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38" r:id="rId3"/>
    <p:sldId id="317" r:id="rId5"/>
    <p:sldId id="318" r:id="rId6"/>
    <p:sldId id="327" r:id="rId7"/>
    <p:sldId id="323" r:id="rId8"/>
    <p:sldId id="324" r:id="rId9"/>
    <p:sldId id="325" r:id="rId10"/>
    <p:sldId id="319" r:id="rId11"/>
    <p:sldId id="322" r:id="rId12"/>
    <p:sldId id="326" r:id="rId13"/>
    <p:sldId id="328" r:id="rId14"/>
    <p:sldId id="329" r:id="rId15"/>
    <p:sldId id="320" r:id="rId16"/>
    <p:sldId id="330" r:id="rId17"/>
    <p:sldId id="331" r:id="rId18"/>
    <p:sldId id="332" r:id="rId19"/>
    <p:sldId id="333" r:id="rId20"/>
    <p:sldId id="321" r:id="rId21"/>
    <p:sldId id="334" r:id="rId22"/>
    <p:sldId id="335" r:id="rId23"/>
    <p:sldId id="285" r:id="rId24"/>
    <p:sldId id="301" r:id="rId25"/>
    <p:sldId id="337" r:id="rId26"/>
    <p:sldId id="339" r:id="rId27"/>
    <p:sldId id="340" r:id="rId28"/>
    <p:sldId id="341" r:id="rId29"/>
    <p:sldId id="342" r:id="rId30"/>
    <p:sldId id="343" r:id="rId31"/>
    <p:sldId id="344" r:id="rId32"/>
    <p:sldId id="345" r:id="rId33"/>
    <p:sldId id="346" r:id="rId34"/>
  </p:sldIdLst>
  <p:sldSz cx="9144000" cy="5143500" type="screen16x9"/>
  <p:notesSz cx="6858000" cy="9144000"/>
  <p:embeddedFontLst>
    <p:embeddedFont>
      <p:font typeface="华文细黑" panose="02010600040101010101" pitchFamily="2" charset="-122"/>
      <p:regular r:id="rId38"/>
    </p:embeddedFont>
    <p:embeddedFont>
      <p:font typeface="Calibri" panose="020F0502020204030204" pitchFamily="34" charset="0"/>
      <p:regular r:id="rId39"/>
      <p:bold r:id="rId40"/>
      <p:italic r:id="rId41"/>
      <p:boldItalic r:id="rId42"/>
    </p:embeddedFont>
    <p:embeddedFont>
      <p:font typeface="Agency FB" panose="020B0503020202020204" pitchFamily="34" charset="0"/>
      <p:regular r:id="rId43"/>
      <p:bold r:id="rId44"/>
    </p:embeddedFont>
    <p:embeddedFont>
      <p:font typeface="Arial Unicode MS" panose="020B0604020202020204" pitchFamily="34" charset="-122"/>
      <p:regular r:id="rId45"/>
    </p:embeddedFont>
    <p:embeddedFont>
      <p:font typeface="微软雅黑" panose="020B0503020204020204" pitchFamily="34" charset="-122"/>
      <p:regular r:id="rId46"/>
    </p:embeddedFont>
    <p:embeddedFont>
      <p:font typeface="方正正黑简体" panose="02000000000000000000" pitchFamily="2" charset="-122"/>
      <p:regular r:id="rId47"/>
    </p:embeddedFont>
    <p:embeddedFont>
      <p:font typeface="华文细黑" panose="02010600040101010101" charset="0"/>
      <p:regular r:id="rId48"/>
    </p:embeddedFont>
    <p:embeddedFont>
      <p:font typeface="华文细黑" panose="02010600040101010101"/>
      <p:regular r:id="rId49"/>
    </p:embeddedFont>
  </p:embeddedFontLst>
  <p:defaultTextStyle>
    <a:defPPr>
      <a:defRPr lang="zh-CN"/>
    </a:defPPr>
    <a:lvl1pPr algn="l" defTabSz="683895"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630" indent="116205" algn="l" defTabSz="683895"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530" indent="230505" algn="l" defTabSz="683895"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430" indent="344805" algn="l" defTabSz="683895"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330" indent="459105" algn="l" defTabSz="683895"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39" d="100"/>
          <a:sy n="139" d="100"/>
        </p:scale>
        <p:origin x="-834" y="-102"/>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font" Target="fonts/font12.fntdata"/><Relationship Id="rId48" Type="http://schemas.openxmlformats.org/officeDocument/2006/relationships/font" Target="fonts/font11.fntdata"/><Relationship Id="rId47" Type="http://schemas.openxmlformats.org/officeDocument/2006/relationships/font" Target="fonts/font10.fntdata"/><Relationship Id="rId46" Type="http://schemas.openxmlformats.org/officeDocument/2006/relationships/font" Target="fonts/font9.fntdata"/><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165" eaLnBrk="1" fontAlgn="auto" hangingPunct="1">
              <a:spcBef>
                <a:spcPts val="0"/>
              </a:spcBef>
              <a:spcAft>
                <a:spcPts val="0"/>
              </a:spcAft>
              <a:defRPr sz="1200">
                <a:latin typeface="+mn-lt"/>
                <a:ea typeface="+mn-ea"/>
              </a:defRPr>
            </a:lvl1pPr>
          </a:lstStyle>
          <a:p>
            <a:pPr>
              <a:defRPr/>
            </a:pPr>
            <a:fld id="{AB49227C-972D-4CCF-A978-4FFB6EE0B126}"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smtClean="0">
                <a:latin typeface="Calibri" panose="020F0502020204030204" pitchFamily="34" charset="0"/>
                <a:ea typeface="宋体" panose="02010600030101010101" pitchFamily="2" charset="-122"/>
              </a:defRPr>
            </a:lvl1pPr>
          </a:lstStyle>
          <a:p>
            <a:pPr>
              <a:defRPr/>
            </a:pPr>
            <a:fld id="{197A3349-D712-4BC1-9784-6CFDA23798B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683895" rtl="0" eaLnBrk="0" fontAlgn="base" hangingPunct="0">
      <a:spcBef>
        <a:spcPct val="30000"/>
      </a:spcBef>
      <a:spcAft>
        <a:spcPct val="0"/>
      </a:spcAft>
      <a:defRPr sz="900" kern="1200">
        <a:solidFill>
          <a:schemeClr val="tx1"/>
        </a:solidFill>
        <a:latin typeface="+mn-lt"/>
        <a:ea typeface="+mn-ea"/>
        <a:cs typeface="+mn-cs"/>
      </a:defRPr>
    </a:lvl1pPr>
    <a:lvl2pPr marL="341630" algn="l" defTabSz="683895" rtl="0" eaLnBrk="0" fontAlgn="base" hangingPunct="0">
      <a:spcBef>
        <a:spcPct val="30000"/>
      </a:spcBef>
      <a:spcAft>
        <a:spcPct val="0"/>
      </a:spcAft>
      <a:defRPr sz="900" kern="1200">
        <a:solidFill>
          <a:schemeClr val="tx1"/>
        </a:solidFill>
        <a:latin typeface="+mn-lt"/>
        <a:ea typeface="+mn-ea"/>
        <a:cs typeface="+mn-cs"/>
      </a:defRPr>
    </a:lvl2pPr>
    <a:lvl3pPr marL="684530" algn="l" defTabSz="683895" rtl="0" eaLnBrk="0" fontAlgn="base" hangingPunct="0">
      <a:spcBef>
        <a:spcPct val="30000"/>
      </a:spcBef>
      <a:spcAft>
        <a:spcPct val="0"/>
      </a:spcAft>
      <a:defRPr sz="900" kern="1200">
        <a:solidFill>
          <a:schemeClr val="tx1"/>
        </a:solidFill>
        <a:latin typeface="+mn-lt"/>
        <a:ea typeface="+mn-ea"/>
        <a:cs typeface="+mn-cs"/>
      </a:defRPr>
    </a:lvl3pPr>
    <a:lvl4pPr marL="1027430" algn="l" defTabSz="683895" rtl="0" eaLnBrk="0" fontAlgn="base" hangingPunct="0">
      <a:spcBef>
        <a:spcPct val="30000"/>
      </a:spcBef>
      <a:spcAft>
        <a:spcPct val="0"/>
      </a:spcAft>
      <a:defRPr sz="900" kern="1200">
        <a:solidFill>
          <a:schemeClr val="tx1"/>
        </a:solidFill>
        <a:latin typeface="+mn-lt"/>
        <a:ea typeface="+mn-ea"/>
        <a:cs typeface="+mn-cs"/>
      </a:defRPr>
    </a:lvl4pPr>
    <a:lvl5pPr marL="1370330" algn="l" defTabSz="683895" rtl="0" eaLnBrk="0" fontAlgn="base" hangingPunct="0">
      <a:spcBef>
        <a:spcPct val="30000"/>
      </a:spcBef>
      <a:spcAft>
        <a:spcPct val="0"/>
      </a:spcAft>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7F77E604-8EBD-4CB5-8912-B9B87DB42C29}" type="slidenum">
              <a:rPr lang="en-US" altLang="zh-CN"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FA7A8794-4AEC-4606-807E-E8AEDF85F6F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3D896AA5-7D8F-453D-AC3A-C435425ED5A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76FAE374-CBD0-4F18-A734-2D8788A75EE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CC867DC8-6444-427C-9A27-1176797A148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8ED4DD6F-942A-46EC-B1A7-E4184E5B517B}"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BD9E7BEC-A085-424F-9115-9720EF3CD5F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4A0B3D7E-E99C-415A-8F20-7165876E2D1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45E8C1B3-757C-46CB-A2A9-067FC504EF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C2AC2EB1-BACA-4053-AB16-27120FEABD9F}"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6CC623B7-408F-47CD-ABB3-C2CE57A4DF53}" type="slidenum">
              <a:rPr lang="en-US" altLang="zh-CN" sz="1200">
                <a:latin typeface="Calibri" panose="020F0502020204030204" pitchFamily="34" charset="0"/>
                <a:ea typeface="微软雅黑" panose="020B0503020204020204" pitchFamily="34" charset="-122"/>
              </a:rPr>
            </a:fld>
            <a:endParaRPr lang="en-US" altLang="zh-CN" sz="1200">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308B55BA-165B-4927-A2E5-3607DEA42C4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C2EFCDC7-304B-4453-81F2-C7A83082605D}"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5769F9B6-2739-4EE4-8830-94F31FE1F5BE}"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3E4DDDAB-8502-4301-8E68-4FFF1E4E998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5AE0A0BC-9B66-4BEA-98A7-ADA11BCDA3B1}" type="slidenum">
              <a:rPr lang="en-US" altLang="zh-CN"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10C84C4F-E12E-47C6-90F9-B98B6F2E6C16}"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68F54A4B-2F40-4A1B-AFBA-600EAE09ACD0}"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2A3FA78F-DC5D-4BF6-A997-92B89356AFDC}"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43C9CB15-1948-4575-B386-5E079A21A2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D6101FF6-8C8A-471F-9672-2B06B2AD6B7F}"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0ECC0403-C88F-41C9-88E2-C5BDFE74768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fld id="{BB4CC171-D493-4F3D-93BD-9D8B4E1094C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7"/>
          <p:cNvSpPr txBox="1">
            <a:spLocks noChangeArrowheads="1"/>
          </p:cNvSpPr>
          <p:nvPr userDrawn="1"/>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defRPr/>
            </a:pPr>
            <a:r>
              <a:rPr lang="en-US" altLang="zh-CN" sz="2000" smtClean="0">
                <a:solidFill>
                  <a:schemeClr val="bg1"/>
                </a:solidFill>
              </a:rPr>
              <a:t>ADD YOUR TITLE HERE</a:t>
            </a:r>
            <a:endParaRPr lang="zh-CN" altLang="en-US" sz="2000" smtClean="0">
              <a:solidFill>
                <a:schemeClr val="bg1"/>
              </a:solidFill>
            </a:endParaRPr>
          </a:p>
        </p:txBody>
      </p:sp>
      <p:sp>
        <p:nvSpPr>
          <p:cNvPr id="4" name="Content Placeholder 2"/>
          <p:cNvSpPr txBox="1"/>
          <p:nvPr userDrawn="1"/>
        </p:nvSpPr>
        <p:spPr>
          <a:xfrm>
            <a:off x="898525" y="766763"/>
            <a:ext cx="7137400" cy="32226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fontAlgn="auto">
              <a:spcAft>
                <a:spcPts val="0"/>
              </a:spcAft>
              <a:buFont typeface="Arial" panose="020B0604020202020204" pitchFamily="34" charset="0"/>
              <a:buNone/>
              <a:defRPr/>
            </a:pPr>
            <a:r>
              <a:rPr lang="en-US" altLang="zh-CN" sz="1200" dirty="0">
                <a:solidFill>
                  <a:schemeClr val="bg1"/>
                </a:solidFill>
              </a:rPr>
              <a:t>There are many variations of passages of </a:t>
            </a:r>
            <a:r>
              <a:rPr lang="en-US" altLang="zh-CN" sz="1200" dirty="0" err="1">
                <a:solidFill>
                  <a:schemeClr val="bg1"/>
                </a:solidFill>
              </a:rPr>
              <a:t>Lorem</a:t>
            </a:r>
            <a:r>
              <a:rPr lang="en-US" altLang="zh-CN" sz="1200" dirty="0">
                <a:solidFill>
                  <a:schemeClr val="bg1"/>
                </a:solidFill>
              </a:rPr>
              <a:t> available, but the majority have </a:t>
            </a:r>
            <a:r>
              <a:rPr lang="en-US" altLang="zh-CN" sz="1200" dirty="0" smtClean="0">
                <a:solidFill>
                  <a:schemeClr val="bg1"/>
                </a:solidFill>
              </a:rPr>
              <a:t>suffered</a:t>
            </a:r>
            <a:endParaRPr lang="en-US" altLang="zh-CN" sz="1200" dirty="0">
              <a:solidFill>
                <a:schemeClr val="bg1"/>
              </a:solidFill>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7"/>
          <p:cNvSpPr txBox="1">
            <a:spLocks noChangeArrowheads="1"/>
          </p:cNvSpPr>
          <p:nvPr userDrawn="1"/>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defRPr/>
            </a:pPr>
            <a:r>
              <a:rPr lang="en-US" altLang="zh-CN" sz="2000" smtClean="0">
                <a:solidFill>
                  <a:schemeClr val="bg1"/>
                </a:solidFill>
              </a:rPr>
              <a:t>ADD YOUR TITLE HERE</a:t>
            </a:r>
            <a:endParaRPr lang="zh-CN" altLang="en-US" sz="2000" smtClean="0">
              <a:solidFill>
                <a:schemeClr val="bg1"/>
              </a:solidFill>
            </a:endParaRPr>
          </a:p>
        </p:txBody>
      </p:sp>
      <p:sp>
        <p:nvSpPr>
          <p:cNvPr id="4" name="Content Placeholder 2"/>
          <p:cNvSpPr txBox="1"/>
          <p:nvPr userDrawn="1"/>
        </p:nvSpPr>
        <p:spPr>
          <a:xfrm>
            <a:off x="898525" y="954088"/>
            <a:ext cx="7137400" cy="32226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fontAlgn="auto">
              <a:spcAft>
                <a:spcPts val="0"/>
              </a:spcAft>
              <a:buFont typeface="Arial" panose="020B0604020202020204" pitchFamily="34" charset="0"/>
              <a:buNone/>
              <a:defRPr/>
            </a:pPr>
            <a:r>
              <a:rPr lang="en-US" altLang="zh-CN" sz="1200" dirty="0">
                <a:solidFill>
                  <a:schemeClr val="bg1"/>
                </a:solidFill>
              </a:rPr>
              <a:t>There are many variations of passages of </a:t>
            </a:r>
            <a:r>
              <a:rPr lang="en-US" altLang="zh-CN" sz="1200" dirty="0" err="1">
                <a:solidFill>
                  <a:schemeClr val="bg1"/>
                </a:solidFill>
              </a:rPr>
              <a:t>Lorem</a:t>
            </a:r>
            <a:r>
              <a:rPr lang="en-US" altLang="zh-CN" sz="1200" dirty="0">
                <a:solidFill>
                  <a:schemeClr val="bg1"/>
                </a:solidFill>
              </a:rPr>
              <a:t> available, but the majority have </a:t>
            </a:r>
            <a:r>
              <a:rPr lang="en-US" altLang="zh-CN" sz="1200" dirty="0" smtClean="0">
                <a:solidFill>
                  <a:schemeClr val="bg1"/>
                </a:solidFill>
              </a:rPr>
              <a:t>suffered</a:t>
            </a:r>
            <a:endParaRPr lang="en-US" altLang="zh-CN" sz="1200" dirty="0">
              <a:solidFill>
                <a:schemeClr val="bg1"/>
              </a:solidFill>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165"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BB39B7F8-3842-4905-BBDA-286068876F45}" type="datetimeFigureOut">
              <a:rPr lang="zh-CN" altLang="en-US"/>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165"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lstStyle>
            <a:lvl1pPr algn="r" eaLnBrk="1" hangingPunct="1">
              <a:defRPr sz="900" smtClean="0">
                <a:solidFill>
                  <a:srgbClr val="898989"/>
                </a:solidFill>
              </a:defRPr>
            </a:lvl1pPr>
          </a:lstStyle>
          <a:p>
            <a:pPr>
              <a:defRPr/>
            </a:pPr>
            <a:fld id="{7ACB3A5B-2F2B-49CB-9896-F4DF84552AE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5pPr>
      <a:lvl6pPr marL="4572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6pPr>
      <a:lvl7pPr marL="9144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7pPr>
      <a:lvl8pPr marL="13716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8pPr>
      <a:lvl9pPr marL="18288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2" Type="http://schemas.openxmlformats.org/officeDocument/2006/relationships/notesSlide" Target="../notesSlides/notesSlide11.xml"/><Relationship Id="rId11" Type="http://schemas.openxmlformats.org/officeDocument/2006/relationships/slideLayout" Target="../slideLayouts/slideLayout3.xml"/><Relationship Id="rId10" Type="http://schemas.openxmlformats.org/officeDocument/2006/relationships/image" Target="../media/image34.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0.png"/><Relationship Id="rId1" Type="http://schemas.openxmlformats.org/officeDocument/2006/relationships/image" Target="../media/image3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10.png"/><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4400">
                <a:solidFill>
                  <a:schemeClr val="bg2"/>
                </a:solidFill>
                <a:latin typeface="Agency FB" panose="020B0503020202020204" pitchFamily="34" charset="0"/>
              </a:rPr>
              <a:t>POWERPOINT TEMPALTE</a:t>
            </a:r>
            <a:endParaRPr lang="zh-CN" altLang="en-US" sz="4400">
              <a:solidFill>
                <a:schemeClr val="bg2"/>
              </a:solidFill>
              <a:latin typeface="Agency FB" panose="020B0503020202020204" pitchFamily="34" charset="0"/>
            </a:endParaRPr>
          </a:p>
        </p:txBody>
      </p:sp>
      <p:sp>
        <p:nvSpPr>
          <p:cNvPr id="19" name="矩形 18"/>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8197" name="文本框 29"/>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98" name="文本框 30"/>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99" name="文本框 31"/>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0" name="文本框 33"/>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1" name="文本框 34"/>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2" name="文本框 35"/>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8203" name="组合 52"/>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2100">
                  <a:solidFill>
                    <a:schemeClr val="bg2"/>
                  </a:solidFill>
                  <a:latin typeface="Agency FB" panose="020B0503020202020204" pitchFamily="34" charset="0"/>
                </a:rPr>
                <a:t>LET’S GO</a:t>
              </a:r>
              <a:endParaRPr lang="zh-CN" altLang="en-US" sz="2100">
                <a:solidFill>
                  <a:schemeClr val="bg2"/>
                </a:solidFill>
                <a:latin typeface="Agency FB" panose="020B0503020202020204"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Tree>
  </p:cSld>
  <p:clrMapOvr>
    <a:masterClrMapping/>
  </p:clrMapOvr>
  <p:transition spd="slow"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8" name="组合 7"/>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165"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sz="1300">
                <a:solidFill>
                  <a:schemeClr val="tx1"/>
                </a:solidFill>
                <a:latin typeface="华文细黑" panose="02010600040101010101" pitchFamily="2" charset="-122"/>
                <a:ea typeface="华文细黑" panose="02010600040101010101" pitchFamily="2" charset="-122"/>
              </a:defRPr>
            </a:lvl1pPr>
            <a:lvl2pPr marL="742950" indent="-285750" defTabSz="685800">
              <a:defRPr sz="1300">
                <a:solidFill>
                  <a:schemeClr val="tx1"/>
                </a:solidFill>
                <a:latin typeface="华文细黑" panose="02010600040101010101" pitchFamily="2" charset="-122"/>
                <a:ea typeface="华文细黑" panose="02010600040101010101" pitchFamily="2" charset="-122"/>
              </a:defRPr>
            </a:lvl2pPr>
            <a:lvl3pPr marL="1143000" indent="-228600" defTabSz="685800">
              <a:defRPr sz="1300">
                <a:solidFill>
                  <a:schemeClr val="tx1"/>
                </a:solidFill>
                <a:latin typeface="华文细黑" panose="02010600040101010101" pitchFamily="2" charset="-122"/>
                <a:ea typeface="华文细黑" panose="02010600040101010101" pitchFamily="2" charset="-122"/>
              </a:defRPr>
            </a:lvl3pPr>
            <a:lvl4pPr marL="1600200" indent="-228600" defTabSz="685800">
              <a:defRPr sz="1300">
                <a:solidFill>
                  <a:schemeClr val="tx1"/>
                </a:solidFill>
                <a:latin typeface="华文细黑" panose="02010600040101010101" pitchFamily="2" charset="-122"/>
                <a:ea typeface="华文细黑" panose="02010600040101010101" pitchFamily="2" charset="-122"/>
              </a:defRPr>
            </a:lvl4pPr>
            <a:lvl5pPr marL="2057400" indent="-228600" defTabSz="685800">
              <a:defRPr sz="1300">
                <a:solidFill>
                  <a:schemeClr val="tx1"/>
                </a:solidFill>
                <a:latin typeface="华文细黑" panose="02010600040101010101" pitchFamily="2" charset="-122"/>
                <a:ea typeface="华文细黑" panose="02010600040101010101" pitchFamily="2" charset="-122"/>
              </a:defRPr>
            </a:lvl5pPr>
            <a:lvl6pPr marL="25146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90000"/>
              </a:lnSpc>
            </a:pPr>
            <a:r>
              <a:rPr lang="en-US" altLang="zh-CN" sz="3300">
                <a:solidFill>
                  <a:schemeClr val="bg1"/>
                </a:solidFill>
              </a:rPr>
              <a:t>BLOG POST</a:t>
            </a:r>
            <a:endParaRPr lang="en-US" altLang="zh-CN" sz="3300">
              <a:solidFill>
                <a:schemeClr val="bg1"/>
              </a:solidFill>
            </a:endParaRPr>
          </a:p>
        </p:txBody>
      </p:sp>
      <p:sp>
        <p:nvSpPr>
          <p:cNvPr id="26" name="Content Placeholder 2"/>
          <p:cNvSpPr txBox="1"/>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anose="020B0604020202020204"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anose="020B0604020202020204" pitchFamily="34" charset="0"/>
            </a:endParaRPr>
          </a:p>
        </p:txBody>
      </p:sp>
      <p:sp>
        <p:nvSpPr>
          <p:cNvPr id="28" name="Rectangle 1"/>
          <p:cNvSpPr/>
          <p:nvPr/>
        </p:nvSpPr>
        <p:spPr>
          <a:xfrm>
            <a:off x="0" y="0"/>
            <a:ext cx="1828800" cy="14859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grpSp>
        <p:nvGrpSpPr>
          <p:cNvPr id="3" name="组合 2"/>
          <p:cNvGrpSpPr/>
          <p:nvPr/>
        </p:nvGrpSpPr>
        <p:grpSpPr bwMode="auto">
          <a:xfrm>
            <a:off x="3622675" y="0"/>
            <a:ext cx="1873250" cy="1485900"/>
            <a:chOff x="3623193" y="-456"/>
            <a:chExt cx="1872287" cy="1486109"/>
          </a:xfrm>
        </p:grpSpPr>
        <p:sp>
          <p:nvSpPr>
            <p:cNvPr id="33" name="Rectangle 6"/>
            <p:cNvSpPr/>
            <p:nvPr/>
          </p:nvSpPr>
          <p:spPr>
            <a:xfrm>
              <a:off x="3656514" y="-456"/>
              <a:ext cx="1829446" cy="1486109"/>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sp>
          <p:nvSpPr>
            <p:cNvPr id="37" name="文本框 36"/>
            <p:cNvSpPr txBox="1"/>
            <p:nvPr/>
          </p:nvSpPr>
          <p:spPr>
            <a:xfrm>
              <a:off x="3623193" y="1141118"/>
              <a:ext cx="1872287" cy="261974"/>
            </a:xfrm>
            <a:prstGeom prst="rect">
              <a:avLst/>
            </a:prstGeom>
            <a:noFill/>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IMPRESED WITH US NOW</a:t>
              </a:r>
              <a:endParaRPr lang="zh-CN" altLang="en-US" sz="1050" dirty="0">
                <a:solidFill>
                  <a:schemeClr val="bg1"/>
                </a:solidFill>
                <a:latin typeface="+mn-lt"/>
                <a:ea typeface="+mn-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p:stCondLst>
                              <p:cond delay="15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 name="Title 13"/>
          <p:cNvSpPr txBox="1"/>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150000"/>
              </a:lnSpc>
              <a:buFont typeface="Arial" panose="020B0604020202020204" pitchFamily="34" charset="0"/>
              <a:buNone/>
            </a:pPr>
            <a:r>
              <a:rPr lang="en-US" altLang="zh-CN" sz="1000">
                <a:solidFill>
                  <a:schemeClr val="bg1"/>
                </a:solidFill>
              </a:rPr>
              <a:t>There are many variations of passages of Lorem available,</a:t>
            </a:r>
            <a:endParaRPr lang="en-US" altLang="zh-CN" sz="1000">
              <a:solidFill>
                <a:schemeClr val="bg1"/>
              </a:solidFill>
            </a:endParaRPr>
          </a:p>
          <a:p>
            <a:pPr eaLnBrk="1" hangingPunct="1">
              <a:lnSpc>
                <a:spcPct val="150000"/>
              </a:lnSpc>
              <a:buFont typeface="Arial" panose="020B0604020202020204" pitchFamily="34" charset="0"/>
              <a:buNone/>
            </a:pPr>
            <a:r>
              <a:rPr lang="en-US" altLang="zh-CN" sz="1000">
                <a:solidFill>
                  <a:schemeClr val="bg1"/>
                </a:solidFill>
              </a:rPr>
              <a:t> but the majority have suffered alteration</a:t>
            </a:r>
            <a:endParaRPr lang="en-US" altLang="zh-CN" sz="1000">
              <a:solidFill>
                <a:schemeClr val="bg1"/>
              </a:solidFill>
            </a:endParaRPr>
          </a:p>
          <a:p>
            <a:pPr eaLnBrk="1" hangingPunct="1">
              <a:lnSpc>
                <a:spcPct val="150000"/>
              </a:lnSpc>
              <a:buFont typeface="Arial" panose="020B0604020202020204" pitchFamily="34" charset="0"/>
              <a:buNone/>
            </a:pPr>
            <a:r>
              <a:rPr lang="en-US" altLang="zh-CN" sz="1000">
                <a:solidFill>
                  <a:schemeClr val="bg1"/>
                </a:solidFill>
              </a:rPr>
              <a:t> in some form, by injected humor, or randomized words</a:t>
            </a:r>
            <a:endParaRPr lang="en-US" altLang="zh-CN" sz="1000">
              <a:solidFill>
                <a:schemeClr val="bg1"/>
              </a:solidFill>
            </a:endParaRPr>
          </a:p>
          <a:p>
            <a:pPr eaLnBrk="1" hangingPunct="1">
              <a:lnSpc>
                <a:spcPct val="150000"/>
              </a:lnSpc>
              <a:buFont typeface="Arial" panose="020B0604020202020204" pitchFamily="34" charset="0"/>
              <a:buNone/>
            </a:pPr>
            <a:r>
              <a:rPr lang="en-US" altLang="zh-CN" sz="1000">
                <a:solidFill>
                  <a:schemeClr val="bg1"/>
                </a:solidFill>
              </a:rPr>
              <a:t> which don't look even slightly believable. If you </a:t>
            </a:r>
            <a:endParaRPr lang="en-US" altLang="zh-CN" sz="1000">
              <a:solidFill>
                <a:schemeClr val="bg1"/>
              </a:solidFill>
            </a:endParaRPr>
          </a:p>
          <a:p>
            <a:pPr eaLnBrk="1" hangingPunct="1">
              <a:lnSpc>
                <a:spcPct val="150000"/>
              </a:lnSpc>
              <a:buFont typeface="Arial" panose="020B0604020202020204" pitchFamily="34" charset="0"/>
              <a:buNone/>
            </a:pPr>
            <a:r>
              <a:rPr lang="en-US" altLang="zh-CN" sz="1000">
                <a:solidFill>
                  <a:schemeClr val="bg1"/>
                </a:solidFill>
              </a:rPr>
              <a:t>are going to use a passage</a:t>
            </a:r>
            <a:endParaRPr lang="en-US" altLang="zh-CN" sz="1000">
              <a:solidFill>
                <a:schemeClr val="bg1"/>
              </a:solidFill>
              <a:cs typeface="Arial" panose="020B0604020202020204" pitchFamily="34" charset="0"/>
            </a:endParaRPr>
          </a:p>
        </p:txBody>
      </p:sp>
      <p:grpSp>
        <p:nvGrpSpPr>
          <p:cNvPr id="36" name="组合 35"/>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endParaRPr lang="en-US" altLang="zh-CN" sz="1100" dirty="0">
                <a:solidFill>
                  <a:schemeClr val="bg1"/>
                </a:solidFill>
                <a:latin typeface="+mn-ea"/>
                <a:ea typeface="+mn-ea"/>
                <a:cs typeface="Open Sans" panose="020B0606030504020204" pitchFamily="34" charset="0"/>
              </a:endParaRP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anose="020B0604020202020204" pitchFamily="34" charset="0"/>
              </a:rPr>
              <a:t>PART THREE</a:t>
            </a:r>
            <a:endParaRPr lang="zh-CN" altLang="en-US" sz="4800" baseline="-3000" dirty="0">
              <a:solidFill>
                <a:schemeClr val="bg1">
                  <a:lumMod val="95000"/>
                </a:schemeClr>
              </a:solidFill>
              <a:cs typeface="Arial" panose="020B0604020202020204"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9"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solidFill>
                    <a:schemeClr val="bg1"/>
                  </a:solidFill>
                </a:rPr>
                <a:t>80%</a:t>
              </a:r>
              <a:endParaRPr lang="en-US" altLang="zh-CN" sz="1800">
                <a:solidFill>
                  <a:schemeClr val="bg1"/>
                </a:solidFill>
              </a:endParaRP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7" name="组合 26"/>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5"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solidFill>
                    <a:schemeClr val="bg1"/>
                  </a:solidFill>
                </a:rPr>
                <a:t>70%</a:t>
              </a:r>
              <a:endParaRPr lang="en-US" altLang="zh-CN" sz="1800">
                <a:solidFill>
                  <a:schemeClr val="bg1"/>
                </a:solidFill>
              </a:endParaRP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8" name="组合 27"/>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1"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solidFill>
                    <a:schemeClr val="bg1"/>
                  </a:solidFill>
                </a:rPr>
                <a:t>76%</a:t>
              </a:r>
              <a:endParaRPr lang="en-US" altLang="zh-CN" sz="1800">
                <a:solidFill>
                  <a:schemeClr val="bg1"/>
                </a:solidFill>
              </a:endParaRP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9" name="组合 28"/>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17"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solidFill>
                    <a:schemeClr val="bg1"/>
                  </a:solidFill>
                </a:rPr>
                <a:t>92%</a:t>
              </a:r>
              <a:endParaRPr lang="en-US" altLang="zh-CN" sz="1800">
                <a:solidFill>
                  <a:schemeClr val="bg1"/>
                </a:solidFill>
              </a:endParaRP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 Adobe After Effects </a:t>
            </a:r>
            <a:endParaRPr lang="zh-CN" altLang="en-US" sz="700">
              <a:solidFill>
                <a:schemeClr val="bg1"/>
              </a:solidFill>
              <a:cs typeface="Arial" panose="020B0604020202020204" pitchFamily="34" charset="0"/>
            </a:endParaRPr>
          </a:p>
        </p:txBody>
      </p:sp>
      <p:sp>
        <p:nvSpPr>
          <p:cNvPr id="34" name="Content Placeholder 2"/>
          <p:cNvSpPr txBox="1"/>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lnSpc>
                <a:spcPct val="120000"/>
              </a:lnSpc>
              <a:buFont typeface="Arial" panose="020B0604020202020204"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style.rotation</p:attrName>
                                        </p:attrNameLst>
                                      </p:cBhvr>
                                      <p:tavLst>
                                        <p:tav tm="0">
                                          <p:val>
                                            <p:fltVal val="360"/>
                                          </p:val>
                                        </p:tav>
                                        <p:tav tm="100000">
                                          <p:val>
                                            <p:fltVal val="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360"/>
                                          </p:val>
                                        </p:tav>
                                        <p:tav tm="100000">
                                          <p:val>
                                            <p:fltVal val="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600">
                <a:solidFill>
                  <a:schemeClr val="bg1"/>
                </a:solidFill>
                <a:cs typeface="Arial" panose="020B0604020202020204" pitchFamily="34" charset="0"/>
              </a:rPr>
              <a:t>$49.99</a:t>
            </a:r>
            <a:endParaRPr lang="en-US" altLang="zh-CN" sz="1600">
              <a:solidFill>
                <a:schemeClr val="bg1"/>
              </a:solidFill>
              <a:cs typeface="Arial" panose="020B0604020202020204" pitchFamily="34" charset="0"/>
            </a:endParaRPr>
          </a:p>
        </p:txBody>
      </p:sp>
      <p:sp>
        <p:nvSpPr>
          <p:cNvPr id="28" name="文本框 27"/>
          <p:cNvSpPr txBox="1"/>
          <p:nvPr/>
        </p:nvSpPr>
        <p:spPr>
          <a:xfrm>
            <a:off x="571500"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600">
                <a:solidFill>
                  <a:schemeClr val="bg1"/>
                </a:solidFill>
                <a:cs typeface="Arial" panose="020B0604020202020204" pitchFamily="34" charset="0"/>
              </a:rPr>
              <a:t>$99.99</a:t>
            </a:r>
            <a:endParaRPr lang="en-US" altLang="zh-CN" sz="1600">
              <a:solidFill>
                <a:schemeClr val="bg1"/>
              </a:solidFill>
              <a:cs typeface="Arial" panose="020B0604020202020204" pitchFamily="34" charset="0"/>
            </a:endParaRPr>
          </a:p>
        </p:txBody>
      </p:sp>
      <p:sp>
        <p:nvSpPr>
          <p:cNvPr id="31" name="文本框 30"/>
          <p:cNvSpPr txBox="1"/>
          <p:nvPr/>
        </p:nvSpPr>
        <p:spPr>
          <a:xfrm>
            <a:off x="2681288" y="3443288"/>
            <a:ext cx="1633537"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600">
                <a:solidFill>
                  <a:schemeClr val="bg1"/>
                </a:solidFill>
                <a:cs typeface="Arial" panose="020B0604020202020204" pitchFamily="34" charset="0"/>
              </a:rPr>
              <a:t>$149.99</a:t>
            </a:r>
            <a:endParaRPr lang="en-US" altLang="zh-CN" sz="1600">
              <a:solidFill>
                <a:schemeClr val="bg1"/>
              </a:solidFill>
              <a:cs typeface="Arial" panose="020B0604020202020204" pitchFamily="34" charset="0"/>
            </a:endParaRPr>
          </a:p>
        </p:txBody>
      </p:sp>
      <p:sp>
        <p:nvSpPr>
          <p:cNvPr id="35" name="文本框 34"/>
          <p:cNvSpPr txBox="1"/>
          <p:nvPr/>
        </p:nvSpPr>
        <p:spPr>
          <a:xfrm>
            <a:off x="47847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600">
                <a:solidFill>
                  <a:schemeClr val="bg1"/>
                </a:solidFill>
                <a:cs typeface="Arial" panose="020B0604020202020204" pitchFamily="34" charset="0"/>
              </a:rPr>
              <a:t>$199.99</a:t>
            </a:r>
            <a:endParaRPr lang="en-US" altLang="zh-CN" sz="1600">
              <a:solidFill>
                <a:schemeClr val="bg1"/>
              </a:solidFill>
              <a:cs typeface="Arial" panose="020B0604020202020204" pitchFamily="34" charset="0"/>
            </a:endParaRPr>
          </a:p>
        </p:txBody>
      </p:sp>
      <p:sp>
        <p:nvSpPr>
          <p:cNvPr id="39" name="文本框 38"/>
          <p:cNvSpPr txBox="1"/>
          <p:nvPr/>
        </p:nvSpPr>
        <p:spPr>
          <a:xfrm>
            <a:off x="69056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600"/>
                                        <p:tgtEl>
                                          <p:spTgt spid="23"/>
                                        </p:tgtEl>
                                      </p:cBhvr>
                                    </p:animEffect>
                                  </p:childTnLst>
                                </p:cTn>
                              </p:par>
                              <p:par>
                                <p:cTn id="8" presetID="35" presetClass="path" presetSubtype="0" decel="100000" fill="hold" grpId="1" nodeType="withEffect">
                                  <p:stCondLst>
                                    <p:cond delay="0"/>
                                  </p:stCondLst>
                                  <p:childTnLst>
                                    <p:animMotion origin="layout" path="M -0.05552 0.00023 L -3.51034E-6 0.00023 " pathEditMode="relative" rAng="0" ptsTypes="AA">
                                      <p:cBhvr>
                                        <p:cTn id="9" dur="800" fill="hold"/>
                                        <p:tgtEl>
                                          <p:spTgt spid="23"/>
                                        </p:tgtEl>
                                        <p:attrNameLst>
                                          <p:attrName>ppt_x</p:attrName>
                                          <p:attrName>ppt_y</p:attrName>
                                        </p:attrNameLst>
                                      </p:cBhvr>
                                      <p:rCtr x="2770" y="0"/>
                                    </p:animMotion>
                                  </p:childTnLst>
                                </p:cTn>
                              </p:par>
                            </p:childTnLst>
                          </p:cTn>
                        </p:par>
                        <p:par>
                          <p:cTn id="10" fill="hold">
                            <p:stCondLst>
                              <p:cond delay="1000"/>
                            </p:stCondLst>
                            <p:childTnLst>
                              <p:par>
                                <p:cTn id="11" presetID="2" presetClass="entr" presetSubtype="4" decel="10000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600"/>
                                        <p:tgtEl>
                                          <p:spTgt spid="24"/>
                                        </p:tgtEl>
                                      </p:cBhvr>
                                    </p:animEffect>
                                  </p:childTnLst>
                                </p:cTn>
                              </p:par>
                              <p:par>
                                <p:cTn id="27" presetID="35" presetClass="path" presetSubtype="0" decel="100000" fill="hold" grpId="1" nodeType="withEffect">
                                  <p:stCondLst>
                                    <p:cond delay="0"/>
                                  </p:stCondLst>
                                  <p:childTnLst>
                                    <p:animMotion origin="layout" path="M -0.05552 0.00023 L -3.51034E-6 0.00023 " pathEditMode="relative" rAng="0" ptsTypes="AA">
                                      <p:cBhvr>
                                        <p:cTn id="28" dur="800" fill="hold"/>
                                        <p:tgtEl>
                                          <p:spTgt spid="24"/>
                                        </p:tgtEl>
                                        <p:attrNameLst>
                                          <p:attrName>ppt_x</p:attrName>
                                          <p:attrName>ppt_y</p:attrName>
                                        </p:attrNameLst>
                                      </p:cBhvr>
                                      <p:rCtr x="2770" y="0"/>
                                    </p:animMotion>
                                  </p:childTnLst>
                                </p:cTn>
                              </p:par>
                            </p:childTnLst>
                          </p:cTn>
                        </p:par>
                        <p:par>
                          <p:cTn id="29" fill="hold">
                            <p:stCondLst>
                              <p:cond delay="2500"/>
                            </p:stCondLst>
                            <p:childTnLst>
                              <p:par>
                                <p:cTn id="30" presetID="2" presetClass="entr" presetSubtype="4" decel="100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600"/>
                                        <p:tgtEl>
                                          <p:spTgt spid="25"/>
                                        </p:tgtEl>
                                      </p:cBhvr>
                                    </p:animEffect>
                                  </p:childTnLst>
                                </p:cTn>
                              </p:par>
                              <p:par>
                                <p:cTn id="46" presetID="35" presetClass="path" presetSubtype="0" decel="100000" fill="hold" grpId="1" nodeType="withEffect">
                                  <p:stCondLst>
                                    <p:cond delay="0"/>
                                  </p:stCondLst>
                                  <p:childTnLst>
                                    <p:animMotion origin="layout" path="M -0.05552 0.00023 L -3.51034E-6 0.00023 " pathEditMode="relative" rAng="0" ptsTypes="AA">
                                      <p:cBhvr>
                                        <p:cTn id="47" dur="800" fill="hold"/>
                                        <p:tgtEl>
                                          <p:spTgt spid="25"/>
                                        </p:tgtEl>
                                        <p:attrNameLst>
                                          <p:attrName>ppt_x</p:attrName>
                                          <p:attrName>ppt_y</p:attrName>
                                        </p:attrNameLst>
                                      </p:cBhvr>
                                      <p:rCtr x="2770" y="0"/>
                                    </p:animMotion>
                                  </p:childTnLst>
                                </p:cTn>
                              </p:par>
                            </p:childTnLst>
                          </p:cTn>
                        </p:par>
                        <p:par>
                          <p:cTn id="48" fill="hold">
                            <p:stCondLst>
                              <p:cond delay="4000"/>
                            </p:stCondLst>
                            <p:childTnLst>
                              <p:par>
                                <p:cTn id="49" presetID="2" presetClass="entr" presetSubtype="4" decel="10000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600"/>
                                        <p:tgtEl>
                                          <p:spTgt spid="26"/>
                                        </p:tgtEl>
                                      </p:cBhvr>
                                    </p:animEffect>
                                  </p:childTnLst>
                                </p:cTn>
                              </p:par>
                              <p:par>
                                <p:cTn id="65" presetID="35" presetClass="path" presetSubtype="0" decel="100000" fill="hold" grpId="1" nodeType="withEffect">
                                  <p:stCondLst>
                                    <p:cond delay="0"/>
                                  </p:stCondLst>
                                  <p:childTnLst>
                                    <p:animMotion origin="layout" path="M -0.05552 0.00023 L -3.51034E-6 0.00023 " pathEditMode="relative" rAng="0" ptsTypes="AA">
                                      <p:cBhvr>
                                        <p:cTn id="66" dur="800" fill="hold"/>
                                        <p:tgtEl>
                                          <p:spTgt spid="26"/>
                                        </p:tgtEl>
                                        <p:attrNameLst>
                                          <p:attrName>ppt_x</p:attrName>
                                          <p:attrName>ppt_y</p:attrName>
                                        </p:attrNameLst>
                                      </p:cBhvr>
                                      <p:rCtr x="2770" y="0"/>
                                    </p:animMotion>
                                  </p:childTnLst>
                                </p:cTn>
                              </p:par>
                            </p:childTnLst>
                          </p:cTn>
                        </p:par>
                        <p:par>
                          <p:cTn id="67" fill="hold">
                            <p:stCondLst>
                              <p:cond delay="5500"/>
                            </p:stCondLst>
                            <p:childTnLst>
                              <p:par>
                                <p:cTn id="68" presetID="2" presetClass="entr" presetSubtype="4" decel="10000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25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50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9"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0"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3571"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0" name="组合 29"/>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4"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5"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3566"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6" name="组合 35"/>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59"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0"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3561"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spcBef>
                <a:spcPts val="750"/>
              </a:spcBef>
              <a:buFont typeface="Arial" panose="020B0604020202020204" pitchFamily="34" charset="0"/>
              <a:buNone/>
            </a:pPr>
            <a:r>
              <a:rPr lang="en-US" altLang="zh-CN" sz="900">
                <a:solidFill>
                  <a:schemeClr val="bg1"/>
                </a:solidFill>
              </a:rPr>
              <a:t>There are many variations of passages of Lorem available, but the majority </a:t>
            </a:r>
            <a:endParaRPr lang="en-US" altLang="zh-CN" sz="900">
              <a:solidFill>
                <a:schemeClr val="bg1"/>
              </a:solidFill>
            </a:endParaRPr>
          </a:p>
          <a:p>
            <a:pPr eaLnBrk="1" hangingPunct="1">
              <a:spcBef>
                <a:spcPts val="750"/>
              </a:spcBef>
              <a:buFont typeface="Arial" panose="020B0604020202020204"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anose="020B0604020202020204" pitchFamily="34" charset="0"/>
            </a:endParaRPr>
          </a:p>
        </p:txBody>
      </p:sp>
      <p:sp>
        <p:nvSpPr>
          <p:cNvPr id="28" name="Title 13"/>
          <p:cNvSpPr txBox="1"/>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spcBef>
                <a:spcPct val="20000"/>
              </a:spcBef>
              <a:buFont typeface="Arial" panose="020B0604020202020204" pitchFamily="34" charset="0"/>
              <a:buNone/>
            </a:pPr>
            <a:r>
              <a:rPr lang="en-US" altLang="zh-CN" sz="900">
                <a:solidFill>
                  <a:schemeClr val="bg1"/>
                </a:solidFill>
              </a:rPr>
              <a:t>There are many variations of passages of Lorem available, but the majority </a:t>
            </a:r>
            <a:endParaRPr lang="en-US" altLang="zh-CN" sz="900">
              <a:solidFill>
                <a:schemeClr val="bg1"/>
              </a:solidFill>
            </a:endParaRPr>
          </a:p>
          <a:p>
            <a:pPr algn="r" eaLnBrk="1" hangingPunct="1">
              <a:spcBef>
                <a:spcPct val="20000"/>
              </a:spcBef>
              <a:buFont typeface="Arial" panose="020B0604020202020204" pitchFamily="34" charset="0"/>
              <a:buNone/>
            </a:pPr>
            <a:endParaRPr lang="en-US" altLang="zh-CN" sz="900">
              <a:solidFill>
                <a:schemeClr val="bg1"/>
              </a:solidFill>
            </a:endParaRPr>
          </a:p>
          <a:p>
            <a:pPr algn="r" eaLnBrk="1" hangingPunct="1">
              <a:spcBef>
                <a:spcPct val="20000"/>
              </a:spcBef>
              <a:buFont typeface="Arial" panose="020B0604020202020204"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anose="020B0604020202020204" pitchFamily="34" charset="0"/>
            </a:endParaRPr>
          </a:p>
        </p:txBody>
      </p:sp>
      <p:sp>
        <p:nvSpPr>
          <p:cNvPr id="30" name="Title 13"/>
          <p:cNvSpPr txBox="1"/>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endParaRPr lang="en-US" altLang="zh-CN" sz="1100" dirty="0">
                <a:solidFill>
                  <a:schemeClr val="bg1"/>
                </a:solidFill>
                <a:latin typeface="+mn-ea"/>
                <a:ea typeface="+mn-ea"/>
                <a:cs typeface="Open Sans" panose="020B0606030504020204" pitchFamily="34" charset="0"/>
              </a:endParaRP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p:stCondLst>
                              <p:cond delay="5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p:stCondLst>
                              <p:cond delay="100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p:stCondLst>
                              <p:cond delay="5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p:stCondLst>
                              <p:cond delay="100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p:stCondLst>
                              <p:cond delay="5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p:stCondLst>
                              <p:cond delay="100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anose="020B0604020202020204" pitchFamily="34" charset="0"/>
              </a:rPr>
              <a:t>PART FOUR</a:t>
            </a:r>
            <a:endParaRPr lang="zh-CN" altLang="en-US" sz="4800" baseline="-3000" dirty="0">
              <a:solidFill>
                <a:schemeClr val="bg1">
                  <a:lumMod val="95000"/>
                </a:schemeClr>
              </a:solidFill>
              <a:cs typeface="Arial" panose="020B0604020202020204"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bwMode="auto">
          <a:xfrm>
            <a:off x="6858000" y="1658938"/>
            <a:ext cx="1784350" cy="2908300"/>
            <a:chOff x="6858016" y="1659316"/>
            <a:chExt cx="1784804" cy="2907334"/>
          </a:xfrm>
        </p:grpSpPr>
        <p:grpSp>
          <p:nvGrpSpPr>
            <p:cNvPr id="26648" name="Group 49"/>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Document File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p:nvPr/>
        </p:nvGrpSpPr>
        <p:grpSpPr bwMode="auto">
          <a:xfrm>
            <a:off x="4786313" y="1227138"/>
            <a:ext cx="1643062" cy="3200400"/>
            <a:chOff x="6385076" y="1636400"/>
            <a:chExt cx="2191906" cy="4267801"/>
          </a:xfrm>
        </p:grpSpPr>
        <p:grpSp>
          <p:nvGrpSpPr>
            <p:cNvPr id="26642" name="Group 48"/>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Calendar List</a:t>
                </a:r>
                <a:endPar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p:nvPr/>
        </p:nvGrpSpPr>
        <p:grpSpPr bwMode="auto">
          <a:xfrm>
            <a:off x="571500" y="1658938"/>
            <a:ext cx="1643063" cy="2908300"/>
            <a:chOff x="571472" y="1659313"/>
            <a:chExt cx="1643074" cy="2907337"/>
          </a:xfrm>
        </p:grpSpPr>
        <p:grpSp>
          <p:nvGrpSpPr>
            <p:cNvPr id="26636" name="Group 46"/>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Shop Online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p:nvPr/>
        </p:nvGrpSpPr>
        <p:grpSpPr bwMode="auto">
          <a:xfrm>
            <a:off x="2554288" y="1658938"/>
            <a:ext cx="1731962" cy="2908300"/>
            <a:chOff x="2554002" y="1659314"/>
            <a:chExt cx="1732246" cy="2907336"/>
          </a:xfrm>
        </p:grpSpPr>
        <p:grpSp>
          <p:nvGrpSpPr>
            <p:cNvPr id="26630" name="Group 47"/>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Research Online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Top)">
                                      <p:cBhvr>
                                        <p:cTn id="15" dur="500"/>
                                        <p:tgtEl>
                                          <p:spTgt spid="4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2">
            <a:extLst>
              <a:ext uri="{28A0092B-C50C-407E-A947-70E740481C1C}">
                <a14:useLocalDpi xmlns:a14="http://schemas.microsoft.com/office/drawing/2010/main" val="0"/>
              </a:ext>
            </a:extLst>
          </a:blip>
          <a:srcRect r="7535"/>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3">
            <a:extLst>
              <a:ext uri="{28A0092B-C50C-407E-A947-70E740481C1C}">
                <a14:useLocalDpi xmlns:a14="http://schemas.microsoft.com/office/drawing/2010/main" val="0"/>
              </a:ext>
            </a:extLst>
          </a:blip>
          <a:srcRect l="6564" r="7132"/>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algn="ctr" eaLnBrk="1" hangingPunct="1"/>
            <a:r>
              <a:rPr lang="en-US" altLang="zh-CN" sz="2800">
                <a:solidFill>
                  <a:srgbClr val="F2F2F2"/>
                </a:solidFill>
                <a:ea typeface="Arial Unicode MS" panose="020B0604020202020204" pitchFamily="34" charset="-122"/>
                <a:cs typeface="Arial Unicode MS" panose="020B0604020202020204" pitchFamily="34" charset="-122"/>
                <a:sym typeface="微软雅黑" panose="020B0503020204020204" pitchFamily="34" charset="-122"/>
              </a:rPr>
              <a:t>CONTENTS</a:t>
            </a:r>
            <a:endParaRPr lang="zh-CN" altLang="en-US" sz="2800">
              <a:solidFill>
                <a:srgbClr val="F2F2F2"/>
              </a:solidFill>
              <a:ea typeface="Arial Unicode MS" panose="020B0604020202020204" pitchFamily="34" charset="-122"/>
              <a:cs typeface="Arial Unicode MS" panose="020B0604020202020204" pitchFamily="34" charset="-122"/>
              <a:sym typeface="微软雅黑" panose="020B0503020204020204" pitchFamily="34" charset="-122"/>
            </a:endParaRPr>
          </a:p>
        </p:txBody>
      </p:sp>
      <p:grpSp>
        <p:nvGrpSpPr>
          <p:cNvPr id="2" name="组合 1"/>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anose="020B0503020204020204" pitchFamily="34" charset="-122"/>
                </a:rPr>
                <a:t>Your Text</a:t>
              </a:r>
              <a:endParaRPr lang="zh-CN" altLang="en-US" sz="1275" dirty="0">
                <a:solidFill>
                  <a:schemeClr val="bg1">
                    <a:lumMod val="95000"/>
                  </a:schemeClr>
                </a:solidFill>
                <a:ea typeface="+mn-ea"/>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grpSp>
      <p:grpSp>
        <p:nvGrpSpPr>
          <p:cNvPr id="3" name="组合 2"/>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anose="020B0503020204020204" pitchFamily="34" charset="-122"/>
                </a:rPr>
                <a:t>Your Text</a:t>
              </a:r>
              <a:endParaRPr lang="zh-CN" altLang="en-US" sz="1275" dirty="0">
                <a:solidFill>
                  <a:schemeClr val="bg1">
                    <a:lumMod val="95000"/>
                  </a:schemeClr>
                </a:solidFill>
                <a:ea typeface="+mn-ea"/>
                <a:sym typeface="微软雅黑" panose="020B0503020204020204" pitchFamily="34" charset="-122"/>
              </a:endParaRPr>
            </a:p>
          </p:txBody>
        </p:sp>
      </p:grpSp>
      <p:grpSp>
        <p:nvGrpSpPr>
          <p:cNvPr id="4" name="组合 3"/>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anose="020B0503020204020204" pitchFamily="34" charset="-122"/>
                </a:rPr>
                <a:t>Your Text</a:t>
              </a:r>
              <a:endParaRPr lang="zh-CN" altLang="en-US" sz="1275" dirty="0">
                <a:solidFill>
                  <a:schemeClr val="bg1">
                    <a:lumMod val="95000"/>
                  </a:schemeClr>
                </a:solidFill>
                <a:ea typeface="+mn-ea"/>
                <a:sym typeface="微软雅黑" panose="020B0503020204020204" pitchFamily="34" charset="-122"/>
              </a:endParaRPr>
            </a:p>
          </p:txBody>
        </p:sp>
      </p:grpSp>
      <p:grpSp>
        <p:nvGrpSpPr>
          <p:cNvPr id="5" name="组合 4"/>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anose="020B0503020204020204" pitchFamily="34" charset="-122"/>
                </a:rPr>
                <a:t>Your Text</a:t>
              </a:r>
              <a:endParaRPr lang="zh-CN" altLang="en-US" sz="1275" dirty="0">
                <a:solidFill>
                  <a:schemeClr val="bg1">
                    <a:lumMod val="95000"/>
                  </a:schemeClr>
                </a:solidFill>
                <a:ea typeface="+mn-ea"/>
                <a:sym typeface="微软雅黑" panose="020B0503020204020204" pitchFamily="34" charset="-122"/>
              </a:endParaRPr>
            </a:p>
          </p:txBody>
        </p:sp>
      </p:grpSp>
      <p:pic>
        <p:nvPicPr>
          <p:cNvPr id="88" name="图片 25"/>
          <p:cNvPicPr>
            <a:picLocks noChangeAspect="1" noChangeArrowheads="1"/>
          </p:cNvPicPr>
          <p:nvPr/>
        </p:nvPicPr>
        <p:blipFill>
          <a:blip r:embed="rId4">
            <a:extLst>
              <a:ext uri="{28A0092B-C50C-407E-A947-70E740481C1C}">
                <a14:useLocalDpi xmlns:a14="http://schemas.microsoft.com/office/drawing/2010/main" val="0"/>
              </a:ext>
            </a:extLst>
          </a:blip>
          <a:srcRect r="13440"/>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anose="020B0503020204020204" pitchFamily="34" charset="-122"/>
              </a:endParaRPr>
            </a:p>
          </p:txBody>
        </p:sp>
      </p:grpSp>
      <p:grpSp>
        <p:nvGrpSpPr>
          <p:cNvPr id="98" name="组合 97"/>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anose="020B0503020204020204" pitchFamily="34" charset="-122"/>
              </a:endParaRPr>
            </a:p>
          </p:txBody>
        </p:sp>
      </p:grpSp>
      <p:grpSp>
        <p:nvGrpSpPr>
          <p:cNvPr id="102" name="组合 101"/>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anose="020B0503020204020204" pitchFamily="34" charset="-122"/>
              </a:endParaRPr>
            </a:p>
          </p:txBody>
        </p:sp>
      </p:grpSp>
      <p:grpSp>
        <p:nvGrpSpPr>
          <p:cNvPr id="105" name="组合 104"/>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165" eaLnBrk="1" fontAlgn="auto" hangingPunct="1">
              <a:spcBef>
                <a:spcPts val="0"/>
              </a:spcBef>
              <a:spcAft>
                <a:spcPts val="0"/>
              </a:spcAft>
              <a:defRPr/>
            </a:pPr>
            <a:r>
              <a:rPr lang="en-US" altLang="zh-CN" sz="1350" dirty="0">
                <a:solidFill>
                  <a:schemeClr val="bg1">
                    <a:lumMod val="95000"/>
                  </a:schemeClr>
                </a:solidFill>
                <a:ea typeface="+mn-ea"/>
              </a:rPr>
              <a:t>TEXT HERE</a:t>
            </a:r>
            <a:endParaRPr lang="zh-CN" altLang="en-US" sz="1350" baseline="-3000" dirty="0">
              <a:solidFill>
                <a:schemeClr val="bg1">
                  <a:lumMod val="95000"/>
                </a:schemeClr>
              </a:solidFill>
              <a:ea typeface="+mn-ea"/>
            </a:endParaRPr>
          </a:p>
        </p:txBody>
      </p:sp>
      <p:grpSp>
        <p:nvGrpSpPr>
          <p:cNvPr id="16392" name="组合 34"/>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anose="02010600030101010101"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anose="020F0502020204030204" pitchFamily="34" charset="0"/>
                  <a:sym typeface="Calibri" panose="020F0502020204030204" pitchFamily="34" charset="0"/>
                </a:rPr>
                <a:t>70%</a:t>
              </a:r>
              <a:endParaRPr lang="zh-CN" altLang="en-US" sz="2400" dirty="0">
                <a:solidFill>
                  <a:schemeClr val="bg1">
                    <a:lumMod val="95000"/>
                  </a:schemeClr>
                </a:solidFill>
                <a:ea typeface="+mn-ea"/>
                <a:sym typeface="宋体" panose="02010600030101010101" pitchFamily="2" charset="-122"/>
              </a:endParaRPr>
            </a:p>
          </p:txBody>
        </p:sp>
      </p:grpSp>
      <p:grpSp>
        <p:nvGrpSpPr>
          <p:cNvPr id="16396" name="组合 35"/>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anose="02010600030101010101"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anose="020F0502020204030204" pitchFamily="34" charset="0"/>
                  <a:sym typeface="Calibri" panose="020F0502020204030204" pitchFamily="34" charset="0"/>
                </a:rPr>
                <a:t>55%</a:t>
              </a:r>
              <a:endParaRPr lang="zh-CN" altLang="en-US" sz="2400" dirty="0">
                <a:solidFill>
                  <a:schemeClr val="bg1">
                    <a:lumMod val="95000"/>
                  </a:schemeClr>
                </a:solidFill>
                <a:ea typeface="+mn-ea"/>
                <a:sym typeface="宋体" panose="02010600030101010101" pitchFamily="2" charset="-122"/>
              </a:endParaRPr>
            </a:p>
          </p:txBody>
        </p:sp>
      </p:grpSp>
      <p:grpSp>
        <p:nvGrpSpPr>
          <p:cNvPr id="16400" name="组合 36"/>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anose="02010600030101010101"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anose="02010600030101010101"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anose="020F0502020204030204" pitchFamily="34" charset="0"/>
                  <a:sym typeface="Calibri" panose="020F0502020204030204" pitchFamily="34" charset="0"/>
                </a:rPr>
                <a:t>40%</a:t>
              </a:r>
              <a:endParaRPr lang="zh-CN" altLang="en-US" sz="2400" dirty="0">
                <a:solidFill>
                  <a:schemeClr val="bg1">
                    <a:lumMod val="95000"/>
                  </a:schemeClr>
                </a:solidFill>
                <a:ea typeface="+mn-ea"/>
                <a:sym typeface="宋体" panose="02010600030101010101" pitchFamily="2"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fltVal val="0"/>
                                          </p:val>
                                        </p:tav>
                                        <p:tav tm="100000">
                                          <p:val>
                                            <p:strVal val="#ppt_w"/>
                                          </p:val>
                                        </p:tav>
                                      </p:tavLst>
                                    </p:anim>
                                    <p:anim calcmode="lin" valueType="num">
                                      <p:cBhvr>
                                        <p:cTn id="8" dur="500" fill="hold"/>
                                        <p:tgtEl>
                                          <p:spTgt spid="16389"/>
                                        </p:tgtEl>
                                        <p:attrNameLst>
                                          <p:attrName>ppt_h</p:attrName>
                                        </p:attrNameLst>
                                      </p:cBhvr>
                                      <p:tavLst>
                                        <p:tav tm="0">
                                          <p:val>
                                            <p:fltVal val="0"/>
                                          </p:val>
                                        </p:tav>
                                        <p:tav tm="100000">
                                          <p:val>
                                            <p:strVal val="#ppt_h"/>
                                          </p:val>
                                        </p:tav>
                                      </p:tavLst>
                                    </p:anim>
                                    <p:anim calcmode="lin" valueType="num">
                                      <p:cBhvr>
                                        <p:cTn id="9" dur="500" fill="hold"/>
                                        <p:tgtEl>
                                          <p:spTgt spid="16389"/>
                                        </p:tgtEl>
                                        <p:attrNameLst>
                                          <p:attrName>style.rotation</p:attrName>
                                        </p:attrNameLst>
                                      </p:cBhvr>
                                      <p:tavLst>
                                        <p:tav tm="0">
                                          <p:val>
                                            <p:fltVal val="360"/>
                                          </p:val>
                                        </p:tav>
                                        <p:tav tm="100000">
                                          <p:val>
                                            <p:fltVal val="0"/>
                                          </p:val>
                                        </p:tav>
                                      </p:tavLst>
                                    </p:anim>
                                    <p:animEffect transition="in" filter="fade">
                                      <p:cBhvr>
                                        <p:cTn id="10" dur="500"/>
                                        <p:tgtEl>
                                          <p:spTgt spid="1638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fltVal val="0"/>
                                          </p:val>
                                        </p:tav>
                                        <p:tav tm="100000">
                                          <p:val>
                                            <p:strVal val="#ppt_h"/>
                                          </p:val>
                                        </p:tav>
                                      </p:tavLst>
                                    </p:anim>
                                    <p:anim calcmode="lin" valueType="num">
                                      <p:cBhvr>
                                        <p:cTn id="16" dur="500" fill="hold"/>
                                        <p:tgtEl>
                                          <p:spTgt spid="16388"/>
                                        </p:tgtEl>
                                        <p:attrNameLst>
                                          <p:attrName>style.rotation</p:attrName>
                                        </p:attrNameLst>
                                      </p:cBhvr>
                                      <p:tavLst>
                                        <p:tav tm="0">
                                          <p:val>
                                            <p:fltVal val="360"/>
                                          </p:val>
                                        </p:tav>
                                        <p:tav tm="100000">
                                          <p:val>
                                            <p:fltVal val="0"/>
                                          </p:val>
                                        </p:tav>
                                      </p:tavLst>
                                    </p:anim>
                                    <p:animEffect transition="in" filter="fade">
                                      <p:cBhvr>
                                        <p:cTn id="17" dur="500"/>
                                        <p:tgtEl>
                                          <p:spTgt spid="16388"/>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6390"/>
                                        </p:tgtEl>
                                        <p:attrNameLst>
                                          <p:attrName>style.visibility</p:attrName>
                                        </p:attrNameLst>
                                      </p:cBhvr>
                                      <p:to>
                                        <p:strVal val="visible"/>
                                      </p:to>
                                    </p:set>
                                    <p:anim calcmode="lin" valueType="num">
                                      <p:cBhvr>
                                        <p:cTn id="21" dur="500" fill="hold"/>
                                        <p:tgtEl>
                                          <p:spTgt spid="16390"/>
                                        </p:tgtEl>
                                        <p:attrNameLst>
                                          <p:attrName>ppt_w</p:attrName>
                                        </p:attrNameLst>
                                      </p:cBhvr>
                                      <p:tavLst>
                                        <p:tav tm="0">
                                          <p:val>
                                            <p:fltVal val="0"/>
                                          </p:val>
                                        </p:tav>
                                        <p:tav tm="100000">
                                          <p:val>
                                            <p:strVal val="#ppt_w"/>
                                          </p:val>
                                        </p:tav>
                                      </p:tavLst>
                                    </p:anim>
                                    <p:anim calcmode="lin" valueType="num">
                                      <p:cBhvr>
                                        <p:cTn id="22" dur="500" fill="hold"/>
                                        <p:tgtEl>
                                          <p:spTgt spid="16390"/>
                                        </p:tgtEl>
                                        <p:attrNameLst>
                                          <p:attrName>ppt_h</p:attrName>
                                        </p:attrNameLst>
                                      </p:cBhvr>
                                      <p:tavLst>
                                        <p:tav tm="0">
                                          <p:val>
                                            <p:fltVal val="0"/>
                                          </p:val>
                                        </p:tav>
                                        <p:tav tm="100000">
                                          <p:val>
                                            <p:strVal val="#ppt_h"/>
                                          </p:val>
                                        </p:tav>
                                      </p:tavLst>
                                    </p:anim>
                                    <p:anim calcmode="lin" valueType="num">
                                      <p:cBhvr>
                                        <p:cTn id="23" dur="500" fill="hold"/>
                                        <p:tgtEl>
                                          <p:spTgt spid="16390"/>
                                        </p:tgtEl>
                                        <p:attrNameLst>
                                          <p:attrName>style.rotation</p:attrName>
                                        </p:attrNameLst>
                                      </p:cBhvr>
                                      <p:tavLst>
                                        <p:tav tm="0">
                                          <p:val>
                                            <p:fltVal val="360"/>
                                          </p:val>
                                        </p:tav>
                                        <p:tav tm="100000">
                                          <p:val>
                                            <p:fltVal val="0"/>
                                          </p:val>
                                        </p:tav>
                                      </p:tavLst>
                                    </p:anim>
                                    <p:animEffect transition="in" filter="fade">
                                      <p:cBhvr>
                                        <p:cTn id="24" dur="500"/>
                                        <p:tgtEl>
                                          <p:spTgt spid="16390"/>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Effect transition="in" filter="fade">
                                      <p:cBhvr>
                                        <p:cTn id="30" dur="400"/>
                                        <p:tgtEl>
                                          <p:spTgt spid="16391"/>
                                        </p:tgtEl>
                                      </p:cBhvr>
                                    </p:animEffect>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16392"/>
                                        </p:tgtEl>
                                        <p:attrNameLst>
                                          <p:attrName>style.visibility</p:attrName>
                                        </p:attrNameLst>
                                      </p:cBhvr>
                                      <p:to>
                                        <p:strVal val="visible"/>
                                      </p:to>
                                    </p:set>
                                    <p:animEffect>
                                      <p:cBhvr>
                                        <p:cTn id="34" dur="750"/>
                                        <p:tgtEl>
                                          <p:spTgt spid="16392"/>
                                        </p:tgtEl>
                                      </p:cBhvr>
                                    </p:animEffect>
                                    <p:anim calcmode="lin" valueType="num">
                                      <p:cBhvr>
                                        <p:cTn id="35" dur="750" fill="hold"/>
                                        <p:tgtEl>
                                          <p:spTgt spid="16392"/>
                                        </p:tgtEl>
                                        <p:attrNameLst>
                                          <p:attrName>ppt_x</p:attrName>
                                        </p:attrNameLst>
                                      </p:cBhvr>
                                      <p:tavLst>
                                        <p:tav tm="0">
                                          <p:val>
                                            <p:strVal val="#ppt_x"/>
                                          </p:val>
                                        </p:tav>
                                        <p:tav tm="100000">
                                          <p:val>
                                            <p:strVal val="#ppt_x"/>
                                          </p:val>
                                        </p:tav>
                                      </p:tavLst>
                                    </p:anim>
                                    <p:anim calcmode="lin" valueType="num">
                                      <p:cBhvr>
                                        <p:cTn id="36" dur="750" fill="hold"/>
                                        <p:tgtEl>
                                          <p:spTgt spid="1639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6396"/>
                                        </p:tgtEl>
                                        <p:attrNameLst>
                                          <p:attrName>style.visibility</p:attrName>
                                        </p:attrNameLst>
                                      </p:cBhvr>
                                      <p:to>
                                        <p:strVal val="visible"/>
                                      </p:to>
                                    </p:set>
                                    <p:animEffect>
                                      <p:cBhvr>
                                        <p:cTn id="39" dur="750"/>
                                        <p:tgtEl>
                                          <p:spTgt spid="16396"/>
                                        </p:tgtEl>
                                      </p:cBhvr>
                                    </p:animEffect>
                                    <p:anim calcmode="lin" valueType="num">
                                      <p:cBhvr>
                                        <p:cTn id="40" dur="750" fill="hold"/>
                                        <p:tgtEl>
                                          <p:spTgt spid="16396"/>
                                        </p:tgtEl>
                                        <p:attrNameLst>
                                          <p:attrName>ppt_x</p:attrName>
                                        </p:attrNameLst>
                                      </p:cBhvr>
                                      <p:tavLst>
                                        <p:tav tm="0">
                                          <p:val>
                                            <p:strVal val="#ppt_x"/>
                                          </p:val>
                                        </p:tav>
                                        <p:tav tm="100000">
                                          <p:val>
                                            <p:strVal val="#ppt_x"/>
                                          </p:val>
                                        </p:tav>
                                      </p:tavLst>
                                    </p:anim>
                                    <p:anim calcmode="lin" valueType="num">
                                      <p:cBhvr>
                                        <p:cTn id="41" dur="750" fill="hold"/>
                                        <p:tgtEl>
                                          <p:spTgt spid="1639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16400"/>
                                        </p:tgtEl>
                                        <p:attrNameLst>
                                          <p:attrName>style.visibility</p:attrName>
                                        </p:attrNameLst>
                                      </p:cBhvr>
                                      <p:to>
                                        <p:strVal val="visible"/>
                                      </p:to>
                                    </p:set>
                                    <p:animEffect>
                                      <p:cBhvr>
                                        <p:cTn id="44" dur="750"/>
                                        <p:tgtEl>
                                          <p:spTgt spid="16400"/>
                                        </p:tgtEl>
                                      </p:cBhvr>
                                    </p:animEffect>
                                    <p:anim calcmode="lin" valueType="num">
                                      <p:cBhvr>
                                        <p:cTn id="45" dur="750" fill="hold"/>
                                        <p:tgtEl>
                                          <p:spTgt spid="16400"/>
                                        </p:tgtEl>
                                        <p:attrNameLst>
                                          <p:attrName>ppt_x</p:attrName>
                                        </p:attrNameLst>
                                      </p:cBhvr>
                                      <p:tavLst>
                                        <p:tav tm="0">
                                          <p:val>
                                            <p:strVal val="#ppt_x"/>
                                          </p:val>
                                        </p:tav>
                                        <p:tav tm="100000">
                                          <p:val>
                                            <p:strVal val="#ppt_x"/>
                                          </p:val>
                                        </p:tav>
                                      </p:tavLst>
                                    </p:anim>
                                    <p:anim calcmode="lin" valueType="num">
                                      <p:cBhvr>
                                        <p:cTn id="46"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57288" y="3233738"/>
            <a:ext cx="1917700" cy="1250950"/>
            <a:chOff x="1156852" y="3234028"/>
            <a:chExt cx="1918854" cy="1250754"/>
          </a:xfrm>
        </p:grpSpPr>
        <p:sp>
          <p:nvSpPr>
            <p:cNvPr id="28686"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7"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anose="020B0604020202020204" pitchFamily="34" charset="0"/>
              </a:endParaRPr>
            </a:p>
          </p:txBody>
        </p:sp>
        <p:sp>
          <p:nvSpPr>
            <p:cNvPr id="28688"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 name="组合 2"/>
          <p:cNvGrpSpPr/>
          <p:nvPr/>
        </p:nvGrpSpPr>
        <p:grpSpPr bwMode="auto">
          <a:xfrm>
            <a:off x="3651250" y="3233738"/>
            <a:ext cx="1917700" cy="1250950"/>
            <a:chOff x="3650670" y="3234028"/>
            <a:chExt cx="1918854" cy="1250754"/>
          </a:xfrm>
        </p:grpSpPr>
        <p:sp>
          <p:nvSpPr>
            <p:cNvPr id="28683"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4"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anose="020B0604020202020204" pitchFamily="34" charset="0"/>
              </a:endParaRPr>
            </a:p>
          </p:txBody>
        </p:sp>
        <p:sp>
          <p:nvSpPr>
            <p:cNvPr id="28685"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4" name="组合 3"/>
          <p:cNvGrpSpPr/>
          <p:nvPr/>
        </p:nvGrpSpPr>
        <p:grpSpPr bwMode="auto">
          <a:xfrm>
            <a:off x="6143625" y="3233738"/>
            <a:ext cx="1919288" cy="1250950"/>
            <a:chOff x="6144363" y="3234028"/>
            <a:chExt cx="1918854" cy="1250754"/>
          </a:xfrm>
        </p:grpSpPr>
        <p:sp>
          <p:nvSpPr>
            <p:cNvPr id="28680"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1"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anose="020B0604020202020204" pitchFamily="34" charset="0"/>
              </a:endParaRPr>
            </a:p>
          </p:txBody>
        </p:sp>
        <p:sp>
          <p:nvSpPr>
            <p:cNvPr id="28682"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p>
              <a:pPr algn="ctr" eaLnBrk="1" hangingPunct="1"/>
              <a:r>
                <a:rPr lang="en-US" altLang="zh-CN" sz="800">
                  <a:solidFill>
                    <a:schemeClr val="bg1"/>
                  </a:solidFill>
                </a:rPr>
                <a:t>The Project</a:t>
              </a:r>
              <a:endParaRPr lang="en-US" altLang="zh-CN" sz="800">
                <a:solidFill>
                  <a:schemeClr val="bg1"/>
                </a:solidFill>
              </a:endParaRPr>
            </a:p>
          </p:txBody>
        </p:sp>
      </p:grpSp>
      <p:sp>
        <p:nvSpPr>
          <p:cNvPr id="5" name="心形 4"/>
          <p:cNvSpPr/>
          <p:nvPr/>
        </p:nvSpPr>
        <p:spPr>
          <a:xfrm flipV="1">
            <a:off x="1285875" y="1539875"/>
            <a:ext cx="1647825" cy="1649413"/>
          </a:xfrm>
          <a:prstGeom prst="hear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par>
                                <p:cTn id="10" presetID="6" presetClass="emph" presetSubtype="0" decel="100000" fill="hold" nodeType="withEffect">
                                  <p:stCondLst>
                                    <p:cond delay="200"/>
                                  </p:stCondLst>
                                  <p:childTnLst>
                                    <p:animScale>
                                      <p:cBhvr>
                                        <p:cTn id="11" dur="250" fill="hold"/>
                                        <p:tgtEl>
                                          <p:spTgt spid="5"/>
                                        </p:tgtEl>
                                      </p:cBhvr>
                                      <p:by x="110000" y="110000"/>
                                    </p:animScale>
                                  </p:childTnLst>
                                </p:cTn>
                              </p:par>
                              <p:par>
                                <p:cTn id="12" presetID="6" presetClass="emph" presetSubtype="0" decel="100000" fill="hold" nodeType="withEffect">
                                  <p:stCondLst>
                                    <p:cond delay="300"/>
                                  </p:stCondLst>
                                  <p:childTnLst>
                                    <p:animScale>
                                      <p:cBhvr>
                                        <p:cTn id="13" dur="250" fill="hold"/>
                                        <p:tgtEl>
                                          <p:spTgt spid="5"/>
                                        </p:tgtEl>
                                      </p:cBhvr>
                                      <p:by x="91000" y="91000"/>
                                    </p:animScale>
                                  </p:childTnLst>
                                </p:cTn>
                              </p:par>
                            </p:childTnLst>
                          </p:cTn>
                        </p:par>
                        <p:par>
                          <p:cTn id="14" fill="hold">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50" fill="hold"/>
                                        <p:tgtEl>
                                          <p:spTgt spid="21"/>
                                        </p:tgtEl>
                                        <p:attrNameLst>
                                          <p:attrName>ppt_w</p:attrName>
                                        </p:attrNameLst>
                                      </p:cBhvr>
                                      <p:tavLst>
                                        <p:tav tm="0">
                                          <p:val>
                                            <p:fltVal val="0"/>
                                          </p:val>
                                        </p:tav>
                                        <p:tav tm="100000">
                                          <p:val>
                                            <p:strVal val="#ppt_w"/>
                                          </p:val>
                                        </p:tav>
                                      </p:tavLst>
                                    </p:anim>
                                    <p:anim calcmode="lin" valueType="num">
                                      <p:cBhvr>
                                        <p:cTn id="23" dur="250" fill="hold"/>
                                        <p:tgtEl>
                                          <p:spTgt spid="21"/>
                                        </p:tgtEl>
                                        <p:attrNameLst>
                                          <p:attrName>ppt_h</p:attrName>
                                        </p:attrNameLst>
                                      </p:cBhvr>
                                      <p:tavLst>
                                        <p:tav tm="0">
                                          <p:val>
                                            <p:fltVal val="0"/>
                                          </p:val>
                                        </p:tav>
                                        <p:tav tm="100000">
                                          <p:val>
                                            <p:strVal val="#ppt_h"/>
                                          </p:val>
                                        </p:tav>
                                      </p:tavLst>
                                    </p:anim>
                                    <p:animEffect transition="in" filter="fade">
                                      <p:cBhvr>
                                        <p:cTn id="24" dur="250"/>
                                        <p:tgtEl>
                                          <p:spTgt spid="21"/>
                                        </p:tgtEl>
                                      </p:cBhvr>
                                    </p:animEffect>
                                  </p:childTnLst>
                                </p:cTn>
                              </p:par>
                              <p:par>
                                <p:cTn id="25" presetID="6" presetClass="emph" presetSubtype="0" decel="100000" fill="hold" nodeType="withEffect">
                                  <p:stCondLst>
                                    <p:cond delay="200"/>
                                  </p:stCondLst>
                                  <p:childTnLst>
                                    <p:animScale>
                                      <p:cBhvr>
                                        <p:cTn id="26" dur="250" fill="hold"/>
                                        <p:tgtEl>
                                          <p:spTgt spid="21"/>
                                        </p:tgtEl>
                                      </p:cBhvr>
                                      <p:by x="110000" y="110000"/>
                                    </p:animScale>
                                  </p:childTnLst>
                                </p:cTn>
                              </p:par>
                              <p:par>
                                <p:cTn id="27" presetID="6" presetClass="emph" presetSubtype="0" decel="100000" fill="hold" nodeType="withEffect">
                                  <p:stCondLst>
                                    <p:cond delay="300"/>
                                  </p:stCondLst>
                                  <p:childTnLst>
                                    <p:animScale>
                                      <p:cBhvr>
                                        <p:cTn id="28" dur="250" fill="hold"/>
                                        <p:tgtEl>
                                          <p:spTgt spid="21"/>
                                        </p:tgtEl>
                                      </p:cBhvr>
                                      <p:by x="91000" y="91000"/>
                                    </p:animScale>
                                  </p:childTnLst>
                                </p:cTn>
                              </p:par>
                            </p:childTnLst>
                          </p:cTn>
                        </p:par>
                        <p:par>
                          <p:cTn id="29" fill="hold">
                            <p:stCondLst>
                              <p:cond delay="1500"/>
                            </p:stCondLst>
                            <p:childTnLst>
                              <p:par>
                                <p:cTn id="30" presetID="2" presetClass="entr" presetSubtype="4" decel="10000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250" fill="hold"/>
                                        <p:tgtEl>
                                          <p:spTgt spid="22"/>
                                        </p:tgtEl>
                                        <p:attrNameLst>
                                          <p:attrName>ppt_w</p:attrName>
                                        </p:attrNameLst>
                                      </p:cBhvr>
                                      <p:tavLst>
                                        <p:tav tm="0">
                                          <p:val>
                                            <p:fltVal val="0"/>
                                          </p:val>
                                        </p:tav>
                                        <p:tav tm="100000">
                                          <p:val>
                                            <p:strVal val="#ppt_w"/>
                                          </p:val>
                                        </p:tav>
                                      </p:tavLst>
                                    </p:anim>
                                    <p:anim calcmode="lin" valueType="num">
                                      <p:cBhvr>
                                        <p:cTn id="38" dur="250" fill="hold"/>
                                        <p:tgtEl>
                                          <p:spTgt spid="22"/>
                                        </p:tgtEl>
                                        <p:attrNameLst>
                                          <p:attrName>ppt_h</p:attrName>
                                        </p:attrNameLst>
                                      </p:cBhvr>
                                      <p:tavLst>
                                        <p:tav tm="0">
                                          <p:val>
                                            <p:fltVal val="0"/>
                                          </p:val>
                                        </p:tav>
                                        <p:tav tm="100000">
                                          <p:val>
                                            <p:strVal val="#ppt_h"/>
                                          </p:val>
                                        </p:tav>
                                      </p:tavLst>
                                    </p:anim>
                                    <p:animEffect transition="in" filter="fade">
                                      <p:cBhvr>
                                        <p:cTn id="39" dur="250"/>
                                        <p:tgtEl>
                                          <p:spTgt spid="22"/>
                                        </p:tgtEl>
                                      </p:cBhvr>
                                    </p:animEffect>
                                  </p:childTnLst>
                                </p:cTn>
                              </p:par>
                              <p:par>
                                <p:cTn id="40" presetID="6" presetClass="emph" presetSubtype="0" decel="100000" fill="hold" nodeType="withEffect">
                                  <p:stCondLst>
                                    <p:cond delay="200"/>
                                  </p:stCondLst>
                                  <p:childTnLst>
                                    <p:animScale>
                                      <p:cBhvr>
                                        <p:cTn id="41" dur="250" fill="hold"/>
                                        <p:tgtEl>
                                          <p:spTgt spid="22"/>
                                        </p:tgtEl>
                                      </p:cBhvr>
                                      <p:by x="110000" y="110000"/>
                                    </p:animScale>
                                  </p:childTnLst>
                                </p:cTn>
                              </p:par>
                              <p:par>
                                <p:cTn id="42" presetID="6" presetClass="emph" presetSubtype="0" decel="100000" fill="hold" nodeType="withEffect">
                                  <p:stCondLst>
                                    <p:cond delay="300"/>
                                  </p:stCondLst>
                                  <p:childTnLst>
                                    <p:animScale>
                                      <p:cBhvr>
                                        <p:cTn id="43" dur="250" fill="hold"/>
                                        <p:tgtEl>
                                          <p:spTgt spid="22"/>
                                        </p:tgtEl>
                                      </p:cBhvr>
                                      <p:by x="91000" y="91000"/>
                                    </p:animScale>
                                  </p:childTnLst>
                                </p:cTn>
                              </p:par>
                            </p:childTnLst>
                          </p:cTn>
                        </p:par>
                        <p:par>
                          <p:cTn id="44" fill="hold">
                            <p:stCondLst>
                              <p:cond delay="2500"/>
                            </p:stCondLst>
                            <p:childTnLst>
                              <p:par>
                                <p:cTn id="45" presetID="2" presetClass="entr" presetSubtype="4" decel="10000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11" name="组合 10"/>
          <p:cNvGrpSpPr/>
          <p:nvPr/>
        </p:nvGrpSpPr>
        <p:grpSpPr bwMode="auto">
          <a:xfrm>
            <a:off x="620713" y="3236913"/>
            <a:ext cx="2386012" cy="1379537"/>
            <a:chOff x="620340" y="3236977"/>
            <a:chExt cx="2387150" cy="1378737"/>
          </a:xfrm>
        </p:grpSpPr>
        <p:sp>
          <p:nvSpPr>
            <p:cNvPr id="29712"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anose="020B0604020202020204"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4"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bwMode="auto">
          <a:xfrm>
            <a:off x="3200400" y="3236913"/>
            <a:ext cx="2387600" cy="1379537"/>
            <a:chOff x="3200351" y="3236977"/>
            <a:chExt cx="2387150" cy="1378737"/>
          </a:xfrm>
        </p:grpSpPr>
        <p:sp>
          <p:nvSpPr>
            <p:cNvPr id="29708"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anose="020B0604020202020204"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0"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auto">
          <a:xfrm>
            <a:off x="5788025" y="3236913"/>
            <a:ext cx="2387600" cy="1379537"/>
            <a:chOff x="5788454" y="3236977"/>
            <a:chExt cx="2387150" cy="1378737"/>
          </a:xfrm>
        </p:grpSpPr>
        <p:sp>
          <p:nvSpPr>
            <p:cNvPr id="29704"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anose="020B0604020202020204"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6"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2482850"/>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6600">
                <a:solidFill>
                  <a:schemeClr val="bg2"/>
                </a:solidFill>
                <a:latin typeface="Agency FB" panose="020B0503020202020204" pitchFamily="34" charset="0"/>
              </a:rPr>
              <a:t>THANK YOU</a:t>
            </a:r>
            <a:endParaRPr lang="zh-CN" altLang="en-US" sz="6600">
              <a:solidFill>
                <a:schemeClr val="bg2"/>
              </a:solidFill>
              <a:latin typeface="Agency FB" panose="020B0503020202020204" pitchFamily="34" charset="0"/>
            </a:endParaRPr>
          </a:p>
        </p:txBody>
      </p:sp>
      <p:sp>
        <p:nvSpPr>
          <p:cNvPr id="12" name="矩形 11"/>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0724" name="文本框 12"/>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5" name="文本框 13"/>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6" name="文本框 14"/>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7" name="文本框 15"/>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8" name="文本框 16"/>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9" name="文本框 17"/>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0730" name="组合 18"/>
          <p:cNvGrpSpPr/>
          <p:nvPr/>
        </p:nvGrpSpPr>
        <p:grpSpPr bwMode="auto">
          <a:xfrm>
            <a:off x="3527425" y="3795713"/>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2100">
                  <a:solidFill>
                    <a:schemeClr val="bg2"/>
                  </a:solidFill>
                  <a:latin typeface="Agency FB" panose="020B0503020202020204" pitchFamily="34" charset="0"/>
                </a:rPr>
                <a:t>YOUR NAME</a:t>
              </a:r>
              <a:endParaRPr lang="zh-CN" altLang="en-US" sz="2100">
                <a:solidFill>
                  <a:schemeClr val="bg2"/>
                </a:solidFill>
                <a:latin typeface="Agency FB" panose="020B0503020202020204" pitchFamily="34" charset="0"/>
              </a:endParaRPr>
            </a:p>
          </p:txBody>
        </p:sp>
      </p:grpSp>
      <p:sp>
        <p:nvSpPr>
          <p:cNvPr id="23" name="任意多边形 22"/>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Tree>
  </p:cSld>
  <p:clrMapOvr>
    <a:masterClrMapping/>
  </p:clrMapOvr>
  <p:transition spd="slow"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Freeform 5"/>
          <p:cNvSpPr/>
          <p:nvPr/>
        </p:nvSpPr>
        <p:spPr bwMode="auto">
          <a:xfrm>
            <a:off x="1063625" y="1069975"/>
            <a:ext cx="36513" cy="65088"/>
          </a:xfrm>
          <a:custGeom>
            <a:avLst/>
            <a:gdLst>
              <a:gd name="T0" fmla="*/ 23 w 23"/>
              <a:gd name="T1" fmla="*/ 3 h 41"/>
              <a:gd name="T2" fmla="*/ 16 w 23"/>
              <a:gd name="T3" fmla="*/ 0 h 41"/>
              <a:gd name="T4" fmla="*/ 0 w 23"/>
              <a:gd name="T5" fmla="*/ 41 h 41"/>
              <a:gd name="T6" fmla="*/ 9 w 23"/>
              <a:gd name="T7" fmla="*/ 41 h 41"/>
              <a:gd name="T8" fmla="*/ 23 w 23"/>
              <a:gd name="T9" fmla="*/ 3 h 41"/>
            </a:gdLst>
            <a:ahLst/>
            <a:cxnLst>
              <a:cxn ang="0">
                <a:pos x="T0" y="T1"/>
              </a:cxn>
              <a:cxn ang="0">
                <a:pos x="T2" y="T3"/>
              </a:cxn>
              <a:cxn ang="0">
                <a:pos x="T4" y="T5"/>
              </a:cxn>
              <a:cxn ang="0">
                <a:pos x="T6" y="T7"/>
              </a:cxn>
              <a:cxn ang="0">
                <a:pos x="T8" y="T9"/>
              </a:cxn>
            </a:cxnLst>
            <a:rect l="0" t="0" r="r" b="b"/>
            <a:pathLst>
              <a:path w="23" h="41">
                <a:moveTo>
                  <a:pt x="23" y="3"/>
                </a:moveTo>
                <a:lnTo>
                  <a:pt x="16" y="0"/>
                </a:lnTo>
                <a:lnTo>
                  <a:pt x="0" y="41"/>
                </a:lnTo>
                <a:lnTo>
                  <a:pt x="9" y="41"/>
                </a:lnTo>
                <a:lnTo>
                  <a:pt x="23"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1" name="Freeform 6"/>
          <p:cNvSpPr/>
          <p:nvPr/>
        </p:nvSpPr>
        <p:spPr bwMode="auto">
          <a:xfrm>
            <a:off x="847725" y="1135063"/>
            <a:ext cx="320675" cy="309562"/>
          </a:xfrm>
          <a:custGeom>
            <a:avLst/>
            <a:gdLst>
              <a:gd name="T0" fmla="*/ 114 w 142"/>
              <a:gd name="T1" fmla="*/ 124 h 137"/>
              <a:gd name="T2" fmla="*/ 78 w 142"/>
              <a:gd name="T3" fmla="*/ 124 h 137"/>
              <a:gd name="T4" fmla="*/ 78 w 142"/>
              <a:gd name="T5" fmla="*/ 76 h 137"/>
              <a:gd name="T6" fmla="*/ 142 w 142"/>
              <a:gd name="T7" fmla="*/ 0 h 137"/>
              <a:gd name="T8" fmla="*/ 102 w 142"/>
              <a:gd name="T9" fmla="*/ 0 h 137"/>
              <a:gd name="T10" fmla="*/ 88 w 142"/>
              <a:gd name="T11" fmla="*/ 39 h 137"/>
              <a:gd name="T12" fmla="*/ 92 w 142"/>
              <a:gd name="T13" fmla="*/ 52 h 137"/>
              <a:gd name="T14" fmla="*/ 77 w 142"/>
              <a:gd name="T15" fmla="*/ 58 h 137"/>
              <a:gd name="T16" fmla="*/ 71 w 142"/>
              <a:gd name="T17" fmla="*/ 44 h 137"/>
              <a:gd name="T18" fmla="*/ 82 w 142"/>
              <a:gd name="T19" fmla="*/ 37 h 137"/>
              <a:gd name="T20" fmla="*/ 96 w 142"/>
              <a:gd name="T21" fmla="*/ 0 h 137"/>
              <a:gd name="T22" fmla="*/ 0 w 142"/>
              <a:gd name="T23" fmla="*/ 0 h 137"/>
              <a:gd name="T24" fmla="*/ 65 w 142"/>
              <a:gd name="T25" fmla="*/ 75 h 137"/>
              <a:gd name="T26" fmla="*/ 65 w 142"/>
              <a:gd name="T27" fmla="*/ 124 h 137"/>
              <a:gd name="T28" fmla="*/ 29 w 142"/>
              <a:gd name="T29" fmla="*/ 124 h 137"/>
              <a:gd name="T30" fmla="*/ 29 w 142"/>
              <a:gd name="T31" fmla="*/ 137 h 137"/>
              <a:gd name="T32" fmla="*/ 114 w 142"/>
              <a:gd name="T33" fmla="*/ 137 h 137"/>
              <a:gd name="T34" fmla="*/ 114 w 142"/>
              <a:gd name="T35"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37">
                <a:moveTo>
                  <a:pt x="114" y="124"/>
                </a:moveTo>
                <a:cubicBezTo>
                  <a:pt x="78" y="124"/>
                  <a:pt x="78" y="124"/>
                  <a:pt x="78" y="124"/>
                </a:cubicBezTo>
                <a:cubicBezTo>
                  <a:pt x="78" y="76"/>
                  <a:pt x="78" y="76"/>
                  <a:pt x="78" y="76"/>
                </a:cubicBezTo>
                <a:cubicBezTo>
                  <a:pt x="142" y="0"/>
                  <a:pt x="142" y="0"/>
                  <a:pt x="142" y="0"/>
                </a:cubicBezTo>
                <a:cubicBezTo>
                  <a:pt x="102" y="0"/>
                  <a:pt x="102" y="0"/>
                  <a:pt x="102" y="0"/>
                </a:cubicBezTo>
                <a:cubicBezTo>
                  <a:pt x="88" y="39"/>
                  <a:pt x="88" y="39"/>
                  <a:pt x="88" y="39"/>
                </a:cubicBezTo>
                <a:cubicBezTo>
                  <a:pt x="92" y="42"/>
                  <a:pt x="93" y="47"/>
                  <a:pt x="92" y="52"/>
                </a:cubicBezTo>
                <a:cubicBezTo>
                  <a:pt x="89" y="57"/>
                  <a:pt x="83" y="60"/>
                  <a:pt x="77" y="58"/>
                </a:cubicBezTo>
                <a:cubicBezTo>
                  <a:pt x="72" y="56"/>
                  <a:pt x="69" y="50"/>
                  <a:pt x="71" y="44"/>
                </a:cubicBezTo>
                <a:cubicBezTo>
                  <a:pt x="73" y="39"/>
                  <a:pt x="77" y="36"/>
                  <a:pt x="82" y="37"/>
                </a:cubicBezTo>
                <a:cubicBezTo>
                  <a:pt x="96" y="0"/>
                  <a:pt x="96" y="0"/>
                  <a:pt x="96" y="0"/>
                </a:cubicBezTo>
                <a:cubicBezTo>
                  <a:pt x="0" y="0"/>
                  <a:pt x="0" y="0"/>
                  <a:pt x="0" y="0"/>
                </a:cubicBezTo>
                <a:cubicBezTo>
                  <a:pt x="65" y="75"/>
                  <a:pt x="65" y="75"/>
                  <a:pt x="65" y="75"/>
                </a:cubicBezTo>
                <a:cubicBezTo>
                  <a:pt x="65" y="124"/>
                  <a:pt x="65" y="124"/>
                  <a:pt x="65" y="124"/>
                </a:cubicBezTo>
                <a:cubicBezTo>
                  <a:pt x="29" y="124"/>
                  <a:pt x="29" y="124"/>
                  <a:pt x="29" y="124"/>
                </a:cubicBezTo>
                <a:cubicBezTo>
                  <a:pt x="18" y="124"/>
                  <a:pt x="18" y="137"/>
                  <a:pt x="29" y="137"/>
                </a:cubicBezTo>
                <a:cubicBezTo>
                  <a:pt x="114" y="137"/>
                  <a:pt x="114" y="137"/>
                  <a:pt x="114" y="137"/>
                </a:cubicBezTo>
                <a:cubicBezTo>
                  <a:pt x="126" y="137"/>
                  <a:pt x="126" y="124"/>
                  <a:pt x="114" y="1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2" name="Oval 7"/>
          <p:cNvSpPr>
            <a:spLocks noChangeArrowheads="1"/>
          </p:cNvSpPr>
          <p:nvPr/>
        </p:nvSpPr>
        <p:spPr bwMode="auto">
          <a:xfrm>
            <a:off x="1638300" y="1068388"/>
            <a:ext cx="31750"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3" name="Oval 8"/>
          <p:cNvSpPr>
            <a:spLocks noChangeArrowheads="1"/>
          </p:cNvSpPr>
          <p:nvPr/>
        </p:nvSpPr>
        <p:spPr bwMode="auto">
          <a:xfrm>
            <a:off x="1679575" y="1068388"/>
            <a:ext cx="31750"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6" name="Freeform 9"/>
          <p:cNvSpPr>
            <a:spLocks noEditPoints="1"/>
          </p:cNvSpPr>
          <p:nvPr/>
        </p:nvSpPr>
        <p:spPr bwMode="auto">
          <a:xfrm>
            <a:off x="1541463" y="1101725"/>
            <a:ext cx="266700" cy="363538"/>
          </a:xfrm>
          <a:custGeom>
            <a:avLst/>
            <a:gdLst>
              <a:gd name="T0" fmla="*/ 92 w 118"/>
              <a:gd name="T1" fmla="*/ 125 h 161"/>
              <a:gd name="T2" fmla="*/ 110 w 118"/>
              <a:gd name="T3" fmla="*/ 103 h 161"/>
              <a:gd name="T4" fmla="*/ 110 w 118"/>
              <a:gd name="T5" fmla="*/ 22 h 161"/>
              <a:gd name="T6" fmla="*/ 87 w 118"/>
              <a:gd name="T7" fmla="*/ 0 h 161"/>
              <a:gd name="T8" fmla="*/ 59 w 118"/>
              <a:gd name="T9" fmla="*/ 0 h 161"/>
              <a:gd name="T10" fmla="*/ 31 w 118"/>
              <a:gd name="T11" fmla="*/ 0 h 161"/>
              <a:gd name="T12" fmla="*/ 8 w 118"/>
              <a:gd name="T13" fmla="*/ 22 h 161"/>
              <a:gd name="T14" fmla="*/ 8 w 118"/>
              <a:gd name="T15" fmla="*/ 103 h 161"/>
              <a:gd name="T16" fmla="*/ 26 w 118"/>
              <a:gd name="T17" fmla="*/ 125 h 161"/>
              <a:gd name="T18" fmla="*/ 0 w 118"/>
              <a:gd name="T19" fmla="*/ 161 h 161"/>
              <a:gd name="T20" fmla="*/ 15 w 118"/>
              <a:gd name="T21" fmla="*/ 161 h 161"/>
              <a:gd name="T22" fmla="*/ 33 w 118"/>
              <a:gd name="T23" fmla="*/ 136 h 161"/>
              <a:gd name="T24" fmla="*/ 85 w 118"/>
              <a:gd name="T25" fmla="*/ 136 h 161"/>
              <a:gd name="T26" fmla="*/ 103 w 118"/>
              <a:gd name="T27" fmla="*/ 161 h 161"/>
              <a:gd name="T28" fmla="*/ 118 w 118"/>
              <a:gd name="T29" fmla="*/ 161 h 161"/>
              <a:gd name="T30" fmla="*/ 92 w 118"/>
              <a:gd name="T31" fmla="*/ 125 h 161"/>
              <a:gd name="T32" fmla="*/ 42 w 118"/>
              <a:gd name="T33" fmla="*/ 8 h 161"/>
              <a:gd name="T34" fmla="*/ 46 w 118"/>
              <a:gd name="T35" fmla="*/ 5 h 161"/>
              <a:gd name="T36" fmla="*/ 72 w 118"/>
              <a:gd name="T37" fmla="*/ 5 h 161"/>
              <a:gd name="T38" fmla="*/ 76 w 118"/>
              <a:gd name="T39" fmla="*/ 8 h 161"/>
              <a:gd name="T40" fmla="*/ 76 w 118"/>
              <a:gd name="T41" fmla="*/ 13 h 161"/>
              <a:gd name="T42" fmla="*/ 72 w 118"/>
              <a:gd name="T43" fmla="*/ 16 h 161"/>
              <a:gd name="T44" fmla="*/ 46 w 118"/>
              <a:gd name="T45" fmla="*/ 16 h 161"/>
              <a:gd name="T46" fmla="*/ 42 w 118"/>
              <a:gd name="T47" fmla="*/ 13 h 161"/>
              <a:gd name="T48" fmla="*/ 42 w 118"/>
              <a:gd name="T49" fmla="*/ 8 h 161"/>
              <a:gd name="T50" fmla="*/ 31 w 118"/>
              <a:gd name="T51" fmla="*/ 113 h 161"/>
              <a:gd name="T52" fmla="*/ 21 w 118"/>
              <a:gd name="T53" fmla="*/ 103 h 161"/>
              <a:gd name="T54" fmla="*/ 31 w 118"/>
              <a:gd name="T55" fmla="*/ 93 h 161"/>
              <a:gd name="T56" fmla="*/ 41 w 118"/>
              <a:gd name="T57" fmla="*/ 103 h 161"/>
              <a:gd name="T58" fmla="*/ 31 w 118"/>
              <a:gd name="T59" fmla="*/ 113 h 161"/>
              <a:gd name="T60" fmla="*/ 32 w 118"/>
              <a:gd name="T61" fmla="*/ 60 h 161"/>
              <a:gd name="T62" fmla="*/ 21 w 118"/>
              <a:gd name="T63" fmla="*/ 49 h 161"/>
              <a:gd name="T64" fmla="*/ 21 w 118"/>
              <a:gd name="T65" fmla="*/ 35 h 161"/>
              <a:gd name="T66" fmla="*/ 32 w 118"/>
              <a:gd name="T67" fmla="*/ 23 h 161"/>
              <a:gd name="T68" fmla="*/ 86 w 118"/>
              <a:gd name="T69" fmla="*/ 23 h 161"/>
              <a:gd name="T70" fmla="*/ 97 w 118"/>
              <a:gd name="T71" fmla="*/ 35 h 161"/>
              <a:gd name="T72" fmla="*/ 97 w 118"/>
              <a:gd name="T73" fmla="*/ 49 h 161"/>
              <a:gd name="T74" fmla="*/ 86 w 118"/>
              <a:gd name="T75" fmla="*/ 60 h 161"/>
              <a:gd name="T76" fmla="*/ 32 w 118"/>
              <a:gd name="T77" fmla="*/ 60 h 161"/>
              <a:gd name="T78" fmla="*/ 76 w 118"/>
              <a:gd name="T79" fmla="*/ 103 h 161"/>
              <a:gd name="T80" fmla="*/ 86 w 118"/>
              <a:gd name="T81" fmla="*/ 93 h 161"/>
              <a:gd name="T82" fmla="*/ 96 w 118"/>
              <a:gd name="T83" fmla="*/ 103 h 161"/>
              <a:gd name="T84" fmla="*/ 86 w 118"/>
              <a:gd name="T85" fmla="*/ 113 h 161"/>
              <a:gd name="T86" fmla="*/ 76 w 118"/>
              <a:gd name="T87"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61">
                <a:moveTo>
                  <a:pt x="92" y="125"/>
                </a:moveTo>
                <a:cubicBezTo>
                  <a:pt x="101" y="123"/>
                  <a:pt x="110" y="114"/>
                  <a:pt x="110" y="103"/>
                </a:cubicBezTo>
                <a:cubicBezTo>
                  <a:pt x="110" y="22"/>
                  <a:pt x="110" y="22"/>
                  <a:pt x="110" y="22"/>
                </a:cubicBezTo>
                <a:cubicBezTo>
                  <a:pt x="110" y="11"/>
                  <a:pt x="100" y="0"/>
                  <a:pt x="87" y="0"/>
                </a:cubicBezTo>
                <a:cubicBezTo>
                  <a:pt x="59" y="0"/>
                  <a:pt x="59" y="0"/>
                  <a:pt x="59" y="0"/>
                </a:cubicBezTo>
                <a:cubicBezTo>
                  <a:pt x="31" y="0"/>
                  <a:pt x="31" y="0"/>
                  <a:pt x="31" y="0"/>
                </a:cubicBezTo>
                <a:cubicBezTo>
                  <a:pt x="18" y="0"/>
                  <a:pt x="8" y="11"/>
                  <a:pt x="8" y="22"/>
                </a:cubicBezTo>
                <a:cubicBezTo>
                  <a:pt x="8" y="103"/>
                  <a:pt x="8" y="103"/>
                  <a:pt x="8" y="103"/>
                </a:cubicBezTo>
                <a:cubicBezTo>
                  <a:pt x="8" y="114"/>
                  <a:pt x="17" y="123"/>
                  <a:pt x="26" y="125"/>
                </a:cubicBezTo>
                <a:cubicBezTo>
                  <a:pt x="0" y="161"/>
                  <a:pt x="0" y="161"/>
                  <a:pt x="0" y="161"/>
                </a:cubicBezTo>
                <a:cubicBezTo>
                  <a:pt x="15" y="161"/>
                  <a:pt x="15" y="161"/>
                  <a:pt x="15" y="161"/>
                </a:cubicBezTo>
                <a:cubicBezTo>
                  <a:pt x="33" y="136"/>
                  <a:pt x="33" y="136"/>
                  <a:pt x="33" y="136"/>
                </a:cubicBezTo>
                <a:cubicBezTo>
                  <a:pt x="85" y="136"/>
                  <a:pt x="85" y="136"/>
                  <a:pt x="85" y="136"/>
                </a:cubicBezTo>
                <a:cubicBezTo>
                  <a:pt x="103" y="161"/>
                  <a:pt x="103" y="161"/>
                  <a:pt x="103" y="161"/>
                </a:cubicBezTo>
                <a:cubicBezTo>
                  <a:pt x="118" y="161"/>
                  <a:pt x="118" y="161"/>
                  <a:pt x="118" y="161"/>
                </a:cubicBezTo>
                <a:lnTo>
                  <a:pt x="92" y="125"/>
                </a:lnTo>
                <a:close/>
                <a:moveTo>
                  <a:pt x="42" y="8"/>
                </a:moveTo>
                <a:cubicBezTo>
                  <a:pt x="42" y="6"/>
                  <a:pt x="44" y="5"/>
                  <a:pt x="46" y="5"/>
                </a:cubicBezTo>
                <a:cubicBezTo>
                  <a:pt x="72" y="5"/>
                  <a:pt x="72" y="5"/>
                  <a:pt x="72" y="5"/>
                </a:cubicBezTo>
                <a:cubicBezTo>
                  <a:pt x="74" y="5"/>
                  <a:pt x="76" y="6"/>
                  <a:pt x="76" y="8"/>
                </a:cubicBezTo>
                <a:cubicBezTo>
                  <a:pt x="76" y="13"/>
                  <a:pt x="76" y="13"/>
                  <a:pt x="76" y="13"/>
                </a:cubicBezTo>
                <a:cubicBezTo>
                  <a:pt x="76" y="15"/>
                  <a:pt x="74" y="16"/>
                  <a:pt x="72" y="16"/>
                </a:cubicBezTo>
                <a:cubicBezTo>
                  <a:pt x="46" y="16"/>
                  <a:pt x="46" y="16"/>
                  <a:pt x="46" y="16"/>
                </a:cubicBezTo>
                <a:cubicBezTo>
                  <a:pt x="44" y="16"/>
                  <a:pt x="42" y="15"/>
                  <a:pt x="42" y="13"/>
                </a:cubicBezTo>
                <a:lnTo>
                  <a:pt x="42" y="8"/>
                </a:lnTo>
                <a:close/>
                <a:moveTo>
                  <a:pt x="31" y="113"/>
                </a:moveTo>
                <a:cubicBezTo>
                  <a:pt x="26" y="113"/>
                  <a:pt x="21" y="108"/>
                  <a:pt x="21" y="103"/>
                </a:cubicBezTo>
                <a:cubicBezTo>
                  <a:pt x="21" y="97"/>
                  <a:pt x="26" y="93"/>
                  <a:pt x="31" y="93"/>
                </a:cubicBezTo>
                <a:cubicBezTo>
                  <a:pt x="37" y="93"/>
                  <a:pt x="41" y="97"/>
                  <a:pt x="41" y="103"/>
                </a:cubicBezTo>
                <a:cubicBezTo>
                  <a:pt x="41" y="108"/>
                  <a:pt x="37" y="113"/>
                  <a:pt x="31" y="113"/>
                </a:cubicBezTo>
                <a:close/>
                <a:moveTo>
                  <a:pt x="32" y="60"/>
                </a:moveTo>
                <a:cubicBezTo>
                  <a:pt x="26" y="60"/>
                  <a:pt x="21" y="56"/>
                  <a:pt x="21" y="49"/>
                </a:cubicBezTo>
                <a:cubicBezTo>
                  <a:pt x="21" y="35"/>
                  <a:pt x="21" y="35"/>
                  <a:pt x="21" y="35"/>
                </a:cubicBezTo>
                <a:cubicBezTo>
                  <a:pt x="21" y="29"/>
                  <a:pt x="25" y="23"/>
                  <a:pt x="32" y="23"/>
                </a:cubicBezTo>
                <a:cubicBezTo>
                  <a:pt x="86" y="23"/>
                  <a:pt x="86" y="23"/>
                  <a:pt x="86" y="23"/>
                </a:cubicBezTo>
                <a:cubicBezTo>
                  <a:pt x="93" y="23"/>
                  <a:pt x="97" y="29"/>
                  <a:pt x="97" y="35"/>
                </a:cubicBezTo>
                <a:cubicBezTo>
                  <a:pt x="97" y="49"/>
                  <a:pt x="97" y="49"/>
                  <a:pt x="97" y="49"/>
                </a:cubicBezTo>
                <a:cubicBezTo>
                  <a:pt x="97" y="56"/>
                  <a:pt x="92" y="60"/>
                  <a:pt x="86" y="60"/>
                </a:cubicBezTo>
                <a:lnTo>
                  <a:pt x="32" y="60"/>
                </a:lnTo>
                <a:close/>
                <a:moveTo>
                  <a:pt x="76" y="103"/>
                </a:moveTo>
                <a:cubicBezTo>
                  <a:pt x="76" y="98"/>
                  <a:pt x="81" y="93"/>
                  <a:pt x="86" y="93"/>
                </a:cubicBezTo>
                <a:cubicBezTo>
                  <a:pt x="92" y="93"/>
                  <a:pt x="96" y="98"/>
                  <a:pt x="96" y="103"/>
                </a:cubicBezTo>
                <a:cubicBezTo>
                  <a:pt x="96" y="108"/>
                  <a:pt x="92" y="113"/>
                  <a:pt x="86" y="113"/>
                </a:cubicBezTo>
                <a:cubicBezTo>
                  <a:pt x="81" y="113"/>
                  <a:pt x="76" y="108"/>
                  <a:pt x="76" y="10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7" name="Freeform 10"/>
          <p:cNvSpPr>
            <a:spLocks noEditPoints="1"/>
          </p:cNvSpPr>
          <p:nvPr/>
        </p:nvSpPr>
        <p:spPr bwMode="auto">
          <a:xfrm>
            <a:off x="2114550" y="1106488"/>
            <a:ext cx="401638" cy="284162"/>
          </a:xfrm>
          <a:custGeom>
            <a:avLst/>
            <a:gdLst>
              <a:gd name="T0" fmla="*/ 169 w 178"/>
              <a:gd name="T1" fmla="*/ 94 h 126"/>
              <a:gd name="T2" fmla="*/ 94 w 178"/>
              <a:gd name="T3" fmla="*/ 48 h 126"/>
              <a:gd name="T4" fmla="*/ 94 w 178"/>
              <a:gd name="T5" fmla="*/ 43 h 126"/>
              <a:gd name="T6" fmla="*/ 98 w 178"/>
              <a:gd name="T7" fmla="*/ 37 h 126"/>
              <a:gd name="T8" fmla="*/ 110 w 178"/>
              <a:gd name="T9" fmla="*/ 20 h 126"/>
              <a:gd name="T10" fmla="*/ 94 w 178"/>
              <a:gd name="T11" fmla="*/ 1 h 126"/>
              <a:gd name="T12" fmla="*/ 73 w 178"/>
              <a:gd name="T13" fmla="*/ 7 h 126"/>
              <a:gd name="T14" fmla="*/ 67 w 178"/>
              <a:gd name="T15" fmla="*/ 26 h 126"/>
              <a:gd name="T16" fmla="*/ 78 w 178"/>
              <a:gd name="T17" fmla="*/ 26 h 126"/>
              <a:gd name="T18" fmla="*/ 78 w 178"/>
              <a:gd name="T19" fmla="*/ 24 h 126"/>
              <a:gd name="T20" fmla="*/ 86 w 178"/>
              <a:gd name="T21" fmla="*/ 12 h 126"/>
              <a:gd name="T22" fmla="*/ 96 w 178"/>
              <a:gd name="T23" fmla="*/ 15 h 126"/>
              <a:gd name="T24" fmla="*/ 94 w 178"/>
              <a:gd name="T25" fmla="*/ 26 h 126"/>
              <a:gd name="T26" fmla="*/ 88 w 178"/>
              <a:gd name="T27" fmla="*/ 30 h 126"/>
              <a:gd name="T28" fmla="*/ 83 w 178"/>
              <a:gd name="T29" fmla="*/ 39 h 126"/>
              <a:gd name="T30" fmla="*/ 83 w 178"/>
              <a:gd name="T31" fmla="*/ 48 h 126"/>
              <a:gd name="T32" fmla="*/ 9 w 178"/>
              <a:gd name="T33" fmla="*/ 94 h 126"/>
              <a:gd name="T34" fmla="*/ 2 w 178"/>
              <a:gd name="T35" fmla="*/ 114 h 126"/>
              <a:gd name="T36" fmla="*/ 20 w 178"/>
              <a:gd name="T37" fmla="*/ 126 h 126"/>
              <a:gd name="T38" fmla="*/ 159 w 178"/>
              <a:gd name="T39" fmla="*/ 126 h 126"/>
              <a:gd name="T40" fmla="*/ 159 w 178"/>
              <a:gd name="T41" fmla="*/ 126 h 126"/>
              <a:gd name="T42" fmla="*/ 176 w 178"/>
              <a:gd name="T43" fmla="*/ 114 h 126"/>
              <a:gd name="T44" fmla="*/ 169 w 178"/>
              <a:gd name="T45" fmla="*/ 94 h 126"/>
              <a:gd name="T46" fmla="*/ 159 w 178"/>
              <a:gd name="T47" fmla="*/ 113 h 126"/>
              <a:gd name="T48" fmla="*/ 19 w 178"/>
              <a:gd name="T49" fmla="*/ 113 h 126"/>
              <a:gd name="T50" fmla="*/ 17 w 178"/>
              <a:gd name="T51" fmla="*/ 104 h 126"/>
              <a:gd name="T52" fmla="*/ 89 w 178"/>
              <a:gd name="T53" fmla="*/ 59 h 126"/>
              <a:gd name="T54" fmla="*/ 162 w 178"/>
              <a:gd name="T55" fmla="*/ 104 h 126"/>
              <a:gd name="T56" fmla="*/ 159 w 178"/>
              <a:gd name="T57"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26">
                <a:moveTo>
                  <a:pt x="169" y="94"/>
                </a:moveTo>
                <a:cubicBezTo>
                  <a:pt x="94" y="48"/>
                  <a:pt x="94" y="48"/>
                  <a:pt x="94" y="48"/>
                </a:cubicBezTo>
                <a:cubicBezTo>
                  <a:pt x="94" y="43"/>
                  <a:pt x="94" y="43"/>
                  <a:pt x="94" y="43"/>
                </a:cubicBezTo>
                <a:cubicBezTo>
                  <a:pt x="94" y="41"/>
                  <a:pt x="95" y="38"/>
                  <a:pt x="98" y="37"/>
                </a:cubicBezTo>
                <a:cubicBezTo>
                  <a:pt x="101" y="35"/>
                  <a:pt x="110" y="31"/>
                  <a:pt x="110" y="20"/>
                </a:cubicBezTo>
                <a:cubicBezTo>
                  <a:pt x="110" y="10"/>
                  <a:pt x="101" y="3"/>
                  <a:pt x="94" y="1"/>
                </a:cubicBezTo>
                <a:cubicBezTo>
                  <a:pt x="86" y="0"/>
                  <a:pt x="78" y="1"/>
                  <a:pt x="73" y="7"/>
                </a:cubicBezTo>
                <a:cubicBezTo>
                  <a:pt x="68" y="12"/>
                  <a:pt x="67" y="17"/>
                  <a:pt x="67" y="26"/>
                </a:cubicBezTo>
                <a:cubicBezTo>
                  <a:pt x="78" y="26"/>
                  <a:pt x="78" y="26"/>
                  <a:pt x="78" y="26"/>
                </a:cubicBezTo>
                <a:cubicBezTo>
                  <a:pt x="78" y="24"/>
                  <a:pt x="78" y="24"/>
                  <a:pt x="78" y="24"/>
                </a:cubicBezTo>
                <a:cubicBezTo>
                  <a:pt x="78" y="19"/>
                  <a:pt x="78" y="14"/>
                  <a:pt x="86" y="12"/>
                </a:cubicBezTo>
                <a:cubicBezTo>
                  <a:pt x="90" y="11"/>
                  <a:pt x="94" y="12"/>
                  <a:pt x="96" y="15"/>
                </a:cubicBezTo>
                <a:cubicBezTo>
                  <a:pt x="98" y="17"/>
                  <a:pt x="98" y="23"/>
                  <a:pt x="94" y="26"/>
                </a:cubicBezTo>
                <a:cubicBezTo>
                  <a:pt x="88" y="30"/>
                  <a:pt x="88" y="30"/>
                  <a:pt x="88" y="30"/>
                </a:cubicBezTo>
                <a:cubicBezTo>
                  <a:pt x="84" y="32"/>
                  <a:pt x="83" y="35"/>
                  <a:pt x="83" y="39"/>
                </a:cubicBezTo>
                <a:cubicBezTo>
                  <a:pt x="83" y="48"/>
                  <a:pt x="83" y="48"/>
                  <a:pt x="83" y="48"/>
                </a:cubicBezTo>
                <a:cubicBezTo>
                  <a:pt x="9" y="94"/>
                  <a:pt x="9" y="94"/>
                  <a:pt x="9" y="94"/>
                </a:cubicBezTo>
                <a:cubicBezTo>
                  <a:pt x="0" y="99"/>
                  <a:pt x="0" y="108"/>
                  <a:pt x="2" y="114"/>
                </a:cubicBezTo>
                <a:cubicBezTo>
                  <a:pt x="4" y="119"/>
                  <a:pt x="9" y="126"/>
                  <a:pt x="20" y="126"/>
                </a:cubicBezTo>
                <a:cubicBezTo>
                  <a:pt x="32" y="126"/>
                  <a:pt x="159" y="126"/>
                  <a:pt x="159" y="126"/>
                </a:cubicBezTo>
                <a:cubicBezTo>
                  <a:pt x="159" y="126"/>
                  <a:pt x="159" y="126"/>
                  <a:pt x="159" y="126"/>
                </a:cubicBezTo>
                <a:cubicBezTo>
                  <a:pt x="169" y="126"/>
                  <a:pt x="175" y="119"/>
                  <a:pt x="176" y="114"/>
                </a:cubicBezTo>
                <a:cubicBezTo>
                  <a:pt x="178" y="108"/>
                  <a:pt x="176" y="99"/>
                  <a:pt x="169" y="94"/>
                </a:cubicBezTo>
                <a:close/>
                <a:moveTo>
                  <a:pt x="159" y="113"/>
                </a:moveTo>
                <a:cubicBezTo>
                  <a:pt x="19" y="113"/>
                  <a:pt x="19" y="113"/>
                  <a:pt x="19" y="113"/>
                </a:cubicBezTo>
                <a:cubicBezTo>
                  <a:pt x="15" y="113"/>
                  <a:pt x="12" y="107"/>
                  <a:pt x="17" y="104"/>
                </a:cubicBezTo>
                <a:cubicBezTo>
                  <a:pt x="89" y="59"/>
                  <a:pt x="89" y="59"/>
                  <a:pt x="89" y="59"/>
                </a:cubicBezTo>
                <a:cubicBezTo>
                  <a:pt x="162" y="104"/>
                  <a:pt x="162" y="104"/>
                  <a:pt x="162" y="104"/>
                </a:cubicBezTo>
                <a:cubicBezTo>
                  <a:pt x="166" y="107"/>
                  <a:pt x="164" y="113"/>
                  <a:pt x="159" y="1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8" name="Freeform 11"/>
          <p:cNvSpPr>
            <a:spLocks noEditPoints="1"/>
          </p:cNvSpPr>
          <p:nvPr/>
        </p:nvSpPr>
        <p:spPr bwMode="auto">
          <a:xfrm>
            <a:off x="2800350" y="1076325"/>
            <a:ext cx="293688" cy="368300"/>
          </a:xfrm>
          <a:custGeom>
            <a:avLst/>
            <a:gdLst>
              <a:gd name="T0" fmla="*/ 64 w 130"/>
              <a:gd name="T1" fmla="*/ 0 h 163"/>
              <a:gd name="T2" fmla="*/ 65 w 130"/>
              <a:gd name="T3" fmla="*/ 0 h 163"/>
              <a:gd name="T4" fmla="*/ 66 w 130"/>
              <a:gd name="T5" fmla="*/ 0 h 163"/>
              <a:gd name="T6" fmla="*/ 64 w 130"/>
              <a:gd name="T7" fmla="*/ 0 h 163"/>
              <a:gd name="T8" fmla="*/ 126 w 130"/>
              <a:gd name="T9" fmla="*/ 23 h 163"/>
              <a:gd name="T10" fmla="*/ 108 w 130"/>
              <a:gd name="T11" fmla="*/ 8 h 163"/>
              <a:gd name="T12" fmla="*/ 65 w 130"/>
              <a:gd name="T13" fmla="*/ 0 h 163"/>
              <a:gd name="T14" fmla="*/ 22 w 130"/>
              <a:gd name="T15" fmla="*/ 8 h 163"/>
              <a:gd name="T16" fmla="*/ 4 w 130"/>
              <a:gd name="T17" fmla="*/ 23 h 163"/>
              <a:gd name="T18" fmla="*/ 0 w 130"/>
              <a:gd name="T19" fmla="*/ 72 h 163"/>
              <a:gd name="T20" fmla="*/ 0 w 130"/>
              <a:gd name="T21" fmla="*/ 140 h 163"/>
              <a:gd name="T22" fmla="*/ 10 w 130"/>
              <a:gd name="T23" fmla="*/ 140 h 163"/>
              <a:gd name="T24" fmla="*/ 10 w 130"/>
              <a:gd name="T25" fmla="*/ 151 h 163"/>
              <a:gd name="T26" fmla="*/ 29 w 130"/>
              <a:gd name="T27" fmla="*/ 151 h 163"/>
              <a:gd name="T28" fmla="*/ 29 w 130"/>
              <a:gd name="T29" fmla="*/ 140 h 163"/>
              <a:gd name="T30" fmla="*/ 101 w 130"/>
              <a:gd name="T31" fmla="*/ 140 h 163"/>
              <a:gd name="T32" fmla="*/ 101 w 130"/>
              <a:gd name="T33" fmla="*/ 151 h 163"/>
              <a:gd name="T34" fmla="*/ 120 w 130"/>
              <a:gd name="T35" fmla="*/ 151 h 163"/>
              <a:gd name="T36" fmla="*/ 120 w 130"/>
              <a:gd name="T37" fmla="*/ 140 h 163"/>
              <a:gd name="T38" fmla="*/ 130 w 130"/>
              <a:gd name="T39" fmla="*/ 140 h 163"/>
              <a:gd name="T40" fmla="*/ 130 w 130"/>
              <a:gd name="T41" fmla="*/ 72 h 163"/>
              <a:gd name="T42" fmla="*/ 126 w 130"/>
              <a:gd name="T43" fmla="*/ 23 h 163"/>
              <a:gd name="T44" fmla="*/ 38 w 130"/>
              <a:gd name="T45" fmla="*/ 12 h 163"/>
              <a:gd name="T46" fmla="*/ 92 w 130"/>
              <a:gd name="T47" fmla="*/ 12 h 163"/>
              <a:gd name="T48" fmla="*/ 92 w 130"/>
              <a:gd name="T49" fmla="*/ 20 h 163"/>
              <a:gd name="T50" fmla="*/ 38 w 130"/>
              <a:gd name="T51" fmla="*/ 20 h 163"/>
              <a:gd name="T52" fmla="*/ 38 w 130"/>
              <a:gd name="T53" fmla="*/ 12 h 163"/>
              <a:gd name="T54" fmla="*/ 11 w 130"/>
              <a:gd name="T55" fmla="*/ 71 h 163"/>
              <a:gd name="T56" fmla="*/ 16 w 130"/>
              <a:gd name="T57" fmla="*/ 35 h 163"/>
              <a:gd name="T58" fmla="*/ 24 w 130"/>
              <a:gd name="T59" fmla="*/ 28 h 163"/>
              <a:gd name="T60" fmla="*/ 106 w 130"/>
              <a:gd name="T61" fmla="*/ 28 h 163"/>
              <a:gd name="T62" fmla="*/ 114 w 130"/>
              <a:gd name="T63" fmla="*/ 35 h 163"/>
              <a:gd name="T64" fmla="*/ 119 w 130"/>
              <a:gd name="T65" fmla="*/ 71 h 163"/>
              <a:gd name="T66" fmla="*/ 114 w 130"/>
              <a:gd name="T67" fmla="*/ 78 h 163"/>
              <a:gd name="T68" fmla="*/ 16 w 130"/>
              <a:gd name="T69" fmla="*/ 78 h 163"/>
              <a:gd name="T70" fmla="*/ 11 w 130"/>
              <a:gd name="T71" fmla="*/ 71 h 163"/>
              <a:gd name="T72" fmla="*/ 31 w 130"/>
              <a:gd name="T73" fmla="*/ 113 h 163"/>
              <a:gd name="T74" fmla="*/ 27 w 130"/>
              <a:gd name="T75" fmla="*/ 117 h 163"/>
              <a:gd name="T76" fmla="*/ 12 w 130"/>
              <a:gd name="T77" fmla="*/ 117 h 163"/>
              <a:gd name="T78" fmla="*/ 9 w 130"/>
              <a:gd name="T79" fmla="*/ 113 h 163"/>
              <a:gd name="T80" fmla="*/ 9 w 130"/>
              <a:gd name="T81" fmla="*/ 107 h 163"/>
              <a:gd name="T82" fmla="*/ 12 w 130"/>
              <a:gd name="T83" fmla="*/ 103 h 163"/>
              <a:gd name="T84" fmla="*/ 27 w 130"/>
              <a:gd name="T85" fmla="*/ 103 h 163"/>
              <a:gd name="T86" fmla="*/ 31 w 130"/>
              <a:gd name="T87" fmla="*/ 107 h 163"/>
              <a:gd name="T88" fmla="*/ 31 w 130"/>
              <a:gd name="T89" fmla="*/ 113 h 163"/>
              <a:gd name="T90" fmla="*/ 121 w 130"/>
              <a:gd name="T91" fmla="*/ 113 h 163"/>
              <a:gd name="T92" fmla="*/ 118 w 130"/>
              <a:gd name="T93" fmla="*/ 117 h 163"/>
              <a:gd name="T94" fmla="*/ 103 w 130"/>
              <a:gd name="T95" fmla="*/ 117 h 163"/>
              <a:gd name="T96" fmla="*/ 99 w 130"/>
              <a:gd name="T97" fmla="*/ 113 h 163"/>
              <a:gd name="T98" fmla="*/ 99 w 130"/>
              <a:gd name="T99" fmla="*/ 107 h 163"/>
              <a:gd name="T100" fmla="*/ 103 w 130"/>
              <a:gd name="T101" fmla="*/ 103 h 163"/>
              <a:gd name="T102" fmla="*/ 118 w 130"/>
              <a:gd name="T103" fmla="*/ 103 h 163"/>
              <a:gd name="T104" fmla="*/ 121 w 130"/>
              <a:gd name="T105" fmla="*/ 107 h 163"/>
              <a:gd name="T106" fmla="*/ 121 w 130"/>
              <a:gd name="T107" fmla="*/ 1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9" name="Oval 12"/>
          <p:cNvSpPr>
            <a:spLocks noChangeArrowheads="1"/>
          </p:cNvSpPr>
          <p:nvPr/>
        </p:nvSpPr>
        <p:spPr bwMode="auto">
          <a:xfrm>
            <a:off x="3535363" y="1058863"/>
            <a:ext cx="68262"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0" name="Line 13"/>
          <p:cNvSpPr>
            <a:spLocks noChangeShapeType="1"/>
          </p:cNvSpPr>
          <p:nvPr/>
        </p:nvSpPr>
        <p:spPr bwMode="auto">
          <a:xfrm>
            <a:off x="3570288" y="10906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1" name="Line 14"/>
          <p:cNvSpPr>
            <a:spLocks noChangeShapeType="1"/>
          </p:cNvSpPr>
          <p:nvPr/>
        </p:nvSpPr>
        <p:spPr bwMode="auto">
          <a:xfrm>
            <a:off x="3570288" y="10906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2" name="Freeform 15"/>
          <p:cNvSpPr/>
          <p:nvPr/>
        </p:nvSpPr>
        <p:spPr bwMode="auto">
          <a:xfrm>
            <a:off x="3490913" y="1131888"/>
            <a:ext cx="157162" cy="331787"/>
          </a:xfrm>
          <a:custGeom>
            <a:avLst/>
            <a:gdLst>
              <a:gd name="T0" fmla="*/ 51 w 70"/>
              <a:gd name="T1" fmla="*/ 0 h 147"/>
              <a:gd name="T2" fmla="*/ 35 w 70"/>
              <a:gd name="T3" fmla="*/ 0 h 147"/>
              <a:gd name="T4" fmla="*/ 19 w 70"/>
              <a:gd name="T5" fmla="*/ 0 h 147"/>
              <a:gd name="T6" fmla="*/ 0 w 70"/>
              <a:gd name="T7" fmla="*/ 19 h 147"/>
              <a:gd name="T8" fmla="*/ 0 w 70"/>
              <a:gd name="T9" fmla="*/ 64 h 147"/>
              <a:gd name="T10" fmla="*/ 12 w 70"/>
              <a:gd name="T11" fmla="*/ 64 h 147"/>
              <a:gd name="T12" fmla="*/ 13 w 70"/>
              <a:gd name="T13" fmla="*/ 23 h 147"/>
              <a:gd name="T14" fmla="*/ 16 w 70"/>
              <a:gd name="T15" fmla="*/ 23 h 147"/>
              <a:gd name="T16" fmla="*/ 16 w 70"/>
              <a:gd name="T17" fmla="*/ 136 h 147"/>
              <a:gd name="T18" fmla="*/ 32 w 70"/>
              <a:gd name="T19" fmla="*/ 136 h 147"/>
              <a:gd name="T20" fmla="*/ 33 w 70"/>
              <a:gd name="T21" fmla="*/ 70 h 147"/>
              <a:gd name="T22" fmla="*/ 37 w 70"/>
              <a:gd name="T23" fmla="*/ 70 h 147"/>
              <a:gd name="T24" fmla="*/ 38 w 70"/>
              <a:gd name="T25" fmla="*/ 136 h 147"/>
              <a:gd name="T26" fmla="*/ 54 w 70"/>
              <a:gd name="T27" fmla="*/ 136 h 147"/>
              <a:gd name="T28" fmla="*/ 54 w 70"/>
              <a:gd name="T29" fmla="*/ 23 h 147"/>
              <a:gd name="T30" fmla="*/ 57 w 70"/>
              <a:gd name="T31" fmla="*/ 23 h 147"/>
              <a:gd name="T32" fmla="*/ 58 w 70"/>
              <a:gd name="T33" fmla="*/ 64 h 147"/>
              <a:gd name="T34" fmla="*/ 70 w 70"/>
              <a:gd name="T35" fmla="*/ 64 h 147"/>
              <a:gd name="T36" fmla="*/ 70 w 70"/>
              <a:gd name="T37" fmla="*/ 19 h 147"/>
              <a:gd name="T38" fmla="*/ 51 w 70"/>
              <a:gd name="T3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147">
                <a:moveTo>
                  <a:pt x="51" y="0"/>
                </a:moveTo>
                <a:cubicBezTo>
                  <a:pt x="35" y="0"/>
                  <a:pt x="35" y="0"/>
                  <a:pt x="35" y="0"/>
                </a:cubicBezTo>
                <a:cubicBezTo>
                  <a:pt x="19" y="0"/>
                  <a:pt x="19" y="0"/>
                  <a:pt x="19" y="0"/>
                </a:cubicBezTo>
                <a:cubicBezTo>
                  <a:pt x="5" y="0"/>
                  <a:pt x="0" y="4"/>
                  <a:pt x="0" y="19"/>
                </a:cubicBezTo>
                <a:cubicBezTo>
                  <a:pt x="0" y="64"/>
                  <a:pt x="0" y="64"/>
                  <a:pt x="0" y="64"/>
                </a:cubicBezTo>
                <a:cubicBezTo>
                  <a:pt x="0" y="73"/>
                  <a:pt x="12" y="73"/>
                  <a:pt x="12" y="64"/>
                </a:cubicBezTo>
                <a:cubicBezTo>
                  <a:pt x="13" y="23"/>
                  <a:pt x="13" y="23"/>
                  <a:pt x="13" y="23"/>
                </a:cubicBezTo>
                <a:cubicBezTo>
                  <a:pt x="16" y="23"/>
                  <a:pt x="16" y="23"/>
                  <a:pt x="16" y="23"/>
                </a:cubicBezTo>
                <a:cubicBezTo>
                  <a:pt x="16" y="136"/>
                  <a:pt x="16" y="136"/>
                  <a:pt x="16" y="136"/>
                </a:cubicBezTo>
                <a:cubicBezTo>
                  <a:pt x="16" y="147"/>
                  <a:pt x="32" y="147"/>
                  <a:pt x="32" y="136"/>
                </a:cubicBezTo>
                <a:cubicBezTo>
                  <a:pt x="33" y="70"/>
                  <a:pt x="33" y="70"/>
                  <a:pt x="33" y="70"/>
                </a:cubicBezTo>
                <a:cubicBezTo>
                  <a:pt x="37" y="70"/>
                  <a:pt x="37" y="70"/>
                  <a:pt x="37" y="70"/>
                </a:cubicBezTo>
                <a:cubicBezTo>
                  <a:pt x="38" y="136"/>
                  <a:pt x="38" y="136"/>
                  <a:pt x="38" y="136"/>
                </a:cubicBezTo>
                <a:cubicBezTo>
                  <a:pt x="38" y="147"/>
                  <a:pt x="54" y="147"/>
                  <a:pt x="54" y="136"/>
                </a:cubicBezTo>
                <a:cubicBezTo>
                  <a:pt x="54" y="23"/>
                  <a:pt x="54" y="23"/>
                  <a:pt x="54" y="23"/>
                </a:cubicBezTo>
                <a:cubicBezTo>
                  <a:pt x="57" y="23"/>
                  <a:pt x="57" y="23"/>
                  <a:pt x="57" y="23"/>
                </a:cubicBezTo>
                <a:cubicBezTo>
                  <a:pt x="58" y="64"/>
                  <a:pt x="58" y="64"/>
                  <a:pt x="58" y="64"/>
                </a:cubicBezTo>
                <a:cubicBezTo>
                  <a:pt x="58" y="73"/>
                  <a:pt x="70" y="73"/>
                  <a:pt x="70" y="64"/>
                </a:cubicBezTo>
                <a:cubicBezTo>
                  <a:pt x="70" y="19"/>
                  <a:pt x="70" y="19"/>
                  <a:pt x="70" y="19"/>
                </a:cubicBezTo>
                <a:cubicBezTo>
                  <a:pt x="70" y="4"/>
                  <a:pt x="65" y="0"/>
                  <a:pt x="5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3" name="Oval 16"/>
          <p:cNvSpPr>
            <a:spLocks noChangeArrowheads="1"/>
          </p:cNvSpPr>
          <p:nvPr/>
        </p:nvSpPr>
        <p:spPr bwMode="auto">
          <a:xfrm>
            <a:off x="4157663" y="1068388"/>
            <a:ext cx="68262"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4" name="Line 17"/>
          <p:cNvSpPr>
            <a:spLocks noChangeShapeType="1"/>
          </p:cNvSpPr>
          <p:nvPr/>
        </p:nvSpPr>
        <p:spPr bwMode="auto">
          <a:xfrm>
            <a:off x="4192588" y="11001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5" name="Line 18"/>
          <p:cNvSpPr>
            <a:spLocks noChangeShapeType="1"/>
          </p:cNvSpPr>
          <p:nvPr/>
        </p:nvSpPr>
        <p:spPr bwMode="auto">
          <a:xfrm>
            <a:off x="4192588" y="11001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6" name="Freeform 19"/>
          <p:cNvSpPr/>
          <p:nvPr/>
        </p:nvSpPr>
        <p:spPr bwMode="auto">
          <a:xfrm>
            <a:off x="4097338" y="1139825"/>
            <a:ext cx="188912" cy="331788"/>
          </a:xfrm>
          <a:custGeom>
            <a:avLst/>
            <a:gdLst>
              <a:gd name="T0" fmla="*/ 82 w 84"/>
              <a:gd name="T1" fmla="*/ 54 h 147"/>
              <a:gd name="T2" fmla="*/ 69 w 84"/>
              <a:gd name="T3" fmla="*/ 13 h 147"/>
              <a:gd name="T4" fmla="*/ 49 w 84"/>
              <a:gd name="T5" fmla="*/ 0 h 147"/>
              <a:gd name="T6" fmla="*/ 35 w 84"/>
              <a:gd name="T7" fmla="*/ 0 h 147"/>
              <a:gd name="T8" fmla="*/ 15 w 84"/>
              <a:gd name="T9" fmla="*/ 13 h 147"/>
              <a:gd name="T10" fmla="*/ 2 w 84"/>
              <a:gd name="T11" fmla="*/ 54 h 147"/>
              <a:gd name="T12" fmla="*/ 13 w 84"/>
              <a:gd name="T13" fmla="*/ 58 h 147"/>
              <a:gd name="T14" fmla="*/ 26 w 84"/>
              <a:gd name="T15" fmla="*/ 20 h 147"/>
              <a:gd name="T16" fmla="*/ 27 w 84"/>
              <a:gd name="T17" fmla="*/ 20 h 147"/>
              <a:gd name="T18" fmla="*/ 9 w 84"/>
              <a:gd name="T19" fmla="*/ 91 h 147"/>
              <a:gd name="T20" fmla="*/ 11 w 84"/>
              <a:gd name="T21" fmla="*/ 93 h 147"/>
              <a:gd name="T22" fmla="*/ 26 w 84"/>
              <a:gd name="T23" fmla="*/ 93 h 147"/>
              <a:gd name="T24" fmla="*/ 26 w 84"/>
              <a:gd name="T25" fmla="*/ 137 h 147"/>
              <a:gd name="T26" fmla="*/ 39 w 84"/>
              <a:gd name="T27" fmla="*/ 137 h 147"/>
              <a:gd name="T28" fmla="*/ 39 w 84"/>
              <a:gd name="T29" fmla="*/ 93 h 147"/>
              <a:gd name="T30" fmla="*/ 45 w 84"/>
              <a:gd name="T31" fmla="*/ 93 h 147"/>
              <a:gd name="T32" fmla="*/ 45 w 84"/>
              <a:gd name="T33" fmla="*/ 137 h 147"/>
              <a:gd name="T34" fmla="*/ 58 w 84"/>
              <a:gd name="T35" fmla="*/ 137 h 147"/>
              <a:gd name="T36" fmla="*/ 58 w 84"/>
              <a:gd name="T37" fmla="*/ 93 h 147"/>
              <a:gd name="T38" fmla="*/ 73 w 84"/>
              <a:gd name="T39" fmla="*/ 93 h 147"/>
              <a:gd name="T40" fmla="*/ 75 w 84"/>
              <a:gd name="T41" fmla="*/ 91 h 147"/>
              <a:gd name="T42" fmla="*/ 57 w 84"/>
              <a:gd name="T43" fmla="*/ 20 h 147"/>
              <a:gd name="T44" fmla="*/ 58 w 84"/>
              <a:gd name="T45" fmla="*/ 20 h 147"/>
              <a:gd name="T46" fmla="*/ 71 w 84"/>
              <a:gd name="T47" fmla="*/ 58 h 147"/>
              <a:gd name="T48" fmla="*/ 82 w 84"/>
              <a:gd name="T49"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147">
                <a:moveTo>
                  <a:pt x="82" y="54"/>
                </a:moveTo>
                <a:cubicBezTo>
                  <a:pt x="69" y="13"/>
                  <a:pt x="69" y="13"/>
                  <a:pt x="69" y="13"/>
                </a:cubicBezTo>
                <a:cubicBezTo>
                  <a:pt x="67" y="6"/>
                  <a:pt x="59" y="0"/>
                  <a:pt x="49" y="0"/>
                </a:cubicBezTo>
                <a:cubicBezTo>
                  <a:pt x="35" y="0"/>
                  <a:pt x="35" y="0"/>
                  <a:pt x="35" y="0"/>
                </a:cubicBezTo>
                <a:cubicBezTo>
                  <a:pt x="25" y="0"/>
                  <a:pt x="17" y="6"/>
                  <a:pt x="15" y="13"/>
                </a:cubicBezTo>
                <a:cubicBezTo>
                  <a:pt x="2" y="54"/>
                  <a:pt x="2" y="54"/>
                  <a:pt x="2" y="54"/>
                </a:cubicBezTo>
                <a:cubicBezTo>
                  <a:pt x="0" y="63"/>
                  <a:pt x="10" y="67"/>
                  <a:pt x="13" y="58"/>
                </a:cubicBezTo>
                <a:cubicBezTo>
                  <a:pt x="26" y="20"/>
                  <a:pt x="26" y="20"/>
                  <a:pt x="26" y="20"/>
                </a:cubicBezTo>
                <a:cubicBezTo>
                  <a:pt x="27" y="20"/>
                  <a:pt x="27" y="20"/>
                  <a:pt x="27" y="20"/>
                </a:cubicBezTo>
                <a:cubicBezTo>
                  <a:pt x="27" y="20"/>
                  <a:pt x="10" y="88"/>
                  <a:pt x="9" y="91"/>
                </a:cubicBezTo>
                <a:cubicBezTo>
                  <a:pt x="9" y="92"/>
                  <a:pt x="9" y="93"/>
                  <a:pt x="11" y="93"/>
                </a:cubicBezTo>
                <a:cubicBezTo>
                  <a:pt x="12" y="93"/>
                  <a:pt x="26" y="93"/>
                  <a:pt x="26" y="93"/>
                </a:cubicBezTo>
                <a:cubicBezTo>
                  <a:pt x="26" y="137"/>
                  <a:pt x="26" y="137"/>
                  <a:pt x="26" y="137"/>
                </a:cubicBezTo>
                <a:cubicBezTo>
                  <a:pt x="26" y="147"/>
                  <a:pt x="39" y="147"/>
                  <a:pt x="39" y="137"/>
                </a:cubicBezTo>
                <a:cubicBezTo>
                  <a:pt x="39" y="93"/>
                  <a:pt x="39" y="93"/>
                  <a:pt x="39" y="93"/>
                </a:cubicBezTo>
                <a:cubicBezTo>
                  <a:pt x="45" y="93"/>
                  <a:pt x="45" y="93"/>
                  <a:pt x="45" y="93"/>
                </a:cubicBezTo>
                <a:cubicBezTo>
                  <a:pt x="45" y="137"/>
                  <a:pt x="45" y="137"/>
                  <a:pt x="45" y="137"/>
                </a:cubicBezTo>
                <a:cubicBezTo>
                  <a:pt x="45" y="147"/>
                  <a:pt x="58" y="147"/>
                  <a:pt x="58" y="137"/>
                </a:cubicBezTo>
                <a:cubicBezTo>
                  <a:pt x="58" y="93"/>
                  <a:pt x="58" y="93"/>
                  <a:pt x="58" y="93"/>
                </a:cubicBezTo>
                <a:cubicBezTo>
                  <a:pt x="58" y="93"/>
                  <a:pt x="72" y="93"/>
                  <a:pt x="73" y="93"/>
                </a:cubicBezTo>
                <a:cubicBezTo>
                  <a:pt x="75" y="93"/>
                  <a:pt x="75" y="92"/>
                  <a:pt x="75" y="91"/>
                </a:cubicBezTo>
                <a:cubicBezTo>
                  <a:pt x="74" y="88"/>
                  <a:pt x="57" y="20"/>
                  <a:pt x="57" y="20"/>
                </a:cubicBezTo>
                <a:cubicBezTo>
                  <a:pt x="58" y="20"/>
                  <a:pt x="58" y="20"/>
                  <a:pt x="58" y="20"/>
                </a:cubicBezTo>
                <a:cubicBezTo>
                  <a:pt x="71" y="58"/>
                  <a:pt x="71" y="58"/>
                  <a:pt x="71" y="58"/>
                </a:cubicBezTo>
                <a:cubicBezTo>
                  <a:pt x="74" y="67"/>
                  <a:pt x="84" y="63"/>
                  <a:pt x="82" y="5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7" name="Freeform 20"/>
          <p:cNvSpPr>
            <a:spLocks noEditPoints="1"/>
          </p:cNvSpPr>
          <p:nvPr/>
        </p:nvSpPr>
        <p:spPr bwMode="auto">
          <a:xfrm>
            <a:off x="4624388" y="1095375"/>
            <a:ext cx="361950" cy="333375"/>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8" name="Freeform 21"/>
          <p:cNvSpPr/>
          <p:nvPr/>
        </p:nvSpPr>
        <p:spPr bwMode="auto">
          <a:xfrm>
            <a:off x="5470525" y="1303338"/>
            <a:ext cx="153988" cy="136525"/>
          </a:xfrm>
          <a:custGeom>
            <a:avLst/>
            <a:gdLst>
              <a:gd name="T0" fmla="*/ 18 w 68"/>
              <a:gd name="T1" fmla="*/ 13 h 61"/>
              <a:gd name="T2" fmla="*/ 18 w 68"/>
              <a:gd name="T3" fmla="*/ 0 h 61"/>
              <a:gd name="T4" fmla="*/ 0 w 68"/>
              <a:gd name="T5" fmla="*/ 31 h 61"/>
              <a:gd name="T6" fmla="*/ 18 w 68"/>
              <a:gd name="T7" fmla="*/ 61 h 61"/>
              <a:gd name="T8" fmla="*/ 18 w 68"/>
              <a:gd name="T9" fmla="*/ 48 h 61"/>
              <a:gd name="T10" fmla="*/ 36 w 68"/>
              <a:gd name="T11" fmla="*/ 48 h 61"/>
              <a:gd name="T12" fmla="*/ 46 w 68"/>
              <a:gd name="T13" fmla="*/ 42 h 61"/>
              <a:gd name="T14" fmla="*/ 68 w 68"/>
              <a:gd name="T15" fmla="*/ 4 h 61"/>
              <a:gd name="T16" fmla="*/ 53 w 68"/>
              <a:gd name="T17" fmla="*/ 13 h 61"/>
              <a:gd name="T18" fmla="*/ 18 w 68"/>
              <a:gd name="T19"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1">
                <a:moveTo>
                  <a:pt x="18" y="13"/>
                </a:moveTo>
                <a:cubicBezTo>
                  <a:pt x="18" y="0"/>
                  <a:pt x="18" y="0"/>
                  <a:pt x="18" y="0"/>
                </a:cubicBezTo>
                <a:cubicBezTo>
                  <a:pt x="18" y="0"/>
                  <a:pt x="0" y="22"/>
                  <a:pt x="0" y="31"/>
                </a:cubicBezTo>
                <a:cubicBezTo>
                  <a:pt x="0" y="39"/>
                  <a:pt x="18" y="61"/>
                  <a:pt x="18" y="61"/>
                </a:cubicBezTo>
                <a:cubicBezTo>
                  <a:pt x="18" y="48"/>
                  <a:pt x="18" y="48"/>
                  <a:pt x="18" y="48"/>
                </a:cubicBezTo>
                <a:cubicBezTo>
                  <a:pt x="36" y="48"/>
                  <a:pt x="36" y="48"/>
                  <a:pt x="36" y="48"/>
                </a:cubicBezTo>
                <a:cubicBezTo>
                  <a:pt x="40" y="48"/>
                  <a:pt x="44" y="46"/>
                  <a:pt x="46" y="42"/>
                </a:cubicBezTo>
                <a:cubicBezTo>
                  <a:pt x="68" y="4"/>
                  <a:pt x="68" y="4"/>
                  <a:pt x="68" y="4"/>
                </a:cubicBezTo>
                <a:cubicBezTo>
                  <a:pt x="65" y="10"/>
                  <a:pt x="59" y="13"/>
                  <a:pt x="53" y="13"/>
                </a:cubicBezTo>
                <a:cubicBezTo>
                  <a:pt x="18" y="13"/>
                  <a:pt x="18" y="13"/>
                  <a:pt x="18"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9" name="Freeform 22"/>
          <p:cNvSpPr/>
          <p:nvPr/>
        </p:nvSpPr>
        <p:spPr bwMode="auto">
          <a:xfrm>
            <a:off x="5453063" y="1117600"/>
            <a:ext cx="120650" cy="106363"/>
          </a:xfrm>
          <a:custGeom>
            <a:avLst/>
            <a:gdLst>
              <a:gd name="T0" fmla="*/ 36 w 54"/>
              <a:gd name="T1" fmla="*/ 7 h 47"/>
              <a:gd name="T2" fmla="*/ 24 w 54"/>
              <a:gd name="T3" fmla="*/ 0 h 47"/>
              <a:gd name="T4" fmla="*/ 12 w 54"/>
              <a:gd name="T5" fmla="*/ 7 h 47"/>
              <a:gd name="T6" fmla="*/ 4 w 54"/>
              <a:gd name="T7" fmla="*/ 22 h 47"/>
              <a:gd name="T8" fmla="*/ 12 w 54"/>
              <a:gd name="T9" fmla="*/ 36 h 47"/>
              <a:gd name="T10" fmla="*/ 0 w 54"/>
              <a:gd name="T11" fmla="*/ 42 h 47"/>
              <a:gd name="T12" fmla="*/ 36 w 54"/>
              <a:gd name="T13" fmla="*/ 42 h 47"/>
              <a:gd name="T14" fmla="*/ 54 w 54"/>
              <a:gd name="T15" fmla="*/ 12 h 47"/>
              <a:gd name="T16" fmla="*/ 42 w 54"/>
              <a:gd name="T17" fmla="*/ 18 h 47"/>
              <a:gd name="T18" fmla="*/ 36 w 54"/>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7">
                <a:moveTo>
                  <a:pt x="36" y="7"/>
                </a:moveTo>
                <a:cubicBezTo>
                  <a:pt x="33" y="3"/>
                  <a:pt x="29" y="0"/>
                  <a:pt x="24" y="0"/>
                </a:cubicBezTo>
                <a:cubicBezTo>
                  <a:pt x="19" y="0"/>
                  <a:pt x="14" y="3"/>
                  <a:pt x="12" y="7"/>
                </a:cubicBezTo>
                <a:cubicBezTo>
                  <a:pt x="12" y="7"/>
                  <a:pt x="8" y="14"/>
                  <a:pt x="4" y="22"/>
                </a:cubicBezTo>
                <a:cubicBezTo>
                  <a:pt x="12" y="36"/>
                  <a:pt x="12" y="36"/>
                  <a:pt x="12" y="36"/>
                </a:cubicBezTo>
                <a:cubicBezTo>
                  <a:pt x="0" y="42"/>
                  <a:pt x="0" y="42"/>
                  <a:pt x="0" y="42"/>
                </a:cubicBezTo>
                <a:cubicBezTo>
                  <a:pt x="0" y="42"/>
                  <a:pt x="28" y="47"/>
                  <a:pt x="36" y="42"/>
                </a:cubicBezTo>
                <a:cubicBezTo>
                  <a:pt x="44" y="38"/>
                  <a:pt x="54" y="12"/>
                  <a:pt x="54" y="12"/>
                </a:cubicBezTo>
                <a:cubicBezTo>
                  <a:pt x="42" y="18"/>
                  <a:pt x="42" y="18"/>
                  <a:pt x="42" y="18"/>
                </a:cubicBezTo>
                <a:cubicBezTo>
                  <a:pt x="42" y="18"/>
                  <a:pt x="38" y="10"/>
                  <a:pt x="36"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0" name="Freeform 23"/>
          <p:cNvSpPr/>
          <p:nvPr/>
        </p:nvSpPr>
        <p:spPr bwMode="auto">
          <a:xfrm>
            <a:off x="5513388" y="1214438"/>
            <a:ext cx="111125" cy="107950"/>
          </a:xfrm>
          <a:custGeom>
            <a:avLst/>
            <a:gdLst>
              <a:gd name="T0" fmla="*/ 46 w 49"/>
              <a:gd name="T1" fmla="*/ 41 h 48"/>
              <a:gd name="T2" fmla="*/ 46 w 49"/>
              <a:gd name="T3" fmla="*/ 27 h 48"/>
              <a:gd name="T4" fmla="*/ 31 w 49"/>
              <a:gd name="T5" fmla="*/ 0 h 48"/>
              <a:gd name="T6" fmla="*/ 0 w 49"/>
              <a:gd name="T7" fmla="*/ 18 h 48"/>
              <a:gd name="T8" fmla="*/ 18 w 49"/>
              <a:gd name="T9" fmla="*/ 48 h 48"/>
              <a:gd name="T10" fmla="*/ 34 w 49"/>
              <a:gd name="T11" fmla="*/ 48 h 48"/>
              <a:gd name="T12" fmla="*/ 46 w 49"/>
              <a:gd name="T13" fmla="*/ 41 h 48"/>
            </a:gdLst>
            <a:ahLst/>
            <a:cxnLst>
              <a:cxn ang="0">
                <a:pos x="T0" y="T1"/>
              </a:cxn>
              <a:cxn ang="0">
                <a:pos x="T2" y="T3"/>
              </a:cxn>
              <a:cxn ang="0">
                <a:pos x="T4" y="T5"/>
              </a:cxn>
              <a:cxn ang="0">
                <a:pos x="T6" y="T7"/>
              </a:cxn>
              <a:cxn ang="0">
                <a:pos x="T8" y="T9"/>
              </a:cxn>
              <a:cxn ang="0">
                <a:pos x="T10" y="T11"/>
              </a:cxn>
              <a:cxn ang="0">
                <a:pos x="T12" y="T13"/>
              </a:cxn>
            </a:cxnLst>
            <a:rect l="0" t="0" r="r" b="b"/>
            <a:pathLst>
              <a:path w="49" h="48">
                <a:moveTo>
                  <a:pt x="46" y="41"/>
                </a:moveTo>
                <a:cubicBezTo>
                  <a:pt x="49" y="37"/>
                  <a:pt x="49" y="32"/>
                  <a:pt x="46" y="27"/>
                </a:cubicBezTo>
                <a:cubicBezTo>
                  <a:pt x="46" y="27"/>
                  <a:pt x="37" y="12"/>
                  <a:pt x="31" y="0"/>
                </a:cubicBezTo>
                <a:cubicBezTo>
                  <a:pt x="0" y="18"/>
                  <a:pt x="0" y="18"/>
                  <a:pt x="0" y="18"/>
                </a:cubicBezTo>
                <a:cubicBezTo>
                  <a:pt x="18" y="48"/>
                  <a:pt x="18" y="48"/>
                  <a:pt x="18" y="48"/>
                </a:cubicBezTo>
                <a:cubicBezTo>
                  <a:pt x="26" y="48"/>
                  <a:pt x="34" y="48"/>
                  <a:pt x="34" y="48"/>
                </a:cubicBezTo>
                <a:cubicBezTo>
                  <a:pt x="39" y="48"/>
                  <a:pt x="44" y="46"/>
                  <a:pt x="46" y="4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1" name="Freeform 24"/>
          <p:cNvSpPr/>
          <p:nvPr/>
        </p:nvSpPr>
        <p:spPr bwMode="auto">
          <a:xfrm>
            <a:off x="5286375" y="1228725"/>
            <a:ext cx="119063" cy="171450"/>
          </a:xfrm>
          <a:custGeom>
            <a:avLst/>
            <a:gdLst>
              <a:gd name="T0" fmla="*/ 42 w 53"/>
              <a:gd name="T1" fmla="*/ 28 h 76"/>
              <a:gd name="T2" fmla="*/ 53 w 53"/>
              <a:gd name="T3" fmla="*/ 35 h 76"/>
              <a:gd name="T4" fmla="*/ 35 w 53"/>
              <a:gd name="T5" fmla="*/ 4 h 76"/>
              <a:gd name="T6" fmla="*/ 0 w 53"/>
              <a:gd name="T7" fmla="*/ 4 h 76"/>
              <a:gd name="T8" fmla="*/ 11 w 53"/>
              <a:gd name="T9" fmla="*/ 11 h 76"/>
              <a:gd name="T10" fmla="*/ 2 w 53"/>
              <a:gd name="T11" fmla="*/ 26 h 76"/>
              <a:gd name="T12" fmla="*/ 2 w 53"/>
              <a:gd name="T13" fmla="*/ 38 h 76"/>
              <a:gd name="T14" fmla="*/ 24 w 53"/>
              <a:gd name="T15" fmla="*/ 76 h 76"/>
              <a:gd name="T16" fmla="*/ 24 w 53"/>
              <a:gd name="T17" fmla="*/ 58 h 76"/>
              <a:gd name="T18" fmla="*/ 42 w 53"/>
              <a:gd name="T1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6">
                <a:moveTo>
                  <a:pt x="42" y="28"/>
                </a:moveTo>
                <a:cubicBezTo>
                  <a:pt x="53" y="35"/>
                  <a:pt x="53" y="35"/>
                  <a:pt x="53" y="35"/>
                </a:cubicBezTo>
                <a:cubicBezTo>
                  <a:pt x="53" y="35"/>
                  <a:pt x="43" y="9"/>
                  <a:pt x="35" y="4"/>
                </a:cubicBezTo>
                <a:cubicBezTo>
                  <a:pt x="28" y="0"/>
                  <a:pt x="0" y="4"/>
                  <a:pt x="0" y="4"/>
                </a:cubicBezTo>
                <a:cubicBezTo>
                  <a:pt x="11" y="11"/>
                  <a:pt x="11" y="11"/>
                  <a:pt x="11" y="11"/>
                </a:cubicBezTo>
                <a:cubicBezTo>
                  <a:pt x="2" y="26"/>
                  <a:pt x="2" y="26"/>
                  <a:pt x="2" y="26"/>
                </a:cubicBezTo>
                <a:cubicBezTo>
                  <a:pt x="0" y="30"/>
                  <a:pt x="0" y="34"/>
                  <a:pt x="2" y="38"/>
                </a:cubicBezTo>
                <a:cubicBezTo>
                  <a:pt x="24" y="76"/>
                  <a:pt x="24" y="76"/>
                  <a:pt x="24" y="76"/>
                </a:cubicBezTo>
                <a:cubicBezTo>
                  <a:pt x="21" y="71"/>
                  <a:pt x="21" y="64"/>
                  <a:pt x="24" y="58"/>
                </a:cubicBezTo>
                <a:lnTo>
                  <a:pt x="42"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2" name="Freeform 25"/>
          <p:cNvSpPr/>
          <p:nvPr/>
        </p:nvSpPr>
        <p:spPr bwMode="auto">
          <a:xfrm>
            <a:off x="5341938" y="1331913"/>
            <a:ext cx="104775" cy="80962"/>
          </a:xfrm>
          <a:custGeom>
            <a:avLst/>
            <a:gdLst>
              <a:gd name="T0" fmla="*/ 2 w 46"/>
              <a:gd name="T1" fmla="*/ 29 h 36"/>
              <a:gd name="T2" fmla="*/ 14 w 46"/>
              <a:gd name="T3" fmla="*/ 36 h 36"/>
              <a:gd name="T4" fmla="*/ 46 w 46"/>
              <a:gd name="T5" fmla="*/ 36 h 36"/>
              <a:gd name="T6" fmla="*/ 46 w 46"/>
              <a:gd name="T7" fmla="*/ 0 h 36"/>
              <a:gd name="T8" fmla="*/ 10 w 46"/>
              <a:gd name="T9" fmla="*/ 0 h 36"/>
              <a:gd name="T10" fmla="*/ 2 w 46"/>
              <a:gd name="T11" fmla="*/ 15 h 36"/>
              <a:gd name="T12" fmla="*/ 2 w 46"/>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46" h="36">
                <a:moveTo>
                  <a:pt x="2" y="29"/>
                </a:moveTo>
                <a:cubicBezTo>
                  <a:pt x="5" y="33"/>
                  <a:pt x="9" y="36"/>
                  <a:pt x="14" y="36"/>
                </a:cubicBezTo>
                <a:cubicBezTo>
                  <a:pt x="14" y="36"/>
                  <a:pt x="32" y="36"/>
                  <a:pt x="46" y="36"/>
                </a:cubicBezTo>
                <a:cubicBezTo>
                  <a:pt x="46" y="0"/>
                  <a:pt x="46" y="0"/>
                  <a:pt x="46" y="0"/>
                </a:cubicBezTo>
                <a:cubicBezTo>
                  <a:pt x="10" y="0"/>
                  <a:pt x="10" y="0"/>
                  <a:pt x="10" y="0"/>
                </a:cubicBezTo>
                <a:cubicBezTo>
                  <a:pt x="6" y="8"/>
                  <a:pt x="2" y="15"/>
                  <a:pt x="2" y="15"/>
                </a:cubicBezTo>
                <a:cubicBezTo>
                  <a:pt x="0" y="19"/>
                  <a:pt x="0" y="24"/>
                  <a:pt x="2"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3" name="Freeform 26"/>
          <p:cNvSpPr/>
          <p:nvPr/>
        </p:nvSpPr>
        <p:spPr bwMode="auto">
          <a:xfrm>
            <a:off x="5341938" y="1111250"/>
            <a:ext cx="165100" cy="123825"/>
          </a:xfrm>
          <a:custGeom>
            <a:avLst/>
            <a:gdLst>
              <a:gd name="T0" fmla="*/ 0 w 73"/>
              <a:gd name="T1" fmla="*/ 38 h 55"/>
              <a:gd name="T2" fmla="*/ 31 w 73"/>
              <a:gd name="T3" fmla="*/ 55 h 55"/>
              <a:gd name="T4" fmla="*/ 58 w 73"/>
              <a:gd name="T5" fmla="*/ 9 h 55"/>
              <a:gd name="T6" fmla="*/ 73 w 73"/>
              <a:gd name="T7" fmla="*/ 0 h 55"/>
              <a:gd name="T8" fmla="*/ 29 w 73"/>
              <a:gd name="T9" fmla="*/ 0 h 55"/>
              <a:gd name="T10" fmla="*/ 19 w 73"/>
              <a:gd name="T11" fmla="*/ 6 h 55"/>
              <a:gd name="T12" fmla="*/ 0 w 73"/>
              <a:gd name="T13" fmla="*/ 38 h 55"/>
            </a:gdLst>
            <a:ahLst/>
            <a:cxnLst>
              <a:cxn ang="0">
                <a:pos x="T0" y="T1"/>
              </a:cxn>
              <a:cxn ang="0">
                <a:pos x="T2" y="T3"/>
              </a:cxn>
              <a:cxn ang="0">
                <a:pos x="T4" y="T5"/>
              </a:cxn>
              <a:cxn ang="0">
                <a:pos x="T6" y="T7"/>
              </a:cxn>
              <a:cxn ang="0">
                <a:pos x="T8" y="T9"/>
              </a:cxn>
              <a:cxn ang="0">
                <a:pos x="T10" y="T11"/>
              </a:cxn>
              <a:cxn ang="0">
                <a:pos x="T12" y="T13"/>
              </a:cxn>
            </a:cxnLst>
            <a:rect l="0" t="0" r="r" b="b"/>
            <a:pathLst>
              <a:path w="73" h="55">
                <a:moveTo>
                  <a:pt x="0" y="38"/>
                </a:moveTo>
                <a:cubicBezTo>
                  <a:pt x="31" y="55"/>
                  <a:pt x="31" y="55"/>
                  <a:pt x="31" y="55"/>
                </a:cubicBezTo>
                <a:cubicBezTo>
                  <a:pt x="31" y="55"/>
                  <a:pt x="54" y="16"/>
                  <a:pt x="58" y="9"/>
                </a:cubicBezTo>
                <a:cubicBezTo>
                  <a:pt x="61" y="3"/>
                  <a:pt x="67" y="0"/>
                  <a:pt x="73" y="0"/>
                </a:cubicBezTo>
                <a:cubicBezTo>
                  <a:pt x="29" y="0"/>
                  <a:pt x="29" y="0"/>
                  <a:pt x="29" y="0"/>
                </a:cubicBezTo>
                <a:cubicBezTo>
                  <a:pt x="25" y="0"/>
                  <a:pt x="21" y="2"/>
                  <a:pt x="19" y="6"/>
                </a:cubicBezTo>
                <a:cubicBezTo>
                  <a:pt x="15" y="12"/>
                  <a:pt x="0" y="38"/>
                  <a:pt x="0"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4" name="Freeform 27"/>
          <p:cNvSpPr>
            <a:spLocks noEditPoints="1"/>
          </p:cNvSpPr>
          <p:nvPr/>
        </p:nvSpPr>
        <p:spPr bwMode="auto">
          <a:xfrm>
            <a:off x="5905500" y="1101725"/>
            <a:ext cx="396875" cy="331788"/>
          </a:xfrm>
          <a:custGeom>
            <a:avLst/>
            <a:gdLst>
              <a:gd name="T0" fmla="*/ 95 w 176"/>
              <a:gd name="T1" fmla="*/ 0 h 147"/>
              <a:gd name="T2" fmla="*/ 81 w 176"/>
              <a:gd name="T3" fmla="*/ 14 h 147"/>
              <a:gd name="T4" fmla="*/ 95 w 176"/>
              <a:gd name="T5" fmla="*/ 29 h 147"/>
              <a:gd name="T6" fmla="*/ 110 w 176"/>
              <a:gd name="T7" fmla="*/ 14 h 147"/>
              <a:gd name="T8" fmla="*/ 95 w 176"/>
              <a:gd name="T9" fmla="*/ 0 h 147"/>
              <a:gd name="T10" fmla="*/ 28 w 176"/>
              <a:gd name="T11" fmla="*/ 6 h 147"/>
              <a:gd name="T12" fmla="*/ 20 w 176"/>
              <a:gd name="T13" fmla="*/ 12 h 147"/>
              <a:gd name="T14" fmla="*/ 14 w 176"/>
              <a:gd name="T15" fmla="*/ 36 h 147"/>
              <a:gd name="T16" fmla="*/ 9 w 176"/>
              <a:gd name="T17" fmla="*/ 32 h 147"/>
              <a:gd name="T18" fmla="*/ 6 w 176"/>
              <a:gd name="T19" fmla="*/ 32 h 147"/>
              <a:gd name="T20" fmla="*/ 4 w 176"/>
              <a:gd name="T21" fmla="*/ 34 h 147"/>
              <a:gd name="T22" fmla="*/ 5 w 176"/>
              <a:gd name="T23" fmla="*/ 37 h 147"/>
              <a:gd name="T24" fmla="*/ 12 w 176"/>
              <a:gd name="T25" fmla="*/ 43 h 147"/>
              <a:gd name="T26" fmla="*/ 14 w 176"/>
              <a:gd name="T27" fmla="*/ 49 h 147"/>
              <a:gd name="T28" fmla="*/ 16 w 176"/>
              <a:gd name="T29" fmla="*/ 51 h 147"/>
              <a:gd name="T30" fmla="*/ 12 w 176"/>
              <a:gd name="T31" fmla="*/ 55 h 147"/>
              <a:gd name="T32" fmla="*/ 10 w 176"/>
              <a:gd name="T33" fmla="*/ 61 h 147"/>
              <a:gd name="T34" fmla="*/ 10 w 176"/>
              <a:gd name="T35" fmla="*/ 98 h 147"/>
              <a:gd name="T36" fmla="*/ 1 w 176"/>
              <a:gd name="T37" fmla="*/ 134 h 147"/>
              <a:gd name="T38" fmla="*/ 3 w 176"/>
              <a:gd name="T39" fmla="*/ 143 h 147"/>
              <a:gd name="T40" fmla="*/ 12 w 176"/>
              <a:gd name="T41" fmla="*/ 145 h 147"/>
              <a:gd name="T42" fmla="*/ 18 w 176"/>
              <a:gd name="T43" fmla="*/ 139 h 147"/>
              <a:gd name="T44" fmla="*/ 28 w 176"/>
              <a:gd name="T45" fmla="*/ 102 h 147"/>
              <a:gd name="T46" fmla="*/ 28 w 176"/>
              <a:gd name="T47" fmla="*/ 100 h 147"/>
              <a:gd name="T48" fmla="*/ 28 w 176"/>
              <a:gd name="T49" fmla="*/ 72 h 147"/>
              <a:gd name="T50" fmla="*/ 49 w 176"/>
              <a:gd name="T51" fmla="*/ 98 h 147"/>
              <a:gd name="T52" fmla="*/ 31 w 176"/>
              <a:gd name="T53" fmla="*/ 133 h 147"/>
              <a:gd name="T54" fmla="*/ 35 w 176"/>
              <a:gd name="T55" fmla="*/ 145 h 147"/>
              <a:gd name="T56" fmla="*/ 47 w 176"/>
              <a:gd name="T57" fmla="*/ 141 h 147"/>
              <a:gd name="T58" fmla="*/ 68 w 176"/>
              <a:gd name="T59" fmla="*/ 101 h 147"/>
              <a:gd name="T60" fmla="*/ 67 w 176"/>
              <a:gd name="T61" fmla="*/ 91 h 147"/>
              <a:gd name="T62" fmla="*/ 63 w 176"/>
              <a:gd name="T63" fmla="*/ 86 h 147"/>
              <a:gd name="T64" fmla="*/ 64 w 176"/>
              <a:gd name="T65" fmla="*/ 85 h 147"/>
              <a:gd name="T66" fmla="*/ 64 w 176"/>
              <a:gd name="T67" fmla="*/ 85 h 147"/>
              <a:gd name="T68" fmla="*/ 106 w 176"/>
              <a:gd name="T69" fmla="*/ 118 h 147"/>
              <a:gd name="T70" fmla="*/ 67 w 176"/>
              <a:gd name="T71" fmla="*/ 145 h 147"/>
              <a:gd name="T72" fmla="*/ 176 w 176"/>
              <a:gd name="T73" fmla="*/ 145 h 147"/>
              <a:gd name="T74" fmla="*/ 125 w 176"/>
              <a:gd name="T75" fmla="*/ 105 h 147"/>
              <a:gd name="T76" fmla="*/ 111 w 176"/>
              <a:gd name="T77" fmla="*/ 114 h 147"/>
              <a:gd name="T78" fmla="*/ 67 w 176"/>
              <a:gd name="T79" fmla="*/ 79 h 147"/>
              <a:gd name="T80" fmla="*/ 87 w 176"/>
              <a:gd name="T81" fmla="*/ 42 h 147"/>
              <a:gd name="T82" fmla="*/ 87 w 176"/>
              <a:gd name="T83" fmla="*/ 34 h 147"/>
              <a:gd name="T84" fmla="*/ 70 w 176"/>
              <a:gd name="T85" fmla="*/ 10 h 147"/>
              <a:gd name="T86" fmla="*/ 63 w 176"/>
              <a:gd name="T87" fmla="*/ 6 h 147"/>
              <a:gd name="T88" fmla="*/ 28 w 176"/>
              <a:gd name="T89" fmla="*/ 6 h 147"/>
              <a:gd name="T90" fmla="*/ 34 w 176"/>
              <a:gd name="T91" fmla="*/ 21 h 147"/>
              <a:gd name="T92" fmla="*/ 45 w 176"/>
              <a:gd name="T93" fmla="*/ 22 h 147"/>
              <a:gd name="T94" fmla="*/ 31 w 176"/>
              <a:gd name="T95" fmla="*/ 36 h 147"/>
              <a:gd name="T96" fmla="*/ 34 w 176"/>
              <a:gd name="T97" fmla="*/ 21 h 147"/>
              <a:gd name="T98" fmla="*/ 64 w 176"/>
              <a:gd name="T99" fmla="*/ 52 h 147"/>
              <a:gd name="T100" fmla="*/ 54 w 176"/>
              <a:gd name="T101" fmla="*/ 68 h 147"/>
              <a:gd name="T102" fmla="*/ 47 w 176"/>
              <a:gd name="T103" fmla="*/ 63 h 147"/>
              <a:gd name="T104" fmla="*/ 64 w 176"/>
              <a:gd name="T105"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47">
                <a:moveTo>
                  <a:pt x="95" y="0"/>
                </a:moveTo>
                <a:cubicBezTo>
                  <a:pt x="87" y="0"/>
                  <a:pt x="81" y="6"/>
                  <a:pt x="81" y="14"/>
                </a:cubicBezTo>
                <a:cubicBezTo>
                  <a:pt x="81" y="23"/>
                  <a:pt x="87" y="29"/>
                  <a:pt x="95" y="29"/>
                </a:cubicBezTo>
                <a:cubicBezTo>
                  <a:pt x="103" y="29"/>
                  <a:pt x="110" y="23"/>
                  <a:pt x="110" y="14"/>
                </a:cubicBezTo>
                <a:cubicBezTo>
                  <a:pt x="110" y="6"/>
                  <a:pt x="103" y="0"/>
                  <a:pt x="95" y="0"/>
                </a:cubicBezTo>
                <a:close/>
                <a:moveTo>
                  <a:pt x="28" y="6"/>
                </a:moveTo>
                <a:cubicBezTo>
                  <a:pt x="24" y="6"/>
                  <a:pt x="21" y="8"/>
                  <a:pt x="20" y="12"/>
                </a:cubicBezTo>
                <a:cubicBezTo>
                  <a:pt x="14" y="36"/>
                  <a:pt x="14" y="36"/>
                  <a:pt x="14" y="36"/>
                </a:cubicBezTo>
                <a:cubicBezTo>
                  <a:pt x="9" y="32"/>
                  <a:pt x="9" y="32"/>
                  <a:pt x="9" y="32"/>
                </a:cubicBezTo>
                <a:cubicBezTo>
                  <a:pt x="8" y="32"/>
                  <a:pt x="7" y="32"/>
                  <a:pt x="6" y="32"/>
                </a:cubicBezTo>
                <a:cubicBezTo>
                  <a:pt x="5" y="32"/>
                  <a:pt x="4" y="33"/>
                  <a:pt x="4" y="34"/>
                </a:cubicBezTo>
                <a:cubicBezTo>
                  <a:pt x="3" y="35"/>
                  <a:pt x="4" y="37"/>
                  <a:pt x="5" y="37"/>
                </a:cubicBezTo>
                <a:cubicBezTo>
                  <a:pt x="12" y="43"/>
                  <a:pt x="12" y="43"/>
                  <a:pt x="12" y="43"/>
                </a:cubicBezTo>
                <a:cubicBezTo>
                  <a:pt x="12" y="45"/>
                  <a:pt x="13" y="47"/>
                  <a:pt x="14" y="49"/>
                </a:cubicBezTo>
                <a:cubicBezTo>
                  <a:pt x="15" y="50"/>
                  <a:pt x="16" y="50"/>
                  <a:pt x="16" y="51"/>
                </a:cubicBezTo>
                <a:cubicBezTo>
                  <a:pt x="12" y="55"/>
                  <a:pt x="12" y="55"/>
                  <a:pt x="12" y="55"/>
                </a:cubicBezTo>
                <a:cubicBezTo>
                  <a:pt x="11" y="56"/>
                  <a:pt x="10" y="59"/>
                  <a:pt x="10" y="61"/>
                </a:cubicBezTo>
                <a:cubicBezTo>
                  <a:pt x="10" y="61"/>
                  <a:pt x="10" y="96"/>
                  <a:pt x="10" y="98"/>
                </a:cubicBezTo>
                <a:cubicBezTo>
                  <a:pt x="1" y="134"/>
                  <a:pt x="1" y="134"/>
                  <a:pt x="1" y="134"/>
                </a:cubicBezTo>
                <a:cubicBezTo>
                  <a:pt x="0" y="137"/>
                  <a:pt x="1" y="141"/>
                  <a:pt x="3" y="143"/>
                </a:cubicBezTo>
                <a:cubicBezTo>
                  <a:pt x="5" y="145"/>
                  <a:pt x="9" y="146"/>
                  <a:pt x="12" y="145"/>
                </a:cubicBezTo>
                <a:cubicBezTo>
                  <a:pt x="15" y="144"/>
                  <a:pt x="17" y="142"/>
                  <a:pt x="18" y="139"/>
                </a:cubicBezTo>
                <a:cubicBezTo>
                  <a:pt x="28" y="102"/>
                  <a:pt x="28" y="102"/>
                  <a:pt x="28" y="102"/>
                </a:cubicBezTo>
                <a:cubicBezTo>
                  <a:pt x="28" y="101"/>
                  <a:pt x="28" y="100"/>
                  <a:pt x="28" y="100"/>
                </a:cubicBezTo>
                <a:cubicBezTo>
                  <a:pt x="28" y="100"/>
                  <a:pt x="28" y="82"/>
                  <a:pt x="28" y="72"/>
                </a:cubicBezTo>
                <a:cubicBezTo>
                  <a:pt x="49" y="98"/>
                  <a:pt x="49" y="98"/>
                  <a:pt x="49" y="98"/>
                </a:cubicBezTo>
                <a:cubicBezTo>
                  <a:pt x="31" y="133"/>
                  <a:pt x="31" y="133"/>
                  <a:pt x="31" y="133"/>
                </a:cubicBezTo>
                <a:cubicBezTo>
                  <a:pt x="29" y="137"/>
                  <a:pt x="31" y="143"/>
                  <a:pt x="35" y="145"/>
                </a:cubicBezTo>
                <a:cubicBezTo>
                  <a:pt x="39" y="147"/>
                  <a:pt x="45" y="146"/>
                  <a:pt x="47" y="141"/>
                </a:cubicBezTo>
                <a:cubicBezTo>
                  <a:pt x="68" y="101"/>
                  <a:pt x="68" y="101"/>
                  <a:pt x="68" y="101"/>
                </a:cubicBezTo>
                <a:cubicBezTo>
                  <a:pt x="70" y="98"/>
                  <a:pt x="69" y="94"/>
                  <a:pt x="67" y="91"/>
                </a:cubicBezTo>
                <a:cubicBezTo>
                  <a:pt x="63" y="86"/>
                  <a:pt x="63" y="86"/>
                  <a:pt x="63" y="86"/>
                </a:cubicBezTo>
                <a:cubicBezTo>
                  <a:pt x="64" y="86"/>
                  <a:pt x="64" y="86"/>
                  <a:pt x="64" y="85"/>
                </a:cubicBezTo>
                <a:cubicBezTo>
                  <a:pt x="64" y="85"/>
                  <a:pt x="64" y="85"/>
                  <a:pt x="64" y="85"/>
                </a:cubicBezTo>
                <a:cubicBezTo>
                  <a:pt x="106" y="118"/>
                  <a:pt x="106" y="118"/>
                  <a:pt x="106" y="118"/>
                </a:cubicBezTo>
                <a:cubicBezTo>
                  <a:pt x="67" y="145"/>
                  <a:pt x="67" y="145"/>
                  <a:pt x="67" y="145"/>
                </a:cubicBezTo>
                <a:cubicBezTo>
                  <a:pt x="176" y="145"/>
                  <a:pt x="176" y="145"/>
                  <a:pt x="176" y="145"/>
                </a:cubicBezTo>
                <a:cubicBezTo>
                  <a:pt x="125" y="105"/>
                  <a:pt x="125" y="105"/>
                  <a:pt x="125" y="105"/>
                </a:cubicBezTo>
                <a:cubicBezTo>
                  <a:pt x="111" y="114"/>
                  <a:pt x="111" y="114"/>
                  <a:pt x="111" y="114"/>
                </a:cubicBezTo>
                <a:cubicBezTo>
                  <a:pt x="67" y="79"/>
                  <a:pt x="67" y="79"/>
                  <a:pt x="67" y="79"/>
                </a:cubicBezTo>
                <a:cubicBezTo>
                  <a:pt x="87" y="42"/>
                  <a:pt x="87" y="42"/>
                  <a:pt x="87" y="42"/>
                </a:cubicBezTo>
                <a:cubicBezTo>
                  <a:pt x="89" y="40"/>
                  <a:pt x="88" y="36"/>
                  <a:pt x="87" y="34"/>
                </a:cubicBezTo>
                <a:cubicBezTo>
                  <a:pt x="70" y="10"/>
                  <a:pt x="70" y="10"/>
                  <a:pt x="70" y="10"/>
                </a:cubicBezTo>
                <a:cubicBezTo>
                  <a:pt x="69" y="7"/>
                  <a:pt x="66" y="6"/>
                  <a:pt x="63" y="6"/>
                </a:cubicBezTo>
                <a:cubicBezTo>
                  <a:pt x="28" y="6"/>
                  <a:pt x="28" y="6"/>
                  <a:pt x="28" y="6"/>
                </a:cubicBezTo>
                <a:close/>
                <a:moveTo>
                  <a:pt x="34" y="21"/>
                </a:moveTo>
                <a:cubicBezTo>
                  <a:pt x="45" y="22"/>
                  <a:pt x="45" y="22"/>
                  <a:pt x="45" y="22"/>
                </a:cubicBezTo>
                <a:cubicBezTo>
                  <a:pt x="31" y="36"/>
                  <a:pt x="31" y="36"/>
                  <a:pt x="31" y="36"/>
                </a:cubicBezTo>
                <a:lnTo>
                  <a:pt x="34" y="21"/>
                </a:lnTo>
                <a:close/>
                <a:moveTo>
                  <a:pt x="64" y="52"/>
                </a:moveTo>
                <a:cubicBezTo>
                  <a:pt x="54" y="68"/>
                  <a:pt x="54" y="68"/>
                  <a:pt x="54" y="68"/>
                </a:cubicBezTo>
                <a:cubicBezTo>
                  <a:pt x="47" y="63"/>
                  <a:pt x="47" y="63"/>
                  <a:pt x="47" y="63"/>
                </a:cubicBezTo>
                <a:lnTo>
                  <a:pt x="64" y="5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5" name="Freeform 28"/>
          <p:cNvSpPr/>
          <p:nvPr/>
        </p:nvSpPr>
        <p:spPr bwMode="auto">
          <a:xfrm>
            <a:off x="6548438" y="1263650"/>
            <a:ext cx="166687" cy="147638"/>
          </a:xfrm>
          <a:custGeom>
            <a:avLst/>
            <a:gdLst>
              <a:gd name="T0" fmla="*/ 4 w 74"/>
              <a:gd name="T1" fmla="*/ 27 h 65"/>
              <a:gd name="T2" fmla="*/ 25 w 74"/>
              <a:gd name="T3" fmla="*/ 6 h 65"/>
              <a:gd name="T4" fmla="*/ 34 w 74"/>
              <a:gd name="T5" fmla="*/ 15 h 65"/>
              <a:gd name="T6" fmla="*/ 23 w 74"/>
              <a:gd name="T7" fmla="*/ 26 h 65"/>
              <a:gd name="T8" fmla="*/ 65 w 74"/>
              <a:gd name="T9" fmla="*/ 26 h 65"/>
              <a:gd name="T10" fmla="*/ 64 w 74"/>
              <a:gd name="T11" fmla="*/ 39 h 65"/>
              <a:gd name="T12" fmla="*/ 23 w 74"/>
              <a:gd name="T13" fmla="*/ 39 h 65"/>
              <a:gd name="T14" fmla="*/ 34 w 74"/>
              <a:gd name="T15" fmla="*/ 50 h 65"/>
              <a:gd name="T16" fmla="*/ 25 w 74"/>
              <a:gd name="T17" fmla="*/ 59 h 65"/>
              <a:gd name="T18" fmla="*/ 4 w 74"/>
              <a:gd name="T19" fmla="*/ 38 h 65"/>
              <a:gd name="T20" fmla="*/ 4 w 74"/>
              <a:gd name="T21"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6" name="Oval 29"/>
          <p:cNvSpPr>
            <a:spLocks noChangeArrowheads="1"/>
          </p:cNvSpPr>
          <p:nvPr/>
        </p:nvSpPr>
        <p:spPr bwMode="auto">
          <a:xfrm>
            <a:off x="6680200" y="1123950"/>
            <a:ext cx="53975"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7" name="Freeform 30"/>
          <p:cNvSpPr/>
          <p:nvPr/>
        </p:nvSpPr>
        <p:spPr bwMode="auto">
          <a:xfrm>
            <a:off x="6638925" y="1158875"/>
            <a:ext cx="317500" cy="258763"/>
          </a:xfrm>
          <a:custGeom>
            <a:avLst/>
            <a:gdLst>
              <a:gd name="T0" fmla="*/ 135 w 141"/>
              <a:gd name="T1" fmla="*/ 60 h 115"/>
              <a:gd name="T2" fmla="*/ 133 w 141"/>
              <a:gd name="T3" fmla="*/ 60 h 115"/>
              <a:gd name="T4" fmla="*/ 105 w 141"/>
              <a:gd name="T5" fmla="*/ 60 h 115"/>
              <a:gd name="T6" fmla="*/ 64 w 141"/>
              <a:gd name="T7" fmla="*/ 12 h 115"/>
              <a:gd name="T8" fmla="*/ 75 w 141"/>
              <a:gd name="T9" fmla="*/ 12 h 115"/>
              <a:gd name="T10" fmla="*/ 93 w 141"/>
              <a:gd name="T11" fmla="*/ 34 h 115"/>
              <a:gd name="T12" fmla="*/ 98 w 141"/>
              <a:gd name="T13" fmla="*/ 36 h 115"/>
              <a:gd name="T14" fmla="*/ 104 w 141"/>
              <a:gd name="T15" fmla="*/ 30 h 115"/>
              <a:gd name="T16" fmla="*/ 102 w 141"/>
              <a:gd name="T17" fmla="*/ 25 h 115"/>
              <a:gd name="T18" fmla="*/ 82 w 141"/>
              <a:gd name="T19" fmla="*/ 2 h 115"/>
              <a:gd name="T20" fmla="*/ 77 w 141"/>
              <a:gd name="T21" fmla="*/ 0 h 115"/>
              <a:gd name="T22" fmla="*/ 48 w 141"/>
              <a:gd name="T23" fmla="*/ 0 h 115"/>
              <a:gd name="T24" fmla="*/ 28 w 141"/>
              <a:gd name="T25" fmla="*/ 15 h 115"/>
              <a:gd name="T26" fmla="*/ 28 w 141"/>
              <a:gd name="T27" fmla="*/ 32 h 115"/>
              <a:gd name="T28" fmla="*/ 6 w 141"/>
              <a:gd name="T29" fmla="*/ 32 h 115"/>
              <a:gd name="T30" fmla="*/ 2 w 141"/>
              <a:gd name="T31" fmla="*/ 34 h 115"/>
              <a:gd name="T32" fmla="*/ 2 w 141"/>
              <a:gd name="T33" fmla="*/ 43 h 115"/>
              <a:gd name="T34" fmla="*/ 6 w 141"/>
              <a:gd name="T35" fmla="*/ 45 h 115"/>
              <a:gd name="T36" fmla="*/ 32 w 141"/>
              <a:gd name="T37" fmla="*/ 45 h 115"/>
              <a:gd name="T38" fmla="*/ 40 w 141"/>
              <a:gd name="T39" fmla="*/ 38 h 115"/>
              <a:gd name="T40" fmla="*/ 40 w 141"/>
              <a:gd name="T41" fmla="*/ 27 h 115"/>
              <a:gd name="T42" fmla="*/ 55 w 141"/>
              <a:gd name="T43" fmla="*/ 45 h 115"/>
              <a:gd name="T44" fmla="*/ 41 w 141"/>
              <a:gd name="T45" fmla="*/ 59 h 115"/>
              <a:gd name="T46" fmla="*/ 40 w 141"/>
              <a:gd name="T47" fmla="*/ 69 h 115"/>
              <a:gd name="T48" fmla="*/ 49 w 141"/>
              <a:gd name="T49" fmla="*/ 109 h 115"/>
              <a:gd name="T50" fmla="*/ 57 w 141"/>
              <a:gd name="T51" fmla="*/ 115 h 115"/>
              <a:gd name="T52" fmla="*/ 64 w 141"/>
              <a:gd name="T53" fmla="*/ 108 h 115"/>
              <a:gd name="T54" fmla="*/ 64 w 141"/>
              <a:gd name="T55" fmla="*/ 106 h 115"/>
              <a:gd name="T56" fmla="*/ 57 w 141"/>
              <a:gd name="T57" fmla="*/ 72 h 115"/>
              <a:gd name="T58" fmla="*/ 75 w 141"/>
              <a:gd name="T59" fmla="*/ 54 h 115"/>
              <a:gd name="T60" fmla="*/ 91 w 141"/>
              <a:gd name="T61" fmla="*/ 72 h 115"/>
              <a:gd name="T62" fmla="*/ 101 w 141"/>
              <a:gd name="T63" fmla="*/ 75 h 115"/>
              <a:gd name="T64" fmla="*/ 133 w 141"/>
              <a:gd name="T65" fmla="*/ 75 h 115"/>
              <a:gd name="T66" fmla="*/ 141 w 141"/>
              <a:gd name="T67" fmla="*/ 69 h 115"/>
              <a:gd name="T68" fmla="*/ 135 w 141"/>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8" name="Freeform 31"/>
          <p:cNvSpPr>
            <a:spLocks noEditPoints="1"/>
          </p:cNvSpPr>
          <p:nvPr/>
        </p:nvSpPr>
        <p:spPr bwMode="auto">
          <a:xfrm>
            <a:off x="7196138" y="1181100"/>
            <a:ext cx="396875" cy="188913"/>
          </a:xfrm>
          <a:custGeom>
            <a:avLst/>
            <a:gdLst>
              <a:gd name="T0" fmla="*/ 0 w 250"/>
              <a:gd name="T1" fmla="*/ 119 h 119"/>
              <a:gd name="T2" fmla="*/ 0 w 250"/>
              <a:gd name="T3" fmla="*/ 0 h 119"/>
              <a:gd name="T4" fmla="*/ 250 w 250"/>
              <a:gd name="T5" fmla="*/ 0 h 119"/>
              <a:gd name="T6" fmla="*/ 250 w 250"/>
              <a:gd name="T7" fmla="*/ 119 h 119"/>
              <a:gd name="T8" fmla="*/ 0 w 250"/>
              <a:gd name="T9" fmla="*/ 119 h 119"/>
              <a:gd name="T10" fmla="*/ 0 w 250"/>
              <a:gd name="T11" fmla="*/ 119 h 119"/>
              <a:gd name="T12" fmla="*/ 17 w 250"/>
              <a:gd name="T13" fmla="*/ 102 h 119"/>
              <a:gd name="T14" fmla="*/ 233 w 250"/>
              <a:gd name="T15" fmla="*/ 102 h 119"/>
              <a:gd name="T16" fmla="*/ 233 w 250"/>
              <a:gd name="T17" fmla="*/ 17 h 119"/>
              <a:gd name="T18" fmla="*/ 17 w 250"/>
              <a:gd name="T19" fmla="*/ 17 h 119"/>
              <a:gd name="T20" fmla="*/ 17 w 250"/>
              <a:gd name="T21" fmla="*/ 102 h 119"/>
              <a:gd name="T22" fmla="*/ 17 w 250"/>
              <a:gd name="T2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119">
                <a:moveTo>
                  <a:pt x="0" y="119"/>
                </a:moveTo>
                <a:lnTo>
                  <a:pt x="0" y="0"/>
                </a:lnTo>
                <a:lnTo>
                  <a:pt x="250" y="0"/>
                </a:lnTo>
                <a:lnTo>
                  <a:pt x="250" y="119"/>
                </a:lnTo>
                <a:lnTo>
                  <a:pt x="0" y="119"/>
                </a:lnTo>
                <a:lnTo>
                  <a:pt x="0" y="119"/>
                </a:lnTo>
                <a:close/>
                <a:moveTo>
                  <a:pt x="17" y="102"/>
                </a:moveTo>
                <a:lnTo>
                  <a:pt x="233" y="102"/>
                </a:lnTo>
                <a:lnTo>
                  <a:pt x="233" y="17"/>
                </a:lnTo>
                <a:lnTo>
                  <a:pt x="17" y="17"/>
                </a:lnTo>
                <a:lnTo>
                  <a:pt x="17" y="102"/>
                </a:lnTo>
                <a:lnTo>
                  <a:pt x="17" y="10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9" name="Line 32"/>
          <p:cNvSpPr>
            <a:spLocks noChangeShapeType="1"/>
          </p:cNvSpPr>
          <p:nvPr/>
        </p:nvSpPr>
        <p:spPr bwMode="auto">
          <a:xfrm>
            <a:off x="7394575" y="12763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0" name="Line 33"/>
          <p:cNvSpPr>
            <a:spLocks noChangeShapeType="1"/>
          </p:cNvSpPr>
          <p:nvPr/>
        </p:nvSpPr>
        <p:spPr bwMode="auto">
          <a:xfrm>
            <a:off x="7394575" y="12763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1" name="Line 34"/>
          <p:cNvSpPr>
            <a:spLocks noChangeShapeType="1"/>
          </p:cNvSpPr>
          <p:nvPr/>
        </p:nvSpPr>
        <p:spPr bwMode="auto">
          <a:xfrm>
            <a:off x="7340600" y="13271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2" name="Line 35"/>
          <p:cNvSpPr>
            <a:spLocks noChangeShapeType="1"/>
          </p:cNvSpPr>
          <p:nvPr/>
        </p:nvSpPr>
        <p:spPr bwMode="auto">
          <a:xfrm>
            <a:off x="7340600" y="13271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3" name="Freeform 36"/>
          <p:cNvSpPr>
            <a:spLocks noEditPoints="1"/>
          </p:cNvSpPr>
          <p:nvPr/>
        </p:nvSpPr>
        <p:spPr bwMode="auto">
          <a:xfrm>
            <a:off x="7342188" y="1223963"/>
            <a:ext cx="104775" cy="103187"/>
          </a:xfrm>
          <a:custGeom>
            <a:avLst/>
            <a:gdLst>
              <a:gd name="T0" fmla="*/ 20 w 46"/>
              <a:gd name="T1" fmla="*/ 19 h 46"/>
              <a:gd name="T2" fmla="*/ 20 w 46"/>
              <a:gd name="T3" fmla="*/ 14 h 46"/>
              <a:gd name="T4" fmla="*/ 20 w 46"/>
              <a:gd name="T5" fmla="*/ 19 h 46"/>
              <a:gd name="T6" fmla="*/ 23 w 46"/>
              <a:gd name="T7" fmla="*/ 0 h 46"/>
              <a:gd name="T8" fmla="*/ 0 w 46"/>
              <a:gd name="T9" fmla="*/ 23 h 46"/>
              <a:gd name="T10" fmla="*/ 23 w 46"/>
              <a:gd name="T11" fmla="*/ 46 h 46"/>
              <a:gd name="T12" fmla="*/ 46 w 46"/>
              <a:gd name="T13" fmla="*/ 23 h 46"/>
              <a:gd name="T14" fmla="*/ 23 w 46"/>
              <a:gd name="T15" fmla="*/ 0 h 46"/>
              <a:gd name="T16" fmla="*/ 26 w 46"/>
              <a:gd name="T17" fmla="*/ 38 h 46"/>
              <a:gd name="T18" fmla="*/ 26 w 46"/>
              <a:gd name="T19" fmla="*/ 42 h 46"/>
              <a:gd name="T20" fmla="*/ 20 w 46"/>
              <a:gd name="T21" fmla="*/ 42 h 46"/>
              <a:gd name="T22" fmla="*/ 20 w 46"/>
              <a:gd name="T23" fmla="*/ 37 h 46"/>
              <a:gd name="T24" fmla="*/ 11 w 46"/>
              <a:gd name="T25" fmla="*/ 27 h 46"/>
              <a:gd name="T26" fmla="*/ 17 w 46"/>
              <a:gd name="T27" fmla="*/ 27 h 46"/>
              <a:gd name="T28" fmla="*/ 20 w 46"/>
              <a:gd name="T29" fmla="*/ 32 h 46"/>
              <a:gd name="T30" fmla="*/ 20 w 46"/>
              <a:gd name="T31" fmla="*/ 25 h 46"/>
              <a:gd name="T32" fmla="*/ 11 w 46"/>
              <a:gd name="T33" fmla="*/ 17 h 46"/>
              <a:gd name="T34" fmla="*/ 20 w 46"/>
              <a:gd name="T35" fmla="*/ 8 h 46"/>
              <a:gd name="T36" fmla="*/ 20 w 46"/>
              <a:gd name="T37" fmla="*/ 4 h 46"/>
              <a:gd name="T38" fmla="*/ 26 w 46"/>
              <a:gd name="T39" fmla="*/ 4 h 46"/>
              <a:gd name="T40" fmla="*/ 26 w 46"/>
              <a:gd name="T41" fmla="*/ 8 h 46"/>
              <a:gd name="T42" fmla="*/ 35 w 46"/>
              <a:gd name="T43" fmla="*/ 17 h 46"/>
              <a:gd name="T44" fmla="*/ 29 w 46"/>
              <a:gd name="T45" fmla="*/ 17 h 46"/>
              <a:gd name="T46" fmla="*/ 26 w 46"/>
              <a:gd name="T47" fmla="*/ 14 h 46"/>
              <a:gd name="T48" fmla="*/ 26 w 46"/>
              <a:gd name="T49" fmla="*/ 20 h 46"/>
              <a:gd name="T50" fmla="*/ 36 w 46"/>
              <a:gd name="T51" fmla="*/ 28 h 46"/>
              <a:gd name="T52" fmla="*/ 26 w 46"/>
              <a:gd name="T53" fmla="*/ 38 h 46"/>
              <a:gd name="T54" fmla="*/ 26 w 46"/>
              <a:gd name="T55" fmla="*/ 26 h 46"/>
              <a:gd name="T56" fmla="*/ 26 w 46"/>
              <a:gd name="T57" fmla="*/ 32 h 46"/>
              <a:gd name="T58" fmla="*/ 26 w 46"/>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19"/>
                </a:moveTo>
                <a:cubicBezTo>
                  <a:pt x="20" y="14"/>
                  <a:pt x="20" y="14"/>
                  <a:pt x="20" y="14"/>
                </a:cubicBezTo>
                <a:cubicBezTo>
                  <a:pt x="16" y="14"/>
                  <a:pt x="16" y="19"/>
                  <a:pt x="20" y="19"/>
                </a:cubicBezTo>
                <a:close/>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6" y="38"/>
                </a:moveTo>
                <a:cubicBezTo>
                  <a:pt x="26" y="42"/>
                  <a:pt x="26" y="42"/>
                  <a:pt x="26" y="42"/>
                </a:cubicBezTo>
                <a:cubicBezTo>
                  <a:pt x="20" y="42"/>
                  <a:pt x="20" y="42"/>
                  <a:pt x="20" y="42"/>
                </a:cubicBezTo>
                <a:cubicBezTo>
                  <a:pt x="20" y="37"/>
                  <a:pt x="20" y="37"/>
                  <a:pt x="20" y="37"/>
                </a:cubicBezTo>
                <a:cubicBezTo>
                  <a:pt x="17" y="37"/>
                  <a:pt x="11" y="34"/>
                  <a:pt x="11" y="27"/>
                </a:cubicBezTo>
                <a:cubicBezTo>
                  <a:pt x="17" y="27"/>
                  <a:pt x="17" y="27"/>
                  <a:pt x="17" y="27"/>
                </a:cubicBezTo>
                <a:cubicBezTo>
                  <a:pt x="17" y="29"/>
                  <a:pt x="17" y="31"/>
                  <a:pt x="20" y="32"/>
                </a:cubicBezTo>
                <a:cubicBezTo>
                  <a:pt x="20" y="25"/>
                  <a:pt x="20" y="25"/>
                  <a:pt x="20" y="25"/>
                </a:cubicBezTo>
                <a:cubicBezTo>
                  <a:pt x="16" y="24"/>
                  <a:pt x="11" y="23"/>
                  <a:pt x="11" y="17"/>
                </a:cubicBezTo>
                <a:cubicBezTo>
                  <a:pt x="11" y="10"/>
                  <a:pt x="18" y="8"/>
                  <a:pt x="20" y="8"/>
                </a:cubicBezTo>
                <a:cubicBezTo>
                  <a:pt x="20" y="4"/>
                  <a:pt x="20" y="4"/>
                  <a:pt x="20" y="4"/>
                </a:cubicBezTo>
                <a:cubicBezTo>
                  <a:pt x="26" y="4"/>
                  <a:pt x="26" y="4"/>
                  <a:pt x="26" y="4"/>
                </a:cubicBezTo>
                <a:cubicBezTo>
                  <a:pt x="26" y="8"/>
                  <a:pt x="26" y="8"/>
                  <a:pt x="26" y="8"/>
                </a:cubicBezTo>
                <a:cubicBezTo>
                  <a:pt x="30" y="8"/>
                  <a:pt x="35" y="11"/>
                  <a:pt x="35" y="17"/>
                </a:cubicBezTo>
                <a:cubicBezTo>
                  <a:pt x="29" y="17"/>
                  <a:pt x="29" y="17"/>
                  <a:pt x="29" y="17"/>
                </a:cubicBezTo>
                <a:cubicBezTo>
                  <a:pt x="29" y="15"/>
                  <a:pt x="28" y="14"/>
                  <a:pt x="26" y="14"/>
                </a:cubicBezTo>
                <a:cubicBezTo>
                  <a:pt x="26" y="20"/>
                  <a:pt x="26" y="20"/>
                  <a:pt x="26" y="20"/>
                </a:cubicBezTo>
                <a:cubicBezTo>
                  <a:pt x="30" y="20"/>
                  <a:pt x="36" y="22"/>
                  <a:pt x="36" y="28"/>
                </a:cubicBezTo>
                <a:cubicBezTo>
                  <a:pt x="36" y="33"/>
                  <a:pt x="30" y="37"/>
                  <a:pt x="26" y="38"/>
                </a:cubicBezTo>
                <a:close/>
                <a:moveTo>
                  <a:pt x="26" y="26"/>
                </a:moveTo>
                <a:cubicBezTo>
                  <a:pt x="26" y="32"/>
                  <a:pt x="26" y="32"/>
                  <a:pt x="26" y="32"/>
                </a:cubicBezTo>
                <a:cubicBezTo>
                  <a:pt x="31" y="31"/>
                  <a:pt x="31" y="26"/>
                  <a:pt x="26" y="2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4" name="Freeform 37"/>
          <p:cNvSpPr>
            <a:spLocks noEditPoints="1"/>
          </p:cNvSpPr>
          <p:nvPr/>
        </p:nvSpPr>
        <p:spPr bwMode="auto">
          <a:xfrm>
            <a:off x="7453313" y="1223963"/>
            <a:ext cx="103187" cy="103187"/>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1 w 46"/>
              <a:gd name="T11" fmla="*/ 19 h 46"/>
              <a:gd name="T12" fmla="*/ 26 w 46"/>
              <a:gd name="T13" fmla="*/ 19 h 46"/>
              <a:gd name="T14" fmla="*/ 26 w 46"/>
              <a:gd name="T15" fmla="*/ 24 h 46"/>
              <a:gd name="T16" fmla="*/ 22 w 46"/>
              <a:gd name="T17" fmla="*/ 24 h 46"/>
              <a:gd name="T18" fmla="*/ 20 w 46"/>
              <a:gd name="T19" fmla="*/ 32 h 46"/>
              <a:gd name="T20" fmla="*/ 24 w 46"/>
              <a:gd name="T21" fmla="*/ 32 h 46"/>
              <a:gd name="T22" fmla="*/ 34 w 46"/>
              <a:gd name="T23" fmla="*/ 32 h 46"/>
              <a:gd name="T24" fmla="*/ 34 w 46"/>
              <a:gd name="T25" fmla="*/ 37 h 46"/>
              <a:gd name="T26" fmla="*/ 12 w 46"/>
              <a:gd name="T27" fmla="*/ 37 h 46"/>
              <a:gd name="T28" fmla="*/ 12 w 46"/>
              <a:gd name="T29" fmla="*/ 32 h 46"/>
              <a:gd name="T30" fmla="*/ 15 w 46"/>
              <a:gd name="T31" fmla="*/ 24 h 46"/>
              <a:gd name="T32" fmla="*/ 11 w 46"/>
              <a:gd name="T33" fmla="*/ 24 h 46"/>
              <a:gd name="T34" fmla="*/ 11 w 46"/>
              <a:gd name="T35" fmla="*/ 19 h 46"/>
              <a:gd name="T36" fmla="*/ 15 w 46"/>
              <a:gd name="T37" fmla="*/ 19 h 46"/>
              <a:gd name="T38" fmla="*/ 14 w 46"/>
              <a:gd name="T39" fmla="*/ 14 h 46"/>
              <a:gd name="T40" fmla="*/ 24 w 46"/>
              <a:gd name="T41" fmla="*/ 6 h 46"/>
              <a:gd name="T42" fmla="*/ 34 w 46"/>
              <a:gd name="T43" fmla="*/ 17 h 46"/>
              <a:gd name="T44" fmla="*/ 28 w 46"/>
              <a:gd name="T45" fmla="*/ 17 h 46"/>
              <a:gd name="T46" fmla="*/ 24 w 46"/>
              <a:gd name="T47" fmla="*/ 12 h 46"/>
              <a:gd name="T48" fmla="*/ 20 w 46"/>
              <a:gd name="T49" fmla="*/ 15 h 46"/>
              <a:gd name="T50" fmla="*/ 21 w 46"/>
              <a:gd name="T5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1" y="19"/>
                </a:moveTo>
                <a:cubicBezTo>
                  <a:pt x="26" y="19"/>
                  <a:pt x="26" y="19"/>
                  <a:pt x="26" y="19"/>
                </a:cubicBezTo>
                <a:cubicBezTo>
                  <a:pt x="26" y="24"/>
                  <a:pt x="26" y="24"/>
                  <a:pt x="26" y="24"/>
                </a:cubicBezTo>
                <a:cubicBezTo>
                  <a:pt x="22" y="24"/>
                  <a:pt x="22" y="24"/>
                  <a:pt x="22" y="24"/>
                </a:cubicBezTo>
                <a:cubicBezTo>
                  <a:pt x="22" y="29"/>
                  <a:pt x="20" y="31"/>
                  <a:pt x="20" y="32"/>
                </a:cubicBezTo>
                <a:cubicBezTo>
                  <a:pt x="24" y="32"/>
                  <a:pt x="24" y="32"/>
                  <a:pt x="24" y="32"/>
                </a:cubicBezTo>
                <a:cubicBezTo>
                  <a:pt x="34" y="32"/>
                  <a:pt x="34" y="32"/>
                  <a:pt x="34" y="32"/>
                </a:cubicBezTo>
                <a:cubicBezTo>
                  <a:pt x="34" y="37"/>
                  <a:pt x="34" y="37"/>
                  <a:pt x="34" y="37"/>
                </a:cubicBezTo>
                <a:cubicBezTo>
                  <a:pt x="12" y="37"/>
                  <a:pt x="12" y="37"/>
                  <a:pt x="12" y="37"/>
                </a:cubicBezTo>
                <a:cubicBezTo>
                  <a:pt x="12" y="32"/>
                  <a:pt x="12" y="32"/>
                  <a:pt x="12" y="32"/>
                </a:cubicBezTo>
                <a:cubicBezTo>
                  <a:pt x="15" y="31"/>
                  <a:pt x="16" y="26"/>
                  <a:pt x="15" y="24"/>
                </a:cubicBezTo>
                <a:cubicBezTo>
                  <a:pt x="11" y="24"/>
                  <a:pt x="11" y="24"/>
                  <a:pt x="11" y="24"/>
                </a:cubicBezTo>
                <a:cubicBezTo>
                  <a:pt x="11" y="19"/>
                  <a:pt x="11" y="19"/>
                  <a:pt x="11" y="19"/>
                </a:cubicBezTo>
                <a:cubicBezTo>
                  <a:pt x="15" y="19"/>
                  <a:pt x="15" y="19"/>
                  <a:pt x="15" y="19"/>
                </a:cubicBezTo>
                <a:cubicBezTo>
                  <a:pt x="14" y="17"/>
                  <a:pt x="14" y="16"/>
                  <a:pt x="14" y="14"/>
                </a:cubicBezTo>
                <a:cubicBezTo>
                  <a:pt x="14" y="12"/>
                  <a:pt x="15" y="6"/>
                  <a:pt x="24" y="6"/>
                </a:cubicBezTo>
                <a:cubicBezTo>
                  <a:pt x="32" y="6"/>
                  <a:pt x="34" y="12"/>
                  <a:pt x="34" y="17"/>
                </a:cubicBezTo>
                <a:cubicBezTo>
                  <a:pt x="28" y="17"/>
                  <a:pt x="28" y="17"/>
                  <a:pt x="28" y="17"/>
                </a:cubicBezTo>
                <a:cubicBezTo>
                  <a:pt x="28" y="14"/>
                  <a:pt x="26" y="12"/>
                  <a:pt x="24" y="12"/>
                </a:cubicBezTo>
                <a:cubicBezTo>
                  <a:pt x="20" y="12"/>
                  <a:pt x="20" y="14"/>
                  <a:pt x="20" y="15"/>
                </a:cubicBezTo>
                <a:cubicBezTo>
                  <a:pt x="20" y="16"/>
                  <a:pt x="20" y="18"/>
                  <a:pt x="21" y="1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5" name="Freeform 38"/>
          <p:cNvSpPr>
            <a:spLocks noEditPoints="1"/>
          </p:cNvSpPr>
          <p:nvPr/>
        </p:nvSpPr>
        <p:spPr bwMode="auto">
          <a:xfrm>
            <a:off x="7232650" y="1223963"/>
            <a:ext cx="103188" cy="103187"/>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33 w 46"/>
              <a:gd name="T11" fmla="*/ 27 h 46"/>
              <a:gd name="T12" fmla="*/ 33 w 46"/>
              <a:gd name="T13" fmla="*/ 32 h 46"/>
              <a:gd name="T14" fmla="*/ 26 w 46"/>
              <a:gd name="T15" fmla="*/ 32 h 46"/>
              <a:gd name="T16" fmla="*/ 26 w 46"/>
              <a:gd name="T17" fmla="*/ 40 h 46"/>
              <a:gd name="T18" fmla="*/ 20 w 46"/>
              <a:gd name="T19" fmla="*/ 40 h 46"/>
              <a:gd name="T20" fmla="*/ 20 w 46"/>
              <a:gd name="T21" fmla="*/ 32 h 46"/>
              <a:gd name="T22" fmla="*/ 12 w 46"/>
              <a:gd name="T23" fmla="*/ 32 h 46"/>
              <a:gd name="T24" fmla="*/ 12 w 46"/>
              <a:gd name="T25" fmla="*/ 27 h 46"/>
              <a:gd name="T26" fmla="*/ 20 w 46"/>
              <a:gd name="T27" fmla="*/ 27 h 46"/>
              <a:gd name="T28" fmla="*/ 10 w 46"/>
              <a:gd name="T29" fmla="*/ 9 h 46"/>
              <a:gd name="T30" fmla="*/ 17 w 46"/>
              <a:gd name="T31" fmla="*/ 9 h 46"/>
              <a:gd name="T32" fmla="*/ 23 w 46"/>
              <a:gd name="T33" fmla="*/ 20 h 46"/>
              <a:gd name="T34" fmla="*/ 30 w 46"/>
              <a:gd name="T35" fmla="*/ 9 h 46"/>
              <a:gd name="T36" fmla="*/ 36 w 46"/>
              <a:gd name="T37" fmla="*/ 9 h 46"/>
              <a:gd name="T38" fmla="*/ 26 w 46"/>
              <a:gd name="T39" fmla="*/ 27 h 46"/>
              <a:gd name="T40" fmla="*/ 33 w 46"/>
              <a:gd name="T41"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33" y="27"/>
                </a:moveTo>
                <a:cubicBezTo>
                  <a:pt x="33" y="32"/>
                  <a:pt x="33" y="32"/>
                  <a:pt x="33" y="32"/>
                </a:cubicBezTo>
                <a:cubicBezTo>
                  <a:pt x="26" y="32"/>
                  <a:pt x="26" y="32"/>
                  <a:pt x="26" y="32"/>
                </a:cubicBezTo>
                <a:cubicBezTo>
                  <a:pt x="26" y="40"/>
                  <a:pt x="26" y="40"/>
                  <a:pt x="26" y="40"/>
                </a:cubicBezTo>
                <a:cubicBezTo>
                  <a:pt x="20" y="40"/>
                  <a:pt x="20" y="40"/>
                  <a:pt x="20" y="40"/>
                </a:cubicBezTo>
                <a:cubicBezTo>
                  <a:pt x="20" y="32"/>
                  <a:pt x="20" y="32"/>
                  <a:pt x="20" y="32"/>
                </a:cubicBezTo>
                <a:cubicBezTo>
                  <a:pt x="12" y="32"/>
                  <a:pt x="12" y="32"/>
                  <a:pt x="12" y="32"/>
                </a:cubicBezTo>
                <a:cubicBezTo>
                  <a:pt x="12" y="27"/>
                  <a:pt x="12" y="27"/>
                  <a:pt x="12" y="27"/>
                </a:cubicBezTo>
                <a:cubicBezTo>
                  <a:pt x="20" y="27"/>
                  <a:pt x="20" y="27"/>
                  <a:pt x="20" y="27"/>
                </a:cubicBezTo>
                <a:cubicBezTo>
                  <a:pt x="10" y="9"/>
                  <a:pt x="10" y="9"/>
                  <a:pt x="10" y="9"/>
                </a:cubicBezTo>
                <a:cubicBezTo>
                  <a:pt x="17" y="9"/>
                  <a:pt x="17" y="9"/>
                  <a:pt x="17" y="9"/>
                </a:cubicBezTo>
                <a:cubicBezTo>
                  <a:pt x="23" y="20"/>
                  <a:pt x="23" y="20"/>
                  <a:pt x="23" y="20"/>
                </a:cubicBezTo>
                <a:cubicBezTo>
                  <a:pt x="30" y="9"/>
                  <a:pt x="30" y="9"/>
                  <a:pt x="30" y="9"/>
                </a:cubicBezTo>
                <a:cubicBezTo>
                  <a:pt x="36" y="9"/>
                  <a:pt x="36" y="9"/>
                  <a:pt x="36" y="9"/>
                </a:cubicBezTo>
                <a:cubicBezTo>
                  <a:pt x="26" y="27"/>
                  <a:pt x="26" y="27"/>
                  <a:pt x="26" y="27"/>
                </a:cubicBezTo>
                <a:cubicBezTo>
                  <a:pt x="33" y="27"/>
                  <a:pt x="33" y="27"/>
                  <a:pt x="33" y="2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6" name="Freeform 39"/>
          <p:cNvSpPr>
            <a:spLocks noEditPoints="1"/>
          </p:cNvSpPr>
          <p:nvPr/>
        </p:nvSpPr>
        <p:spPr bwMode="auto">
          <a:xfrm>
            <a:off x="7915275" y="1262063"/>
            <a:ext cx="203200" cy="33337"/>
          </a:xfrm>
          <a:custGeom>
            <a:avLst/>
            <a:gdLst>
              <a:gd name="T0" fmla="*/ 101 w 128"/>
              <a:gd name="T1" fmla="*/ 0 h 21"/>
              <a:gd name="T2" fmla="*/ 122 w 128"/>
              <a:gd name="T3" fmla="*/ 21 h 21"/>
              <a:gd name="T4" fmla="*/ 128 w 128"/>
              <a:gd name="T5" fmla="*/ 21 h 21"/>
              <a:gd name="T6" fmla="*/ 128 w 128"/>
              <a:gd name="T7" fmla="*/ 0 h 21"/>
              <a:gd name="T8" fmla="*/ 101 w 128"/>
              <a:gd name="T9" fmla="*/ 0 h 21"/>
              <a:gd name="T10" fmla="*/ 0 w 128"/>
              <a:gd name="T11" fmla="*/ 0 h 21"/>
              <a:gd name="T12" fmla="*/ 0 w 128"/>
              <a:gd name="T13" fmla="*/ 21 h 21"/>
              <a:gd name="T14" fmla="*/ 75 w 128"/>
              <a:gd name="T15" fmla="*/ 21 h 21"/>
              <a:gd name="T16" fmla="*/ 56 w 128"/>
              <a:gd name="T17" fmla="*/ 0 h 21"/>
              <a:gd name="T18" fmla="*/ 0 w 128"/>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1">
                <a:moveTo>
                  <a:pt x="101" y="0"/>
                </a:moveTo>
                <a:lnTo>
                  <a:pt x="122" y="21"/>
                </a:lnTo>
                <a:lnTo>
                  <a:pt x="128" y="21"/>
                </a:lnTo>
                <a:lnTo>
                  <a:pt x="128" y="0"/>
                </a:lnTo>
                <a:lnTo>
                  <a:pt x="101" y="0"/>
                </a:lnTo>
                <a:close/>
                <a:moveTo>
                  <a:pt x="0" y="0"/>
                </a:moveTo>
                <a:lnTo>
                  <a:pt x="0" y="21"/>
                </a:lnTo>
                <a:lnTo>
                  <a:pt x="75" y="21"/>
                </a:lnTo>
                <a:lnTo>
                  <a:pt x="56"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7" name="Freeform 40"/>
          <p:cNvSpPr>
            <a:spLocks noEditPoints="1"/>
          </p:cNvSpPr>
          <p:nvPr/>
        </p:nvSpPr>
        <p:spPr bwMode="auto">
          <a:xfrm>
            <a:off x="7854950" y="1076325"/>
            <a:ext cx="360363"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124 w 160"/>
              <a:gd name="T21" fmla="*/ 36 h 160"/>
              <a:gd name="T22" fmla="*/ 142 w 160"/>
              <a:gd name="T23" fmla="*/ 80 h 160"/>
              <a:gd name="T24" fmla="*/ 130 w 160"/>
              <a:gd name="T25" fmla="*/ 117 h 160"/>
              <a:gd name="T26" fmla="*/ 43 w 160"/>
              <a:gd name="T27" fmla="*/ 30 h 160"/>
              <a:gd name="T28" fmla="*/ 80 w 160"/>
              <a:gd name="T29" fmla="*/ 18 h 160"/>
              <a:gd name="T30" fmla="*/ 124 w 160"/>
              <a:gd name="T31" fmla="*/ 36 h 160"/>
              <a:gd name="T32" fmla="*/ 80 w 160"/>
              <a:gd name="T33" fmla="*/ 142 h 160"/>
              <a:gd name="T34" fmla="*/ 36 w 160"/>
              <a:gd name="T35" fmla="*/ 124 h 160"/>
              <a:gd name="T36" fmla="*/ 18 w 160"/>
              <a:gd name="T37" fmla="*/ 80 h 160"/>
              <a:gd name="T38" fmla="*/ 30 w 160"/>
              <a:gd name="T39" fmla="*/ 43 h 160"/>
              <a:gd name="T40" fmla="*/ 117 w 160"/>
              <a:gd name="T41" fmla="*/ 130 h 160"/>
              <a:gd name="T42" fmla="*/ 80 w 160"/>
              <a:gd name="T43"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124" y="36"/>
                </a:moveTo>
                <a:cubicBezTo>
                  <a:pt x="135" y="47"/>
                  <a:pt x="142" y="63"/>
                  <a:pt x="142" y="80"/>
                </a:cubicBezTo>
                <a:cubicBezTo>
                  <a:pt x="142" y="94"/>
                  <a:pt x="138" y="107"/>
                  <a:pt x="130" y="117"/>
                </a:cubicBezTo>
                <a:cubicBezTo>
                  <a:pt x="43" y="30"/>
                  <a:pt x="43" y="30"/>
                  <a:pt x="43" y="30"/>
                </a:cubicBezTo>
                <a:cubicBezTo>
                  <a:pt x="53" y="22"/>
                  <a:pt x="66" y="18"/>
                  <a:pt x="80" y="18"/>
                </a:cubicBezTo>
                <a:cubicBezTo>
                  <a:pt x="97" y="18"/>
                  <a:pt x="113" y="25"/>
                  <a:pt x="124" y="36"/>
                </a:cubicBezTo>
                <a:close/>
                <a:moveTo>
                  <a:pt x="80" y="142"/>
                </a:moveTo>
                <a:cubicBezTo>
                  <a:pt x="63" y="142"/>
                  <a:pt x="47" y="135"/>
                  <a:pt x="36" y="124"/>
                </a:cubicBezTo>
                <a:cubicBezTo>
                  <a:pt x="25" y="113"/>
                  <a:pt x="18" y="97"/>
                  <a:pt x="18" y="80"/>
                </a:cubicBezTo>
                <a:cubicBezTo>
                  <a:pt x="18" y="66"/>
                  <a:pt x="22" y="53"/>
                  <a:pt x="30" y="43"/>
                </a:cubicBezTo>
                <a:cubicBezTo>
                  <a:pt x="117" y="130"/>
                  <a:pt x="117" y="130"/>
                  <a:pt x="117" y="130"/>
                </a:cubicBezTo>
                <a:cubicBezTo>
                  <a:pt x="107" y="138"/>
                  <a:pt x="94" y="142"/>
                  <a:pt x="80" y="1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8" name="Rectangle 41"/>
          <p:cNvSpPr>
            <a:spLocks noChangeArrowheads="1"/>
          </p:cNvSpPr>
          <p:nvPr/>
        </p:nvSpPr>
        <p:spPr bwMode="auto">
          <a:xfrm>
            <a:off x="8124825" y="1262063"/>
            <a:ext cx="11113" cy="333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9" name="Rectangle 42"/>
          <p:cNvSpPr>
            <a:spLocks noChangeArrowheads="1"/>
          </p:cNvSpPr>
          <p:nvPr/>
        </p:nvSpPr>
        <p:spPr bwMode="auto">
          <a:xfrm>
            <a:off x="8140700" y="1262063"/>
            <a:ext cx="11113" cy="333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0" name="Freeform 43"/>
          <p:cNvSpPr/>
          <p:nvPr/>
        </p:nvSpPr>
        <p:spPr bwMode="auto">
          <a:xfrm>
            <a:off x="8023225" y="1127125"/>
            <a:ext cx="112713" cy="130175"/>
          </a:xfrm>
          <a:custGeom>
            <a:avLst/>
            <a:gdLst>
              <a:gd name="T0" fmla="*/ 50 w 50"/>
              <a:gd name="T1" fmla="*/ 58 h 58"/>
              <a:gd name="T2" fmla="*/ 50 w 50"/>
              <a:gd name="T3" fmla="*/ 51 h 58"/>
              <a:gd name="T4" fmla="*/ 49 w 50"/>
              <a:gd name="T5" fmla="*/ 46 h 58"/>
              <a:gd name="T6" fmla="*/ 44 w 50"/>
              <a:gd name="T7" fmla="*/ 41 h 58"/>
              <a:gd name="T8" fmla="*/ 37 w 50"/>
              <a:gd name="T9" fmla="*/ 39 h 58"/>
              <a:gd name="T10" fmla="*/ 30 w 50"/>
              <a:gd name="T11" fmla="*/ 39 h 58"/>
              <a:gd name="T12" fmla="*/ 24 w 50"/>
              <a:gd name="T13" fmla="*/ 39 h 58"/>
              <a:gd name="T14" fmla="*/ 19 w 50"/>
              <a:gd name="T15" fmla="*/ 37 h 58"/>
              <a:gd name="T16" fmla="*/ 17 w 50"/>
              <a:gd name="T17" fmla="*/ 32 h 58"/>
              <a:gd name="T18" fmla="*/ 18 w 50"/>
              <a:gd name="T19" fmla="*/ 28 h 58"/>
              <a:gd name="T20" fmla="*/ 18 w 50"/>
              <a:gd name="T21" fmla="*/ 26 h 58"/>
              <a:gd name="T22" fmla="*/ 16 w 50"/>
              <a:gd name="T23" fmla="*/ 25 h 58"/>
              <a:gd name="T24" fmla="*/ 15 w 50"/>
              <a:gd name="T25" fmla="*/ 25 h 58"/>
              <a:gd name="T26" fmla="*/ 7 w 50"/>
              <a:gd name="T27" fmla="*/ 22 h 58"/>
              <a:gd name="T28" fmla="*/ 4 w 50"/>
              <a:gd name="T29" fmla="*/ 15 h 58"/>
              <a:gd name="T30" fmla="*/ 6 w 50"/>
              <a:gd name="T31" fmla="*/ 8 h 58"/>
              <a:gd name="T32" fmla="*/ 9 w 50"/>
              <a:gd name="T33" fmla="*/ 6 h 58"/>
              <a:gd name="T34" fmla="*/ 13 w 50"/>
              <a:gd name="T35" fmla="*/ 5 h 58"/>
              <a:gd name="T36" fmla="*/ 16 w 50"/>
              <a:gd name="T37" fmla="*/ 3 h 58"/>
              <a:gd name="T38" fmla="*/ 13 w 50"/>
              <a:gd name="T39" fmla="*/ 0 h 58"/>
              <a:gd name="T40" fmla="*/ 7 w 50"/>
              <a:gd name="T41" fmla="*/ 2 h 58"/>
              <a:gd name="T42" fmla="*/ 1 w 50"/>
              <a:gd name="T43" fmla="*/ 8 h 58"/>
              <a:gd name="T44" fmla="*/ 0 w 50"/>
              <a:gd name="T45" fmla="*/ 15 h 58"/>
              <a:gd name="T46" fmla="*/ 4 w 50"/>
              <a:gd name="T47" fmla="*/ 25 h 58"/>
              <a:gd name="T48" fmla="*/ 13 w 50"/>
              <a:gd name="T49" fmla="*/ 29 h 58"/>
              <a:gd name="T50" fmla="*/ 13 w 50"/>
              <a:gd name="T51" fmla="*/ 32 h 58"/>
              <a:gd name="T52" fmla="*/ 15 w 50"/>
              <a:gd name="T53" fmla="*/ 40 h 58"/>
              <a:gd name="T54" fmla="*/ 24 w 50"/>
              <a:gd name="T55" fmla="*/ 44 h 58"/>
              <a:gd name="T56" fmla="*/ 37 w 50"/>
              <a:gd name="T57" fmla="*/ 44 h 58"/>
              <a:gd name="T58" fmla="*/ 43 w 50"/>
              <a:gd name="T59" fmla="*/ 46 h 58"/>
              <a:gd name="T60" fmla="*/ 44 w 50"/>
              <a:gd name="T61" fmla="*/ 48 h 58"/>
              <a:gd name="T62" fmla="*/ 45 w 50"/>
              <a:gd name="T63" fmla="*/ 51 h 58"/>
              <a:gd name="T64" fmla="*/ 45 w 50"/>
              <a:gd name="T65" fmla="*/ 58 h 58"/>
              <a:gd name="T66" fmla="*/ 45 w 50"/>
              <a:gd name="T67" fmla="*/ 58 h 58"/>
              <a:gd name="T68" fmla="*/ 50 w 50"/>
              <a:gd name="T69" fmla="*/ 58 h 58"/>
              <a:gd name="T70" fmla="*/ 50 w 50"/>
              <a:gd name="T7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58">
                <a:moveTo>
                  <a:pt x="50" y="58"/>
                </a:moveTo>
                <a:cubicBezTo>
                  <a:pt x="50" y="51"/>
                  <a:pt x="50" y="51"/>
                  <a:pt x="50" y="51"/>
                </a:cubicBezTo>
                <a:cubicBezTo>
                  <a:pt x="50" y="49"/>
                  <a:pt x="49" y="48"/>
                  <a:pt x="49" y="46"/>
                </a:cubicBezTo>
                <a:cubicBezTo>
                  <a:pt x="48" y="44"/>
                  <a:pt x="46" y="42"/>
                  <a:pt x="44" y="41"/>
                </a:cubicBezTo>
                <a:cubicBezTo>
                  <a:pt x="42" y="40"/>
                  <a:pt x="40" y="39"/>
                  <a:pt x="37" y="39"/>
                </a:cubicBezTo>
                <a:cubicBezTo>
                  <a:pt x="37" y="39"/>
                  <a:pt x="33" y="39"/>
                  <a:pt x="30" y="39"/>
                </a:cubicBezTo>
                <a:cubicBezTo>
                  <a:pt x="27" y="39"/>
                  <a:pt x="24" y="39"/>
                  <a:pt x="24" y="39"/>
                </a:cubicBezTo>
                <a:cubicBezTo>
                  <a:pt x="22" y="39"/>
                  <a:pt x="20" y="38"/>
                  <a:pt x="19" y="37"/>
                </a:cubicBezTo>
                <a:cubicBezTo>
                  <a:pt x="18" y="36"/>
                  <a:pt x="17" y="34"/>
                  <a:pt x="17" y="32"/>
                </a:cubicBezTo>
                <a:cubicBezTo>
                  <a:pt x="17" y="31"/>
                  <a:pt x="18" y="29"/>
                  <a:pt x="18" y="28"/>
                </a:cubicBezTo>
                <a:cubicBezTo>
                  <a:pt x="19" y="28"/>
                  <a:pt x="19" y="27"/>
                  <a:pt x="18" y="26"/>
                </a:cubicBezTo>
                <a:cubicBezTo>
                  <a:pt x="18" y="25"/>
                  <a:pt x="17" y="25"/>
                  <a:pt x="16" y="25"/>
                </a:cubicBezTo>
                <a:cubicBezTo>
                  <a:pt x="16" y="25"/>
                  <a:pt x="16" y="25"/>
                  <a:pt x="15" y="25"/>
                </a:cubicBezTo>
                <a:cubicBezTo>
                  <a:pt x="12" y="25"/>
                  <a:pt x="9" y="23"/>
                  <a:pt x="7" y="22"/>
                </a:cubicBezTo>
                <a:cubicBezTo>
                  <a:pt x="5" y="20"/>
                  <a:pt x="4" y="17"/>
                  <a:pt x="4" y="15"/>
                </a:cubicBezTo>
                <a:cubicBezTo>
                  <a:pt x="4" y="13"/>
                  <a:pt x="5" y="10"/>
                  <a:pt x="6" y="8"/>
                </a:cubicBezTo>
                <a:cubicBezTo>
                  <a:pt x="7" y="7"/>
                  <a:pt x="8" y="7"/>
                  <a:pt x="9" y="6"/>
                </a:cubicBezTo>
                <a:cubicBezTo>
                  <a:pt x="10" y="6"/>
                  <a:pt x="12" y="5"/>
                  <a:pt x="13" y="5"/>
                </a:cubicBezTo>
                <a:cubicBezTo>
                  <a:pt x="15" y="5"/>
                  <a:pt x="16" y="4"/>
                  <a:pt x="16" y="3"/>
                </a:cubicBezTo>
                <a:cubicBezTo>
                  <a:pt x="16" y="1"/>
                  <a:pt x="15" y="0"/>
                  <a:pt x="13" y="0"/>
                </a:cubicBezTo>
                <a:cubicBezTo>
                  <a:pt x="11" y="0"/>
                  <a:pt x="9" y="1"/>
                  <a:pt x="7" y="2"/>
                </a:cubicBezTo>
                <a:cubicBezTo>
                  <a:pt x="4" y="3"/>
                  <a:pt x="2" y="5"/>
                  <a:pt x="1" y="8"/>
                </a:cubicBezTo>
                <a:cubicBezTo>
                  <a:pt x="0" y="10"/>
                  <a:pt x="0" y="13"/>
                  <a:pt x="0" y="15"/>
                </a:cubicBezTo>
                <a:cubicBezTo>
                  <a:pt x="0" y="19"/>
                  <a:pt x="1" y="22"/>
                  <a:pt x="4" y="25"/>
                </a:cubicBezTo>
                <a:cubicBezTo>
                  <a:pt x="6" y="27"/>
                  <a:pt x="9" y="29"/>
                  <a:pt x="13" y="29"/>
                </a:cubicBezTo>
                <a:cubicBezTo>
                  <a:pt x="13" y="30"/>
                  <a:pt x="13" y="31"/>
                  <a:pt x="13" y="32"/>
                </a:cubicBezTo>
                <a:cubicBezTo>
                  <a:pt x="13" y="35"/>
                  <a:pt x="14" y="38"/>
                  <a:pt x="15" y="40"/>
                </a:cubicBezTo>
                <a:cubicBezTo>
                  <a:pt x="17" y="43"/>
                  <a:pt x="20" y="44"/>
                  <a:pt x="24" y="44"/>
                </a:cubicBezTo>
                <a:cubicBezTo>
                  <a:pt x="24" y="44"/>
                  <a:pt x="37" y="44"/>
                  <a:pt x="37" y="44"/>
                </a:cubicBezTo>
                <a:cubicBezTo>
                  <a:pt x="40" y="44"/>
                  <a:pt x="42" y="45"/>
                  <a:pt x="43" y="46"/>
                </a:cubicBezTo>
                <a:cubicBezTo>
                  <a:pt x="44" y="47"/>
                  <a:pt x="44" y="47"/>
                  <a:pt x="44" y="48"/>
                </a:cubicBezTo>
                <a:cubicBezTo>
                  <a:pt x="45" y="49"/>
                  <a:pt x="45" y="50"/>
                  <a:pt x="45" y="51"/>
                </a:cubicBezTo>
                <a:cubicBezTo>
                  <a:pt x="45" y="58"/>
                  <a:pt x="45" y="58"/>
                  <a:pt x="45" y="58"/>
                </a:cubicBezTo>
                <a:cubicBezTo>
                  <a:pt x="45" y="58"/>
                  <a:pt x="45" y="58"/>
                  <a:pt x="45" y="58"/>
                </a:cubicBezTo>
                <a:cubicBezTo>
                  <a:pt x="50" y="58"/>
                  <a:pt x="50" y="58"/>
                  <a:pt x="50" y="58"/>
                </a:cubicBezTo>
                <a:cubicBezTo>
                  <a:pt x="50" y="58"/>
                  <a:pt x="50" y="58"/>
                  <a:pt x="50" y="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1" name="Freeform 44"/>
          <p:cNvSpPr/>
          <p:nvPr/>
        </p:nvSpPr>
        <p:spPr bwMode="auto">
          <a:xfrm>
            <a:off x="8059738" y="1138238"/>
            <a:ext cx="92075" cy="119062"/>
          </a:xfrm>
          <a:custGeom>
            <a:avLst/>
            <a:gdLst>
              <a:gd name="T0" fmla="*/ 41 w 41"/>
              <a:gd name="T1" fmla="*/ 53 h 53"/>
              <a:gd name="T2" fmla="*/ 41 w 41"/>
              <a:gd name="T3" fmla="*/ 44 h 53"/>
              <a:gd name="T4" fmla="*/ 36 w 41"/>
              <a:gd name="T5" fmla="*/ 29 h 53"/>
              <a:gd name="T6" fmla="*/ 21 w 41"/>
              <a:gd name="T7" fmla="*/ 23 h 53"/>
              <a:gd name="T8" fmla="*/ 17 w 41"/>
              <a:gd name="T9" fmla="*/ 23 h 53"/>
              <a:gd name="T10" fmla="*/ 19 w 41"/>
              <a:gd name="T11" fmla="*/ 16 h 53"/>
              <a:gd name="T12" fmla="*/ 15 w 41"/>
              <a:gd name="T13" fmla="*/ 5 h 53"/>
              <a:gd name="T14" fmla="*/ 3 w 41"/>
              <a:gd name="T15" fmla="*/ 0 h 53"/>
              <a:gd name="T16" fmla="*/ 0 w 41"/>
              <a:gd name="T17" fmla="*/ 2 h 53"/>
              <a:gd name="T18" fmla="*/ 3 w 41"/>
              <a:gd name="T19" fmla="*/ 5 h 53"/>
              <a:gd name="T20" fmla="*/ 11 w 41"/>
              <a:gd name="T21" fmla="*/ 8 h 53"/>
              <a:gd name="T22" fmla="*/ 14 w 41"/>
              <a:gd name="T23" fmla="*/ 16 h 53"/>
              <a:gd name="T24" fmla="*/ 11 w 41"/>
              <a:gd name="T25" fmla="*/ 24 h 53"/>
              <a:gd name="T26" fmla="*/ 11 w 41"/>
              <a:gd name="T27" fmla="*/ 26 h 53"/>
              <a:gd name="T28" fmla="*/ 13 w 41"/>
              <a:gd name="T29" fmla="*/ 28 h 53"/>
              <a:gd name="T30" fmla="*/ 21 w 41"/>
              <a:gd name="T31" fmla="*/ 28 h 53"/>
              <a:gd name="T32" fmla="*/ 32 w 41"/>
              <a:gd name="T33" fmla="*/ 33 h 53"/>
              <a:gd name="T34" fmla="*/ 36 w 41"/>
              <a:gd name="T35" fmla="*/ 44 h 53"/>
              <a:gd name="T36" fmla="*/ 36 w 41"/>
              <a:gd name="T37" fmla="*/ 53 h 53"/>
              <a:gd name="T38" fmla="*/ 36 w 41"/>
              <a:gd name="T39" fmla="*/ 53 h 53"/>
              <a:gd name="T40" fmla="*/ 41 w 41"/>
              <a:gd name="T41" fmla="*/ 53 h 53"/>
              <a:gd name="T42" fmla="*/ 41 w 41"/>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53">
                <a:moveTo>
                  <a:pt x="41" y="53"/>
                </a:moveTo>
                <a:cubicBezTo>
                  <a:pt x="41" y="44"/>
                  <a:pt x="41" y="44"/>
                  <a:pt x="41" y="44"/>
                </a:cubicBezTo>
                <a:cubicBezTo>
                  <a:pt x="41" y="39"/>
                  <a:pt x="39" y="33"/>
                  <a:pt x="36" y="29"/>
                </a:cubicBezTo>
                <a:cubicBezTo>
                  <a:pt x="32" y="25"/>
                  <a:pt x="27" y="23"/>
                  <a:pt x="21" y="23"/>
                </a:cubicBezTo>
                <a:cubicBezTo>
                  <a:pt x="17" y="23"/>
                  <a:pt x="17" y="23"/>
                  <a:pt x="17" y="23"/>
                </a:cubicBezTo>
                <a:cubicBezTo>
                  <a:pt x="18" y="20"/>
                  <a:pt x="19" y="18"/>
                  <a:pt x="19" y="16"/>
                </a:cubicBezTo>
                <a:cubicBezTo>
                  <a:pt x="19" y="12"/>
                  <a:pt x="17" y="8"/>
                  <a:pt x="15" y="5"/>
                </a:cubicBezTo>
                <a:cubicBezTo>
                  <a:pt x="12" y="2"/>
                  <a:pt x="8" y="0"/>
                  <a:pt x="3" y="0"/>
                </a:cubicBezTo>
                <a:cubicBezTo>
                  <a:pt x="1" y="0"/>
                  <a:pt x="0" y="1"/>
                  <a:pt x="0" y="2"/>
                </a:cubicBezTo>
                <a:cubicBezTo>
                  <a:pt x="0" y="4"/>
                  <a:pt x="1" y="5"/>
                  <a:pt x="3" y="5"/>
                </a:cubicBezTo>
                <a:cubicBezTo>
                  <a:pt x="7" y="5"/>
                  <a:pt x="9" y="6"/>
                  <a:pt x="11" y="8"/>
                </a:cubicBezTo>
                <a:cubicBezTo>
                  <a:pt x="13" y="10"/>
                  <a:pt x="14" y="13"/>
                  <a:pt x="14" y="16"/>
                </a:cubicBezTo>
                <a:cubicBezTo>
                  <a:pt x="14" y="18"/>
                  <a:pt x="13" y="21"/>
                  <a:pt x="11" y="24"/>
                </a:cubicBezTo>
                <a:cubicBezTo>
                  <a:pt x="11" y="24"/>
                  <a:pt x="11" y="25"/>
                  <a:pt x="11" y="26"/>
                </a:cubicBezTo>
                <a:cubicBezTo>
                  <a:pt x="12" y="27"/>
                  <a:pt x="12" y="28"/>
                  <a:pt x="13" y="28"/>
                </a:cubicBezTo>
                <a:cubicBezTo>
                  <a:pt x="21" y="28"/>
                  <a:pt x="21" y="28"/>
                  <a:pt x="21" y="28"/>
                </a:cubicBezTo>
                <a:cubicBezTo>
                  <a:pt x="26" y="28"/>
                  <a:pt x="30" y="30"/>
                  <a:pt x="32" y="33"/>
                </a:cubicBezTo>
                <a:cubicBezTo>
                  <a:pt x="35" y="36"/>
                  <a:pt x="36" y="40"/>
                  <a:pt x="36" y="44"/>
                </a:cubicBezTo>
                <a:cubicBezTo>
                  <a:pt x="36" y="53"/>
                  <a:pt x="36" y="53"/>
                  <a:pt x="36" y="53"/>
                </a:cubicBezTo>
                <a:cubicBezTo>
                  <a:pt x="36" y="53"/>
                  <a:pt x="36" y="53"/>
                  <a:pt x="36" y="53"/>
                </a:cubicBezTo>
                <a:cubicBezTo>
                  <a:pt x="41" y="53"/>
                  <a:pt x="41" y="53"/>
                  <a:pt x="41" y="53"/>
                </a:cubicBezTo>
                <a:cubicBezTo>
                  <a:pt x="41" y="53"/>
                  <a:pt x="41" y="53"/>
                  <a:pt x="41" y="5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2" name="Freeform 45"/>
          <p:cNvSpPr>
            <a:spLocks noEditPoints="1"/>
          </p:cNvSpPr>
          <p:nvPr/>
        </p:nvSpPr>
        <p:spPr bwMode="auto">
          <a:xfrm>
            <a:off x="827088" y="1722438"/>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3" name="Freeform 46"/>
          <p:cNvSpPr/>
          <p:nvPr/>
        </p:nvSpPr>
        <p:spPr bwMode="auto">
          <a:xfrm>
            <a:off x="930275" y="1862138"/>
            <a:ext cx="77788" cy="142875"/>
          </a:xfrm>
          <a:custGeom>
            <a:avLst/>
            <a:gdLst>
              <a:gd name="T0" fmla="*/ 0 w 49"/>
              <a:gd name="T1" fmla="*/ 90 h 90"/>
              <a:gd name="T2" fmla="*/ 26 w 49"/>
              <a:gd name="T3" fmla="*/ 90 h 90"/>
              <a:gd name="T4" fmla="*/ 26 w 49"/>
              <a:gd name="T5" fmla="*/ 49 h 90"/>
              <a:gd name="T6" fmla="*/ 49 w 49"/>
              <a:gd name="T7" fmla="*/ 49 h 90"/>
              <a:gd name="T8" fmla="*/ 0 w 49"/>
              <a:gd name="T9" fmla="*/ 0 h 90"/>
              <a:gd name="T10" fmla="*/ 0 w 49"/>
              <a:gd name="T11" fmla="*/ 90 h 90"/>
            </a:gdLst>
            <a:ahLst/>
            <a:cxnLst>
              <a:cxn ang="0">
                <a:pos x="T0" y="T1"/>
              </a:cxn>
              <a:cxn ang="0">
                <a:pos x="T2" y="T3"/>
              </a:cxn>
              <a:cxn ang="0">
                <a:pos x="T4" y="T5"/>
              </a:cxn>
              <a:cxn ang="0">
                <a:pos x="T6" y="T7"/>
              </a:cxn>
              <a:cxn ang="0">
                <a:pos x="T8" y="T9"/>
              </a:cxn>
              <a:cxn ang="0">
                <a:pos x="T10" y="T11"/>
              </a:cxn>
            </a:cxnLst>
            <a:rect l="0" t="0" r="r" b="b"/>
            <a:pathLst>
              <a:path w="49" h="90">
                <a:moveTo>
                  <a:pt x="0" y="90"/>
                </a:moveTo>
                <a:lnTo>
                  <a:pt x="26" y="90"/>
                </a:lnTo>
                <a:lnTo>
                  <a:pt x="26" y="49"/>
                </a:lnTo>
                <a:lnTo>
                  <a:pt x="49" y="49"/>
                </a:lnTo>
                <a:lnTo>
                  <a:pt x="0" y="0"/>
                </a:lnTo>
                <a:lnTo>
                  <a:pt x="0"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4" name="Freeform 47"/>
          <p:cNvSpPr/>
          <p:nvPr/>
        </p:nvSpPr>
        <p:spPr bwMode="auto">
          <a:xfrm>
            <a:off x="941388" y="1801813"/>
            <a:ext cx="142875" cy="119062"/>
          </a:xfrm>
          <a:custGeom>
            <a:avLst/>
            <a:gdLst>
              <a:gd name="T0" fmla="*/ 33 w 63"/>
              <a:gd name="T1" fmla="*/ 17 h 53"/>
              <a:gd name="T2" fmla="*/ 46 w 63"/>
              <a:gd name="T3" fmla="*/ 30 h 53"/>
              <a:gd name="T4" fmla="*/ 41 w 63"/>
              <a:gd name="T5" fmla="*/ 41 h 53"/>
              <a:gd name="T6" fmla="*/ 53 w 63"/>
              <a:gd name="T7" fmla="*/ 53 h 53"/>
              <a:gd name="T8" fmla="*/ 63 w 63"/>
              <a:gd name="T9" fmla="*/ 30 h 53"/>
              <a:gd name="T10" fmla="*/ 32 w 63"/>
              <a:gd name="T11" fmla="*/ 0 h 53"/>
              <a:gd name="T12" fmla="*/ 0 w 63"/>
              <a:gd name="T13" fmla="*/ 0 h 53"/>
              <a:gd name="T14" fmla="*/ 17 w 63"/>
              <a:gd name="T15" fmla="*/ 17 h 53"/>
              <a:gd name="T16" fmla="*/ 33 w 63"/>
              <a:gd name="T1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3">
                <a:moveTo>
                  <a:pt x="33" y="17"/>
                </a:moveTo>
                <a:cubicBezTo>
                  <a:pt x="40" y="17"/>
                  <a:pt x="46" y="23"/>
                  <a:pt x="46" y="30"/>
                </a:cubicBezTo>
                <a:cubicBezTo>
                  <a:pt x="46" y="34"/>
                  <a:pt x="44" y="38"/>
                  <a:pt x="41" y="41"/>
                </a:cubicBezTo>
                <a:cubicBezTo>
                  <a:pt x="53" y="53"/>
                  <a:pt x="53" y="53"/>
                  <a:pt x="53" y="53"/>
                </a:cubicBezTo>
                <a:cubicBezTo>
                  <a:pt x="59" y="47"/>
                  <a:pt x="63" y="39"/>
                  <a:pt x="63" y="30"/>
                </a:cubicBezTo>
                <a:cubicBezTo>
                  <a:pt x="63" y="14"/>
                  <a:pt x="49" y="0"/>
                  <a:pt x="32" y="0"/>
                </a:cubicBezTo>
                <a:cubicBezTo>
                  <a:pt x="0" y="0"/>
                  <a:pt x="0" y="0"/>
                  <a:pt x="0" y="0"/>
                </a:cubicBezTo>
                <a:cubicBezTo>
                  <a:pt x="17" y="17"/>
                  <a:pt x="17" y="17"/>
                  <a:pt x="17" y="17"/>
                </a:cubicBezTo>
                <a:lnTo>
                  <a:pt x="33"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5" name="Rectangle 48"/>
          <p:cNvSpPr>
            <a:spLocks noChangeArrowheads="1"/>
          </p:cNvSpPr>
          <p:nvPr/>
        </p:nvSpPr>
        <p:spPr bwMode="auto">
          <a:xfrm>
            <a:off x="1663700" y="1749425"/>
            <a:ext cx="26988" cy="587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6" name="Rectangle 49"/>
          <p:cNvSpPr>
            <a:spLocks noChangeArrowheads="1"/>
          </p:cNvSpPr>
          <p:nvPr/>
        </p:nvSpPr>
        <p:spPr bwMode="auto">
          <a:xfrm>
            <a:off x="1474788" y="1897063"/>
            <a:ext cx="382587" cy="333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7" name="Oval 50"/>
          <p:cNvSpPr>
            <a:spLocks noChangeArrowheads="1"/>
          </p:cNvSpPr>
          <p:nvPr/>
        </p:nvSpPr>
        <p:spPr bwMode="auto">
          <a:xfrm>
            <a:off x="1744663" y="1717675"/>
            <a:ext cx="61912" cy="5873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8" name="Line 51"/>
          <p:cNvSpPr>
            <a:spLocks noChangeShapeType="1"/>
          </p:cNvSpPr>
          <p:nvPr/>
        </p:nvSpPr>
        <p:spPr bwMode="auto">
          <a:xfrm>
            <a:off x="1774825" y="17478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9" name="Line 52"/>
          <p:cNvSpPr>
            <a:spLocks noChangeShapeType="1"/>
          </p:cNvSpPr>
          <p:nvPr/>
        </p:nvSpPr>
        <p:spPr bwMode="auto">
          <a:xfrm>
            <a:off x="1774825" y="17478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0" name="Freeform 53"/>
          <p:cNvSpPr/>
          <p:nvPr/>
        </p:nvSpPr>
        <p:spPr bwMode="auto">
          <a:xfrm>
            <a:off x="1651000" y="1784350"/>
            <a:ext cx="195263" cy="301625"/>
          </a:xfrm>
          <a:custGeom>
            <a:avLst/>
            <a:gdLst>
              <a:gd name="T0" fmla="*/ 38 w 87"/>
              <a:gd name="T1" fmla="*/ 18 h 134"/>
              <a:gd name="T2" fmla="*/ 38 w 87"/>
              <a:gd name="T3" fmla="*/ 124 h 134"/>
              <a:gd name="T4" fmla="*/ 53 w 87"/>
              <a:gd name="T5" fmla="*/ 124 h 134"/>
              <a:gd name="T6" fmla="*/ 54 w 87"/>
              <a:gd name="T7" fmla="*/ 64 h 134"/>
              <a:gd name="T8" fmla="*/ 57 w 87"/>
              <a:gd name="T9" fmla="*/ 64 h 134"/>
              <a:gd name="T10" fmla="*/ 58 w 87"/>
              <a:gd name="T11" fmla="*/ 124 h 134"/>
              <a:gd name="T12" fmla="*/ 72 w 87"/>
              <a:gd name="T13" fmla="*/ 124 h 134"/>
              <a:gd name="T14" fmla="*/ 72 w 87"/>
              <a:gd name="T15" fmla="*/ 21 h 134"/>
              <a:gd name="T16" fmla="*/ 75 w 87"/>
              <a:gd name="T17" fmla="*/ 21 h 134"/>
              <a:gd name="T18" fmla="*/ 76 w 87"/>
              <a:gd name="T19" fmla="*/ 58 h 134"/>
              <a:gd name="T20" fmla="*/ 87 w 87"/>
              <a:gd name="T21" fmla="*/ 58 h 134"/>
              <a:gd name="T22" fmla="*/ 87 w 87"/>
              <a:gd name="T23" fmla="*/ 17 h 134"/>
              <a:gd name="T24" fmla="*/ 70 w 87"/>
              <a:gd name="T25" fmla="*/ 0 h 134"/>
              <a:gd name="T26" fmla="*/ 55 w 87"/>
              <a:gd name="T27" fmla="*/ 0 h 134"/>
              <a:gd name="T28" fmla="*/ 41 w 87"/>
              <a:gd name="T29" fmla="*/ 0 h 134"/>
              <a:gd name="T30" fmla="*/ 32 w 87"/>
              <a:gd name="T31" fmla="*/ 4 h 134"/>
              <a:gd name="T32" fmla="*/ 6 w 87"/>
              <a:gd name="T33" fmla="*/ 35 h 134"/>
              <a:gd name="T34" fmla="*/ 15 w 87"/>
              <a:gd name="T35" fmla="*/ 43 h 134"/>
              <a:gd name="T36" fmla="*/ 38 w 87"/>
              <a:gd name="T37" fmla="*/ 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134">
                <a:moveTo>
                  <a:pt x="38" y="18"/>
                </a:moveTo>
                <a:cubicBezTo>
                  <a:pt x="38" y="124"/>
                  <a:pt x="38" y="124"/>
                  <a:pt x="38" y="124"/>
                </a:cubicBezTo>
                <a:cubicBezTo>
                  <a:pt x="38" y="134"/>
                  <a:pt x="53" y="134"/>
                  <a:pt x="53" y="124"/>
                </a:cubicBezTo>
                <a:cubicBezTo>
                  <a:pt x="54" y="64"/>
                  <a:pt x="54" y="64"/>
                  <a:pt x="54" y="64"/>
                </a:cubicBezTo>
                <a:cubicBezTo>
                  <a:pt x="57" y="64"/>
                  <a:pt x="57" y="64"/>
                  <a:pt x="57" y="64"/>
                </a:cubicBezTo>
                <a:cubicBezTo>
                  <a:pt x="58" y="124"/>
                  <a:pt x="58" y="124"/>
                  <a:pt x="58" y="124"/>
                </a:cubicBezTo>
                <a:cubicBezTo>
                  <a:pt x="58" y="134"/>
                  <a:pt x="72" y="134"/>
                  <a:pt x="72" y="124"/>
                </a:cubicBezTo>
                <a:cubicBezTo>
                  <a:pt x="72" y="21"/>
                  <a:pt x="72" y="21"/>
                  <a:pt x="72" y="21"/>
                </a:cubicBezTo>
                <a:cubicBezTo>
                  <a:pt x="75" y="21"/>
                  <a:pt x="75" y="21"/>
                  <a:pt x="75" y="21"/>
                </a:cubicBezTo>
                <a:cubicBezTo>
                  <a:pt x="76" y="58"/>
                  <a:pt x="76" y="58"/>
                  <a:pt x="76" y="58"/>
                </a:cubicBezTo>
                <a:cubicBezTo>
                  <a:pt x="76" y="66"/>
                  <a:pt x="87" y="66"/>
                  <a:pt x="87" y="58"/>
                </a:cubicBezTo>
                <a:cubicBezTo>
                  <a:pt x="87" y="17"/>
                  <a:pt x="87" y="17"/>
                  <a:pt x="87" y="17"/>
                </a:cubicBezTo>
                <a:cubicBezTo>
                  <a:pt x="87" y="3"/>
                  <a:pt x="83" y="0"/>
                  <a:pt x="70" y="0"/>
                </a:cubicBezTo>
                <a:cubicBezTo>
                  <a:pt x="55" y="0"/>
                  <a:pt x="55" y="0"/>
                  <a:pt x="55" y="0"/>
                </a:cubicBezTo>
                <a:cubicBezTo>
                  <a:pt x="41" y="0"/>
                  <a:pt x="41" y="0"/>
                  <a:pt x="41" y="0"/>
                </a:cubicBezTo>
                <a:cubicBezTo>
                  <a:pt x="35" y="0"/>
                  <a:pt x="33" y="2"/>
                  <a:pt x="32" y="4"/>
                </a:cubicBezTo>
                <a:cubicBezTo>
                  <a:pt x="6" y="35"/>
                  <a:pt x="6" y="35"/>
                  <a:pt x="6" y="35"/>
                </a:cubicBezTo>
                <a:cubicBezTo>
                  <a:pt x="0" y="41"/>
                  <a:pt x="10" y="49"/>
                  <a:pt x="15" y="43"/>
                </a:cubicBezTo>
                <a:lnTo>
                  <a:pt x="38"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1" name="Freeform 54"/>
          <p:cNvSpPr>
            <a:spLocks noEditPoints="1"/>
          </p:cNvSpPr>
          <p:nvPr/>
        </p:nvSpPr>
        <p:spPr bwMode="auto">
          <a:xfrm>
            <a:off x="1487488" y="1722438"/>
            <a:ext cx="193675" cy="166687"/>
          </a:xfrm>
          <a:custGeom>
            <a:avLst/>
            <a:gdLst>
              <a:gd name="T0" fmla="*/ 31 w 86"/>
              <a:gd name="T1" fmla="*/ 27 h 74"/>
              <a:gd name="T2" fmla="*/ 44 w 86"/>
              <a:gd name="T3" fmla="*/ 13 h 74"/>
              <a:gd name="T4" fmla="*/ 31 w 86"/>
              <a:gd name="T5" fmla="*/ 0 h 74"/>
              <a:gd name="T6" fmla="*/ 18 w 86"/>
              <a:gd name="T7" fmla="*/ 13 h 74"/>
              <a:gd name="T8" fmla="*/ 31 w 86"/>
              <a:gd name="T9" fmla="*/ 27 h 74"/>
              <a:gd name="T10" fmla="*/ 74 w 86"/>
              <a:gd name="T11" fmla="*/ 38 h 74"/>
              <a:gd name="T12" fmla="*/ 65 w 86"/>
              <a:gd name="T13" fmla="*/ 48 h 74"/>
              <a:gd name="T14" fmla="*/ 61 w 86"/>
              <a:gd name="T15" fmla="*/ 43 h 74"/>
              <a:gd name="T16" fmla="*/ 45 w 86"/>
              <a:gd name="T17" fmla="*/ 29 h 74"/>
              <a:gd name="T18" fmla="*/ 31 w 86"/>
              <a:gd name="T19" fmla="*/ 29 h 74"/>
              <a:gd name="T20" fmla="*/ 17 w 86"/>
              <a:gd name="T21" fmla="*/ 29 h 74"/>
              <a:gd name="T22" fmla="*/ 0 w 86"/>
              <a:gd name="T23" fmla="*/ 47 h 74"/>
              <a:gd name="T24" fmla="*/ 0 w 86"/>
              <a:gd name="T25" fmla="*/ 74 h 74"/>
              <a:gd name="T26" fmla="*/ 11 w 86"/>
              <a:gd name="T27" fmla="*/ 74 h 74"/>
              <a:gd name="T28" fmla="*/ 11 w 86"/>
              <a:gd name="T29" fmla="*/ 50 h 74"/>
              <a:gd name="T30" fmla="*/ 14 w 86"/>
              <a:gd name="T31" fmla="*/ 50 h 74"/>
              <a:gd name="T32" fmla="*/ 14 w 86"/>
              <a:gd name="T33" fmla="*/ 74 h 74"/>
              <a:gd name="T34" fmla="*/ 48 w 86"/>
              <a:gd name="T35" fmla="*/ 74 h 74"/>
              <a:gd name="T36" fmla="*/ 48 w 86"/>
              <a:gd name="T37" fmla="*/ 47 h 74"/>
              <a:gd name="T38" fmla="*/ 57 w 86"/>
              <a:gd name="T39" fmla="*/ 60 h 74"/>
              <a:gd name="T40" fmla="*/ 67 w 86"/>
              <a:gd name="T41" fmla="*/ 62 h 74"/>
              <a:gd name="T42" fmla="*/ 82 w 86"/>
              <a:gd name="T43" fmla="*/ 45 h 74"/>
              <a:gd name="T44" fmla="*/ 74 w 86"/>
              <a:gd name="T4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74">
                <a:moveTo>
                  <a:pt x="31" y="27"/>
                </a:moveTo>
                <a:cubicBezTo>
                  <a:pt x="38" y="27"/>
                  <a:pt x="44" y="21"/>
                  <a:pt x="44" y="13"/>
                </a:cubicBezTo>
                <a:cubicBezTo>
                  <a:pt x="44" y="6"/>
                  <a:pt x="38" y="0"/>
                  <a:pt x="31" y="0"/>
                </a:cubicBezTo>
                <a:cubicBezTo>
                  <a:pt x="24" y="0"/>
                  <a:pt x="18" y="6"/>
                  <a:pt x="18" y="13"/>
                </a:cubicBezTo>
                <a:cubicBezTo>
                  <a:pt x="18" y="21"/>
                  <a:pt x="24" y="27"/>
                  <a:pt x="31" y="27"/>
                </a:cubicBezTo>
                <a:close/>
                <a:moveTo>
                  <a:pt x="74" y="38"/>
                </a:moveTo>
                <a:cubicBezTo>
                  <a:pt x="65" y="48"/>
                  <a:pt x="65" y="48"/>
                  <a:pt x="65" y="48"/>
                </a:cubicBezTo>
                <a:cubicBezTo>
                  <a:pt x="65" y="49"/>
                  <a:pt x="62" y="44"/>
                  <a:pt x="61" y="43"/>
                </a:cubicBezTo>
                <a:cubicBezTo>
                  <a:pt x="57" y="36"/>
                  <a:pt x="55" y="29"/>
                  <a:pt x="45" y="29"/>
                </a:cubicBezTo>
                <a:cubicBezTo>
                  <a:pt x="31" y="29"/>
                  <a:pt x="31" y="29"/>
                  <a:pt x="31" y="29"/>
                </a:cubicBezTo>
                <a:cubicBezTo>
                  <a:pt x="17" y="29"/>
                  <a:pt x="17" y="29"/>
                  <a:pt x="17" y="29"/>
                </a:cubicBezTo>
                <a:cubicBezTo>
                  <a:pt x="4" y="29"/>
                  <a:pt x="0" y="33"/>
                  <a:pt x="0" y="47"/>
                </a:cubicBezTo>
                <a:cubicBezTo>
                  <a:pt x="0" y="74"/>
                  <a:pt x="0" y="74"/>
                  <a:pt x="0" y="74"/>
                </a:cubicBezTo>
                <a:cubicBezTo>
                  <a:pt x="11" y="74"/>
                  <a:pt x="11" y="74"/>
                  <a:pt x="11" y="74"/>
                </a:cubicBezTo>
                <a:cubicBezTo>
                  <a:pt x="11" y="50"/>
                  <a:pt x="11" y="50"/>
                  <a:pt x="11" y="50"/>
                </a:cubicBezTo>
                <a:cubicBezTo>
                  <a:pt x="14" y="50"/>
                  <a:pt x="14" y="50"/>
                  <a:pt x="14" y="50"/>
                </a:cubicBezTo>
                <a:cubicBezTo>
                  <a:pt x="14" y="74"/>
                  <a:pt x="14" y="74"/>
                  <a:pt x="14" y="74"/>
                </a:cubicBezTo>
                <a:cubicBezTo>
                  <a:pt x="48" y="74"/>
                  <a:pt x="48" y="74"/>
                  <a:pt x="48" y="74"/>
                </a:cubicBezTo>
                <a:cubicBezTo>
                  <a:pt x="48" y="47"/>
                  <a:pt x="48" y="47"/>
                  <a:pt x="48" y="47"/>
                </a:cubicBezTo>
                <a:cubicBezTo>
                  <a:pt x="48" y="47"/>
                  <a:pt x="55" y="57"/>
                  <a:pt x="57" y="60"/>
                </a:cubicBezTo>
                <a:cubicBezTo>
                  <a:pt x="60" y="65"/>
                  <a:pt x="64" y="67"/>
                  <a:pt x="67" y="62"/>
                </a:cubicBezTo>
                <a:cubicBezTo>
                  <a:pt x="82" y="45"/>
                  <a:pt x="82" y="45"/>
                  <a:pt x="82" y="45"/>
                </a:cubicBezTo>
                <a:cubicBezTo>
                  <a:pt x="86" y="39"/>
                  <a:pt x="78" y="33"/>
                  <a:pt x="74"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2" name="Freeform 55"/>
          <p:cNvSpPr/>
          <p:nvPr/>
        </p:nvSpPr>
        <p:spPr bwMode="auto">
          <a:xfrm>
            <a:off x="2139950" y="2030413"/>
            <a:ext cx="349250" cy="50800"/>
          </a:xfrm>
          <a:custGeom>
            <a:avLst/>
            <a:gdLst>
              <a:gd name="T0" fmla="*/ 89 w 155"/>
              <a:gd name="T1" fmla="*/ 19 h 23"/>
              <a:gd name="T2" fmla="*/ 107 w 155"/>
              <a:gd name="T3" fmla="*/ 20 h 23"/>
              <a:gd name="T4" fmla="*/ 128 w 155"/>
              <a:gd name="T5" fmla="*/ 19 h 23"/>
              <a:gd name="T6" fmla="*/ 145 w 155"/>
              <a:gd name="T7" fmla="*/ 20 h 23"/>
              <a:gd name="T8" fmla="*/ 155 w 155"/>
              <a:gd name="T9" fmla="*/ 22 h 23"/>
              <a:gd name="T10" fmla="*/ 155 w 155"/>
              <a:gd name="T11" fmla="*/ 6 h 23"/>
              <a:gd name="T12" fmla="*/ 146 w 155"/>
              <a:gd name="T13" fmla="*/ 4 h 23"/>
              <a:gd name="T14" fmla="*/ 125 w 155"/>
              <a:gd name="T15" fmla="*/ 5 h 23"/>
              <a:gd name="T16" fmla="*/ 106 w 155"/>
              <a:gd name="T17" fmla="*/ 4 h 23"/>
              <a:gd name="T18" fmla="*/ 87 w 155"/>
              <a:gd name="T19" fmla="*/ 5 h 23"/>
              <a:gd name="T20" fmla="*/ 69 w 155"/>
              <a:gd name="T21" fmla="*/ 5 h 23"/>
              <a:gd name="T22" fmla="*/ 49 w 155"/>
              <a:gd name="T23" fmla="*/ 4 h 23"/>
              <a:gd name="T24" fmla="*/ 31 w 155"/>
              <a:gd name="T25" fmla="*/ 5 h 23"/>
              <a:gd name="T26" fmla="*/ 10 w 155"/>
              <a:gd name="T27" fmla="*/ 4 h 23"/>
              <a:gd name="T28" fmla="*/ 0 w 155"/>
              <a:gd name="T29" fmla="*/ 6 h 23"/>
              <a:gd name="T30" fmla="*/ 0 w 155"/>
              <a:gd name="T31" fmla="*/ 22 h 23"/>
              <a:gd name="T32" fmla="*/ 10 w 155"/>
              <a:gd name="T33" fmla="*/ 20 h 23"/>
              <a:gd name="T34" fmla="*/ 28 w 155"/>
              <a:gd name="T35" fmla="*/ 19 h 23"/>
              <a:gd name="T36" fmla="*/ 49 w 155"/>
              <a:gd name="T37" fmla="*/ 20 h 23"/>
              <a:gd name="T38" fmla="*/ 67 w 155"/>
              <a:gd name="T39" fmla="*/ 19 h 23"/>
              <a:gd name="T40" fmla="*/ 89 w 155"/>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5" h="23">
                <a:moveTo>
                  <a:pt x="89" y="19"/>
                </a:moveTo>
                <a:cubicBezTo>
                  <a:pt x="97" y="16"/>
                  <a:pt x="101" y="16"/>
                  <a:pt x="107" y="20"/>
                </a:cubicBezTo>
                <a:cubicBezTo>
                  <a:pt x="114" y="23"/>
                  <a:pt x="120" y="23"/>
                  <a:pt x="128" y="19"/>
                </a:cubicBezTo>
                <a:cubicBezTo>
                  <a:pt x="136" y="15"/>
                  <a:pt x="142" y="18"/>
                  <a:pt x="145" y="20"/>
                </a:cubicBezTo>
                <a:cubicBezTo>
                  <a:pt x="148" y="21"/>
                  <a:pt x="151" y="22"/>
                  <a:pt x="155" y="22"/>
                </a:cubicBezTo>
                <a:cubicBezTo>
                  <a:pt x="155" y="6"/>
                  <a:pt x="155" y="6"/>
                  <a:pt x="155" y="6"/>
                </a:cubicBezTo>
                <a:cubicBezTo>
                  <a:pt x="149" y="6"/>
                  <a:pt x="146" y="4"/>
                  <a:pt x="146" y="4"/>
                </a:cubicBezTo>
                <a:cubicBezTo>
                  <a:pt x="139" y="0"/>
                  <a:pt x="133" y="1"/>
                  <a:pt x="125" y="5"/>
                </a:cubicBezTo>
                <a:cubicBezTo>
                  <a:pt x="120" y="8"/>
                  <a:pt x="112" y="7"/>
                  <a:pt x="106" y="4"/>
                </a:cubicBezTo>
                <a:cubicBezTo>
                  <a:pt x="99" y="0"/>
                  <a:pt x="95" y="1"/>
                  <a:pt x="87" y="5"/>
                </a:cubicBezTo>
                <a:cubicBezTo>
                  <a:pt x="81" y="8"/>
                  <a:pt x="75" y="8"/>
                  <a:pt x="69" y="5"/>
                </a:cubicBezTo>
                <a:cubicBezTo>
                  <a:pt x="61" y="1"/>
                  <a:pt x="57" y="0"/>
                  <a:pt x="49" y="4"/>
                </a:cubicBezTo>
                <a:cubicBezTo>
                  <a:pt x="44" y="7"/>
                  <a:pt x="36" y="8"/>
                  <a:pt x="31" y="5"/>
                </a:cubicBezTo>
                <a:cubicBezTo>
                  <a:pt x="23" y="1"/>
                  <a:pt x="17" y="0"/>
                  <a:pt x="10" y="4"/>
                </a:cubicBezTo>
                <a:cubicBezTo>
                  <a:pt x="10" y="4"/>
                  <a:pt x="7" y="6"/>
                  <a:pt x="0" y="6"/>
                </a:cubicBezTo>
                <a:cubicBezTo>
                  <a:pt x="0" y="22"/>
                  <a:pt x="0" y="22"/>
                  <a:pt x="0" y="22"/>
                </a:cubicBezTo>
                <a:cubicBezTo>
                  <a:pt x="5" y="22"/>
                  <a:pt x="8" y="21"/>
                  <a:pt x="10" y="20"/>
                </a:cubicBezTo>
                <a:cubicBezTo>
                  <a:pt x="14" y="18"/>
                  <a:pt x="20" y="15"/>
                  <a:pt x="28" y="19"/>
                </a:cubicBezTo>
                <a:cubicBezTo>
                  <a:pt x="36" y="23"/>
                  <a:pt x="42" y="23"/>
                  <a:pt x="49" y="20"/>
                </a:cubicBezTo>
                <a:cubicBezTo>
                  <a:pt x="55" y="16"/>
                  <a:pt x="59" y="16"/>
                  <a:pt x="67" y="19"/>
                </a:cubicBezTo>
                <a:cubicBezTo>
                  <a:pt x="75" y="23"/>
                  <a:pt x="82" y="23"/>
                  <a:pt x="89" y="1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3" name="Freeform 56"/>
          <p:cNvSpPr>
            <a:spLocks noEditPoints="1"/>
          </p:cNvSpPr>
          <p:nvPr/>
        </p:nvSpPr>
        <p:spPr bwMode="auto">
          <a:xfrm>
            <a:off x="2139950" y="1717675"/>
            <a:ext cx="350838" cy="312738"/>
          </a:xfrm>
          <a:custGeom>
            <a:avLst/>
            <a:gdLst>
              <a:gd name="T0" fmla="*/ 120 w 156"/>
              <a:gd name="T1" fmla="*/ 121 h 138"/>
              <a:gd name="T2" fmla="*/ 131 w 156"/>
              <a:gd name="T3" fmla="*/ 60 h 138"/>
              <a:gd name="T4" fmla="*/ 120 w 156"/>
              <a:gd name="T5" fmla="*/ 48 h 138"/>
              <a:gd name="T6" fmla="*/ 119 w 156"/>
              <a:gd name="T7" fmla="*/ 27 h 138"/>
              <a:gd name="T8" fmla="*/ 107 w 156"/>
              <a:gd name="T9" fmla="*/ 26 h 138"/>
              <a:gd name="T10" fmla="*/ 106 w 156"/>
              <a:gd name="T11" fmla="*/ 15 h 138"/>
              <a:gd name="T12" fmla="*/ 89 w 156"/>
              <a:gd name="T13" fmla="*/ 14 h 138"/>
              <a:gd name="T14" fmla="*/ 88 w 156"/>
              <a:gd name="T15" fmla="*/ 0 h 138"/>
              <a:gd name="T16" fmla="*/ 67 w 156"/>
              <a:gd name="T17" fmla="*/ 1 h 138"/>
              <a:gd name="T18" fmla="*/ 66 w 156"/>
              <a:gd name="T19" fmla="*/ 15 h 138"/>
              <a:gd name="T20" fmla="*/ 49 w 156"/>
              <a:gd name="T21" fmla="*/ 16 h 138"/>
              <a:gd name="T22" fmla="*/ 48 w 156"/>
              <a:gd name="T23" fmla="*/ 27 h 138"/>
              <a:gd name="T24" fmla="*/ 36 w 156"/>
              <a:gd name="T25" fmla="*/ 28 h 138"/>
              <a:gd name="T26" fmla="*/ 29 w 156"/>
              <a:gd name="T27" fmla="*/ 51 h 138"/>
              <a:gd name="T28" fmla="*/ 36 w 156"/>
              <a:gd name="T29" fmla="*/ 86 h 138"/>
              <a:gd name="T30" fmla="*/ 10 w 156"/>
              <a:gd name="T31" fmla="*/ 120 h 138"/>
              <a:gd name="T32" fmla="*/ 0 w 156"/>
              <a:gd name="T33" fmla="*/ 122 h 138"/>
              <a:gd name="T34" fmla="*/ 10 w 156"/>
              <a:gd name="T35" fmla="*/ 134 h 138"/>
              <a:gd name="T36" fmla="*/ 49 w 156"/>
              <a:gd name="T37" fmla="*/ 135 h 138"/>
              <a:gd name="T38" fmla="*/ 89 w 156"/>
              <a:gd name="T39" fmla="*/ 134 h 138"/>
              <a:gd name="T40" fmla="*/ 128 w 156"/>
              <a:gd name="T41" fmla="*/ 134 h 138"/>
              <a:gd name="T42" fmla="*/ 156 w 156"/>
              <a:gd name="T43" fmla="*/ 137 h 138"/>
              <a:gd name="T44" fmla="*/ 146 w 156"/>
              <a:gd name="T45" fmla="*/ 120 h 138"/>
              <a:gd name="T46" fmla="*/ 110 w 156"/>
              <a:gd name="T47" fmla="*/ 44 h 138"/>
              <a:gd name="T48" fmla="*/ 77 w 156"/>
              <a:gd name="T49" fmla="*/ 31 h 138"/>
              <a:gd name="T50" fmla="*/ 45 w 156"/>
              <a:gd name="T51" fmla="*/ 43 h 138"/>
              <a:gd name="T52" fmla="*/ 46 w 156"/>
              <a:gd name="T53" fmla="*/ 35 h 138"/>
              <a:gd name="T54" fmla="*/ 58 w 156"/>
              <a:gd name="T55" fmla="*/ 34 h 138"/>
              <a:gd name="T56" fmla="*/ 59 w 156"/>
              <a:gd name="T57" fmla="*/ 24 h 138"/>
              <a:gd name="T58" fmla="*/ 98 w 156"/>
              <a:gd name="T59" fmla="*/ 25 h 138"/>
              <a:gd name="T60" fmla="*/ 99 w 156"/>
              <a:gd name="T61" fmla="*/ 35 h 138"/>
              <a:gd name="T62" fmla="*/ 111 w 156"/>
              <a:gd name="T63" fmla="*/ 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38">
                <a:moveTo>
                  <a:pt x="146" y="120"/>
                </a:moveTo>
                <a:cubicBezTo>
                  <a:pt x="133" y="112"/>
                  <a:pt x="127" y="121"/>
                  <a:pt x="120" y="121"/>
                </a:cubicBezTo>
                <a:cubicBezTo>
                  <a:pt x="120" y="86"/>
                  <a:pt x="120" y="86"/>
                  <a:pt x="120" y="86"/>
                </a:cubicBezTo>
                <a:cubicBezTo>
                  <a:pt x="131" y="60"/>
                  <a:pt x="131" y="60"/>
                  <a:pt x="131" y="60"/>
                </a:cubicBezTo>
                <a:cubicBezTo>
                  <a:pt x="133" y="56"/>
                  <a:pt x="131" y="53"/>
                  <a:pt x="127" y="51"/>
                </a:cubicBezTo>
                <a:cubicBezTo>
                  <a:pt x="120" y="48"/>
                  <a:pt x="120" y="48"/>
                  <a:pt x="120" y="48"/>
                </a:cubicBezTo>
                <a:cubicBezTo>
                  <a:pt x="120" y="28"/>
                  <a:pt x="120" y="28"/>
                  <a:pt x="120" y="28"/>
                </a:cubicBezTo>
                <a:cubicBezTo>
                  <a:pt x="120" y="27"/>
                  <a:pt x="120" y="27"/>
                  <a:pt x="119" y="27"/>
                </a:cubicBezTo>
                <a:cubicBezTo>
                  <a:pt x="108" y="27"/>
                  <a:pt x="108" y="27"/>
                  <a:pt x="108" y="27"/>
                </a:cubicBezTo>
                <a:cubicBezTo>
                  <a:pt x="108" y="27"/>
                  <a:pt x="107" y="26"/>
                  <a:pt x="107" y="26"/>
                </a:cubicBezTo>
                <a:cubicBezTo>
                  <a:pt x="107" y="16"/>
                  <a:pt x="107" y="16"/>
                  <a:pt x="107" y="16"/>
                </a:cubicBezTo>
                <a:cubicBezTo>
                  <a:pt x="107" y="16"/>
                  <a:pt x="107" y="15"/>
                  <a:pt x="106" y="15"/>
                </a:cubicBezTo>
                <a:cubicBezTo>
                  <a:pt x="90" y="15"/>
                  <a:pt x="90" y="15"/>
                  <a:pt x="90" y="15"/>
                </a:cubicBezTo>
                <a:cubicBezTo>
                  <a:pt x="90" y="15"/>
                  <a:pt x="89" y="15"/>
                  <a:pt x="89" y="14"/>
                </a:cubicBezTo>
                <a:cubicBezTo>
                  <a:pt x="89" y="1"/>
                  <a:pt x="89" y="1"/>
                  <a:pt x="89" y="1"/>
                </a:cubicBezTo>
                <a:cubicBezTo>
                  <a:pt x="89" y="0"/>
                  <a:pt x="89" y="0"/>
                  <a:pt x="88" y="0"/>
                </a:cubicBezTo>
                <a:cubicBezTo>
                  <a:pt x="68" y="0"/>
                  <a:pt x="68" y="0"/>
                  <a:pt x="68" y="0"/>
                </a:cubicBezTo>
                <a:cubicBezTo>
                  <a:pt x="67" y="0"/>
                  <a:pt x="67" y="0"/>
                  <a:pt x="67" y="1"/>
                </a:cubicBezTo>
                <a:cubicBezTo>
                  <a:pt x="67" y="14"/>
                  <a:pt x="67" y="14"/>
                  <a:pt x="67" y="14"/>
                </a:cubicBezTo>
                <a:cubicBezTo>
                  <a:pt x="67" y="15"/>
                  <a:pt x="66" y="15"/>
                  <a:pt x="66" y="15"/>
                </a:cubicBezTo>
                <a:cubicBezTo>
                  <a:pt x="50" y="15"/>
                  <a:pt x="50" y="15"/>
                  <a:pt x="50" y="15"/>
                </a:cubicBezTo>
                <a:cubicBezTo>
                  <a:pt x="49" y="15"/>
                  <a:pt x="49" y="16"/>
                  <a:pt x="49" y="16"/>
                </a:cubicBezTo>
                <a:cubicBezTo>
                  <a:pt x="49" y="26"/>
                  <a:pt x="49" y="26"/>
                  <a:pt x="49" y="26"/>
                </a:cubicBezTo>
                <a:cubicBezTo>
                  <a:pt x="49" y="26"/>
                  <a:pt x="48" y="27"/>
                  <a:pt x="48" y="27"/>
                </a:cubicBezTo>
                <a:cubicBezTo>
                  <a:pt x="37" y="27"/>
                  <a:pt x="37" y="27"/>
                  <a:pt x="37" y="27"/>
                </a:cubicBezTo>
                <a:cubicBezTo>
                  <a:pt x="36" y="27"/>
                  <a:pt x="36" y="27"/>
                  <a:pt x="36" y="28"/>
                </a:cubicBezTo>
                <a:cubicBezTo>
                  <a:pt x="36" y="48"/>
                  <a:pt x="36" y="48"/>
                  <a:pt x="36" y="48"/>
                </a:cubicBezTo>
                <a:cubicBezTo>
                  <a:pt x="29" y="51"/>
                  <a:pt x="29" y="51"/>
                  <a:pt x="29" y="51"/>
                </a:cubicBezTo>
                <a:cubicBezTo>
                  <a:pt x="25" y="53"/>
                  <a:pt x="23" y="56"/>
                  <a:pt x="25" y="60"/>
                </a:cubicBezTo>
                <a:cubicBezTo>
                  <a:pt x="36" y="86"/>
                  <a:pt x="36" y="86"/>
                  <a:pt x="36" y="86"/>
                </a:cubicBezTo>
                <a:cubicBezTo>
                  <a:pt x="36" y="121"/>
                  <a:pt x="36" y="121"/>
                  <a:pt x="36" y="121"/>
                </a:cubicBezTo>
                <a:cubicBezTo>
                  <a:pt x="29" y="121"/>
                  <a:pt x="23" y="112"/>
                  <a:pt x="10" y="120"/>
                </a:cubicBezTo>
                <a:cubicBezTo>
                  <a:pt x="10" y="120"/>
                  <a:pt x="10" y="120"/>
                  <a:pt x="10" y="120"/>
                </a:cubicBezTo>
                <a:cubicBezTo>
                  <a:pt x="10" y="120"/>
                  <a:pt x="6" y="122"/>
                  <a:pt x="0" y="122"/>
                </a:cubicBezTo>
                <a:cubicBezTo>
                  <a:pt x="0" y="137"/>
                  <a:pt x="0" y="137"/>
                  <a:pt x="0" y="137"/>
                </a:cubicBezTo>
                <a:cubicBezTo>
                  <a:pt x="5" y="137"/>
                  <a:pt x="7" y="136"/>
                  <a:pt x="10" y="134"/>
                </a:cubicBezTo>
                <a:cubicBezTo>
                  <a:pt x="14" y="132"/>
                  <a:pt x="20" y="130"/>
                  <a:pt x="28" y="134"/>
                </a:cubicBezTo>
                <a:cubicBezTo>
                  <a:pt x="36" y="138"/>
                  <a:pt x="42" y="138"/>
                  <a:pt x="49" y="135"/>
                </a:cubicBezTo>
                <a:cubicBezTo>
                  <a:pt x="55" y="131"/>
                  <a:pt x="61" y="131"/>
                  <a:pt x="67" y="134"/>
                </a:cubicBezTo>
                <a:cubicBezTo>
                  <a:pt x="75" y="138"/>
                  <a:pt x="81" y="138"/>
                  <a:pt x="89" y="134"/>
                </a:cubicBezTo>
                <a:cubicBezTo>
                  <a:pt x="95" y="131"/>
                  <a:pt x="101" y="131"/>
                  <a:pt x="107" y="135"/>
                </a:cubicBezTo>
                <a:cubicBezTo>
                  <a:pt x="114" y="138"/>
                  <a:pt x="120" y="138"/>
                  <a:pt x="128" y="134"/>
                </a:cubicBezTo>
                <a:cubicBezTo>
                  <a:pt x="136" y="130"/>
                  <a:pt x="142" y="132"/>
                  <a:pt x="146" y="134"/>
                </a:cubicBezTo>
                <a:cubicBezTo>
                  <a:pt x="149" y="136"/>
                  <a:pt x="151" y="137"/>
                  <a:pt x="156" y="137"/>
                </a:cubicBezTo>
                <a:cubicBezTo>
                  <a:pt x="156" y="122"/>
                  <a:pt x="156" y="122"/>
                  <a:pt x="156" y="122"/>
                </a:cubicBezTo>
                <a:cubicBezTo>
                  <a:pt x="150" y="122"/>
                  <a:pt x="146" y="120"/>
                  <a:pt x="146" y="120"/>
                </a:cubicBezTo>
                <a:close/>
                <a:moveTo>
                  <a:pt x="111" y="43"/>
                </a:moveTo>
                <a:cubicBezTo>
                  <a:pt x="111" y="44"/>
                  <a:pt x="110" y="44"/>
                  <a:pt x="110" y="44"/>
                </a:cubicBezTo>
                <a:cubicBezTo>
                  <a:pt x="79" y="31"/>
                  <a:pt x="79" y="31"/>
                  <a:pt x="79" y="31"/>
                </a:cubicBezTo>
                <a:cubicBezTo>
                  <a:pt x="78" y="31"/>
                  <a:pt x="78" y="31"/>
                  <a:pt x="77" y="31"/>
                </a:cubicBezTo>
                <a:cubicBezTo>
                  <a:pt x="46" y="44"/>
                  <a:pt x="46" y="44"/>
                  <a:pt x="46" y="44"/>
                </a:cubicBezTo>
                <a:cubicBezTo>
                  <a:pt x="46" y="44"/>
                  <a:pt x="45" y="44"/>
                  <a:pt x="45" y="43"/>
                </a:cubicBezTo>
                <a:cubicBezTo>
                  <a:pt x="45" y="36"/>
                  <a:pt x="45" y="36"/>
                  <a:pt x="45" y="36"/>
                </a:cubicBezTo>
                <a:cubicBezTo>
                  <a:pt x="45" y="36"/>
                  <a:pt x="46" y="35"/>
                  <a:pt x="46" y="35"/>
                </a:cubicBezTo>
                <a:cubicBezTo>
                  <a:pt x="57" y="35"/>
                  <a:pt x="57" y="35"/>
                  <a:pt x="57" y="35"/>
                </a:cubicBezTo>
                <a:cubicBezTo>
                  <a:pt x="58" y="35"/>
                  <a:pt x="58" y="35"/>
                  <a:pt x="58" y="34"/>
                </a:cubicBezTo>
                <a:cubicBezTo>
                  <a:pt x="58" y="25"/>
                  <a:pt x="58" y="25"/>
                  <a:pt x="58" y="25"/>
                </a:cubicBezTo>
                <a:cubicBezTo>
                  <a:pt x="58" y="24"/>
                  <a:pt x="59" y="24"/>
                  <a:pt x="59" y="24"/>
                </a:cubicBezTo>
                <a:cubicBezTo>
                  <a:pt x="97" y="24"/>
                  <a:pt x="97" y="24"/>
                  <a:pt x="97" y="24"/>
                </a:cubicBezTo>
                <a:cubicBezTo>
                  <a:pt x="97" y="24"/>
                  <a:pt x="98" y="24"/>
                  <a:pt x="98" y="25"/>
                </a:cubicBezTo>
                <a:cubicBezTo>
                  <a:pt x="98" y="34"/>
                  <a:pt x="98" y="34"/>
                  <a:pt x="98" y="34"/>
                </a:cubicBezTo>
                <a:cubicBezTo>
                  <a:pt x="98" y="35"/>
                  <a:pt x="98" y="35"/>
                  <a:pt x="99" y="35"/>
                </a:cubicBezTo>
                <a:cubicBezTo>
                  <a:pt x="110" y="35"/>
                  <a:pt x="110" y="35"/>
                  <a:pt x="110" y="35"/>
                </a:cubicBezTo>
                <a:cubicBezTo>
                  <a:pt x="110" y="35"/>
                  <a:pt x="111" y="36"/>
                  <a:pt x="111" y="36"/>
                </a:cubicBezTo>
                <a:cubicBezTo>
                  <a:pt x="111" y="43"/>
                  <a:pt x="111" y="43"/>
                  <a:pt x="111"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4" name="Freeform 57"/>
          <p:cNvSpPr/>
          <p:nvPr/>
        </p:nvSpPr>
        <p:spPr bwMode="auto">
          <a:xfrm>
            <a:off x="2959100" y="1743075"/>
            <a:ext cx="104775" cy="28575"/>
          </a:xfrm>
          <a:custGeom>
            <a:avLst/>
            <a:gdLst>
              <a:gd name="T0" fmla="*/ 0 w 66"/>
              <a:gd name="T1" fmla="*/ 0 h 18"/>
              <a:gd name="T2" fmla="*/ 66 w 66"/>
              <a:gd name="T3" fmla="*/ 0 h 18"/>
              <a:gd name="T4" fmla="*/ 66 w 66"/>
              <a:gd name="T5" fmla="*/ 18 h 18"/>
              <a:gd name="T6" fmla="*/ 12 w 66"/>
              <a:gd name="T7" fmla="*/ 18 h 18"/>
              <a:gd name="T8" fmla="*/ 0 w 66"/>
              <a:gd name="T9" fmla="*/ 0 h 18"/>
            </a:gdLst>
            <a:ahLst/>
            <a:cxnLst>
              <a:cxn ang="0">
                <a:pos x="T0" y="T1"/>
              </a:cxn>
              <a:cxn ang="0">
                <a:pos x="T2" y="T3"/>
              </a:cxn>
              <a:cxn ang="0">
                <a:pos x="T4" y="T5"/>
              </a:cxn>
              <a:cxn ang="0">
                <a:pos x="T6" y="T7"/>
              </a:cxn>
              <a:cxn ang="0">
                <a:pos x="T8" y="T9"/>
              </a:cxn>
            </a:cxnLst>
            <a:rect l="0" t="0" r="r" b="b"/>
            <a:pathLst>
              <a:path w="66" h="18">
                <a:moveTo>
                  <a:pt x="0" y="0"/>
                </a:moveTo>
                <a:lnTo>
                  <a:pt x="66" y="0"/>
                </a:lnTo>
                <a:lnTo>
                  <a:pt x="66" y="18"/>
                </a:lnTo>
                <a:lnTo>
                  <a:pt x="12" y="18"/>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5" name="Freeform 58"/>
          <p:cNvSpPr/>
          <p:nvPr/>
        </p:nvSpPr>
        <p:spPr bwMode="auto">
          <a:xfrm>
            <a:off x="2962275" y="1781175"/>
            <a:ext cx="101600" cy="61913"/>
          </a:xfrm>
          <a:custGeom>
            <a:avLst/>
            <a:gdLst>
              <a:gd name="T0" fmla="*/ 45 w 45"/>
              <a:gd name="T1" fmla="*/ 0 h 27"/>
              <a:gd name="T2" fmla="*/ 8 w 45"/>
              <a:gd name="T3" fmla="*/ 0 h 27"/>
              <a:gd name="T4" fmla="*/ 0 w 45"/>
              <a:gd name="T5" fmla="*/ 9 h 27"/>
              <a:gd name="T6" fmla="*/ 9 w 45"/>
              <a:gd name="T7" fmla="*/ 9 h 27"/>
              <a:gd name="T8" fmla="*/ 27 w 45"/>
              <a:gd name="T9" fmla="*/ 27 h 27"/>
              <a:gd name="T10" fmla="*/ 45 w 45"/>
              <a:gd name="T11" fmla="*/ 9 h 27"/>
              <a:gd name="T12" fmla="*/ 45 w 4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5" h="27">
                <a:moveTo>
                  <a:pt x="45" y="0"/>
                </a:moveTo>
                <a:cubicBezTo>
                  <a:pt x="8" y="0"/>
                  <a:pt x="8" y="0"/>
                  <a:pt x="8" y="0"/>
                </a:cubicBezTo>
                <a:cubicBezTo>
                  <a:pt x="0" y="9"/>
                  <a:pt x="0" y="9"/>
                  <a:pt x="0" y="9"/>
                </a:cubicBezTo>
                <a:cubicBezTo>
                  <a:pt x="9" y="9"/>
                  <a:pt x="9" y="9"/>
                  <a:pt x="9" y="9"/>
                </a:cubicBezTo>
                <a:cubicBezTo>
                  <a:pt x="9" y="20"/>
                  <a:pt x="17" y="27"/>
                  <a:pt x="27" y="27"/>
                </a:cubicBezTo>
                <a:cubicBezTo>
                  <a:pt x="36" y="27"/>
                  <a:pt x="45" y="20"/>
                  <a:pt x="45" y="9"/>
                </a:cubicBezTo>
                <a:lnTo>
                  <a:pt x="4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6" name="Freeform 59"/>
          <p:cNvSpPr/>
          <p:nvPr/>
        </p:nvSpPr>
        <p:spPr bwMode="auto">
          <a:xfrm>
            <a:off x="2841625" y="1855788"/>
            <a:ext cx="220663" cy="160337"/>
          </a:xfrm>
          <a:custGeom>
            <a:avLst/>
            <a:gdLst>
              <a:gd name="T0" fmla="*/ 55 w 98"/>
              <a:gd name="T1" fmla="*/ 57 h 71"/>
              <a:gd name="T2" fmla="*/ 98 w 98"/>
              <a:gd name="T3" fmla="*/ 0 h 71"/>
              <a:gd name="T4" fmla="*/ 54 w 98"/>
              <a:gd name="T5" fmla="*/ 0 h 71"/>
              <a:gd name="T6" fmla="*/ 43 w 98"/>
              <a:gd name="T7" fmla="*/ 5 h 71"/>
              <a:gd name="T8" fmla="*/ 7 w 98"/>
              <a:gd name="T9" fmla="*/ 52 h 71"/>
              <a:gd name="T10" fmla="*/ 21 w 98"/>
              <a:gd name="T11" fmla="*/ 62 h 71"/>
              <a:gd name="T12" fmla="*/ 55 w 98"/>
              <a:gd name="T13" fmla="*/ 21 h 71"/>
              <a:gd name="T14" fmla="*/ 55 w 98"/>
              <a:gd name="T15" fmla="*/ 57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71">
                <a:moveTo>
                  <a:pt x="55" y="57"/>
                </a:moveTo>
                <a:cubicBezTo>
                  <a:pt x="98" y="0"/>
                  <a:pt x="98" y="0"/>
                  <a:pt x="98" y="0"/>
                </a:cubicBezTo>
                <a:cubicBezTo>
                  <a:pt x="54" y="0"/>
                  <a:pt x="54" y="0"/>
                  <a:pt x="54" y="0"/>
                </a:cubicBezTo>
                <a:cubicBezTo>
                  <a:pt x="49" y="0"/>
                  <a:pt x="45" y="2"/>
                  <a:pt x="43" y="5"/>
                </a:cubicBezTo>
                <a:cubicBezTo>
                  <a:pt x="7" y="52"/>
                  <a:pt x="7" y="52"/>
                  <a:pt x="7" y="52"/>
                </a:cubicBezTo>
                <a:cubicBezTo>
                  <a:pt x="0" y="61"/>
                  <a:pt x="14" y="71"/>
                  <a:pt x="21" y="62"/>
                </a:cubicBezTo>
                <a:cubicBezTo>
                  <a:pt x="55" y="21"/>
                  <a:pt x="55" y="21"/>
                  <a:pt x="55" y="21"/>
                </a:cubicBezTo>
                <a:cubicBezTo>
                  <a:pt x="55" y="57"/>
                  <a:pt x="55" y="57"/>
                  <a:pt x="55" y="5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7" name="Freeform 60"/>
          <p:cNvSpPr/>
          <p:nvPr/>
        </p:nvSpPr>
        <p:spPr bwMode="auto">
          <a:xfrm>
            <a:off x="2965450" y="1855788"/>
            <a:ext cx="149225" cy="198437"/>
          </a:xfrm>
          <a:custGeom>
            <a:avLst/>
            <a:gdLst>
              <a:gd name="T0" fmla="*/ 54 w 66"/>
              <a:gd name="T1" fmla="*/ 0 h 88"/>
              <a:gd name="T2" fmla="*/ 66 w 66"/>
              <a:gd name="T3" fmla="*/ 13 h 88"/>
              <a:gd name="T4" fmla="*/ 66 w 66"/>
              <a:gd name="T5" fmla="*/ 88 h 88"/>
              <a:gd name="T6" fmla="*/ 0 w 66"/>
              <a:gd name="T7" fmla="*/ 88 h 88"/>
              <a:gd name="T8" fmla="*/ 0 w 66"/>
              <a:gd name="T9" fmla="*/ 68 h 88"/>
              <a:gd name="T10" fmla="*/ 59 w 66"/>
              <a:gd name="T11" fmla="*/ 68 h 88"/>
              <a:gd name="T12" fmla="*/ 59 w 66"/>
              <a:gd name="T13" fmla="*/ 58 h 88"/>
              <a:gd name="T14" fmla="*/ 10 w 66"/>
              <a:gd name="T15" fmla="*/ 58 h 88"/>
              <a:gd name="T16" fmla="*/ 54 w 66"/>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8">
                <a:moveTo>
                  <a:pt x="54" y="0"/>
                </a:moveTo>
                <a:cubicBezTo>
                  <a:pt x="60" y="0"/>
                  <a:pt x="66" y="6"/>
                  <a:pt x="66" y="13"/>
                </a:cubicBezTo>
                <a:cubicBezTo>
                  <a:pt x="66" y="88"/>
                  <a:pt x="66" y="88"/>
                  <a:pt x="66" y="88"/>
                </a:cubicBezTo>
                <a:cubicBezTo>
                  <a:pt x="0" y="88"/>
                  <a:pt x="0" y="88"/>
                  <a:pt x="0" y="88"/>
                </a:cubicBezTo>
                <a:cubicBezTo>
                  <a:pt x="0" y="68"/>
                  <a:pt x="0" y="68"/>
                  <a:pt x="0" y="68"/>
                </a:cubicBezTo>
                <a:cubicBezTo>
                  <a:pt x="59" y="68"/>
                  <a:pt x="59" y="68"/>
                  <a:pt x="59" y="68"/>
                </a:cubicBezTo>
                <a:cubicBezTo>
                  <a:pt x="59" y="58"/>
                  <a:pt x="59" y="58"/>
                  <a:pt x="59" y="58"/>
                </a:cubicBezTo>
                <a:cubicBezTo>
                  <a:pt x="10" y="58"/>
                  <a:pt x="10" y="58"/>
                  <a:pt x="10" y="58"/>
                </a:cubicBezTo>
                <a:lnTo>
                  <a:pt x="5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8" name="Freeform 61"/>
          <p:cNvSpPr/>
          <p:nvPr/>
        </p:nvSpPr>
        <p:spPr bwMode="auto">
          <a:xfrm>
            <a:off x="2794000" y="2009775"/>
            <a:ext cx="150813" cy="44450"/>
          </a:xfrm>
          <a:custGeom>
            <a:avLst/>
            <a:gdLst>
              <a:gd name="T0" fmla="*/ 59 w 67"/>
              <a:gd name="T1" fmla="*/ 20 h 20"/>
              <a:gd name="T2" fmla="*/ 67 w 67"/>
              <a:gd name="T3" fmla="*/ 12 h 20"/>
              <a:gd name="T4" fmla="*/ 67 w 67"/>
              <a:gd name="T5" fmla="*/ 0 h 20"/>
              <a:gd name="T6" fmla="*/ 0 w 67"/>
              <a:gd name="T7" fmla="*/ 0 h 20"/>
              <a:gd name="T8" fmla="*/ 0 w 67"/>
              <a:gd name="T9" fmla="*/ 12 h 20"/>
              <a:gd name="T10" fmla="*/ 8 w 67"/>
              <a:gd name="T11" fmla="*/ 20 h 20"/>
              <a:gd name="T12" fmla="*/ 59 w 6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7" h="20">
                <a:moveTo>
                  <a:pt x="59" y="20"/>
                </a:moveTo>
                <a:cubicBezTo>
                  <a:pt x="64" y="20"/>
                  <a:pt x="67" y="16"/>
                  <a:pt x="67" y="12"/>
                </a:cubicBezTo>
                <a:cubicBezTo>
                  <a:pt x="67" y="0"/>
                  <a:pt x="67" y="0"/>
                  <a:pt x="67" y="0"/>
                </a:cubicBezTo>
                <a:cubicBezTo>
                  <a:pt x="0" y="0"/>
                  <a:pt x="0" y="0"/>
                  <a:pt x="0" y="0"/>
                </a:cubicBezTo>
                <a:cubicBezTo>
                  <a:pt x="0" y="12"/>
                  <a:pt x="0" y="12"/>
                  <a:pt x="0" y="12"/>
                </a:cubicBezTo>
                <a:cubicBezTo>
                  <a:pt x="0" y="16"/>
                  <a:pt x="3" y="20"/>
                  <a:pt x="8" y="20"/>
                </a:cubicBezTo>
                <a:lnTo>
                  <a:pt x="59"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9" name="Freeform 62"/>
          <p:cNvSpPr/>
          <p:nvPr/>
        </p:nvSpPr>
        <p:spPr bwMode="auto">
          <a:xfrm>
            <a:off x="2762250" y="1855788"/>
            <a:ext cx="31750" cy="153987"/>
          </a:xfrm>
          <a:custGeom>
            <a:avLst/>
            <a:gdLst>
              <a:gd name="T0" fmla="*/ 0 w 14"/>
              <a:gd name="T1" fmla="*/ 60 h 68"/>
              <a:gd name="T2" fmla="*/ 9 w 14"/>
              <a:gd name="T3" fmla="*/ 68 h 68"/>
              <a:gd name="T4" fmla="*/ 14 w 14"/>
              <a:gd name="T5" fmla="*/ 68 h 68"/>
              <a:gd name="T6" fmla="*/ 14 w 14"/>
              <a:gd name="T7" fmla="*/ 0 h 68"/>
              <a:gd name="T8" fmla="*/ 9 w 14"/>
              <a:gd name="T9" fmla="*/ 0 h 68"/>
              <a:gd name="T10" fmla="*/ 0 w 14"/>
              <a:gd name="T11" fmla="*/ 8 h 68"/>
              <a:gd name="T12" fmla="*/ 0 w 14"/>
              <a:gd name="T13" fmla="*/ 60 h 68"/>
            </a:gdLst>
            <a:ahLst/>
            <a:cxnLst>
              <a:cxn ang="0">
                <a:pos x="T0" y="T1"/>
              </a:cxn>
              <a:cxn ang="0">
                <a:pos x="T2" y="T3"/>
              </a:cxn>
              <a:cxn ang="0">
                <a:pos x="T4" y="T5"/>
              </a:cxn>
              <a:cxn ang="0">
                <a:pos x="T6" y="T7"/>
              </a:cxn>
              <a:cxn ang="0">
                <a:pos x="T8" y="T9"/>
              </a:cxn>
              <a:cxn ang="0">
                <a:pos x="T10" y="T11"/>
              </a:cxn>
              <a:cxn ang="0">
                <a:pos x="T12" y="T13"/>
              </a:cxn>
            </a:cxnLst>
            <a:rect l="0" t="0" r="r" b="b"/>
            <a:pathLst>
              <a:path w="14" h="68">
                <a:moveTo>
                  <a:pt x="0" y="60"/>
                </a:moveTo>
                <a:cubicBezTo>
                  <a:pt x="0" y="65"/>
                  <a:pt x="4" y="68"/>
                  <a:pt x="9" y="68"/>
                </a:cubicBezTo>
                <a:cubicBezTo>
                  <a:pt x="14" y="68"/>
                  <a:pt x="14" y="68"/>
                  <a:pt x="14" y="68"/>
                </a:cubicBezTo>
                <a:cubicBezTo>
                  <a:pt x="14" y="0"/>
                  <a:pt x="14" y="0"/>
                  <a:pt x="14" y="0"/>
                </a:cubicBezTo>
                <a:cubicBezTo>
                  <a:pt x="9" y="0"/>
                  <a:pt x="9" y="0"/>
                  <a:pt x="9" y="0"/>
                </a:cubicBezTo>
                <a:cubicBezTo>
                  <a:pt x="4" y="0"/>
                  <a:pt x="0" y="3"/>
                  <a:pt x="0" y="8"/>
                </a:cubicBezTo>
                <a:cubicBezTo>
                  <a:pt x="0" y="60"/>
                  <a:pt x="0" y="60"/>
                  <a:pt x="0"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0" name="Freeform 63"/>
          <p:cNvSpPr>
            <a:spLocks noEditPoints="1"/>
          </p:cNvSpPr>
          <p:nvPr/>
        </p:nvSpPr>
        <p:spPr bwMode="auto">
          <a:xfrm>
            <a:off x="3486150" y="1849438"/>
            <a:ext cx="246063" cy="204787"/>
          </a:xfrm>
          <a:custGeom>
            <a:avLst/>
            <a:gdLst>
              <a:gd name="T0" fmla="*/ 45 w 109"/>
              <a:gd name="T1" fmla="*/ 40 h 91"/>
              <a:gd name="T2" fmla="*/ 53 w 109"/>
              <a:gd name="T3" fmla="*/ 33 h 91"/>
              <a:gd name="T4" fmla="*/ 45 w 109"/>
              <a:gd name="T5" fmla="*/ 25 h 91"/>
              <a:gd name="T6" fmla="*/ 38 w 109"/>
              <a:gd name="T7" fmla="*/ 33 h 91"/>
              <a:gd name="T8" fmla="*/ 45 w 109"/>
              <a:gd name="T9" fmla="*/ 40 h 91"/>
              <a:gd name="T10" fmla="*/ 109 w 109"/>
              <a:gd name="T11" fmla="*/ 90 h 91"/>
              <a:gd name="T12" fmla="*/ 1 w 109"/>
              <a:gd name="T13" fmla="*/ 56 h 91"/>
              <a:gd name="T14" fmla="*/ 0 w 109"/>
              <a:gd name="T15" fmla="*/ 55 h 91"/>
              <a:gd name="T16" fmla="*/ 1 w 109"/>
              <a:gd name="T17" fmla="*/ 54 h 91"/>
              <a:gd name="T18" fmla="*/ 33 w 109"/>
              <a:gd name="T19" fmla="*/ 49 h 91"/>
              <a:gd name="T20" fmla="*/ 5 w 109"/>
              <a:gd name="T21" fmla="*/ 35 h 91"/>
              <a:gd name="T22" fmla="*/ 4 w 109"/>
              <a:gd name="T23" fmla="*/ 33 h 91"/>
              <a:gd name="T24" fmla="*/ 5 w 109"/>
              <a:gd name="T25" fmla="*/ 32 h 91"/>
              <a:gd name="T26" fmla="*/ 109 w 109"/>
              <a:gd name="T27" fmla="*/ 0 h 91"/>
              <a:gd name="T28" fmla="*/ 109 w 109"/>
              <a:gd name="T29"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1">
                <a:moveTo>
                  <a:pt x="45" y="40"/>
                </a:moveTo>
                <a:cubicBezTo>
                  <a:pt x="50" y="40"/>
                  <a:pt x="53" y="37"/>
                  <a:pt x="53" y="33"/>
                </a:cubicBezTo>
                <a:cubicBezTo>
                  <a:pt x="53" y="29"/>
                  <a:pt x="50" y="25"/>
                  <a:pt x="45" y="25"/>
                </a:cubicBezTo>
                <a:cubicBezTo>
                  <a:pt x="41" y="25"/>
                  <a:pt x="38" y="29"/>
                  <a:pt x="38" y="33"/>
                </a:cubicBezTo>
                <a:cubicBezTo>
                  <a:pt x="38" y="37"/>
                  <a:pt x="41" y="40"/>
                  <a:pt x="45" y="40"/>
                </a:cubicBezTo>
                <a:moveTo>
                  <a:pt x="109" y="90"/>
                </a:moveTo>
                <a:cubicBezTo>
                  <a:pt x="71" y="91"/>
                  <a:pt x="31" y="83"/>
                  <a:pt x="1" y="56"/>
                </a:cubicBezTo>
                <a:cubicBezTo>
                  <a:pt x="1" y="56"/>
                  <a:pt x="0" y="56"/>
                  <a:pt x="0" y="55"/>
                </a:cubicBezTo>
                <a:cubicBezTo>
                  <a:pt x="0" y="55"/>
                  <a:pt x="1" y="54"/>
                  <a:pt x="1" y="54"/>
                </a:cubicBezTo>
                <a:cubicBezTo>
                  <a:pt x="33" y="49"/>
                  <a:pt x="33" y="49"/>
                  <a:pt x="33" y="49"/>
                </a:cubicBezTo>
                <a:cubicBezTo>
                  <a:pt x="5" y="35"/>
                  <a:pt x="5" y="35"/>
                  <a:pt x="5" y="35"/>
                </a:cubicBezTo>
                <a:cubicBezTo>
                  <a:pt x="5" y="34"/>
                  <a:pt x="4" y="34"/>
                  <a:pt x="4" y="33"/>
                </a:cubicBezTo>
                <a:cubicBezTo>
                  <a:pt x="4" y="32"/>
                  <a:pt x="5" y="32"/>
                  <a:pt x="5" y="32"/>
                </a:cubicBezTo>
                <a:cubicBezTo>
                  <a:pt x="5" y="32"/>
                  <a:pt x="38" y="0"/>
                  <a:pt x="109" y="0"/>
                </a:cubicBezTo>
                <a:cubicBezTo>
                  <a:pt x="109" y="90"/>
                  <a:pt x="109" y="90"/>
                  <a:pt x="109" y="9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1" name="Freeform 64"/>
          <p:cNvSpPr/>
          <p:nvPr/>
        </p:nvSpPr>
        <p:spPr bwMode="auto">
          <a:xfrm>
            <a:off x="3371850" y="1709738"/>
            <a:ext cx="84138" cy="284162"/>
          </a:xfrm>
          <a:custGeom>
            <a:avLst/>
            <a:gdLst>
              <a:gd name="T0" fmla="*/ 38 w 38"/>
              <a:gd name="T1" fmla="*/ 106 h 126"/>
              <a:gd name="T2" fmla="*/ 25 w 38"/>
              <a:gd name="T3" fmla="*/ 89 h 126"/>
              <a:gd name="T4" fmla="*/ 21 w 38"/>
              <a:gd name="T5" fmla="*/ 112 h 126"/>
              <a:gd name="T6" fmla="*/ 26 w 38"/>
              <a:gd name="T7" fmla="*/ 108 h 126"/>
              <a:gd name="T8" fmla="*/ 27 w 38"/>
              <a:gd name="T9" fmla="*/ 111 h 126"/>
              <a:gd name="T10" fmla="*/ 24 w 38"/>
              <a:gd name="T11" fmla="*/ 117 h 126"/>
              <a:gd name="T12" fmla="*/ 19 w 38"/>
              <a:gd name="T13" fmla="*/ 120 h 126"/>
              <a:gd name="T14" fmla="*/ 13 w 38"/>
              <a:gd name="T15" fmla="*/ 117 h 126"/>
              <a:gd name="T16" fmla="*/ 10 w 38"/>
              <a:gd name="T17" fmla="*/ 111 h 126"/>
              <a:gd name="T18" fmla="*/ 10 w 38"/>
              <a:gd name="T19" fmla="*/ 87 h 126"/>
              <a:gd name="T20" fmla="*/ 10 w 38"/>
              <a:gd name="T21" fmla="*/ 59 h 126"/>
              <a:gd name="T22" fmla="*/ 11 w 38"/>
              <a:gd name="T23" fmla="*/ 59 h 126"/>
              <a:gd name="T24" fmla="*/ 11 w 38"/>
              <a:gd name="T25" fmla="*/ 58 h 126"/>
              <a:gd name="T26" fmla="*/ 15 w 38"/>
              <a:gd name="T27" fmla="*/ 51 h 126"/>
              <a:gd name="T28" fmla="*/ 11 w 38"/>
              <a:gd name="T29" fmla="*/ 44 h 126"/>
              <a:gd name="T30" fmla="*/ 11 w 38"/>
              <a:gd name="T31" fmla="*/ 0 h 126"/>
              <a:gd name="T32" fmla="*/ 4 w 38"/>
              <a:gd name="T33" fmla="*/ 0 h 126"/>
              <a:gd name="T34" fmla="*/ 4 w 38"/>
              <a:gd name="T35" fmla="*/ 44 h 126"/>
              <a:gd name="T36" fmla="*/ 0 w 38"/>
              <a:gd name="T37" fmla="*/ 51 h 126"/>
              <a:gd name="T38" fmla="*/ 4 w 38"/>
              <a:gd name="T39" fmla="*/ 58 h 126"/>
              <a:gd name="T40" fmla="*/ 4 w 38"/>
              <a:gd name="T41" fmla="*/ 59 h 126"/>
              <a:gd name="T42" fmla="*/ 4 w 38"/>
              <a:gd name="T43" fmla="*/ 59 h 126"/>
              <a:gd name="T44" fmla="*/ 4 w 38"/>
              <a:gd name="T45" fmla="*/ 88 h 126"/>
              <a:gd name="T46" fmla="*/ 4 w 38"/>
              <a:gd name="T47" fmla="*/ 111 h 126"/>
              <a:gd name="T48" fmla="*/ 4 w 38"/>
              <a:gd name="T49" fmla="*/ 111 h 126"/>
              <a:gd name="T50" fmla="*/ 19 w 38"/>
              <a:gd name="T51" fmla="*/ 126 h 126"/>
              <a:gd name="T52" fmla="*/ 33 w 38"/>
              <a:gd name="T53" fmla="*/ 111 h 126"/>
              <a:gd name="T54" fmla="*/ 33 w 38"/>
              <a:gd name="T55" fmla="*/ 107 h 126"/>
              <a:gd name="T56" fmla="*/ 38 w 38"/>
              <a:gd name="T57" fmla="*/ 10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26">
                <a:moveTo>
                  <a:pt x="38" y="106"/>
                </a:moveTo>
                <a:cubicBezTo>
                  <a:pt x="25" y="89"/>
                  <a:pt x="25" y="89"/>
                  <a:pt x="25" y="89"/>
                </a:cubicBezTo>
                <a:cubicBezTo>
                  <a:pt x="21" y="112"/>
                  <a:pt x="21" y="112"/>
                  <a:pt x="21" y="112"/>
                </a:cubicBezTo>
                <a:cubicBezTo>
                  <a:pt x="21" y="112"/>
                  <a:pt x="25" y="109"/>
                  <a:pt x="26" y="108"/>
                </a:cubicBezTo>
                <a:cubicBezTo>
                  <a:pt x="27" y="110"/>
                  <a:pt x="27" y="111"/>
                  <a:pt x="27" y="111"/>
                </a:cubicBezTo>
                <a:cubicBezTo>
                  <a:pt x="27" y="113"/>
                  <a:pt x="26" y="116"/>
                  <a:pt x="24" y="117"/>
                </a:cubicBezTo>
                <a:cubicBezTo>
                  <a:pt x="23" y="119"/>
                  <a:pt x="21" y="119"/>
                  <a:pt x="19" y="120"/>
                </a:cubicBezTo>
                <a:cubicBezTo>
                  <a:pt x="16" y="120"/>
                  <a:pt x="14" y="119"/>
                  <a:pt x="13" y="117"/>
                </a:cubicBezTo>
                <a:cubicBezTo>
                  <a:pt x="11" y="116"/>
                  <a:pt x="10" y="113"/>
                  <a:pt x="10" y="111"/>
                </a:cubicBezTo>
                <a:cubicBezTo>
                  <a:pt x="10" y="87"/>
                  <a:pt x="10" y="87"/>
                  <a:pt x="10" y="87"/>
                </a:cubicBezTo>
                <a:cubicBezTo>
                  <a:pt x="10" y="87"/>
                  <a:pt x="10" y="65"/>
                  <a:pt x="10" y="59"/>
                </a:cubicBezTo>
                <a:cubicBezTo>
                  <a:pt x="11" y="59"/>
                  <a:pt x="11" y="59"/>
                  <a:pt x="11" y="59"/>
                </a:cubicBezTo>
                <a:cubicBezTo>
                  <a:pt x="11" y="58"/>
                  <a:pt x="11" y="58"/>
                  <a:pt x="11" y="58"/>
                </a:cubicBezTo>
                <a:cubicBezTo>
                  <a:pt x="13" y="57"/>
                  <a:pt x="15" y="54"/>
                  <a:pt x="15" y="51"/>
                </a:cubicBezTo>
                <a:cubicBezTo>
                  <a:pt x="15" y="48"/>
                  <a:pt x="13" y="46"/>
                  <a:pt x="11" y="44"/>
                </a:cubicBezTo>
                <a:cubicBezTo>
                  <a:pt x="11" y="0"/>
                  <a:pt x="11" y="0"/>
                  <a:pt x="11" y="0"/>
                </a:cubicBezTo>
                <a:cubicBezTo>
                  <a:pt x="4" y="0"/>
                  <a:pt x="4" y="0"/>
                  <a:pt x="4" y="0"/>
                </a:cubicBezTo>
                <a:cubicBezTo>
                  <a:pt x="4" y="44"/>
                  <a:pt x="4" y="44"/>
                  <a:pt x="4" y="44"/>
                </a:cubicBezTo>
                <a:cubicBezTo>
                  <a:pt x="2" y="45"/>
                  <a:pt x="0" y="48"/>
                  <a:pt x="0" y="51"/>
                </a:cubicBezTo>
                <a:cubicBezTo>
                  <a:pt x="0" y="55"/>
                  <a:pt x="2" y="57"/>
                  <a:pt x="4" y="58"/>
                </a:cubicBezTo>
                <a:cubicBezTo>
                  <a:pt x="4" y="59"/>
                  <a:pt x="4" y="59"/>
                  <a:pt x="4" y="59"/>
                </a:cubicBezTo>
                <a:cubicBezTo>
                  <a:pt x="4" y="59"/>
                  <a:pt x="4" y="59"/>
                  <a:pt x="4" y="59"/>
                </a:cubicBezTo>
                <a:cubicBezTo>
                  <a:pt x="4" y="65"/>
                  <a:pt x="4" y="88"/>
                  <a:pt x="4" y="88"/>
                </a:cubicBezTo>
                <a:cubicBezTo>
                  <a:pt x="4" y="111"/>
                  <a:pt x="4" y="111"/>
                  <a:pt x="4" y="111"/>
                </a:cubicBezTo>
                <a:cubicBezTo>
                  <a:pt x="4" y="111"/>
                  <a:pt x="4" y="111"/>
                  <a:pt x="4" y="111"/>
                </a:cubicBezTo>
                <a:cubicBezTo>
                  <a:pt x="4" y="119"/>
                  <a:pt x="11" y="126"/>
                  <a:pt x="19" y="126"/>
                </a:cubicBezTo>
                <a:cubicBezTo>
                  <a:pt x="27" y="126"/>
                  <a:pt x="33" y="119"/>
                  <a:pt x="33" y="111"/>
                </a:cubicBezTo>
                <a:cubicBezTo>
                  <a:pt x="33" y="111"/>
                  <a:pt x="33" y="109"/>
                  <a:pt x="33" y="107"/>
                </a:cubicBezTo>
                <a:lnTo>
                  <a:pt x="38"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2" name="Freeform 65"/>
          <p:cNvSpPr/>
          <p:nvPr/>
        </p:nvSpPr>
        <p:spPr bwMode="auto">
          <a:xfrm>
            <a:off x="4059238" y="1855788"/>
            <a:ext cx="123825" cy="144462"/>
          </a:xfrm>
          <a:custGeom>
            <a:avLst/>
            <a:gdLst>
              <a:gd name="T0" fmla="*/ 19 w 55"/>
              <a:gd name="T1" fmla="*/ 0 h 64"/>
              <a:gd name="T2" fmla="*/ 12 w 55"/>
              <a:gd name="T3" fmla="*/ 2 h 64"/>
              <a:gd name="T4" fmla="*/ 12 w 55"/>
              <a:gd name="T5" fmla="*/ 16 h 64"/>
              <a:gd name="T6" fmla="*/ 19 w 55"/>
              <a:gd name="T7" fmla="*/ 14 h 64"/>
              <a:gd name="T8" fmla="*/ 19 w 55"/>
              <a:gd name="T9" fmla="*/ 54 h 64"/>
              <a:gd name="T10" fmla="*/ 34 w 55"/>
              <a:gd name="T11" fmla="*/ 54 h 64"/>
              <a:gd name="T12" fmla="*/ 34 w 55"/>
              <a:gd name="T13" fmla="*/ 36 h 64"/>
              <a:gd name="T14" fmla="*/ 55 w 55"/>
              <a:gd name="T15" fmla="*/ 36 h 64"/>
              <a:gd name="T16" fmla="*/ 20 w 55"/>
              <a:gd name="T17" fmla="*/ 0 h 64"/>
              <a:gd name="T18" fmla="*/ 19 w 55"/>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4">
                <a:moveTo>
                  <a:pt x="19" y="0"/>
                </a:moveTo>
                <a:cubicBezTo>
                  <a:pt x="17" y="0"/>
                  <a:pt x="13" y="1"/>
                  <a:pt x="12" y="2"/>
                </a:cubicBezTo>
                <a:cubicBezTo>
                  <a:pt x="0" y="6"/>
                  <a:pt x="5" y="19"/>
                  <a:pt x="12" y="16"/>
                </a:cubicBezTo>
                <a:cubicBezTo>
                  <a:pt x="14" y="16"/>
                  <a:pt x="19" y="14"/>
                  <a:pt x="19" y="14"/>
                </a:cubicBezTo>
                <a:cubicBezTo>
                  <a:pt x="19" y="54"/>
                  <a:pt x="19" y="54"/>
                  <a:pt x="19" y="54"/>
                </a:cubicBezTo>
                <a:cubicBezTo>
                  <a:pt x="19" y="64"/>
                  <a:pt x="34" y="64"/>
                  <a:pt x="34" y="54"/>
                </a:cubicBezTo>
                <a:cubicBezTo>
                  <a:pt x="34" y="36"/>
                  <a:pt x="34" y="36"/>
                  <a:pt x="34" y="36"/>
                </a:cubicBezTo>
                <a:cubicBezTo>
                  <a:pt x="55" y="36"/>
                  <a:pt x="55" y="36"/>
                  <a:pt x="55" y="36"/>
                </a:cubicBezTo>
                <a:cubicBezTo>
                  <a:pt x="20" y="0"/>
                  <a:pt x="20" y="0"/>
                  <a:pt x="20" y="0"/>
                </a:cubicBezTo>
                <a:cubicBezTo>
                  <a:pt x="19" y="0"/>
                  <a:pt x="19" y="0"/>
                  <a:pt x="19"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3" name="Freeform 66"/>
          <p:cNvSpPr/>
          <p:nvPr/>
        </p:nvSpPr>
        <p:spPr bwMode="auto">
          <a:xfrm>
            <a:off x="4205288" y="1958975"/>
            <a:ext cx="31750" cy="41275"/>
          </a:xfrm>
          <a:custGeom>
            <a:avLst/>
            <a:gdLst>
              <a:gd name="T0" fmla="*/ 14 w 14"/>
              <a:gd name="T1" fmla="*/ 13 h 18"/>
              <a:gd name="T2" fmla="*/ 0 w 14"/>
              <a:gd name="T3" fmla="*/ 0 h 18"/>
              <a:gd name="T4" fmla="*/ 0 w 14"/>
              <a:gd name="T5" fmla="*/ 8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0" y="0"/>
                  <a:pt x="0" y="0"/>
                  <a:pt x="0" y="0"/>
                </a:cubicBezTo>
                <a:cubicBezTo>
                  <a:pt x="0" y="8"/>
                  <a:pt x="0" y="8"/>
                  <a:pt x="0" y="8"/>
                </a:cubicBezTo>
                <a:cubicBezTo>
                  <a:pt x="0" y="16"/>
                  <a:pt x="10" y="18"/>
                  <a:pt x="14"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4" name="Freeform 67"/>
          <p:cNvSpPr/>
          <p:nvPr/>
        </p:nvSpPr>
        <p:spPr bwMode="auto">
          <a:xfrm>
            <a:off x="4176713" y="1801813"/>
            <a:ext cx="123825" cy="117475"/>
          </a:xfrm>
          <a:custGeom>
            <a:avLst/>
            <a:gdLst>
              <a:gd name="T0" fmla="*/ 29 w 55"/>
              <a:gd name="T1" fmla="*/ 40 h 52"/>
              <a:gd name="T2" fmla="*/ 49 w 55"/>
              <a:gd name="T3" fmla="*/ 38 h 52"/>
              <a:gd name="T4" fmla="*/ 51 w 55"/>
              <a:gd name="T5" fmla="*/ 29 h 52"/>
              <a:gd name="T6" fmla="*/ 35 w 55"/>
              <a:gd name="T7" fmla="*/ 12 h 52"/>
              <a:gd name="T8" fmla="*/ 35 w 55"/>
              <a:gd name="T9" fmla="*/ 0 h 52"/>
              <a:gd name="T10" fmla="*/ 11 w 55"/>
              <a:gd name="T11" fmla="*/ 24 h 52"/>
              <a:gd name="T12" fmla="*/ 0 w 55"/>
              <a:gd name="T13" fmla="*/ 24 h 52"/>
              <a:gd name="T14" fmla="*/ 29 w 55"/>
              <a:gd name="T15" fmla="*/ 52 h 52"/>
              <a:gd name="T16" fmla="*/ 29 w 55"/>
              <a:gd name="T1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2">
                <a:moveTo>
                  <a:pt x="29" y="40"/>
                </a:moveTo>
                <a:cubicBezTo>
                  <a:pt x="49" y="38"/>
                  <a:pt x="49" y="38"/>
                  <a:pt x="49" y="38"/>
                </a:cubicBezTo>
                <a:cubicBezTo>
                  <a:pt x="53" y="38"/>
                  <a:pt x="55" y="33"/>
                  <a:pt x="51" y="29"/>
                </a:cubicBezTo>
                <a:cubicBezTo>
                  <a:pt x="51" y="29"/>
                  <a:pt x="35" y="12"/>
                  <a:pt x="35" y="12"/>
                </a:cubicBezTo>
                <a:cubicBezTo>
                  <a:pt x="35" y="12"/>
                  <a:pt x="41" y="0"/>
                  <a:pt x="35" y="0"/>
                </a:cubicBezTo>
                <a:cubicBezTo>
                  <a:pt x="26" y="9"/>
                  <a:pt x="11" y="24"/>
                  <a:pt x="11" y="24"/>
                </a:cubicBezTo>
                <a:cubicBezTo>
                  <a:pt x="11" y="24"/>
                  <a:pt x="7" y="24"/>
                  <a:pt x="0" y="24"/>
                </a:cubicBezTo>
                <a:cubicBezTo>
                  <a:pt x="29" y="52"/>
                  <a:pt x="29" y="52"/>
                  <a:pt x="29" y="52"/>
                </a:cubicBezTo>
                <a:lnTo>
                  <a:pt x="29" y="4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5" name="Freeform 68"/>
          <p:cNvSpPr>
            <a:spLocks noEditPoints="1"/>
          </p:cNvSpPr>
          <p:nvPr/>
        </p:nvSpPr>
        <p:spPr bwMode="auto">
          <a:xfrm>
            <a:off x="4002088" y="1717675"/>
            <a:ext cx="361950"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6" name="Freeform 69"/>
          <p:cNvSpPr/>
          <p:nvPr/>
        </p:nvSpPr>
        <p:spPr bwMode="auto">
          <a:xfrm>
            <a:off x="4841875" y="1727200"/>
            <a:ext cx="76200" cy="239713"/>
          </a:xfrm>
          <a:custGeom>
            <a:avLst/>
            <a:gdLst>
              <a:gd name="T0" fmla="*/ 33 w 34"/>
              <a:gd name="T1" fmla="*/ 65 h 106"/>
              <a:gd name="T2" fmla="*/ 22 w 34"/>
              <a:gd name="T3" fmla="*/ 41 h 106"/>
              <a:gd name="T4" fmla="*/ 9 w 34"/>
              <a:gd name="T5" fmla="*/ 0 h 106"/>
              <a:gd name="T6" fmla="*/ 0 w 34"/>
              <a:gd name="T7" fmla="*/ 18 h 106"/>
              <a:gd name="T8" fmla="*/ 3 w 34"/>
              <a:gd name="T9" fmla="*/ 45 h 106"/>
              <a:gd name="T10" fmla="*/ 7 w 34"/>
              <a:gd name="T11" fmla="*/ 62 h 106"/>
              <a:gd name="T12" fmla="*/ 14 w 34"/>
              <a:gd name="T13" fmla="*/ 79 h 106"/>
              <a:gd name="T14" fmla="*/ 5 w 34"/>
              <a:gd name="T15" fmla="*/ 106 h 106"/>
              <a:gd name="T16" fmla="*/ 9 w 34"/>
              <a:gd name="T17" fmla="*/ 104 h 106"/>
              <a:gd name="T18" fmla="*/ 33 w 34"/>
              <a:gd name="T19" fmla="*/ 6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6">
                <a:moveTo>
                  <a:pt x="33" y="65"/>
                </a:moveTo>
                <a:cubicBezTo>
                  <a:pt x="32" y="55"/>
                  <a:pt x="28" y="47"/>
                  <a:pt x="22" y="41"/>
                </a:cubicBezTo>
                <a:cubicBezTo>
                  <a:pt x="13" y="30"/>
                  <a:pt x="9" y="20"/>
                  <a:pt x="9" y="0"/>
                </a:cubicBezTo>
                <a:cubicBezTo>
                  <a:pt x="4" y="6"/>
                  <a:pt x="2" y="12"/>
                  <a:pt x="0" y="18"/>
                </a:cubicBezTo>
                <a:cubicBezTo>
                  <a:pt x="0" y="27"/>
                  <a:pt x="1" y="36"/>
                  <a:pt x="3" y="45"/>
                </a:cubicBezTo>
                <a:cubicBezTo>
                  <a:pt x="4" y="51"/>
                  <a:pt x="5" y="56"/>
                  <a:pt x="7" y="62"/>
                </a:cubicBezTo>
                <a:cubicBezTo>
                  <a:pt x="9" y="68"/>
                  <a:pt x="13" y="73"/>
                  <a:pt x="14" y="79"/>
                </a:cubicBezTo>
                <a:cubicBezTo>
                  <a:pt x="16" y="90"/>
                  <a:pt x="11" y="98"/>
                  <a:pt x="5" y="106"/>
                </a:cubicBezTo>
                <a:cubicBezTo>
                  <a:pt x="6" y="106"/>
                  <a:pt x="8" y="105"/>
                  <a:pt x="9" y="104"/>
                </a:cubicBezTo>
                <a:cubicBezTo>
                  <a:pt x="19" y="99"/>
                  <a:pt x="34" y="82"/>
                  <a:pt x="33" y="6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7" name="Freeform 70"/>
          <p:cNvSpPr/>
          <p:nvPr/>
        </p:nvSpPr>
        <p:spPr bwMode="auto">
          <a:xfrm>
            <a:off x="4768850" y="1673225"/>
            <a:ext cx="101600" cy="298450"/>
          </a:xfrm>
          <a:custGeom>
            <a:avLst/>
            <a:gdLst>
              <a:gd name="T0" fmla="*/ 32 w 45"/>
              <a:gd name="T1" fmla="*/ 132 h 132"/>
              <a:gd name="T2" fmla="*/ 39 w 45"/>
              <a:gd name="T3" fmla="*/ 122 h 132"/>
              <a:gd name="T4" fmla="*/ 38 w 45"/>
              <a:gd name="T5" fmla="*/ 92 h 132"/>
              <a:gd name="T6" fmla="*/ 29 w 45"/>
              <a:gd name="T7" fmla="*/ 39 h 132"/>
              <a:gd name="T8" fmla="*/ 13 w 45"/>
              <a:gd name="T9" fmla="*/ 0 h 132"/>
              <a:gd name="T10" fmla="*/ 14 w 45"/>
              <a:gd name="T11" fmla="*/ 12 h 132"/>
              <a:gd name="T12" fmla="*/ 0 w 45"/>
              <a:gd name="T13" fmla="*/ 58 h 132"/>
              <a:gd name="T14" fmla="*/ 17 w 45"/>
              <a:gd name="T15" fmla="*/ 103 h 132"/>
              <a:gd name="T16" fmla="*/ 19 w 45"/>
              <a:gd name="T17" fmla="*/ 132 h 132"/>
              <a:gd name="T18" fmla="*/ 32 w 45"/>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32">
                <a:moveTo>
                  <a:pt x="32" y="132"/>
                </a:moveTo>
                <a:cubicBezTo>
                  <a:pt x="35" y="128"/>
                  <a:pt x="37" y="125"/>
                  <a:pt x="39" y="122"/>
                </a:cubicBezTo>
                <a:cubicBezTo>
                  <a:pt x="45" y="111"/>
                  <a:pt x="43" y="103"/>
                  <a:pt x="38" y="92"/>
                </a:cubicBezTo>
                <a:cubicBezTo>
                  <a:pt x="32" y="75"/>
                  <a:pt x="29" y="57"/>
                  <a:pt x="29" y="39"/>
                </a:cubicBezTo>
                <a:cubicBezTo>
                  <a:pt x="26" y="25"/>
                  <a:pt x="20" y="12"/>
                  <a:pt x="13" y="0"/>
                </a:cubicBezTo>
                <a:cubicBezTo>
                  <a:pt x="13" y="3"/>
                  <a:pt x="14" y="9"/>
                  <a:pt x="14" y="12"/>
                </a:cubicBezTo>
                <a:cubicBezTo>
                  <a:pt x="15" y="30"/>
                  <a:pt x="12" y="42"/>
                  <a:pt x="0" y="58"/>
                </a:cubicBezTo>
                <a:cubicBezTo>
                  <a:pt x="5" y="74"/>
                  <a:pt x="14" y="87"/>
                  <a:pt x="17" y="103"/>
                </a:cubicBezTo>
                <a:cubicBezTo>
                  <a:pt x="19" y="113"/>
                  <a:pt x="20" y="122"/>
                  <a:pt x="19" y="132"/>
                </a:cubicBezTo>
                <a:cubicBezTo>
                  <a:pt x="24" y="132"/>
                  <a:pt x="28" y="132"/>
                  <a:pt x="32" y="1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8" name="Freeform 71"/>
          <p:cNvSpPr/>
          <p:nvPr/>
        </p:nvSpPr>
        <p:spPr bwMode="auto">
          <a:xfrm>
            <a:off x="4730750" y="1765300"/>
            <a:ext cx="76200" cy="206375"/>
          </a:xfrm>
          <a:custGeom>
            <a:avLst/>
            <a:gdLst>
              <a:gd name="T0" fmla="*/ 30 w 34"/>
              <a:gd name="T1" fmla="*/ 58 h 91"/>
              <a:gd name="T2" fmla="*/ 7 w 34"/>
              <a:gd name="T3" fmla="*/ 0 h 91"/>
              <a:gd name="T4" fmla="*/ 5 w 34"/>
              <a:gd name="T5" fmla="*/ 24 h 91"/>
              <a:gd name="T6" fmla="*/ 0 w 34"/>
              <a:gd name="T7" fmla="*/ 54 h 91"/>
              <a:gd name="T8" fmla="*/ 23 w 34"/>
              <a:gd name="T9" fmla="*/ 87 h 91"/>
              <a:gd name="T10" fmla="*/ 33 w 34"/>
              <a:gd name="T11" fmla="*/ 91 h 91"/>
              <a:gd name="T12" fmla="*/ 30 w 34"/>
              <a:gd name="T13" fmla="*/ 58 h 91"/>
            </a:gdLst>
            <a:ahLst/>
            <a:cxnLst>
              <a:cxn ang="0">
                <a:pos x="T0" y="T1"/>
              </a:cxn>
              <a:cxn ang="0">
                <a:pos x="T2" y="T3"/>
              </a:cxn>
              <a:cxn ang="0">
                <a:pos x="T4" y="T5"/>
              </a:cxn>
              <a:cxn ang="0">
                <a:pos x="T6" y="T7"/>
              </a:cxn>
              <a:cxn ang="0">
                <a:pos x="T8" y="T9"/>
              </a:cxn>
              <a:cxn ang="0">
                <a:pos x="T10" y="T11"/>
              </a:cxn>
              <a:cxn ang="0">
                <a:pos x="T12" y="T13"/>
              </a:cxn>
            </a:cxnLst>
            <a:rect l="0" t="0" r="r" b="b"/>
            <a:pathLst>
              <a:path w="34" h="91">
                <a:moveTo>
                  <a:pt x="30" y="58"/>
                </a:moveTo>
                <a:cubicBezTo>
                  <a:pt x="26" y="45"/>
                  <a:pt x="12" y="14"/>
                  <a:pt x="7" y="0"/>
                </a:cubicBezTo>
                <a:cubicBezTo>
                  <a:pt x="7" y="11"/>
                  <a:pt x="6" y="20"/>
                  <a:pt x="5" y="24"/>
                </a:cubicBezTo>
                <a:cubicBezTo>
                  <a:pt x="3" y="34"/>
                  <a:pt x="0" y="45"/>
                  <a:pt x="0" y="54"/>
                </a:cubicBezTo>
                <a:cubicBezTo>
                  <a:pt x="0" y="69"/>
                  <a:pt x="15" y="82"/>
                  <a:pt x="23" y="87"/>
                </a:cubicBezTo>
                <a:cubicBezTo>
                  <a:pt x="26" y="89"/>
                  <a:pt x="30" y="90"/>
                  <a:pt x="33" y="91"/>
                </a:cubicBezTo>
                <a:cubicBezTo>
                  <a:pt x="34" y="80"/>
                  <a:pt x="33" y="69"/>
                  <a:pt x="30" y="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9" name="Freeform 72"/>
          <p:cNvSpPr/>
          <p:nvPr/>
        </p:nvSpPr>
        <p:spPr bwMode="auto">
          <a:xfrm>
            <a:off x="4691063" y="1957388"/>
            <a:ext cx="265112" cy="112712"/>
          </a:xfrm>
          <a:custGeom>
            <a:avLst/>
            <a:gdLst>
              <a:gd name="T0" fmla="*/ 160 w 167"/>
              <a:gd name="T1" fmla="*/ 71 h 71"/>
              <a:gd name="T2" fmla="*/ 159 w 167"/>
              <a:gd name="T3" fmla="*/ 70 h 71"/>
              <a:gd name="T4" fmla="*/ 1 w 167"/>
              <a:gd name="T5" fmla="*/ 26 h 71"/>
              <a:gd name="T6" fmla="*/ 0 w 167"/>
              <a:gd name="T7" fmla="*/ 24 h 71"/>
              <a:gd name="T8" fmla="*/ 0 w 167"/>
              <a:gd name="T9" fmla="*/ 23 h 71"/>
              <a:gd name="T10" fmla="*/ 5 w 167"/>
              <a:gd name="T11" fmla="*/ 1 h 71"/>
              <a:gd name="T12" fmla="*/ 7 w 167"/>
              <a:gd name="T13" fmla="*/ 0 h 71"/>
              <a:gd name="T14" fmla="*/ 8 w 167"/>
              <a:gd name="T15" fmla="*/ 0 h 71"/>
              <a:gd name="T16" fmla="*/ 166 w 167"/>
              <a:gd name="T17" fmla="*/ 46 h 71"/>
              <a:gd name="T18" fmla="*/ 167 w 167"/>
              <a:gd name="T19" fmla="*/ 46 h 71"/>
              <a:gd name="T20" fmla="*/ 167 w 167"/>
              <a:gd name="T21" fmla="*/ 48 h 71"/>
              <a:gd name="T22" fmla="*/ 162 w 167"/>
              <a:gd name="T23" fmla="*/ 68 h 71"/>
              <a:gd name="T24" fmla="*/ 160 w 167"/>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71">
                <a:moveTo>
                  <a:pt x="160" y="71"/>
                </a:moveTo>
                <a:lnTo>
                  <a:pt x="159" y="70"/>
                </a:lnTo>
                <a:lnTo>
                  <a:pt x="1" y="26"/>
                </a:lnTo>
                <a:lnTo>
                  <a:pt x="0" y="24"/>
                </a:lnTo>
                <a:lnTo>
                  <a:pt x="0" y="23"/>
                </a:lnTo>
                <a:lnTo>
                  <a:pt x="5" y="1"/>
                </a:lnTo>
                <a:lnTo>
                  <a:pt x="7" y="0"/>
                </a:lnTo>
                <a:lnTo>
                  <a:pt x="8" y="0"/>
                </a:lnTo>
                <a:lnTo>
                  <a:pt x="166" y="46"/>
                </a:lnTo>
                <a:lnTo>
                  <a:pt x="167" y="46"/>
                </a:lnTo>
                <a:lnTo>
                  <a:pt x="167" y="48"/>
                </a:lnTo>
                <a:lnTo>
                  <a:pt x="162" y="68"/>
                </a:lnTo>
                <a:lnTo>
                  <a:pt x="160" y="7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0" name="Freeform 73"/>
          <p:cNvSpPr/>
          <p:nvPr/>
        </p:nvSpPr>
        <p:spPr bwMode="auto">
          <a:xfrm>
            <a:off x="4837113" y="1962150"/>
            <a:ext cx="114300" cy="47625"/>
          </a:xfrm>
          <a:custGeom>
            <a:avLst/>
            <a:gdLst>
              <a:gd name="T0" fmla="*/ 67 w 72"/>
              <a:gd name="T1" fmla="*/ 0 h 30"/>
              <a:gd name="T2" fmla="*/ 0 w 72"/>
              <a:gd name="T3" fmla="*/ 18 h 30"/>
              <a:gd name="T4" fmla="*/ 38 w 72"/>
              <a:gd name="T5" fmla="*/ 30 h 30"/>
              <a:gd name="T6" fmla="*/ 72 w 72"/>
              <a:gd name="T7" fmla="*/ 20 h 30"/>
              <a:gd name="T8" fmla="*/ 67 w 72"/>
              <a:gd name="T9" fmla="*/ 0 h 30"/>
            </a:gdLst>
            <a:ahLst/>
            <a:cxnLst>
              <a:cxn ang="0">
                <a:pos x="T0" y="T1"/>
              </a:cxn>
              <a:cxn ang="0">
                <a:pos x="T2" y="T3"/>
              </a:cxn>
              <a:cxn ang="0">
                <a:pos x="T4" y="T5"/>
              </a:cxn>
              <a:cxn ang="0">
                <a:pos x="T6" y="T7"/>
              </a:cxn>
              <a:cxn ang="0">
                <a:pos x="T8" y="T9"/>
              </a:cxn>
            </a:cxnLst>
            <a:rect l="0" t="0" r="r" b="b"/>
            <a:pathLst>
              <a:path w="72" h="30">
                <a:moveTo>
                  <a:pt x="67" y="0"/>
                </a:moveTo>
                <a:lnTo>
                  <a:pt x="0" y="18"/>
                </a:lnTo>
                <a:lnTo>
                  <a:pt x="38" y="30"/>
                </a:lnTo>
                <a:lnTo>
                  <a:pt x="72" y="20"/>
                </a:lnTo>
                <a:lnTo>
                  <a:pt x="6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1" name="Freeform 74"/>
          <p:cNvSpPr/>
          <p:nvPr/>
        </p:nvSpPr>
        <p:spPr bwMode="auto">
          <a:xfrm>
            <a:off x="4694238" y="2016125"/>
            <a:ext cx="115887" cy="49213"/>
          </a:xfrm>
          <a:custGeom>
            <a:avLst/>
            <a:gdLst>
              <a:gd name="T0" fmla="*/ 0 w 73"/>
              <a:gd name="T1" fmla="*/ 10 h 31"/>
              <a:gd name="T2" fmla="*/ 6 w 73"/>
              <a:gd name="T3" fmla="*/ 31 h 31"/>
              <a:gd name="T4" fmla="*/ 73 w 73"/>
              <a:gd name="T5" fmla="*/ 11 h 31"/>
              <a:gd name="T6" fmla="*/ 35 w 73"/>
              <a:gd name="T7" fmla="*/ 0 h 31"/>
              <a:gd name="T8" fmla="*/ 0 w 73"/>
              <a:gd name="T9" fmla="*/ 10 h 31"/>
            </a:gdLst>
            <a:ahLst/>
            <a:cxnLst>
              <a:cxn ang="0">
                <a:pos x="T0" y="T1"/>
              </a:cxn>
              <a:cxn ang="0">
                <a:pos x="T2" y="T3"/>
              </a:cxn>
              <a:cxn ang="0">
                <a:pos x="T4" y="T5"/>
              </a:cxn>
              <a:cxn ang="0">
                <a:pos x="T6" y="T7"/>
              </a:cxn>
              <a:cxn ang="0">
                <a:pos x="T8" y="T9"/>
              </a:cxn>
            </a:cxnLst>
            <a:rect l="0" t="0" r="r" b="b"/>
            <a:pathLst>
              <a:path w="73" h="31">
                <a:moveTo>
                  <a:pt x="0" y="10"/>
                </a:moveTo>
                <a:lnTo>
                  <a:pt x="6" y="31"/>
                </a:lnTo>
                <a:lnTo>
                  <a:pt x="73" y="11"/>
                </a:lnTo>
                <a:lnTo>
                  <a:pt x="35" y="0"/>
                </a:lnTo>
                <a:lnTo>
                  <a:pt x="0" y="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2" name="Rectangle 75"/>
          <p:cNvSpPr>
            <a:spLocks noChangeArrowheads="1"/>
          </p:cNvSpPr>
          <p:nvPr/>
        </p:nvSpPr>
        <p:spPr bwMode="auto">
          <a:xfrm>
            <a:off x="5427663" y="1843088"/>
            <a:ext cx="36512" cy="1555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3" name="Oval 76"/>
          <p:cNvSpPr>
            <a:spLocks noChangeArrowheads="1"/>
          </p:cNvSpPr>
          <p:nvPr/>
        </p:nvSpPr>
        <p:spPr bwMode="auto">
          <a:xfrm>
            <a:off x="5427663" y="1790700"/>
            <a:ext cx="36512" cy="381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4" name="Freeform 77"/>
          <p:cNvSpPr>
            <a:spLocks noEditPoints="1"/>
          </p:cNvSpPr>
          <p:nvPr/>
        </p:nvSpPr>
        <p:spPr bwMode="auto">
          <a:xfrm>
            <a:off x="5265738" y="1712913"/>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5" name="Freeform 78"/>
          <p:cNvSpPr>
            <a:spLocks noEditPoints="1"/>
          </p:cNvSpPr>
          <p:nvPr/>
        </p:nvSpPr>
        <p:spPr bwMode="auto">
          <a:xfrm>
            <a:off x="5915025" y="1712913"/>
            <a:ext cx="360363"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6" name="Freeform 79"/>
          <p:cNvSpPr/>
          <p:nvPr/>
        </p:nvSpPr>
        <p:spPr bwMode="auto">
          <a:xfrm>
            <a:off x="6029325" y="1787525"/>
            <a:ext cx="131763" cy="160338"/>
          </a:xfrm>
          <a:custGeom>
            <a:avLst/>
            <a:gdLst>
              <a:gd name="T0" fmla="*/ 22 w 58"/>
              <a:gd name="T1" fmla="*/ 71 h 71"/>
              <a:gd name="T2" fmla="*/ 37 w 58"/>
              <a:gd name="T3" fmla="*/ 71 h 71"/>
              <a:gd name="T4" fmla="*/ 37 w 58"/>
              <a:gd name="T5" fmla="*/ 59 h 71"/>
              <a:gd name="T6" fmla="*/ 43 w 58"/>
              <a:gd name="T7" fmla="*/ 50 h 71"/>
              <a:gd name="T8" fmla="*/ 58 w 58"/>
              <a:gd name="T9" fmla="*/ 28 h 71"/>
              <a:gd name="T10" fmla="*/ 36 w 58"/>
              <a:gd name="T11" fmla="*/ 2 h 71"/>
              <a:gd name="T12" fmla="*/ 8 w 58"/>
              <a:gd name="T13" fmla="*/ 10 h 71"/>
              <a:gd name="T14" fmla="*/ 0 w 58"/>
              <a:gd name="T15" fmla="*/ 36 h 71"/>
              <a:gd name="T16" fmla="*/ 15 w 58"/>
              <a:gd name="T17" fmla="*/ 36 h 71"/>
              <a:gd name="T18" fmla="*/ 15 w 58"/>
              <a:gd name="T19" fmla="*/ 33 h 71"/>
              <a:gd name="T20" fmla="*/ 26 w 58"/>
              <a:gd name="T21" fmla="*/ 17 h 71"/>
              <a:gd name="T22" fmla="*/ 39 w 58"/>
              <a:gd name="T23" fmla="*/ 21 h 71"/>
              <a:gd name="T24" fmla="*/ 37 w 58"/>
              <a:gd name="T25" fmla="*/ 35 h 71"/>
              <a:gd name="T26" fmla="*/ 29 w 58"/>
              <a:gd name="T27" fmla="*/ 41 h 71"/>
              <a:gd name="T28" fmla="*/ 22 w 58"/>
              <a:gd name="T29" fmla="*/ 53 h 71"/>
              <a:gd name="T30" fmla="*/ 22 w 58"/>
              <a:gd name="T3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71">
                <a:moveTo>
                  <a:pt x="22" y="71"/>
                </a:moveTo>
                <a:cubicBezTo>
                  <a:pt x="37" y="71"/>
                  <a:pt x="37" y="71"/>
                  <a:pt x="37" y="71"/>
                </a:cubicBezTo>
                <a:cubicBezTo>
                  <a:pt x="37" y="59"/>
                  <a:pt x="37" y="59"/>
                  <a:pt x="37" y="59"/>
                </a:cubicBezTo>
                <a:cubicBezTo>
                  <a:pt x="37" y="56"/>
                  <a:pt x="39" y="53"/>
                  <a:pt x="43" y="50"/>
                </a:cubicBezTo>
                <a:cubicBezTo>
                  <a:pt x="47" y="47"/>
                  <a:pt x="58" y="42"/>
                  <a:pt x="58" y="28"/>
                </a:cubicBezTo>
                <a:cubicBezTo>
                  <a:pt x="58" y="14"/>
                  <a:pt x="46" y="4"/>
                  <a:pt x="36" y="2"/>
                </a:cubicBezTo>
                <a:cubicBezTo>
                  <a:pt x="27" y="0"/>
                  <a:pt x="16" y="2"/>
                  <a:pt x="8" y="10"/>
                </a:cubicBezTo>
                <a:cubicBezTo>
                  <a:pt x="1" y="17"/>
                  <a:pt x="0" y="23"/>
                  <a:pt x="0" y="36"/>
                </a:cubicBezTo>
                <a:cubicBezTo>
                  <a:pt x="15" y="36"/>
                  <a:pt x="15" y="36"/>
                  <a:pt x="15" y="36"/>
                </a:cubicBezTo>
                <a:cubicBezTo>
                  <a:pt x="15" y="33"/>
                  <a:pt x="15" y="33"/>
                  <a:pt x="15" y="33"/>
                </a:cubicBezTo>
                <a:cubicBezTo>
                  <a:pt x="15" y="26"/>
                  <a:pt x="16" y="19"/>
                  <a:pt x="26" y="17"/>
                </a:cubicBezTo>
                <a:cubicBezTo>
                  <a:pt x="31" y="16"/>
                  <a:pt x="36" y="18"/>
                  <a:pt x="39" y="21"/>
                </a:cubicBezTo>
                <a:cubicBezTo>
                  <a:pt x="43" y="24"/>
                  <a:pt x="43" y="32"/>
                  <a:pt x="37" y="35"/>
                </a:cubicBezTo>
                <a:cubicBezTo>
                  <a:pt x="29" y="41"/>
                  <a:pt x="29" y="41"/>
                  <a:pt x="29" y="41"/>
                </a:cubicBezTo>
                <a:cubicBezTo>
                  <a:pt x="24" y="44"/>
                  <a:pt x="22" y="48"/>
                  <a:pt x="22" y="53"/>
                </a:cubicBezTo>
                <a:cubicBezTo>
                  <a:pt x="22" y="71"/>
                  <a:pt x="22" y="71"/>
                  <a:pt x="22"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7" name="Oval 80"/>
          <p:cNvSpPr>
            <a:spLocks noChangeArrowheads="1"/>
          </p:cNvSpPr>
          <p:nvPr/>
        </p:nvSpPr>
        <p:spPr bwMode="auto">
          <a:xfrm>
            <a:off x="6080125" y="1962150"/>
            <a:ext cx="34925" cy="365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8" name="Freeform 81"/>
          <p:cNvSpPr/>
          <p:nvPr/>
        </p:nvSpPr>
        <p:spPr bwMode="auto">
          <a:xfrm>
            <a:off x="6546850" y="1733550"/>
            <a:ext cx="396875" cy="330200"/>
          </a:xfrm>
          <a:custGeom>
            <a:avLst/>
            <a:gdLst>
              <a:gd name="T0" fmla="*/ 0 w 250"/>
              <a:gd name="T1" fmla="*/ 184 h 208"/>
              <a:gd name="T2" fmla="*/ 45 w 250"/>
              <a:gd name="T3" fmla="*/ 184 h 208"/>
              <a:gd name="T4" fmla="*/ 45 w 250"/>
              <a:gd name="T5" fmla="*/ 138 h 208"/>
              <a:gd name="T6" fmla="*/ 91 w 250"/>
              <a:gd name="T7" fmla="*/ 138 h 208"/>
              <a:gd name="T8" fmla="*/ 91 w 250"/>
              <a:gd name="T9" fmla="*/ 91 h 208"/>
              <a:gd name="T10" fmla="*/ 136 w 250"/>
              <a:gd name="T11" fmla="*/ 91 h 208"/>
              <a:gd name="T12" fmla="*/ 136 w 250"/>
              <a:gd name="T13" fmla="*/ 46 h 208"/>
              <a:gd name="T14" fmla="*/ 182 w 250"/>
              <a:gd name="T15" fmla="*/ 46 h 208"/>
              <a:gd name="T16" fmla="*/ 182 w 250"/>
              <a:gd name="T17" fmla="*/ 0 h 208"/>
              <a:gd name="T18" fmla="*/ 250 w 250"/>
              <a:gd name="T19" fmla="*/ 0 h 208"/>
              <a:gd name="T20" fmla="*/ 250 w 250"/>
              <a:gd name="T21" fmla="*/ 23 h 208"/>
              <a:gd name="T22" fmla="*/ 204 w 250"/>
              <a:gd name="T23" fmla="*/ 23 h 208"/>
              <a:gd name="T24" fmla="*/ 204 w 250"/>
              <a:gd name="T25" fmla="*/ 69 h 208"/>
              <a:gd name="T26" fmla="*/ 159 w 250"/>
              <a:gd name="T27" fmla="*/ 69 h 208"/>
              <a:gd name="T28" fmla="*/ 159 w 250"/>
              <a:gd name="T29" fmla="*/ 115 h 208"/>
              <a:gd name="T30" fmla="*/ 113 w 250"/>
              <a:gd name="T31" fmla="*/ 115 h 208"/>
              <a:gd name="T32" fmla="*/ 113 w 250"/>
              <a:gd name="T33" fmla="*/ 161 h 208"/>
              <a:gd name="T34" fmla="*/ 68 w 250"/>
              <a:gd name="T35" fmla="*/ 161 h 208"/>
              <a:gd name="T36" fmla="*/ 68 w 250"/>
              <a:gd name="T37" fmla="*/ 208 h 208"/>
              <a:gd name="T38" fmla="*/ 0 w 250"/>
              <a:gd name="T39" fmla="*/ 208 h 208"/>
              <a:gd name="T40" fmla="*/ 0 w 250"/>
              <a:gd name="T41" fmla="*/ 1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208">
                <a:moveTo>
                  <a:pt x="0" y="184"/>
                </a:moveTo>
                <a:lnTo>
                  <a:pt x="45" y="184"/>
                </a:lnTo>
                <a:lnTo>
                  <a:pt x="45" y="138"/>
                </a:lnTo>
                <a:lnTo>
                  <a:pt x="91" y="138"/>
                </a:lnTo>
                <a:lnTo>
                  <a:pt x="91" y="91"/>
                </a:lnTo>
                <a:lnTo>
                  <a:pt x="136" y="91"/>
                </a:lnTo>
                <a:lnTo>
                  <a:pt x="136" y="46"/>
                </a:lnTo>
                <a:lnTo>
                  <a:pt x="182" y="46"/>
                </a:lnTo>
                <a:lnTo>
                  <a:pt x="182" y="0"/>
                </a:lnTo>
                <a:lnTo>
                  <a:pt x="250" y="0"/>
                </a:lnTo>
                <a:lnTo>
                  <a:pt x="250" y="23"/>
                </a:lnTo>
                <a:lnTo>
                  <a:pt x="204" y="23"/>
                </a:lnTo>
                <a:lnTo>
                  <a:pt x="204" y="69"/>
                </a:lnTo>
                <a:lnTo>
                  <a:pt x="159" y="69"/>
                </a:lnTo>
                <a:lnTo>
                  <a:pt x="159" y="115"/>
                </a:lnTo>
                <a:lnTo>
                  <a:pt x="113" y="115"/>
                </a:lnTo>
                <a:lnTo>
                  <a:pt x="113" y="161"/>
                </a:lnTo>
                <a:lnTo>
                  <a:pt x="68" y="161"/>
                </a:lnTo>
                <a:lnTo>
                  <a:pt x="68" y="208"/>
                </a:lnTo>
                <a:lnTo>
                  <a:pt x="0" y="208"/>
                </a:lnTo>
                <a:lnTo>
                  <a:pt x="0" y="18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9" name="Freeform 82"/>
          <p:cNvSpPr/>
          <p:nvPr/>
        </p:nvSpPr>
        <p:spPr bwMode="auto">
          <a:xfrm>
            <a:off x="7240588" y="1700213"/>
            <a:ext cx="342900" cy="347662"/>
          </a:xfrm>
          <a:custGeom>
            <a:avLst/>
            <a:gdLst>
              <a:gd name="T0" fmla="*/ 111 w 152"/>
              <a:gd name="T1" fmla="*/ 68 h 154"/>
              <a:gd name="T2" fmla="*/ 111 w 152"/>
              <a:gd name="T3" fmla="*/ 34 h 154"/>
              <a:gd name="T4" fmla="*/ 144 w 152"/>
              <a:gd name="T5" fmla="*/ 37 h 154"/>
              <a:gd name="T6" fmla="*/ 144 w 152"/>
              <a:gd name="T7" fmla="*/ 9 h 154"/>
              <a:gd name="T8" fmla="*/ 105 w 152"/>
              <a:gd name="T9" fmla="*/ 9 h 154"/>
              <a:gd name="T10" fmla="*/ 105 w 152"/>
              <a:gd name="T11" fmla="*/ 9 h 154"/>
              <a:gd name="T12" fmla="*/ 105 w 152"/>
              <a:gd name="T13" fmla="*/ 9 h 154"/>
              <a:gd name="T14" fmla="*/ 105 w 152"/>
              <a:gd name="T15" fmla="*/ 64 h 154"/>
              <a:gd name="T16" fmla="*/ 76 w 152"/>
              <a:gd name="T17" fmla="*/ 45 h 154"/>
              <a:gd name="T18" fmla="*/ 0 w 152"/>
              <a:gd name="T19" fmla="*/ 94 h 154"/>
              <a:gd name="T20" fmla="*/ 18 w 152"/>
              <a:gd name="T21" fmla="*/ 94 h 154"/>
              <a:gd name="T22" fmla="*/ 18 w 152"/>
              <a:gd name="T23" fmla="*/ 154 h 154"/>
              <a:gd name="T24" fmla="*/ 61 w 152"/>
              <a:gd name="T25" fmla="*/ 154 h 154"/>
              <a:gd name="T26" fmla="*/ 61 w 152"/>
              <a:gd name="T27" fmla="*/ 113 h 154"/>
              <a:gd name="T28" fmla="*/ 91 w 152"/>
              <a:gd name="T29" fmla="*/ 113 h 154"/>
              <a:gd name="T30" fmla="*/ 91 w 152"/>
              <a:gd name="T31" fmla="*/ 153 h 154"/>
              <a:gd name="T32" fmla="*/ 134 w 152"/>
              <a:gd name="T33" fmla="*/ 153 h 154"/>
              <a:gd name="T34" fmla="*/ 134 w 152"/>
              <a:gd name="T35" fmla="*/ 94 h 154"/>
              <a:gd name="T36" fmla="*/ 152 w 152"/>
              <a:gd name="T37" fmla="*/ 94 h 154"/>
              <a:gd name="T38" fmla="*/ 111 w 152"/>
              <a:gd name="T39" fmla="*/ 6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0" name="Freeform 83"/>
          <p:cNvSpPr>
            <a:spLocks noEditPoints="1"/>
          </p:cNvSpPr>
          <p:nvPr/>
        </p:nvSpPr>
        <p:spPr bwMode="auto">
          <a:xfrm>
            <a:off x="7878763" y="1685925"/>
            <a:ext cx="311150" cy="371475"/>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1" name="Oval 84"/>
          <p:cNvSpPr>
            <a:spLocks noChangeArrowheads="1"/>
          </p:cNvSpPr>
          <p:nvPr/>
        </p:nvSpPr>
        <p:spPr bwMode="auto">
          <a:xfrm>
            <a:off x="852488" y="2438400"/>
            <a:ext cx="92075" cy="904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2" name="Oval 85"/>
          <p:cNvSpPr>
            <a:spLocks noChangeArrowheads="1"/>
          </p:cNvSpPr>
          <p:nvPr/>
        </p:nvSpPr>
        <p:spPr bwMode="auto">
          <a:xfrm>
            <a:off x="1069975" y="2438400"/>
            <a:ext cx="93663" cy="920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3" name="Oval 86"/>
          <p:cNvSpPr>
            <a:spLocks noChangeArrowheads="1"/>
          </p:cNvSpPr>
          <p:nvPr/>
        </p:nvSpPr>
        <p:spPr bwMode="auto">
          <a:xfrm>
            <a:off x="912813" y="2541588"/>
            <a:ext cx="87312" cy="889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4" name="Oval 87"/>
          <p:cNvSpPr>
            <a:spLocks noChangeArrowheads="1"/>
          </p:cNvSpPr>
          <p:nvPr/>
        </p:nvSpPr>
        <p:spPr bwMode="auto">
          <a:xfrm>
            <a:off x="1014413" y="2540000"/>
            <a:ext cx="90487" cy="904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5" name="Oval 88"/>
          <p:cNvSpPr>
            <a:spLocks noChangeArrowheads="1"/>
          </p:cNvSpPr>
          <p:nvPr/>
        </p:nvSpPr>
        <p:spPr bwMode="auto">
          <a:xfrm>
            <a:off x="960438" y="2635250"/>
            <a:ext cx="92075" cy="904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6" name="Freeform 89"/>
          <p:cNvSpPr/>
          <p:nvPr/>
        </p:nvSpPr>
        <p:spPr bwMode="auto">
          <a:xfrm>
            <a:off x="914400" y="2354263"/>
            <a:ext cx="185738" cy="176212"/>
          </a:xfrm>
          <a:custGeom>
            <a:avLst/>
            <a:gdLst>
              <a:gd name="T0" fmla="*/ 37 w 82"/>
              <a:gd name="T1" fmla="*/ 41 h 78"/>
              <a:gd name="T2" fmla="*/ 21 w 82"/>
              <a:gd name="T3" fmla="*/ 59 h 78"/>
              <a:gd name="T4" fmla="*/ 40 w 82"/>
              <a:gd name="T5" fmla="*/ 78 h 78"/>
              <a:gd name="T6" fmla="*/ 59 w 82"/>
              <a:gd name="T7" fmla="*/ 59 h 78"/>
              <a:gd name="T8" fmla="*/ 45 w 82"/>
              <a:gd name="T9" fmla="*/ 41 h 78"/>
              <a:gd name="T10" fmla="*/ 45 w 82"/>
              <a:gd name="T11" fmla="*/ 8 h 78"/>
              <a:gd name="T12" fmla="*/ 82 w 82"/>
              <a:gd name="T13" fmla="*/ 8 h 78"/>
              <a:gd name="T14" fmla="*/ 82 w 82"/>
              <a:gd name="T15" fmla="*/ 0 h 78"/>
              <a:gd name="T16" fmla="*/ 0 w 82"/>
              <a:gd name="T17" fmla="*/ 0 h 78"/>
              <a:gd name="T18" fmla="*/ 0 w 82"/>
              <a:gd name="T19" fmla="*/ 8 h 78"/>
              <a:gd name="T20" fmla="*/ 37 w 82"/>
              <a:gd name="T21" fmla="*/ 8 h 78"/>
              <a:gd name="T22" fmla="*/ 37 w 82"/>
              <a:gd name="T23"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8">
                <a:moveTo>
                  <a:pt x="37" y="41"/>
                </a:moveTo>
                <a:cubicBezTo>
                  <a:pt x="28" y="42"/>
                  <a:pt x="21" y="50"/>
                  <a:pt x="21" y="59"/>
                </a:cubicBezTo>
                <a:cubicBezTo>
                  <a:pt x="21" y="70"/>
                  <a:pt x="30" y="78"/>
                  <a:pt x="40" y="78"/>
                </a:cubicBezTo>
                <a:cubicBezTo>
                  <a:pt x="51" y="78"/>
                  <a:pt x="59" y="70"/>
                  <a:pt x="59" y="59"/>
                </a:cubicBezTo>
                <a:cubicBezTo>
                  <a:pt x="59" y="51"/>
                  <a:pt x="53" y="43"/>
                  <a:pt x="45" y="41"/>
                </a:cubicBezTo>
                <a:cubicBezTo>
                  <a:pt x="45" y="8"/>
                  <a:pt x="45" y="8"/>
                  <a:pt x="45" y="8"/>
                </a:cubicBezTo>
                <a:cubicBezTo>
                  <a:pt x="82" y="8"/>
                  <a:pt x="82" y="8"/>
                  <a:pt x="82" y="8"/>
                </a:cubicBezTo>
                <a:cubicBezTo>
                  <a:pt x="82" y="0"/>
                  <a:pt x="82" y="0"/>
                  <a:pt x="82" y="0"/>
                </a:cubicBezTo>
                <a:cubicBezTo>
                  <a:pt x="0" y="0"/>
                  <a:pt x="0" y="0"/>
                  <a:pt x="0" y="0"/>
                </a:cubicBezTo>
                <a:cubicBezTo>
                  <a:pt x="0" y="8"/>
                  <a:pt x="0" y="8"/>
                  <a:pt x="0" y="8"/>
                </a:cubicBezTo>
                <a:cubicBezTo>
                  <a:pt x="37" y="8"/>
                  <a:pt x="37" y="8"/>
                  <a:pt x="37" y="8"/>
                </a:cubicBezTo>
                <a:lnTo>
                  <a:pt x="37" y="4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7" name="Freeform 90"/>
          <p:cNvSpPr>
            <a:spLocks noEditPoints="1"/>
          </p:cNvSpPr>
          <p:nvPr/>
        </p:nvSpPr>
        <p:spPr bwMode="auto">
          <a:xfrm>
            <a:off x="1552575" y="2370138"/>
            <a:ext cx="244475" cy="312737"/>
          </a:xfrm>
          <a:custGeom>
            <a:avLst/>
            <a:gdLst>
              <a:gd name="T0" fmla="*/ 106 w 108"/>
              <a:gd name="T1" fmla="*/ 30 h 138"/>
              <a:gd name="T2" fmla="*/ 81 w 108"/>
              <a:gd name="T3" fmla="*/ 2 h 138"/>
              <a:gd name="T4" fmla="*/ 81 w 108"/>
              <a:gd name="T5" fmla="*/ 0 h 138"/>
              <a:gd name="T6" fmla="*/ 0 w 108"/>
              <a:gd name="T7" fmla="*/ 0 h 138"/>
              <a:gd name="T8" fmla="*/ 0 w 108"/>
              <a:gd name="T9" fmla="*/ 138 h 138"/>
              <a:gd name="T10" fmla="*/ 108 w 108"/>
              <a:gd name="T11" fmla="*/ 138 h 138"/>
              <a:gd name="T12" fmla="*/ 108 w 108"/>
              <a:gd name="T13" fmla="*/ 30 h 138"/>
              <a:gd name="T14" fmla="*/ 106 w 108"/>
              <a:gd name="T15" fmla="*/ 30 h 138"/>
              <a:gd name="T16" fmla="*/ 102 w 108"/>
              <a:gd name="T17" fmla="*/ 30 h 138"/>
              <a:gd name="T18" fmla="*/ 81 w 108"/>
              <a:gd name="T19" fmla="*/ 30 h 138"/>
              <a:gd name="T20" fmla="*/ 81 w 108"/>
              <a:gd name="T21" fmla="*/ 7 h 138"/>
              <a:gd name="T22" fmla="*/ 102 w 108"/>
              <a:gd name="T23" fmla="*/ 30 h 138"/>
              <a:gd name="T24" fmla="*/ 104 w 108"/>
              <a:gd name="T25" fmla="*/ 134 h 138"/>
              <a:gd name="T26" fmla="*/ 4 w 108"/>
              <a:gd name="T27" fmla="*/ 134 h 138"/>
              <a:gd name="T28" fmla="*/ 4 w 108"/>
              <a:gd name="T29" fmla="*/ 4 h 138"/>
              <a:gd name="T30" fmla="*/ 77 w 108"/>
              <a:gd name="T31" fmla="*/ 4 h 138"/>
              <a:gd name="T32" fmla="*/ 77 w 108"/>
              <a:gd name="T33" fmla="*/ 34 h 138"/>
              <a:gd name="T34" fmla="*/ 104 w 108"/>
              <a:gd name="T35" fmla="*/ 34 h 138"/>
              <a:gd name="T36" fmla="*/ 104 w 108"/>
              <a:gd name="T37"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8">
                <a:moveTo>
                  <a:pt x="106" y="30"/>
                </a:moveTo>
                <a:cubicBezTo>
                  <a:pt x="81" y="2"/>
                  <a:pt x="81" y="2"/>
                  <a:pt x="81" y="2"/>
                </a:cubicBezTo>
                <a:cubicBezTo>
                  <a:pt x="81" y="0"/>
                  <a:pt x="81" y="0"/>
                  <a:pt x="81" y="0"/>
                </a:cubicBezTo>
                <a:cubicBezTo>
                  <a:pt x="0" y="0"/>
                  <a:pt x="0" y="0"/>
                  <a:pt x="0" y="0"/>
                </a:cubicBezTo>
                <a:cubicBezTo>
                  <a:pt x="0" y="138"/>
                  <a:pt x="0" y="138"/>
                  <a:pt x="0" y="138"/>
                </a:cubicBezTo>
                <a:cubicBezTo>
                  <a:pt x="108" y="138"/>
                  <a:pt x="108" y="138"/>
                  <a:pt x="108" y="138"/>
                </a:cubicBezTo>
                <a:cubicBezTo>
                  <a:pt x="108" y="30"/>
                  <a:pt x="108" y="30"/>
                  <a:pt x="108" y="30"/>
                </a:cubicBezTo>
                <a:lnTo>
                  <a:pt x="106" y="30"/>
                </a:lnTo>
                <a:close/>
                <a:moveTo>
                  <a:pt x="102" y="30"/>
                </a:moveTo>
                <a:cubicBezTo>
                  <a:pt x="81" y="30"/>
                  <a:pt x="81" y="30"/>
                  <a:pt x="81" y="30"/>
                </a:cubicBezTo>
                <a:cubicBezTo>
                  <a:pt x="81" y="7"/>
                  <a:pt x="81" y="7"/>
                  <a:pt x="81" y="7"/>
                </a:cubicBezTo>
                <a:lnTo>
                  <a:pt x="102" y="30"/>
                </a:lnTo>
                <a:close/>
                <a:moveTo>
                  <a:pt x="104" y="134"/>
                </a:moveTo>
                <a:cubicBezTo>
                  <a:pt x="96" y="134"/>
                  <a:pt x="12" y="134"/>
                  <a:pt x="4" y="134"/>
                </a:cubicBezTo>
                <a:cubicBezTo>
                  <a:pt x="4" y="126"/>
                  <a:pt x="4" y="12"/>
                  <a:pt x="4" y="4"/>
                </a:cubicBezTo>
                <a:cubicBezTo>
                  <a:pt x="9" y="4"/>
                  <a:pt x="49" y="4"/>
                  <a:pt x="77" y="4"/>
                </a:cubicBezTo>
                <a:cubicBezTo>
                  <a:pt x="77" y="34"/>
                  <a:pt x="77" y="34"/>
                  <a:pt x="77" y="34"/>
                </a:cubicBezTo>
                <a:cubicBezTo>
                  <a:pt x="104" y="34"/>
                  <a:pt x="104" y="34"/>
                  <a:pt x="104" y="34"/>
                </a:cubicBezTo>
                <a:cubicBezTo>
                  <a:pt x="104" y="71"/>
                  <a:pt x="104" y="129"/>
                  <a:pt x="104" y="1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8" name="Freeform 91"/>
          <p:cNvSpPr>
            <a:spLocks noEditPoints="1"/>
          </p:cNvSpPr>
          <p:nvPr/>
        </p:nvSpPr>
        <p:spPr bwMode="auto">
          <a:xfrm>
            <a:off x="2257425" y="2379663"/>
            <a:ext cx="49213" cy="4921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4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7"/>
                  <a:pt x="8" y="4"/>
                  <a:pt x="11" y="4"/>
                </a:cubicBezTo>
                <a:cubicBezTo>
                  <a:pt x="15" y="4"/>
                  <a:pt x="17" y="7"/>
                  <a:pt x="17" y="11"/>
                </a:cubicBezTo>
                <a:cubicBezTo>
                  <a:pt x="17" y="14"/>
                  <a:pt x="15" y="17"/>
                  <a:pt x="11"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9" name="Freeform 92"/>
          <p:cNvSpPr>
            <a:spLocks noEditPoints="1"/>
          </p:cNvSpPr>
          <p:nvPr/>
        </p:nvSpPr>
        <p:spPr bwMode="auto">
          <a:xfrm>
            <a:off x="2376488" y="2374900"/>
            <a:ext cx="47625" cy="49213"/>
          </a:xfrm>
          <a:custGeom>
            <a:avLst/>
            <a:gdLst>
              <a:gd name="T0" fmla="*/ 10 w 21"/>
              <a:gd name="T1" fmla="*/ 0 h 22"/>
              <a:gd name="T2" fmla="*/ 0 w 21"/>
              <a:gd name="T3" fmla="*/ 11 h 22"/>
              <a:gd name="T4" fmla="*/ 10 w 21"/>
              <a:gd name="T5" fmla="*/ 22 h 22"/>
              <a:gd name="T6" fmla="*/ 21 w 21"/>
              <a:gd name="T7" fmla="*/ 11 h 22"/>
              <a:gd name="T8" fmla="*/ 10 w 21"/>
              <a:gd name="T9" fmla="*/ 0 h 22"/>
              <a:gd name="T10" fmla="*/ 10 w 21"/>
              <a:gd name="T11" fmla="*/ 17 h 22"/>
              <a:gd name="T12" fmla="*/ 4 w 21"/>
              <a:gd name="T13" fmla="*/ 11 h 22"/>
              <a:gd name="T14" fmla="*/ 10 w 21"/>
              <a:gd name="T15" fmla="*/ 5 h 22"/>
              <a:gd name="T16" fmla="*/ 17 w 21"/>
              <a:gd name="T17" fmla="*/ 11 h 22"/>
              <a:gd name="T18" fmla="*/ 10 w 21"/>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0"/>
                </a:moveTo>
                <a:cubicBezTo>
                  <a:pt x="4" y="0"/>
                  <a:pt x="0" y="5"/>
                  <a:pt x="0" y="11"/>
                </a:cubicBezTo>
                <a:cubicBezTo>
                  <a:pt x="0" y="17"/>
                  <a:pt x="4" y="22"/>
                  <a:pt x="10" y="22"/>
                </a:cubicBezTo>
                <a:cubicBezTo>
                  <a:pt x="16" y="22"/>
                  <a:pt x="21" y="17"/>
                  <a:pt x="21" y="11"/>
                </a:cubicBezTo>
                <a:cubicBezTo>
                  <a:pt x="21" y="5"/>
                  <a:pt x="16" y="0"/>
                  <a:pt x="10" y="0"/>
                </a:cubicBezTo>
                <a:close/>
                <a:moveTo>
                  <a:pt x="10" y="17"/>
                </a:moveTo>
                <a:cubicBezTo>
                  <a:pt x="7" y="17"/>
                  <a:pt x="4" y="15"/>
                  <a:pt x="4" y="11"/>
                </a:cubicBezTo>
                <a:cubicBezTo>
                  <a:pt x="4" y="8"/>
                  <a:pt x="7" y="5"/>
                  <a:pt x="10" y="5"/>
                </a:cubicBezTo>
                <a:cubicBezTo>
                  <a:pt x="14" y="5"/>
                  <a:pt x="17" y="8"/>
                  <a:pt x="17" y="11"/>
                </a:cubicBezTo>
                <a:cubicBezTo>
                  <a:pt x="17" y="15"/>
                  <a:pt x="14" y="17"/>
                  <a:pt x="10"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0" name="Freeform 93"/>
          <p:cNvSpPr>
            <a:spLocks noEditPoints="1"/>
          </p:cNvSpPr>
          <p:nvPr/>
        </p:nvSpPr>
        <p:spPr bwMode="auto">
          <a:xfrm>
            <a:off x="2171700" y="2338388"/>
            <a:ext cx="288925" cy="347662"/>
          </a:xfrm>
          <a:custGeom>
            <a:avLst/>
            <a:gdLst>
              <a:gd name="T0" fmla="*/ 101 w 128"/>
              <a:gd name="T1" fmla="*/ 0 h 154"/>
              <a:gd name="T2" fmla="*/ 75 w 128"/>
              <a:gd name="T3" fmla="*/ 22 h 154"/>
              <a:gd name="T4" fmla="*/ 49 w 128"/>
              <a:gd name="T5" fmla="*/ 2 h 154"/>
              <a:gd name="T6" fmla="*/ 22 w 128"/>
              <a:gd name="T7" fmla="*/ 29 h 154"/>
              <a:gd name="T8" fmla="*/ 41 w 128"/>
              <a:gd name="T9" fmla="*/ 54 h 154"/>
              <a:gd name="T10" fmla="*/ 41 w 128"/>
              <a:gd name="T11" fmla="*/ 65 h 154"/>
              <a:gd name="T12" fmla="*/ 0 w 128"/>
              <a:gd name="T13" fmla="*/ 56 h 154"/>
              <a:gd name="T14" fmla="*/ 0 w 128"/>
              <a:gd name="T15" fmla="*/ 97 h 154"/>
              <a:gd name="T16" fmla="*/ 41 w 128"/>
              <a:gd name="T17" fmla="*/ 92 h 154"/>
              <a:gd name="T18" fmla="*/ 41 w 128"/>
              <a:gd name="T19" fmla="*/ 106 h 154"/>
              <a:gd name="T20" fmla="*/ 75 w 128"/>
              <a:gd name="T21" fmla="*/ 106 h 154"/>
              <a:gd name="T22" fmla="*/ 75 w 128"/>
              <a:gd name="T23" fmla="*/ 144 h 154"/>
              <a:gd name="T24" fmla="*/ 49 w 128"/>
              <a:gd name="T25" fmla="*/ 144 h 154"/>
              <a:gd name="T26" fmla="*/ 49 w 128"/>
              <a:gd name="T27" fmla="*/ 154 h 154"/>
              <a:gd name="T28" fmla="*/ 75 w 128"/>
              <a:gd name="T29" fmla="*/ 154 h 154"/>
              <a:gd name="T30" fmla="*/ 86 w 128"/>
              <a:gd name="T31" fmla="*/ 154 h 154"/>
              <a:gd name="T32" fmla="*/ 112 w 128"/>
              <a:gd name="T33" fmla="*/ 154 h 154"/>
              <a:gd name="T34" fmla="*/ 112 w 128"/>
              <a:gd name="T35" fmla="*/ 144 h 154"/>
              <a:gd name="T36" fmla="*/ 86 w 128"/>
              <a:gd name="T37" fmla="*/ 144 h 154"/>
              <a:gd name="T38" fmla="*/ 86 w 128"/>
              <a:gd name="T39" fmla="*/ 106 h 154"/>
              <a:gd name="T40" fmla="*/ 116 w 128"/>
              <a:gd name="T41" fmla="*/ 106 h 154"/>
              <a:gd name="T42" fmla="*/ 116 w 128"/>
              <a:gd name="T43" fmla="*/ 50 h 154"/>
              <a:gd name="T44" fmla="*/ 128 w 128"/>
              <a:gd name="T45" fmla="*/ 27 h 154"/>
              <a:gd name="T46" fmla="*/ 101 w 128"/>
              <a:gd name="T47" fmla="*/ 0 h 154"/>
              <a:gd name="T48" fmla="*/ 56 w 128"/>
              <a:gd name="T49" fmla="*/ 50 h 154"/>
              <a:gd name="T50" fmla="*/ 42 w 128"/>
              <a:gd name="T51" fmla="*/ 50 h 154"/>
              <a:gd name="T52" fmla="*/ 27 w 128"/>
              <a:gd name="T53" fmla="*/ 29 h 154"/>
              <a:gd name="T54" fmla="*/ 49 w 128"/>
              <a:gd name="T55" fmla="*/ 7 h 154"/>
              <a:gd name="T56" fmla="*/ 71 w 128"/>
              <a:gd name="T57" fmla="*/ 29 h 154"/>
              <a:gd name="T58" fmla="*/ 56 w 128"/>
              <a:gd name="T59" fmla="*/ 50 h 154"/>
              <a:gd name="T60" fmla="*/ 66 w 128"/>
              <a:gd name="T61" fmla="*/ 50 h 154"/>
              <a:gd name="T62" fmla="*/ 76 w 128"/>
              <a:gd name="T63" fmla="*/ 34 h 154"/>
              <a:gd name="T64" fmla="*/ 87 w 128"/>
              <a:gd name="T65" fmla="*/ 50 h 154"/>
              <a:gd name="T66" fmla="*/ 66 w 128"/>
              <a:gd name="T67" fmla="*/ 50 h 154"/>
              <a:gd name="T68" fmla="*/ 101 w 128"/>
              <a:gd name="T69" fmla="*/ 49 h 154"/>
              <a:gd name="T70" fmla="*/ 79 w 128"/>
              <a:gd name="T71" fmla="*/ 27 h 154"/>
              <a:gd name="T72" fmla="*/ 101 w 128"/>
              <a:gd name="T73" fmla="*/ 5 h 154"/>
              <a:gd name="T74" fmla="*/ 124 w 128"/>
              <a:gd name="T75" fmla="*/ 27 h 154"/>
              <a:gd name="T76" fmla="*/ 101 w 128"/>
              <a:gd name="T77" fmla="*/ 4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54">
                <a:moveTo>
                  <a:pt x="101" y="0"/>
                </a:moveTo>
                <a:cubicBezTo>
                  <a:pt x="88" y="0"/>
                  <a:pt x="78" y="10"/>
                  <a:pt x="75" y="22"/>
                </a:cubicBezTo>
                <a:cubicBezTo>
                  <a:pt x="72" y="10"/>
                  <a:pt x="62" y="2"/>
                  <a:pt x="49" y="2"/>
                </a:cubicBezTo>
                <a:cubicBezTo>
                  <a:pt x="34" y="2"/>
                  <a:pt x="22" y="14"/>
                  <a:pt x="22" y="29"/>
                </a:cubicBezTo>
                <a:cubicBezTo>
                  <a:pt x="22" y="41"/>
                  <a:pt x="30" y="51"/>
                  <a:pt x="41" y="54"/>
                </a:cubicBezTo>
                <a:cubicBezTo>
                  <a:pt x="41" y="65"/>
                  <a:pt x="41" y="65"/>
                  <a:pt x="41" y="65"/>
                </a:cubicBezTo>
                <a:cubicBezTo>
                  <a:pt x="0" y="56"/>
                  <a:pt x="0" y="56"/>
                  <a:pt x="0" y="56"/>
                </a:cubicBezTo>
                <a:cubicBezTo>
                  <a:pt x="0" y="97"/>
                  <a:pt x="0" y="97"/>
                  <a:pt x="0" y="97"/>
                </a:cubicBezTo>
                <a:cubicBezTo>
                  <a:pt x="41" y="92"/>
                  <a:pt x="41" y="92"/>
                  <a:pt x="41" y="92"/>
                </a:cubicBezTo>
                <a:cubicBezTo>
                  <a:pt x="41" y="106"/>
                  <a:pt x="41" y="106"/>
                  <a:pt x="41" y="106"/>
                </a:cubicBezTo>
                <a:cubicBezTo>
                  <a:pt x="75" y="106"/>
                  <a:pt x="75" y="106"/>
                  <a:pt x="75" y="106"/>
                </a:cubicBezTo>
                <a:cubicBezTo>
                  <a:pt x="75" y="144"/>
                  <a:pt x="75" y="144"/>
                  <a:pt x="75" y="144"/>
                </a:cubicBezTo>
                <a:cubicBezTo>
                  <a:pt x="49" y="144"/>
                  <a:pt x="49" y="144"/>
                  <a:pt x="49" y="144"/>
                </a:cubicBezTo>
                <a:cubicBezTo>
                  <a:pt x="49" y="154"/>
                  <a:pt x="49" y="154"/>
                  <a:pt x="49" y="154"/>
                </a:cubicBezTo>
                <a:cubicBezTo>
                  <a:pt x="75" y="154"/>
                  <a:pt x="75" y="154"/>
                  <a:pt x="75" y="154"/>
                </a:cubicBezTo>
                <a:cubicBezTo>
                  <a:pt x="86" y="154"/>
                  <a:pt x="86" y="154"/>
                  <a:pt x="86" y="154"/>
                </a:cubicBezTo>
                <a:cubicBezTo>
                  <a:pt x="112" y="154"/>
                  <a:pt x="112" y="154"/>
                  <a:pt x="112" y="154"/>
                </a:cubicBezTo>
                <a:cubicBezTo>
                  <a:pt x="112" y="144"/>
                  <a:pt x="112" y="144"/>
                  <a:pt x="112" y="144"/>
                </a:cubicBezTo>
                <a:cubicBezTo>
                  <a:pt x="86" y="144"/>
                  <a:pt x="86" y="144"/>
                  <a:pt x="86" y="144"/>
                </a:cubicBezTo>
                <a:cubicBezTo>
                  <a:pt x="86" y="106"/>
                  <a:pt x="86" y="106"/>
                  <a:pt x="86" y="106"/>
                </a:cubicBezTo>
                <a:cubicBezTo>
                  <a:pt x="116" y="106"/>
                  <a:pt x="116" y="106"/>
                  <a:pt x="116" y="106"/>
                </a:cubicBezTo>
                <a:cubicBezTo>
                  <a:pt x="116" y="50"/>
                  <a:pt x="116" y="50"/>
                  <a:pt x="116" y="50"/>
                </a:cubicBezTo>
                <a:cubicBezTo>
                  <a:pt x="123" y="45"/>
                  <a:pt x="128" y="37"/>
                  <a:pt x="128" y="27"/>
                </a:cubicBezTo>
                <a:cubicBezTo>
                  <a:pt x="128" y="12"/>
                  <a:pt x="116" y="0"/>
                  <a:pt x="101" y="0"/>
                </a:cubicBezTo>
                <a:close/>
                <a:moveTo>
                  <a:pt x="56" y="50"/>
                </a:moveTo>
                <a:cubicBezTo>
                  <a:pt x="42" y="50"/>
                  <a:pt x="42" y="50"/>
                  <a:pt x="42" y="50"/>
                </a:cubicBezTo>
                <a:cubicBezTo>
                  <a:pt x="34" y="47"/>
                  <a:pt x="27" y="38"/>
                  <a:pt x="27" y="29"/>
                </a:cubicBezTo>
                <a:cubicBezTo>
                  <a:pt x="27" y="16"/>
                  <a:pt x="37" y="7"/>
                  <a:pt x="49" y="7"/>
                </a:cubicBezTo>
                <a:cubicBezTo>
                  <a:pt x="61" y="7"/>
                  <a:pt x="71" y="16"/>
                  <a:pt x="71" y="29"/>
                </a:cubicBezTo>
                <a:cubicBezTo>
                  <a:pt x="71" y="38"/>
                  <a:pt x="65" y="47"/>
                  <a:pt x="56" y="50"/>
                </a:cubicBezTo>
                <a:close/>
                <a:moveTo>
                  <a:pt x="66" y="50"/>
                </a:moveTo>
                <a:cubicBezTo>
                  <a:pt x="71" y="46"/>
                  <a:pt x="74" y="40"/>
                  <a:pt x="76" y="34"/>
                </a:cubicBezTo>
                <a:cubicBezTo>
                  <a:pt x="77" y="40"/>
                  <a:pt x="81" y="46"/>
                  <a:pt x="87" y="50"/>
                </a:cubicBezTo>
                <a:lnTo>
                  <a:pt x="66" y="50"/>
                </a:lnTo>
                <a:close/>
                <a:moveTo>
                  <a:pt x="101" y="49"/>
                </a:moveTo>
                <a:cubicBezTo>
                  <a:pt x="89" y="49"/>
                  <a:pt x="79" y="39"/>
                  <a:pt x="79" y="27"/>
                </a:cubicBezTo>
                <a:cubicBezTo>
                  <a:pt x="79" y="15"/>
                  <a:pt x="89" y="5"/>
                  <a:pt x="101" y="5"/>
                </a:cubicBezTo>
                <a:cubicBezTo>
                  <a:pt x="114" y="5"/>
                  <a:pt x="124" y="15"/>
                  <a:pt x="124" y="27"/>
                </a:cubicBezTo>
                <a:cubicBezTo>
                  <a:pt x="124" y="39"/>
                  <a:pt x="114" y="49"/>
                  <a:pt x="101"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1" name="Freeform 94"/>
          <p:cNvSpPr>
            <a:spLocks noEditPoints="1"/>
          </p:cNvSpPr>
          <p:nvPr/>
        </p:nvSpPr>
        <p:spPr bwMode="auto">
          <a:xfrm>
            <a:off x="2843213" y="2374900"/>
            <a:ext cx="106362" cy="10636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2" name="Freeform 95"/>
          <p:cNvSpPr>
            <a:spLocks noEditPoints="1"/>
          </p:cNvSpPr>
          <p:nvPr/>
        </p:nvSpPr>
        <p:spPr bwMode="auto">
          <a:xfrm>
            <a:off x="2790825" y="2322513"/>
            <a:ext cx="212725" cy="212725"/>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3" name="Freeform 96"/>
          <p:cNvSpPr/>
          <p:nvPr/>
        </p:nvSpPr>
        <p:spPr bwMode="auto">
          <a:xfrm>
            <a:off x="2876550" y="2416175"/>
            <a:ext cx="190500" cy="285750"/>
          </a:xfrm>
          <a:custGeom>
            <a:avLst/>
            <a:gdLst>
              <a:gd name="T0" fmla="*/ 84 w 84"/>
              <a:gd name="T1" fmla="*/ 86 h 127"/>
              <a:gd name="T2" fmla="*/ 84 w 84"/>
              <a:gd name="T3" fmla="*/ 49 h 127"/>
              <a:gd name="T4" fmla="*/ 75 w 84"/>
              <a:gd name="T5" fmla="*/ 40 h 127"/>
              <a:gd name="T6" fmla="*/ 66 w 84"/>
              <a:gd name="T7" fmla="*/ 49 h 127"/>
              <a:gd name="T8" fmla="*/ 66 w 84"/>
              <a:gd name="T9" fmla="*/ 68 h 127"/>
              <a:gd name="T10" fmla="*/ 62 w 84"/>
              <a:gd name="T11" fmla="*/ 68 h 127"/>
              <a:gd name="T12" fmla="*/ 62 w 84"/>
              <a:gd name="T13" fmla="*/ 49 h 127"/>
              <a:gd name="T14" fmla="*/ 53 w 84"/>
              <a:gd name="T15" fmla="*/ 40 h 127"/>
              <a:gd name="T16" fmla="*/ 44 w 84"/>
              <a:gd name="T17" fmla="*/ 49 h 127"/>
              <a:gd name="T18" fmla="*/ 44 w 84"/>
              <a:gd name="T19" fmla="*/ 68 h 127"/>
              <a:gd name="T20" fmla="*/ 40 w 84"/>
              <a:gd name="T21" fmla="*/ 68 h 127"/>
              <a:gd name="T22" fmla="*/ 40 w 84"/>
              <a:gd name="T23" fmla="*/ 49 h 127"/>
              <a:gd name="T24" fmla="*/ 31 w 84"/>
              <a:gd name="T25" fmla="*/ 40 h 127"/>
              <a:gd name="T26" fmla="*/ 22 w 84"/>
              <a:gd name="T27" fmla="*/ 49 h 127"/>
              <a:gd name="T28" fmla="*/ 22 w 84"/>
              <a:gd name="T29" fmla="*/ 68 h 127"/>
              <a:gd name="T30" fmla="*/ 18 w 84"/>
              <a:gd name="T31" fmla="*/ 68 h 127"/>
              <a:gd name="T32" fmla="*/ 18 w 84"/>
              <a:gd name="T33" fmla="*/ 9 h 127"/>
              <a:gd name="T34" fmla="*/ 9 w 84"/>
              <a:gd name="T35" fmla="*/ 0 h 127"/>
              <a:gd name="T36" fmla="*/ 0 w 84"/>
              <a:gd name="T37" fmla="*/ 9 h 127"/>
              <a:gd name="T38" fmla="*/ 0 w 84"/>
              <a:gd name="T39" fmla="*/ 87 h 127"/>
              <a:gd name="T40" fmla="*/ 0 w 84"/>
              <a:gd name="T41" fmla="*/ 88 h 127"/>
              <a:gd name="T42" fmla="*/ 0 w 84"/>
              <a:gd name="T43" fmla="*/ 108 h 127"/>
              <a:gd name="T44" fmla="*/ 14 w 84"/>
              <a:gd name="T45" fmla="*/ 127 h 127"/>
              <a:gd name="T46" fmla="*/ 70 w 84"/>
              <a:gd name="T47" fmla="*/ 127 h 127"/>
              <a:gd name="T48" fmla="*/ 84 w 84"/>
              <a:gd name="T49" fmla="*/ 108 h 127"/>
              <a:gd name="T50" fmla="*/ 84 w 84"/>
              <a:gd name="T51" fmla="*/ 87 h 127"/>
              <a:gd name="T52" fmla="*/ 84 w 84"/>
              <a:gd name="T53"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4" name="Oval 97"/>
          <p:cNvSpPr>
            <a:spLocks noChangeArrowheads="1"/>
          </p:cNvSpPr>
          <p:nvPr/>
        </p:nvSpPr>
        <p:spPr bwMode="auto">
          <a:xfrm>
            <a:off x="3394075" y="2422525"/>
            <a:ext cx="92075" cy="952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5" name="Freeform 98"/>
          <p:cNvSpPr>
            <a:spLocks noEditPoints="1"/>
          </p:cNvSpPr>
          <p:nvPr/>
        </p:nvSpPr>
        <p:spPr bwMode="auto">
          <a:xfrm>
            <a:off x="3530600" y="2393950"/>
            <a:ext cx="217488" cy="274638"/>
          </a:xfrm>
          <a:custGeom>
            <a:avLst/>
            <a:gdLst>
              <a:gd name="T0" fmla="*/ 0 w 137"/>
              <a:gd name="T1" fmla="*/ 0 h 173"/>
              <a:gd name="T2" fmla="*/ 0 w 137"/>
              <a:gd name="T3" fmla="*/ 173 h 173"/>
              <a:gd name="T4" fmla="*/ 137 w 137"/>
              <a:gd name="T5" fmla="*/ 173 h 173"/>
              <a:gd name="T6" fmla="*/ 137 w 137"/>
              <a:gd name="T7" fmla="*/ 0 h 173"/>
              <a:gd name="T8" fmla="*/ 0 w 137"/>
              <a:gd name="T9" fmla="*/ 0 h 173"/>
              <a:gd name="T10" fmla="*/ 125 w 137"/>
              <a:gd name="T11" fmla="*/ 155 h 173"/>
              <a:gd name="T12" fmla="*/ 12 w 137"/>
              <a:gd name="T13" fmla="*/ 155 h 173"/>
              <a:gd name="T14" fmla="*/ 12 w 137"/>
              <a:gd name="T15" fmla="*/ 136 h 173"/>
              <a:gd name="T16" fmla="*/ 125 w 137"/>
              <a:gd name="T17" fmla="*/ 136 h 173"/>
              <a:gd name="T18" fmla="*/ 125 w 137"/>
              <a:gd name="T19" fmla="*/ 155 h 173"/>
              <a:gd name="T20" fmla="*/ 125 w 137"/>
              <a:gd name="T21" fmla="*/ 116 h 173"/>
              <a:gd name="T22" fmla="*/ 12 w 137"/>
              <a:gd name="T23" fmla="*/ 116 h 173"/>
              <a:gd name="T24" fmla="*/ 12 w 137"/>
              <a:gd name="T25" fmla="*/ 96 h 173"/>
              <a:gd name="T26" fmla="*/ 125 w 137"/>
              <a:gd name="T27" fmla="*/ 96 h 173"/>
              <a:gd name="T28" fmla="*/ 125 w 137"/>
              <a:gd name="T29" fmla="*/ 116 h 173"/>
              <a:gd name="T30" fmla="*/ 125 w 137"/>
              <a:gd name="T31" fmla="*/ 76 h 173"/>
              <a:gd name="T32" fmla="*/ 12 w 137"/>
              <a:gd name="T33" fmla="*/ 76 h 173"/>
              <a:gd name="T34" fmla="*/ 12 w 137"/>
              <a:gd name="T35" fmla="*/ 56 h 173"/>
              <a:gd name="T36" fmla="*/ 125 w 137"/>
              <a:gd name="T37" fmla="*/ 56 h 173"/>
              <a:gd name="T38" fmla="*/ 125 w 137"/>
              <a:gd name="T39" fmla="*/ 76 h 173"/>
              <a:gd name="T40" fmla="*/ 125 w 137"/>
              <a:gd name="T41" fmla="*/ 36 h 173"/>
              <a:gd name="T42" fmla="*/ 12 w 137"/>
              <a:gd name="T43" fmla="*/ 36 h 173"/>
              <a:gd name="T44" fmla="*/ 12 w 137"/>
              <a:gd name="T45" fmla="*/ 18 h 173"/>
              <a:gd name="T46" fmla="*/ 125 w 137"/>
              <a:gd name="T47" fmla="*/ 18 h 173"/>
              <a:gd name="T48" fmla="*/ 125 w 137"/>
              <a:gd name="T49"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6" name="Freeform 99"/>
          <p:cNvSpPr/>
          <p:nvPr/>
        </p:nvSpPr>
        <p:spPr bwMode="auto">
          <a:xfrm>
            <a:off x="3373438" y="2530475"/>
            <a:ext cx="133350" cy="115888"/>
          </a:xfrm>
          <a:custGeom>
            <a:avLst/>
            <a:gdLst>
              <a:gd name="T0" fmla="*/ 59 w 59"/>
              <a:gd name="T1" fmla="*/ 51 h 51"/>
              <a:gd name="T2" fmla="*/ 59 w 59"/>
              <a:gd name="T3" fmla="*/ 29 h 51"/>
              <a:gd name="T4" fmla="*/ 29 w 59"/>
              <a:gd name="T5" fmla="*/ 0 h 51"/>
              <a:gd name="T6" fmla="*/ 0 w 59"/>
              <a:gd name="T7" fmla="*/ 29 h 51"/>
              <a:gd name="T8" fmla="*/ 0 w 59"/>
              <a:gd name="T9" fmla="*/ 51 h 51"/>
              <a:gd name="T10" fmla="*/ 59 w 59"/>
              <a:gd name="T11" fmla="*/ 51 h 51"/>
            </a:gdLst>
            <a:ahLst/>
            <a:cxnLst>
              <a:cxn ang="0">
                <a:pos x="T0" y="T1"/>
              </a:cxn>
              <a:cxn ang="0">
                <a:pos x="T2" y="T3"/>
              </a:cxn>
              <a:cxn ang="0">
                <a:pos x="T4" y="T5"/>
              </a:cxn>
              <a:cxn ang="0">
                <a:pos x="T6" y="T7"/>
              </a:cxn>
              <a:cxn ang="0">
                <a:pos x="T8" y="T9"/>
              </a:cxn>
              <a:cxn ang="0">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7" name="Oval 100"/>
          <p:cNvSpPr>
            <a:spLocks noChangeArrowheads="1"/>
          </p:cNvSpPr>
          <p:nvPr/>
        </p:nvSpPr>
        <p:spPr bwMode="auto">
          <a:xfrm>
            <a:off x="4024313" y="2451100"/>
            <a:ext cx="85725" cy="8413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8" name="Freeform 101"/>
          <p:cNvSpPr/>
          <p:nvPr/>
        </p:nvSpPr>
        <p:spPr bwMode="auto">
          <a:xfrm>
            <a:off x="4006850" y="2549525"/>
            <a:ext cx="119063" cy="109538"/>
          </a:xfrm>
          <a:custGeom>
            <a:avLst/>
            <a:gdLst>
              <a:gd name="T0" fmla="*/ 27 w 53"/>
              <a:gd name="T1" fmla="*/ 0 h 49"/>
              <a:gd name="T2" fmla="*/ 0 w 53"/>
              <a:gd name="T3" fmla="*/ 26 h 49"/>
              <a:gd name="T4" fmla="*/ 0 w 53"/>
              <a:gd name="T5" fmla="*/ 49 h 49"/>
              <a:gd name="T6" fmla="*/ 53 w 53"/>
              <a:gd name="T7" fmla="*/ 49 h 49"/>
              <a:gd name="T8" fmla="*/ 53 w 53"/>
              <a:gd name="T9" fmla="*/ 26 h 49"/>
              <a:gd name="T10" fmla="*/ 27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9" name="Oval 102"/>
          <p:cNvSpPr>
            <a:spLocks noChangeArrowheads="1"/>
          </p:cNvSpPr>
          <p:nvPr/>
        </p:nvSpPr>
        <p:spPr bwMode="auto">
          <a:xfrm>
            <a:off x="4254500" y="2451100"/>
            <a:ext cx="85725" cy="8413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0" name="Freeform 103"/>
          <p:cNvSpPr/>
          <p:nvPr/>
        </p:nvSpPr>
        <p:spPr bwMode="auto">
          <a:xfrm>
            <a:off x="4238625" y="2549525"/>
            <a:ext cx="120650" cy="109538"/>
          </a:xfrm>
          <a:custGeom>
            <a:avLst/>
            <a:gdLst>
              <a:gd name="T0" fmla="*/ 26 w 53"/>
              <a:gd name="T1" fmla="*/ 0 h 49"/>
              <a:gd name="T2" fmla="*/ 0 w 53"/>
              <a:gd name="T3" fmla="*/ 26 h 49"/>
              <a:gd name="T4" fmla="*/ 0 w 53"/>
              <a:gd name="T5" fmla="*/ 49 h 49"/>
              <a:gd name="T6" fmla="*/ 53 w 53"/>
              <a:gd name="T7" fmla="*/ 49 h 49"/>
              <a:gd name="T8" fmla="*/ 53 w 53"/>
              <a:gd name="T9" fmla="*/ 26 h 49"/>
              <a:gd name="T10" fmla="*/ 26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1" name="Oval 104"/>
          <p:cNvSpPr>
            <a:spLocks noChangeArrowheads="1"/>
          </p:cNvSpPr>
          <p:nvPr/>
        </p:nvSpPr>
        <p:spPr bwMode="auto">
          <a:xfrm>
            <a:off x="4140200" y="2347913"/>
            <a:ext cx="85725" cy="8413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2" name="Freeform 105"/>
          <p:cNvSpPr/>
          <p:nvPr/>
        </p:nvSpPr>
        <p:spPr bwMode="auto">
          <a:xfrm>
            <a:off x="4122738" y="2444750"/>
            <a:ext cx="120650" cy="111125"/>
          </a:xfrm>
          <a:custGeom>
            <a:avLst/>
            <a:gdLst>
              <a:gd name="T0" fmla="*/ 54 w 54"/>
              <a:gd name="T1" fmla="*/ 27 h 49"/>
              <a:gd name="T2" fmla="*/ 27 w 54"/>
              <a:gd name="T3" fmla="*/ 0 h 49"/>
              <a:gd name="T4" fmla="*/ 0 w 54"/>
              <a:gd name="T5" fmla="*/ 27 h 49"/>
              <a:gd name="T6" fmla="*/ 0 w 54"/>
              <a:gd name="T7" fmla="*/ 49 h 49"/>
              <a:gd name="T8" fmla="*/ 54 w 54"/>
              <a:gd name="T9" fmla="*/ 49 h 49"/>
              <a:gd name="T10" fmla="*/ 54 w 54"/>
              <a:gd name="T11" fmla="*/ 27 h 49"/>
            </a:gdLst>
            <a:ahLst/>
            <a:cxnLst>
              <a:cxn ang="0">
                <a:pos x="T0" y="T1"/>
              </a:cxn>
              <a:cxn ang="0">
                <a:pos x="T2" y="T3"/>
              </a:cxn>
              <a:cxn ang="0">
                <a:pos x="T4" y="T5"/>
              </a:cxn>
              <a:cxn ang="0">
                <a:pos x="T6" y="T7"/>
              </a:cxn>
              <a:cxn ang="0">
                <a:pos x="T8" y="T9"/>
              </a:cxn>
              <a:cxn ang="0">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3" name="Oval 106"/>
          <p:cNvSpPr>
            <a:spLocks noChangeArrowheads="1"/>
          </p:cNvSpPr>
          <p:nvPr/>
        </p:nvSpPr>
        <p:spPr bwMode="auto">
          <a:xfrm>
            <a:off x="4819650" y="2432050"/>
            <a:ext cx="98425" cy="984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4" name="Freeform 107"/>
          <p:cNvSpPr/>
          <p:nvPr/>
        </p:nvSpPr>
        <p:spPr bwMode="auto">
          <a:xfrm>
            <a:off x="4799013" y="2546350"/>
            <a:ext cx="141287" cy="131763"/>
          </a:xfrm>
          <a:custGeom>
            <a:avLst/>
            <a:gdLst>
              <a:gd name="T0" fmla="*/ 31 w 63"/>
              <a:gd name="T1" fmla="*/ 0 h 58"/>
              <a:gd name="T2" fmla="*/ 0 w 63"/>
              <a:gd name="T3" fmla="*/ 31 h 58"/>
              <a:gd name="T4" fmla="*/ 0 w 63"/>
              <a:gd name="T5" fmla="*/ 58 h 58"/>
              <a:gd name="T6" fmla="*/ 63 w 63"/>
              <a:gd name="T7" fmla="*/ 58 h 58"/>
              <a:gd name="T8" fmla="*/ 63 w 63"/>
              <a:gd name="T9" fmla="*/ 31 h 58"/>
              <a:gd name="T10" fmla="*/ 31 w 63"/>
              <a:gd name="T11" fmla="*/ 0 h 58"/>
            </a:gdLst>
            <a:ahLst/>
            <a:cxnLst>
              <a:cxn ang="0">
                <a:pos x="T0" y="T1"/>
              </a:cxn>
              <a:cxn ang="0">
                <a:pos x="T2" y="T3"/>
              </a:cxn>
              <a:cxn ang="0">
                <a:pos x="T4" y="T5"/>
              </a:cxn>
              <a:cxn ang="0">
                <a:pos x="T6" y="T7"/>
              </a:cxn>
              <a:cxn ang="0">
                <a:pos x="T8" y="T9"/>
              </a:cxn>
              <a:cxn ang="0">
                <a:pos x="T10" y="T11"/>
              </a:cxn>
            </a:cxnLst>
            <a:rect l="0" t="0" r="r" b="b"/>
            <a:pathLst>
              <a:path w="63" h="58">
                <a:moveTo>
                  <a:pt x="31" y="0"/>
                </a:moveTo>
                <a:cubicBezTo>
                  <a:pt x="14" y="0"/>
                  <a:pt x="0" y="14"/>
                  <a:pt x="0" y="31"/>
                </a:cubicBezTo>
                <a:cubicBezTo>
                  <a:pt x="0" y="58"/>
                  <a:pt x="0" y="58"/>
                  <a:pt x="0" y="58"/>
                </a:cubicBezTo>
                <a:cubicBezTo>
                  <a:pt x="63" y="58"/>
                  <a:pt x="63" y="58"/>
                  <a:pt x="63" y="58"/>
                </a:cubicBezTo>
                <a:cubicBezTo>
                  <a:pt x="63" y="31"/>
                  <a:pt x="63" y="31"/>
                  <a:pt x="63" y="31"/>
                </a:cubicBezTo>
                <a:cubicBezTo>
                  <a:pt x="63" y="14"/>
                  <a:pt x="49" y="0"/>
                  <a:pt x="3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5" name="Freeform 108"/>
          <p:cNvSpPr>
            <a:spLocks noEditPoints="1"/>
          </p:cNvSpPr>
          <p:nvPr/>
        </p:nvSpPr>
        <p:spPr bwMode="auto">
          <a:xfrm>
            <a:off x="4624388" y="2338388"/>
            <a:ext cx="374650" cy="352425"/>
          </a:xfrm>
          <a:custGeom>
            <a:avLst/>
            <a:gdLst>
              <a:gd name="T0" fmla="*/ 142 w 166"/>
              <a:gd name="T1" fmla="*/ 99 h 156"/>
              <a:gd name="T2" fmla="*/ 147 w 166"/>
              <a:gd name="T3" fmla="*/ 24 h 156"/>
              <a:gd name="T4" fmla="*/ 71 w 166"/>
              <a:gd name="T5" fmla="*/ 19 h 156"/>
              <a:gd name="T6" fmla="*/ 65 w 166"/>
              <a:gd name="T7" fmla="*/ 92 h 156"/>
              <a:gd name="T8" fmla="*/ 52 w 166"/>
              <a:gd name="T9" fmla="*/ 103 h 156"/>
              <a:gd name="T10" fmla="*/ 47 w 166"/>
              <a:gd name="T11" fmla="*/ 98 h 156"/>
              <a:gd name="T12" fmla="*/ 0 w 166"/>
              <a:gd name="T13" fmla="*/ 140 h 156"/>
              <a:gd name="T14" fmla="*/ 14 w 166"/>
              <a:gd name="T15" fmla="*/ 156 h 156"/>
              <a:gd name="T16" fmla="*/ 61 w 166"/>
              <a:gd name="T17" fmla="*/ 114 h 156"/>
              <a:gd name="T18" fmla="*/ 57 w 166"/>
              <a:gd name="T19" fmla="*/ 109 h 156"/>
              <a:gd name="T20" fmla="*/ 70 w 166"/>
              <a:gd name="T21" fmla="*/ 97 h 156"/>
              <a:gd name="T22" fmla="*/ 142 w 166"/>
              <a:gd name="T23" fmla="*/ 99 h 156"/>
              <a:gd name="T24" fmla="*/ 75 w 166"/>
              <a:gd name="T25" fmla="*/ 23 h 156"/>
              <a:gd name="T26" fmla="*/ 143 w 166"/>
              <a:gd name="T27" fmla="*/ 27 h 156"/>
              <a:gd name="T28" fmla="*/ 139 w 166"/>
              <a:gd name="T29" fmla="*/ 95 h 156"/>
              <a:gd name="T30" fmla="*/ 71 w 166"/>
              <a:gd name="T31" fmla="*/ 91 h 156"/>
              <a:gd name="T32" fmla="*/ 75 w 166"/>
              <a:gd name="T33" fmla="*/ 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6" name="Oval 109"/>
          <p:cNvSpPr>
            <a:spLocks noChangeArrowheads="1"/>
          </p:cNvSpPr>
          <p:nvPr/>
        </p:nvSpPr>
        <p:spPr bwMode="auto">
          <a:xfrm>
            <a:off x="5294313" y="2593975"/>
            <a:ext cx="52387" cy="523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7" name="Freeform 110"/>
          <p:cNvSpPr/>
          <p:nvPr/>
        </p:nvSpPr>
        <p:spPr bwMode="auto">
          <a:xfrm>
            <a:off x="5286375" y="2652713"/>
            <a:ext cx="71438"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8" name="Oval 111"/>
          <p:cNvSpPr>
            <a:spLocks noChangeArrowheads="1"/>
          </p:cNvSpPr>
          <p:nvPr/>
        </p:nvSpPr>
        <p:spPr bwMode="auto">
          <a:xfrm>
            <a:off x="5378450" y="2593975"/>
            <a:ext cx="52388" cy="523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9" name="Freeform 112"/>
          <p:cNvSpPr/>
          <p:nvPr/>
        </p:nvSpPr>
        <p:spPr bwMode="auto">
          <a:xfrm>
            <a:off x="5367338" y="2652713"/>
            <a:ext cx="74612" cy="31750"/>
          </a:xfrm>
          <a:custGeom>
            <a:avLst/>
            <a:gdLst>
              <a:gd name="T0" fmla="*/ 17 w 33"/>
              <a:gd name="T1" fmla="*/ 0 h 14"/>
              <a:gd name="T2" fmla="*/ 0 w 33"/>
              <a:gd name="T3" fmla="*/ 14 h 14"/>
              <a:gd name="T4" fmla="*/ 33 w 33"/>
              <a:gd name="T5" fmla="*/ 14 h 14"/>
              <a:gd name="T6" fmla="*/ 17 w 33"/>
              <a:gd name="T7" fmla="*/ 0 h 14"/>
            </a:gdLst>
            <a:ahLst/>
            <a:cxnLst>
              <a:cxn ang="0">
                <a:pos x="T0" y="T1"/>
              </a:cxn>
              <a:cxn ang="0">
                <a:pos x="T2" y="T3"/>
              </a:cxn>
              <a:cxn ang="0">
                <a:pos x="T4" y="T5"/>
              </a:cxn>
              <a:cxn ang="0">
                <a:pos x="T6" y="T7"/>
              </a:cxn>
            </a:cxnLst>
            <a:rect l="0" t="0" r="r" b="b"/>
            <a:pathLst>
              <a:path w="33" h="14">
                <a:moveTo>
                  <a:pt x="17" y="0"/>
                </a:moveTo>
                <a:cubicBezTo>
                  <a:pt x="8" y="0"/>
                  <a:pt x="2" y="7"/>
                  <a:pt x="0" y="14"/>
                </a:cubicBezTo>
                <a:cubicBezTo>
                  <a:pt x="33" y="14"/>
                  <a:pt x="33" y="14"/>
                  <a:pt x="33" y="14"/>
                </a:cubicBezTo>
                <a:cubicBezTo>
                  <a:pt x="32" y="7"/>
                  <a:pt x="25" y="0"/>
                  <a:pt x="17"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0" name="Oval 113"/>
          <p:cNvSpPr>
            <a:spLocks noChangeArrowheads="1"/>
          </p:cNvSpPr>
          <p:nvPr/>
        </p:nvSpPr>
        <p:spPr bwMode="auto">
          <a:xfrm>
            <a:off x="5461000" y="2593975"/>
            <a:ext cx="52388" cy="523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1" name="Freeform 114"/>
          <p:cNvSpPr/>
          <p:nvPr/>
        </p:nvSpPr>
        <p:spPr bwMode="auto">
          <a:xfrm>
            <a:off x="5449888" y="2652713"/>
            <a:ext cx="74612" cy="31750"/>
          </a:xfrm>
          <a:custGeom>
            <a:avLst/>
            <a:gdLst>
              <a:gd name="T0" fmla="*/ 16 w 33"/>
              <a:gd name="T1" fmla="*/ 0 h 14"/>
              <a:gd name="T2" fmla="*/ 0 w 33"/>
              <a:gd name="T3" fmla="*/ 14 h 14"/>
              <a:gd name="T4" fmla="*/ 33 w 33"/>
              <a:gd name="T5" fmla="*/ 14 h 14"/>
              <a:gd name="T6" fmla="*/ 16 w 33"/>
              <a:gd name="T7" fmla="*/ 0 h 14"/>
            </a:gdLst>
            <a:ahLst/>
            <a:cxnLst>
              <a:cxn ang="0">
                <a:pos x="T0" y="T1"/>
              </a:cxn>
              <a:cxn ang="0">
                <a:pos x="T2" y="T3"/>
              </a:cxn>
              <a:cxn ang="0">
                <a:pos x="T4" y="T5"/>
              </a:cxn>
              <a:cxn ang="0">
                <a:pos x="T6" y="T7"/>
              </a:cxn>
            </a:cxnLst>
            <a:rect l="0" t="0" r="r" b="b"/>
            <a:pathLst>
              <a:path w="33" h="14">
                <a:moveTo>
                  <a:pt x="16" y="0"/>
                </a:moveTo>
                <a:cubicBezTo>
                  <a:pt x="8" y="0"/>
                  <a:pt x="1" y="7"/>
                  <a:pt x="0" y="14"/>
                </a:cubicBezTo>
                <a:cubicBezTo>
                  <a:pt x="33" y="14"/>
                  <a:pt x="33" y="14"/>
                  <a:pt x="33" y="14"/>
                </a:cubicBezTo>
                <a:cubicBezTo>
                  <a:pt x="31" y="7"/>
                  <a:pt x="25" y="0"/>
                  <a:pt x="1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2" name="Oval 115"/>
          <p:cNvSpPr>
            <a:spLocks noChangeArrowheads="1"/>
          </p:cNvSpPr>
          <p:nvPr/>
        </p:nvSpPr>
        <p:spPr bwMode="auto">
          <a:xfrm>
            <a:off x="5545138" y="2593975"/>
            <a:ext cx="52387" cy="523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3" name="Freeform 116"/>
          <p:cNvSpPr/>
          <p:nvPr/>
        </p:nvSpPr>
        <p:spPr bwMode="auto">
          <a:xfrm>
            <a:off x="5534025" y="2652713"/>
            <a:ext cx="71438"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4" name="Freeform 117"/>
          <p:cNvSpPr>
            <a:spLocks noEditPoints="1"/>
          </p:cNvSpPr>
          <p:nvPr/>
        </p:nvSpPr>
        <p:spPr bwMode="auto">
          <a:xfrm>
            <a:off x="5272088" y="2378075"/>
            <a:ext cx="347662" cy="200025"/>
          </a:xfrm>
          <a:custGeom>
            <a:avLst/>
            <a:gdLst>
              <a:gd name="T0" fmla="*/ 77 w 154"/>
              <a:gd name="T1" fmla="*/ 4 h 89"/>
              <a:gd name="T2" fmla="*/ 0 w 154"/>
              <a:gd name="T3" fmla="*/ 0 h 89"/>
              <a:gd name="T4" fmla="*/ 0 w 154"/>
              <a:gd name="T5" fmla="*/ 89 h 89"/>
              <a:gd name="T6" fmla="*/ 77 w 154"/>
              <a:gd name="T7" fmla="*/ 86 h 89"/>
              <a:gd name="T8" fmla="*/ 154 w 154"/>
              <a:gd name="T9" fmla="*/ 89 h 89"/>
              <a:gd name="T10" fmla="*/ 154 w 154"/>
              <a:gd name="T11" fmla="*/ 0 h 89"/>
              <a:gd name="T12" fmla="*/ 77 w 154"/>
              <a:gd name="T13" fmla="*/ 4 h 89"/>
              <a:gd name="T14" fmla="*/ 145 w 154"/>
              <a:gd name="T15" fmla="*/ 83 h 89"/>
              <a:gd name="T16" fmla="*/ 77 w 154"/>
              <a:gd name="T17" fmla="*/ 80 h 89"/>
              <a:gd name="T18" fmla="*/ 9 w 154"/>
              <a:gd name="T19" fmla="*/ 83 h 89"/>
              <a:gd name="T20" fmla="*/ 9 w 154"/>
              <a:gd name="T21" fmla="*/ 6 h 89"/>
              <a:gd name="T22" fmla="*/ 77 w 154"/>
              <a:gd name="T23" fmla="*/ 10 h 89"/>
              <a:gd name="T24" fmla="*/ 145 w 154"/>
              <a:gd name="T25" fmla="*/ 6 h 89"/>
              <a:gd name="T26" fmla="*/ 145 w 154"/>
              <a:gd name="T27"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 h="89">
                <a:moveTo>
                  <a:pt x="77" y="4"/>
                </a:moveTo>
                <a:cubicBezTo>
                  <a:pt x="0" y="0"/>
                  <a:pt x="0" y="0"/>
                  <a:pt x="0" y="0"/>
                </a:cubicBezTo>
                <a:cubicBezTo>
                  <a:pt x="0" y="89"/>
                  <a:pt x="0" y="89"/>
                  <a:pt x="0" y="89"/>
                </a:cubicBezTo>
                <a:cubicBezTo>
                  <a:pt x="77" y="86"/>
                  <a:pt x="77" y="86"/>
                  <a:pt x="77" y="86"/>
                </a:cubicBezTo>
                <a:cubicBezTo>
                  <a:pt x="154" y="89"/>
                  <a:pt x="154" y="89"/>
                  <a:pt x="154" y="89"/>
                </a:cubicBezTo>
                <a:cubicBezTo>
                  <a:pt x="154" y="0"/>
                  <a:pt x="154" y="0"/>
                  <a:pt x="154" y="0"/>
                </a:cubicBezTo>
                <a:lnTo>
                  <a:pt x="77" y="4"/>
                </a:lnTo>
                <a:close/>
                <a:moveTo>
                  <a:pt x="145" y="83"/>
                </a:moveTo>
                <a:cubicBezTo>
                  <a:pt x="142" y="83"/>
                  <a:pt x="77" y="80"/>
                  <a:pt x="77" y="80"/>
                </a:cubicBezTo>
                <a:cubicBezTo>
                  <a:pt x="77" y="80"/>
                  <a:pt x="12" y="83"/>
                  <a:pt x="9" y="83"/>
                </a:cubicBezTo>
                <a:cubicBezTo>
                  <a:pt x="9" y="80"/>
                  <a:pt x="9" y="9"/>
                  <a:pt x="9" y="6"/>
                </a:cubicBezTo>
                <a:cubicBezTo>
                  <a:pt x="12" y="6"/>
                  <a:pt x="77" y="10"/>
                  <a:pt x="77" y="10"/>
                </a:cubicBezTo>
                <a:cubicBezTo>
                  <a:pt x="77" y="10"/>
                  <a:pt x="142" y="6"/>
                  <a:pt x="145" y="6"/>
                </a:cubicBezTo>
                <a:cubicBezTo>
                  <a:pt x="145" y="9"/>
                  <a:pt x="145" y="80"/>
                  <a:pt x="145" y="8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5" name="Freeform 118"/>
          <p:cNvSpPr/>
          <p:nvPr/>
        </p:nvSpPr>
        <p:spPr bwMode="auto">
          <a:xfrm>
            <a:off x="5946775" y="2400300"/>
            <a:ext cx="161925" cy="242888"/>
          </a:xfrm>
          <a:custGeom>
            <a:avLst/>
            <a:gdLst>
              <a:gd name="T0" fmla="*/ 102 w 102"/>
              <a:gd name="T1" fmla="*/ 0 h 153"/>
              <a:gd name="T2" fmla="*/ 38 w 102"/>
              <a:gd name="T3" fmla="*/ 37 h 153"/>
              <a:gd name="T4" fmla="*/ 0 w 102"/>
              <a:gd name="T5" fmla="*/ 37 h 153"/>
              <a:gd name="T6" fmla="*/ 0 w 102"/>
              <a:gd name="T7" fmla="*/ 116 h 153"/>
              <a:gd name="T8" fmla="*/ 38 w 102"/>
              <a:gd name="T9" fmla="*/ 116 h 153"/>
              <a:gd name="T10" fmla="*/ 102 w 102"/>
              <a:gd name="T11" fmla="*/ 153 h 153"/>
              <a:gd name="T12" fmla="*/ 102 w 102"/>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02" h="153">
                <a:moveTo>
                  <a:pt x="102" y="0"/>
                </a:moveTo>
                <a:lnTo>
                  <a:pt x="38" y="37"/>
                </a:lnTo>
                <a:lnTo>
                  <a:pt x="0" y="37"/>
                </a:lnTo>
                <a:lnTo>
                  <a:pt x="0" y="116"/>
                </a:lnTo>
                <a:lnTo>
                  <a:pt x="38" y="116"/>
                </a:lnTo>
                <a:lnTo>
                  <a:pt x="102" y="153"/>
                </a:lnTo>
                <a:lnTo>
                  <a:pt x="10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6" name="Rectangle 119"/>
          <p:cNvSpPr>
            <a:spLocks noChangeArrowheads="1"/>
          </p:cNvSpPr>
          <p:nvPr/>
        </p:nvSpPr>
        <p:spPr bwMode="auto">
          <a:xfrm>
            <a:off x="6134100" y="2460625"/>
            <a:ext cx="17463" cy="1222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7" name="Rectangle 120"/>
          <p:cNvSpPr>
            <a:spLocks noChangeArrowheads="1"/>
          </p:cNvSpPr>
          <p:nvPr/>
        </p:nvSpPr>
        <p:spPr bwMode="auto">
          <a:xfrm>
            <a:off x="6172200" y="2444750"/>
            <a:ext cx="17463" cy="15398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8" name="Rectangle 121"/>
          <p:cNvSpPr>
            <a:spLocks noChangeArrowheads="1"/>
          </p:cNvSpPr>
          <p:nvPr/>
        </p:nvSpPr>
        <p:spPr bwMode="auto">
          <a:xfrm>
            <a:off x="6208713" y="2428875"/>
            <a:ext cx="17462" cy="1857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9" name="Freeform 122"/>
          <p:cNvSpPr/>
          <p:nvPr/>
        </p:nvSpPr>
        <p:spPr bwMode="auto">
          <a:xfrm>
            <a:off x="6637338" y="2282825"/>
            <a:ext cx="233362" cy="487363"/>
          </a:xfrm>
          <a:custGeom>
            <a:avLst/>
            <a:gdLst>
              <a:gd name="T0" fmla="*/ 72 w 104"/>
              <a:gd name="T1" fmla="*/ 91 h 216"/>
              <a:gd name="T2" fmla="*/ 61 w 104"/>
              <a:gd name="T3" fmla="*/ 57 h 216"/>
              <a:gd name="T4" fmla="*/ 61 w 104"/>
              <a:gd name="T5" fmla="*/ 30 h 216"/>
              <a:gd name="T6" fmla="*/ 65 w 104"/>
              <a:gd name="T7" fmla="*/ 30 h 216"/>
              <a:gd name="T8" fmla="*/ 65 w 104"/>
              <a:gd name="T9" fmla="*/ 26 h 216"/>
              <a:gd name="T10" fmla="*/ 61 w 104"/>
              <a:gd name="T11" fmla="*/ 26 h 216"/>
              <a:gd name="T12" fmla="*/ 61 w 104"/>
              <a:gd name="T13" fmla="*/ 0 h 216"/>
              <a:gd name="T14" fmla="*/ 43 w 104"/>
              <a:gd name="T15" fmla="*/ 0 h 216"/>
              <a:gd name="T16" fmla="*/ 43 w 104"/>
              <a:gd name="T17" fmla="*/ 26 h 216"/>
              <a:gd name="T18" fmla="*/ 39 w 104"/>
              <a:gd name="T19" fmla="*/ 26 h 216"/>
              <a:gd name="T20" fmla="*/ 39 w 104"/>
              <a:gd name="T21" fmla="*/ 30 h 216"/>
              <a:gd name="T22" fmla="*/ 43 w 104"/>
              <a:gd name="T23" fmla="*/ 30 h 216"/>
              <a:gd name="T24" fmla="*/ 43 w 104"/>
              <a:gd name="T25" fmla="*/ 57 h 216"/>
              <a:gd name="T26" fmla="*/ 32 w 104"/>
              <a:gd name="T27" fmla="*/ 91 h 216"/>
              <a:gd name="T28" fmla="*/ 23 w 104"/>
              <a:gd name="T29" fmla="*/ 216 h 216"/>
              <a:gd name="T30" fmla="*/ 50 w 104"/>
              <a:gd name="T31" fmla="*/ 216 h 216"/>
              <a:gd name="T32" fmla="*/ 52 w 104"/>
              <a:gd name="T33" fmla="*/ 215 h 216"/>
              <a:gd name="T34" fmla="*/ 54 w 104"/>
              <a:gd name="T35" fmla="*/ 216 h 216"/>
              <a:gd name="T36" fmla="*/ 81 w 104"/>
              <a:gd name="T37" fmla="*/ 216 h 216"/>
              <a:gd name="T38" fmla="*/ 72 w 104"/>
              <a:gd name="T39" fmla="*/ 9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216">
                <a:moveTo>
                  <a:pt x="72" y="91"/>
                </a:moveTo>
                <a:cubicBezTo>
                  <a:pt x="72" y="91"/>
                  <a:pt x="63" y="79"/>
                  <a:pt x="61" y="57"/>
                </a:cubicBezTo>
                <a:cubicBezTo>
                  <a:pt x="61" y="30"/>
                  <a:pt x="61" y="30"/>
                  <a:pt x="61" y="30"/>
                </a:cubicBezTo>
                <a:cubicBezTo>
                  <a:pt x="65" y="30"/>
                  <a:pt x="65" y="30"/>
                  <a:pt x="65" y="30"/>
                </a:cubicBezTo>
                <a:cubicBezTo>
                  <a:pt x="65" y="26"/>
                  <a:pt x="65" y="26"/>
                  <a:pt x="65" y="26"/>
                </a:cubicBezTo>
                <a:cubicBezTo>
                  <a:pt x="61" y="26"/>
                  <a:pt x="61" y="26"/>
                  <a:pt x="61" y="26"/>
                </a:cubicBezTo>
                <a:cubicBezTo>
                  <a:pt x="61" y="0"/>
                  <a:pt x="61" y="0"/>
                  <a:pt x="61" y="0"/>
                </a:cubicBezTo>
                <a:cubicBezTo>
                  <a:pt x="43" y="0"/>
                  <a:pt x="43" y="0"/>
                  <a:pt x="43" y="0"/>
                </a:cubicBezTo>
                <a:cubicBezTo>
                  <a:pt x="43" y="26"/>
                  <a:pt x="43" y="26"/>
                  <a:pt x="43" y="26"/>
                </a:cubicBezTo>
                <a:cubicBezTo>
                  <a:pt x="39" y="26"/>
                  <a:pt x="39" y="26"/>
                  <a:pt x="39" y="26"/>
                </a:cubicBezTo>
                <a:cubicBezTo>
                  <a:pt x="39" y="30"/>
                  <a:pt x="39" y="30"/>
                  <a:pt x="39" y="30"/>
                </a:cubicBezTo>
                <a:cubicBezTo>
                  <a:pt x="43" y="30"/>
                  <a:pt x="43" y="30"/>
                  <a:pt x="43" y="30"/>
                </a:cubicBezTo>
                <a:cubicBezTo>
                  <a:pt x="43" y="57"/>
                  <a:pt x="43" y="57"/>
                  <a:pt x="43" y="57"/>
                </a:cubicBezTo>
                <a:cubicBezTo>
                  <a:pt x="41" y="79"/>
                  <a:pt x="32" y="91"/>
                  <a:pt x="32" y="91"/>
                </a:cubicBezTo>
                <a:cubicBezTo>
                  <a:pt x="0" y="126"/>
                  <a:pt x="23" y="216"/>
                  <a:pt x="23" y="216"/>
                </a:cubicBezTo>
                <a:cubicBezTo>
                  <a:pt x="50" y="216"/>
                  <a:pt x="50" y="216"/>
                  <a:pt x="50" y="216"/>
                </a:cubicBezTo>
                <a:cubicBezTo>
                  <a:pt x="52" y="215"/>
                  <a:pt x="52" y="215"/>
                  <a:pt x="52" y="215"/>
                </a:cubicBezTo>
                <a:cubicBezTo>
                  <a:pt x="54" y="216"/>
                  <a:pt x="54" y="216"/>
                  <a:pt x="54" y="216"/>
                </a:cubicBezTo>
                <a:cubicBezTo>
                  <a:pt x="81" y="216"/>
                  <a:pt x="81" y="216"/>
                  <a:pt x="81" y="216"/>
                </a:cubicBezTo>
                <a:cubicBezTo>
                  <a:pt x="81" y="216"/>
                  <a:pt x="104" y="126"/>
                  <a:pt x="72" y="9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0" name="Freeform 123"/>
          <p:cNvSpPr/>
          <p:nvPr/>
        </p:nvSpPr>
        <p:spPr bwMode="auto">
          <a:xfrm>
            <a:off x="7407275" y="2373313"/>
            <a:ext cx="61913" cy="77787"/>
          </a:xfrm>
          <a:custGeom>
            <a:avLst/>
            <a:gdLst>
              <a:gd name="T0" fmla="*/ 6 w 27"/>
              <a:gd name="T1" fmla="*/ 33 h 35"/>
              <a:gd name="T2" fmla="*/ 6 w 27"/>
              <a:gd name="T3" fmla="*/ 33 h 35"/>
              <a:gd name="T4" fmla="*/ 17 w 27"/>
              <a:gd name="T5" fmla="*/ 28 h 35"/>
              <a:gd name="T6" fmla="*/ 25 w 27"/>
              <a:gd name="T7" fmla="*/ 14 h 35"/>
              <a:gd name="T8" fmla="*/ 20 w 27"/>
              <a:gd name="T9" fmla="*/ 3 h 35"/>
              <a:gd name="T10" fmla="*/ 17 w 27"/>
              <a:gd name="T11" fmla="*/ 2 h 35"/>
              <a:gd name="T12" fmla="*/ 5 w 27"/>
              <a:gd name="T13" fmla="*/ 6 h 35"/>
              <a:gd name="T14" fmla="*/ 2 w 27"/>
              <a:gd name="T15" fmla="*/ 21 h 35"/>
              <a:gd name="T16" fmla="*/ 6 w 27"/>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5">
                <a:moveTo>
                  <a:pt x="6" y="33"/>
                </a:moveTo>
                <a:cubicBezTo>
                  <a:pt x="6" y="33"/>
                  <a:pt x="6" y="33"/>
                  <a:pt x="6" y="33"/>
                </a:cubicBezTo>
                <a:cubicBezTo>
                  <a:pt x="11" y="35"/>
                  <a:pt x="15" y="32"/>
                  <a:pt x="17" y="28"/>
                </a:cubicBezTo>
                <a:cubicBezTo>
                  <a:pt x="25" y="14"/>
                  <a:pt x="25" y="14"/>
                  <a:pt x="25" y="14"/>
                </a:cubicBezTo>
                <a:cubicBezTo>
                  <a:pt x="27" y="10"/>
                  <a:pt x="24" y="4"/>
                  <a:pt x="20" y="3"/>
                </a:cubicBezTo>
                <a:cubicBezTo>
                  <a:pt x="17" y="2"/>
                  <a:pt x="17" y="2"/>
                  <a:pt x="17" y="2"/>
                </a:cubicBezTo>
                <a:cubicBezTo>
                  <a:pt x="13" y="0"/>
                  <a:pt x="7" y="2"/>
                  <a:pt x="5" y="6"/>
                </a:cubicBezTo>
                <a:cubicBezTo>
                  <a:pt x="2" y="21"/>
                  <a:pt x="2" y="21"/>
                  <a:pt x="2" y="21"/>
                </a:cubicBezTo>
                <a:cubicBezTo>
                  <a:pt x="0" y="26"/>
                  <a:pt x="1" y="31"/>
                  <a:pt x="6" y="3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1" name="Freeform 124"/>
          <p:cNvSpPr/>
          <p:nvPr/>
        </p:nvSpPr>
        <p:spPr bwMode="auto">
          <a:xfrm>
            <a:off x="7396163" y="2447925"/>
            <a:ext cx="34925" cy="33338"/>
          </a:xfrm>
          <a:custGeom>
            <a:avLst/>
            <a:gdLst>
              <a:gd name="T0" fmla="*/ 14 w 15"/>
              <a:gd name="T1" fmla="*/ 10 h 15"/>
              <a:gd name="T2" fmla="*/ 10 w 15"/>
              <a:gd name="T3" fmla="*/ 1 h 15"/>
              <a:gd name="T4" fmla="*/ 1 w 15"/>
              <a:gd name="T5" fmla="*/ 5 h 15"/>
              <a:gd name="T6" fmla="*/ 5 w 15"/>
              <a:gd name="T7" fmla="*/ 13 h 15"/>
              <a:gd name="T8" fmla="*/ 14 w 15"/>
              <a:gd name="T9" fmla="*/ 10 h 15"/>
            </a:gdLst>
            <a:ahLst/>
            <a:cxnLst>
              <a:cxn ang="0">
                <a:pos x="T0" y="T1"/>
              </a:cxn>
              <a:cxn ang="0">
                <a:pos x="T2" y="T3"/>
              </a:cxn>
              <a:cxn ang="0">
                <a:pos x="T4" y="T5"/>
              </a:cxn>
              <a:cxn ang="0">
                <a:pos x="T6" y="T7"/>
              </a:cxn>
              <a:cxn ang="0">
                <a:pos x="T8" y="T9"/>
              </a:cxn>
            </a:cxnLst>
            <a:rect l="0" t="0" r="r" b="b"/>
            <a:pathLst>
              <a:path w="15" h="15">
                <a:moveTo>
                  <a:pt x="14" y="10"/>
                </a:moveTo>
                <a:cubicBezTo>
                  <a:pt x="15" y="6"/>
                  <a:pt x="13" y="2"/>
                  <a:pt x="10" y="1"/>
                </a:cubicBezTo>
                <a:cubicBezTo>
                  <a:pt x="7" y="0"/>
                  <a:pt x="3" y="1"/>
                  <a:pt x="1" y="5"/>
                </a:cubicBezTo>
                <a:cubicBezTo>
                  <a:pt x="0" y="8"/>
                  <a:pt x="2" y="12"/>
                  <a:pt x="5" y="13"/>
                </a:cubicBezTo>
                <a:cubicBezTo>
                  <a:pt x="8" y="15"/>
                  <a:pt x="12" y="13"/>
                  <a:pt x="14"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2" name="Freeform 125"/>
          <p:cNvSpPr/>
          <p:nvPr/>
        </p:nvSpPr>
        <p:spPr bwMode="auto">
          <a:xfrm>
            <a:off x="7319963" y="2444750"/>
            <a:ext cx="76200" cy="47625"/>
          </a:xfrm>
          <a:custGeom>
            <a:avLst/>
            <a:gdLst>
              <a:gd name="T0" fmla="*/ 33 w 34"/>
              <a:gd name="T1" fmla="*/ 8 h 21"/>
              <a:gd name="T2" fmla="*/ 24 w 34"/>
              <a:gd name="T3" fmla="*/ 1 h 21"/>
              <a:gd name="T4" fmla="*/ 8 w 34"/>
              <a:gd name="T5" fmla="*/ 0 h 21"/>
              <a:gd name="T6" fmla="*/ 0 w 34"/>
              <a:gd name="T7" fmla="*/ 10 h 21"/>
              <a:gd name="T8" fmla="*/ 0 w 34"/>
              <a:gd name="T9" fmla="*/ 12 h 21"/>
              <a:gd name="T10" fmla="*/ 10 w 34"/>
              <a:gd name="T11" fmla="*/ 21 h 21"/>
              <a:gd name="T12" fmla="*/ 25 w 34"/>
              <a:gd name="T13" fmla="*/ 18 h 21"/>
              <a:gd name="T14" fmla="*/ 33 w 34"/>
              <a:gd name="T15" fmla="*/ 9 h 21"/>
              <a:gd name="T16" fmla="*/ 33 w 34"/>
              <a:gd name="T1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1">
                <a:moveTo>
                  <a:pt x="33" y="8"/>
                </a:moveTo>
                <a:cubicBezTo>
                  <a:pt x="33" y="3"/>
                  <a:pt x="29" y="1"/>
                  <a:pt x="24" y="1"/>
                </a:cubicBezTo>
                <a:cubicBezTo>
                  <a:pt x="8" y="0"/>
                  <a:pt x="8" y="0"/>
                  <a:pt x="8" y="0"/>
                </a:cubicBezTo>
                <a:cubicBezTo>
                  <a:pt x="3" y="0"/>
                  <a:pt x="0" y="5"/>
                  <a:pt x="0" y="10"/>
                </a:cubicBezTo>
                <a:cubicBezTo>
                  <a:pt x="0" y="12"/>
                  <a:pt x="0" y="12"/>
                  <a:pt x="0" y="12"/>
                </a:cubicBezTo>
                <a:cubicBezTo>
                  <a:pt x="1" y="17"/>
                  <a:pt x="5" y="21"/>
                  <a:pt x="10" y="21"/>
                </a:cubicBezTo>
                <a:cubicBezTo>
                  <a:pt x="25" y="18"/>
                  <a:pt x="25" y="18"/>
                  <a:pt x="25" y="18"/>
                </a:cubicBezTo>
                <a:cubicBezTo>
                  <a:pt x="30" y="17"/>
                  <a:pt x="34" y="14"/>
                  <a:pt x="33" y="9"/>
                </a:cubicBezTo>
                <a:lnTo>
                  <a:pt x="33"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3" name="Freeform 126"/>
          <p:cNvSpPr/>
          <p:nvPr/>
        </p:nvSpPr>
        <p:spPr bwMode="auto">
          <a:xfrm>
            <a:off x="7410450" y="2471738"/>
            <a:ext cx="65088" cy="79375"/>
          </a:xfrm>
          <a:custGeom>
            <a:avLst/>
            <a:gdLst>
              <a:gd name="T0" fmla="*/ 5 w 29"/>
              <a:gd name="T1" fmla="*/ 3 h 35"/>
              <a:gd name="T2" fmla="*/ 5 w 29"/>
              <a:gd name="T3" fmla="*/ 3 h 35"/>
              <a:gd name="T4" fmla="*/ 3 w 29"/>
              <a:gd name="T5" fmla="*/ 15 h 35"/>
              <a:gd name="T6" fmla="*/ 9 w 29"/>
              <a:gd name="T7" fmla="*/ 29 h 35"/>
              <a:gd name="T8" fmla="*/ 21 w 29"/>
              <a:gd name="T9" fmla="*/ 33 h 35"/>
              <a:gd name="T10" fmla="*/ 23 w 29"/>
              <a:gd name="T11" fmla="*/ 31 h 35"/>
              <a:gd name="T12" fmla="*/ 27 w 29"/>
              <a:gd name="T13" fmla="*/ 19 h 35"/>
              <a:gd name="T14" fmla="*/ 17 w 29"/>
              <a:gd name="T15" fmla="*/ 7 h 35"/>
              <a:gd name="T16" fmla="*/ 5 w 29"/>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5">
                <a:moveTo>
                  <a:pt x="5" y="3"/>
                </a:moveTo>
                <a:cubicBezTo>
                  <a:pt x="5" y="3"/>
                  <a:pt x="5" y="3"/>
                  <a:pt x="5" y="3"/>
                </a:cubicBezTo>
                <a:cubicBezTo>
                  <a:pt x="1" y="6"/>
                  <a:pt x="0" y="11"/>
                  <a:pt x="3" y="15"/>
                </a:cubicBezTo>
                <a:cubicBezTo>
                  <a:pt x="9" y="29"/>
                  <a:pt x="9" y="29"/>
                  <a:pt x="9" y="29"/>
                </a:cubicBezTo>
                <a:cubicBezTo>
                  <a:pt x="11" y="34"/>
                  <a:pt x="17" y="35"/>
                  <a:pt x="21" y="33"/>
                </a:cubicBezTo>
                <a:cubicBezTo>
                  <a:pt x="23" y="31"/>
                  <a:pt x="23" y="31"/>
                  <a:pt x="23" y="31"/>
                </a:cubicBezTo>
                <a:cubicBezTo>
                  <a:pt x="28" y="29"/>
                  <a:pt x="29" y="23"/>
                  <a:pt x="27" y="19"/>
                </a:cubicBezTo>
                <a:cubicBezTo>
                  <a:pt x="17" y="7"/>
                  <a:pt x="17" y="7"/>
                  <a:pt x="17" y="7"/>
                </a:cubicBezTo>
                <a:cubicBezTo>
                  <a:pt x="14" y="2"/>
                  <a:pt x="10" y="0"/>
                  <a:pt x="5"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4" name="Freeform 127"/>
          <p:cNvSpPr>
            <a:spLocks noEditPoints="1"/>
          </p:cNvSpPr>
          <p:nvPr/>
        </p:nvSpPr>
        <p:spPr bwMode="auto">
          <a:xfrm>
            <a:off x="7302500" y="2349500"/>
            <a:ext cx="220663" cy="361950"/>
          </a:xfrm>
          <a:custGeom>
            <a:avLst/>
            <a:gdLst>
              <a:gd name="T0" fmla="*/ 82 w 98"/>
              <a:gd name="T1" fmla="*/ 142 h 160"/>
              <a:gd name="T2" fmla="*/ 75 w 98"/>
              <a:gd name="T3" fmla="*/ 142 h 160"/>
              <a:gd name="T4" fmla="*/ 71 w 98"/>
              <a:gd name="T5" fmla="*/ 137 h 160"/>
              <a:gd name="T6" fmla="*/ 56 w 98"/>
              <a:gd name="T7" fmla="*/ 137 h 160"/>
              <a:gd name="T8" fmla="*/ 56 w 98"/>
              <a:gd name="T9" fmla="*/ 98 h 160"/>
              <a:gd name="T10" fmla="*/ 98 w 98"/>
              <a:gd name="T11" fmla="*/ 49 h 160"/>
              <a:gd name="T12" fmla="*/ 49 w 98"/>
              <a:gd name="T13" fmla="*/ 0 h 160"/>
              <a:gd name="T14" fmla="*/ 0 w 98"/>
              <a:gd name="T15" fmla="*/ 49 h 160"/>
              <a:gd name="T16" fmla="*/ 42 w 98"/>
              <a:gd name="T17" fmla="*/ 98 h 160"/>
              <a:gd name="T18" fmla="*/ 42 w 98"/>
              <a:gd name="T19" fmla="*/ 137 h 160"/>
              <a:gd name="T20" fmla="*/ 27 w 98"/>
              <a:gd name="T21" fmla="*/ 137 h 160"/>
              <a:gd name="T22" fmla="*/ 23 w 98"/>
              <a:gd name="T23" fmla="*/ 142 h 160"/>
              <a:gd name="T24" fmla="*/ 16 w 98"/>
              <a:gd name="T25" fmla="*/ 142 h 160"/>
              <a:gd name="T26" fmla="*/ 11 w 98"/>
              <a:gd name="T27" fmla="*/ 146 h 160"/>
              <a:gd name="T28" fmla="*/ 8 w 98"/>
              <a:gd name="T29" fmla="*/ 155 h 160"/>
              <a:gd name="T30" fmla="*/ 13 w 98"/>
              <a:gd name="T31" fmla="*/ 160 h 160"/>
              <a:gd name="T32" fmla="*/ 85 w 98"/>
              <a:gd name="T33" fmla="*/ 160 h 160"/>
              <a:gd name="T34" fmla="*/ 90 w 98"/>
              <a:gd name="T35" fmla="*/ 155 h 160"/>
              <a:gd name="T36" fmla="*/ 87 w 98"/>
              <a:gd name="T37" fmla="*/ 146 h 160"/>
              <a:gd name="T38" fmla="*/ 82 w 98"/>
              <a:gd name="T39" fmla="*/ 142 h 160"/>
              <a:gd name="T40" fmla="*/ 2 w 98"/>
              <a:gd name="T41" fmla="*/ 49 h 160"/>
              <a:gd name="T42" fmla="*/ 49 w 98"/>
              <a:gd name="T43" fmla="*/ 2 h 160"/>
              <a:gd name="T44" fmla="*/ 96 w 98"/>
              <a:gd name="T45" fmla="*/ 49 h 160"/>
              <a:gd name="T46" fmla="*/ 49 w 98"/>
              <a:gd name="T47" fmla="*/ 97 h 160"/>
              <a:gd name="T48" fmla="*/ 2 w 98"/>
              <a:gd name="T49" fmla="*/ 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60">
                <a:moveTo>
                  <a:pt x="82" y="142"/>
                </a:moveTo>
                <a:cubicBezTo>
                  <a:pt x="75" y="142"/>
                  <a:pt x="75" y="142"/>
                  <a:pt x="75" y="142"/>
                </a:cubicBezTo>
                <a:cubicBezTo>
                  <a:pt x="75" y="139"/>
                  <a:pt x="73" y="137"/>
                  <a:pt x="71" y="137"/>
                </a:cubicBezTo>
                <a:cubicBezTo>
                  <a:pt x="56" y="137"/>
                  <a:pt x="56" y="137"/>
                  <a:pt x="56" y="137"/>
                </a:cubicBezTo>
                <a:cubicBezTo>
                  <a:pt x="56" y="98"/>
                  <a:pt x="56" y="98"/>
                  <a:pt x="56" y="98"/>
                </a:cubicBezTo>
                <a:cubicBezTo>
                  <a:pt x="80" y="95"/>
                  <a:pt x="98" y="74"/>
                  <a:pt x="98" y="49"/>
                </a:cubicBezTo>
                <a:cubicBezTo>
                  <a:pt x="98" y="22"/>
                  <a:pt x="76" y="0"/>
                  <a:pt x="49" y="0"/>
                </a:cubicBezTo>
                <a:cubicBezTo>
                  <a:pt x="22" y="0"/>
                  <a:pt x="0" y="22"/>
                  <a:pt x="0" y="49"/>
                </a:cubicBezTo>
                <a:cubicBezTo>
                  <a:pt x="0" y="74"/>
                  <a:pt x="18" y="95"/>
                  <a:pt x="42" y="98"/>
                </a:cubicBezTo>
                <a:cubicBezTo>
                  <a:pt x="42" y="137"/>
                  <a:pt x="42" y="137"/>
                  <a:pt x="42" y="137"/>
                </a:cubicBezTo>
                <a:cubicBezTo>
                  <a:pt x="27" y="137"/>
                  <a:pt x="27" y="137"/>
                  <a:pt x="27" y="137"/>
                </a:cubicBezTo>
                <a:cubicBezTo>
                  <a:pt x="25" y="137"/>
                  <a:pt x="23" y="139"/>
                  <a:pt x="23" y="142"/>
                </a:cubicBezTo>
                <a:cubicBezTo>
                  <a:pt x="16" y="142"/>
                  <a:pt x="16" y="142"/>
                  <a:pt x="16" y="142"/>
                </a:cubicBezTo>
                <a:cubicBezTo>
                  <a:pt x="13" y="142"/>
                  <a:pt x="11" y="144"/>
                  <a:pt x="11" y="146"/>
                </a:cubicBezTo>
                <a:cubicBezTo>
                  <a:pt x="8" y="155"/>
                  <a:pt x="8" y="155"/>
                  <a:pt x="8" y="155"/>
                </a:cubicBezTo>
                <a:cubicBezTo>
                  <a:pt x="8" y="158"/>
                  <a:pt x="10" y="160"/>
                  <a:pt x="13" y="160"/>
                </a:cubicBezTo>
                <a:cubicBezTo>
                  <a:pt x="85" y="160"/>
                  <a:pt x="85" y="160"/>
                  <a:pt x="85" y="160"/>
                </a:cubicBezTo>
                <a:cubicBezTo>
                  <a:pt x="88" y="160"/>
                  <a:pt x="90" y="158"/>
                  <a:pt x="90" y="155"/>
                </a:cubicBezTo>
                <a:cubicBezTo>
                  <a:pt x="87" y="146"/>
                  <a:pt x="87" y="146"/>
                  <a:pt x="87" y="146"/>
                </a:cubicBezTo>
                <a:cubicBezTo>
                  <a:pt x="87" y="144"/>
                  <a:pt x="85" y="142"/>
                  <a:pt x="82" y="142"/>
                </a:cubicBezTo>
                <a:close/>
                <a:moveTo>
                  <a:pt x="2" y="49"/>
                </a:moveTo>
                <a:cubicBezTo>
                  <a:pt x="2" y="23"/>
                  <a:pt x="23" y="2"/>
                  <a:pt x="49" y="2"/>
                </a:cubicBezTo>
                <a:cubicBezTo>
                  <a:pt x="75" y="2"/>
                  <a:pt x="96" y="23"/>
                  <a:pt x="96" y="49"/>
                </a:cubicBezTo>
                <a:cubicBezTo>
                  <a:pt x="96" y="75"/>
                  <a:pt x="75" y="97"/>
                  <a:pt x="49" y="97"/>
                </a:cubicBezTo>
                <a:cubicBezTo>
                  <a:pt x="23" y="97"/>
                  <a:pt x="2" y="75"/>
                  <a:pt x="2"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5" name="Freeform 128"/>
          <p:cNvSpPr/>
          <p:nvPr/>
        </p:nvSpPr>
        <p:spPr bwMode="auto">
          <a:xfrm>
            <a:off x="7856538" y="2424113"/>
            <a:ext cx="134937" cy="120650"/>
          </a:xfrm>
          <a:custGeom>
            <a:avLst/>
            <a:gdLst>
              <a:gd name="T0" fmla="*/ 57 w 60"/>
              <a:gd name="T1" fmla="*/ 8 h 53"/>
              <a:gd name="T2" fmla="*/ 4 w 60"/>
              <a:gd name="T3" fmla="*/ 0 h 53"/>
              <a:gd name="T4" fmla="*/ 0 w 60"/>
              <a:gd name="T5" fmla="*/ 4 h 53"/>
              <a:gd name="T6" fmla="*/ 0 w 60"/>
              <a:gd name="T7" fmla="*/ 49 h 53"/>
              <a:gd name="T8" fmla="*/ 4 w 60"/>
              <a:gd name="T9" fmla="*/ 53 h 53"/>
              <a:gd name="T10" fmla="*/ 57 w 60"/>
              <a:gd name="T11" fmla="*/ 45 h 53"/>
              <a:gd name="T12" fmla="*/ 60 w 60"/>
              <a:gd name="T13" fmla="*/ 41 h 53"/>
              <a:gd name="T14" fmla="*/ 60 w 60"/>
              <a:gd name="T15" fmla="*/ 12 h 53"/>
              <a:gd name="T16" fmla="*/ 57 w 60"/>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7" y="8"/>
                </a:moveTo>
                <a:cubicBezTo>
                  <a:pt x="4" y="0"/>
                  <a:pt x="4" y="0"/>
                  <a:pt x="4" y="0"/>
                </a:cubicBezTo>
                <a:cubicBezTo>
                  <a:pt x="2" y="0"/>
                  <a:pt x="0" y="2"/>
                  <a:pt x="0" y="4"/>
                </a:cubicBezTo>
                <a:cubicBezTo>
                  <a:pt x="0" y="49"/>
                  <a:pt x="0" y="49"/>
                  <a:pt x="0" y="49"/>
                </a:cubicBezTo>
                <a:cubicBezTo>
                  <a:pt x="0" y="51"/>
                  <a:pt x="2" y="53"/>
                  <a:pt x="4" y="53"/>
                </a:cubicBezTo>
                <a:cubicBezTo>
                  <a:pt x="57" y="45"/>
                  <a:pt x="57" y="45"/>
                  <a:pt x="57" y="45"/>
                </a:cubicBezTo>
                <a:cubicBezTo>
                  <a:pt x="59" y="45"/>
                  <a:pt x="60" y="43"/>
                  <a:pt x="60" y="41"/>
                </a:cubicBezTo>
                <a:cubicBezTo>
                  <a:pt x="60" y="12"/>
                  <a:pt x="60" y="12"/>
                  <a:pt x="60" y="12"/>
                </a:cubicBezTo>
                <a:cubicBezTo>
                  <a:pt x="60" y="10"/>
                  <a:pt x="59" y="8"/>
                  <a:pt x="57"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6" name="Freeform 129"/>
          <p:cNvSpPr/>
          <p:nvPr/>
        </p:nvSpPr>
        <p:spPr bwMode="auto">
          <a:xfrm>
            <a:off x="8059738" y="2424113"/>
            <a:ext cx="134937" cy="120650"/>
          </a:xfrm>
          <a:custGeom>
            <a:avLst/>
            <a:gdLst>
              <a:gd name="T0" fmla="*/ 56 w 60"/>
              <a:gd name="T1" fmla="*/ 53 h 53"/>
              <a:gd name="T2" fmla="*/ 60 w 60"/>
              <a:gd name="T3" fmla="*/ 49 h 53"/>
              <a:gd name="T4" fmla="*/ 60 w 60"/>
              <a:gd name="T5" fmla="*/ 4 h 53"/>
              <a:gd name="T6" fmla="*/ 56 w 60"/>
              <a:gd name="T7" fmla="*/ 0 h 53"/>
              <a:gd name="T8" fmla="*/ 3 w 60"/>
              <a:gd name="T9" fmla="*/ 8 h 53"/>
              <a:gd name="T10" fmla="*/ 0 w 60"/>
              <a:gd name="T11" fmla="*/ 12 h 53"/>
              <a:gd name="T12" fmla="*/ 0 w 60"/>
              <a:gd name="T13" fmla="*/ 41 h 53"/>
              <a:gd name="T14" fmla="*/ 3 w 60"/>
              <a:gd name="T15" fmla="*/ 45 h 53"/>
              <a:gd name="T16" fmla="*/ 56 w 60"/>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6" y="53"/>
                </a:moveTo>
                <a:cubicBezTo>
                  <a:pt x="58" y="53"/>
                  <a:pt x="60" y="51"/>
                  <a:pt x="60" y="49"/>
                </a:cubicBezTo>
                <a:cubicBezTo>
                  <a:pt x="60" y="4"/>
                  <a:pt x="60" y="4"/>
                  <a:pt x="60" y="4"/>
                </a:cubicBezTo>
                <a:cubicBezTo>
                  <a:pt x="60" y="2"/>
                  <a:pt x="58" y="0"/>
                  <a:pt x="56" y="0"/>
                </a:cubicBezTo>
                <a:cubicBezTo>
                  <a:pt x="3" y="8"/>
                  <a:pt x="3" y="8"/>
                  <a:pt x="3" y="8"/>
                </a:cubicBezTo>
                <a:cubicBezTo>
                  <a:pt x="1" y="8"/>
                  <a:pt x="0" y="10"/>
                  <a:pt x="0" y="12"/>
                </a:cubicBezTo>
                <a:cubicBezTo>
                  <a:pt x="0" y="41"/>
                  <a:pt x="0" y="41"/>
                  <a:pt x="0" y="41"/>
                </a:cubicBezTo>
                <a:cubicBezTo>
                  <a:pt x="0" y="43"/>
                  <a:pt x="1" y="45"/>
                  <a:pt x="3" y="45"/>
                </a:cubicBezTo>
                <a:lnTo>
                  <a:pt x="56" y="5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7" name="Freeform 130"/>
          <p:cNvSpPr/>
          <p:nvPr/>
        </p:nvSpPr>
        <p:spPr bwMode="auto">
          <a:xfrm>
            <a:off x="8005763" y="2443163"/>
            <a:ext cx="41275" cy="82550"/>
          </a:xfrm>
          <a:custGeom>
            <a:avLst/>
            <a:gdLst>
              <a:gd name="T0" fmla="*/ 14 w 18"/>
              <a:gd name="T1" fmla="*/ 0 h 37"/>
              <a:gd name="T2" fmla="*/ 4 w 18"/>
              <a:gd name="T3" fmla="*/ 0 h 37"/>
              <a:gd name="T4" fmla="*/ 0 w 18"/>
              <a:gd name="T5" fmla="*/ 4 h 37"/>
              <a:gd name="T6" fmla="*/ 0 w 18"/>
              <a:gd name="T7" fmla="*/ 33 h 37"/>
              <a:gd name="T8" fmla="*/ 4 w 18"/>
              <a:gd name="T9" fmla="*/ 37 h 37"/>
              <a:gd name="T10" fmla="*/ 14 w 18"/>
              <a:gd name="T11" fmla="*/ 37 h 37"/>
              <a:gd name="T12" fmla="*/ 18 w 18"/>
              <a:gd name="T13" fmla="*/ 33 h 37"/>
              <a:gd name="T14" fmla="*/ 18 w 18"/>
              <a:gd name="T15" fmla="*/ 4 h 37"/>
              <a:gd name="T16" fmla="*/ 14 w 1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7">
                <a:moveTo>
                  <a:pt x="14" y="0"/>
                </a:moveTo>
                <a:cubicBezTo>
                  <a:pt x="4" y="0"/>
                  <a:pt x="4" y="0"/>
                  <a:pt x="4" y="0"/>
                </a:cubicBezTo>
                <a:cubicBezTo>
                  <a:pt x="2" y="0"/>
                  <a:pt x="0" y="2"/>
                  <a:pt x="0" y="4"/>
                </a:cubicBezTo>
                <a:cubicBezTo>
                  <a:pt x="0" y="33"/>
                  <a:pt x="0" y="33"/>
                  <a:pt x="0" y="33"/>
                </a:cubicBezTo>
                <a:cubicBezTo>
                  <a:pt x="0" y="35"/>
                  <a:pt x="2" y="37"/>
                  <a:pt x="4" y="37"/>
                </a:cubicBezTo>
                <a:cubicBezTo>
                  <a:pt x="14" y="37"/>
                  <a:pt x="14" y="37"/>
                  <a:pt x="14" y="37"/>
                </a:cubicBezTo>
                <a:cubicBezTo>
                  <a:pt x="16" y="37"/>
                  <a:pt x="18" y="35"/>
                  <a:pt x="18" y="33"/>
                </a:cubicBezTo>
                <a:cubicBezTo>
                  <a:pt x="18" y="4"/>
                  <a:pt x="18" y="4"/>
                  <a:pt x="18" y="4"/>
                </a:cubicBezTo>
                <a:cubicBezTo>
                  <a:pt x="18" y="2"/>
                  <a:pt x="16" y="0"/>
                  <a:pt x="1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8" name="Freeform 131"/>
          <p:cNvSpPr/>
          <p:nvPr/>
        </p:nvSpPr>
        <p:spPr bwMode="auto">
          <a:xfrm>
            <a:off x="7800975" y="2535238"/>
            <a:ext cx="184150" cy="107950"/>
          </a:xfrm>
          <a:custGeom>
            <a:avLst/>
            <a:gdLst>
              <a:gd name="T0" fmla="*/ 3 w 82"/>
              <a:gd name="T1" fmla="*/ 2 h 48"/>
              <a:gd name="T2" fmla="*/ 17 w 82"/>
              <a:gd name="T3" fmla="*/ 22 h 48"/>
              <a:gd name="T4" fmla="*/ 0 w 82"/>
              <a:gd name="T5" fmla="*/ 45 h 48"/>
              <a:gd name="T6" fmla="*/ 82 w 82"/>
              <a:gd name="T7" fmla="*/ 0 h 48"/>
              <a:gd name="T8" fmla="*/ 3 w 82"/>
              <a:gd name="T9" fmla="*/ 2 h 48"/>
            </a:gdLst>
            <a:ahLst/>
            <a:cxnLst>
              <a:cxn ang="0">
                <a:pos x="T0" y="T1"/>
              </a:cxn>
              <a:cxn ang="0">
                <a:pos x="T2" y="T3"/>
              </a:cxn>
              <a:cxn ang="0">
                <a:pos x="T4" y="T5"/>
              </a:cxn>
              <a:cxn ang="0">
                <a:pos x="T6" y="T7"/>
              </a:cxn>
              <a:cxn ang="0">
                <a:pos x="T8" y="T9"/>
              </a:cxn>
            </a:cxnLst>
            <a:rect l="0" t="0" r="r" b="b"/>
            <a:pathLst>
              <a:path w="82" h="48">
                <a:moveTo>
                  <a:pt x="3" y="2"/>
                </a:moveTo>
                <a:cubicBezTo>
                  <a:pt x="17" y="22"/>
                  <a:pt x="17" y="22"/>
                  <a:pt x="17" y="22"/>
                </a:cubicBezTo>
                <a:cubicBezTo>
                  <a:pt x="0" y="45"/>
                  <a:pt x="0" y="45"/>
                  <a:pt x="0" y="45"/>
                </a:cubicBezTo>
                <a:cubicBezTo>
                  <a:pt x="0" y="45"/>
                  <a:pt x="64" y="48"/>
                  <a:pt x="82" y="0"/>
                </a:cubicBezTo>
                <a:cubicBezTo>
                  <a:pt x="82" y="0"/>
                  <a:pt x="25" y="17"/>
                  <a:pt x="3"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9" name="Freeform 132"/>
          <p:cNvSpPr/>
          <p:nvPr/>
        </p:nvSpPr>
        <p:spPr bwMode="auto">
          <a:xfrm>
            <a:off x="8066088" y="2535238"/>
            <a:ext cx="185737" cy="107950"/>
          </a:xfrm>
          <a:custGeom>
            <a:avLst/>
            <a:gdLst>
              <a:gd name="T0" fmla="*/ 65 w 82"/>
              <a:gd name="T1" fmla="*/ 22 h 48"/>
              <a:gd name="T2" fmla="*/ 79 w 82"/>
              <a:gd name="T3" fmla="*/ 2 h 48"/>
              <a:gd name="T4" fmla="*/ 0 w 82"/>
              <a:gd name="T5" fmla="*/ 0 h 48"/>
              <a:gd name="T6" fmla="*/ 82 w 82"/>
              <a:gd name="T7" fmla="*/ 45 h 48"/>
              <a:gd name="T8" fmla="*/ 65 w 82"/>
              <a:gd name="T9" fmla="*/ 22 h 48"/>
            </a:gdLst>
            <a:ahLst/>
            <a:cxnLst>
              <a:cxn ang="0">
                <a:pos x="T0" y="T1"/>
              </a:cxn>
              <a:cxn ang="0">
                <a:pos x="T2" y="T3"/>
              </a:cxn>
              <a:cxn ang="0">
                <a:pos x="T4" y="T5"/>
              </a:cxn>
              <a:cxn ang="0">
                <a:pos x="T6" y="T7"/>
              </a:cxn>
              <a:cxn ang="0">
                <a:pos x="T8" y="T9"/>
              </a:cxn>
            </a:cxnLst>
            <a:rect l="0" t="0" r="r" b="b"/>
            <a:pathLst>
              <a:path w="82" h="48">
                <a:moveTo>
                  <a:pt x="65" y="22"/>
                </a:moveTo>
                <a:cubicBezTo>
                  <a:pt x="79" y="2"/>
                  <a:pt x="79" y="2"/>
                  <a:pt x="79" y="2"/>
                </a:cubicBezTo>
                <a:cubicBezTo>
                  <a:pt x="57" y="17"/>
                  <a:pt x="0" y="0"/>
                  <a:pt x="0" y="0"/>
                </a:cubicBezTo>
                <a:cubicBezTo>
                  <a:pt x="18" y="48"/>
                  <a:pt x="82" y="45"/>
                  <a:pt x="82" y="45"/>
                </a:cubicBezTo>
                <a:lnTo>
                  <a:pt x="65"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0" name="Freeform 133"/>
          <p:cNvSpPr/>
          <p:nvPr/>
        </p:nvSpPr>
        <p:spPr bwMode="auto">
          <a:xfrm>
            <a:off x="849313" y="2994025"/>
            <a:ext cx="315912" cy="320675"/>
          </a:xfrm>
          <a:custGeom>
            <a:avLst/>
            <a:gdLst>
              <a:gd name="T0" fmla="*/ 199 w 199"/>
              <a:gd name="T1" fmla="*/ 133 h 202"/>
              <a:gd name="T2" fmla="*/ 199 w 199"/>
              <a:gd name="T3" fmla="*/ 102 h 202"/>
              <a:gd name="T4" fmla="*/ 135 w 199"/>
              <a:gd name="T5" fmla="*/ 102 h 202"/>
              <a:gd name="T6" fmla="*/ 135 w 199"/>
              <a:gd name="T7" fmla="*/ 114 h 202"/>
              <a:gd name="T8" fmla="*/ 81 w 199"/>
              <a:gd name="T9" fmla="*/ 114 h 202"/>
              <a:gd name="T10" fmla="*/ 81 w 199"/>
              <a:gd name="T11" fmla="*/ 81 h 202"/>
              <a:gd name="T12" fmla="*/ 137 w 199"/>
              <a:gd name="T13" fmla="*/ 81 h 202"/>
              <a:gd name="T14" fmla="*/ 137 w 199"/>
              <a:gd name="T15" fmla="*/ 18 h 202"/>
              <a:gd name="T16" fmla="*/ 56 w 199"/>
              <a:gd name="T17" fmla="*/ 18 h 202"/>
              <a:gd name="T18" fmla="*/ 56 w 199"/>
              <a:gd name="T19" fmla="*/ 0 h 202"/>
              <a:gd name="T20" fmla="*/ 0 w 199"/>
              <a:gd name="T21" fmla="*/ 0 h 202"/>
              <a:gd name="T22" fmla="*/ 0 w 199"/>
              <a:gd name="T23" fmla="*/ 81 h 202"/>
              <a:gd name="T24" fmla="*/ 56 w 199"/>
              <a:gd name="T25" fmla="*/ 81 h 202"/>
              <a:gd name="T26" fmla="*/ 56 w 199"/>
              <a:gd name="T27" fmla="*/ 202 h 202"/>
              <a:gd name="T28" fmla="*/ 81 w 199"/>
              <a:gd name="T29" fmla="*/ 202 h 202"/>
              <a:gd name="T30" fmla="*/ 81 w 199"/>
              <a:gd name="T31" fmla="*/ 172 h 202"/>
              <a:gd name="T32" fmla="*/ 135 w 199"/>
              <a:gd name="T33" fmla="*/ 172 h 202"/>
              <a:gd name="T34" fmla="*/ 135 w 199"/>
              <a:gd name="T35" fmla="*/ 183 h 202"/>
              <a:gd name="T36" fmla="*/ 199 w 199"/>
              <a:gd name="T37" fmla="*/ 183 h 202"/>
              <a:gd name="T38" fmla="*/ 199 w 199"/>
              <a:gd name="T39" fmla="*/ 152 h 202"/>
              <a:gd name="T40" fmla="*/ 135 w 199"/>
              <a:gd name="T41" fmla="*/ 152 h 202"/>
              <a:gd name="T42" fmla="*/ 135 w 199"/>
              <a:gd name="T43" fmla="*/ 163 h 202"/>
              <a:gd name="T44" fmla="*/ 81 w 199"/>
              <a:gd name="T45" fmla="*/ 163 h 202"/>
              <a:gd name="T46" fmla="*/ 81 w 199"/>
              <a:gd name="T47" fmla="*/ 122 h 202"/>
              <a:gd name="T48" fmla="*/ 135 w 199"/>
              <a:gd name="T49" fmla="*/ 122 h 202"/>
              <a:gd name="T50" fmla="*/ 135 w 199"/>
              <a:gd name="T51" fmla="*/ 133 h 202"/>
              <a:gd name="T52" fmla="*/ 199 w 199"/>
              <a:gd name="T53" fmla="*/ 13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202">
                <a:moveTo>
                  <a:pt x="199" y="133"/>
                </a:moveTo>
                <a:lnTo>
                  <a:pt x="199" y="102"/>
                </a:lnTo>
                <a:lnTo>
                  <a:pt x="135" y="102"/>
                </a:lnTo>
                <a:lnTo>
                  <a:pt x="135" y="114"/>
                </a:lnTo>
                <a:lnTo>
                  <a:pt x="81" y="114"/>
                </a:lnTo>
                <a:lnTo>
                  <a:pt x="81" y="81"/>
                </a:lnTo>
                <a:lnTo>
                  <a:pt x="137" y="81"/>
                </a:lnTo>
                <a:lnTo>
                  <a:pt x="137" y="18"/>
                </a:lnTo>
                <a:lnTo>
                  <a:pt x="56" y="18"/>
                </a:lnTo>
                <a:lnTo>
                  <a:pt x="56" y="0"/>
                </a:lnTo>
                <a:lnTo>
                  <a:pt x="0" y="0"/>
                </a:lnTo>
                <a:lnTo>
                  <a:pt x="0" y="81"/>
                </a:lnTo>
                <a:lnTo>
                  <a:pt x="56" y="81"/>
                </a:lnTo>
                <a:lnTo>
                  <a:pt x="56" y="202"/>
                </a:lnTo>
                <a:lnTo>
                  <a:pt x="81" y="202"/>
                </a:lnTo>
                <a:lnTo>
                  <a:pt x="81" y="172"/>
                </a:lnTo>
                <a:lnTo>
                  <a:pt x="135" y="172"/>
                </a:lnTo>
                <a:lnTo>
                  <a:pt x="135" y="183"/>
                </a:lnTo>
                <a:lnTo>
                  <a:pt x="199" y="183"/>
                </a:lnTo>
                <a:lnTo>
                  <a:pt x="199" y="152"/>
                </a:lnTo>
                <a:lnTo>
                  <a:pt x="135" y="152"/>
                </a:lnTo>
                <a:lnTo>
                  <a:pt x="135" y="163"/>
                </a:lnTo>
                <a:lnTo>
                  <a:pt x="81" y="163"/>
                </a:lnTo>
                <a:lnTo>
                  <a:pt x="81" y="122"/>
                </a:lnTo>
                <a:lnTo>
                  <a:pt x="135" y="122"/>
                </a:lnTo>
                <a:lnTo>
                  <a:pt x="135" y="133"/>
                </a:lnTo>
                <a:lnTo>
                  <a:pt x="199" y="13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1" name="Oval 134"/>
          <p:cNvSpPr>
            <a:spLocks noChangeArrowheads="1"/>
          </p:cNvSpPr>
          <p:nvPr/>
        </p:nvSpPr>
        <p:spPr bwMode="auto">
          <a:xfrm>
            <a:off x="1471613" y="3217863"/>
            <a:ext cx="66675"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2" name="Freeform 135"/>
          <p:cNvSpPr/>
          <p:nvPr/>
        </p:nvSpPr>
        <p:spPr bwMode="auto">
          <a:xfrm>
            <a:off x="1454150" y="3043238"/>
            <a:ext cx="300038" cy="196850"/>
          </a:xfrm>
          <a:custGeom>
            <a:avLst/>
            <a:gdLst>
              <a:gd name="T0" fmla="*/ 0 w 133"/>
              <a:gd name="T1" fmla="*/ 87 h 87"/>
              <a:gd name="T2" fmla="*/ 7 w 133"/>
              <a:gd name="T3" fmla="*/ 87 h 87"/>
              <a:gd name="T4" fmla="*/ 22 w 133"/>
              <a:gd name="T5" fmla="*/ 75 h 87"/>
              <a:gd name="T6" fmla="*/ 38 w 133"/>
              <a:gd name="T7" fmla="*/ 87 h 87"/>
              <a:gd name="T8" fmla="*/ 133 w 133"/>
              <a:gd name="T9" fmla="*/ 87 h 87"/>
              <a:gd name="T10" fmla="*/ 133 w 133"/>
              <a:gd name="T11" fmla="*/ 0 h 87"/>
              <a:gd name="T12" fmla="*/ 0 w 133"/>
              <a:gd name="T13" fmla="*/ 0 h 87"/>
              <a:gd name="T14" fmla="*/ 0 w 133"/>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87">
                <a:moveTo>
                  <a:pt x="0" y="87"/>
                </a:moveTo>
                <a:cubicBezTo>
                  <a:pt x="7" y="87"/>
                  <a:pt x="7" y="87"/>
                  <a:pt x="7" y="87"/>
                </a:cubicBezTo>
                <a:cubicBezTo>
                  <a:pt x="8" y="80"/>
                  <a:pt x="15" y="75"/>
                  <a:pt x="22" y="75"/>
                </a:cubicBezTo>
                <a:cubicBezTo>
                  <a:pt x="30" y="75"/>
                  <a:pt x="36" y="80"/>
                  <a:pt x="38" y="87"/>
                </a:cubicBezTo>
                <a:cubicBezTo>
                  <a:pt x="133" y="87"/>
                  <a:pt x="133" y="87"/>
                  <a:pt x="133" y="87"/>
                </a:cubicBezTo>
                <a:cubicBezTo>
                  <a:pt x="133" y="0"/>
                  <a:pt x="133" y="0"/>
                  <a:pt x="133" y="0"/>
                </a:cubicBezTo>
                <a:cubicBezTo>
                  <a:pt x="0" y="0"/>
                  <a:pt x="0" y="0"/>
                  <a:pt x="0" y="0"/>
                </a:cubicBezTo>
                <a:lnTo>
                  <a:pt x="0" y="8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3" name="Freeform 136"/>
          <p:cNvSpPr>
            <a:spLocks noEditPoints="1"/>
          </p:cNvSpPr>
          <p:nvPr/>
        </p:nvSpPr>
        <p:spPr bwMode="auto">
          <a:xfrm>
            <a:off x="1765300" y="3092450"/>
            <a:ext cx="130175" cy="147638"/>
          </a:xfrm>
          <a:custGeom>
            <a:avLst/>
            <a:gdLst>
              <a:gd name="T0" fmla="*/ 53 w 58"/>
              <a:gd name="T1" fmla="*/ 54 h 65"/>
              <a:gd name="T2" fmla="*/ 41 w 58"/>
              <a:gd name="T3" fmla="*/ 0 h 65"/>
              <a:gd name="T4" fmla="*/ 0 w 58"/>
              <a:gd name="T5" fmla="*/ 0 h 65"/>
              <a:gd name="T6" fmla="*/ 0 w 58"/>
              <a:gd name="T7" fmla="*/ 65 h 65"/>
              <a:gd name="T8" fmla="*/ 12 w 58"/>
              <a:gd name="T9" fmla="*/ 65 h 65"/>
              <a:gd name="T10" fmla="*/ 27 w 58"/>
              <a:gd name="T11" fmla="*/ 53 h 65"/>
              <a:gd name="T12" fmla="*/ 43 w 58"/>
              <a:gd name="T13" fmla="*/ 65 h 65"/>
              <a:gd name="T14" fmla="*/ 53 w 58"/>
              <a:gd name="T15" fmla="*/ 65 h 65"/>
              <a:gd name="T16" fmla="*/ 58 w 58"/>
              <a:gd name="T17" fmla="*/ 65 h 65"/>
              <a:gd name="T18" fmla="*/ 58 w 58"/>
              <a:gd name="T19" fmla="*/ 54 h 65"/>
              <a:gd name="T20" fmla="*/ 53 w 58"/>
              <a:gd name="T21" fmla="*/ 54 h 65"/>
              <a:gd name="T22" fmla="*/ 4 w 58"/>
              <a:gd name="T23" fmla="*/ 24 h 65"/>
              <a:gd name="T24" fmla="*/ 4 w 58"/>
              <a:gd name="T25" fmla="*/ 4 h 65"/>
              <a:gd name="T26" fmla="*/ 37 w 58"/>
              <a:gd name="T27" fmla="*/ 4 h 65"/>
              <a:gd name="T28" fmla="*/ 41 w 58"/>
              <a:gd name="T29" fmla="*/ 24 h 65"/>
              <a:gd name="T30" fmla="*/ 4 w 58"/>
              <a:gd name="T3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5">
                <a:moveTo>
                  <a:pt x="53" y="54"/>
                </a:moveTo>
                <a:cubicBezTo>
                  <a:pt x="41" y="0"/>
                  <a:pt x="41" y="0"/>
                  <a:pt x="41" y="0"/>
                </a:cubicBezTo>
                <a:cubicBezTo>
                  <a:pt x="0" y="0"/>
                  <a:pt x="0" y="0"/>
                  <a:pt x="0" y="0"/>
                </a:cubicBezTo>
                <a:cubicBezTo>
                  <a:pt x="0" y="65"/>
                  <a:pt x="0" y="65"/>
                  <a:pt x="0" y="65"/>
                </a:cubicBezTo>
                <a:cubicBezTo>
                  <a:pt x="12" y="65"/>
                  <a:pt x="12" y="65"/>
                  <a:pt x="12" y="65"/>
                </a:cubicBezTo>
                <a:cubicBezTo>
                  <a:pt x="13" y="58"/>
                  <a:pt x="20" y="53"/>
                  <a:pt x="27" y="53"/>
                </a:cubicBezTo>
                <a:cubicBezTo>
                  <a:pt x="35" y="53"/>
                  <a:pt x="41" y="58"/>
                  <a:pt x="43" y="65"/>
                </a:cubicBezTo>
                <a:cubicBezTo>
                  <a:pt x="53" y="65"/>
                  <a:pt x="53" y="65"/>
                  <a:pt x="53" y="65"/>
                </a:cubicBezTo>
                <a:cubicBezTo>
                  <a:pt x="58" y="65"/>
                  <a:pt x="58" y="65"/>
                  <a:pt x="58" y="65"/>
                </a:cubicBezTo>
                <a:cubicBezTo>
                  <a:pt x="58" y="54"/>
                  <a:pt x="58" y="54"/>
                  <a:pt x="58" y="54"/>
                </a:cubicBezTo>
                <a:lnTo>
                  <a:pt x="53" y="54"/>
                </a:lnTo>
                <a:close/>
                <a:moveTo>
                  <a:pt x="4" y="24"/>
                </a:moveTo>
                <a:cubicBezTo>
                  <a:pt x="4" y="4"/>
                  <a:pt x="4" y="4"/>
                  <a:pt x="4" y="4"/>
                </a:cubicBezTo>
                <a:cubicBezTo>
                  <a:pt x="37" y="4"/>
                  <a:pt x="37" y="4"/>
                  <a:pt x="37" y="4"/>
                </a:cubicBezTo>
                <a:cubicBezTo>
                  <a:pt x="41" y="24"/>
                  <a:pt x="41" y="24"/>
                  <a:pt x="41" y="24"/>
                </a:cubicBezTo>
                <a:lnTo>
                  <a:pt x="4"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4" name="Oval 137"/>
          <p:cNvSpPr>
            <a:spLocks noChangeArrowheads="1"/>
          </p:cNvSpPr>
          <p:nvPr/>
        </p:nvSpPr>
        <p:spPr bwMode="auto">
          <a:xfrm>
            <a:off x="1793875" y="3217863"/>
            <a:ext cx="66675"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5" name="Freeform 138"/>
          <p:cNvSpPr/>
          <p:nvPr/>
        </p:nvSpPr>
        <p:spPr bwMode="auto">
          <a:xfrm>
            <a:off x="2192338" y="2941638"/>
            <a:ext cx="265112" cy="388937"/>
          </a:xfrm>
          <a:custGeom>
            <a:avLst/>
            <a:gdLst>
              <a:gd name="T0" fmla="*/ 116 w 118"/>
              <a:gd name="T1" fmla="*/ 14 h 172"/>
              <a:gd name="T2" fmla="*/ 118 w 118"/>
              <a:gd name="T3" fmla="*/ 9 h 172"/>
              <a:gd name="T4" fmla="*/ 97 w 118"/>
              <a:gd name="T5" fmla="*/ 2 h 172"/>
              <a:gd name="T6" fmla="*/ 92 w 118"/>
              <a:gd name="T7" fmla="*/ 0 h 172"/>
              <a:gd name="T8" fmla="*/ 90 w 118"/>
              <a:gd name="T9" fmla="*/ 5 h 172"/>
              <a:gd name="T10" fmla="*/ 76 w 118"/>
              <a:gd name="T11" fmla="*/ 46 h 172"/>
              <a:gd name="T12" fmla="*/ 0 w 118"/>
              <a:gd name="T13" fmla="*/ 46 h 172"/>
              <a:gd name="T14" fmla="*/ 53 w 118"/>
              <a:gd name="T15" fmla="*/ 107 h 172"/>
              <a:gd name="T16" fmla="*/ 53 w 118"/>
              <a:gd name="T17" fmla="*/ 164 h 172"/>
              <a:gd name="T18" fmla="*/ 17 w 118"/>
              <a:gd name="T19" fmla="*/ 172 h 172"/>
              <a:gd name="T20" fmla="*/ 95 w 118"/>
              <a:gd name="T21" fmla="*/ 172 h 172"/>
              <a:gd name="T22" fmla="*/ 60 w 118"/>
              <a:gd name="T23" fmla="*/ 164 h 172"/>
              <a:gd name="T24" fmla="*/ 60 w 118"/>
              <a:gd name="T25" fmla="*/ 107 h 172"/>
              <a:gd name="T26" fmla="*/ 112 w 118"/>
              <a:gd name="T27" fmla="*/ 46 h 172"/>
              <a:gd name="T28" fmla="*/ 82 w 118"/>
              <a:gd name="T29" fmla="*/ 46 h 172"/>
              <a:gd name="T30" fmla="*/ 95 w 118"/>
              <a:gd name="T31" fmla="*/ 6 h 172"/>
              <a:gd name="T32" fmla="*/ 116 w 118"/>
              <a:gd name="T33"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6" name="Freeform 139"/>
          <p:cNvSpPr/>
          <p:nvPr/>
        </p:nvSpPr>
        <p:spPr bwMode="auto">
          <a:xfrm>
            <a:off x="2789238" y="3009900"/>
            <a:ext cx="333375" cy="279400"/>
          </a:xfrm>
          <a:custGeom>
            <a:avLst/>
            <a:gdLst>
              <a:gd name="T0" fmla="*/ 145 w 148"/>
              <a:gd name="T1" fmla="*/ 54 h 124"/>
              <a:gd name="T2" fmla="*/ 143 w 148"/>
              <a:gd name="T3" fmla="*/ 48 h 124"/>
              <a:gd name="T4" fmla="*/ 148 w 148"/>
              <a:gd name="T5" fmla="*/ 36 h 124"/>
              <a:gd name="T6" fmla="*/ 130 w 148"/>
              <a:gd name="T7" fmla="*/ 18 h 124"/>
              <a:gd name="T8" fmla="*/ 118 w 148"/>
              <a:gd name="T9" fmla="*/ 23 h 124"/>
              <a:gd name="T10" fmla="*/ 104 w 148"/>
              <a:gd name="T11" fmla="*/ 10 h 124"/>
              <a:gd name="T12" fmla="*/ 97 w 148"/>
              <a:gd name="T13" fmla="*/ 12 h 124"/>
              <a:gd name="T14" fmla="*/ 76 w 148"/>
              <a:gd name="T15" fmla="*/ 0 h 124"/>
              <a:gd name="T16" fmla="*/ 56 w 148"/>
              <a:gd name="T17" fmla="*/ 10 h 124"/>
              <a:gd name="T18" fmla="*/ 49 w 148"/>
              <a:gd name="T19" fmla="*/ 8 h 124"/>
              <a:gd name="T20" fmla="*/ 37 w 148"/>
              <a:gd name="T21" fmla="*/ 20 h 124"/>
              <a:gd name="T22" fmla="*/ 38 w 148"/>
              <a:gd name="T23" fmla="*/ 24 h 124"/>
              <a:gd name="T24" fmla="*/ 36 w 148"/>
              <a:gd name="T25" fmla="*/ 24 h 124"/>
              <a:gd name="T26" fmla="*/ 18 w 148"/>
              <a:gd name="T27" fmla="*/ 43 h 124"/>
              <a:gd name="T28" fmla="*/ 18 w 148"/>
              <a:gd name="T29" fmla="*/ 44 h 124"/>
              <a:gd name="T30" fmla="*/ 0 w 148"/>
              <a:gd name="T31" fmla="*/ 65 h 124"/>
              <a:gd name="T32" fmla="*/ 16 w 148"/>
              <a:gd name="T33" fmla="*/ 85 h 124"/>
              <a:gd name="T34" fmla="*/ 31 w 148"/>
              <a:gd name="T35" fmla="*/ 96 h 124"/>
              <a:gd name="T36" fmla="*/ 35 w 148"/>
              <a:gd name="T37" fmla="*/ 95 h 124"/>
              <a:gd name="T38" fmla="*/ 35 w 148"/>
              <a:gd name="T39" fmla="*/ 97 h 124"/>
              <a:gd name="T40" fmla="*/ 53 w 148"/>
              <a:gd name="T41" fmla="*/ 114 h 124"/>
              <a:gd name="T42" fmla="*/ 67 w 148"/>
              <a:gd name="T43" fmla="*/ 107 h 124"/>
              <a:gd name="T44" fmla="*/ 76 w 148"/>
              <a:gd name="T45" fmla="*/ 111 h 124"/>
              <a:gd name="T46" fmla="*/ 83 w 148"/>
              <a:gd name="T47" fmla="*/ 109 h 124"/>
              <a:gd name="T48" fmla="*/ 100 w 148"/>
              <a:gd name="T49" fmla="*/ 124 h 124"/>
              <a:gd name="T50" fmla="*/ 91 w 148"/>
              <a:gd name="T51" fmla="*/ 108 h 124"/>
              <a:gd name="T52" fmla="*/ 100 w 148"/>
              <a:gd name="T53" fmla="*/ 110 h 124"/>
              <a:gd name="T54" fmla="*/ 118 w 148"/>
              <a:gd name="T55" fmla="*/ 94 h 124"/>
              <a:gd name="T56" fmla="*/ 122 w 148"/>
              <a:gd name="T57" fmla="*/ 94 h 124"/>
              <a:gd name="T58" fmla="*/ 143 w 148"/>
              <a:gd name="T59" fmla="*/ 74 h 124"/>
              <a:gd name="T60" fmla="*/ 139 w 148"/>
              <a:gd name="T61" fmla="*/ 63 h 124"/>
              <a:gd name="T62" fmla="*/ 145 w 148"/>
              <a:gd name="T63" fmla="*/ 5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4">
                <a:moveTo>
                  <a:pt x="145" y="54"/>
                </a:moveTo>
                <a:cubicBezTo>
                  <a:pt x="145" y="52"/>
                  <a:pt x="144" y="50"/>
                  <a:pt x="143" y="48"/>
                </a:cubicBezTo>
                <a:cubicBezTo>
                  <a:pt x="146" y="45"/>
                  <a:pt x="148" y="41"/>
                  <a:pt x="148" y="36"/>
                </a:cubicBezTo>
                <a:cubicBezTo>
                  <a:pt x="148" y="26"/>
                  <a:pt x="140" y="18"/>
                  <a:pt x="130" y="18"/>
                </a:cubicBezTo>
                <a:cubicBezTo>
                  <a:pt x="125" y="18"/>
                  <a:pt x="121" y="20"/>
                  <a:pt x="118" y="23"/>
                </a:cubicBezTo>
                <a:cubicBezTo>
                  <a:pt x="117" y="16"/>
                  <a:pt x="111" y="10"/>
                  <a:pt x="104" y="10"/>
                </a:cubicBezTo>
                <a:cubicBezTo>
                  <a:pt x="102" y="10"/>
                  <a:pt x="99" y="11"/>
                  <a:pt x="97" y="12"/>
                </a:cubicBezTo>
                <a:cubicBezTo>
                  <a:pt x="93" y="5"/>
                  <a:pt x="85" y="0"/>
                  <a:pt x="76" y="0"/>
                </a:cubicBezTo>
                <a:cubicBezTo>
                  <a:pt x="68" y="0"/>
                  <a:pt x="61" y="4"/>
                  <a:pt x="56" y="10"/>
                </a:cubicBezTo>
                <a:cubicBezTo>
                  <a:pt x="54" y="9"/>
                  <a:pt x="52" y="8"/>
                  <a:pt x="49" y="8"/>
                </a:cubicBezTo>
                <a:cubicBezTo>
                  <a:pt x="42" y="8"/>
                  <a:pt x="37" y="13"/>
                  <a:pt x="37" y="20"/>
                </a:cubicBezTo>
                <a:cubicBezTo>
                  <a:pt x="37" y="21"/>
                  <a:pt x="37" y="23"/>
                  <a:pt x="38" y="24"/>
                </a:cubicBezTo>
                <a:cubicBezTo>
                  <a:pt x="37" y="24"/>
                  <a:pt x="37" y="24"/>
                  <a:pt x="36" y="24"/>
                </a:cubicBezTo>
                <a:cubicBezTo>
                  <a:pt x="26" y="24"/>
                  <a:pt x="18" y="32"/>
                  <a:pt x="18" y="43"/>
                </a:cubicBezTo>
                <a:cubicBezTo>
                  <a:pt x="18" y="43"/>
                  <a:pt x="18" y="44"/>
                  <a:pt x="18" y="44"/>
                </a:cubicBezTo>
                <a:cubicBezTo>
                  <a:pt x="8" y="45"/>
                  <a:pt x="0" y="54"/>
                  <a:pt x="0" y="65"/>
                </a:cubicBezTo>
                <a:cubicBezTo>
                  <a:pt x="0" y="75"/>
                  <a:pt x="7" y="83"/>
                  <a:pt x="16" y="85"/>
                </a:cubicBezTo>
                <a:cubicBezTo>
                  <a:pt x="18" y="91"/>
                  <a:pt x="24" y="96"/>
                  <a:pt x="31" y="96"/>
                </a:cubicBezTo>
                <a:cubicBezTo>
                  <a:pt x="33" y="96"/>
                  <a:pt x="34" y="95"/>
                  <a:pt x="35" y="95"/>
                </a:cubicBezTo>
                <a:cubicBezTo>
                  <a:pt x="35" y="96"/>
                  <a:pt x="35" y="96"/>
                  <a:pt x="35" y="97"/>
                </a:cubicBezTo>
                <a:cubicBezTo>
                  <a:pt x="35" y="106"/>
                  <a:pt x="43" y="114"/>
                  <a:pt x="53" y="114"/>
                </a:cubicBezTo>
                <a:cubicBezTo>
                  <a:pt x="59" y="114"/>
                  <a:pt x="64" y="111"/>
                  <a:pt x="67" y="107"/>
                </a:cubicBezTo>
                <a:cubicBezTo>
                  <a:pt x="70" y="109"/>
                  <a:pt x="73" y="111"/>
                  <a:pt x="76" y="111"/>
                </a:cubicBezTo>
                <a:cubicBezTo>
                  <a:pt x="79" y="111"/>
                  <a:pt x="81" y="110"/>
                  <a:pt x="83" y="109"/>
                </a:cubicBezTo>
                <a:cubicBezTo>
                  <a:pt x="84" y="113"/>
                  <a:pt x="89" y="121"/>
                  <a:pt x="100" y="124"/>
                </a:cubicBezTo>
                <a:cubicBezTo>
                  <a:pt x="100" y="124"/>
                  <a:pt x="92" y="117"/>
                  <a:pt x="91" y="108"/>
                </a:cubicBezTo>
                <a:cubicBezTo>
                  <a:pt x="93" y="109"/>
                  <a:pt x="96" y="110"/>
                  <a:pt x="100" y="110"/>
                </a:cubicBezTo>
                <a:cubicBezTo>
                  <a:pt x="109" y="110"/>
                  <a:pt x="117" y="103"/>
                  <a:pt x="118" y="94"/>
                </a:cubicBezTo>
                <a:cubicBezTo>
                  <a:pt x="119" y="94"/>
                  <a:pt x="121" y="94"/>
                  <a:pt x="122" y="94"/>
                </a:cubicBezTo>
                <a:cubicBezTo>
                  <a:pt x="134" y="94"/>
                  <a:pt x="143" y="85"/>
                  <a:pt x="143" y="74"/>
                </a:cubicBezTo>
                <a:cubicBezTo>
                  <a:pt x="143" y="70"/>
                  <a:pt x="141" y="66"/>
                  <a:pt x="139" y="63"/>
                </a:cubicBezTo>
                <a:cubicBezTo>
                  <a:pt x="142" y="61"/>
                  <a:pt x="145" y="58"/>
                  <a:pt x="145" y="5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7" name="Freeform 140"/>
          <p:cNvSpPr>
            <a:spLocks noEditPoints="1"/>
          </p:cNvSpPr>
          <p:nvPr/>
        </p:nvSpPr>
        <p:spPr bwMode="auto">
          <a:xfrm>
            <a:off x="3384550" y="3005138"/>
            <a:ext cx="352425" cy="279400"/>
          </a:xfrm>
          <a:custGeom>
            <a:avLst/>
            <a:gdLst>
              <a:gd name="T0" fmla="*/ 217 w 222"/>
              <a:gd name="T1" fmla="*/ 0 h 176"/>
              <a:gd name="T2" fmla="*/ 0 w 222"/>
              <a:gd name="T3" fmla="*/ 0 h 176"/>
              <a:gd name="T4" fmla="*/ 0 w 222"/>
              <a:gd name="T5" fmla="*/ 176 h 176"/>
              <a:gd name="T6" fmla="*/ 222 w 222"/>
              <a:gd name="T7" fmla="*/ 176 h 176"/>
              <a:gd name="T8" fmla="*/ 222 w 222"/>
              <a:gd name="T9" fmla="*/ 0 h 176"/>
              <a:gd name="T10" fmla="*/ 217 w 222"/>
              <a:gd name="T11" fmla="*/ 0 h 176"/>
              <a:gd name="T12" fmla="*/ 189 w 222"/>
              <a:gd name="T13" fmla="*/ 118 h 176"/>
              <a:gd name="T14" fmla="*/ 189 w 222"/>
              <a:gd name="T15" fmla="*/ 172 h 176"/>
              <a:gd name="T16" fmla="*/ 158 w 222"/>
              <a:gd name="T17" fmla="*/ 172 h 176"/>
              <a:gd name="T18" fmla="*/ 158 w 222"/>
              <a:gd name="T19" fmla="*/ 118 h 176"/>
              <a:gd name="T20" fmla="*/ 165 w 222"/>
              <a:gd name="T21" fmla="*/ 118 h 176"/>
              <a:gd name="T22" fmla="*/ 165 w 222"/>
              <a:gd name="T23" fmla="*/ 4 h 176"/>
              <a:gd name="T24" fmla="*/ 180 w 222"/>
              <a:gd name="T25" fmla="*/ 4 h 176"/>
              <a:gd name="T26" fmla="*/ 180 w 222"/>
              <a:gd name="T27" fmla="*/ 118 h 176"/>
              <a:gd name="T28" fmla="*/ 189 w 222"/>
              <a:gd name="T29" fmla="*/ 118 h 176"/>
              <a:gd name="T30" fmla="*/ 41 w 222"/>
              <a:gd name="T31" fmla="*/ 118 h 176"/>
              <a:gd name="T32" fmla="*/ 41 w 222"/>
              <a:gd name="T33" fmla="*/ 4 h 176"/>
              <a:gd name="T34" fmla="*/ 57 w 222"/>
              <a:gd name="T35" fmla="*/ 4 h 176"/>
              <a:gd name="T36" fmla="*/ 57 w 222"/>
              <a:gd name="T37" fmla="*/ 118 h 176"/>
              <a:gd name="T38" fmla="*/ 67 w 222"/>
              <a:gd name="T39" fmla="*/ 118 h 176"/>
              <a:gd name="T40" fmla="*/ 67 w 222"/>
              <a:gd name="T41" fmla="*/ 172 h 176"/>
              <a:gd name="T42" fmla="*/ 34 w 222"/>
              <a:gd name="T43" fmla="*/ 172 h 176"/>
              <a:gd name="T44" fmla="*/ 34 w 222"/>
              <a:gd name="T45" fmla="*/ 118 h 176"/>
              <a:gd name="T46" fmla="*/ 41 w 222"/>
              <a:gd name="T47" fmla="*/ 118 h 176"/>
              <a:gd name="T48" fmla="*/ 75 w 222"/>
              <a:gd name="T49" fmla="*/ 118 h 176"/>
              <a:gd name="T50" fmla="*/ 82 w 222"/>
              <a:gd name="T51" fmla="*/ 118 h 176"/>
              <a:gd name="T52" fmla="*/ 82 w 222"/>
              <a:gd name="T53" fmla="*/ 4 h 176"/>
              <a:gd name="T54" fmla="*/ 98 w 222"/>
              <a:gd name="T55" fmla="*/ 4 h 176"/>
              <a:gd name="T56" fmla="*/ 98 w 222"/>
              <a:gd name="T57" fmla="*/ 118 h 176"/>
              <a:gd name="T58" fmla="*/ 108 w 222"/>
              <a:gd name="T59" fmla="*/ 118 h 176"/>
              <a:gd name="T60" fmla="*/ 108 w 222"/>
              <a:gd name="T61" fmla="*/ 172 h 176"/>
              <a:gd name="T62" fmla="*/ 75 w 222"/>
              <a:gd name="T63" fmla="*/ 172 h 176"/>
              <a:gd name="T64" fmla="*/ 75 w 222"/>
              <a:gd name="T65" fmla="*/ 118 h 176"/>
              <a:gd name="T66" fmla="*/ 117 w 222"/>
              <a:gd name="T67" fmla="*/ 118 h 176"/>
              <a:gd name="T68" fmla="*/ 124 w 222"/>
              <a:gd name="T69" fmla="*/ 118 h 176"/>
              <a:gd name="T70" fmla="*/ 124 w 222"/>
              <a:gd name="T71" fmla="*/ 4 h 176"/>
              <a:gd name="T72" fmla="*/ 139 w 222"/>
              <a:gd name="T73" fmla="*/ 4 h 176"/>
              <a:gd name="T74" fmla="*/ 139 w 222"/>
              <a:gd name="T75" fmla="*/ 118 h 176"/>
              <a:gd name="T76" fmla="*/ 149 w 222"/>
              <a:gd name="T77" fmla="*/ 118 h 176"/>
              <a:gd name="T78" fmla="*/ 149 w 222"/>
              <a:gd name="T79" fmla="*/ 172 h 176"/>
              <a:gd name="T80" fmla="*/ 117 w 222"/>
              <a:gd name="T81" fmla="*/ 172 h 176"/>
              <a:gd name="T82" fmla="*/ 117 w 222"/>
              <a:gd name="T83" fmla="*/ 118 h 176"/>
              <a:gd name="T84" fmla="*/ 4 w 222"/>
              <a:gd name="T85" fmla="*/ 4 h 176"/>
              <a:gd name="T86" fmla="*/ 16 w 222"/>
              <a:gd name="T87" fmla="*/ 4 h 176"/>
              <a:gd name="T88" fmla="*/ 16 w 222"/>
              <a:gd name="T89" fmla="*/ 118 h 176"/>
              <a:gd name="T90" fmla="*/ 26 w 222"/>
              <a:gd name="T91" fmla="*/ 118 h 176"/>
              <a:gd name="T92" fmla="*/ 26 w 222"/>
              <a:gd name="T93" fmla="*/ 172 h 176"/>
              <a:gd name="T94" fmla="*/ 4 w 222"/>
              <a:gd name="T95" fmla="*/ 172 h 176"/>
              <a:gd name="T96" fmla="*/ 4 w 222"/>
              <a:gd name="T97" fmla="*/ 4 h 176"/>
              <a:gd name="T98" fmla="*/ 217 w 222"/>
              <a:gd name="T99" fmla="*/ 172 h 176"/>
              <a:gd name="T100" fmla="*/ 199 w 222"/>
              <a:gd name="T101" fmla="*/ 172 h 176"/>
              <a:gd name="T102" fmla="*/ 199 w 222"/>
              <a:gd name="T103" fmla="*/ 118 h 176"/>
              <a:gd name="T104" fmla="*/ 206 w 222"/>
              <a:gd name="T105" fmla="*/ 118 h 176"/>
              <a:gd name="T106" fmla="*/ 206 w 222"/>
              <a:gd name="T107" fmla="*/ 4 h 176"/>
              <a:gd name="T108" fmla="*/ 217 w 222"/>
              <a:gd name="T109" fmla="*/ 4 h 176"/>
              <a:gd name="T110" fmla="*/ 217 w 222"/>
              <a:gd name="T111"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2" h="176">
                <a:moveTo>
                  <a:pt x="217" y="0"/>
                </a:moveTo>
                <a:lnTo>
                  <a:pt x="0" y="0"/>
                </a:lnTo>
                <a:lnTo>
                  <a:pt x="0" y="176"/>
                </a:lnTo>
                <a:lnTo>
                  <a:pt x="222" y="176"/>
                </a:lnTo>
                <a:lnTo>
                  <a:pt x="222" y="0"/>
                </a:lnTo>
                <a:lnTo>
                  <a:pt x="217" y="0"/>
                </a:lnTo>
                <a:close/>
                <a:moveTo>
                  <a:pt x="189" y="118"/>
                </a:moveTo>
                <a:lnTo>
                  <a:pt x="189" y="172"/>
                </a:lnTo>
                <a:lnTo>
                  <a:pt x="158" y="172"/>
                </a:lnTo>
                <a:lnTo>
                  <a:pt x="158" y="118"/>
                </a:lnTo>
                <a:lnTo>
                  <a:pt x="165" y="118"/>
                </a:lnTo>
                <a:lnTo>
                  <a:pt x="165" y="4"/>
                </a:lnTo>
                <a:lnTo>
                  <a:pt x="180" y="4"/>
                </a:lnTo>
                <a:lnTo>
                  <a:pt x="180" y="118"/>
                </a:lnTo>
                <a:lnTo>
                  <a:pt x="189" y="118"/>
                </a:lnTo>
                <a:close/>
                <a:moveTo>
                  <a:pt x="41" y="118"/>
                </a:moveTo>
                <a:lnTo>
                  <a:pt x="41" y="4"/>
                </a:lnTo>
                <a:lnTo>
                  <a:pt x="57" y="4"/>
                </a:lnTo>
                <a:lnTo>
                  <a:pt x="57" y="118"/>
                </a:lnTo>
                <a:lnTo>
                  <a:pt x="67" y="118"/>
                </a:lnTo>
                <a:lnTo>
                  <a:pt x="67" y="172"/>
                </a:lnTo>
                <a:lnTo>
                  <a:pt x="34" y="172"/>
                </a:lnTo>
                <a:lnTo>
                  <a:pt x="34" y="118"/>
                </a:lnTo>
                <a:lnTo>
                  <a:pt x="41" y="118"/>
                </a:lnTo>
                <a:close/>
                <a:moveTo>
                  <a:pt x="75" y="118"/>
                </a:moveTo>
                <a:lnTo>
                  <a:pt x="82" y="118"/>
                </a:lnTo>
                <a:lnTo>
                  <a:pt x="82" y="4"/>
                </a:lnTo>
                <a:lnTo>
                  <a:pt x="98" y="4"/>
                </a:lnTo>
                <a:lnTo>
                  <a:pt x="98" y="118"/>
                </a:lnTo>
                <a:lnTo>
                  <a:pt x="108" y="118"/>
                </a:lnTo>
                <a:lnTo>
                  <a:pt x="108" y="172"/>
                </a:lnTo>
                <a:lnTo>
                  <a:pt x="75" y="172"/>
                </a:lnTo>
                <a:lnTo>
                  <a:pt x="75" y="118"/>
                </a:lnTo>
                <a:close/>
                <a:moveTo>
                  <a:pt x="117" y="118"/>
                </a:moveTo>
                <a:lnTo>
                  <a:pt x="124" y="118"/>
                </a:lnTo>
                <a:lnTo>
                  <a:pt x="124" y="4"/>
                </a:lnTo>
                <a:lnTo>
                  <a:pt x="139" y="4"/>
                </a:lnTo>
                <a:lnTo>
                  <a:pt x="139" y="118"/>
                </a:lnTo>
                <a:lnTo>
                  <a:pt x="149" y="118"/>
                </a:lnTo>
                <a:lnTo>
                  <a:pt x="149" y="172"/>
                </a:lnTo>
                <a:lnTo>
                  <a:pt x="117" y="172"/>
                </a:lnTo>
                <a:lnTo>
                  <a:pt x="117" y="118"/>
                </a:lnTo>
                <a:close/>
                <a:moveTo>
                  <a:pt x="4" y="4"/>
                </a:moveTo>
                <a:lnTo>
                  <a:pt x="16" y="4"/>
                </a:lnTo>
                <a:lnTo>
                  <a:pt x="16" y="118"/>
                </a:lnTo>
                <a:lnTo>
                  <a:pt x="26" y="118"/>
                </a:lnTo>
                <a:lnTo>
                  <a:pt x="26" y="172"/>
                </a:lnTo>
                <a:lnTo>
                  <a:pt x="4" y="172"/>
                </a:lnTo>
                <a:lnTo>
                  <a:pt x="4" y="4"/>
                </a:lnTo>
                <a:close/>
                <a:moveTo>
                  <a:pt x="217" y="172"/>
                </a:moveTo>
                <a:lnTo>
                  <a:pt x="199" y="172"/>
                </a:lnTo>
                <a:lnTo>
                  <a:pt x="199" y="118"/>
                </a:lnTo>
                <a:lnTo>
                  <a:pt x="206" y="118"/>
                </a:lnTo>
                <a:lnTo>
                  <a:pt x="206" y="4"/>
                </a:lnTo>
                <a:lnTo>
                  <a:pt x="217" y="4"/>
                </a:lnTo>
                <a:lnTo>
                  <a:pt x="217" y="17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8" name="Freeform 141"/>
          <p:cNvSpPr/>
          <p:nvPr/>
        </p:nvSpPr>
        <p:spPr bwMode="auto">
          <a:xfrm>
            <a:off x="4130675" y="2947988"/>
            <a:ext cx="127000" cy="93662"/>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9" name="Freeform 142"/>
          <p:cNvSpPr/>
          <p:nvPr/>
        </p:nvSpPr>
        <p:spPr bwMode="auto">
          <a:xfrm>
            <a:off x="4117975" y="3087688"/>
            <a:ext cx="17463" cy="7937"/>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0" name="Freeform 143"/>
          <p:cNvSpPr/>
          <p:nvPr/>
        </p:nvSpPr>
        <p:spPr bwMode="auto">
          <a:xfrm>
            <a:off x="4144963" y="3087688"/>
            <a:ext cx="17462" cy="7937"/>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1" name="Freeform 144"/>
          <p:cNvSpPr/>
          <p:nvPr/>
        </p:nvSpPr>
        <p:spPr bwMode="auto">
          <a:xfrm>
            <a:off x="4171950" y="3087688"/>
            <a:ext cx="17463"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2" name="Freeform 145"/>
          <p:cNvSpPr/>
          <p:nvPr/>
        </p:nvSpPr>
        <p:spPr bwMode="auto">
          <a:xfrm>
            <a:off x="4198938" y="3087688"/>
            <a:ext cx="17462"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3" name="Freeform 146"/>
          <p:cNvSpPr/>
          <p:nvPr/>
        </p:nvSpPr>
        <p:spPr bwMode="auto">
          <a:xfrm>
            <a:off x="4225925" y="3087688"/>
            <a:ext cx="17463"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4" name="Freeform 147"/>
          <p:cNvSpPr/>
          <p:nvPr/>
        </p:nvSpPr>
        <p:spPr bwMode="auto">
          <a:xfrm>
            <a:off x="4252913" y="3087688"/>
            <a:ext cx="17462"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5" name="Freeform 148"/>
          <p:cNvSpPr/>
          <p:nvPr/>
        </p:nvSpPr>
        <p:spPr bwMode="auto">
          <a:xfrm>
            <a:off x="4130675" y="307975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6" name="Freeform 149"/>
          <p:cNvSpPr/>
          <p:nvPr/>
        </p:nvSpPr>
        <p:spPr bwMode="auto">
          <a:xfrm>
            <a:off x="4157663" y="307975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7" name="Freeform 150"/>
          <p:cNvSpPr/>
          <p:nvPr/>
        </p:nvSpPr>
        <p:spPr bwMode="auto">
          <a:xfrm>
            <a:off x="4184650"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8" name="Freeform 151"/>
          <p:cNvSpPr/>
          <p:nvPr/>
        </p:nvSpPr>
        <p:spPr bwMode="auto">
          <a:xfrm>
            <a:off x="4211638"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9" name="Freeform 152"/>
          <p:cNvSpPr/>
          <p:nvPr/>
        </p:nvSpPr>
        <p:spPr bwMode="auto">
          <a:xfrm>
            <a:off x="4238625"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0" name="Freeform 153"/>
          <p:cNvSpPr/>
          <p:nvPr/>
        </p:nvSpPr>
        <p:spPr bwMode="auto">
          <a:xfrm>
            <a:off x="4016375" y="3133725"/>
            <a:ext cx="125413" cy="90488"/>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1" name="Freeform 154"/>
          <p:cNvSpPr>
            <a:spLocks noEditPoints="1"/>
          </p:cNvSpPr>
          <p:nvPr/>
        </p:nvSpPr>
        <p:spPr bwMode="auto">
          <a:xfrm>
            <a:off x="3975100" y="3119438"/>
            <a:ext cx="207963" cy="171450"/>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2" name="Freeform 155"/>
          <p:cNvSpPr/>
          <p:nvPr/>
        </p:nvSpPr>
        <p:spPr bwMode="auto">
          <a:xfrm>
            <a:off x="4002088"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3" name="Freeform 156"/>
          <p:cNvSpPr/>
          <p:nvPr/>
        </p:nvSpPr>
        <p:spPr bwMode="auto">
          <a:xfrm>
            <a:off x="4029075"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4" name="Freeform 157"/>
          <p:cNvSpPr/>
          <p:nvPr/>
        </p:nvSpPr>
        <p:spPr bwMode="auto">
          <a:xfrm>
            <a:off x="4056063"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5" name="Freeform 158"/>
          <p:cNvSpPr/>
          <p:nvPr/>
        </p:nvSpPr>
        <p:spPr bwMode="auto">
          <a:xfrm>
            <a:off x="4083050"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6" name="Freeform 159"/>
          <p:cNvSpPr/>
          <p:nvPr/>
        </p:nvSpPr>
        <p:spPr bwMode="auto">
          <a:xfrm>
            <a:off x="4110038"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7" name="Freeform 160"/>
          <p:cNvSpPr/>
          <p:nvPr/>
        </p:nvSpPr>
        <p:spPr bwMode="auto">
          <a:xfrm>
            <a:off x="4138613" y="3271838"/>
            <a:ext cx="17462"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8" name="Freeform 161"/>
          <p:cNvSpPr/>
          <p:nvPr/>
        </p:nvSpPr>
        <p:spPr bwMode="auto">
          <a:xfrm>
            <a:off x="4016375"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9" name="Freeform 162"/>
          <p:cNvSpPr/>
          <p:nvPr/>
        </p:nvSpPr>
        <p:spPr bwMode="auto">
          <a:xfrm>
            <a:off x="4043363" y="3262313"/>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0" name="Freeform 163"/>
          <p:cNvSpPr/>
          <p:nvPr/>
        </p:nvSpPr>
        <p:spPr bwMode="auto">
          <a:xfrm>
            <a:off x="4070350"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1" name="Freeform 164"/>
          <p:cNvSpPr/>
          <p:nvPr/>
        </p:nvSpPr>
        <p:spPr bwMode="auto">
          <a:xfrm>
            <a:off x="4097338" y="3262313"/>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2" name="Freeform 165"/>
          <p:cNvSpPr/>
          <p:nvPr/>
        </p:nvSpPr>
        <p:spPr bwMode="auto">
          <a:xfrm>
            <a:off x="4124325"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3" name="Freeform 166"/>
          <p:cNvSpPr/>
          <p:nvPr/>
        </p:nvSpPr>
        <p:spPr bwMode="auto">
          <a:xfrm>
            <a:off x="4224338" y="3176588"/>
            <a:ext cx="125412" cy="90487"/>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4" name="Freeform 167"/>
          <p:cNvSpPr>
            <a:spLocks noEditPoints="1"/>
          </p:cNvSpPr>
          <p:nvPr/>
        </p:nvSpPr>
        <p:spPr bwMode="auto">
          <a:xfrm>
            <a:off x="4087813" y="2935288"/>
            <a:ext cx="303212" cy="401637"/>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5" name="Freeform 168"/>
          <p:cNvSpPr/>
          <p:nvPr/>
        </p:nvSpPr>
        <p:spPr bwMode="auto">
          <a:xfrm>
            <a:off x="4210050" y="3316288"/>
            <a:ext cx="17463"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6" name="Freeform 169"/>
          <p:cNvSpPr/>
          <p:nvPr/>
        </p:nvSpPr>
        <p:spPr bwMode="auto">
          <a:xfrm>
            <a:off x="4237038" y="3316288"/>
            <a:ext cx="17462"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7" name="Freeform 170"/>
          <p:cNvSpPr/>
          <p:nvPr/>
        </p:nvSpPr>
        <p:spPr bwMode="auto">
          <a:xfrm>
            <a:off x="4264025" y="3316288"/>
            <a:ext cx="17463"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8" name="Freeform 171"/>
          <p:cNvSpPr/>
          <p:nvPr/>
        </p:nvSpPr>
        <p:spPr bwMode="auto">
          <a:xfrm>
            <a:off x="4291013"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9" name="Freeform 172"/>
          <p:cNvSpPr/>
          <p:nvPr/>
        </p:nvSpPr>
        <p:spPr bwMode="auto">
          <a:xfrm>
            <a:off x="4318000"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0" name="Freeform 173"/>
          <p:cNvSpPr/>
          <p:nvPr/>
        </p:nvSpPr>
        <p:spPr bwMode="auto">
          <a:xfrm>
            <a:off x="4344988"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1" name="Freeform 174"/>
          <p:cNvSpPr/>
          <p:nvPr/>
        </p:nvSpPr>
        <p:spPr bwMode="auto">
          <a:xfrm>
            <a:off x="4224338"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2" name="Freeform 175"/>
          <p:cNvSpPr/>
          <p:nvPr/>
        </p:nvSpPr>
        <p:spPr bwMode="auto">
          <a:xfrm>
            <a:off x="4251325" y="3306763"/>
            <a:ext cx="17463"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3" name="Freeform 176"/>
          <p:cNvSpPr/>
          <p:nvPr/>
        </p:nvSpPr>
        <p:spPr bwMode="auto">
          <a:xfrm>
            <a:off x="4278313"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4" name="Freeform 177"/>
          <p:cNvSpPr/>
          <p:nvPr/>
        </p:nvSpPr>
        <p:spPr bwMode="auto">
          <a:xfrm>
            <a:off x="4305300" y="3306763"/>
            <a:ext cx="17463"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5" name="Freeform 178"/>
          <p:cNvSpPr/>
          <p:nvPr/>
        </p:nvSpPr>
        <p:spPr bwMode="auto">
          <a:xfrm>
            <a:off x="4332288"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6" name="Freeform 179"/>
          <p:cNvSpPr>
            <a:spLocks noEditPoints="1"/>
          </p:cNvSpPr>
          <p:nvPr/>
        </p:nvSpPr>
        <p:spPr bwMode="auto">
          <a:xfrm>
            <a:off x="4664075" y="2984500"/>
            <a:ext cx="319088" cy="314325"/>
          </a:xfrm>
          <a:custGeom>
            <a:avLst/>
            <a:gdLst>
              <a:gd name="T0" fmla="*/ 90 w 142"/>
              <a:gd name="T1" fmla="*/ 9 h 139"/>
              <a:gd name="T2" fmla="*/ 142 w 142"/>
              <a:gd name="T3" fmla="*/ 38 h 139"/>
              <a:gd name="T4" fmla="*/ 140 w 142"/>
              <a:gd name="T5" fmla="*/ 21 h 139"/>
              <a:gd name="T6" fmla="*/ 76 w 142"/>
              <a:gd name="T7" fmla="*/ 6 h 139"/>
              <a:gd name="T8" fmla="*/ 67 w 142"/>
              <a:gd name="T9" fmla="*/ 5 h 139"/>
              <a:gd name="T10" fmla="*/ 0 w 142"/>
              <a:gd name="T11" fmla="*/ 72 h 139"/>
              <a:gd name="T12" fmla="*/ 67 w 142"/>
              <a:gd name="T13" fmla="*/ 139 h 139"/>
              <a:gd name="T14" fmla="*/ 134 w 142"/>
              <a:gd name="T15" fmla="*/ 72 h 139"/>
              <a:gd name="T16" fmla="*/ 90 w 142"/>
              <a:gd name="T17" fmla="*/ 9 h 139"/>
              <a:gd name="T18" fmla="*/ 43 w 142"/>
              <a:gd name="T19" fmla="*/ 114 h 139"/>
              <a:gd name="T20" fmla="*/ 25 w 142"/>
              <a:gd name="T21" fmla="*/ 96 h 139"/>
              <a:gd name="T22" fmla="*/ 43 w 142"/>
              <a:gd name="T23" fmla="*/ 78 h 139"/>
              <a:gd name="T24" fmla="*/ 61 w 142"/>
              <a:gd name="T25" fmla="*/ 96 h 139"/>
              <a:gd name="T26" fmla="*/ 43 w 142"/>
              <a:gd name="T27" fmla="*/ 114 h 139"/>
              <a:gd name="T28" fmla="*/ 43 w 142"/>
              <a:gd name="T29" fmla="*/ 66 h 139"/>
              <a:gd name="T30" fmla="*/ 25 w 142"/>
              <a:gd name="T31" fmla="*/ 48 h 139"/>
              <a:gd name="T32" fmla="*/ 43 w 142"/>
              <a:gd name="T33" fmla="*/ 29 h 139"/>
              <a:gd name="T34" fmla="*/ 61 w 142"/>
              <a:gd name="T35" fmla="*/ 48 h 139"/>
              <a:gd name="T36" fmla="*/ 43 w 142"/>
              <a:gd name="T37" fmla="*/ 66 h 139"/>
              <a:gd name="T38" fmla="*/ 91 w 142"/>
              <a:gd name="T39" fmla="*/ 114 h 139"/>
              <a:gd name="T40" fmla="*/ 73 w 142"/>
              <a:gd name="T41" fmla="*/ 96 h 139"/>
              <a:gd name="T42" fmla="*/ 91 w 142"/>
              <a:gd name="T43" fmla="*/ 78 h 139"/>
              <a:gd name="T44" fmla="*/ 109 w 142"/>
              <a:gd name="T45" fmla="*/ 96 h 139"/>
              <a:gd name="T46" fmla="*/ 91 w 142"/>
              <a:gd name="T47" fmla="*/ 114 h 139"/>
              <a:gd name="T48" fmla="*/ 91 w 142"/>
              <a:gd name="T49" fmla="*/ 66 h 139"/>
              <a:gd name="T50" fmla="*/ 73 w 142"/>
              <a:gd name="T51" fmla="*/ 48 h 139"/>
              <a:gd name="T52" fmla="*/ 91 w 142"/>
              <a:gd name="T53" fmla="*/ 29 h 139"/>
              <a:gd name="T54" fmla="*/ 109 w 142"/>
              <a:gd name="T55" fmla="*/ 48 h 139"/>
              <a:gd name="T56" fmla="*/ 91 w 142"/>
              <a:gd name="T57"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7" name="Freeform 180"/>
          <p:cNvSpPr/>
          <p:nvPr/>
        </p:nvSpPr>
        <p:spPr bwMode="auto">
          <a:xfrm>
            <a:off x="5468938" y="3119438"/>
            <a:ext cx="20637" cy="15875"/>
          </a:xfrm>
          <a:custGeom>
            <a:avLst/>
            <a:gdLst>
              <a:gd name="T0" fmla="*/ 5 w 9"/>
              <a:gd name="T1" fmla="*/ 0 h 7"/>
              <a:gd name="T2" fmla="*/ 3 w 9"/>
              <a:gd name="T3" fmla="*/ 0 h 7"/>
              <a:gd name="T4" fmla="*/ 1 w 9"/>
              <a:gd name="T5" fmla="*/ 1 h 7"/>
              <a:gd name="T6" fmla="*/ 0 w 9"/>
              <a:gd name="T7" fmla="*/ 3 h 7"/>
              <a:gd name="T8" fmla="*/ 1 w 9"/>
              <a:gd name="T9" fmla="*/ 6 h 7"/>
              <a:gd name="T10" fmla="*/ 3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3" y="0"/>
                  <a:pt x="3" y="0"/>
                  <a:pt x="3" y="0"/>
                </a:cubicBezTo>
                <a:cubicBezTo>
                  <a:pt x="2" y="0"/>
                  <a:pt x="1" y="1"/>
                  <a:pt x="1" y="1"/>
                </a:cubicBezTo>
                <a:cubicBezTo>
                  <a:pt x="0" y="2"/>
                  <a:pt x="0" y="3"/>
                  <a:pt x="0" y="3"/>
                </a:cubicBezTo>
                <a:cubicBezTo>
                  <a:pt x="0" y="4"/>
                  <a:pt x="0" y="5"/>
                  <a:pt x="1" y="6"/>
                </a:cubicBezTo>
                <a:cubicBezTo>
                  <a:pt x="1" y="6"/>
                  <a:pt x="2" y="7"/>
                  <a:pt x="3" y="7"/>
                </a:cubicBezTo>
                <a:cubicBezTo>
                  <a:pt x="5" y="7"/>
                  <a:pt x="5" y="7"/>
                  <a:pt x="5" y="7"/>
                </a:cubicBezTo>
                <a:cubicBezTo>
                  <a:pt x="6" y="7"/>
                  <a:pt x="7" y="6"/>
                  <a:pt x="8" y="6"/>
                </a:cubicBezTo>
                <a:cubicBezTo>
                  <a:pt x="9" y="5"/>
                  <a:pt x="9" y="4"/>
                  <a:pt x="9" y="3"/>
                </a:cubicBezTo>
                <a:cubicBezTo>
                  <a:pt x="9" y="3"/>
                  <a:pt x="9" y="2"/>
                  <a:pt x="8" y="1"/>
                </a:cubicBezTo>
                <a:cubicBezTo>
                  <a:pt x="7" y="1"/>
                  <a:pt x="6" y="0"/>
                  <a:pt x="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8" name="Freeform 181"/>
          <p:cNvSpPr/>
          <p:nvPr/>
        </p:nvSpPr>
        <p:spPr bwMode="auto">
          <a:xfrm>
            <a:off x="5540375" y="3119438"/>
            <a:ext cx="20638" cy="47625"/>
          </a:xfrm>
          <a:custGeom>
            <a:avLst/>
            <a:gdLst>
              <a:gd name="T0" fmla="*/ 3 w 9"/>
              <a:gd name="T1" fmla="*/ 0 h 21"/>
              <a:gd name="T2" fmla="*/ 1 w 9"/>
              <a:gd name="T3" fmla="*/ 1 h 21"/>
              <a:gd name="T4" fmla="*/ 0 w 9"/>
              <a:gd name="T5" fmla="*/ 4 h 21"/>
              <a:gd name="T6" fmla="*/ 0 w 9"/>
              <a:gd name="T7" fmla="*/ 17 h 21"/>
              <a:gd name="T8" fmla="*/ 1 w 9"/>
              <a:gd name="T9" fmla="*/ 20 h 21"/>
              <a:gd name="T10" fmla="*/ 3 w 9"/>
              <a:gd name="T11" fmla="*/ 21 h 21"/>
              <a:gd name="T12" fmla="*/ 8 w 9"/>
              <a:gd name="T13" fmla="*/ 18 h 21"/>
              <a:gd name="T14" fmla="*/ 9 w 9"/>
              <a:gd name="T15" fmla="*/ 11 h 21"/>
              <a:gd name="T16" fmla="*/ 8 w 9"/>
              <a:gd name="T17" fmla="*/ 4 h 21"/>
              <a:gd name="T18" fmla="*/ 3 w 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3" y="0"/>
                </a:moveTo>
                <a:cubicBezTo>
                  <a:pt x="2" y="0"/>
                  <a:pt x="1" y="1"/>
                  <a:pt x="1" y="1"/>
                </a:cubicBezTo>
                <a:cubicBezTo>
                  <a:pt x="0" y="2"/>
                  <a:pt x="0" y="3"/>
                  <a:pt x="0" y="4"/>
                </a:cubicBezTo>
                <a:cubicBezTo>
                  <a:pt x="0" y="17"/>
                  <a:pt x="0" y="17"/>
                  <a:pt x="0" y="17"/>
                </a:cubicBezTo>
                <a:cubicBezTo>
                  <a:pt x="0" y="18"/>
                  <a:pt x="0" y="19"/>
                  <a:pt x="1" y="20"/>
                </a:cubicBezTo>
                <a:cubicBezTo>
                  <a:pt x="1" y="21"/>
                  <a:pt x="2" y="21"/>
                  <a:pt x="3" y="21"/>
                </a:cubicBezTo>
                <a:cubicBezTo>
                  <a:pt x="5" y="21"/>
                  <a:pt x="7" y="20"/>
                  <a:pt x="8" y="18"/>
                </a:cubicBezTo>
                <a:cubicBezTo>
                  <a:pt x="9" y="16"/>
                  <a:pt x="9" y="13"/>
                  <a:pt x="9" y="11"/>
                </a:cubicBezTo>
                <a:cubicBezTo>
                  <a:pt x="9" y="8"/>
                  <a:pt x="9" y="6"/>
                  <a:pt x="8" y="4"/>
                </a:cubicBezTo>
                <a:cubicBezTo>
                  <a:pt x="7" y="1"/>
                  <a:pt x="5" y="0"/>
                  <a:pt x="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9" name="Freeform 182"/>
          <p:cNvSpPr/>
          <p:nvPr/>
        </p:nvSpPr>
        <p:spPr bwMode="auto">
          <a:xfrm>
            <a:off x="5399088" y="3119438"/>
            <a:ext cx="19050" cy="15875"/>
          </a:xfrm>
          <a:custGeom>
            <a:avLst/>
            <a:gdLst>
              <a:gd name="T0" fmla="*/ 5 w 9"/>
              <a:gd name="T1" fmla="*/ 0 h 7"/>
              <a:gd name="T2" fmla="*/ 4 w 9"/>
              <a:gd name="T3" fmla="*/ 0 h 7"/>
              <a:gd name="T4" fmla="*/ 1 w 9"/>
              <a:gd name="T5" fmla="*/ 1 h 7"/>
              <a:gd name="T6" fmla="*/ 0 w 9"/>
              <a:gd name="T7" fmla="*/ 3 h 7"/>
              <a:gd name="T8" fmla="*/ 1 w 9"/>
              <a:gd name="T9" fmla="*/ 6 h 7"/>
              <a:gd name="T10" fmla="*/ 4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4" y="0"/>
                  <a:pt x="4" y="0"/>
                  <a:pt x="4" y="0"/>
                </a:cubicBezTo>
                <a:cubicBezTo>
                  <a:pt x="2" y="0"/>
                  <a:pt x="2" y="0"/>
                  <a:pt x="1" y="1"/>
                </a:cubicBezTo>
                <a:cubicBezTo>
                  <a:pt x="0" y="2"/>
                  <a:pt x="0" y="2"/>
                  <a:pt x="0" y="3"/>
                </a:cubicBezTo>
                <a:cubicBezTo>
                  <a:pt x="0" y="4"/>
                  <a:pt x="0" y="5"/>
                  <a:pt x="1" y="6"/>
                </a:cubicBezTo>
                <a:cubicBezTo>
                  <a:pt x="2" y="6"/>
                  <a:pt x="2" y="7"/>
                  <a:pt x="4" y="7"/>
                </a:cubicBezTo>
                <a:cubicBezTo>
                  <a:pt x="5" y="7"/>
                  <a:pt x="5" y="7"/>
                  <a:pt x="5" y="7"/>
                </a:cubicBezTo>
                <a:cubicBezTo>
                  <a:pt x="6" y="7"/>
                  <a:pt x="7" y="6"/>
                  <a:pt x="8" y="6"/>
                </a:cubicBezTo>
                <a:cubicBezTo>
                  <a:pt x="9" y="5"/>
                  <a:pt x="9" y="4"/>
                  <a:pt x="9" y="3"/>
                </a:cubicBezTo>
                <a:cubicBezTo>
                  <a:pt x="9" y="2"/>
                  <a:pt x="9" y="2"/>
                  <a:pt x="8" y="1"/>
                </a:cubicBezTo>
                <a:cubicBezTo>
                  <a:pt x="7" y="0"/>
                  <a:pt x="6" y="0"/>
                  <a:pt x="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0" name="Freeform 183"/>
          <p:cNvSpPr>
            <a:spLocks noEditPoints="1"/>
          </p:cNvSpPr>
          <p:nvPr/>
        </p:nvSpPr>
        <p:spPr bwMode="auto">
          <a:xfrm>
            <a:off x="5259388" y="3038475"/>
            <a:ext cx="373062" cy="171450"/>
          </a:xfrm>
          <a:custGeom>
            <a:avLst/>
            <a:gdLst>
              <a:gd name="T0" fmla="*/ 8 w 166"/>
              <a:gd name="T1" fmla="*/ 0 h 76"/>
              <a:gd name="T2" fmla="*/ 0 w 166"/>
              <a:gd name="T3" fmla="*/ 76 h 76"/>
              <a:gd name="T4" fmla="*/ 166 w 166"/>
              <a:gd name="T5" fmla="*/ 8 h 76"/>
              <a:gd name="T6" fmla="*/ 33 w 166"/>
              <a:gd name="T7" fmla="*/ 56 h 76"/>
              <a:gd name="T8" fmla="*/ 43 w 166"/>
              <a:gd name="T9" fmla="*/ 57 h 76"/>
              <a:gd name="T10" fmla="*/ 47 w 166"/>
              <a:gd name="T11" fmla="*/ 61 h 76"/>
              <a:gd name="T12" fmla="*/ 43 w 166"/>
              <a:gd name="T13" fmla="*/ 64 h 76"/>
              <a:gd name="T14" fmla="*/ 26 w 166"/>
              <a:gd name="T15" fmla="*/ 63 h 76"/>
              <a:gd name="T16" fmla="*/ 24 w 166"/>
              <a:gd name="T17" fmla="*/ 33 h 76"/>
              <a:gd name="T18" fmla="*/ 29 w 166"/>
              <a:gd name="T19" fmla="*/ 29 h 76"/>
              <a:gd name="T20" fmla="*/ 46 w 166"/>
              <a:gd name="T21" fmla="*/ 30 h 76"/>
              <a:gd name="T22" fmla="*/ 46 w 166"/>
              <a:gd name="T23" fmla="*/ 35 h 76"/>
              <a:gd name="T24" fmla="*/ 35 w 166"/>
              <a:gd name="T25" fmla="*/ 36 h 76"/>
              <a:gd name="T26" fmla="*/ 32 w 166"/>
              <a:gd name="T27" fmla="*/ 40 h 76"/>
              <a:gd name="T28" fmla="*/ 33 w 166"/>
              <a:gd name="T29" fmla="*/ 56 h 76"/>
              <a:gd name="T30" fmla="*/ 77 w 166"/>
              <a:gd name="T31" fmla="*/ 63 h 76"/>
              <a:gd name="T32" fmla="*/ 72 w 166"/>
              <a:gd name="T33" fmla="*/ 63 h 76"/>
              <a:gd name="T34" fmla="*/ 71 w 166"/>
              <a:gd name="T35" fmla="*/ 54 h 76"/>
              <a:gd name="T36" fmla="*/ 67 w 166"/>
              <a:gd name="T37" fmla="*/ 50 h 76"/>
              <a:gd name="T38" fmla="*/ 63 w 166"/>
              <a:gd name="T39" fmla="*/ 51 h 76"/>
              <a:gd name="T40" fmla="*/ 62 w 166"/>
              <a:gd name="T41" fmla="*/ 60 h 76"/>
              <a:gd name="T42" fmla="*/ 58 w 166"/>
              <a:gd name="T43" fmla="*/ 64 h 76"/>
              <a:gd name="T44" fmla="*/ 55 w 166"/>
              <a:gd name="T45" fmla="*/ 60 h 76"/>
              <a:gd name="T46" fmla="*/ 56 w 166"/>
              <a:gd name="T47" fmla="*/ 30 h 76"/>
              <a:gd name="T48" fmla="*/ 74 w 166"/>
              <a:gd name="T49" fmla="*/ 29 h 76"/>
              <a:gd name="T50" fmla="*/ 78 w 166"/>
              <a:gd name="T51" fmla="*/ 33 h 76"/>
              <a:gd name="T52" fmla="*/ 108 w 166"/>
              <a:gd name="T53" fmla="*/ 64 h 76"/>
              <a:gd name="T54" fmla="*/ 103 w 166"/>
              <a:gd name="T55" fmla="*/ 61 h 76"/>
              <a:gd name="T56" fmla="*/ 99 w 166"/>
              <a:gd name="T57" fmla="*/ 53 h 76"/>
              <a:gd name="T58" fmla="*/ 95 w 166"/>
              <a:gd name="T59" fmla="*/ 50 h 76"/>
              <a:gd name="T60" fmla="*/ 93 w 166"/>
              <a:gd name="T61" fmla="*/ 54 h 76"/>
              <a:gd name="T62" fmla="*/ 92 w 166"/>
              <a:gd name="T63" fmla="*/ 63 h 76"/>
              <a:gd name="T64" fmla="*/ 87 w 166"/>
              <a:gd name="T65" fmla="*/ 63 h 76"/>
              <a:gd name="T66" fmla="*/ 86 w 166"/>
              <a:gd name="T67" fmla="*/ 34 h 76"/>
              <a:gd name="T68" fmla="*/ 90 w 166"/>
              <a:gd name="T69" fmla="*/ 29 h 76"/>
              <a:gd name="T70" fmla="*/ 108 w 166"/>
              <a:gd name="T71" fmla="*/ 31 h 76"/>
              <a:gd name="T72" fmla="*/ 109 w 166"/>
              <a:gd name="T73" fmla="*/ 45 h 76"/>
              <a:gd name="T74" fmla="*/ 107 w 166"/>
              <a:gd name="T75" fmla="*/ 50 h 76"/>
              <a:gd name="T76" fmla="*/ 107 w 166"/>
              <a:gd name="T77" fmla="*/ 53 h 76"/>
              <a:gd name="T78" fmla="*/ 108 w 166"/>
              <a:gd name="T79" fmla="*/ 64 h 76"/>
              <a:gd name="T80" fmla="*/ 142 w 166"/>
              <a:gd name="T81" fmla="*/ 49 h 76"/>
              <a:gd name="T82" fmla="*/ 138 w 166"/>
              <a:gd name="T83" fmla="*/ 61 h 76"/>
              <a:gd name="T84" fmla="*/ 122 w 166"/>
              <a:gd name="T85" fmla="*/ 64 h 76"/>
              <a:gd name="T86" fmla="*/ 117 w 166"/>
              <a:gd name="T87" fmla="*/ 60 h 76"/>
              <a:gd name="T88" fmla="*/ 119 w 166"/>
              <a:gd name="T89" fmla="*/ 30 h 76"/>
              <a:gd name="T90" fmla="*/ 129 w 166"/>
              <a:gd name="T91" fmla="*/ 29 h 76"/>
              <a:gd name="T92" fmla="*/ 141 w 166"/>
              <a:gd name="T93" fmla="*/ 42 h 76"/>
              <a:gd name="T94" fmla="*/ 142 w 166"/>
              <a:gd name="T95"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76">
                <a:moveTo>
                  <a:pt x="158" y="0"/>
                </a:moveTo>
                <a:cubicBezTo>
                  <a:pt x="8" y="0"/>
                  <a:pt x="8" y="0"/>
                  <a:pt x="8" y="0"/>
                </a:cubicBezTo>
                <a:cubicBezTo>
                  <a:pt x="3" y="0"/>
                  <a:pt x="0" y="3"/>
                  <a:pt x="0" y="8"/>
                </a:cubicBezTo>
                <a:cubicBezTo>
                  <a:pt x="0" y="76"/>
                  <a:pt x="0" y="76"/>
                  <a:pt x="0" y="76"/>
                </a:cubicBezTo>
                <a:cubicBezTo>
                  <a:pt x="166" y="76"/>
                  <a:pt x="166" y="76"/>
                  <a:pt x="166" y="76"/>
                </a:cubicBezTo>
                <a:cubicBezTo>
                  <a:pt x="166" y="8"/>
                  <a:pt x="166" y="8"/>
                  <a:pt x="166" y="8"/>
                </a:cubicBezTo>
                <a:cubicBezTo>
                  <a:pt x="166" y="3"/>
                  <a:pt x="163" y="0"/>
                  <a:pt x="158" y="0"/>
                </a:cubicBezTo>
                <a:close/>
                <a:moveTo>
                  <a:pt x="33" y="56"/>
                </a:moveTo>
                <a:cubicBezTo>
                  <a:pt x="33" y="57"/>
                  <a:pt x="34" y="57"/>
                  <a:pt x="35" y="57"/>
                </a:cubicBezTo>
                <a:cubicBezTo>
                  <a:pt x="43" y="57"/>
                  <a:pt x="43" y="57"/>
                  <a:pt x="43" y="57"/>
                </a:cubicBezTo>
                <a:cubicBezTo>
                  <a:pt x="44" y="57"/>
                  <a:pt x="45" y="58"/>
                  <a:pt x="46" y="58"/>
                </a:cubicBezTo>
                <a:cubicBezTo>
                  <a:pt x="47" y="59"/>
                  <a:pt x="47" y="60"/>
                  <a:pt x="47" y="61"/>
                </a:cubicBezTo>
                <a:cubicBezTo>
                  <a:pt x="47" y="62"/>
                  <a:pt x="47" y="63"/>
                  <a:pt x="46" y="63"/>
                </a:cubicBezTo>
                <a:cubicBezTo>
                  <a:pt x="45" y="64"/>
                  <a:pt x="44" y="64"/>
                  <a:pt x="43" y="64"/>
                </a:cubicBezTo>
                <a:cubicBezTo>
                  <a:pt x="29" y="64"/>
                  <a:pt x="29" y="64"/>
                  <a:pt x="29" y="64"/>
                </a:cubicBezTo>
                <a:cubicBezTo>
                  <a:pt x="28" y="64"/>
                  <a:pt x="27" y="64"/>
                  <a:pt x="26" y="63"/>
                </a:cubicBezTo>
                <a:cubicBezTo>
                  <a:pt x="25" y="62"/>
                  <a:pt x="24" y="61"/>
                  <a:pt x="24" y="60"/>
                </a:cubicBezTo>
                <a:cubicBezTo>
                  <a:pt x="24" y="33"/>
                  <a:pt x="24" y="33"/>
                  <a:pt x="24" y="33"/>
                </a:cubicBezTo>
                <a:cubicBezTo>
                  <a:pt x="24" y="32"/>
                  <a:pt x="25" y="31"/>
                  <a:pt x="26" y="30"/>
                </a:cubicBezTo>
                <a:cubicBezTo>
                  <a:pt x="27" y="29"/>
                  <a:pt x="28" y="29"/>
                  <a:pt x="29" y="29"/>
                </a:cubicBezTo>
                <a:cubicBezTo>
                  <a:pt x="43" y="29"/>
                  <a:pt x="43" y="29"/>
                  <a:pt x="43" y="29"/>
                </a:cubicBezTo>
                <a:cubicBezTo>
                  <a:pt x="44" y="29"/>
                  <a:pt x="45" y="29"/>
                  <a:pt x="46" y="30"/>
                </a:cubicBezTo>
                <a:cubicBezTo>
                  <a:pt x="47" y="31"/>
                  <a:pt x="47" y="32"/>
                  <a:pt x="47" y="33"/>
                </a:cubicBezTo>
                <a:cubicBezTo>
                  <a:pt x="47" y="34"/>
                  <a:pt x="47" y="34"/>
                  <a:pt x="46" y="35"/>
                </a:cubicBezTo>
                <a:cubicBezTo>
                  <a:pt x="45" y="36"/>
                  <a:pt x="44" y="36"/>
                  <a:pt x="43" y="36"/>
                </a:cubicBezTo>
                <a:cubicBezTo>
                  <a:pt x="35" y="36"/>
                  <a:pt x="35" y="36"/>
                  <a:pt x="35" y="36"/>
                </a:cubicBezTo>
                <a:cubicBezTo>
                  <a:pt x="34" y="36"/>
                  <a:pt x="33" y="37"/>
                  <a:pt x="33" y="37"/>
                </a:cubicBezTo>
                <a:cubicBezTo>
                  <a:pt x="32" y="38"/>
                  <a:pt x="32" y="39"/>
                  <a:pt x="32" y="40"/>
                </a:cubicBezTo>
                <a:cubicBezTo>
                  <a:pt x="32" y="53"/>
                  <a:pt x="32" y="53"/>
                  <a:pt x="32" y="53"/>
                </a:cubicBezTo>
                <a:cubicBezTo>
                  <a:pt x="32" y="54"/>
                  <a:pt x="32" y="55"/>
                  <a:pt x="33" y="56"/>
                </a:cubicBezTo>
                <a:close/>
                <a:moveTo>
                  <a:pt x="78" y="60"/>
                </a:moveTo>
                <a:cubicBezTo>
                  <a:pt x="78" y="61"/>
                  <a:pt x="78" y="62"/>
                  <a:pt x="77" y="63"/>
                </a:cubicBezTo>
                <a:cubicBezTo>
                  <a:pt x="76" y="64"/>
                  <a:pt x="76" y="64"/>
                  <a:pt x="75" y="64"/>
                </a:cubicBezTo>
                <a:cubicBezTo>
                  <a:pt x="74" y="64"/>
                  <a:pt x="73" y="64"/>
                  <a:pt x="72" y="63"/>
                </a:cubicBezTo>
                <a:cubicBezTo>
                  <a:pt x="71" y="62"/>
                  <a:pt x="71" y="61"/>
                  <a:pt x="71" y="60"/>
                </a:cubicBezTo>
                <a:cubicBezTo>
                  <a:pt x="71" y="54"/>
                  <a:pt x="71" y="54"/>
                  <a:pt x="71" y="54"/>
                </a:cubicBezTo>
                <a:cubicBezTo>
                  <a:pt x="71" y="53"/>
                  <a:pt x="71" y="52"/>
                  <a:pt x="70" y="51"/>
                </a:cubicBezTo>
                <a:cubicBezTo>
                  <a:pt x="69" y="50"/>
                  <a:pt x="68" y="50"/>
                  <a:pt x="67" y="50"/>
                </a:cubicBezTo>
                <a:cubicBezTo>
                  <a:pt x="66" y="50"/>
                  <a:pt x="66" y="50"/>
                  <a:pt x="66" y="50"/>
                </a:cubicBezTo>
                <a:cubicBezTo>
                  <a:pt x="64" y="50"/>
                  <a:pt x="64" y="50"/>
                  <a:pt x="63" y="51"/>
                </a:cubicBezTo>
                <a:cubicBezTo>
                  <a:pt x="62" y="52"/>
                  <a:pt x="62" y="53"/>
                  <a:pt x="62" y="54"/>
                </a:cubicBezTo>
                <a:cubicBezTo>
                  <a:pt x="62" y="60"/>
                  <a:pt x="62" y="60"/>
                  <a:pt x="62" y="60"/>
                </a:cubicBezTo>
                <a:cubicBezTo>
                  <a:pt x="62" y="61"/>
                  <a:pt x="61" y="62"/>
                  <a:pt x="61" y="63"/>
                </a:cubicBezTo>
                <a:cubicBezTo>
                  <a:pt x="60" y="64"/>
                  <a:pt x="59" y="64"/>
                  <a:pt x="58" y="64"/>
                </a:cubicBezTo>
                <a:cubicBezTo>
                  <a:pt x="57" y="64"/>
                  <a:pt x="56" y="64"/>
                  <a:pt x="56" y="63"/>
                </a:cubicBezTo>
                <a:cubicBezTo>
                  <a:pt x="55" y="62"/>
                  <a:pt x="55" y="61"/>
                  <a:pt x="55" y="60"/>
                </a:cubicBezTo>
                <a:cubicBezTo>
                  <a:pt x="55" y="33"/>
                  <a:pt x="55" y="33"/>
                  <a:pt x="55" y="33"/>
                </a:cubicBezTo>
                <a:cubicBezTo>
                  <a:pt x="55" y="32"/>
                  <a:pt x="55" y="31"/>
                  <a:pt x="56" y="30"/>
                </a:cubicBezTo>
                <a:cubicBezTo>
                  <a:pt x="57" y="29"/>
                  <a:pt x="58" y="29"/>
                  <a:pt x="59" y="29"/>
                </a:cubicBezTo>
                <a:cubicBezTo>
                  <a:pt x="74" y="29"/>
                  <a:pt x="74" y="29"/>
                  <a:pt x="74" y="29"/>
                </a:cubicBezTo>
                <a:cubicBezTo>
                  <a:pt x="75" y="29"/>
                  <a:pt x="76" y="29"/>
                  <a:pt x="77" y="30"/>
                </a:cubicBezTo>
                <a:cubicBezTo>
                  <a:pt x="78" y="31"/>
                  <a:pt x="78" y="32"/>
                  <a:pt x="78" y="33"/>
                </a:cubicBezTo>
                <a:lnTo>
                  <a:pt x="78" y="60"/>
                </a:lnTo>
                <a:close/>
                <a:moveTo>
                  <a:pt x="108" y="64"/>
                </a:moveTo>
                <a:cubicBezTo>
                  <a:pt x="107" y="65"/>
                  <a:pt x="106" y="65"/>
                  <a:pt x="105" y="64"/>
                </a:cubicBezTo>
                <a:cubicBezTo>
                  <a:pt x="104" y="63"/>
                  <a:pt x="103" y="62"/>
                  <a:pt x="103" y="61"/>
                </a:cubicBezTo>
                <a:cubicBezTo>
                  <a:pt x="102" y="60"/>
                  <a:pt x="101" y="59"/>
                  <a:pt x="101" y="57"/>
                </a:cubicBezTo>
                <a:cubicBezTo>
                  <a:pt x="100" y="56"/>
                  <a:pt x="99" y="54"/>
                  <a:pt x="99" y="53"/>
                </a:cubicBezTo>
                <a:cubicBezTo>
                  <a:pt x="98" y="52"/>
                  <a:pt x="98" y="51"/>
                  <a:pt x="97" y="51"/>
                </a:cubicBezTo>
                <a:cubicBezTo>
                  <a:pt x="96" y="50"/>
                  <a:pt x="95" y="50"/>
                  <a:pt x="95" y="50"/>
                </a:cubicBezTo>
                <a:cubicBezTo>
                  <a:pt x="94" y="50"/>
                  <a:pt x="94" y="50"/>
                  <a:pt x="93" y="51"/>
                </a:cubicBezTo>
                <a:cubicBezTo>
                  <a:pt x="93" y="52"/>
                  <a:pt x="93" y="52"/>
                  <a:pt x="93" y="54"/>
                </a:cubicBezTo>
                <a:cubicBezTo>
                  <a:pt x="93" y="60"/>
                  <a:pt x="93" y="60"/>
                  <a:pt x="93" y="60"/>
                </a:cubicBezTo>
                <a:cubicBezTo>
                  <a:pt x="93" y="61"/>
                  <a:pt x="92" y="62"/>
                  <a:pt x="92" y="63"/>
                </a:cubicBezTo>
                <a:cubicBezTo>
                  <a:pt x="91" y="64"/>
                  <a:pt x="90" y="64"/>
                  <a:pt x="89" y="64"/>
                </a:cubicBezTo>
                <a:cubicBezTo>
                  <a:pt x="88" y="64"/>
                  <a:pt x="87" y="64"/>
                  <a:pt x="87" y="63"/>
                </a:cubicBezTo>
                <a:cubicBezTo>
                  <a:pt x="86" y="62"/>
                  <a:pt x="86" y="61"/>
                  <a:pt x="86" y="60"/>
                </a:cubicBezTo>
                <a:cubicBezTo>
                  <a:pt x="86" y="34"/>
                  <a:pt x="86" y="34"/>
                  <a:pt x="86" y="34"/>
                </a:cubicBezTo>
                <a:cubicBezTo>
                  <a:pt x="86" y="32"/>
                  <a:pt x="86" y="31"/>
                  <a:pt x="87" y="31"/>
                </a:cubicBezTo>
                <a:cubicBezTo>
                  <a:pt x="88" y="30"/>
                  <a:pt x="89" y="29"/>
                  <a:pt x="90" y="29"/>
                </a:cubicBezTo>
                <a:cubicBezTo>
                  <a:pt x="105" y="29"/>
                  <a:pt x="105" y="29"/>
                  <a:pt x="105" y="29"/>
                </a:cubicBezTo>
                <a:cubicBezTo>
                  <a:pt x="106" y="29"/>
                  <a:pt x="107" y="30"/>
                  <a:pt x="108" y="31"/>
                </a:cubicBezTo>
                <a:cubicBezTo>
                  <a:pt x="109" y="31"/>
                  <a:pt x="109" y="32"/>
                  <a:pt x="109" y="34"/>
                </a:cubicBezTo>
                <a:cubicBezTo>
                  <a:pt x="109" y="45"/>
                  <a:pt x="109" y="45"/>
                  <a:pt x="109" y="45"/>
                </a:cubicBezTo>
                <a:cubicBezTo>
                  <a:pt x="109" y="47"/>
                  <a:pt x="109" y="47"/>
                  <a:pt x="108" y="48"/>
                </a:cubicBezTo>
                <a:cubicBezTo>
                  <a:pt x="108" y="49"/>
                  <a:pt x="107" y="49"/>
                  <a:pt x="107" y="50"/>
                </a:cubicBezTo>
                <a:cubicBezTo>
                  <a:pt x="106" y="50"/>
                  <a:pt x="106" y="50"/>
                  <a:pt x="106" y="51"/>
                </a:cubicBezTo>
                <a:cubicBezTo>
                  <a:pt x="106" y="52"/>
                  <a:pt x="106" y="52"/>
                  <a:pt x="107" y="53"/>
                </a:cubicBezTo>
                <a:cubicBezTo>
                  <a:pt x="107" y="54"/>
                  <a:pt x="108" y="56"/>
                  <a:pt x="110" y="59"/>
                </a:cubicBezTo>
                <a:cubicBezTo>
                  <a:pt x="111" y="61"/>
                  <a:pt x="111" y="63"/>
                  <a:pt x="108" y="64"/>
                </a:cubicBezTo>
                <a:close/>
                <a:moveTo>
                  <a:pt x="142" y="46"/>
                </a:moveTo>
                <a:cubicBezTo>
                  <a:pt x="142" y="47"/>
                  <a:pt x="142" y="48"/>
                  <a:pt x="142" y="49"/>
                </a:cubicBezTo>
                <a:cubicBezTo>
                  <a:pt x="142" y="49"/>
                  <a:pt x="141" y="50"/>
                  <a:pt x="141" y="51"/>
                </a:cubicBezTo>
                <a:cubicBezTo>
                  <a:pt x="141" y="55"/>
                  <a:pt x="140" y="58"/>
                  <a:pt x="138" y="61"/>
                </a:cubicBezTo>
                <a:cubicBezTo>
                  <a:pt x="136" y="63"/>
                  <a:pt x="133" y="64"/>
                  <a:pt x="129" y="64"/>
                </a:cubicBezTo>
                <a:cubicBezTo>
                  <a:pt x="122" y="64"/>
                  <a:pt x="122" y="64"/>
                  <a:pt x="122" y="64"/>
                </a:cubicBezTo>
                <a:cubicBezTo>
                  <a:pt x="121" y="64"/>
                  <a:pt x="120" y="64"/>
                  <a:pt x="119" y="63"/>
                </a:cubicBezTo>
                <a:cubicBezTo>
                  <a:pt x="118" y="62"/>
                  <a:pt x="117" y="61"/>
                  <a:pt x="117" y="60"/>
                </a:cubicBezTo>
                <a:cubicBezTo>
                  <a:pt x="117" y="33"/>
                  <a:pt x="117" y="33"/>
                  <a:pt x="117" y="33"/>
                </a:cubicBezTo>
                <a:cubicBezTo>
                  <a:pt x="117" y="32"/>
                  <a:pt x="118" y="31"/>
                  <a:pt x="119" y="30"/>
                </a:cubicBezTo>
                <a:cubicBezTo>
                  <a:pt x="120" y="29"/>
                  <a:pt x="121" y="29"/>
                  <a:pt x="122" y="29"/>
                </a:cubicBezTo>
                <a:cubicBezTo>
                  <a:pt x="129" y="29"/>
                  <a:pt x="129" y="29"/>
                  <a:pt x="129" y="29"/>
                </a:cubicBezTo>
                <a:cubicBezTo>
                  <a:pt x="133" y="29"/>
                  <a:pt x="136" y="30"/>
                  <a:pt x="138" y="33"/>
                </a:cubicBezTo>
                <a:cubicBezTo>
                  <a:pt x="140" y="35"/>
                  <a:pt x="141" y="38"/>
                  <a:pt x="141" y="42"/>
                </a:cubicBezTo>
                <a:cubicBezTo>
                  <a:pt x="141" y="43"/>
                  <a:pt x="142" y="44"/>
                  <a:pt x="142" y="45"/>
                </a:cubicBezTo>
                <a:cubicBezTo>
                  <a:pt x="142" y="45"/>
                  <a:pt x="142" y="46"/>
                  <a:pt x="142" y="4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1" name="Freeform 184"/>
          <p:cNvSpPr/>
          <p:nvPr/>
        </p:nvSpPr>
        <p:spPr bwMode="auto">
          <a:xfrm>
            <a:off x="5259388" y="3232150"/>
            <a:ext cx="373062" cy="36513"/>
          </a:xfrm>
          <a:custGeom>
            <a:avLst/>
            <a:gdLst>
              <a:gd name="T0" fmla="*/ 0 w 166"/>
              <a:gd name="T1" fmla="*/ 8 h 16"/>
              <a:gd name="T2" fmla="*/ 8 w 166"/>
              <a:gd name="T3" fmla="*/ 16 h 16"/>
              <a:gd name="T4" fmla="*/ 158 w 166"/>
              <a:gd name="T5" fmla="*/ 16 h 16"/>
              <a:gd name="T6" fmla="*/ 166 w 166"/>
              <a:gd name="T7" fmla="*/ 8 h 16"/>
              <a:gd name="T8" fmla="*/ 166 w 166"/>
              <a:gd name="T9" fmla="*/ 0 h 16"/>
              <a:gd name="T10" fmla="*/ 0 w 166"/>
              <a:gd name="T11" fmla="*/ 0 h 16"/>
              <a:gd name="T12" fmla="*/ 0 w 16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66" h="16">
                <a:moveTo>
                  <a:pt x="0" y="8"/>
                </a:moveTo>
                <a:cubicBezTo>
                  <a:pt x="0" y="13"/>
                  <a:pt x="3" y="16"/>
                  <a:pt x="8" y="16"/>
                </a:cubicBezTo>
                <a:cubicBezTo>
                  <a:pt x="158" y="16"/>
                  <a:pt x="158" y="16"/>
                  <a:pt x="158" y="16"/>
                </a:cubicBezTo>
                <a:cubicBezTo>
                  <a:pt x="163" y="16"/>
                  <a:pt x="166" y="13"/>
                  <a:pt x="166" y="8"/>
                </a:cubicBezTo>
                <a:cubicBezTo>
                  <a:pt x="166" y="0"/>
                  <a:pt x="166" y="0"/>
                  <a:pt x="166" y="0"/>
                </a:cubicBezTo>
                <a:cubicBezTo>
                  <a:pt x="0" y="0"/>
                  <a:pt x="0" y="0"/>
                  <a:pt x="0" y="0"/>
                </a:cubicBezTo>
                <a:lnTo>
                  <a:pt x="0"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2" name="Freeform 185"/>
          <p:cNvSpPr/>
          <p:nvPr/>
        </p:nvSpPr>
        <p:spPr bwMode="auto">
          <a:xfrm>
            <a:off x="5873750" y="3074988"/>
            <a:ext cx="406400" cy="157162"/>
          </a:xfrm>
          <a:custGeom>
            <a:avLst/>
            <a:gdLst>
              <a:gd name="T0" fmla="*/ 180 w 180"/>
              <a:gd name="T1" fmla="*/ 24 h 70"/>
              <a:gd name="T2" fmla="*/ 180 w 180"/>
              <a:gd name="T3" fmla="*/ 14 h 70"/>
              <a:gd name="T4" fmla="*/ 140 w 180"/>
              <a:gd name="T5" fmla="*/ 14 h 70"/>
              <a:gd name="T6" fmla="*/ 140 w 180"/>
              <a:gd name="T7" fmla="*/ 10 h 70"/>
              <a:gd name="T8" fmla="*/ 130 w 180"/>
              <a:gd name="T9" fmla="*/ 0 h 70"/>
              <a:gd name="T10" fmla="*/ 75 w 180"/>
              <a:gd name="T11" fmla="*/ 3 h 70"/>
              <a:gd name="T12" fmla="*/ 65 w 180"/>
              <a:gd name="T13" fmla="*/ 14 h 70"/>
              <a:gd name="T14" fmla="*/ 65 w 180"/>
              <a:gd name="T15" fmla="*/ 21 h 70"/>
              <a:gd name="T16" fmla="*/ 60 w 180"/>
              <a:gd name="T17" fmla="*/ 21 h 70"/>
              <a:gd name="T18" fmla="*/ 60 w 180"/>
              <a:gd name="T19" fmla="*/ 30 h 70"/>
              <a:gd name="T20" fmla="*/ 0 w 180"/>
              <a:gd name="T21" fmla="*/ 30 h 70"/>
              <a:gd name="T22" fmla="*/ 0 w 180"/>
              <a:gd name="T23" fmla="*/ 40 h 70"/>
              <a:gd name="T24" fmla="*/ 60 w 180"/>
              <a:gd name="T25" fmla="*/ 40 h 70"/>
              <a:gd name="T26" fmla="*/ 60 w 180"/>
              <a:gd name="T27" fmla="*/ 49 h 70"/>
              <a:gd name="T28" fmla="*/ 65 w 180"/>
              <a:gd name="T29" fmla="*/ 49 h 70"/>
              <a:gd name="T30" fmla="*/ 65 w 180"/>
              <a:gd name="T31" fmla="*/ 56 h 70"/>
              <a:gd name="T32" fmla="*/ 75 w 180"/>
              <a:gd name="T33" fmla="*/ 67 h 70"/>
              <a:gd name="T34" fmla="*/ 130 w 180"/>
              <a:gd name="T35" fmla="*/ 70 h 70"/>
              <a:gd name="T36" fmla="*/ 140 w 180"/>
              <a:gd name="T37" fmla="*/ 60 h 70"/>
              <a:gd name="T38" fmla="*/ 140 w 180"/>
              <a:gd name="T39" fmla="*/ 56 h 70"/>
              <a:gd name="T40" fmla="*/ 180 w 180"/>
              <a:gd name="T41" fmla="*/ 56 h 70"/>
              <a:gd name="T42" fmla="*/ 180 w 180"/>
              <a:gd name="T43" fmla="*/ 46 h 70"/>
              <a:gd name="T44" fmla="*/ 140 w 180"/>
              <a:gd name="T45" fmla="*/ 46 h 70"/>
              <a:gd name="T46" fmla="*/ 140 w 180"/>
              <a:gd name="T47" fmla="*/ 24 h 70"/>
              <a:gd name="T48" fmla="*/ 180 w 180"/>
              <a:gd name="T4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3" name="Freeform 186"/>
          <p:cNvSpPr/>
          <p:nvPr/>
        </p:nvSpPr>
        <p:spPr bwMode="auto">
          <a:xfrm>
            <a:off x="6583363" y="2973388"/>
            <a:ext cx="341312" cy="342900"/>
          </a:xfrm>
          <a:custGeom>
            <a:avLst/>
            <a:gdLst>
              <a:gd name="T0" fmla="*/ 107 w 215"/>
              <a:gd name="T1" fmla="*/ 21 h 216"/>
              <a:gd name="T2" fmla="*/ 119 w 215"/>
              <a:gd name="T3" fmla="*/ 0 h 216"/>
              <a:gd name="T4" fmla="*/ 126 w 215"/>
              <a:gd name="T5" fmla="*/ 23 h 216"/>
              <a:gd name="T6" fmla="*/ 142 w 215"/>
              <a:gd name="T7" fmla="*/ 6 h 216"/>
              <a:gd name="T8" fmla="*/ 143 w 215"/>
              <a:gd name="T9" fmla="*/ 28 h 216"/>
              <a:gd name="T10" fmla="*/ 161 w 215"/>
              <a:gd name="T11" fmla="*/ 14 h 216"/>
              <a:gd name="T12" fmla="*/ 159 w 215"/>
              <a:gd name="T13" fmla="*/ 38 h 216"/>
              <a:gd name="T14" fmla="*/ 180 w 215"/>
              <a:gd name="T15" fmla="*/ 27 h 216"/>
              <a:gd name="T16" fmla="*/ 171 w 215"/>
              <a:gd name="T17" fmla="*/ 50 h 216"/>
              <a:gd name="T18" fmla="*/ 196 w 215"/>
              <a:gd name="T19" fmla="*/ 44 h 216"/>
              <a:gd name="T20" fmla="*/ 183 w 215"/>
              <a:gd name="T21" fmla="*/ 65 h 216"/>
              <a:gd name="T22" fmla="*/ 206 w 215"/>
              <a:gd name="T23" fmla="*/ 64 h 216"/>
              <a:gd name="T24" fmla="*/ 190 w 215"/>
              <a:gd name="T25" fmla="*/ 81 h 216"/>
              <a:gd name="T26" fmla="*/ 213 w 215"/>
              <a:gd name="T27" fmla="*/ 85 h 216"/>
              <a:gd name="T28" fmla="*/ 194 w 215"/>
              <a:gd name="T29" fmla="*/ 99 h 216"/>
              <a:gd name="T30" fmla="*/ 215 w 215"/>
              <a:gd name="T31" fmla="*/ 108 h 216"/>
              <a:gd name="T32" fmla="*/ 194 w 215"/>
              <a:gd name="T33" fmla="*/ 117 h 216"/>
              <a:gd name="T34" fmla="*/ 213 w 215"/>
              <a:gd name="T35" fmla="*/ 131 h 216"/>
              <a:gd name="T36" fmla="*/ 190 w 215"/>
              <a:gd name="T37" fmla="*/ 135 h 216"/>
              <a:gd name="T38" fmla="*/ 206 w 215"/>
              <a:gd name="T39" fmla="*/ 152 h 216"/>
              <a:gd name="T40" fmla="*/ 183 w 215"/>
              <a:gd name="T41" fmla="*/ 151 h 216"/>
              <a:gd name="T42" fmla="*/ 196 w 215"/>
              <a:gd name="T43" fmla="*/ 172 h 216"/>
              <a:gd name="T44" fmla="*/ 171 w 215"/>
              <a:gd name="T45" fmla="*/ 166 h 216"/>
              <a:gd name="T46" fmla="*/ 180 w 215"/>
              <a:gd name="T47" fmla="*/ 189 h 216"/>
              <a:gd name="T48" fmla="*/ 159 w 215"/>
              <a:gd name="T49" fmla="*/ 178 h 216"/>
              <a:gd name="T50" fmla="*/ 161 w 215"/>
              <a:gd name="T51" fmla="*/ 202 h 216"/>
              <a:gd name="T52" fmla="*/ 143 w 215"/>
              <a:gd name="T53" fmla="*/ 188 h 216"/>
              <a:gd name="T54" fmla="*/ 142 w 215"/>
              <a:gd name="T55" fmla="*/ 210 h 216"/>
              <a:gd name="T56" fmla="*/ 126 w 215"/>
              <a:gd name="T57" fmla="*/ 193 h 216"/>
              <a:gd name="T58" fmla="*/ 119 w 215"/>
              <a:gd name="T59" fmla="*/ 216 h 216"/>
              <a:gd name="T60" fmla="*/ 107 w 215"/>
              <a:gd name="T61" fmla="*/ 195 h 216"/>
              <a:gd name="T62" fmla="*/ 96 w 215"/>
              <a:gd name="T63" fmla="*/ 216 h 216"/>
              <a:gd name="T64" fmla="*/ 89 w 215"/>
              <a:gd name="T65" fmla="*/ 193 h 216"/>
              <a:gd name="T66" fmla="*/ 75 w 215"/>
              <a:gd name="T67" fmla="*/ 210 h 216"/>
              <a:gd name="T68" fmla="*/ 72 w 215"/>
              <a:gd name="T69" fmla="*/ 188 h 216"/>
              <a:gd name="T70" fmla="*/ 54 w 215"/>
              <a:gd name="T71" fmla="*/ 202 h 216"/>
              <a:gd name="T72" fmla="*/ 56 w 215"/>
              <a:gd name="T73" fmla="*/ 178 h 216"/>
              <a:gd name="T74" fmla="*/ 35 w 215"/>
              <a:gd name="T75" fmla="*/ 189 h 216"/>
              <a:gd name="T76" fmla="*/ 44 w 215"/>
              <a:gd name="T77" fmla="*/ 166 h 216"/>
              <a:gd name="T78" fmla="*/ 19 w 215"/>
              <a:gd name="T79" fmla="*/ 172 h 216"/>
              <a:gd name="T80" fmla="*/ 32 w 215"/>
              <a:gd name="T81" fmla="*/ 151 h 216"/>
              <a:gd name="T82" fmla="*/ 9 w 215"/>
              <a:gd name="T83" fmla="*/ 152 h 216"/>
              <a:gd name="T84" fmla="*/ 25 w 215"/>
              <a:gd name="T85" fmla="*/ 135 h 216"/>
              <a:gd name="T86" fmla="*/ 2 w 215"/>
              <a:gd name="T87" fmla="*/ 131 h 216"/>
              <a:gd name="T88" fmla="*/ 21 w 215"/>
              <a:gd name="T89" fmla="*/ 117 h 216"/>
              <a:gd name="T90" fmla="*/ 0 w 215"/>
              <a:gd name="T91" fmla="*/ 108 h 216"/>
              <a:gd name="T92" fmla="*/ 21 w 215"/>
              <a:gd name="T93" fmla="*/ 99 h 216"/>
              <a:gd name="T94" fmla="*/ 2 w 215"/>
              <a:gd name="T95" fmla="*/ 85 h 216"/>
              <a:gd name="T96" fmla="*/ 25 w 215"/>
              <a:gd name="T97" fmla="*/ 81 h 216"/>
              <a:gd name="T98" fmla="*/ 9 w 215"/>
              <a:gd name="T99" fmla="*/ 64 h 216"/>
              <a:gd name="T100" fmla="*/ 32 w 215"/>
              <a:gd name="T101" fmla="*/ 65 h 216"/>
              <a:gd name="T102" fmla="*/ 19 w 215"/>
              <a:gd name="T103" fmla="*/ 44 h 216"/>
              <a:gd name="T104" fmla="*/ 44 w 215"/>
              <a:gd name="T105" fmla="*/ 50 h 216"/>
              <a:gd name="T106" fmla="*/ 35 w 215"/>
              <a:gd name="T107" fmla="*/ 27 h 216"/>
              <a:gd name="T108" fmla="*/ 56 w 215"/>
              <a:gd name="T109" fmla="*/ 38 h 216"/>
              <a:gd name="T110" fmla="*/ 54 w 215"/>
              <a:gd name="T111" fmla="*/ 14 h 216"/>
              <a:gd name="T112" fmla="*/ 72 w 215"/>
              <a:gd name="T113" fmla="*/ 28 h 216"/>
              <a:gd name="T114" fmla="*/ 75 w 215"/>
              <a:gd name="T115" fmla="*/ 6 h 216"/>
              <a:gd name="T116" fmla="*/ 89 w 215"/>
              <a:gd name="T117" fmla="*/ 23 h 216"/>
              <a:gd name="T118" fmla="*/ 96 w 215"/>
              <a:gd name="T119" fmla="*/ 0 h 216"/>
              <a:gd name="T120" fmla="*/ 107 w 215"/>
              <a:gd name="T121" fmla="*/ 2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16">
                <a:moveTo>
                  <a:pt x="107" y="21"/>
                </a:moveTo>
                <a:lnTo>
                  <a:pt x="119" y="0"/>
                </a:lnTo>
                <a:lnTo>
                  <a:pt x="126" y="23"/>
                </a:lnTo>
                <a:lnTo>
                  <a:pt x="142" y="6"/>
                </a:lnTo>
                <a:lnTo>
                  <a:pt x="143" y="28"/>
                </a:lnTo>
                <a:lnTo>
                  <a:pt x="161" y="14"/>
                </a:lnTo>
                <a:lnTo>
                  <a:pt x="159" y="38"/>
                </a:lnTo>
                <a:lnTo>
                  <a:pt x="180" y="27"/>
                </a:lnTo>
                <a:lnTo>
                  <a:pt x="171" y="50"/>
                </a:lnTo>
                <a:lnTo>
                  <a:pt x="196" y="44"/>
                </a:lnTo>
                <a:lnTo>
                  <a:pt x="183" y="65"/>
                </a:lnTo>
                <a:lnTo>
                  <a:pt x="206" y="64"/>
                </a:lnTo>
                <a:lnTo>
                  <a:pt x="190" y="81"/>
                </a:lnTo>
                <a:lnTo>
                  <a:pt x="213" y="85"/>
                </a:lnTo>
                <a:lnTo>
                  <a:pt x="194" y="99"/>
                </a:lnTo>
                <a:lnTo>
                  <a:pt x="215" y="108"/>
                </a:lnTo>
                <a:lnTo>
                  <a:pt x="194" y="117"/>
                </a:lnTo>
                <a:lnTo>
                  <a:pt x="213" y="131"/>
                </a:lnTo>
                <a:lnTo>
                  <a:pt x="190" y="135"/>
                </a:lnTo>
                <a:lnTo>
                  <a:pt x="206" y="152"/>
                </a:lnTo>
                <a:lnTo>
                  <a:pt x="183" y="151"/>
                </a:lnTo>
                <a:lnTo>
                  <a:pt x="196" y="172"/>
                </a:lnTo>
                <a:lnTo>
                  <a:pt x="171" y="166"/>
                </a:lnTo>
                <a:lnTo>
                  <a:pt x="180" y="189"/>
                </a:lnTo>
                <a:lnTo>
                  <a:pt x="159" y="178"/>
                </a:lnTo>
                <a:lnTo>
                  <a:pt x="161" y="202"/>
                </a:lnTo>
                <a:lnTo>
                  <a:pt x="143" y="188"/>
                </a:lnTo>
                <a:lnTo>
                  <a:pt x="142" y="210"/>
                </a:lnTo>
                <a:lnTo>
                  <a:pt x="126" y="193"/>
                </a:lnTo>
                <a:lnTo>
                  <a:pt x="119" y="216"/>
                </a:lnTo>
                <a:lnTo>
                  <a:pt x="107" y="195"/>
                </a:lnTo>
                <a:lnTo>
                  <a:pt x="96" y="216"/>
                </a:lnTo>
                <a:lnTo>
                  <a:pt x="89" y="193"/>
                </a:lnTo>
                <a:lnTo>
                  <a:pt x="75" y="210"/>
                </a:lnTo>
                <a:lnTo>
                  <a:pt x="72" y="188"/>
                </a:lnTo>
                <a:lnTo>
                  <a:pt x="54" y="202"/>
                </a:lnTo>
                <a:lnTo>
                  <a:pt x="56" y="178"/>
                </a:lnTo>
                <a:lnTo>
                  <a:pt x="35" y="189"/>
                </a:lnTo>
                <a:lnTo>
                  <a:pt x="44" y="166"/>
                </a:lnTo>
                <a:lnTo>
                  <a:pt x="19" y="172"/>
                </a:lnTo>
                <a:lnTo>
                  <a:pt x="32" y="151"/>
                </a:lnTo>
                <a:lnTo>
                  <a:pt x="9" y="152"/>
                </a:lnTo>
                <a:lnTo>
                  <a:pt x="25" y="135"/>
                </a:lnTo>
                <a:lnTo>
                  <a:pt x="2" y="131"/>
                </a:lnTo>
                <a:lnTo>
                  <a:pt x="21" y="117"/>
                </a:lnTo>
                <a:lnTo>
                  <a:pt x="0" y="108"/>
                </a:lnTo>
                <a:lnTo>
                  <a:pt x="21" y="99"/>
                </a:lnTo>
                <a:lnTo>
                  <a:pt x="2" y="85"/>
                </a:lnTo>
                <a:lnTo>
                  <a:pt x="25" y="81"/>
                </a:lnTo>
                <a:lnTo>
                  <a:pt x="9" y="64"/>
                </a:lnTo>
                <a:lnTo>
                  <a:pt x="32" y="65"/>
                </a:lnTo>
                <a:lnTo>
                  <a:pt x="19" y="44"/>
                </a:lnTo>
                <a:lnTo>
                  <a:pt x="44" y="50"/>
                </a:lnTo>
                <a:lnTo>
                  <a:pt x="35" y="27"/>
                </a:lnTo>
                <a:lnTo>
                  <a:pt x="56" y="38"/>
                </a:lnTo>
                <a:lnTo>
                  <a:pt x="54" y="14"/>
                </a:lnTo>
                <a:lnTo>
                  <a:pt x="72" y="28"/>
                </a:lnTo>
                <a:lnTo>
                  <a:pt x="75" y="6"/>
                </a:lnTo>
                <a:lnTo>
                  <a:pt x="89" y="23"/>
                </a:lnTo>
                <a:lnTo>
                  <a:pt x="96" y="0"/>
                </a:lnTo>
                <a:lnTo>
                  <a:pt x="107"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4" name="Freeform 187"/>
          <p:cNvSpPr>
            <a:spLocks noEditPoints="1"/>
          </p:cNvSpPr>
          <p:nvPr/>
        </p:nvSpPr>
        <p:spPr bwMode="auto">
          <a:xfrm>
            <a:off x="7362825" y="3068638"/>
            <a:ext cx="100013" cy="187325"/>
          </a:xfrm>
          <a:custGeom>
            <a:avLst/>
            <a:gdLst>
              <a:gd name="T0" fmla="*/ 0 w 44"/>
              <a:gd name="T1" fmla="*/ 83 h 83"/>
              <a:gd name="T2" fmla="*/ 44 w 44"/>
              <a:gd name="T3" fmla="*/ 83 h 83"/>
              <a:gd name="T4" fmla="*/ 44 w 44"/>
              <a:gd name="T5" fmla="*/ 0 h 83"/>
              <a:gd name="T6" fmla="*/ 0 w 44"/>
              <a:gd name="T7" fmla="*/ 0 h 83"/>
              <a:gd name="T8" fmla="*/ 0 w 44"/>
              <a:gd name="T9" fmla="*/ 83 h 83"/>
              <a:gd name="T10" fmla="*/ 29 w 44"/>
              <a:gd name="T11" fmla="*/ 3 h 83"/>
              <a:gd name="T12" fmla="*/ 39 w 44"/>
              <a:gd name="T13" fmla="*/ 3 h 83"/>
              <a:gd name="T14" fmla="*/ 39 w 44"/>
              <a:gd name="T15" fmla="*/ 80 h 83"/>
              <a:gd name="T16" fmla="*/ 29 w 44"/>
              <a:gd name="T17" fmla="*/ 80 h 83"/>
              <a:gd name="T18" fmla="*/ 29 w 44"/>
              <a:gd name="T19" fmla="*/ 3 h 83"/>
              <a:gd name="T20" fmla="*/ 7 w 44"/>
              <a:gd name="T21" fmla="*/ 3 h 83"/>
              <a:gd name="T22" fmla="*/ 15 w 44"/>
              <a:gd name="T23" fmla="*/ 3 h 83"/>
              <a:gd name="T24" fmla="*/ 15 w 44"/>
              <a:gd name="T25" fmla="*/ 80 h 83"/>
              <a:gd name="T26" fmla="*/ 7 w 44"/>
              <a:gd name="T27" fmla="*/ 80 h 83"/>
              <a:gd name="T28" fmla="*/ 7 w 44"/>
              <a:gd name="T29"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3">
                <a:moveTo>
                  <a:pt x="0" y="83"/>
                </a:moveTo>
                <a:cubicBezTo>
                  <a:pt x="44" y="83"/>
                  <a:pt x="44" y="83"/>
                  <a:pt x="44" y="83"/>
                </a:cubicBezTo>
                <a:cubicBezTo>
                  <a:pt x="44" y="0"/>
                  <a:pt x="44" y="0"/>
                  <a:pt x="44" y="0"/>
                </a:cubicBezTo>
                <a:cubicBezTo>
                  <a:pt x="0" y="0"/>
                  <a:pt x="0" y="0"/>
                  <a:pt x="0" y="0"/>
                </a:cubicBezTo>
                <a:lnTo>
                  <a:pt x="0" y="83"/>
                </a:lnTo>
                <a:close/>
                <a:moveTo>
                  <a:pt x="29" y="3"/>
                </a:moveTo>
                <a:cubicBezTo>
                  <a:pt x="33" y="3"/>
                  <a:pt x="37" y="3"/>
                  <a:pt x="39" y="3"/>
                </a:cubicBezTo>
                <a:cubicBezTo>
                  <a:pt x="39" y="80"/>
                  <a:pt x="39" y="80"/>
                  <a:pt x="39" y="80"/>
                </a:cubicBezTo>
                <a:cubicBezTo>
                  <a:pt x="37" y="80"/>
                  <a:pt x="33" y="80"/>
                  <a:pt x="29" y="80"/>
                </a:cubicBezTo>
                <a:lnTo>
                  <a:pt x="29" y="3"/>
                </a:lnTo>
                <a:close/>
                <a:moveTo>
                  <a:pt x="7" y="3"/>
                </a:moveTo>
                <a:cubicBezTo>
                  <a:pt x="9" y="3"/>
                  <a:pt x="12" y="3"/>
                  <a:pt x="15" y="3"/>
                </a:cubicBezTo>
                <a:cubicBezTo>
                  <a:pt x="15" y="80"/>
                  <a:pt x="15" y="80"/>
                  <a:pt x="15" y="80"/>
                </a:cubicBezTo>
                <a:cubicBezTo>
                  <a:pt x="12" y="80"/>
                  <a:pt x="9" y="80"/>
                  <a:pt x="7" y="80"/>
                </a:cubicBezTo>
                <a:lnTo>
                  <a:pt x="7"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5" name="Rectangle 188"/>
          <p:cNvSpPr>
            <a:spLocks noChangeArrowheads="1"/>
          </p:cNvSpPr>
          <p:nvPr/>
        </p:nvSpPr>
        <p:spPr bwMode="auto">
          <a:xfrm>
            <a:off x="7362825" y="3260725"/>
            <a:ext cx="100013" cy="222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6" name="Freeform 189"/>
          <p:cNvSpPr/>
          <p:nvPr/>
        </p:nvSpPr>
        <p:spPr bwMode="auto">
          <a:xfrm>
            <a:off x="7400925" y="2971800"/>
            <a:ext cx="30163" cy="28575"/>
          </a:xfrm>
          <a:custGeom>
            <a:avLst/>
            <a:gdLst>
              <a:gd name="T0" fmla="*/ 10 w 19"/>
              <a:gd name="T1" fmla="*/ 0 h 18"/>
              <a:gd name="T2" fmla="*/ 0 w 19"/>
              <a:gd name="T3" fmla="*/ 18 h 18"/>
              <a:gd name="T4" fmla="*/ 19 w 19"/>
              <a:gd name="T5" fmla="*/ 18 h 18"/>
              <a:gd name="T6" fmla="*/ 10 w 19"/>
              <a:gd name="T7" fmla="*/ 0 h 18"/>
            </a:gdLst>
            <a:ahLst/>
            <a:cxnLst>
              <a:cxn ang="0">
                <a:pos x="T0" y="T1"/>
              </a:cxn>
              <a:cxn ang="0">
                <a:pos x="T2" y="T3"/>
              </a:cxn>
              <a:cxn ang="0">
                <a:pos x="T4" y="T5"/>
              </a:cxn>
              <a:cxn ang="0">
                <a:pos x="T6" y="T7"/>
              </a:cxn>
            </a:cxnLst>
            <a:rect l="0" t="0" r="r" b="b"/>
            <a:pathLst>
              <a:path w="19" h="18">
                <a:moveTo>
                  <a:pt x="10" y="0"/>
                </a:moveTo>
                <a:lnTo>
                  <a:pt x="0" y="18"/>
                </a:lnTo>
                <a:lnTo>
                  <a:pt x="19" y="18"/>
                </a:lnTo>
                <a:lnTo>
                  <a:pt x="1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7" name="Freeform 190"/>
          <p:cNvSpPr>
            <a:spLocks noEditPoints="1"/>
          </p:cNvSpPr>
          <p:nvPr/>
        </p:nvSpPr>
        <p:spPr bwMode="auto">
          <a:xfrm>
            <a:off x="7364413" y="3006725"/>
            <a:ext cx="95250" cy="57150"/>
          </a:xfrm>
          <a:custGeom>
            <a:avLst/>
            <a:gdLst>
              <a:gd name="T0" fmla="*/ 31 w 42"/>
              <a:gd name="T1" fmla="*/ 0 h 25"/>
              <a:gd name="T2" fmla="*/ 14 w 42"/>
              <a:gd name="T3" fmla="*/ 0 h 25"/>
              <a:gd name="T4" fmla="*/ 0 w 42"/>
              <a:gd name="T5" fmla="*/ 25 h 25"/>
              <a:gd name="T6" fmla="*/ 42 w 42"/>
              <a:gd name="T7" fmla="*/ 25 h 25"/>
              <a:gd name="T8" fmla="*/ 31 w 42"/>
              <a:gd name="T9" fmla="*/ 0 h 25"/>
              <a:gd name="T10" fmla="*/ 16 w 42"/>
              <a:gd name="T11" fmla="*/ 4 h 25"/>
              <a:gd name="T12" fmla="*/ 28 w 42"/>
              <a:gd name="T13" fmla="*/ 4 h 25"/>
              <a:gd name="T14" fmla="*/ 35 w 42"/>
              <a:gd name="T15" fmla="*/ 21 h 25"/>
              <a:gd name="T16" fmla="*/ 7 w 42"/>
              <a:gd name="T17" fmla="*/ 21 h 25"/>
              <a:gd name="T18" fmla="*/ 16 w 42"/>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5">
                <a:moveTo>
                  <a:pt x="31" y="0"/>
                </a:moveTo>
                <a:cubicBezTo>
                  <a:pt x="14" y="0"/>
                  <a:pt x="14" y="0"/>
                  <a:pt x="14" y="0"/>
                </a:cubicBezTo>
                <a:cubicBezTo>
                  <a:pt x="0" y="25"/>
                  <a:pt x="0" y="25"/>
                  <a:pt x="0" y="25"/>
                </a:cubicBezTo>
                <a:cubicBezTo>
                  <a:pt x="42" y="25"/>
                  <a:pt x="42" y="25"/>
                  <a:pt x="42" y="25"/>
                </a:cubicBezTo>
                <a:lnTo>
                  <a:pt x="31" y="0"/>
                </a:lnTo>
                <a:close/>
                <a:moveTo>
                  <a:pt x="16" y="4"/>
                </a:moveTo>
                <a:cubicBezTo>
                  <a:pt x="19" y="4"/>
                  <a:pt x="25" y="4"/>
                  <a:pt x="28" y="4"/>
                </a:cubicBezTo>
                <a:cubicBezTo>
                  <a:pt x="29" y="7"/>
                  <a:pt x="33" y="15"/>
                  <a:pt x="35" y="21"/>
                </a:cubicBezTo>
                <a:cubicBezTo>
                  <a:pt x="28" y="21"/>
                  <a:pt x="15" y="21"/>
                  <a:pt x="7" y="21"/>
                </a:cubicBezTo>
                <a:cubicBezTo>
                  <a:pt x="11" y="15"/>
                  <a:pt x="15" y="7"/>
                  <a:pt x="16"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8" name="Freeform 191"/>
          <p:cNvSpPr/>
          <p:nvPr/>
        </p:nvSpPr>
        <p:spPr bwMode="auto">
          <a:xfrm>
            <a:off x="7897813" y="3005138"/>
            <a:ext cx="71437" cy="52387"/>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3" y="15"/>
                  <a:pt x="19" y="22"/>
                </a:cubicBezTo>
                <a:cubicBezTo>
                  <a:pt x="19" y="22"/>
                  <a:pt x="32" y="13"/>
                  <a:pt x="17" y="0"/>
                </a:cubicBezTo>
                <a:cubicBezTo>
                  <a:pt x="17" y="0"/>
                  <a:pt x="0" y="11"/>
                  <a:pt x="14"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9" name="Freeform 192"/>
          <p:cNvSpPr/>
          <p:nvPr/>
        </p:nvSpPr>
        <p:spPr bwMode="auto">
          <a:xfrm>
            <a:off x="7915275" y="3081338"/>
            <a:ext cx="38100"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1"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0" name="Freeform 193"/>
          <p:cNvSpPr/>
          <p:nvPr/>
        </p:nvSpPr>
        <p:spPr bwMode="auto">
          <a:xfrm>
            <a:off x="7915275" y="3059113"/>
            <a:ext cx="38100"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0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6"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0" y="3"/>
                  <a:pt x="0" y="3"/>
                  <a:pt x="0" y="3"/>
                </a:cubicBezTo>
                <a:cubicBezTo>
                  <a:pt x="1" y="7"/>
                  <a:pt x="2" y="11"/>
                  <a:pt x="3"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1" name="Freeform 194"/>
          <p:cNvSpPr/>
          <p:nvPr/>
        </p:nvSpPr>
        <p:spPr bwMode="auto">
          <a:xfrm>
            <a:off x="8004175" y="3005138"/>
            <a:ext cx="71438" cy="52387"/>
          </a:xfrm>
          <a:custGeom>
            <a:avLst/>
            <a:gdLst>
              <a:gd name="T0" fmla="*/ 14 w 32"/>
              <a:gd name="T1" fmla="*/ 23 h 23"/>
              <a:gd name="T2" fmla="*/ 16 w 32"/>
              <a:gd name="T3" fmla="*/ 11 h 23"/>
              <a:gd name="T4" fmla="*/ 19 w 32"/>
              <a:gd name="T5" fmla="*/ 22 h 23"/>
              <a:gd name="T6" fmla="*/ 16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6" y="11"/>
                </a:cubicBezTo>
                <a:cubicBezTo>
                  <a:pt x="16" y="11"/>
                  <a:pt x="23" y="15"/>
                  <a:pt x="19" y="22"/>
                </a:cubicBezTo>
                <a:cubicBezTo>
                  <a:pt x="19" y="22"/>
                  <a:pt x="32" y="13"/>
                  <a:pt x="16" y="0"/>
                </a:cubicBezTo>
                <a:cubicBezTo>
                  <a:pt x="16" y="0"/>
                  <a:pt x="0" y="11"/>
                  <a:pt x="14"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2" name="Freeform 195"/>
          <p:cNvSpPr/>
          <p:nvPr/>
        </p:nvSpPr>
        <p:spPr bwMode="auto">
          <a:xfrm>
            <a:off x="8021638" y="3081338"/>
            <a:ext cx="36512" cy="57150"/>
          </a:xfrm>
          <a:custGeom>
            <a:avLst/>
            <a:gdLst>
              <a:gd name="T0" fmla="*/ 9 w 16"/>
              <a:gd name="T1" fmla="*/ 4 h 25"/>
              <a:gd name="T2" fmla="*/ 9 w 16"/>
              <a:gd name="T3" fmla="*/ 3 h 25"/>
              <a:gd name="T4" fmla="*/ 8 w 16"/>
              <a:gd name="T5" fmla="*/ 0 h 25"/>
              <a:gd name="T6" fmla="*/ 5 w 16"/>
              <a:gd name="T7" fmla="*/ 2 h 25"/>
              <a:gd name="T8" fmla="*/ 2 w 16"/>
              <a:gd name="T9" fmla="*/ 4 h 25"/>
              <a:gd name="T10" fmla="*/ 0 w 16"/>
              <a:gd name="T11" fmla="*/ 2 h 25"/>
              <a:gd name="T12" fmla="*/ 0 w 16"/>
              <a:gd name="T13" fmla="*/ 24 h 25"/>
              <a:gd name="T14" fmla="*/ 1 w 16"/>
              <a:gd name="T15" fmla="*/ 25 h 25"/>
              <a:gd name="T16" fmla="*/ 15 w 16"/>
              <a:gd name="T17" fmla="*/ 25 h 25"/>
              <a:gd name="T18" fmla="*/ 16 w 16"/>
              <a:gd name="T19" fmla="*/ 24 h 25"/>
              <a:gd name="T20" fmla="*/ 16 w 16"/>
              <a:gd name="T21" fmla="*/ 12 h 25"/>
              <a:gd name="T22" fmla="*/ 15 w 16"/>
              <a:gd name="T23" fmla="*/ 12 h 25"/>
              <a:gd name="T24" fmla="*/ 9 w 16"/>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4"/>
                </a:moveTo>
                <a:cubicBezTo>
                  <a:pt x="9" y="3"/>
                  <a:pt x="9" y="3"/>
                  <a:pt x="9" y="3"/>
                </a:cubicBezTo>
                <a:cubicBezTo>
                  <a:pt x="9" y="2"/>
                  <a:pt x="9" y="0"/>
                  <a:pt x="8" y="0"/>
                </a:cubicBezTo>
                <a:cubicBezTo>
                  <a:pt x="8" y="0"/>
                  <a:pt x="7" y="0"/>
                  <a:pt x="5" y="2"/>
                </a:cubicBezTo>
                <a:cubicBezTo>
                  <a:pt x="4" y="4"/>
                  <a:pt x="3" y="4"/>
                  <a:pt x="2" y="4"/>
                </a:cubicBezTo>
                <a:cubicBezTo>
                  <a:pt x="1" y="3"/>
                  <a:pt x="0" y="3"/>
                  <a:pt x="0" y="2"/>
                </a:cubicBezTo>
                <a:cubicBezTo>
                  <a:pt x="0" y="24"/>
                  <a:pt x="0" y="24"/>
                  <a:pt x="0" y="24"/>
                </a:cubicBezTo>
                <a:cubicBezTo>
                  <a:pt x="0" y="24"/>
                  <a:pt x="0" y="25"/>
                  <a:pt x="1" y="25"/>
                </a:cubicBezTo>
                <a:cubicBezTo>
                  <a:pt x="15" y="25"/>
                  <a:pt x="15" y="25"/>
                  <a:pt x="15" y="25"/>
                </a:cubicBezTo>
                <a:cubicBezTo>
                  <a:pt x="16" y="25"/>
                  <a:pt x="16" y="24"/>
                  <a:pt x="16" y="24"/>
                </a:cubicBezTo>
                <a:cubicBezTo>
                  <a:pt x="16" y="12"/>
                  <a:pt x="16" y="12"/>
                  <a:pt x="16" y="12"/>
                </a:cubicBezTo>
                <a:cubicBezTo>
                  <a:pt x="16" y="12"/>
                  <a:pt x="16" y="12"/>
                  <a:pt x="15" y="12"/>
                </a:cubicBezTo>
                <a:cubicBezTo>
                  <a:pt x="12" y="12"/>
                  <a:pt x="10" y="6"/>
                  <a:pt x="9"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3" name="Freeform 196"/>
          <p:cNvSpPr/>
          <p:nvPr/>
        </p:nvSpPr>
        <p:spPr bwMode="auto">
          <a:xfrm>
            <a:off x="8021638" y="3059113"/>
            <a:ext cx="36512" cy="44450"/>
          </a:xfrm>
          <a:custGeom>
            <a:avLst/>
            <a:gdLst>
              <a:gd name="T0" fmla="*/ 2 w 16"/>
              <a:gd name="T1" fmla="*/ 12 h 20"/>
              <a:gd name="T2" fmla="*/ 4 w 16"/>
              <a:gd name="T3" fmla="*/ 11 h 20"/>
              <a:gd name="T4" fmla="*/ 9 w 16"/>
              <a:gd name="T5" fmla="*/ 8 h 20"/>
              <a:gd name="T6" fmla="*/ 11 w 16"/>
              <a:gd name="T7" fmla="*/ 13 h 20"/>
              <a:gd name="T8" fmla="*/ 11 w 16"/>
              <a:gd name="T9" fmla="*/ 14 h 20"/>
              <a:gd name="T10" fmla="*/ 15 w 16"/>
              <a:gd name="T11" fmla="*/ 20 h 20"/>
              <a:gd name="T12" fmla="*/ 16 w 16"/>
              <a:gd name="T13" fmla="*/ 19 h 20"/>
              <a:gd name="T14" fmla="*/ 16 w 16"/>
              <a:gd name="T15" fmla="*/ 1 h 20"/>
              <a:gd name="T16" fmla="*/ 15 w 16"/>
              <a:gd name="T17" fmla="*/ 0 h 20"/>
              <a:gd name="T18" fmla="*/ 1 w 16"/>
              <a:gd name="T19" fmla="*/ 0 h 20"/>
              <a:gd name="T20" fmla="*/ 0 w 16"/>
              <a:gd name="T21" fmla="*/ 1 h 20"/>
              <a:gd name="T22" fmla="*/ 0 w 16"/>
              <a:gd name="T23" fmla="*/ 3 h 20"/>
              <a:gd name="T24" fmla="*/ 0 w 16"/>
              <a:gd name="T25" fmla="*/ 3 h 20"/>
              <a:gd name="T26" fmla="*/ 2 w 16"/>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0">
                <a:moveTo>
                  <a:pt x="2" y="12"/>
                </a:moveTo>
                <a:cubicBezTo>
                  <a:pt x="3" y="12"/>
                  <a:pt x="3" y="12"/>
                  <a:pt x="4" y="11"/>
                </a:cubicBezTo>
                <a:cubicBezTo>
                  <a:pt x="6" y="9"/>
                  <a:pt x="7" y="8"/>
                  <a:pt x="9" y="8"/>
                </a:cubicBezTo>
                <a:cubicBezTo>
                  <a:pt x="10" y="9"/>
                  <a:pt x="11" y="11"/>
                  <a:pt x="11" y="13"/>
                </a:cubicBezTo>
                <a:cubicBezTo>
                  <a:pt x="11" y="14"/>
                  <a:pt x="11" y="14"/>
                  <a:pt x="11" y="14"/>
                </a:cubicBezTo>
                <a:cubicBezTo>
                  <a:pt x="12" y="16"/>
                  <a:pt x="14" y="20"/>
                  <a:pt x="15" y="20"/>
                </a:cubicBezTo>
                <a:cubicBezTo>
                  <a:pt x="16" y="20"/>
                  <a:pt x="16" y="20"/>
                  <a:pt x="16" y="19"/>
                </a:cubicBezTo>
                <a:cubicBezTo>
                  <a:pt x="16" y="1"/>
                  <a:pt x="16" y="1"/>
                  <a:pt x="16" y="1"/>
                </a:cubicBezTo>
                <a:cubicBezTo>
                  <a:pt x="16" y="0"/>
                  <a:pt x="16" y="0"/>
                  <a:pt x="15" y="0"/>
                </a:cubicBezTo>
                <a:cubicBezTo>
                  <a:pt x="1" y="0"/>
                  <a:pt x="1" y="0"/>
                  <a:pt x="1" y="0"/>
                </a:cubicBezTo>
                <a:cubicBezTo>
                  <a:pt x="0" y="0"/>
                  <a:pt x="0" y="0"/>
                  <a:pt x="0" y="1"/>
                </a:cubicBezTo>
                <a:cubicBezTo>
                  <a:pt x="0" y="3"/>
                  <a:pt x="0" y="3"/>
                  <a:pt x="0" y="3"/>
                </a:cubicBezTo>
                <a:cubicBezTo>
                  <a:pt x="0" y="3"/>
                  <a:pt x="0" y="3"/>
                  <a:pt x="0" y="3"/>
                </a:cubicBezTo>
                <a:cubicBezTo>
                  <a:pt x="0" y="7"/>
                  <a:pt x="1" y="11"/>
                  <a:pt x="2"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4" name="Freeform 197"/>
          <p:cNvSpPr/>
          <p:nvPr/>
        </p:nvSpPr>
        <p:spPr bwMode="auto">
          <a:xfrm>
            <a:off x="8102600" y="3005138"/>
            <a:ext cx="73025" cy="52387"/>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4" y="15"/>
                  <a:pt x="19" y="22"/>
                </a:cubicBezTo>
                <a:cubicBezTo>
                  <a:pt x="19" y="22"/>
                  <a:pt x="32" y="13"/>
                  <a:pt x="17" y="0"/>
                </a:cubicBezTo>
                <a:cubicBezTo>
                  <a:pt x="17" y="0"/>
                  <a:pt x="0" y="11"/>
                  <a:pt x="14"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5" name="Freeform 198"/>
          <p:cNvSpPr/>
          <p:nvPr/>
        </p:nvSpPr>
        <p:spPr bwMode="auto">
          <a:xfrm>
            <a:off x="8120063" y="3081338"/>
            <a:ext cx="39687"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2"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6" name="Freeform 199"/>
          <p:cNvSpPr/>
          <p:nvPr/>
        </p:nvSpPr>
        <p:spPr bwMode="auto">
          <a:xfrm>
            <a:off x="8120063" y="3059113"/>
            <a:ext cx="39687"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1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7"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1" y="3"/>
                  <a:pt x="1" y="3"/>
                  <a:pt x="1" y="3"/>
                </a:cubicBezTo>
                <a:cubicBezTo>
                  <a:pt x="1" y="7"/>
                  <a:pt x="2" y="11"/>
                  <a:pt x="3"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7" name="Rectangle 200"/>
          <p:cNvSpPr>
            <a:spLocks noChangeArrowheads="1"/>
          </p:cNvSpPr>
          <p:nvPr/>
        </p:nvSpPr>
        <p:spPr bwMode="auto">
          <a:xfrm>
            <a:off x="7881938" y="3267075"/>
            <a:ext cx="322262" cy="174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8" name="Freeform 201"/>
          <p:cNvSpPr/>
          <p:nvPr/>
        </p:nvSpPr>
        <p:spPr bwMode="auto">
          <a:xfrm>
            <a:off x="7891463" y="3182938"/>
            <a:ext cx="303212" cy="80962"/>
          </a:xfrm>
          <a:custGeom>
            <a:avLst/>
            <a:gdLst>
              <a:gd name="T0" fmla="*/ 121 w 135"/>
              <a:gd name="T1" fmla="*/ 5 h 36"/>
              <a:gd name="T2" fmla="*/ 119 w 135"/>
              <a:gd name="T3" fmla="*/ 3 h 36"/>
              <a:gd name="T4" fmla="*/ 115 w 135"/>
              <a:gd name="T5" fmla="*/ 5 h 36"/>
              <a:gd name="T6" fmla="*/ 115 w 135"/>
              <a:gd name="T7" fmla="*/ 5 h 36"/>
              <a:gd name="T8" fmla="*/ 110 w 135"/>
              <a:gd name="T9" fmla="*/ 8 h 36"/>
              <a:gd name="T10" fmla="*/ 103 w 135"/>
              <a:gd name="T11" fmla="*/ 3 h 36"/>
              <a:gd name="T12" fmla="*/ 100 w 135"/>
              <a:gd name="T13" fmla="*/ 2 h 36"/>
              <a:gd name="T14" fmla="*/ 97 w 135"/>
              <a:gd name="T15" fmla="*/ 4 h 36"/>
              <a:gd name="T16" fmla="*/ 97 w 135"/>
              <a:gd name="T17" fmla="*/ 4 h 36"/>
              <a:gd name="T18" fmla="*/ 87 w 135"/>
              <a:gd name="T19" fmla="*/ 10 h 36"/>
              <a:gd name="T20" fmla="*/ 75 w 135"/>
              <a:gd name="T21" fmla="*/ 3 h 36"/>
              <a:gd name="T22" fmla="*/ 74 w 135"/>
              <a:gd name="T23" fmla="*/ 2 h 36"/>
              <a:gd name="T24" fmla="*/ 72 w 135"/>
              <a:gd name="T25" fmla="*/ 0 h 36"/>
              <a:gd name="T26" fmla="*/ 68 w 135"/>
              <a:gd name="T27" fmla="*/ 2 h 36"/>
              <a:gd name="T28" fmla="*/ 54 w 135"/>
              <a:gd name="T29" fmla="*/ 3 h 36"/>
              <a:gd name="T30" fmla="*/ 47 w 135"/>
              <a:gd name="T31" fmla="*/ 5 h 36"/>
              <a:gd name="T32" fmla="*/ 45 w 135"/>
              <a:gd name="T33" fmla="*/ 7 h 36"/>
              <a:gd name="T34" fmla="*/ 27 w 135"/>
              <a:gd name="T35" fmla="*/ 6 h 36"/>
              <a:gd name="T36" fmla="*/ 14 w 135"/>
              <a:gd name="T37" fmla="*/ 6 h 36"/>
              <a:gd name="T38" fmla="*/ 0 w 135"/>
              <a:gd name="T39" fmla="*/ 10 h 36"/>
              <a:gd name="T40" fmla="*/ 0 w 135"/>
              <a:gd name="T41" fmla="*/ 36 h 36"/>
              <a:gd name="T42" fmla="*/ 135 w 135"/>
              <a:gd name="T43" fmla="*/ 36 h 36"/>
              <a:gd name="T44" fmla="*/ 135 w 135"/>
              <a:gd name="T45" fmla="*/ 10 h 36"/>
              <a:gd name="T46" fmla="*/ 121 w 135"/>
              <a:gd name="T4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36">
                <a:moveTo>
                  <a:pt x="121" y="5"/>
                </a:moveTo>
                <a:cubicBezTo>
                  <a:pt x="120" y="4"/>
                  <a:pt x="120" y="3"/>
                  <a:pt x="119" y="3"/>
                </a:cubicBezTo>
                <a:cubicBezTo>
                  <a:pt x="117" y="3"/>
                  <a:pt x="116" y="4"/>
                  <a:pt x="115" y="5"/>
                </a:cubicBezTo>
                <a:cubicBezTo>
                  <a:pt x="115" y="5"/>
                  <a:pt x="115" y="5"/>
                  <a:pt x="115" y="5"/>
                </a:cubicBezTo>
                <a:cubicBezTo>
                  <a:pt x="114" y="6"/>
                  <a:pt x="112" y="8"/>
                  <a:pt x="110" y="8"/>
                </a:cubicBezTo>
                <a:cubicBezTo>
                  <a:pt x="108" y="8"/>
                  <a:pt x="106" y="7"/>
                  <a:pt x="103" y="3"/>
                </a:cubicBezTo>
                <a:cubicBezTo>
                  <a:pt x="102" y="2"/>
                  <a:pt x="100" y="2"/>
                  <a:pt x="100" y="2"/>
                </a:cubicBezTo>
                <a:cubicBezTo>
                  <a:pt x="99" y="2"/>
                  <a:pt x="98" y="3"/>
                  <a:pt x="97" y="4"/>
                </a:cubicBezTo>
                <a:cubicBezTo>
                  <a:pt x="97" y="4"/>
                  <a:pt x="97" y="4"/>
                  <a:pt x="97" y="4"/>
                </a:cubicBezTo>
                <a:cubicBezTo>
                  <a:pt x="94" y="8"/>
                  <a:pt x="91" y="10"/>
                  <a:pt x="87" y="10"/>
                </a:cubicBezTo>
                <a:cubicBezTo>
                  <a:pt x="80" y="10"/>
                  <a:pt x="75" y="3"/>
                  <a:pt x="75" y="3"/>
                </a:cubicBezTo>
                <a:cubicBezTo>
                  <a:pt x="74" y="2"/>
                  <a:pt x="74" y="2"/>
                  <a:pt x="74" y="2"/>
                </a:cubicBezTo>
                <a:cubicBezTo>
                  <a:pt x="74" y="1"/>
                  <a:pt x="73" y="0"/>
                  <a:pt x="72" y="0"/>
                </a:cubicBezTo>
                <a:cubicBezTo>
                  <a:pt x="71" y="0"/>
                  <a:pt x="70" y="0"/>
                  <a:pt x="68" y="2"/>
                </a:cubicBezTo>
                <a:cubicBezTo>
                  <a:pt x="62" y="7"/>
                  <a:pt x="56" y="4"/>
                  <a:pt x="54" y="3"/>
                </a:cubicBezTo>
                <a:cubicBezTo>
                  <a:pt x="51" y="1"/>
                  <a:pt x="50" y="2"/>
                  <a:pt x="47" y="5"/>
                </a:cubicBezTo>
                <a:cubicBezTo>
                  <a:pt x="45" y="7"/>
                  <a:pt x="45" y="7"/>
                  <a:pt x="45" y="7"/>
                </a:cubicBezTo>
                <a:cubicBezTo>
                  <a:pt x="39" y="12"/>
                  <a:pt x="31" y="10"/>
                  <a:pt x="27" y="6"/>
                </a:cubicBezTo>
                <a:cubicBezTo>
                  <a:pt x="23" y="3"/>
                  <a:pt x="20" y="1"/>
                  <a:pt x="14" y="6"/>
                </a:cubicBezTo>
                <a:cubicBezTo>
                  <a:pt x="7" y="11"/>
                  <a:pt x="2" y="10"/>
                  <a:pt x="0" y="10"/>
                </a:cubicBezTo>
                <a:cubicBezTo>
                  <a:pt x="0" y="36"/>
                  <a:pt x="0" y="36"/>
                  <a:pt x="0" y="36"/>
                </a:cubicBezTo>
                <a:cubicBezTo>
                  <a:pt x="135" y="36"/>
                  <a:pt x="135" y="36"/>
                  <a:pt x="135" y="36"/>
                </a:cubicBezTo>
                <a:cubicBezTo>
                  <a:pt x="135" y="10"/>
                  <a:pt x="135" y="10"/>
                  <a:pt x="135" y="10"/>
                </a:cubicBezTo>
                <a:cubicBezTo>
                  <a:pt x="131" y="10"/>
                  <a:pt x="125" y="10"/>
                  <a:pt x="121"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9" name="Freeform 202"/>
          <p:cNvSpPr/>
          <p:nvPr/>
        </p:nvSpPr>
        <p:spPr bwMode="auto">
          <a:xfrm>
            <a:off x="7891463" y="32051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0" name="Freeform 203"/>
          <p:cNvSpPr/>
          <p:nvPr/>
        </p:nvSpPr>
        <p:spPr bwMode="auto">
          <a:xfrm>
            <a:off x="7891463" y="32051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1" name="Freeform 204"/>
          <p:cNvSpPr/>
          <p:nvPr/>
        </p:nvSpPr>
        <p:spPr bwMode="auto">
          <a:xfrm>
            <a:off x="7891463" y="3205163"/>
            <a:ext cx="158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 name="Freeform 206"/>
          <p:cNvSpPr/>
          <p:nvPr/>
        </p:nvSpPr>
        <p:spPr bwMode="auto">
          <a:xfrm>
            <a:off x="7878763" y="3143250"/>
            <a:ext cx="327025" cy="71438"/>
          </a:xfrm>
          <a:custGeom>
            <a:avLst/>
            <a:gdLst>
              <a:gd name="T0" fmla="*/ 5 w 145"/>
              <a:gd name="T1" fmla="*/ 0 h 32"/>
              <a:gd name="T2" fmla="*/ 1 w 145"/>
              <a:gd name="T3" fmla="*/ 4 h 32"/>
              <a:gd name="T4" fmla="*/ 1 w 145"/>
              <a:gd name="T5" fmla="*/ 19 h 32"/>
              <a:gd name="T6" fmla="*/ 6 w 145"/>
              <a:gd name="T7" fmla="*/ 26 h 32"/>
              <a:gd name="T8" fmla="*/ 18 w 145"/>
              <a:gd name="T9" fmla="*/ 22 h 32"/>
              <a:gd name="T10" fmla="*/ 33 w 145"/>
              <a:gd name="T11" fmla="*/ 23 h 32"/>
              <a:gd name="T12" fmla="*/ 48 w 145"/>
              <a:gd name="T13" fmla="*/ 23 h 32"/>
              <a:gd name="T14" fmla="*/ 60 w 145"/>
              <a:gd name="T15" fmla="*/ 19 h 32"/>
              <a:gd name="T16" fmla="*/ 72 w 145"/>
              <a:gd name="T17" fmla="*/ 18 h 32"/>
              <a:gd name="T18" fmla="*/ 82 w 145"/>
              <a:gd name="T19" fmla="*/ 19 h 32"/>
              <a:gd name="T20" fmla="*/ 100 w 145"/>
              <a:gd name="T21" fmla="*/ 21 h 32"/>
              <a:gd name="T22" fmla="*/ 109 w 145"/>
              <a:gd name="T23" fmla="*/ 20 h 32"/>
              <a:gd name="T24" fmla="*/ 119 w 145"/>
              <a:gd name="T25" fmla="*/ 21 h 32"/>
              <a:gd name="T26" fmla="*/ 128 w 145"/>
              <a:gd name="T27" fmla="*/ 21 h 32"/>
              <a:gd name="T28" fmla="*/ 141 w 145"/>
              <a:gd name="T29" fmla="*/ 26 h 32"/>
              <a:gd name="T30" fmla="*/ 145 w 145"/>
              <a:gd name="T31" fmla="*/ 21 h 32"/>
              <a:gd name="T32" fmla="*/ 145 w 145"/>
              <a:gd name="T33" fmla="*/ 5 h 32"/>
              <a:gd name="T34" fmla="*/ 139 w 145"/>
              <a:gd name="T35" fmla="*/ 1 h 32"/>
              <a:gd name="T36" fmla="*/ 5 w 145"/>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32">
                <a:moveTo>
                  <a:pt x="5" y="0"/>
                </a:moveTo>
                <a:cubicBezTo>
                  <a:pt x="5" y="0"/>
                  <a:pt x="1" y="0"/>
                  <a:pt x="1" y="4"/>
                </a:cubicBezTo>
                <a:cubicBezTo>
                  <a:pt x="1" y="19"/>
                  <a:pt x="1" y="19"/>
                  <a:pt x="1" y="19"/>
                </a:cubicBezTo>
                <a:cubicBezTo>
                  <a:pt x="1" y="19"/>
                  <a:pt x="0" y="26"/>
                  <a:pt x="6" y="26"/>
                </a:cubicBezTo>
                <a:cubicBezTo>
                  <a:pt x="6" y="26"/>
                  <a:pt x="11" y="27"/>
                  <a:pt x="18" y="22"/>
                </a:cubicBezTo>
                <a:cubicBezTo>
                  <a:pt x="25" y="17"/>
                  <a:pt x="29" y="19"/>
                  <a:pt x="33" y="23"/>
                </a:cubicBezTo>
                <a:cubicBezTo>
                  <a:pt x="37" y="26"/>
                  <a:pt x="43" y="27"/>
                  <a:pt x="48" y="23"/>
                </a:cubicBezTo>
                <a:cubicBezTo>
                  <a:pt x="53" y="19"/>
                  <a:pt x="55" y="16"/>
                  <a:pt x="60" y="19"/>
                </a:cubicBezTo>
                <a:cubicBezTo>
                  <a:pt x="60" y="19"/>
                  <a:pt x="66" y="23"/>
                  <a:pt x="72" y="18"/>
                </a:cubicBezTo>
                <a:cubicBezTo>
                  <a:pt x="78" y="13"/>
                  <a:pt x="80" y="17"/>
                  <a:pt x="82" y="19"/>
                </a:cubicBezTo>
                <a:cubicBezTo>
                  <a:pt x="83" y="22"/>
                  <a:pt x="92" y="32"/>
                  <a:pt x="100" y="21"/>
                </a:cubicBezTo>
                <a:cubicBezTo>
                  <a:pt x="100" y="21"/>
                  <a:pt x="103" y="14"/>
                  <a:pt x="109" y="20"/>
                </a:cubicBezTo>
                <a:cubicBezTo>
                  <a:pt x="115" y="26"/>
                  <a:pt x="117" y="23"/>
                  <a:pt x="119" y="21"/>
                </a:cubicBezTo>
                <a:cubicBezTo>
                  <a:pt x="121" y="19"/>
                  <a:pt x="125" y="17"/>
                  <a:pt x="128" y="21"/>
                </a:cubicBezTo>
                <a:cubicBezTo>
                  <a:pt x="132" y="26"/>
                  <a:pt x="136" y="26"/>
                  <a:pt x="141" y="26"/>
                </a:cubicBezTo>
                <a:cubicBezTo>
                  <a:pt x="145" y="25"/>
                  <a:pt x="145" y="23"/>
                  <a:pt x="145" y="21"/>
                </a:cubicBezTo>
                <a:cubicBezTo>
                  <a:pt x="145" y="5"/>
                  <a:pt x="145" y="5"/>
                  <a:pt x="145" y="5"/>
                </a:cubicBezTo>
                <a:cubicBezTo>
                  <a:pt x="145" y="5"/>
                  <a:pt x="145" y="1"/>
                  <a:pt x="139" y="1"/>
                </a:cubicBezTo>
                <a:lnTo>
                  <a:pt x="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 name="Oval 207"/>
          <p:cNvSpPr>
            <a:spLocks noChangeArrowheads="1"/>
          </p:cNvSpPr>
          <p:nvPr/>
        </p:nvSpPr>
        <p:spPr bwMode="auto">
          <a:xfrm>
            <a:off x="7926388" y="3205163"/>
            <a:ext cx="22225" cy="238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 name="Oval 208"/>
          <p:cNvSpPr>
            <a:spLocks noChangeArrowheads="1"/>
          </p:cNvSpPr>
          <p:nvPr/>
        </p:nvSpPr>
        <p:spPr bwMode="auto">
          <a:xfrm>
            <a:off x="7994650" y="3205163"/>
            <a:ext cx="22225" cy="238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 name="Oval 209"/>
          <p:cNvSpPr>
            <a:spLocks noChangeArrowheads="1"/>
          </p:cNvSpPr>
          <p:nvPr/>
        </p:nvSpPr>
        <p:spPr bwMode="auto">
          <a:xfrm>
            <a:off x="8061325" y="3205163"/>
            <a:ext cx="23813" cy="238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 name="Oval 210"/>
          <p:cNvSpPr>
            <a:spLocks noChangeArrowheads="1"/>
          </p:cNvSpPr>
          <p:nvPr/>
        </p:nvSpPr>
        <p:spPr bwMode="auto">
          <a:xfrm>
            <a:off x="8129588" y="3205163"/>
            <a:ext cx="22225" cy="238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 name="Rectangle 211"/>
          <p:cNvSpPr>
            <a:spLocks noChangeArrowheads="1"/>
          </p:cNvSpPr>
          <p:nvPr/>
        </p:nvSpPr>
        <p:spPr bwMode="auto">
          <a:xfrm>
            <a:off x="860425" y="3711575"/>
            <a:ext cx="314325" cy="2698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 name="Rectangle 212"/>
          <p:cNvSpPr>
            <a:spLocks noChangeArrowheads="1"/>
          </p:cNvSpPr>
          <p:nvPr/>
        </p:nvSpPr>
        <p:spPr bwMode="auto">
          <a:xfrm>
            <a:off x="860425" y="3892550"/>
            <a:ext cx="314325" cy="2381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 name="Freeform 213"/>
          <p:cNvSpPr/>
          <p:nvPr/>
        </p:nvSpPr>
        <p:spPr bwMode="auto">
          <a:xfrm>
            <a:off x="1016000" y="3743325"/>
            <a:ext cx="0" cy="1588"/>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Freeform 214"/>
          <p:cNvSpPr/>
          <p:nvPr/>
        </p:nvSpPr>
        <p:spPr bwMode="auto">
          <a:xfrm>
            <a:off x="1085850" y="3743325"/>
            <a:ext cx="3175" cy="1588"/>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1"/>
                </a:lnTo>
                <a:lnTo>
                  <a:pt x="2" y="0"/>
                </a:lnTo>
                <a:lnTo>
                  <a:pt x="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Rectangle 215"/>
          <p:cNvSpPr>
            <a:spLocks noChangeArrowheads="1"/>
          </p:cNvSpPr>
          <p:nvPr/>
        </p:nvSpPr>
        <p:spPr bwMode="auto">
          <a:xfrm>
            <a:off x="946150" y="3744913"/>
            <a:ext cx="1588" cy="158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Freeform 216"/>
          <p:cNvSpPr/>
          <p:nvPr/>
        </p:nvSpPr>
        <p:spPr bwMode="auto">
          <a:xfrm>
            <a:off x="874713" y="3744913"/>
            <a:ext cx="284162" cy="139700"/>
          </a:xfrm>
          <a:custGeom>
            <a:avLst/>
            <a:gdLst>
              <a:gd name="T0" fmla="*/ 179 w 179"/>
              <a:gd name="T1" fmla="*/ 0 h 88"/>
              <a:gd name="T2" fmla="*/ 156 w 179"/>
              <a:gd name="T3" fmla="*/ 86 h 88"/>
              <a:gd name="T4" fmla="*/ 135 w 179"/>
              <a:gd name="T5" fmla="*/ 0 h 88"/>
              <a:gd name="T6" fmla="*/ 133 w 179"/>
              <a:gd name="T7" fmla="*/ 0 h 88"/>
              <a:gd name="T8" fmla="*/ 112 w 179"/>
              <a:gd name="T9" fmla="*/ 86 h 88"/>
              <a:gd name="T10" fmla="*/ 89 w 179"/>
              <a:gd name="T11" fmla="*/ 0 h 88"/>
              <a:gd name="T12" fmla="*/ 89 w 179"/>
              <a:gd name="T13" fmla="*/ 0 h 88"/>
              <a:gd name="T14" fmla="*/ 67 w 179"/>
              <a:gd name="T15" fmla="*/ 86 h 88"/>
              <a:gd name="T16" fmla="*/ 45 w 179"/>
              <a:gd name="T17" fmla="*/ 0 h 88"/>
              <a:gd name="T18" fmla="*/ 45 w 179"/>
              <a:gd name="T19" fmla="*/ 0 h 88"/>
              <a:gd name="T20" fmla="*/ 23 w 179"/>
              <a:gd name="T21" fmla="*/ 86 h 88"/>
              <a:gd name="T22" fmla="*/ 1 w 179"/>
              <a:gd name="T23" fmla="*/ 0 h 88"/>
              <a:gd name="T24" fmla="*/ 0 w 179"/>
              <a:gd name="T25" fmla="*/ 0 h 88"/>
              <a:gd name="T26" fmla="*/ 0 w 179"/>
              <a:gd name="T27" fmla="*/ 88 h 88"/>
              <a:gd name="T28" fmla="*/ 179 w 179"/>
              <a:gd name="T29" fmla="*/ 88 h 88"/>
              <a:gd name="T30" fmla="*/ 179 w 179"/>
              <a:gd name="T31" fmla="*/ 0 h 88"/>
              <a:gd name="T32" fmla="*/ 179 w 179"/>
              <a:gd name="T3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8">
                <a:moveTo>
                  <a:pt x="179" y="0"/>
                </a:moveTo>
                <a:lnTo>
                  <a:pt x="156" y="86"/>
                </a:lnTo>
                <a:lnTo>
                  <a:pt x="135" y="0"/>
                </a:lnTo>
                <a:lnTo>
                  <a:pt x="133" y="0"/>
                </a:lnTo>
                <a:lnTo>
                  <a:pt x="112" y="86"/>
                </a:lnTo>
                <a:lnTo>
                  <a:pt x="89" y="0"/>
                </a:lnTo>
                <a:lnTo>
                  <a:pt x="89" y="0"/>
                </a:lnTo>
                <a:lnTo>
                  <a:pt x="67" y="86"/>
                </a:lnTo>
                <a:lnTo>
                  <a:pt x="45" y="0"/>
                </a:lnTo>
                <a:lnTo>
                  <a:pt x="45" y="0"/>
                </a:lnTo>
                <a:lnTo>
                  <a:pt x="23" y="86"/>
                </a:lnTo>
                <a:lnTo>
                  <a:pt x="1" y="0"/>
                </a:lnTo>
                <a:lnTo>
                  <a:pt x="0" y="0"/>
                </a:lnTo>
                <a:lnTo>
                  <a:pt x="0" y="88"/>
                </a:lnTo>
                <a:lnTo>
                  <a:pt x="179" y="88"/>
                </a:lnTo>
                <a:lnTo>
                  <a:pt x="179" y="0"/>
                </a:lnTo>
                <a:lnTo>
                  <a:pt x="17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Freeform 217"/>
          <p:cNvSpPr/>
          <p:nvPr/>
        </p:nvSpPr>
        <p:spPr bwMode="auto">
          <a:xfrm>
            <a:off x="946150" y="374332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Rectangle 218"/>
          <p:cNvSpPr>
            <a:spLocks noChangeArrowheads="1"/>
          </p:cNvSpPr>
          <p:nvPr/>
        </p:nvSpPr>
        <p:spPr bwMode="auto">
          <a:xfrm>
            <a:off x="1016000" y="3743325"/>
            <a:ext cx="1588" cy="158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 name="Freeform 219"/>
          <p:cNvSpPr/>
          <p:nvPr/>
        </p:nvSpPr>
        <p:spPr bwMode="auto">
          <a:xfrm>
            <a:off x="1085850" y="374332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 name="Freeform 220"/>
          <p:cNvSpPr/>
          <p:nvPr/>
        </p:nvSpPr>
        <p:spPr bwMode="auto">
          <a:xfrm>
            <a:off x="854075" y="3603625"/>
            <a:ext cx="328613" cy="80963"/>
          </a:xfrm>
          <a:custGeom>
            <a:avLst/>
            <a:gdLst>
              <a:gd name="T0" fmla="*/ 146 w 146"/>
              <a:gd name="T1" fmla="*/ 4 h 36"/>
              <a:gd name="T2" fmla="*/ 146 w 146"/>
              <a:gd name="T3" fmla="*/ 4 h 36"/>
              <a:gd name="T4" fmla="*/ 146 w 146"/>
              <a:gd name="T5" fmla="*/ 4 h 36"/>
              <a:gd name="T6" fmla="*/ 141 w 146"/>
              <a:gd name="T7" fmla="*/ 1 h 36"/>
              <a:gd name="T8" fmla="*/ 12 w 146"/>
              <a:gd name="T9" fmla="*/ 30 h 36"/>
              <a:gd name="T10" fmla="*/ 5 w 146"/>
              <a:gd name="T11" fmla="*/ 29 h 36"/>
              <a:gd name="T12" fmla="*/ 0 w 146"/>
              <a:gd name="T13" fmla="*/ 33 h 36"/>
              <a:gd name="T14" fmla="*/ 6 w 146"/>
              <a:gd name="T15" fmla="*/ 35 h 36"/>
              <a:gd name="T16" fmla="*/ 12 w 146"/>
              <a:gd name="T17" fmla="*/ 32 h 36"/>
              <a:gd name="T18" fmla="*/ 143 w 146"/>
              <a:gd name="T19" fmla="*/ 9 h 36"/>
              <a:gd name="T20" fmla="*/ 146 w 146"/>
              <a:gd name="T21" fmla="*/ 4 h 36"/>
              <a:gd name="T22" fmla="*/ 146 w 146"/>
              <a:gd name="T23" fmla="*/ 4 h 36"/>
              <a:gd name="T24" fmla="*/ 146 w 146"/>
              <a:gd name="T25"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36">
                <a:moveTo>
                  <a:pt x="146" y="4"/>
                </a:moveTo>
                <a:cubicBezTo>
                  <a:pt x="146" y="4"/>
                  <a:pt x="146" y="4"/>
                  <a:pt x="146" y="4"/>
                </a:cubicBezTo>
                <a:cubicBezTo>
                  <a:pt x="146" y="4"/>
                  <a:pt x="146" y="4"/>
                  <a:pt x="146" y="4"/>
                </a:cubicBezTo>
                <a:cubicBezTo>
                  <a:pt x="145" y="0"/>
                  <a:pt x="141" y="1"/>
                  <a:pt x="141" y="1"/>
                </a:cubicBezTo>
                <a:cubicBezTo>
                  <a:pt x="12" y="30"/>
                  <a:pt x="12" y="30"/>
                  <a:pt x="12" y="30"/>
                </a:cubicBezTo>
                <a:cubicBezTo>
                  <a:pt x="11" y="29"/>
                  <a:pt x="8" y="28"/>
                  <a:pt x="5" y="29"/>
                </a:cubicBezTo>
                <a:cubicBezTo>
                  <a:pt x="2" y="29"/>
                  <a:pt x="0" y="31"/>
                  <a:pt x="0" y="33"/>
                </a:cubicBezTo>
                <a:cubicBezTo>
                  <a:pt x="0" y="35"/>
                  <a:pt x="3" y="36"/>
                  <a:pt x="6" y="35"/>
                </a:cubicBezTo>
                <a:cubicBezTo>
                  <a:pt x="9" y="35"/>
                  <a:pt x="11" y="34"/>
                  <a:pt x="12" y="32"/>
                </a:cubicBezTo>
                <a:cubicBezTo>
                  <a:pt x="143" y="9"/>
                  <a:pt x="143" y="9"/>
                  <a:pt x="143" y="9"/>
                </a:cubicBezTo>
                <a:cubicBezTo>
                  <a:pt x="143" y="9"/>
                  <a:pt x="146" y="8"/>
                  <a:pt x="146" y="4"/>
                </a:cubicBezTo>
                <a:cubicBezTo>
                  <a:pt x="146" y="4"/>
                  <a:pt x="146" y="4"/>
                  <a:pt x="146" y="4"/>
                </a:cubicBezTo>
                <a:cubicBezTo>
                  <a:pt x="146" y="4"/>
                  <a:pt x="146" y="4"/>
                  <a:pt x="146"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 name="Freeform 221"/>
          <p:cNvSpPr/>
          <p:nvPr/>
        </p:nvSpPr>
        <p:spPr bwMode="auto">
          <a:xfrm>
            <a:off x="849313" y="3600450"/>
            <a:ext cx="331787" cy="77788"/>
          </a:xfrm>
          <a:custGeom>
            <a:avLst/>
            <a:gdLst>
              <a:gd name="T0" fmla="*/ 0 w 147"/>
              <a:gd name="T1" fmla="*/ 4 h 34"/>
              <a:gd name="T2" fmla="*/ 0 w 147"/>
              <a:gd name="T3" fmla="*/ 4 h 34"/>
              <a:gd name="T4" fmla="*/ 0 w 147"/>
              <a:gd name="T5" fmla="*/ 4 h 34"/>
              <a:gd name="T6" fmla="*/ 5 w 147"/>
              <a:gd name="T7" fmla="*/ 0 h 34"/>
              <a:gd name="T8" fmla="*/ 135 w 147"/>
              <a:gd name="T9" fmla="*/ 29 h 34"/>
              <a:gd name="T10" fmla="*/ 141 w 147"/>
              <a:gd name="T11" fmla="*/ 27 h 34"/>
              <a:gd name="T12" fmla="*/ 146 w 147"/>
              <a:gd name="T13" fmla="*/ 32 h 34"/>
              <a:gd name="T14" fmla="*/ 140 w 147"/>
              <a:gd name="T15" fmla="*/ 34 h 34"/>
              <a:gd name="T16" fmla="*/ 134 w 147"/>
              <a:gd name="T17" fmla="*/ 31 h 34"/>
              <a:gd name="T18" fmla="*/ 3 w 147"/>
              <a:gd name="T19" fmla="*/ 9 h 34"/>
              <a:gd name="T20" fmla="*/ 0 w 147"/>
              <a:gd name="T21" fmla="*/ 4 h 34"/>
              <a:gd name="T22" fmla="*/ 0 w 147"/>
              <a:gd name="T23" fmla="*/ 4 h 34"/>
              <a:gd name="T24" fmla="*/ 0 w 147"/>
              <a:gd name="T25"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34">
                <a:moveTo>
                  <a:pt x="0" y="4"/>
                </a:moveTo>
                <a:cubicBezTo>
                  <a:pt x="0" y="4"/>
                  <a:pt x="0" y="4"/>
                  <a:pt x="0" y="4"/>
                </a:cubicBezTo>
                <a:cubicBezTo>
                  <a:pt x="0" y="4"/>
                  <a:pt x="0" y="4"/>
                  <a:pt x="0" y="4"/>
                </a:cubicBezTo>
                <a:cubicBezTo>
                  <a:pt x="1" y="0"/>
                  <a:pt x="5" y="0"/>
                  <a:pt x="5" y="0"/>
                </a:cubicBezTo>
                <a:cubicBezTo>
                  <a:pt x="135" y="29"/>
                  <a:pt x="135" y="29"/>
                  <a:pt x="135" y="29"/>
                </a:cubicBezTo>
                <a:cubicBezTo>
                  <a:pt x="136" y="28"/>
                  <a:pt x="138" y="27"/>
                  <a:pt x="141" y="27"/>
                </a:cubicBezTo>
                <a:cubicBezTo>
                  <a:pt x="144" y="28"/>
                  <a:pt x="147" y="30"/>
                  <a:pt x="146" y="32"/>
                </a:cubicBezTo>
                <a:cubicBezTo>
                  <a:pt x="146" y="33"/>
                  <a:pt x="143" y="34"/>
                  <a:pt x="140" y="34"/>
                </a:cubicBezTo>
                <a:cubicBezTo>
                  <a:pt x="137" y="33"/>
                  <a:pt x="135" y="32"/>
                  <a:pt x="134" y="31"/>
                </a:cubicBezTo>
                <a:cubicBezTo>
                  <a:pt x="3" y="9"/>
                  <a:pt x="3" y="9"/>
                  <a:pt x="3" y="9"/>
                </a:cubicBezTo>
                <a:cubicBezTo>
                  <a:pt x="3" y="9"/>
                  <a:pt x="0" y="8"/>
                  <a:pt x="0" y="4"/>
                </a:cubicBezTo>
                <a:cubicBezTo>
                  <a:pt x="0" y="4"/>
                  <a:pt x="0" y="4"/>
                  <a:pt x="0" y="4"/>
                </a:cubicBezTo>
                <a:cubicBezTo>
                  <a:pt x="0" y="4"/>
                  <a:pt x="0" y="4"/>
                  <a:pt x="0"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 name="Freeform 222"/>
          <p:cNvSpPr>
            <a:spLocks noEditPoints="1"/>
          </p:cNvSpPr>
          <p:nvPr/>
        </p:nvSpPr>
        <p:spPr bwMode="auto">
          <a:xfrm>
            <a:off x="1474788" y="3506788"/>
            <a:ext cx="439737" cy="503237"/>
          </a:xfrm>
          <a:custGeom>
            <a:avLst/>
            <a:gdLst>
              <a:gd name="T0" fmla="*/ 157 w 195"/>
              <a:gd name="T1" fmla="*/ 173 h 223"/>
              <a:gd name="T2" fmla="*/ 136 w 195"/>
              <a:gd name="T3" fmla="*/ 148 h 223"/>
              <a:gd name="T4" fmla="*/ 148 w 195"/>
              <a:gd name="T5" fmla="*/ 111 h 223"/>
              <a:gd name="T6" fmla="*/ 101 w 195"/>
              <a:gd name="T7" fmla="*/ 107 h 223"/>
              <a:gd name="T8" fmla="*/ 90 w 195"/>
              <a:gd name="T9" fmla="*/ 79 h 223"/>
              <a:gd name="T10" fmla="*/ 117 w 195"/>
              <a:gd name="T11" fmla="*/ 68 h 223"/>
              <a:gd name="T12" fmla="*/ 154 w 195"/>
              <a:gd name="T13" fmla="*/ 61 h 223"/>
              <a:gd name="T14" fmla="*/ 143 w 195"/>
              <a:gd name="T15" fmla="*/ 55 h 223"/>
              <a:gd name="T16" fmla="*/ 147 w 195"/>
              <a:gd name="T17" fmla="*/ 46 h 223"/>
              <a:gd name="T18" fmla="*/ 135 w 195"/>
              <a:gd name="T19" fmla="*/ 39 h 223"/>
              <a:gd name="T20" fmla="*/ 121 w 195"/>
              <a:gd name="T21" fmla="*/ 41 h 223"/>
              <a:gd name="T22" fmla="*/ 133 w 195"/>
              <a:gd name="T23" fmla="*/ 23 h 223"/>
              <a:gd name="T24" fmla="*/ 107 w 195"/>
              <a:gd name="T25" fmla="*/ 46 h 223"/>
              <a:gd name="T26" fmla="*/ 109 w 195"/>
              <a:gd name="T27" fmla="*/ 27 h 223"/>
              <a:gd name="T28" fmla="*/ 97 w 195"/>
              <a:gd name="T29" fmla="*/ 34 h 223"/>
              <a:gd name="T30" fmla="*/ 113 w 195"/>
              <a:gd name="T31" fmla="*/ 12 h 223"/>
              <a:gd name="T32" fmla="*/ 89 w 195"/>
              <a:gd name="T33" fmla="*/ 33 h 223"/>
              <a:gd name="T34" fmla="*/ 94 w 195"/>
              <a:gd name="T35" fmla="*/ 5 h 223"/>
              <a:gd name="T36" fmla="*/ 84 w 195"/>
              <a:gd name="T37" fmla="*/ 42 h 223"/>
              <a:gd name="T38" fmla="*/ 71 w 195"/>
              <a:gd name="T39" fmla="*/ 50 h 223"/>
              <a:gd name="T40" fmla="*/ 67 w 195"/>
              <a:gd name="T41" fmla="*/ 45 h 223"/>
              <a:gd name="T42" fmla="*/ 54 w 195"/>
              <a:gd name="T43" fmla="*/ 45 h 223"/>
              <a:gd name="T44" fmla="*/ 63 w 195"/>
              <a:gd name="T45" fmla="*/ 51 h 223"/>
              <a:gd name="T46" fmla="*/ 70 w 195"/>
              <a:gd name="T47" fmla="*/ 63 h 223"/>
              <a:gd name="T48" fmla="*/ 48 w 195"/>
              <a:gd name="T49" fmla="*/ 85 h 223"/>
              <a:gd name="T50" fmla="*/ 32 w 195"/>
              <a:gd name="T51" fmla="*/ 102 h 223"/>
              <a:gd name="T52" fmla="*/ 10 w 195"/>
              <a:gd name="T53" fmla="*/ 97 h 223"/>
              <a:gd name="T54" fmla="*/ 2 w 195"/>
              <a:gd name="T55" fmla="*/ 111 h 223"/>
              <a:gd name="T56" fmla="*/ 30 w 195"/>
              <a:gd name="T57" fmla="*/ 162 h 223"/>
              <a:gd name="T58" fmla="*/ 33 w 195"/>
              <a:gd name="T59" fmla="*/ 144 h 223"/>
              <a:gd name="T60" fmla="*/ 15 w 195"/>
              <a:gd name="T61" fmla="*/ 117 h 223"/>
              <a:gd name="T62" fmla="*/ 97 w 195"/>
              <a:gd name="T63" fmla="*/ 149 h 223"/>
              <a:gd name="T64" fmla="*/ 146 w 195"/>
              <a:gd name="T65" fmla="*/ 181 h 223"/>
              <a:gd name="T66" fmla="*/ 191 w 195"/>
              <a:gd name="T67" fmla="*/ 223 h 223"/>
              <a:gd name="T68" fmla="*/ 120 w 195"/>
              <a:gd name="T69" fmla="*/ 51 h 223"/>
              <a:gd name="T70" fmla="*/ 130 w 195"/>
              <a:gd name="T71" fmla="*/ 48 h 223"/>
              <a:gd name="T72" fmla="*/ 128 w 195"/>
              <a:gd name="T73" fmla="*/ 62 h 223"/>
              <a:gd name="T74" fmla="*/ 120 w 195"/>
              <a:gd name="T75" fmla="*/ 51 h 223"/>
              <a:gd name="T76" fmla="*/ 114 w 195"/>
              <a:gd name="T77" fmla="*/ 53 h 223"/>
              <a:gd name="T78" fmla="*/ 106 w 195"/>
              <a:gd name="T79" fmla="*/ 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 name="Freeform 223"/>
          <p:cNvSpPr>
            <a:spLocks noEditPoints="1"/>
          </p:cNvSpPr>
          <p:nvPr/>
        </p:nvSpPr>
        <p:spPr bwMode="auto">
          <a:xfrm>
            <a:off x="2133600" y="3522663"/>
            <a:ext cx="346075" cy="471487"/>
          </a:xfrm>
          <a:custGeom>
            <a:avLst/>
            <a:gdLst>
              <a:gd name="T0" fmla="*/ 94 w 154"/>
              <a:gd name="T1" fmla="*/ 38 h 209"/>
              <a:gd name="T2" fmla="*/ 79 w 154"/>
              <a:gd name="T3" fmla="*/ 28 h 209"/>
              <a:gd name="T4" fmla="*/ 92 w 154"/>
              <a:gd name="T5" fmla="*/ 15 h 209"/>
              <a:gd name="T6" fmla="*/ 76 w 154"/>
              <a:gd name="T7" fmla="*/ 1 h 209"/>
              <a:gd name="T8" fmla="*/ 65 w 154"/>
              <a:gd name="T9" fmla="*/ 16 h 209"/>
              <a:gd name="T10" fmla="*/ 76 w 154"/>
              <a:gd name="T11" fmla="*/ 6 h 209"/>
              <a:gd name="T12" fmla="*/ 87 w 154"/>
              <a:gd name="T13" fmla="*/ 15 h 209"/>
              <a:gd name="T14" fmla="*/ 75 w 154"/>
              <a:gd name="T15" fmla="*/ 25 h 209"/>
              <a:gd name="T16" fmla="*/ 73 w 154"/>
              <a:gd name="T17" fmla="*/ 38 h 209"/>
              <a:gd name="T18" fmla="*/ 59 w 154"/>
              <a:gd name="T19" fmla="*/ 57 h 209"/>
              <a:gd name="T20" fmla="*/ 77 w 154"/>
              <a:gd name="T21" fmla="*/ 209 h 209"/>
              <a:gd name="T22" fmla="*/ 94 w 154"/>
              <a:gd name="T23" fmla="*/ 56 h 209"/>
              <a:gd name="T24" fmla="*/ 95 w 154"/>
              <a:gd name="T25" fmla="*/ 100 h 209"/>
              <a:gd name="T26" fmla="*/ 94 w 154"/>
              <a:gd name="T27" fmla="*/ 85 h 209"/>
              <a:gd name="T28" fmla="*/ 64 w 154"/>
              <a:gd name="T29" fmla="*/ 68 h 209"/>
              <a:gd name="T30" fmla="*/ 65 w 154"/>
              <a:gd name="T31" fmla="*/ 83 h 209"/>
              <a:gd name="T32" fmla="*/ 64 w 154"/>
              <a:gd name="T33" fmla="*/ 68 h 209"/>
              <a:gd name="T34" fmla="*/ 54 w 154"/>
              <a:gd name="T35" fmla="*/ 100 h 209"/>
              <a:gd name="T36" fmla="*/ 76 w 154"/>
              <a:gd name="T37" fmla="*/ 102 h 209"/>
              <a:gd name="T38" fmla="*/ 53 w 154"/>
              <a:gd name="T39" fmla="*/ 106 h 209"/>
              <a:gd name="T40" fmla="*/ 53 w 154"/>
              <a:gd name="T41" fmla="*/ 114 h 209"/>
              <a:gd name="T42" fmla="*/ 76 w 154"/>
              <a:gd name="T43" fmla="*/ 147 h 209"/>
              <a:gd name="T44" fmla="*/ 53 w 154"/>
              <a:gd name="T45" fmla="*/ 114 h 209"/>
              <a:gd name="T46" fmla="*/ 98 w 154"/>
              <a:gd name="T47" fmla="*/ 183 h 209"/>
              <a:gd name="T48" fmla="*/ 90 w 154"/>
              <a:gd name="T49" fmla="*/ 185 h 209"/>
              <a:gd name="T50" fmla="*/ 63 w 154"/>
              <a:gd name="T51" fmla="*/ 178 h 209"/>
              <a:gd name="T52" fmla="*/ 37 w 154"/>
              <a:gd name="T53" fmla="*/ 186 h 209"/>
              <a:gd name="T54" fmla="*/ 36 w 154"/>
              <a:gd name="T55" fmla="*/ 155 h 209"/>
              <a:gd name="T56" fmla="*/ 37 w 154"/>
              <a:gd name="T57" fmla="*/ 154 h 209"/>
              <a:gd name="T58" fmla="*/ 50 w 154"/>
              <a:gd name="T59" fmla="*/ 137 h 209"/>
              <a:gd name="T60" fmla="*/ 53 w 154"/>
              <a:gd name="T61" fmla="*/ 139 h 209"/>
              <a:gd name="T62" fmla="*/ 76 w 154"/>
              <a:gd name="T63" fmla="*/ 156 h 209"/>
              <a:gd name="T64" fmla="*/ 83 w 154"/>
              <a:gd name="T65" fmla="*/ 155 h 209"/>
              <a:gd name="T66" fmla="*/ 106 w 154"/>
              <a:gd name="T67" fmla="*/ 155 h 209"/>
              <a:gd name="T68" fmla="*/ 83 w 154"/>
              <a:gd name="T69" fmla="*/ 133 h 209"/>
              <a:gd name="T70" fmla="*/ 84 w 154"/>
              <a:gd name="T71" fmla="*/ 118 h 209"/>
              <a:gd name="T72" fmla="*/ 106 w 154"/>
              <a:gd name="T73" fmla="*/ 119 h 209"/>
              <a:gd name="T74" fmla="*/ 107 w 154"/>
              <a:gd name="T75" fmla="*/ 133 h 209"/>
              <a:gd name="T76" fmla="*/ 122 w 154"/>
              <a:gd name="T77" fmla="*/ 154 h 209"/>
              <a:gd name="T78" fmla="*/ 121 w 154"/>
              <a:gd name="T79" fmla="*/ 155 h 209"/>
              <a:gd name="T80" fmla="*/ 119 w 154"/>
              <a:gd name="T81" fmla="*/ 1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209">
                <a:moveTo>
                  <a:pt x="94" y="56"/>
                </a:moveTo>
                <a:cubicBezTo>
                  <a:pt x="94" y="38"/>
                  <a:pt x="94" y="38"/>
                  <a:pt x="94" y="38"/>
                </a:cubicBezTo>
                <a:cubicBezTo>
                  <a:pt x="79" y="38"/>
                  <a:pt x="79" y="38"/>
                  <a:pt x="79" y="38"/>
                </a:cubicBezTo>
                <a:cubicBezTo>
                  <a:pt x="79" y="28"/>
                  <a:pt x="79" y="28"/>
                  <a:pt x="79" y="28"/>
                </a:cubicBezTo>
                <a:cubicBezTo>
                  <a:pt x="79" y="28"/>
                  <a:pt x="80" y="28"/>
                  <a:pt x="80" y="28"/>
                </a:cubicBezTo>
                <a:cubicBezTo>
                  <a:pt x="85" y="27"/>
                  <a:pt x="92" y="22"/>
                  <a:pt x="92" y="15"/>
                </a:cubicBezTo>
                <a:cubicBezTo>
                  <a:pt x="92" y="11"/>
                  <a:pt x="91" y="7"/>
                  <a:pt x="88" y="4"/>
                </a:cubicBezTo>
                <a:cubicBezTo>
                  <a:pt x="86" y="2"/>
                  <a:pt x="82" y="0"/>
                  <a:pt x="76" y="1"/>
                </a:cubicBezTo>
                <a:cubicBezTo>
                  <a:pt x="68" y="1"/>
                  <a:pt x="63" y="5"/>
                  <a:pt x="63" y="13"/>
                </a:cubicBezTo>
                <a:cubicBezTo>
                  <a:pt x="62" y="14"/>
                  <a:pt x="63" y="16"/>
                  <a:pt x="65" y="16"/>
                </a:cubicBezTo>
                <a:cubicBezTo>
                  <a:pt x="66" y="16"/>
                  <a:pt x="68" y="15"/>
                  <a:pt x="68" y="14"/>
                </a:cubicBezTo>
                <a:cubicBezTo>
                  <a:pt x="68" y="10"/>
                  <a:pt x="70" y="7"/>
                  <a:pt x="76" y="6"/>
                </a:cubicBezTo>
                <a:cubicBezTo>
                  <a:pt x="80" y="6"/>
                  <a:pt x="83" y="7"/>
                  <a:pt x="84" y="8"/>
                </a:cubicBezTo>
                <a:cubicBezTo>
                  <a:pt x="86" y="10"/>
                  <a:pt x="87" y="12"/>
                  <a:pt x="87" y="15"/>
                </a:cubicBezTo>
                <a:cubicBezTo>
                  <a:pt x="87" y="19"/>
                  <a:pt x="82" y="22"/>
                  <a:pt x="79" y="22"/>
                </a:cubicBezTo>
                <a:cubicBezTo>
                  <a:pt x="77" y="23"/>
                  <a:pt x="76" y="24"/>
                  <a:pt x="75" y="25"/>
                </a:cubicBezTo>
                <a:cubicBezTo>
                  <a:pt x="73" y="29"/>
                  <a:pt x="73" y="29"/>
                  <a:pt x="73" y="29"/>
                </a:cubicBezTo>
                <a:cubicBezTo>
                  <a:pt x="73" y="38"/>
                  <a:pt x="73" y="38"/>
                  <a:pt x="73" y="38"/>
                </a:cubicBezTo>
                <a:cubicBezTo>
                  <a:pt x="59" y="38"/>
                  <a:pt x="59" y="38"/>
                  <a:pt x="59" y="38"/>
                </a:cubicBezTo>
                <a:cubicBezTo>
                  <a:pt x="59" y="57"/>
                  <a:pt x="59" y="57"/>
                  <a:pt x="59" y="57"/>
                </a:cubicBezTo>
                <a:cubicBezTo>
                  <a:pt x="25" y="65"/>
                  <a:pt x="0" y="95"/>
                  <a:pt x="0" y="132"/>
                </a:cubicBezTo>
                <a:cubicBezTo>
                  <a:pt x="0" y="175"/>
                  <a:pt x="34" y="209"/>
                  <a:pt x="77" y="209"/>
                </a:cubicBezTo>
                <a:cubicBezTo>
                  <a:pt x="120" y="209"/>
                  <a:pt x="154" y="175"/>
                  <a:pt x="154" y="132"/>
                </a:cubicBezTo>
                <a:cubicBezTo>
                  <a:pt x="154" y="95"/>
                  <a:pt x="129" y="64"/>
                  <a:pt x="94" y="56"/>
                </a:cubicBezTo>
                <a:close/>
                <a:moveTo>
                  <a:pt x="98" y="116"/>
                </a:moveTo>
                <a:cubicBezTo>
                  <a:pt x="104" y="105"/>
                  <a:pt x="95" y="100"/>
                  <a:pt x="95" y="100"/>
                </a:cubicBezTo>
                <a:cubicBezTo>
                  <a:pt x="86" y="108"/>
                  <a:pt x="91" y="116"/>
                  <a:pt x="91" y="116"/>
                </a:cubicBezTo>
                <a:cubicBezTo>
                  <a:pt x="72" y="101"/>
                  <a:pt x="94" y="85"/>
                  <a:pt x="94" y="85"/>
                </a:cubicBezTo>
                <a:cubicBezTo>
                  <a:pt x="116" y="103"/>
                  <a:pt x="98" y="116"/>
                  <a:pt x="98" y="116"/>
                </a:cubicBezTo>
                <a:close/>
                <a:moveTo>
                  <a:pt x="64" y="68"/>
                </a:moveTo>
                <a:cubicBezTo>
                  <a:pt x="86" y="85"/>
                  <a:pt x="68" y="98"/>
                  <a:pt x="68" y="98"/>
                </a:cubicBezTo>
                <a:cubicBezTo>
                  <a:pt x="74" y="88"/>
                  <a:pt x="65" y="83"/>
                  <a:pt x="65" y="83"/>
                </a:cubicBezTo>
                <a:cubicBezTo>
                  <a:pt x="56" y="91"/>
                  <a:pt x="61" y="99"/>
                  <a:pt x="61" y="99"/>
                </a:cubicBezTo>
                <a:cubicBezTo>
                  <a:pt x="42" y="83"/>
                  <a:pt x="64" y="68"/>
                  <a:pt x="64" y="68"/>
                </a:cubicBezTo>
                <a:close/>
                <a:moveTo>
                  <a:pt x="53" y="102"/>
                </a:moveTo>
                <a:cubicBezTo>
                  <a:pt x="53" y="101"/>
                  <a:pt x="54" y="100"/>
                  <a:pt x="54" y="100"/>
                </a:cubicBezTo>
                <a:cubicBezTo>
                  <a:pt x="75" y="100"/>
                  <a:pt x="75" y="100"/>
                  <a:pt x="75" y="100"/>
                </a:cubicBezTo>
                <a:cubicBezTo>
                  <a:pt x="75" y="100"/>
                  <a:pt x="76" y="101"/>
                  <a:pt x="76" y="102"/>
                </a:cubicBezTo>
                <a:cubicBezTo>
                  <a:pt x="76" y="122"/>
                  <a:pt x="76" y="122"/>
                  <a:pt x="76" y="122"/>
                </a:cubicBezTo>
                <a:cubicBezTo>
                  <a:pt x="63" y="117"/>
                  <a:pt x="56" y="110"/>
                  <a:pt x="53" y="106"/>
                </a:cubicBezTo>
                <a:lnTo>
                  <a:pt x="53" y="102"/>
                </a:lnTo>
                <a:close/>
                <a:moveTo>
                  <a:pt x="53" y="114"/>
                </a:moveTo>
                <a:cubicBezTo>
                  <a:pt x="60" y="123"/>
                  <a:pt x="71" y="127"/>
                  <a:pt x="76" y="128"/>
                </a:cubicBezTo>
                <a:cubicBezTo>
                  <a:pt x="76" y="147"/>
                  <a:pt x="76" y="147"/>
                  <a:pt x="76" y="147"/>
                </a:cubicBezTo>
                <a:cubicBezTo>
                  <a:pt x="63" y="143"/>
                  <a:pt x="56" y="135"/>
                  <a:pt x="53" y="131"/>
                </a:cubicBezTo>
                <a:lnTo>
                  <a:pt x="53" y="114"/>
                </a:lnTo>
                <a:close/>
                <a:moveTo>
                  <a:pt x="119" y="186"/>
                </a:moveTo>
                <a:cubicBezTo>
                  <a:pt x="114" y="177"/>
                  <a:pt x="98" y="183"/>
                  <a:pt x="98" y="183"/>
                </a:cubicBezTo>
                <a:cubicBezTo>
                  <a:pt x="98" y="182"/>
                  <a:pt x="96" y="180"/>
                  <a:pt x="95" y="179"/>
                </a:cubicBezTo>
                <a:cubicBezTo>
                  <a:pt x="92" y="180"/>
                  <a:pt x="90" y="183"/>
                  <a:pt x="90" y="185"/>
                </a:cubicBezTo>
                <a:cubicBezTo>
                  <a:pt x="90" y="185"/>
                  <a:pt x="74" y="178"/>
                  <a:pt x="68" y="187"/>
                </a:cubicBezTo>
                <a:cubicBezTo>
                  <a:pt x="68" y="187"/>
                  <a:pt x="67" y="183"/>
                  <a:pt x="63" y="178"/>
                </a:cubicBezTo>
                <a:cubicBezTo>
                  <a:pt x="60" y="180"/>
                  <a:pt x="59" y="182"/>
                  <a:pt x="58" y="184"/>
                </a:cubicBezTo>
                <a:cubicBezTo>
                  <a:pt x="58" y="184"/>
                  <a:pt x="42" y="177"/>
                  <a:pt x="37" y="186"/>
                </a:cubicBezTo>
                <a:cubicBezTo>
                  <a:pt x="37" y="186"/>
                  <a:pt x="30" y="172"/>
                  <a:pt x="16" y="170"/>
                </a:cubicBezTo>
                <a:cubicBezTo>
                  <a:pt x="16" y="170"/>
                  <a:pt x="33" y="167"/>
                  <a:pt x="36" y="155"/>
                </a:cubicBezTo>
                <a:cubicBezTo>
                  <a:pt x="36" y="155"/>
                  <a:pt x="41" y="161"/>
                  <a:pt x="48" y="160"/>
                </a:cubicBezTo>
                <a:cubicBezTo>
                  <a:pt x="46" y="157"/>
                  <a:pt x="42" y="152"/>
                  <a:pt x="37" y="154"/>
                </a:cubicBezTo>
                <a:cubicBezTo>
                  <a:pt x="37" y="154"/>
                  <a:pt x="40" y="143"/>
                  <a:pt x="33" y="135"/>
                </a:cubicBezTo>
                <a:cubicBezTo>
                  <a:pt x="33" y="135"/>
                  <a:pt x="43" y="142"/>
                  <a:pt x="50" y="137"/>
                </a:cubicBezTo>
                <a:cubicBezTo>
                  <a:pt x="50" y="137"/>
                  <a:pt x="50" y="141"/>
                  <a:pt x="53" y="144"/>
                </a:cubicBezTo>
                <a:cubicBezTo>
                  <a:pt x="53" y="139"/>
                  <a:pt x="53" y="139"/>
                  <a:pt x="53" y="139"/>
                </a:cubicBezTo>
                <a:cubicBezTo>
                  <a:pt x="60" y="148"/>
                  <a:pt x="72" y="152"/>
                  <a:pt x="76" y="153"/>
                </a:cubicBezTo>
                <a:cubicBezTo>
                  <a:pt x="76" y="156"/>
                  <a:pt x="76" y="156"/>
                  <a:pt x="76" y="156"/>
                </a:cubicBezTo>
                <a:cubicBezTo>
                  <a:pt x="77" y="155"/>
                  <a:pt x="78" y="155"/>
                  <a:pt x="79" y="155"/>
                </a:cubicBezTo>
                <a:cubicBezTo>
                  <a:pt x="81" y="155"/>
                  <a:pt x="82" y="155"/>
                  <a:pt x="83" y="155"/>
                </a:cubicBezTo>
                <a:cubicBezTo>
                  <a:pt x="83" y="141"/>
                  <a:pt x="83" y="141"/>
                  <a:pt x="83" y="141"/>
                </a:cubicBezTo>
                <a:cubicBezTo>
                  <a:pt x="90" y="150"/>
                  <a:pt x="102" y="154"/>
                  <a:pt x="106" y="155"/>
                </a:cubicBezTo>
                <a:cubicBezTo>
                  <a:pt x="106" y="149"/>
                  <a:pt x="106" y="149"/>
                  <a:pt x="106" y="149"/>
                </a:cubicBezTo>
                <a:cubicBezTo>
                  <a:pt x="93" y="145"/>
                  <a:pt x="86" y="137"/>
                  <a:pt x="83" y="133"/>
                </a:cubicBezTo>
                <a:cubicBezTo>
                  <a:pt x="83" y="119"/>
                  <a:pt x="83" y="119"/>
                  <a:pt x="83" y="119"/>
                </a:cubicBezTo>
                <a:cubicBezTo>
                  <a:pt x="83" y="119"/>
                  <a:pt x="84" y="118"/>
                  <a:pt x="84" y="118"/>
                </a:cubicBezTo>
                <a:cubicBezTo>
                  <a:pt x="104" y="118"/>
                  <a:pt x="104" y="118"/>
                  <a:pt x="104" y="118"/>
                </a:cubicBezTo>
                <a:cubicBezTo>
                  <a:pt x="105" y="118"/>
                  <a:pt x="106" y="119"/>
                  <a:pt x="106" y="119"/>
                </a:cubicBezTo>
                <a:cubicBezTo>
                  <a:pt x="106" y="139"/>
                  <a:pt x="106" y="139"/>
                  <a:pt x="106" y="139"/>
                </a:cubicBezTo>
                <a:cubicBezTo>
                  <a:pt x="107" y="136"/>
                  <a:pt x="107" y="133"/>
                  <a:pt x="107" y="133"/>
                </a:cubicBezTo>
                <a:cubicBezTo>
                  <a:pt x="115" y="140"/>
                  <a:pt x="128" y="133"/>
                  <a:pt x="128" y="133"/>
                </a:cubicBezTo>
                <a:cubicBezTo>
                  <a:pt x="119" y="141"/>
                  <a:pt x="122" y="154"/>
                  <a:pt x="122" y="154"/>
                </a:cubicBezTo>
                <a:cubicBezTo>
                  <a:pt x="117" y="152"/>
                  <a:pt x="112" y="156"/>
                  <a:pt x="110" y="159"/>
                </a:cubicBezTo>
                <a:cubicBezTo>
                  <a:pt x="116" y="160"/>
                  <a:pt x="121" y="155"/>
                  <a:pt x="121" y="155"/>
                </a:cubicBezTo>
                <a:cubicBezTo>
                  <a:pt x="123" y="167"/>
                  <a:pt x="141" y="169"/>
                  <a:pt x="141" y="169"/>
                </a:cubicBezTo>
                <a:cubicBezTo>
                  <a:pt x="126" y="171"/>
                  <a:pt x="119" y="186"/>
                  <a:pt x="119" y="18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 name="Freeform 224"/>
          <p:cNvSpPr>
            <a:spLocks noEditPoints="1"/>
          </p:cNvSpPr>
          <p:nvPr/>
        </p:nvSpPr>
        <p:spPr bwMode="auto">
          <a:xfrm>
            <a:off x="2762250" y="3544888"/>
            <a:ext cx="369888" cy="428625"/>
          </a:xfrm>
          <a:custGeom>
            <a:avLst/>
            <a:gdLst>
              <a:gd name="T0" fmla="*/ 162 w 164"/>
              <a:gd name="T1" fmla="*/ 126 h 190"/>
              <a:gd name="T2" fmla="*/ 140 w 164"/>
              <a:gd name="T3" fmla="*/ 122 h 190"/>
              <a:gd name="T4" fmla="*/ 130 w 164"/>
              <a:gd name="T5" fmla="*/ 115 h 190"/>
              <a:gd name="T6" fmla="*/ 138 w 164"/>
              <a:gd name="T7" fmla="*/ 96 h 190"/>
              <a:gd name="T8" fmla="*/ 130 w 164"/>
              <a:gd name="T9" fmla="*/ 75 h 190"/>
              <a:gd name="T10" fmla="*/ 140 w 164"/>
              <a:gd name="T11" fmla="*/ 68 h 190"/>
              <a:gd name="T12" fmla="*/ 162 w 164"/>
              <a:gd name="T13" fmla="*/ 64 h 190"/>
              <a:gd name="T14" fmla="*/ 164 w 164"/>
              <a:gd name="T15" fmla="*/ 48 h 190"/>
              <a:gd name="T16" fmla="*/ 149 w 164"/>
              <a:gd name="T17" fmla="*/ 41 h 190"/>
              <a:gd name="T18" fmla="*/ 134 w 164"/>
              <a:gd name="T19" fmla="*/ 58 h 190"/>
              <a:gd name="T20" fmla="*/ 124 w 164"/>
              <a:gd name="T21" fmla="*/ 64 h 190"/>
              <a:gd name="T22" fmla="*/ 110 w 164"/>
              <a:gd name="T23" fmla="*/ 47 h 190"/>
              <a:gd name="T24" fmla="*/ 88 w 164"/>
              <a:gd name="T25" fmla="*/ 44 h 190"/>
              <a:gd name="T26" fmla="*/ 88 w 164"/>
              <a:gd name="T27" fmla="*/ 32 h 190"/>
              <a:gd name="T28" fmla="*/ 95 w 164"/>
              <a:gd name="T29" fmla="*/ 11 h 190"/>
              <a:gd name="T30" fmla="*/ 82 w 164"/>
              <a:gd name="T31" fmla="*/ 0 h 190"/>
              <a:gd name="T32" fmla="*/ 69 w 164"/>
              <a:gd name="T33" fmla="*/ 11 h 190"/>
              <a:gd name="T34" fmla="*/ 76 w 164"/>
              <a:gd name="T35" fmla="*/ 32 h 190"/>
              <a:gd name="T36" fmla="*/ 76 w 164"/>
              <a:gd name="T37" fmla="*/ 44 h 190"/>
              <a:gd name="T38" fmla="*/ 55 w 164"/>
              <a:gd name="T39" fmla="*/ 47 h 190"/>
              <a:gd name="T40" fmla="*/ 40 w 164"/>
              <a:gd name="T41" fmla="*/ 64 h 190"/>
              <a:gd name="T42" fmla="*/ 30 w 164"/>
              <a:gd name="T43" fmla="*/ 58 h 190"/>
              <a:gd name="T44" fmla="*/ 15 w 164"/>
              <a:gd name="T45" fmla="*/ 41 h 190"/>
              <a:gd name="T46" fmla="*/ 0 w 164"/>
              <a:gd name="T47" fmla="*/ 48 h 190"/>
              <a:gd name="T48" fmla="*/ 2 w 164"/>
              <a:gd name="T49" fmla="*/ 64 h 190"/>
              <a:gd name="T50" fmla="*/ 24 w 164"/>
              <a:gd name="T51" fmla="*/ 68 h 190"/>
              <a:gd name="T52" fmla="*/ 34 w 164"/>
              <a:gd name="T53" fmla="*/ 75 h 190"/>
              <a:gd name="T54" fmla="*/ 26 w 164"/>
              <a:gd name="T55" fmla="*/ 95 h 190"/>
              <a:gd name="T56" fmla="*/ 34 w 164"/>
              <a:gd name="T57" fmla="*/ 115 h 190"/>
              <a:gd name="T58" fmla="*/ 24 w 164"/>
              <a:gd name="T59" fmla="*/ 122 h 190"/>
              <a:gd name="T60" fmla="*/ 2 w 164"/>
              <a:gd name="T61" fmla="*/ 126 h 190"/>
              <a:gd name="T62" fmla="*/ 0 w 164"/>
              <a:gd name="T63" fmla="*/ 142 h 190"/>
              <a:gd name="T64" fmla="*/ 15 w 164"/>
              <a:gd name="T65" fmla="*/ 149 h 190"/>
              <a:gd name="T66" fmla="*/ 30 w 164"/>
              <a:gd name="T67" fmla="*/ 132 h 190"/>
              <a:gd name="T68" fmla="*/ 40 w 164"/>
              <a:gd name="T69" fmla="*/ 126 h 190"/>
              <a:gd name="T70" fmla="*/ 54 w 164"/>
              <a:gd name="T71" fmla="*/ 143 h 190"/>
              <a:gd name="T72" fmla="*/ 76 w 164"/>
              <a:gd name="T73" fmla="*/ 146 h 190"/>
              <a:gd name="T74" fmla="*/ 76 w 164"/>
              <a:gd name="T75" fmla="*/ 158 h 190"/>
              <a:gd name="T76" fmla="*/ 69 w 164"/>
              <a:gd name="T77" fmla="*/ 179 h 190"/>
              <a:gd name="T78" fmla="*/ 82 w 164"/>
              <a:gd name="T79" fmla="*/ 190 h 190"/>
              <a:gd name="T80" fmla="*/ 95 w 164"/>
              <a:gd name="T81" fmla="*/ 179 h 190"/>
              <a:gd name="T82" fmla="*/ 88 w 164"/>
              <a:gd name="T83" fmla="*/ 158 h 190"/>
              <a:gd name="T84" fmla="*/ 88 w 164"/>
              <a:gd name="T85" fmla="*/ 146 h 190"/>
              <a:gd name="T86" fmla="*/ 109 w 164"/>
              <a:gd name="T87" fmla="*/ 143 h 190"/>
              <a:gd name="T88" fmla="*/ 124 w 164"/>
              <a:gd name="T89" fmla="*/ 126 h 190"/>
              <a:gd name="T90" fmla="*/ 134 w 164"/>
              <a:gd name="T91" fmla="*/ 132 h 190"/>
              <a:gd name="T92" fmla="*/ 149 w 164"/>
              <a:gd name="T93" fmla="*/ 149 h 190"/>
              <a:gd name="T94" fmla="*/ 164 w 164"/>
              <a:gd name="T95" fmla="*/ 142 h 190"/>
              <a:gd name="T96" fmla="*/ 105 w 164"/>
              <a:gd name="T97" fmla="*/ 74 h 190"/>
              <a:gd name="T98" fmla="*/ 88 w 164"/>
              <a:gd name="T99" fmla="*/ 64 h 190"/>
              <a:gd name="T100" fmla="*/ 74 w 164"/>
              <a:gd name="T101" fmla="*/ 77 h 190"/>
              <a:gd name="T102" fmla="*/ 76 w 164"/>
              <a:gd name="T103" fmla="*/ 65 h 190"/>
              <a:gd name="T104" fmla="*/ 63 w 164"/>
              <a:gd name="T105" fmla="*/ 99 h 190"/>
              <a:gd name="T106" fmla="*/ 76 w 164"/>
              <a:gd name="T107" fmla="*/ 126 h 190"/>
              <a:gd name="T108" fmla="*/ 76 w 164"/>
              <a:gd name="T109" fmla="*/ 115 h 190"/>
              <a:gd name="T110" fmla="*/ 73 w 164"/>
              <a:gd name="T111" fmla="*/ 101 h 190"/>
              <a:gd name="T112" fmla="*/ 82 w 164"/>
              <a:gd name="T113" fmla="*/ 85 h 190"/>
              <a:gd name="T114" fmla="*/ 82 w 164"/>
              <a:gd name="T115" fmla="*/ 106 h 190"/>
              <a:gd name="T116" fmla="*/ 107 w 164"/>
              <a:gd name="T117" fmla="*/ 116 h 190"/>
              <a:gd name="T118" fmla="*/ 113 w 164"/>
              <a:gd name="T119" fmla="*/ 106 h 190"/>
              <a:gd name="T120" fmla="*/ 113 w 164"/>
              <a:gd name="T12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0">
                <a:moveTo>
                  <a:pt x="162" y="134"/>
                </a:moveTo>
                <a:cubicBezTo>
                  <a:pt x="155" y="130"/>
                  <a:pt x="155" y="130"/>
                  <a:pt x="155" y="130"/>
                </a:cubicBezTo>
                <a:cubicBezTo>
                  <a:pt x="162" y="126"/>
                  <a:pt x="162" y="126"/>
                  <a:pt x="162" y="126"/>
                </a:cubicBezTo>
                <a:cubicBezTo>
                  <a:pt x="152" y="120"/>
                  <a:pt x="152" y="120"/>
                  <a:pt x="152" y="120"/>
                </a:cubicBezTo>
                <a:cubicBezTo>
                  <a:pt x="144" y="124"/>
                  <a:pt x="144" y="124"/>
                  <a:pt x="144" y="124"/>
                </a:cubicBezTo>
                <a:cubicBezTo>
                  <a:pt x="140" y="122"/>
                  <a:pt x="140" y="122"/>
                  <a:pt x="140" y="122"/>
                </a:cubicBezTo>
                <a:cubicBezTo>
                  <a:pt x="153" y="115"/>
                  <a:pt x="153" y="115"/>
                  <a:pt x="153" y="115"/>
                </a:cubicBezTo>
                <a:cubicBezTo>
                  <a:pt x="143" y="109"/>
                  <a:pt x="143" y="109"/>
                  <a:pt x="143" y="109"/>
                </a:cubicBezTo>
                <a:cubicBezTo>
                  <a:pt x="130" y="115"/>
                  <a:pt x="130" y="115"/>
                  <a:pt x="130" y="115"/>
                </a:cubicBezTo>
                <a:cubicBezTo>
                  <a:pt x="124" y="112"/>
                  <a:pt x="124" y="112"/>
                  <a:pt x="124" y="112"/>
                </a:cubicBezTo>
                <a:cubicBezTo>
                  <a:pt x="124" y="100"/>
                  <a:pt x="124" y="100"/>
                  <a:pt x="124" y="100"/>
                </a:cubicBezTo>
                <a:cubicBezTo>
                  <a:pt x="138" y="96"/>
                  <a:pt x="138" y="96"/>
                  <a:pt x="138" y="96"/>
                </a:cubicBezTo>
                <a:cubicBezTo>
                  <a:pt x="124" y="90"/>
                  <a:pt x="124" y="90"/>
                  <a:pt x="124" y="90"/>
                </a:cubicBezTo>
                <a:cubicBezTo>
                  <a:pt x="124" y="78"/>
                  <a:pt x="124" y="78"/>
                  <a:pt x="124" y="78"/>
                </a:cubicBezTo>
                <a:cubicBezTo>
                  <a:pt x="130" y="75"/>
                  <a:pt x="130" y="75"/>
                  <a:pt x="130" y="75"/>
                </a:cubicBezTo>
                <a:cubicBezTo>
                  <a:pt x="143" y="81"/>
                  <a:pt x="143" y="81"/>
                  <a:pt x="143" y="81"/>
                </a:cubicBezTo>
                <a:cubicBezTo>
                  <a:pt x="153" y="75"/>
                  <a:pt x="153" y="75"/>
                  <a:pt x="153" y="75"/>
                </a:cubicBezTo>
                <a:cubicBezTo>
                  <a:pt x="140" y="68"/>
                  <a:pt x="140" y="68"/>
                  <a:pt x="140" y="68"/>
                </a:cubicBezTo>
                <a:cubicBezTo>
                  <a:pt x="144" y="66"/>
                  <a:pt x="144" y="66"/>
                  <a:pt x="144" y="66"/>
                </a:cubicBezTo>
                <a:cubicBezTo>
                  <a:pt x="152" y="70"/>
                  <a:pt x="152" y="70"/>
                  <a:pt x="152" y="70"/>
                </a:cubicBezTo>
                <a:cubicBezTo>
                  <a:pt x="162" y="64"/>
                  <a:pt x="162" y="64"/>
                  <a:pt x="162" y="64"/>
                </a:cubicBezTo>
                <a:cubicBezTo>
                  <a:pt x="155" y="60"/>
                  <a:pt x="155" y="60"/>
                  <a:pt x="155" y="60"/>
                </a:cubicBezTo>
                <a:cubicBezTo>
                  <a:pt x="162" y="56"/>
                  <a:pt x="162" y="56"/>
                  <a:pt x="162" y="56"/>
                </a:cubicBezTo>
                <a:cubicBezTo>
                  <a:pt x="164" y="48"/>
                  <a:pt x="164" y="48"/>
                  <a:pt x="164" y="48"/>
                </a:cubicBezTo>
                <a:cubicBezTo>
                  <a:pt x="156" y="45"/>
                  <a:pt x="156" y="45"/>
                  <a:pt x="156" y="45"/>
                </a:cubicBezTo>
                <a:cubicBezTo>
                  <a:pt x="149" y="50"/>
                  <a:pt x="149" y="50"/>
                  <a:pt x="149" y="50"/>
                </a:cubicBezTo>
                <a:cubicBezTo>
                  <a:pt x="149" y="41"/>
                  <a:pt x="149" y="41"/>
                  <a:pt x="149" y="41"/>
                </a:cubicBezTo>
                <a:cubicBezTo>
                  <a:pt x="138" y="47"/>
                  <a:pt x="138" y="47"/>
                  <a:pt x="138" y="47"/>
                </a:cubicBezTo>
                <a:cubicBezTo>
                  <a:pt x="138" y="56"/>
                  <a:pt x="138" y="56"/>
                  <a:pt x="138" y="56"/>
                </a:cubicBezTo>
                <a:cubicBezTo>
                  <a:pt x="134" y="58"/>
                  <a:pt x="134" y="58"/>
                  <a:pt x="134" y="58"/>
                </a:cubicBezTo>
                <a:cubicBezTo>
                  <a:pt x="135" y="43"/>
                  <a:pt x="135" y="43"/>
                  <a:pt x="135" y="43"/>
                </a:cubicBezTo>
                <a:cubicBezTo>
                  <a:pt x="124" y="49"/>
                  <a:pt x="124" y="49"/>
                  <a:pt x="124" y="49"/>
                </a:cubicBezTo>
                <a:cubicBezTo>
                  <a:pt x="124" y="64"/>
                  <a:pt x="124" y="64"/>
                  <a:pt x="124" y="64"/>
                </a:cubicBezTo>
                <a:cubicBezTo>
                  <a:pt x="117" y="68"/>
                  <a:pt x="117" y="68"/>
                  <a:pt x="117" y="68"/>
                </a:cubicBezTo>
                <a:cubicBezTo>
                  <a:pt x="107" y="63"/>
                  <a:pt x="107" y="63"/>
                  <a:pt x="107" y="63"/>
                </a:cubicBezTo>
                <a:cubicBezTo>
                  <a:pt x="110" y="47"/>
                  <a:pt x="110" y="47"/>
                  <a:pt x="110" y="47"/>
                </a:cubicBezTo>
                <a:cubicBezTo>
                  <a:pt x="97" y="57"/>
                  <a:pt x="97" y="57"/>
                  <a:pt x="97" y="57"/>
                </a:cubicBezTo>
                <a:cubicBezTo>
                  <a:pt x="88" y="52"/>
                  <a:pt x="88" y="52"/>
                  <a:pt x="88" y="52"/>
                </a:cubicBezTo>
                <a:cubicBezTo>
                  <a:pt x="88" y="44"/>
                  <a:pt x="88" y="44"/>
                  <a:pt x="88" y="44"/>
                </a:cubicBezTo>
                <a:cubicBezTo>
                  <a:pt x="101" y="36"/>
                  <a:pt x="101" y="36"/>
                  <a:pt x="101" y="36"/>
                </a:cubicBezTo>
                <a:cubicBezTo>
                  <a:pt x="101" y="24"/>
                  <a:pt x="101" y="24"/>
                  <a:pt x="101" y="24"/>
                </a:cubicBezTo>
                <a:cubicBezTo>
                  <a:pt x="88" y="32"/>
                  <a:pt x="88" y="32"/>
                  <a:pt x="88" y="32"/>
                </a:cubicBezTo>
                <a:cubicBezTo>
                  <a:pt x="88" y="27"/>
                  <a:pt x="88" y="27"/>
                  <a:pt x="88" y="27"/>
                </a:cubicBezTo>
                <a:cubicBezTo>
                  <a:pt x="95" y="23"/>
                  <a:pt x="95" y="23"/>
                  <a:pt x="95" y="23"/>
                </a:cubicBezTo>
                <a:cubicBezTo>
                  <a:pt x="95" y="11"/>
                  <a:pt x="95" y="11"/>
                  <a:pt x="95" y="11"/>
                </a:cubicBezTo>
                <a:cubicBezTo>
                  <a:pt x="88" y="15"/>
                  <a:pt x="88" y="15"/>
                  <a:pt x="88" y="15"/>
                </a:cubicBezTo>
                <a:cubicBezTo>
                  <a:pt x="88" y="6"/>
                  <a:pt x="88" y="6"/>
                  <a:pt x="88" y="6"/>
                </a:cubicBezTo>
                <a:cubicBezTo>
                  <a:pt x="82" y="0"/>
                  <a:pt x="82" y="0"/>
                  <a:pt x="82" y="0"/>
                </a:cubicBezTo>
                <a:cubicBezTo>
                  <a:pt x="76" y="6"/>
                  <a:pt x="76" y="6"/>
                  <a:pt x="76" y="6"/>
                </a:cubicBezTo>
                <a:cubicBezTo>
                  <a:pt x="76" y="15"/>
                  <a:pt x="76" y="15"/>
                  <a:pt x="76" y="15"/>
                </a:cubicBezTo>
                <a:cubicBezTo>
                  <a:pt x="69" y="11"/>
                  <a:pt x="69" y="11"/>
                  <a:pt x="69" y="11"/>
                </a:cubicBezTo>
                <a:cubicBezTo>
                  <a:pt x="69" y="23"/>
                  <a:pt x="69" y="23"/>
                  <a:pt x="69" y="23"/>
                </a:cubicBezTo>
                <a:cubicBezTo>
                  <a:pt x="76" y="27"/>
                  <a:pt x="76" y="27"/>
                  <a:pt x="76" y="27"/>
                </a:cubicBezTo>
                <a:cubicBezTo>
                  <a:pt x="76" y="32"/>
                  <a:pt x="76" y="32"/>
                  <a:pt x="76" y="32"/>
                </a:cubicBezTo>
                <a:cubicBezTo>
                  <a:pt x="63" y="24"/>
                  <a:pt x="63" y="24"/>
                  <a:pt x="63" y="24"/>
                </a:cubicBezTo>
                <a:cubicBezTo>
                  <a:pt x="63" y="36"/>
                  <a:pt x="63" y="36"/>
                  <a:pt x="63" y="36"/>
                </a:cubicBezTo>
                <a:cubicBezTo>
                  <a:pt x="76" y="44"/>
                  <a:pt x="76" y="44"/>
                  <a:pt x="76" y="44"/>
                </a:cubicBezTo>
                <a:cubicBezTo>
                  <a:pt x="76" y="52"/>
                  <a:pt x="76" y="52"/>
                  <a:pt x="76" y="52"/>
                </a:cubicBezTo>
                <a:cubicBezTo>
                  <a:pt x="67" y="57"/>
                  <a:pt x="67" y="57"/>
                  <a:pt x="67" y="57"/>
                </a:cubicBezTo>
                <a:cubicBezTo>
                  <a:pt x="55" y="47"/>
                  <a:pt x="55" y="47"/>
                  <a:pt x="55" y="47"/>
                </a:cubicBezTo>
                <a:cubicBezTo>
                  <a:pt x="57" y="63"/>
                  <a:pt x="57" y="63"/>
                  <a:pt x="57" y="63"/>
                </a:cubicBezTo>
                <a:cubicBezTo>
                  <a:pt x="48" y="68"/>
                  <a:pt x="48" y="68"/>
                  <a:pt x="48" y="68"/>
                </a:cubicBezTo>
                <a:cubicBezTo>
                  <a:pt x="40" y="64"/>
                  <a:pt x="40" y="64"/>
                  <a:pt x="40" y="64"/>
                </a:cubicBezTo>
                <a:cubicBezTo>
                  <a:pt x="40" y="49"/>
                  <a:pt x="40" y="49"/>
                  <a:pt x="40" y="49"/>
                </a:cubicBezTo>
                <a:cubicBezTo>
                  <a:pt x="29" y="43"/>
                  <a:pt x="29" y="43"/>
                  <a:pt x="29" y="43"/>
                </a:cubicBezTo>
                <a:cubicBezTo>
                  <a:pt x="30" y="58"/>
                  <a:pt x="30" y="58"/>
                  <a:pt x="30" y="58"/>
                </a:cubicBezTo>
                <a:cubicBezTo>
                  <a:pt x="26" y="56"/>
                  <a:pt x="26" y="56"/>
                  <a:pt x="26" y="56"/>
                </a:cubicBezTo>
                <a:cubicBezTo>
                  <a:pt x="26" y="47"/>
                  <a:pt x="26" y="47"/>
                  <a:pt x="26" y="47"/>
                </a:cubicBezTo>
                <a:cubicBezTo>
                  <a:pt x="15" y="41"/>
                  <a:pt x="15" y="41"/>
                  <a:pt x="15" y="41"/>
                </a:cubicBezTo>
                <a:cubicBezTo>
                  <a:pt x="15" y="50"/>
                  <a:pt x="15" y="50"/>
                  <a:pt x="15" y="50"/>
                </a:cubicBezTo>
                <a:cubicBezTo>
                  <a:pt x="8" y="45"/>
                  <a:pt x="8" y="45"/>
                  <a:pt x="8" y="45"/>
                </a:cubicBezTo>
                <a:cubicBezTo>
                  <a:pt x="0" y="48"/>
                  <a:pt x="0" y="48"/>
                  <a:pt x="0" y="48"/>
                </a:cubicBezTo>
                <a:cubicBezTo>
                  <a:pt x="2" y="56"/>
                  <a:pt x="2" y="56"/>
                  <a:pt x="2" y="56"/>
                </a:cubicBezTo>
                <a:cubicBezTo>
                  <a:pt x="9" y="60"/>
                  <a:pt x="9" y="60"/>
                  <a:pt x="9" y="60"/>
                </a:cubicBezTo>
                <a:cubicBezTo>
                  <a:pt x="2" y="64"/>
                  <a:pt x="2" y="64"/>
                  <a:pt x="2" y="64"/>
                </a:cubicBezTo>
                <a:cubicBezTo>
                  <a:pt x="12" y="70"/>
                  <a:pt x="12" y="70"/>
                  <a:pt x="12" y="70"/>
                </a:cubicBezTo>
                <a:cubicBezTo>
                  <a:pt x="20" y="66"/>
                  <a:pt x="20" y="66"/>
                  <a:pt x="20" y="66"/>
                </a:cubicBezTo>
                <a:cubicBezTo>
                  <a:pt x="24" y="68"/>
                  <a:pt x="24" y="68"/>
                  <a:pt x="24" y="68"/>
                </a:cubicBezTo>
                <a:cubicBezTo>
                  <a:pt x="11" y="75"/>
                  <a:pt x="11" y="75"/>
                  <a:pt x="11" y="75"/>
                </a:cubicBezTo>
                <a:cubicBezTo>
                  <a:pt x="21" y="81"/>
                  <a:pt x="21" y="81"/>
                  <a:pt x="21" y="81"/>
                </a:cubicBezTo>
                <a:cubicBezTo>
                  <a:pt x="34" y="75"/>
                  <a:pt x="34" y="75"/>
                  <a:pt x="34" y="75"/>
                </a:cubicBezTo>
                <a:cubicBezTo>
                  <a:pt x="41" y="78"/>
                  <a:pt x="41" y="78"/>
                  <a:pt x="41" y="78"/>
                </a:cubicBezTo>
                <a:cubicBezTo>
                  <a:pt x="41" y="89"/>
                  <a:pt x="41" y="89"/>
                  <a:pt x="41" y="89"/>
                </a:cubicBezTo>
                <a:cubicBezTo>
                  <a:pt x="26" y="95"/>
                  <a:pt x="26" y="95"/>
                  <a:pt x="26" y="95"/>
                </a:cubicBezTo>
                <a:cubicBezTo>
                  <a:pt x="41" y="101"/>
                  <a:pt x="41" y="101"/>
                  <a:pt x="41" y="101"/>
                </a:cubicBezTo>
                <a:cubicBezTo>
                  <a:pt x="41" y="111"/>
                  <a:pt x="41" y="111"/>
                  <a:pt x="41" y="111"/>
                </a:cubicBezTo>
                <a:cubicBezTo>
                  <a:pt x="34" y="115"/>
                  <a:pt x="34" y="115"/>
                  <a:pt x="34" y="115"/>
                </a:cubicBezTo>
                <a:cubicBezTo>
                  <a:pt x="21" y="109"/>
                  <a:pt x="21" y="109"/>
                  <a:pt x="21" y="109"/>
                </a:cubicBezTo>
                <a:cubicBezTo>
                  <a:pt x="11" y="115"/>
                  <a:pt x="11" y="115"/>
                  <a:pt x="11" y="115"/>
                </a:cubicBezTo>
                <a:cubicBezTo>
                  <a:pt x="24" y="122"/>
                  <a:pt x="24" y="122"/>
                  <a:pt x="24" y="122"/>
                </a:cubicBezTo>
                <a:cubicBezTo>
                  <a:pt x="20" y="124"/>
                  <a:pt x="20" y="124"/>
                  <a:pt x="20" y="124"/>
                </a:cubicBezTo>
                <a:cubicBezTo>
                  <a:pt x="12" y="120"/>
                  <a:pt x="12" y="120"/>
                  <a:pt x="12" y="120"/>
                </a:cubicBezTo>
                <a:cubicBezTo>
                  <a:pt x="2" y="126"/>
                  <a:pt x="2" y="126"/>
                  <a:pt x="2" y="126"/>
                </a:cubicBezTo>
                <a:cubicBezTo>
                  <a:pt x="9" y="130"/>
                  <a:pt x="9" y="130"/>
                  <a:pt x="9" y="130"/>
                </a:cubicBezTo>
                <a:cubicBezTo>
                  <a:pt x="2" y="134"/>
                  <a:pt x="2" y="134"/>
                  <a:pt x="2" y="134"/>
                </a:cubicBezTo>
                <a:cubicBezTo>
                  <a:pt x="0" y="142"/>
                  <a:pt x="0" y="142"/>
                  <a:pt x="0" y="142"/>
                </a:cubicBezTo>
                <a:cubicBezTo>
                  <a:pt x="8" y="145"/>
                  <a:pt x="8" y="145"/>
                  <a:pt x="8" y="145"/>
                </a:cubicBezTo>
                <a:cubicBezTo>
                  <a:pt x="15" y="140"/>
                  <a:pt x="15" y="140"/>
                  <a:pt x="15" y="140"/>
                </a:cubicBezTo>
                <a:cubicBezTo>
                  <a:pt x="15" y="149"/>
                  <a:pt x="15" y="149"/>
                  <a:pt x="15" y="149"/>
                </a:cubicBezTo>
                <a:cubicBezTo>
                  <a:pt x="26" y="143"/>
                  <a:pt x="26" y="143"/>
                  <a:pt x="26" y="143"/>
                </a:cubicBezTo>
                <a:cubicBezTo>
                  <a:pt x="26" y="134"/>
                  <a:pt x="26" y="134"/>
                  <a:pt x="26" y="134"/>
                </a:cubicBezTo>
                <a:cubicBezTo>
                  <a:pt x="30" y="132"/>
                  <a:pt x="30" y="132"/>
                  <a:pt x="30" y="132"/>
                </a:cubicBezTo>
                <a:cubicBezTo>
                  <a:pt x="29" y="146"/>
                  <a:pt x="29" y="146"/>
                  <a:pt x="29" y="146"/>
                </a:cubicBezTo>
                <a:cubicBezTo>
                  <a:pt x="40" y="141"/>
                  <a:pt x="40" y="141"/>
                  <a:pt x="40" y="141"/>
                </a:cubicBezTo>
                <a:cubicBezTo>
                  <a:pt x="40" y="126"/>
                  <a:pt x="40" y="126"/>
                  <a:pt x="40" y="126"/>
                </a:cubicBezTo>
                <a:cubicBezTo>
                  <a:pt x="47" y="122"/>
                  <a:pt x="47" y="122"/>
                  <a:pt x="47" y="122"/>
                </a:cubicBezTo>
                <a:cubicBezTo>
                  <a:pt x="57" y="128"/>
                  <a:pt x="57" y="128"/>
                  <a:pt x="57" y="128"/>
                </a:cubicBezTo>
                <a:cubicBezTo>
                  <a:pt x="54" y="143"/>
                  <a:pt x="54" y="143"/>
                  <a:pt x="54" y="143"/>
                </a:cubicBezTo>
                <a:cubicBezTo>
                  <a:pt x="66" y="133"/>
                  <a:pt x="66" y="133"/>
                  <a:pt x="66" y="133"/>
                </a:cubicBezTo>
                <a:cubicBezTo>
                  <a:pt x="76" y="139"/>
                  <a:pt x="76" y="139"/>
                  <a:pt x="76" y="139"/>
                </a:cubicBezTo>
                <a:cubicBezTo>
                  <a:pt x="76" y="146"/>
                  <a:pt x="76" y="146"/>
                  <a:pt x="76" y="146"/>
                </a:cubicBezTo>
                <a:cubicBezTo>
                  <a:pt x="63" y="154"/>
                  <a:pt x="63" y="154"/>
                  <a:pt x="63" y="154"/>
                </a:cubicBezTo>
                <a:cubicBezTo>
                  <a:pt x="63" y="166"/>
                  <a:pt x="63" y="166"/>
                  <a:pt x="63" y="166"/>
                </a:cubicBezTo>
                <a:cubicBezTo>
                  <a:pt x="76" y="158"/>
                  <a:pt x="76" y="158"/>
                  <a:pt x="76" y="158"/>
                </a:cubicBezTo>
                <a:cubicBezTo>
                  <a:pt x="76" y="163"/>
                  <a:pt x="76" y="163"/>
                  <a:pt x="76" y="163"/>
                </a:cubicBezTo>
                <a:cubicBezTo>
                  <a:pt x="69" y="167"/>
                  <a:pt x="69" y="167"/>
                  <a:pt x="69" y="167"/>
                </a:cubicBezTo>
                <a:cubicBezTo>
                  <a:pt x="69" y="179"/>
                  <a:pt x="69" y="179"/>
                  <a:pt x="69" y="179"/>
                </a:cubicBezTo>
                <a:cubicBezTo>
                  <a:pt x="76" y="175"/>
                  <a:pt x="76" y="175"/>
                  <a:pt x="76" y="175"/>
                </a:cubicBezTo>
                <a:cubicBezTo>
                  <a:pt x="76" y="184"/>
                  <a:pt x="76" y="184"/>
                  <a:pt x="76" y="184"/>
                </a:cubicBezTo>
                <a:cubicBezTo>
                  <a:pt x="82" y="190"/>
                  <a:pt x="82" y="190"/>
                  <a:pt x="82" y="190"/>
                </a:cubicBezTo>
                <a:cubicBezTo>
                  <a:pt x="88" y="184"/>
                  <a:pt x="88" y="184"/>
                  <a:pt x="88" y="184"/>
                </a:cubicBezTo>
                <a:cubicBezTo>
                  <a:pt x="88" y="175"/>
                  <a:pt x="88" y="175"/>
                  <a:pt x="88" y="175"/>
                </a:cubicBezTo>
                <a:cubicBezTo>
                  <a:pt x="95" y="179"/>
                  <a:pt x="95" y="179"/>
                  <a:pt x="95" y="179"/>
                </a:cubicBezTo>
                <a:cubicBezTo>
                  <a:pt x="95" y="167"/>
                  <a:pt x="95" y="167"/>
                  <a:pt x="95" y="167"/>
                </a:cubicBezTo>
                <a:cubicBezTo>
                  <a:pt x="88" y="163"/>
                  <a:pt x="88" y="163"/>
                  <a:pt x="88" y="163"/>
                </a:cubicBezTo>
                <a:cubicBezTo>
                  <a:pt x="88" y="158"/>
                  <a:pt x="88" y="158"/>
                  <a:pt x="88" y="158"/>
                </a:cubicBezTo>
                <a:cubicBezTo>
                  <a:pt x="101" y="166"/>
                  <a:pt x="101" y="166"/>
                  <a:pt x="101" y="166"/>
                </a:cubicBezTo>
                <a:cubicBezTo>
                  <a:pt x="101" y="154"/>
                  <a:pt x="101" y="154"/>
                  <a:pt x="101" y="154"/>
                </a:cubicBezTo>
                <a:cubicBezTo>
                  <a:pt x="88" y="146"/>
                  <a:pt x="88" y="146"/>
                  <a:pt x="88" y="146"/>
                </a:cubicBezTo>
                <a:cubicBezTo>
                  <a:pt x="88" y="139"/>
                  <a:pt x="88" y="139"/>
                  <a:pt x="88" y="139"/>
                </a:cubicBezTo>
                <a:cubicBezTo>
                  <a:pt x="98" y="134"/>
                  <a:pt x="98" y="134"/>
                  <a:pt x="98" y="134"/>
                </a:cubicBezTo>
                <a:cubicBezTo>
                  <a:pt x="109" y="143"/>
                  <a:pt x="109" y="143"/>
                  <a:pt x="109" y="143"/>
                </a:cubicBezTo>
                <a:cubicBezTo>
                  <a:pt x="108" y="128"/>
                  <a:pt x="108" y="128"/>
                  <a:pt x="108" y="128"/>
                </a:cubicBezTo>
                <a:cubicBezTo>
                  <a:pt x="118" y="122"/>
                  <a:pt x="118" y="122"/>
                  <a:pt x="118" y="122"/>
                </a:cubicBezTo>
                <a:cubicBezTo>
                  <a:pt x="124" y="126"/>
                  <a:pt x="124" y="126"/>
                  <a:pt x="124" y="126"/>
                </a:cubicBezTo>
                <a:cubicBezTo>
                  <a:pt x="124" y="141"/>
                  <a:pt x="124" y="141"/>
                  <a:pt x="124" y="141"/>
                </a:cubicBezTo>
                <a:cubicBezTo>
                  <a:pt x="135" y="147"/>
                  <a:pt x="135" y="147"/>
                  <a:pt x="135" y="147"/>
                </a:cubicBezTo>
                <a:cubicBezTo>
                  <a:pt x="134" y="132"/>
                  <a:pt x="134" y="132"/>
                  <a:pt x="134" y="132"/>
                </a:cubicBezTo>
                <a:cubicBezTo>
                  <a:pt x="138" y="134"/>
                  <a:pt x="138" y="134"/>
                  <a:pt x="138" y="134"/>
                </a:cubicBezTo>
                <a:cubicBezTo>
                  <a:pt x="138" y="143"/>
                  <a:pt x="138" y="143"/>
                  <a:pt x="138" y="143"/>
                </a:cubicBezTo>
                <a:cubicBezTo>
                  <a:pt x="149" y="149"/>
                  <a:pt x="149" y="149"/>
                  <a:pt x="149" y="149"/>
                </a:cubicBezTo>
                <a:cubicBezTo>
                  <a:pt x="149" y="140"/>
                  <a:pt x="149" y="140"/>
                  <a:pt x="149" y="140"/>
                </a:cubicBezTo>
                <a:cubicBezTo>
                  <a:pt x="156" y="145"/>
                  <a:pt x="156" y="145"/>
                  <a:pt x="156" y="145"/>
                </a:cubicBezTo>
                <a:cubicBezTo>
                  <a:pt x="164" y="142"/>
                  <a:pt x="164" y="142"/>
                  <a:pt x="164" y="142"/>
                </a:cubicBezTo>
                <a:lnTo>
                  <a:pt x="162" y="134"/>
                </a:lnTo>
                <a:close/>
                <a:moveTo>
                  <a:pt x="88" y="64"/>
                </a:moveTo>
                <a:cubicBezTo>
                  <a:pt x="93" y="67"/>
                  <a:pt x="100" y="71"/>
                  <a:pt x="105" y="74"/>
                </a:cubicBezTo>
                <a:cubicBezTo>
                  <a:pt x="95" y="80"/>
                  <a:pt x="95" y="80"/>
                  <a:pt x="95" y="80"/>
                </a:cubicBezTo>
                <a:cubicBezTo>
                  <a:pt x="93" y="78"/>
                  <a:pt x="90" y="77"/>
                  <a:pt x="88" y="76"/>
                </a:cubicBezTo>
                <a:lnTo>
                  <a:pt x="88" y="64"/>
                </a:lnTo>
                <a:close/>
                <a:moveTo>
                  <a:pt x="76" y="65"/>
                </a:moveTo>
                <a:cubicBezTo>
                  <a:pt x="76" y="76"/>
                  <a:pt x="76" y="76"/>
                  <a:pt x="76" y="76"/>
                </a:cubicBezTo>
                <a:cubicBezTo>
                  <a:pt x="75" y="77"/>
                  <a:pt x="74" y="77"/>
                  <a:pt x="74" y="77"/>
                </a:cubicBezTo>
                <a:cubicBezTo>
                  <a:pt x="74" y="77"/>
                  <a:pt x="72" y="79"/>
                  <a:pt x="70" y="80"/>
                </a:cubicBezTo>
                <a:cubicBezTo>
                  <a:pt x="59" y="74"/>
                  <a:pt x="59" y="74"/>
                  <a:pt x="59" y="74"/>
                </a:cubicBezTo>
                <a:cubicBezTo>
                  <a:pt x="64" y="71"/>
                  <a:pt x="71" y="67"/>
                  <a:pt x="76" y="65"/>
                </a:cubicBezTo>
                <a:close/>
                <a:moveTo>
                  <a:pt x="52" y="84"/>
                </a:moveTo>
                <a:cubicBezTo>
                  <a:pt x="63" y="90"/>
                  <a:pt x="63" y="90"/>
                  <a:pt x="63" y="90"/>
                </a:cubicBezTo>
                <a:cubicBezTo>
                  <a:pt x="63" y="93"/>
                  <a:pt x="63" y="96"/>
                  <a:pt x="63" y="99"/>
                </a:cubicBezTo>
                <a:cubicBezTo>
                  <a:pt x="52" y="105"/>
                  <a:pt x="52" y="105"/>
                  <a:pt x="52" y="105"/>
                </a:cubicBezTo>
                <a:cubicBezTo>
                  <a:pt x="52" y="99"/>
                  <a:pt x="52" y="90"/>
                  <a:pt x="52" y="84"/>
                </a:cubicBezTo>
                <a:close/>
                <a:moveTo>
                  <a:pt x="76" y="126"/>
                </a:moveTo>
                <a:cubicBezTo>
                  <a:pt x="71" y="123"/>
                  <a:pt x="63" y="119"/>
                  <a:pt x="58" y="116"/>
                </a:cubicBezTo>
                <a:cubicBezTo>
                  <a:pt x="68" y="110"/>
                  <a:pt x="68" y="110"/>
                  <a:pt x="68" y="110"/>
                </a:cubicBezTo>
                <a:cubicBezTo>
                  <a:pt x="70" y="111"/>
                  <a:pt x="73" y="113"/>
                  <a:pt x="76" y="115"/>
                </a:cubicBezTo>
                <a:lnTo>
                  <a:pt x="76" y="126"/>
                </a:lnTo>
                <a:close/>
                <a:moveTo>
                  <a:pt x="82" y="106"/>
                </a:moveTo>
                <a:cubicBezTo>
                  <a:pt x="82" y="106"/>
                  <a:pt x="73" y="101"/>
                  <a:pt x="73" y="101"/>
                </a:cubicBezTo>
                <a:cubicBezTo>
                  <a:pt x="73" y="101"/>
                  <a:pt x="73" y="90"/>
                  <a:pt x="73" y="90"/>
                </a:cubicBezTo>
                <a:cubicBezTo>
                  <a:pt x="73" y="90"/>
                  <a:pt x="79" y="87"/>
                  <a:pt x="79" y="87"/>
                </a:cubicBezTo>
                <a:cubicBezTo>
                  <a:pt x="79" y="87"/>
                  <a:pt x="82" y="85"/>
                  <a:pt x="82" y="85"/>
                </a:cubicBezTo>
                <a:cubicBezTo>
                  <a:pt x="83" y="85"/>
                  <a:pt x="92" y="90"/>
                  <a:pt x="92" y="90"/>
                </a:cubicBezTo>
                <a:cubicBezTo>
                  <a:pt x="92" y="90"/>
                  <a:pt x="92" y="101"/>
                  <a:pt x="92" y="101"/>
                </a:cubicBezTo>
                <a:cubicBezTo>
                  <a:pt x="92" y="101"/>
                  <a:pt x="83" y="106"/>
                  <a:pt x="82" y="106"/>
                </a:cubicBezTo>
                <a:close/>
                <a:moveTo>
                  <a:pt x="88" y="115"/>
                </a:moveTo>
                <a:cubicBezTo>
                  <a:pt x="91" y="114"/>
                  <a:pt x="94" y="112"/>
                  <a:pt x="97" y="110"/>
                </a:cubicBezTo>
                <a:cubicBezTo>
                  <a:pt x="107" y="116"/>
                  <a:pt x="107" y="116"/>
                  <a:pt x="107" y="116"/>
                </a:cubicBezTo>
                <a:cubicBezTo>
                  <a:pt x="102" y="119"/>
                  <a:pt x="93" y="124"/>
                  <a:pt x="88" y="127"/>
                </a:cubicBezTo>
                <a:lnTo>
                  <a:pt x="88" y="115"/>
                </a:lnTo>
                <a:close/>
                <a:moveTo>
                  <a:pt x="113" y="106"/>
                </a:moveTo>
                <a:cubicBezTo>
                  <a:pt x="102" y="100"/>
                  <a:pt x="102" y="100"/>
                  <a:pt x="102" y="100"/>
                </a:cubicBezTo>
                <a:cubicBezTo>
                  <a:pt x="102" y="96"/>
                  <a:pt x="102" y="92"/>
                  <a:pt x="102" y="89"/>
                </a:cubicBezTo>
                <a:cubicBezTo>
                  <a:pt x="113" y="84"/>
                  <a:pt x="113" y="84"/>
                  <a:pt x="113" y="84"/>
                </a:cubicBezTo>
                <a:cubicBezTo>
                  <a:pt x="113" y="90"/>
                  <a:pt x="113" y="99"/>
                  <a:pt x="113" y="10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 name="Freeform 225"/>
          <p:cNvSpPr/>
          <p:nvPr/>
        </p:nvSpPr>
        <p:spPr bwMode="auto">
          <a:xfrm>
            <a:off x="3441700" y="3552825"/>
            <a:ext cx="142875" cy="101600"/>
          </a:xfrm>
          <a:custGeom>
            <a:avLst/>
            <a:gdLst>
              <a:gd name="T0" fmla="*/ 33 w 64"/>
              <a:gd name="T1" fmla="*/ 0 h 45"/>
              <a:gd name="T2" fmla="*/ 28 w 64"/>
              <a:gd name="T3" fmla="*/ 45 h 45"/>
              <a:gd name="T4" fmla="*/ 34 w 64"/>
              <a:gd name="T5" fmla="*/ 22 h 45"/>
              <a:gd name="T6" fmla="*/ 38 w 64"/>
              <a:gd name="T7" fmla="*/ 45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4" y="22"/>
                </a:cubicBezTo>
                <a:cubicBezTo>
                  <a:pt x="34" y="22"/>
                  <a:pt x="47" y="29"/>
                  <a:pt x="38" y="45"/>
                </a:cubicBezTo>
                <a:cubicBezTo>
                  <a:pt x="38" y="45"/>
                  <a:pt x="64" y="26"/>
                  <a:pt x="3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 name="Freeform 226"/>
          <p:cNvSpPr/>
          <p:nvPr/>
        </p:nvSpPr>
        <p:spPr bwMode="auto">
          <a:xfrm>
            <a:off x="3540125" y="3611563"/>
            <a:ext cx="144463" cy="101600"/>
          </a:xfrm>
          <a:custGeom>
            <a:avLst/>
            <a:gdLst>
              <a:gd name="T0" fmla="*/ 33 w 64"/>
              <a:gd name="T1" fmla="*/ 0 h 45"/>
              <a:gd name="T2" fmla="*/ 28 w 64"/>
              <a:gd name="T3" fmla="*/ 45 h 45"/>
              <a:gd name="T4" fmla="*/ 33 w 64"/>
              <a:gd name="T5" fmla="*/ 22 h 45"/>
              <a:gd name="T6" fmla="*/ 38 w 64"/>
              <a:gd name="T7" fmla="*/ 44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3" y="22"/>
                </a:cubicBezTo>
                <a:cubicBezTo>
                  <a:pt x="33" y="22"/>
                  <a:pt x="46" y="29"/>
                  <a:pt x="38" y="44"/>
                </a:cubicBezTo>
                <a:cubicBezTo>
                  <a:pt x="38" y="44"/>
                  <a:pt x="64" y="25"/>
                  <a:pt x="3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 name="Freeform 227"/>
          <p:cNvSpPr/>
          <p:nvPr/>
        </p:nvSpPr>
        <p:spPr bwMode="auto">
          <a:xfrm>
            <a:off x="3517900" y="3857625"/>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 name="Freeform 228"/>
          <p:cNvSpPr/>
          <p:nvPr/>
        </p:nvSpPr>
        <p:spPr bwMode="auto">
          <a:xfrm>
            <a:off x="3476625" y="3662363"/>
            <a:ext cx="77788" cy="69850"/>
          </a:xfrm>
          <a:custGeom>
            <a:avLst/>
            <a:gdLst>
              <a:gd name="T0" fmla="*/ 34 w 34"/>
              <a:gd name="T1" fmla="*/ 31 h 31"/>
              <a:gd name="T2" fmla="*/ 34 w 34"/>
              <a:gd name="T3" fmla="*/ 1 h 31"/>
              <a:gd name="T4" fmla="*/ 32 w 34"/>
              <a:gd name="T5" fmla="*/ 0 h 31"/>
              <a:gd name="T6" fmla="*/ 2 w 34"/>
              <a:gd name="T7" fmla="*/ 0 h 31"/>
              <a:gd name="T8" fmla="*/ 0 w 34"/>
              <a:gd name="T9" fmla="*/ 1 h 31"/>
              <a:gd name="T10" fmla="*/ 0 w 34"/>
              <a:gd name="T11" fmla="*/ 8 h 31"/>
              <a:gd name="T12" fmla="*/ 34 w 34"/>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4" h="31">
                <a:moveTo>
                  <a:pt x="34" y="31"/>
                </a:moveTo>
                <a:cubicBezTo>
                  <a:pt x="34" y="1"/>
                  <a:pt x="34" y="1"/>
                  <a:pt x="34" y="1"/>
                </a:cubicBezTo>
                <a:cubicBezTo>
                  <a:pt x="34" y="0"/>
                  <a:pt x="33" y="0"/>
                  <a:pt x="32" y="0"/>
                </a:cubicBezTo>
                <a:cubicBezTo>
                  <a:pt x="2" y="0"/>
                  <a:pt x="2" y="0"/>
                  <a:pt x="2" y="0"/>
                </a:cubicBezTo>
                <a:cubicBezTo>
                  <a:pt x="1" y="0"/>
                  <a:pt x="0" y="0"/>
                  <a:pt x="0" y="1"/>
                </a:cubicBezTo>
                <a:cubicBezTo>
                  <a:pt x="0" y="8"/>
                  <a:pt x="0" y="8"/>
                  <a:pt x="0" y="8"/>
                </a:cubicBezTo>
                <a:cubicBezTo>
                  <a:pt x="4" y="13"/>
                  <a:pt x="14" y="24"/>
                  <a:pt x="34" y="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 name="Freeform 229"/>
          <p:cNvSpPr/>
          <p:nvPr/>
        </p:nvSpPr>
        <p:spPr bwMode="auto">
          <a:xfrm>
            <a:off x="3476625" y="3706813"/>
            <a:ext cx="77788" cy="107950"/>
          </a:xfrm>
          <a:custGeom>
            <a:avLst/>
            <a:gdLst>
              <a:gd name="T0" fmla="*/ 34 w 34"/>
              <a:gd name="T1" fmla="*/ 48 h 48"/>
              <a:gd name="T2" fmla="*/ 34 w 34"/>
              <a:gd name="T3" fmla="*/ 20 h 48"/>
              <a:gd name="T4" fmla="*/ 0 w 34"/>
              <a:gd name="T5" fmla="*/ 0 h 48"/>
              <a:gd name="T6" fmla="*/ 0 w 34"/>
              <a:gd name="T7" fmla="*/ 25 h 48"/>
              <a:gd name="T8" fmla="*/ 34 w 34"/>
              <a:gd name="T9" fmla="*/ 48 h 48"/>
            </a:gdLst>
            <a:ahLst/>
            <a:cxnLst>
              <a:cxn ang="0">
                <a:pos x="T0" y="T1"/>
              </a:cxn>
              <a:cxn ang="0">
                <a:pos x="T2" y="T3"/>
              </a:cxn>
              <a:cxn ang="0">
                <a:pos x="T4" y="T5"/>
              </a:cxn>
              <a:cxn ang="0">
                <a:pos x="T6" y="T7"/>
              </a:cxn>
              <a:cxn ang="0">
                <a:pos x="T8" y="T9"/>
              </a:cxn>
            </a:cxnLst>
            <a:rect l="0" t="0" r="r" b="b"/>
            <a:pathLst>
              <a:path w="34" h="48">
                <a:moveTo>
                  <a:pt x="34" y="48"/>
                </a:moveTo>
                <a:cubicBezTo>
                  <a:pt x="34" y="20"/>
                  <a:pt x="34" y="20"/>
                  <a:pt x="34" y="20"/>
                </a:cubicBezTo>
                <a:cubicBezTo>
                  <a:pt x="27" y="18"/>
                  <a:pt x="10" y="12"/>
                  <a:pt x="0" y="0"/>
                </a:cubicBezTo>
                <a:cubicBezTo>
                  <a:pt x="0" y="25"/>
                  <a:pt x="0" y="25"/>
                  <a:pt x="0" y="25"/>
                </a:cubicBezTo>
                <a:cubicBezTo>
                  <a:pt x="5" y="31"/>
                  <a:pt x="15" y="41"/>
                  <a:pt x="34"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 name="Freeform 230"/>
          <p:cNvSpPr>
            <a:spLocks noEditPoints="1"/>
          </p:cNvSpPr>
          <p:nvPr/>
        </p:nvSpPr>
        <p:spPr bwMode="auto">
          <a:xfrm>
            <a:off x="3352800" y="3717925"/>
            <a:ext cx="415925" cy="228600"/>
          </a:xfrm>
          <a:custGeom>
            <a:avLst/>
            <a:gdLst>
              <a:gd name="T0" fmla="*/ 154 w 184"/>
              <a:gd name="T1" fmla="*/ 54 h 101"/>
              <a:gd name="T2" fmla="*/ 138 w 184"/>
              <a:gd name="T3" fmla="*/ 61 h 101"/>
              <a:gd name="T4" fmla="*/ 156 w 184"/>
              <a:gd name="T5" fmla="*/ 53 h 101"/>
              <a:gd name="T6" fmla="*/ 164 w 184"/>
              <a:gd name="T7" fmla="*/ 22 h 101"/>
              <a:gd name="T8" fmla="*/ 135 w 184"/>
              <a:gd name="T9" fmla="*/ 23 h 101"/>
              <a:gd name="T10" fmla="*/ 132 w 184"/>
              <a:gd name="T11" fmla="*/ 30 h 101"/>
              <a:gd name="T12" fmla="*/ 132 w 184"/>
              <a:gd name="T13" fmla="*/ 2 h 101"/>
              <a:gd name="T14" fmla="*/ 131 w 184"/>
              <a:gd name="T15" fmla="*/ 0 h 101"/>
              <a:gd name="T16" fmla="*/ 101 w 184"/>
              <a:gd name="T17" fmla="*/ 0 h 101"/>
              <a:gd name="T18" fmla="*/ 99 w 184"/>
              <a:gd name="T19" fmla="*/ 2 h 101"/>
              <a:gd name="T20" fmla="*/ 99 w 184"/>
              <a:gd name="T21" fmla="*/ 23 h 101"/>
              <a:gd name="T22" fmla="*/ 133 w 184"/>
              <a:gd name="T23" fmla="*/ 46 h 101"/>
              <a:gd name="T24" fmla="*/ 133 w 184"/>
              <a:gd name="T25" fmla="*/ 55 h 101"/>
              <a:gd name="T26" fmla="*/ 99 w 184"/>
              <a:gd name="T27" fmla="*/ 35 h 101"/>
              <a:gd name="T28" fmla="*/ 99 w 184"/>
              <a:gd name="T29" fmla="*/ 55 h 101"/>
              <a:gd name="T30" fmla="*/ 94 w 184"/>
              <a:gd name="T31" fmla="*/ 54 h 101"/>
              <a:gd name="T32" fmla="*/ 89 w 184"/>
              <a:gd name="T33" fmla="*/ 55 h 101"/>
              <a:gd name="T34" fmla="*/ 89 w 184"/>
              <a:gd name="T35" fmla="*/ 52 h 101"/>
              <a:gd name="T36" fmla="*/ 55 w 184"/>
              <a:gd name="T37" fmla="*/ 32 h 101"/>
              <a:gd name="T38" fmla="*/ 55 w 184"/>
              <a:gd name="T39" fmla="*/ 38 h 101"/>
              <a:gd name="T40" fmla="*/ 51 w 184"/>
              <a:gd name="T41" fmla="*/ 28 h 101"/>
              <a:gd name="T42" fmla="*/ 26 w 184"/>
              <a:gd name="T43" fmla="*/ 26 h 101"/>
              <a:gd name="T44" fmla="*/ 32 w 184"/>
              <a:gd name="T45" fmla="*/ 53 h 101"/>
              <a:gd name="T46" fmla="*/ 48 w 184"/>
              <a:gd name="T47" fmla="*/ 62 h 101"/>
              <a:gd name="T48" fmla="*/ 30 w 184"/>
              <a:gd name="T49" fmla="*/ 55 h 101"/>
              <a:gd name="T50" fmla="*/ 0 w 184"/>
              <a:gd name="T51" fmla="*/ 76 h 101"/>
              <a:gd name="T52" fmla="*/ 32 w 184"/>
              <a:gd name="T53" fmla="*/ 101 h 101"/>
              <a:gd name="T54" fmla="*/ 63 w 184"/>
              <a:gd name="T55" fmla="*/ 97 h 101"/>
              <a:gd name="T56" fmla="*/ 69 w 184"/>
              <a:gd name="T57" fmla="*/ 89 h 101"/>
              <a:gd name="T58" fmla="*/ 78 w 184"/>
              <a:gd name="T59" fmla="*/ 101 h 101"/>
              <a:gd name="T60" fmla="*/ 109 w 184"/>
              <a:gd name="T61" fmla="*/ 99 h 101"/>
              <a:gd name="T62" fmla="*/ 117 w 184"/>
              <a:gd name="T63" fmla="*/ 89 h 101"/>
              <a:gd name="T64" fmla="*/ 121 w 184"/>
              <a:gd name="T65" fmla="*/ 96 h 101"/>
              <a:gd name="T66" fmla="*/ 152 w 184"/>
              <a:gd name="T67" fmla="*/ 100 h 101"/>
              <a:gd name="T68" fmla="*/ 184 w 184"/>
              <a:gd name="T69" fmla="*/ 75 h 101"/>
              <a:gd name="T70" fmla="*/ 154 w 184"/>
              <a:gd name="T71" fmla="*/ 54 h 101"/>
              <a:gd name="T72" fmla="*/ 74 w 184"/>
              <a:gd name="T73" fmla="*/ 62 h 101"/>
              <a:gd name="T74" fmla="*/ 73 w 184"/>
              <a:gd name="T75" fmla="*/ 62 h 101"/>
              <a:gd name="T76" fmla="*/ 74 w 184"/>
              <a:gd name="T77" fmla="*/ 62 h 101"/>
              <a:gd name="T78" fmla="*/ 74 w 184"/>
              <a:gd name="T79"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01">
                <a:moveTo>
                  <a:pt x="154" y="54"/>
                </a:moveTo>
                <a:cubicBezTo>
                  <a:pt x="154" y="54"/>
                  <a:pt x="148" y="61"/>
                  <a:pt x="138" y="61"/>
                </a:cubicBezTo>
                <a:cubicBezTo>
                  <a:pt x="142" y="56"/>
                  <a:pt x="149" y="50"/>
                  <a:pt x="156" y="53"/>
                </a:cubicBezTo>
                <a:cubicBezTo>
                  <a:pt x="156" y="53"/>
                  <a:pt x="152" y="34"/>
                  <a:pt x="164" y="22"/>
                </a:cubicBezTo>
                <a:cubicBezTo>
                  <a:pt x="164" y="22"/>
                  <a:pt x="146" y="32"/>
                  <a:pt x="135" y="23"/>
                </a:cubicBezTo>
                <a:cubicBezTo>
                  <a:pt x="135" y="23"/>
                  <a:pt x="135" y="27"/>
                  <a:pt x="132" y="30"/>
                </a:cubicBezTo>
                <a:cubicBezTo>
                  <a:pt x="132" y="2"/>
                  <a:pt x="132" y="2"/>
                  <a:pt x="132" y="2"/>
                </a:cubicBezTo>
                <a:cubicBezTo>
                  <a:pt x="132" y="1"/>
                  <a:pt x="132" y="0"/>
                  <a:pt x="131" y="0"/>
                </a:cubicBezTo>
                <a:cubicBezTo>
                  <a:pt x="101" y="0"/>
                  <a:pt x="101" y="0"/>
                  <a:pt x="101" y="0"/>
                </a:cubicBezTo>
                <a:cubicBezTo>
                  <a:pt x="100" y="0"/>
                  <a:pt x="99" y="1"/>
                  <a:pt x="99" y="2"/>
                </a:cubicBezTo>
                <a:cubicBezTo>
                  <a:pt x="99" y="23"/>
                  <a:pt x="99" y="23"/>
                  <a:pt x="99" y="23"/>
                </a:cubicBezTo>
                <a:cubicBezTo>
                  <a:pt x="103" y="28"/>
                  <a:pt x="113" y="39"/>
                  <a:pt x="133" y="46"/>
                </a:cubicBezTo>
                <a:cubicBezTo>
                  <a:pt x="133" y="55"/>
                  <a:pt x="133" y="55"/>
                  <a:pt x="133" y="55"/>
                </a:cubicBezTo>
                <a:cubicBezTo>
                  <a:pt x="126" y="53"/>
                  <a:pt x="109" y="47"/>
                  <a:pt x="99" y="35"/>
                </a:cubicBezTo>
                <a:cubicBezTo>
                  <a:pt x="99" y="55"/>
                  <a:pt x="99" y="55"/>
                  <a:pt x="99" y="55"/>
                </a:cubicBezTo>
                <a:cubicBezTo>
                  <a:pt x="98" y="54"/>
                  <a:pt x="96" y="54"/>
                  <a:pt x="94" y="54"/>
                </a:cubicBezTo>
                <a:cubicBezTo>
                  <a:pt x="92" y="54"/>
                  <a:pt x="90" y="54"/>
                  <a:pt x="89" y="55"/>
                </a:cubicBezTo>
                <a:cubicBezTo>
                  <a:pt x="89" y="52"/>
                  <a:pt x="89" y="52"/>
                  <a:pt x="89" y="52"/>
                </a:cubicBezTo>
                <a:cubicBezTo>
                  <a:pt x="82" y="50"/>
                  <a:pt x="66" y="44"/>
                  <a:pt x="55" y="32"/>
                </a:cubicBezTo>
                <a:cubicBezTo>
                  <a:pt x="55" y="38"/>
                  <a:pt x="55" y="38"/>
                  <a:pt x="55" y="38"/>
                </a:cubicBezTo>
                <a:cubicBezTo>
                  <a:pt x="51" y="33"/>
                  <a:pt x="51" y="28"/>
                  <a:pt x="51" y="28"/>
                </a:cubicBezTo>
                <a:cubicBezTo>
                  <a:pt x="41" y="36"/>
                  <a:pt x="26" y="26"/>
                  <a:pt x="26" y="26"/>
                </a:cubicBezTo>
                <a:cubicBezTo>
                  <a:pt x="36" y="37"/>
                  <a:pt x="32" y="53"/>
                  <a:pt x="32" y="53"/>
                </a:cubicBezTo>
                <a:cubicBezTo>
                  <a:pt x="39" y="51"/>
                  <a:pt x="45" y="57"/>
                  <a:pt x="48" y="62"/>
                </a:cubicBezTo>
                <a:cubicBezTo>
                  <a:pt x="37" y="63"/>
                  <a:pt x="30" y="55"/>
                  <a:pt x="30" y="55"/>
                </a:cubicBezTo>
                <a:cubicBezTo>
                  <a:pt x="26" y="73"/>
                  <a:pt x="0" y="76"/>
                  <a:pt x="0" y="76"/>
                </a:cubicBezTo>
                <a:cubicBezTo>
                  <a:pt x="22" y="79"/>
                  <a:pt x="32" y="101"/>
                  <a:pt x="32" y="101"/>
                </a:cubicBezTo>
                <a:cubicBezTo>
                  <a:pt x="40" y="87"/>
                  <a:pt x="63" y="97"/>
                  <a:pt x="63" y="97"/>
                </a:cubicBezTo>
                <a:cubicBezTo>
                  <a:pt x="64" y="94"/>
                  <a:pt x="66" y="91"/>
                  <a:pt x="69" y="89"/>
                </a:cubicBezTo>
                <a:cubicBezTo>
                  <a:pt x="75" y="95"/>
                  <a:pt x="78" y="101"/>
                  <a:pt x="78" y="101"/>
                </a:cubicBezTo>
                <a:cubicBezTo>
                  <a:pt x="86" y="88"/>
                  <a:pt x="109" y="99"/>
                  <a:pt x="109" y="99"/>
                </a:cubicBezTo>
                <a:cubicBezTo>
                  <a:pt x="110" y="95"/>
                  <a:pt x="113" y="92"/>
                  <a:pt x="117" y="89"/>
                </a:cubicBezTo>
                <a:cubicBezTo>
                  <a:pt x="119" y="91"/>
                  <a:pt x="121" y="94"/>
                  <a:pt x="121" y="96"/>
                </a:cubicBezTo>
                <a:cubicBezTo>
                  <a:pt x="121" y="96"/>
                  <a:pt x="144" y="86"/>
                  <a:pt x="152" y="100"/>
                </a:cubicBezTo>
                <a:cubicBezTo>
                  <a:pt x="152" y="100"/>
                  <a:pt x="162" y="78"/>
                  <a:pt x="184" y="75"/>
                </a:cubicBezTo>
                <a:cubicBezTo>
                  <a:pt x="184" y="75"/>
                  <a:pt x="158" y="72"/>
                  <a:pt x="154" y="54"/>
                </a:cubicBezTo>
                <a:close/>
                <a:moveTo>
                  <a:pt x="74" y="62"/>
                </a:moveTo>
                <a:cubicBezTo>
                  <a:pt x="74" y="62"/>
                  <a:pt x="74" y="62"/>
                  <a:pt x="73" y="62"/>
                </a:cubicBezTo>
                <a:cubicBezTo>
                  <a:pt x="74" y="62"/>
                  <a:pt x="74" y="62"/>
                  <a:pt x="74" y="62"/>
                </a:cubicBezTo>
                <a:cubicBezTo>
                  <a:pt x="74" y="62"/>
                  <a:pt x="74" y="62"/>
                  <a:pt x="74" y="6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 name="Freeform 231"/>
          <p:cNvSpPr/>
          <p:nvPr/>
        </p:nvSpPr>
        <p:spPr bwMode="auto">
          <a:xfrm>
            <a:off x="4160838" y="3525838"/>
            <a:ext cx="47625" cy="50800"/>
          </a:xfrm>
          <a:custGeom>
            <a:avLst/>
            <a:gdLst>
              <a:gd name="T0" fmla="*/ 7 w 21"/>
              <a:gd name="T1" fmla="*/ 21 h 22"/>
              <a:gd name="T2" fmla="*/ 10 w 21"/>
              <a:gd name="T3" fmla="*/ 22 h 22"/>
              <a:gd name="T4" fmla="*/ 14 w 21"/>
              <a:gd name="T5" fmla="*/ 21 h 22"/>
              <a:gd name="T6" fmla="*/ 21 w 21"/>
              <a:gd name="T7" fmla="*/ 11 h 22"/>
              <a:gd name="T8" fmla="*/ 10 w 21"/>
              <a:gd name="T9" fmla="*/ 0 h 22"/>
              <a:gd name="T10" fmla="*/ 0 w 21"/>
              <a:gd name="T11" fmla="*/ 11 h 22"/>
              <a:gd name="T12" fmla="*/ 7 w 21"/>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7" y="21"/>
                </a:moveTo>
                <a:cubicBezTo>
                  <a:pt x="8" y="21"/>
                  <a:pt x="9" y="22"/>
                  <a:pt x="10" y="22"/>
                </a:cubicBezTo>
                <a:cubicBezTo>
                  <a:pt x="12" y="22"/>
                  <a:pt x="13" y="21"/>
                  <a:pt x="14" y="21"/>
                </a:cubicBezTo>
                <a:cubicBezTo>
                  <a:pt x="18" y="19"/>
                  <a:pt x="21" y="15"/>
                  <a:pt x="21" y="11"/>
                </a:cubicBezTo>
                <a:cubicBezTo>
                  <a:pt x="21" y="5"/>
                  <a:pt x="16" y="0"/>
                  <a:pt x="10" y="0"/>
                </a:cubicBezTo>
                <a:cubicBezTo>
                  <a:pt x="4" y="0"/>
                  <a:pt x="0" y="5"/>
                  <a:pt x="0" y="11"/>
                </a:cubicBezTo>
                <a:cubicBezTo>
                  <a:pt x="0" y="16"/>
                  <a:pt x="3" y="19"/>
                  <a:pt x="7" y="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 name="Freeform 232"/>
          <p:cNvSpPr>
            <a:spLocks noEditPoints="1"/>
          </p:cNvSpPr>
          <p:nvPr/>
        </p:nvSpPr>
        <p:spPr bwMode="auto">
          <a:xfrm>
            <a:off x="4059238" y="3578225"/>
            <a:ext cx="247650" cy="325438"/>
          </a:xfrm>
          <a:custGeom>
            <a:avLst/>
            <a:gdLst>
              <a:gd name="T0" fmla="*/ 110 w 110"/>
              <a:gd name="T1" fmla="*/ 128 h 144"/>
              <a:gd name="T2" fmla="*/ 55 w 110"/>
              <a:gd name="T3" fmla="*/ 1 h 144"/>
              <a:gd name="T4" fmla="*/ 0 w 110"/>
              <a:gd name="T5" fmla="*/ 128 h 144"/>
              <a:gd name="T6" fmla="*/ 109 w 110"/>
              <a:gd name="T7" fmla="*/ 128 h 144"/>
              <a:gd name="T8" fmla="*/ 86 w 110"/>
              <a:gd name="T9" fmla="*/ 82 h 144"/>
              <a:gd name="T10" fmla="*/ 89 w 110"/>
              <a:gd name="T11" fmla="*/ 86 h 144"/>
              <a:gd name="T12" fmla="*/ 86 w 110"/>
              <a:gd name="T13" fmla="*/ 90 h 144"/>
              <a:gd name="T14" fmla="*/ 81 w 110"/>
              <a:gd name="T15" fmla="*/ 89 h 144"/>
              <a:gd name="T16" fmla="*/ 80 w 110"/>
              <a:gd name="T17" fmla="*/ 83 h 144"/>
              <a:gd name="T18" fmla="*/ 75 w 110"/>
              <a:gd name="T19" fmla="*/ 104 h 144"/>
              <a:gd name="T20" fmla="*/ 92 w 110"/>
              <a:gd name="T21" fmla="*/ 111 h 144"/>
              <a:gd name="T22" fmla="*/ 91 w 110"/>
              <a:gd name="T23" fmla="*/ 129 h 144"/>
              <a:gd name="T24" fmla="*/ 73 w 110"/>
              <a:gd name="T25" fmla="*/ 134 h 144"/>
              <a:gd name="T26" fmla="*/ 63 w 110"/>
              <a:gd name="T27" fmla="*/ 119 h 144"/>
              <a:gd name="T28" fmla="*/ 75 w 110"/>
              <a:gd name="T29" fmla="*/ 104 h 144"/>
              <a:gd name="T30" fmla="*/ 69 w 110"/>
              <a:gd name="T31" fmla="*/ 38 h 144"/>
              <a:gd name="T32" fmla="*/ 73 w 110"/>
              <a:gd name="T33" fmla="*/ 43 h 144"/>
              <a:gd name="T34" fmla="*/ 69 w 110"/>
              <a:gd name="T35" fmla="*/ 49 h 144"/>
              <a:gd name="T36" fmla="*/ 63 w 110"/>
              <a:gd name="T37" fmla="*/ 47 h 144"/>
              <a:gd name="T38" fmla="*/ 62 w 110"/>
              <a:gd name="T39" fmla="*/ 40 h 144"/>
              <a:gd name="T40" fmla="*/ 53 w 110"/>
              <a:gd name="T41" fmla="*/ 17 h 144"/>
              <a:gd name="T42" fmla="*/ 55 w 110"/>
              <a:gd name="T43" fmla="*/ 17 h 144"/>
              <a:gd name="T44" fmla="*/ 55 w 110"/>
              <a:gd name="T45" fmla="*/ 20 h 144"/>
              <a:gd name="T46" fmla="*/ 53 w 110"/>
              <a:gd name="T47" fmla="*/ 20 h 144"/>
              <a:gd name="T48" fmla="*/ 52 w 110"/>
              <a:gd name="T49" fmla="*/ 19 h 144"/>
              <a:gd name="T50" fmla="*/ 53 w 110"/>
              <a:gd name="T51" fmla="*/ 17 h 144"/>
              <a:gd name="T52" fmla="*/ 56 w 110"/>
              <a:gd name="T53" fmla="*/ 56 h 144"/>
              <a:gd name="T54" fmla="*/ 63 w 110"/>
              <a:gd name="T55" fmla="*/ 65 h 144"/>
              <a:gd name="T56" fmla="*/ 57 w 110"/>
              <a:gd name="T57" fmla="*/ 75 h 144"/>
              <a:gd name="T58" fmla="*/ 46 w 110"/>
              <a:gd name="T59" fmla="*/ 71 h 144"/>
              <a:gd name="T60" fmla="*/ 45 w 110"/>
              <a:gd name="T61" fmla="*/ 60 h 144"/>
              <a:gd name="T62" fmla="*/ 29 w 110"/>
              <a:gd name="T63" fmla="*/ 97 h 144"/>
              <a:gd name="T64" fmla="*/ 35 w 110"/>
              <a:gd name="T65" fmla="*/ 99 h 144"/>
              <a:gd name="T66" fmla="*/ 35 w 110"/>
              <a:gd name="T67" fmla="*/ 105 h 144"/>
              <a:gd name="T68" fmla="*/ 29 w 110"/>
              <a:gd name="T69" fmla="*/ 107 h 144"/>
              <a:gd name="T70" fmla="*/ 26 w 110"/>
              <a:gd name="T71" fmla="*/ 102 h 144"/>
              <a:gd name="T72" fmla="*/ 29 w 110"/>
              <a:gd name="T73" fmla="*/ 9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44">
                <a:moveTo>
                  <a:pt x="109" y="128"/>
                </a:moveTo>
                <a:cubicBezTo>
                  <a:pt x="109" y="128"/>
                  <a:pt x="110" y="128"/>
                  <a:pt x="110" y="128"/>
                </a:cubicBezTo>
                <a:cubicBezTo>
                  <a:pt x="59" y="0"/>
                  <a:pt x="59" y="0"/>
                  <a:pt x="59" y="0"/>
                </a:cubicBezTo>
                <a:cubicBezTo>
                  <a:pt x="58" y="0"/>
                  <a:pt x="57" y="1"/>
                  <a:pt x="55" y="1"/>
                </a:cubicBezTo>
                <a:cubicBezTo>
                  <a:pt x="54" y="1"/>
                  <a:pt x="53" y="0"/>
                  <a:pt x="52" y="0"/>
                </a:cubicBezTo>
                <a:cubicBezTo>
                  <a:pt x="0" y="128"/>
                  <a:pt x="0" y="128"/>
                  <a:pt x="0" y="128"/>
                </a:cubicBezTo>
                <a:cubicBezTo>
                  <a:pt x="1" y="128"/>
                  <a:pt x="1" y="128"/>
                  <a:pt x="2" y="129"/>
                </a:cubicBezTo>
                <a:cubicBezTo>
                  <a:pt x="2" y="129"/>
                  <a:pt x="52" y="144"/>
                  <a:pt x="109" y="128"/>
                </a:cubicBezTo>
                <a:close/>
                <a:moveTo>
                  <a:pt x="84" y="84"/>
                </a:moveTo>
                <a:cubicBezTo>
                  <a:pt x="86" y="82"/>
                  <a:pt x="86" y="82"/>
                  <a:pt x="86" y="82"/>
                </a:cubicBezTo>
                <a:cubicBezTo>
                  <a:pt x="86" y="85"/>
                  <a:pt x="86" y="85"/>
                  <a:pt x="86" y="85"/>
                </a:cubicBezTo>
                <a:cubicBezTo>
                  <a:pt x="89" y="86"/>
                  <a:pt x="89" y="86"/>
                  <a:pt x="89" y="86"/>
                </a:cubicBezTo>
                <a:cubicBezTo>
                  <a:pt x="86" y="87"/>
                  <a:pt x="86" y="87"/>
                  <a:pt x="86" y="87"/>
                </a:cubicBezTo>
                <a:cubicBezTo>
                  <a:pt x="86" y="90"/>
                  <a:pt x="86" y="90"/>
                  <a:pt x="86" y="90"/>
                </a:cubicBezTo>
                <a:cubicBezTo>
                  <a:pt x="84" y="88"/>
                  <a:pt x="84" y="88"/>
                  <a:pt x="84" y="88"/>
                </a:cubicBezTo>
                <a:cubicBezTo>
                  <a:pt x="81" y="89"/>
                  <a:pt x="81" y="89"/>
                  <a:pt x="81" y="89"/>
                </a:cubicBezTo>
                <a:cubicBezTo>
                  <a:pt x="82" y="86"/>
                  <a:pt x="82" y="86"/>
                  <a:pt x="82" y="86"/>
                </a:cubicBezTo>
                <a:cubicBezTo>
                  <a:pt x="80" y="83"/>
                  <a:pt x="80" y="83"/>
                  <a:pt x="80" y="83"/>
                </a:cubicBezTo>
                <a:lnTo>
                  <a:pt x="84" y="84"/>
                </a:lnTo>
                <a:close/>
                <a:moveTo>
                  <a:pt x="75" y="104"/>
                </a:moveTo>
                <a:cubicBezTo>
                  <a:pt x="81" y="113"/>
                  <a:pt x="81" y="113"/>
                  <a:pt x="81" y="113"/>
                </a:cubicBezTo>
                <a:cubicBezTo>
                  <a:pt x="92" y="111"/>
                  <a:pt x="92" y="111"/>
                  <a:pt x="92" y="111"/>
                </a:cubicBezTo>
                <a:cubicBezTo>
                  <a:pt x="85" y="120"/>
                  <a:pt x="85" y="120"/>
                  <a:pt x="85" y="120"/>
                </a:cubicBezTo>
                <a:cubicBezTo>
                  <a:pt x="91" y="129"/>
                  <a:pt x="91" y="129"/>
                  <a:pt x="91" y="129"/>
                </a:cubicBezTo>
                <a:cubicBezTo>
                  <a:pt x="80" y="125"/>
                  <a:pt x="80" y="125"/>
                  <a:pt x="80" y="125"/>
                </a:cubicBezTo>
                <a:cubicBezTo>
                  <a:pt x="73" y="134"/>
                  <a:pt x="73" y="134"/>
                  <a:pt x="73" y="134"/>
                </a:cubicBezTo>
                <a:cubicBezTo>
                  <a:pt x="73" y="123"/>
                  <a:pt x="73" y="123"/>
                  <a:pt x="73" y="123"/>
                </a:cubicBezTo>
                <a:cubicBezTo>
                  <a:pt x="63" y="119"/>
                  <a:pt x="63" y="119"/>
                  <a:pt x="63" y="119"/>
                </a:cubicBezTo>
                <a:cubicBezTo>
                  <a:pt x="74" y="115"/>
                  <a:pt x="74" y="115"/>
                  <a:pt x="74" y="115"/>
                </a:cubicBezTo>
                <a:lnTo>
                  <a:pt x="75" y="104"/>
                </a:lnTo>
                <a:close/>
                <a:moveTo>
                  <a:pt x="66" y="41"/>
                </a:moveTo>
                <a:cubicBezTo>
                  <a:pt x="69" y="38"/>
                  <a:pt x="69" y="38"/>
                  <a:pt x="69" y="38"/>
                </a:cubicBezTo>
                <a:cubicBezTo>
                  <a:pt x="69" y="42"/>
                  <a:pt x="69" y="42"/>
                  <a:pt x="69" y="42"/>
                </a:cubicBezTo>
                <a:cubicBezTo>
                  <a:pt x="73" y="43"/>
                  <a:pt x="73" y="43"/>
                  <a:pt x="73" y="43"/>
                </a:cubicBezTo>
                <a:cubicBezTo>
                  <a:pt x="69" y="45"/>
                  <a:pt x="69" y="45"/>
                  <a:pt x="69" y="45"/>
                </a:cubicBezTo>
                <a:cubicBezTo>
                  <a:pt x="69" y="49"/>
                  <a:pt x="69" y="49"/>
                  <a:pt x="69" y="49"/>
                </a:cubicBezTo>
                <a:cubicBezTo>
                  <a:pt x="67" y="46"/>
                  <a:pt x="67" y="46"/>
                  <a:pt x="67" y="46"/>
                </a:cubicBezTo>
                <a:cubicBezTo>
                  <a:pt x="63" y="47"/>
                  <a:pt x="63" y="47"/>
                  <a:pt x="63" y="47"/>
                </a:cubicBezTo>
                <a:cubicBezTo>
                  <a:pt x="65" y="43"/>
                  <a:pt x="65" y="43"/>
                  <a:pt x="65" y="43"/>
                </a:cubicBezTo>
                <a:cubicBezTo>
                  <a:pt x="62" y="40"/>
                  <a:pt x="62" y="40"/>
                  <a:pt x="62" y="40"/>
                </a:cubicBezTo>
                <a:lnTo>
                  <a:pt x="66" y="41"/>
                </a:lnTo>
                <a:close/>
                <a:moveTo>
                  <a:pt x="53" y="17"/>
                </a:moveTo>
                <a:cubicBezTo>
                  <a:pt x="55" y="14"/>
                  <a:pt x="55" y="14"/>
                  <a:pt x="55" y="14"/>
                </a:cubicBezTo>
                <a:cubicBezTo>
                  <a:pt x="55" y="17"/>
                  <a:pt x="55" y="17"/>
                  <a:pt x="55" y="17"/>
                </a:cubicBezTo>
                <a:cubicBezTo>
                  <a:pt x="58" y="18"/>
                  <a:pt x="58" y="18"/>
                  <a:pt x="58" y="18"/>
                </a:cubicBezTo>
                <a:cubicBezTo>
                  <a:pt x="55" y="20"/>
                  <a:pt x="55" y="20"/>
                  <a:pt x="55" y="20"/>
                </a:cubicBezTo>
                <a:cubicBezTo>
                  <a:pt x="55" y="23"/>
                  <a:pt x="55" y="23"/>
                  <a:pt x="55" y="23"/>
                </a:cubicBezTo>
                <a:cubicBezTo>
                  <a:pt x="53" y="20"/>
                  <a:pt x="53" y="20"/>
                  <a:pt x="53" y="20"/>
                </a:cubicBezTo>
                <a:cubicBezTo>
                  <a:pt x="50" y="21"/>
                  <a:pt x="50" y="21"/>
                  <a:pt x="50" y="21"/>
                </a:cubicBezTo>
                <a:cubicBezTo>
                  <a:pt x="52" y="19"/>
                  <a:pt x="52" y="19"/>
                  <a:pt x="52" y="19"/>
                </a:cubicBezTo>
                <a:cubicBezTo>
                  <a:pt x="50" y="16"/>
                  <a:pt x="50" y="16"/>
                  <a:pt x="50" y="16"/>
                </a:cubicBezTo>
                <a:lnTo>
                  <a:pt x="53" y="17"/>
                </a:lnTo>
                <a:close/>
                <a:moveTo>
                  <a:pt x="52" y="61"/>
                </a:moveTo>
                <a:cubicBezTo>
                  <a:pt x="56" y="56"/>
                  <a:pt x="56" y="56"/>
                  <a:pt x="56" y="56"/>
                </a:cubicBezTo>
                <a:cubicBezTo>
                  <a:pt x="57" y="63"/>
                  <a:pt x="57" y="63"/>
                  <a:pt x="57" y="63"/>
                </a:cubicBezTo>
                <a:cubicBezTo>
                  <a:pt x="63" y="65"/>
                  <a:pt x="63" y="65"/>
                  <a:pt x="63" y="65"/>
                </a:cubicBezTo>
                <a:cubicBezTo>
                  <a:pt x="57" y="68"/>
                  <a:pt x="57" y="68"/>
                  <a:pt x="57" y="68"/>
                </a:cubicBezTo>
                <a:cubicBezTo>
                  <a:pt x="57" y="75"/>
                  <a:pt x="57" y="75"/>
                  <a:pt x="57" y="75"/>
                </a:cubicBezTo>
                <a:cubicBezTo>
                  <a:pt x="52" y="69"/>
                  <a:pt x="52" y="69"/>
                  <a:pt x="52" y="69"/>
                </a:cubicBezTo>
                <a:cubicBezTo>
                  <a:pt x="46" y="71"/>
                  <a:pt x="46" y="71"/>
                  <a:pt x="46" y="71"/>
                </a:cubicBezTo>
                <a:cubicBezTo>
                  <a:pt x="49" y="65"/>
                  <a:pt x="49" y="65"/>
                  <a:pt x="49" y="65"/>
                </a:cubicBezTo>
                <a:cubicBezTo>
                  <a:pt x="45" y="60"/>
                  <a:pt x="45" y="60"/>
                  <a:pt x="45" y="60"/>
                </a:cubicBezTo>
                <a:lnTo>
                  <a:pt x="52" y="61"/>
                </a:lnTo>
                <a:close/>
                <a:moveTo>
                  <a:pt x="29" y="97"/>
                </a:moveTo>
                <a:cubicBezTo>
                  <a:pt x="34" y="90"/>
                  <a:pt x="34" y="90"/>
                  <a:pt x="34" y="90"/>
                </a:cubicBezTo>
                <a:cubicBezTo>
                  <a:pt x="35" y="99"/>
                  <a:pt x="35" y="99"/>
                  <a:pt x="35" y="99"/>
                </a:cubicBezTo>
                <a:cubicBezTo>
                  <a:pt x="43" y="102"/>
                  <a:pt x="43" y="102"/>
                  <a:pt x="43" y="102"/>
                </a:cubicBezTo>
                <a:cubicBezTo>
                  <a:pt x="35" y="105"/>
                  <a:pt x="35" y="105"/>
                  <a:pt x="35" y="105"/>
                </a:cubicBezTo>
                <a:cubicBezTo>
                  <a:pt x="35" y="114"/>
                  <a:pt x="35" y="114"/>
                  <a:pt x="35" y="114"/>
                </a:cubicBezTo>
                <a:cubicBezTo>
                  <a:pt x="29" y="107"/>
                  <a:pt x="29" y="107"/>
                  <a:pt x="29" y="107"/>
                </a:cubicBezTo>
                <a:cubicBezTo>
                  <a:pt x="21" y="110"/>
                  <a:pt x="21" y="110"/>
                  <a:pt x="21" y="110"/>
                </a:cubicBezTo>
                <a:cubicBezTo>
                  <a:pt x="26" y="102"/>
                  <a:pt x="26" y="102"/>
                  <a:pt x="26" y="102"/>
                </a:cubicBezTo>
                <a:cubicBezTo>
                  <a:pt x="20" y="95"/>
                  <a:pt x="20" y="95"/>
                  <a:pt x="20" y="95"/>
                </a:cubicBezTo>
                <a:lnTo>
                  <a:pt x="29" y="9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 name="Freeform 233"/>
          <p:cNvSpPr/>
          <p:nvPr/>
        </p:nvSpPr>
        <p:spPr bwMode="auto">
          <a:xfrm>
            <a:off x="4021138" y="3876675"/>
            <a:ext cx="323850" cy="98425"/>
          </a:xfrm>
          <a:custGeom>
            <a:avLst/>
            <a:gdLst>
              <a:gd name="T0" fmla="*/ 142 w 144"/>
              <a:gd name="T1" fmla="*/ 11 h 44"/>
              <a:gd name="T2" fmla="*/ 127 w 144"/>
              <a:gd name="T3" fmla="*/ 2 h 44"/>
              <a:gd name="T4" fmla="*/ 126 w 144"/>
              <a:gd name="T5" fmla="*/ 2 h 44"/>
              <a:gd name="T6" fmla="*/ 19 w 144"/>
              <a:gd name="T7" fmla="*/ 2 h 44"/>
              <a:gd name="T8" fmla="*/ 17 w 144"/>
              <a:gd name="T9" fmla="*/ 2 h 44"/>
              <a:gd name="T10" fmla="*/ 2 w 144"/>
              <a:gd name="T11" fmla="*/ 10 h 44"/>
              <a:gd name="T12" fmla="*/ 11 w 144"/>
              <a:gd name="T13" fmla="*/ 26 h 44"/>
              <a:gd name="T14" fmla="*/ 133 w 144"/>
              <a:gd name="T15" fmla="*/ 26 h 44"/>
              <a:gd name="T16" fmla="*/ 142 w 144"/>
              <a:gd name="T17"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44">
                <a:moveTo>
                  <a:pt x="142" y="11"/>
                </a:moveTo>
                <a:cubicBezTo>
                  <a:pt x="140" y="4"/>
                  <a:pt x="133" y="0"/>
                  <a:pt x="127" y="2"/>
                </a:cubicBezTo>
                <a:cubicBezTo>
                  <a:pt x="127" y="2"/>
                  <a:pt x="126" y="2"/>
                  <a:pt x="126" y="2"/>
                </a:cubicBezTo>
                <a:cubicBezTo>
                  <a:pt x="69" y="18"/>
                  <a:pt x="19" y="2"/>
                  <a:pt x="19" y="2"/>
                </a:cubicBezTo>
                <a:cubicBezTo>
                  <a:pt x="18" y="2"/>
                  <a:pt x="18" y="2"/>
                  <a:pt x="17" y="2"/>
                </a:cubicBezTo>
                <a:cubicBezTo>
                  <a:pt x="11" y="0"/>
                  <a:pt x="4" y="4"/>
                  <a:pt x="2" y="10"/>
                </a:cubicBezTo>
                <a:cubicBezTo>
                  <a:pt x="0" y="17"/>
                  <a:pt x="4" y="24"/>
                  <a:pt x="11" y="26"/>
                </a:cubicBezTo>
                <a:cubicBezTo>
                  <a:pt x="13" y="27"/>
                  <a:pt x="68" y="44"/>
                  <a:pt x="133" y="26"/>
                </a:cubicBezTo>
                <a:cubicBezTo>
                  <a:pt x="140" y="24"/>
                  <a:pt x="144" y="17"/>
                  <a:pt x="142"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 name="Freeform 234"/>
          <p:cNvSpPr/>
          <p:nvPr/>
        </p:nvSpPr>
        <p:spPr bwMode="auto">
          <a:xfrm>
            <a:off x="4565650" y="3627438"/>
            <a:ext cx="517525" cy="280987"/>
          </a:xfrm>
          <a:custGeom>
            <a:avLst/>
            <a:gdLst>
              <a:gd name="T0" fmla="*/ 194 w 229"/>
              <a:gd name="T1" fmla="*/ 71 h 124"/>
              <a:gd name="T2" fmla="*/ 194 w 229"/>
              <a:gd name="T3" fmla="*/ 63 h 124"/>
              <a:gd name="T4" fmla="*/ 146 w 229"/>
              <a:gd name="T5" fmla="*/ 63 h 124"/>
              <a:gd name="T6" fmla="*/ 151 w 229"/>
              <a:gd name="T7" fmla="*/ 55 h 124"/>
              <a:gd name="T8" fmla="*/ 160 w 229"/>
              <a:gd name="T9" fmla="*/ 48 h 124"/>
              <a:gd name="T10" fmla="*/ 168 w 229"/>
              <a:gd name="T11" fmla="*/ 34 h 124"/>
              <a:gd name="T12" fmla="*/ 180 w 229"/>
              <a:gd name="T13" fmla="*/ 18 h 124"/>
              <a:gd name="T14" fmla="*/ 180 w 229"/>
              <a:gd name="T15" fmla="*/ 0 h 124"/>
              <a:gd name="T16" fmla="*/ 124 w 229"/>
              <a:gd name="T17" fmla="*/ 29 h 124"/>
              <a:gd name="T18" fmla="*/ 119 w 229"/>
              <a:gd name="T19" fmla="*/ 49 h 124"/>
              <a:gd name="T20" fmla="*/ 120 w 229"/>
              <a:gd name="T21" fmla="*/ 63 h 124"/>
              <a:gd name="T22" fmla="*/ 114 w 229"/>
              <a:gd name="T23" fmla="*/ 63 h 124"/>
              <a:gd name="T24" fmla="*/ 115 w 229"/>
              <a:gd name="T25" fmla="*/ 60 h 124"/>
              <a:gd name="T26" fmla="*/ 93 w 229"/>
              <a:gd name="T27" fmla="*/ 39 h 124"/>
              <a:gd name="T28" fmla="*/ 72 w 229"/>
              <a:gd name="T29" fmla="*/ 60 h 124"/>
              <a:gd name="T30" fmla="*/ 72 w 229"/>
              <a:gd name="T31" fmla="*/ 66 h 124"/>
              <a:gd name="T32" fmla="*/ 66 w 229"/>
              <a:gd name="T33" fmla="*/ 66 h 124"/>
              <a:gd name="T34" fmla="*/ 57 w 229"/>
              <a:gd name="T35" fmla="*/ 59 h 124"/>
              <a:gd name="T36" fmla="*/ 48 w 229"/>
              <a:gd name="T37" fmla="*/ 66 h 124"/>
              <a:gd name="T38" fmla="*/ 27 w 229"/>
              <a:gd name="T39" fmla="*/ 66 h 124"/>
              <a:gd name="T40" fmla="*/ 4 w 229"/>
              <a:gd name="T41" fmla="*/ 54 h 124"/>
              <a:gd name="T42" fmla="*/ 0 w 229"/>
              <a:gd name="T43" fmla="*/ 54 h 124"/>
              <a:gd name="T44" fmla="*/ 0 w 229"/>
              <a:gd name="T45" fmla="*/ 81 h 124"/>
              <a:gd name="T46" fmla="*/ 4 w 229"/>
              <a:gd name="T47" fmla="*/ 81 h 124"/>
              <a:gd name="T48" fmla="*/ 27 w 229"/>
              <a:gd name="T49" fmla="*/ 69 h 124"/>
              <a:gd name="T50" fmla="*/ 48 w 229"/>
              <a:gd name="T51" fmla="*/ 69 h 124"/>
              <a:gd name="T52" fmla="*/ 57 w 229"/>
              <a:gd name="T53" fmla="*/ 77 h 124"/>
              <a:gd name="T54" fmla="*/ 66 w 229"/>
              <a:gd name="T55" fmla="*/ 69 h 124"/>
              <a:gd name="T56" fmla="*/ 73 w 229"/>
              <a:gd name="T57" fmla="*/ 69 h 124"/>
              <a:gd name="T58" fmla="*/ 93 w 229"/>
              <a:gd name="T59" fmla="*/ 82 h 124"/>
              <a:gd name="T60" fmla="*/ 99 w 229"/>
              <a:gd name="T61" fmla="*/ 81 h 124"/>
              <a:gd name="T62" fmla="*/ 101 w 229"/>
              <a:gd name="T63" fmla="*/ 83 h 124"/>
              <a:gd name="T64" fmla="*/ 69 w 229"/>
              <a:gd name="T65" fmla="*/ 72 h 124"/>
              <a:gd name="T66" fmla="*/ 43 w 229"/>
              <a:gd name="T67" fmla="*/ 99 h 124"/>
              <a:gd name="T68" fmla="*/ 109 w 229"/>
              <a:gd name="T69" fmla="*/ 92 h 124"/>
              <a:gd name="T70" fmla="*/ 194 w 229"/>
              <a:gd name="T71" fmla="*/ 124 h 124"/>
              <a:gd name="T72" fmla="*/ 194 w 229"/>
              <a:gd name="T73" fmla="*/ 88 h 124"/>
              <a:gd name="T74" fmla="*/ 194 w 229"/>
              <a:gd name="T75"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124">
                <a:moveTo>
                  <a:pt x="194" y="71"/>
                </a:moveTo>
                <a:cubicBezTo>
                  <a:pt x="194" y="63"/>
                  <a:pt x="194" y="63"/>
                  <a:pt x="194" y="63"/>
                </a:cubicBezTo>
                <a:cubicBezTo>
                  <a:pt x="146" y="63"/>
                  <a:pt x="146" y="63"/>
                  <a:pt x="146" y="63"/>
                </a:cubicBezTo>
                <a:cubicBezTo>
                  <a:pt x="152" y="60"/>
                  <a:pt x="151" y="55"/>
                  <a:pt x="151" y="55"/>
                </a:cubicBezTo>
                <a:cubicBezTo>
                  <a:pt x="161" y="56"/>
                  <a:pt x="160" y="48"/>
                  <a:pt x="160" y="48"/>
                </a:cubicBezTo>
                <a:cubicBezTo>
                  <a:pt x="173" y="47"/>
                  <a:pt x="168" y="34"/>
                  <a:pt x="168" y="34"/>
                </a:cubicBezTo>
                <a:cubicBezTo>
                  <a:pt x="183" y="29"/>
                  <a:pt x="180" y="18"/>
                  <a:pt x="180" y="18"/>
                </a:cubicBezTo>
                <a:cubicBezTo>
                  <a:pt x="196" y="2"/>
                  <a:pt x="180" y="0"/>
                  <a:pt x="180" y="0"/>
                </a:cubicBezTo>
                <a:cubicBezTo>
                  <a:pt x="177" y="13"/>
                  <a:pt x="138" y="24"/>
                  <a:pt x="124" y="29"/>
                </a:cubicBezTo>
                <a:cubicBezTo>
                  <a:pt x="111" y="33"/>
                  <a:pt x="105" y="38"/>
                  <a:pt x="119" y="49"/>
                </a:cubicBezTo>
                <a:cubicBezTo>
                  <a:pt x="125" y="55"/>
                  <a:pt x="124" y="60"/>
                  <a:pt x="120" y="63"/>
                </a:cubicBezTo>
                <a:cubicBezTo>
                  <a:pt x="114" y="63"/>
                  <a:pt x="114" y="63"/>
                  <a:pt x="114" y="63"/>
                </a:cubicBezTo>
                <a:cubicBezTo>
                  <a:pt x="114" y="62"/>
                  <a:pt x="115" y="61"/>
                  <a:pt x="115" y="60"/>
                </a:cubicBezTo>
                <a:cubicBezTo>
                  <a:pt x="115" y="49"/>
                  <a:pt x="105" y="39"/>
                  <a:pt x="93" y="39"/>
                </a:cubicBezTo>
                <a:cubicBezTo>
                  <a:pt x="81" y="39"/>
                  <a:pt x="72" y="49"/>
                  <a:pt x="72" y="60"/>
                </a:cubicBezTo>
                <a:cubicBezTo>
                  <a:pt x="72" y="62"/>
                  <a:pt x="72" y="64"/>
                  <a:pt x="72" y="66"/>
                </a:cubicBezTo>
                <a:cubicBezTo>
                  <a:pt x="66" y="66"/>
                  <a:pt x="66" y="66"/>
                  <a:pt x="66" y="66"/>
                </a:cubicBezTo>
                <a:cubicBezTo>
                  <a:pt x="65" y="62"/>
                  <a:pt x="62" y="59"/>
                  <a:pt x="57" y="59"/>
                </a:cubicBezTo>
                <a:cubicBezTo>
                  <a:pt x="53" y="59"/>
                  <a:pt x="49" y="62"/>
                  <a:pt x="48" y="66"/>
                </a:cubicBezTo>
                <a:cubicBezTo>
                  <a:pt x="27" y="66"/>
                  <a:pt x="27" y="66"/>
                  <a:pt x="27" y="66"/>
                </a:cubicBezTo>
                <a:cubicBezTo>
                  <a:pt x="27" y="66"/>
                  <a:pt x="8" y="65"/>
                  <a:pt x="4" y="54"/>
                </a:cubicBezTo>
                <a:cubicBezTo>
                  <a:pt x="4" y="54"/>
                  <a:pt x="0" y="50"/>
                  <a:pt x="0" y="54"/>
                </a:cubicBezTo>
                <a:cubicBezTo>
                  <a:pt x="0" y="81"/>
                  <a:pt x="0" y="81"/>
                  <a:pt x="0" y="81"/>
                </a:cubicBezTo>
                <a:cubicBezTo>
                  <a:pt x="0" y="84"/>
                  <a:pt x="4" y="81"/>
                  <a:pt x="4" y="81"/>
                </a:cubicBezTo>
                <a:cubicBezTo>
                  <a:pt x="8" y="69"/>
                  <a:pt x="27" y="69"/>
                  <a:pt x="27" y="69"/>
                </a:cubicBezTo>
                <a:cubicBezTo>
                  <a:pt x="48" y="69"/>
                  <a:pt x="48" y="69"/>
                  <a:pt x="48" y="69"/>
                </a:cubicBezTo>
                <a:cubicBezTo>
                  <a:pt x="49" y="73"/>
                  <a:pt x="52" y="77"/>
                  <a:pt x="57" y="77"/>
                </a:cubicBezTo>
                <a:cubicBezTo>
                  <a:pt x="62" y="77"/>
                  <a:pt x="66" y="73"/>
                  <a:pt x="66" y="69"/>
                </a:cubicBezTo>
                <a:cubicBezTo>
                  <a:pt x="73" y="69"/>
                  <a:pt x="73" y="69"/>
                  <a:pt x="73" y="69"/>
                </a:cubicBezTo>
                <a:cubicBezTo>
                  <a:pt x="76" y="76"/>
                  <a:pt x="84" y="82"/>
                  <a:pt x="93" y="82"/>
                </a:cubicBezTo>
                <a:cubicBezTo>
                  <a:pt x="95" y="82"/>
                  <a:pt x="97" y="81"/>
                  <a:pt x="99" y="81"/>
                </a:cubicBezTo>
                <a:cubicBezTo>
                  <a:pt x="100" y="82"/>
                  <a:pt x="100" y="83"/>
                  <a:pt x="101" y="83"/>
                </a:cubicBezTo>
                <a:cubicBezTo>
                  <a:pt x="93" y="87"/>
                  <a:pt x="81" y="89"/>
                  <a:pt x="69" y="72"/>
                </a:cubicBezTo>
                <a:cubicBezTo>
                  <a:pt x="43" y="99"/>
                  <a:pt x="43" y="99"/>
                  <a:pt x="43" y="99"/>
                </a:cubicBezTo>
                <a:cubicBezTo>
                  <a:pt x="43" y="99"/>
                  <a:pt x="85" y="124"/>
                  <a:pt x="109" y="92"/>
                </a:cubicBezTo>
                <a:cubicBezTo>
                  <a:pt x="136" y="115"/>
                  <a:pt x="194" y="124"/>
                  <a:pt x="194" y="124"/>
                </a:cubicBezTo>
                <a:cubicBezTo>
                  <a:pt x="194" y="88"/>
                  <a:pt x="194" y="88"/>
                  <a:pt x="194" y="88"/>
                </a:cubicBezTo>
                <a:cubicBezTo>
                  <a:pt x="229" y="100"/>
                  <a:pt x="205" y="79"/>
                  <a:pt x="194"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 name="Freeform 235"/>
          <p:cNvSpPr>
            <a:spLocks noEditPoints="1"/>
          </p:cNvSpPr>
          <p:nvPr/>
        </p:nvSpPr>
        <p:spPr bwMode="auto">
          <a:xfrm>
            <a:off x="5246688" y="3663950"/>
            <a:ext cx="415925" cy="207963"/>
          </a:xfrm>
          <a:custGeom>
            <a:avLst/>
            <a:gdLst>
              <a:gd name="T0" fmla="*/ 97 w 184"/>
              <a:gd name="T1" fmla="*/ 16 h 92"/>
              <a:gd name="T2" fmla="*/ 109 w 184"/>
              <a:gd name="T3" fmla="*/ 21 h 92"/>
              <a:gd name="T4" fmla="*/ 136 w 184"/>
              <a:gd name="T5" fmla="*/ 16 h 92"/>
              <a:gd name="T6" fmla="*/ 124 w 184"/>
              <a:gd name="T7" fmla="*/ 21 h 92"/>
              <a:gd name="T8" fmla="*/ 136 w 184"/>
              <a:gd name="T9" fmla="*/ 16 h 92"/>
              <a:gd name="T10" fmla="*/ 110 w 184"/>
              <a:gd name="T11" fmla="*/ 16 h 92"/>
              <a:gd name="T12" fmla="*/ 122 w 184"/>
              <a:gd name="T13" fmla="*/ 21 h 92"/>
              <a:gd name="T14" fmla="*/ 95 w 184"/>
              <a:gd name="T15" fmla="*/ 16 h 92"/>
              <a:gd name="T16" fmla="*/ 83 w 184"/>
              <a:gd name="T17" fmla="*/ 21 h 92"/>
              <a:gd name="T18" fmla="*/ 95 w 184"/>
              <a:gd name="T19" fmla="*/ 16 h 92"/>
              <a:gd name="T20" fmla="*/ 171 w 184"/>
              <a:gd name="T21" fmla="*/ 32 h 92"/>
              <a:gd name="T22" fmla="*/ 165 w 184"/>
              <a:gd name="T23" fmla="*/ 32 h 92"/>
              <a:gd name="T24" fmla="*/ 135 w 184"/>
              <a:gd name="T25" fmla="*/ 23 h 92"/>
              <a:gd name="T26" fmla="*/ 125 w 184"/>
              <a:gd name="T27" fmla="*/ 32 h 92"/>
              <a:gd name="T28" fmla="*/ 121 w 184"/>
              <a:gd name="T29" fmla="*/ 23 h 92"/>
              <a:gd name="T30" fmla="*/ 112 w 184"/>
              <a:gd name="T31" fmla="*/ 32 h 92"/>
              <a:gd name="T32" fmla="*/ 107 w 184"/>
              <a:gd name="T33" fmla="*/ 23 h 92"/>
              <a:gd name="T34" fmla="*/ 98 w 184"/>
              <a:gd name="T35" fmla="*/ 32 h 92"/>
              <a:gd name="T36" fmla="*/ 94 w 184"/>
              <a:gd name="T37" fmla="*/ 23 h 92"/>
              <a:gd name="T38" fmla="*/ 84 w 184"/>
              <a:gd name="T39" fmla="*/ 32 h 92"/>
              <a:gd name="T40" fmla="*/ 68 w 184"/>
              <a:gd name="T41" fmla="*/ 32 h 92"/>
              <a:gd name="T42" fmla="*/ 0 w 184"/>
              <a:gd name="T43" fmla="*/ 78 h 92"/>
              <a:gd name="T44" fmla="*/ 42 w 184"/>
              <a:gd name="T45" fmla="*/ 60 h 92"/>
              <a:gd name="T46" fmla="*/ 60 w 184"/>
              <a:gd name="T47" fmla="*/ 92 h 92"/>
              <a:gd name="T48" fmla="*/ 158 w 184"/>
              <a:gd name="T49" fmla="*/ 68 h 92"/>
              <a:gd name="T50" fmla="*/ 151 w 184"/>
              <a:gd name="T51" fmla="*/ 42 h 92"/>
              <a:gd name="T52" fmla="*/ 168 w 184"/>
              <a:gd name="T53" fmla="*/ 44 h 92"/>
              <a:gd name="T54" fmla="*/ 178 w 184"/>
              <a:gd name="T55" fmla="*/ 42 h 92"/>
              <a:gd name="T56" fmla="*/ 184 w 184"/>
              <a:gd name="T57" fmla="*/ 30 h 92"/>
              <a:gd name="T58" fmla="*/ 148 w 184"/>
              <a:gd name="T59" fmla="*/ 66 h 92"/>
              <a:gd name="T60" fmla="*/ 67 w 184"/>
              <a:gd name="T61" fmla="*/ 83 h 92"/>
              <a:gd name="T62" fmla="*/ 51 w 184"/>
              <a:gd name="T63" fmla="*/ 60 h 92"/>
              <a:gd name="T64" fmla="*/ 84 w 184"/>
              <a:gd name="T65" fmla="*/ 44 h 92"/>
              <a:gd name="T66" fmla="*/ 94 w 184"/>
              <a:gd name="T67" fmla="*/ 60 h 92"/>
              <a:gd name="T68" fmla="*/ 98 w 184"/>
              <a:gd name="T69" fmla="*/ 44 h 92"/>
              <a:gd name="T70" fmla="*/ 107 w 184"/>
              <a:gd name="T71" fmla="*/ 60 h 92"/>
              <a:gd name="T72" fmla="*/ 112 w 184"/>
              <a:gd name="T73" fmla="*/ 44 h 92"/>
              <a:gd name="T74" fmla="*/ 121 w 184"/>
              <a:gd name="T75" fmla="*/ 60 h 92"/>
              <a:gd name="T76" fmla="*/ 125 w 184"/>
              <a:gd name="T77" fmla="*/ 44 h 92"/>
              <a:gd name="T78" fmla="*/ 135 w 184"/>
              <a:gd name="T79" fmla="*/ 60 h 92"/>
              <a:gd name="T80" fmla="*/ 148 w 184"/>
              <a:gd name="T81"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92">
                <a:moveTo>
                  <a:pt x="109" y="16"/>
                </a:moveTo>
                <a:cubicBezTo>
                  <a:pt x="97" y="16"/>
                  <a:pt x="97" y="16"/>
                  <a:pt x="97" y="16"/>
                </a:cubicBezTo>
                <a:cubicBezTo>
                  <a:pt x="97" y="21"/>
                  <a:pt x="97" y="21"/>
                  <a:pt x="97" y="21"/>
                </a:cubicBezTo>
                <a:cubicBezTo>
                  <a:pt x="109" y="21"/>
                  <a:pt x="109" y="21"/>
                  <a:pt x="109" y="21"/>
                </a:cubicBezTo>
                <a:lnTo>
                  <a:pt x="109" y="16"/>
                </a:lnTo>
                <a:close/>
                <a:moveTo>
                  <a:pt x="136" y="16"/>
                </a:moveTo>
                <a:cubicBezTo>
                  <a:pt x="124" y="16"/>
                  <a:pt x="124" y="16"/>
                  <a:pt x="124" y="16"/>
                </a:cubicBezTo>
                <a:cubicBezTo>
                  <a:pt x="124" y="21"/>
                  <a:pt x="124" y="21"/>
                  <a:pt x="124" y="21"/>
                </a:cubicBezTo>
                <a:cubicBezTo>
                  <a:pt x="136" y="21"/>
                  <a:pt x="136" y="21"/>
                  <a:pt x="136" y="21"/>
                </a:cubicBezTo>
                <a:lnTo>
                  <a:pt x="136" y="16"/>
                </a:lnTo>
                <a:close/>
                <a:moveTo>
                  <a:pt x="122" y="16"/>
                </a:moveTo>
                <a:cubicBezTo>
                  <a:pt x="110" y="16"/>
                  <a:pt x="110" y="16"/>
                  <a:pt x="110" y="16"/>
                </a:cubicBezTo>
                <a:cubicBezTo>
                  <a:pt x="110" y="21"/>
                  <a:pt x="110" y="21"/>
                  <a:pt x="110" y="21"/>
                </a:cubicBezTo>
                <a:cubicBezTo>
                  <a:pt x="122" y="21"/>
                  <a:pt x="122" y="21"/>
                  <a:pt x="122" y="21"/>
                </a:cubicBezTo>
                <a:lnTo>
                  <a:pt x="122" y="16"/>
                </a:lnTo>
                <a:close/>
                <a:moveTo>
                  <a:pt x="95" y="16"/>
                </a:moveTo>
                <a:cubicBezTo>
                  <a:pt x="83" y="16"/>
                  <a:pt x="83" y="16"/>
                  <a:pt x="83" y="16"/>
                </a:cubicBezTo>
                <a:cubicBezTo>
                  <a:pt x="83" y="21"/>
                  <a:pt x="83" y="21"/>
                  <a:pt x="83" y="21"/>
                </a:cubicBezTo>
                <a:cubicBezTo>
                  <a:pt x="95" y="21"/>
                  <a:pt x="95" y="21"/>
                  <a:pt x="95" y="21"/>
                </a:cubicBezTo>
                <a:lnTo>
                  <a:pt x="95" y="16"/>
                </a:lnTo>
                <a:close/>
                <a:moveTo>
                  <a:pt x="178" y="32"/>
                </a:moveTo>
                <a:cubicBezTo>
                  <a:pt x="171" y="32"/>
                  <a:pt x="171" y="32"/>
                  <a:pt x="171" y="32"/>
                </a:cubicBezTo>
                <a:cubicBezTo>
                  <a:pt x="171" y="31"/>
                  <a:pt x="169" y="30"/>
                  <a:pt x="168" y="30"/>
                </a:cubicBezTo>
                <a:cubicBezTo>
                  <a:pt x="166" y="30"/>
                  <a:pt x="165" y="31"/>
                  <a:pt x="165" y="32"/>
                </a:cubicBezTo>
                <a:cubicBezTo>
                  <a:pt x="135" y="32"/>
                  <a:pt x="135" y="32"/>
                  <a:pt x="135" y="32"/>
                </a:cubicBezTo>
                <a:cubicBezTo>
                  <a:pt x="135" y="23"/>
                  <a:pt x="135" y="23"/>
                  <a:pt x="135" y="23"/>
                </a:cubicBezTo>
                <a:cubicBezTo>
                  <a:pt x="125" y="23"/>
                  <a:pt x="125" y="23"/>
                  <a:pt x="125" y="23"/>
                </a:cubicBezTo>
                <a:cubicBezTo>
                  <a:pt x="125" y="32"/>
                  <a:pt x="125" y="32"/>
                  <a:pt x="125" y="32"/>
                </a:cubicBezTo>
                <a:cubicBezTo>
                  <a:pt x="121" y="32"/>
                  <a:pt x="121" y="32"/>
                  <a:pt x="121" y="32"/>
                </a:cubicBezTo>
                <a:cubicBezTo>
                  <a:pt x="121" y="23"/>
                  <a:pt x="121" y="23"/>
                  <a:pt x="121" y="23"/>
                </a:cubicBezTo>
                <a:cubicBezTo>
                  <a:pt x="112" y="23"/>
                  <a:pt x="112" y="23"/>
                  <a:pt x="112" y="23"/>
                </a:cubicBezTo>
                <a:cubicBezTo>
                  <a:pt x="112" y="32"/>
                  <a:pt x="112" y="32"/>
                  <a:pt x="112" y="32"/>
                </a:cubicBezTo>
                <a:cubicBezTo>
                  <a:pt x="107" y="32"/>
                  <a:pt x="107" y="32"/>
                  <a:pt x="107" y="32"/>
                </a:cubicBezTo>
                <a:cubicBezTo>
                  <a:pt x="107" y="23"/>
                  <a:pt x="107" y="23"/>
                  <a:pt x="107" y="23"/>
                </a:cubicBezTo>
                <a:cubicBezTo>
                  <a:pt x="98" y="23"/>
                  <a:pt x="98" y="23"/>
                  <a:pt x="98" y="23"/>
                </a:cubicBezTo>
                <a:cubicBezTo>
                  <a:pt x="98" y="32"/>
                  <a:pt x="98" y="32"/>
                  <a:pt x="98" y="32"/>
                </a:cubicBezTo>
                <a:cubicBezTo>
                  <a:pt x="94" y="32"/>
                  <a:pt x="94" y="32"/>
                  <a:pt x="94" y="32"/>
                </a:cubicBezTo>
                <a:cubicBezTo>
                  <a:pt x="94" y="23"/>
                  <a:pt x="94" y="23"/>
                  <a:pt x="94" y="23"/>
                </a:cubicBezTo>
                <a:cubicBezTo>
                  <a:pt x="84" y="23"/>
                  <a:pt x="84" y="23"/>
                  <a:pt x="84" y="23"/>
                </a:cubicBezTo>
                <a:cubicBezTo>
                  <a:pt x="84" y="32"/>
                  <a:pt x="84" y="32"/>
                  <a:pt x="84" y="32"/>
                </a:cubicBezTo>
                <a:cubicBezTo>
                  <a:pt x="68" y="32"/>
                  <a:pt x="68" y="32"/>
                  <a:pt x="68" y="32"/>
                </a:cubicBezTo>
                <a:cubicBezTo>
                  <a:pt x="68" y="32"/>
                  <a:pt x="68" y="32"/>
                  <a:pt x="68" y="32"/>
                </a:cubicBezTo>
                <a:cubicBezTo>
                  <a:pt x="14" y="32"/>
                  <a:pt x="0" y="0"/>
                  <a:pt x="0" y="0"/>
                </a:cubicBezTo>
                <a:cubicBezTo>
                  <a:pt x="0" y="78"/>
                  <a:pt x="0" y="78"/>
                  <a:pt x="0" y="78"/>
                </a:cubicBezTo>
                <a:cubicBezTo>
                  <a:pt x="17" y="59"/>
                  <a:pt x="34" y="51"/>
                  <a:pt x="46" y="46"/>
                </a:cubicBezTo>
                <a:cubicBezTo>
                  <a:pt x="44" y="50"/>
                  <a:pt x="42" y="55"/>
                  <a:pt x="42" y="60"/>
                </a:cubicBezTo>
                <a:cubicBezTo>
                  <a:pt x="42" y="68"/>
                  <a:pt x="42" y="68"/>
                  <a:pt x="42" y="68"/>
                </a:cubicBezTo>
                <a:cubicBezTo>
                  <a:pt x="42" y="81"/>
                  <a:pt x="50" y="92"/>
                  <a:pt x="60" y="92"/>
                </a:cubicBezTo>
                <a:cubicBezTo>
                  <a:pt x="139" y="92"/>
                  <a:pt x="139" y="92"/>
                  <a:pt x="139" y="92"/>
                </a:cubicBezTo>
                <a:cubicBezTo>
                  <a:pt x="149" y="92"/>
                  <a:pt x="158" y="81"/>
                  <a:pt x="158" y="68"/>
                </a:cubicBezTo>
                <a:cubicBezTo>
                  <a:pt x="158" y="60"/>
                  <a:pt x="158" y="60"/>
                  <a:pt x="158" y="60"/>
                </a:cubicBezTo>
                <a:cubicBezTo>
                  <a:pt x="158" y="53"/>
                  <a:pt x="155" y="47"/>
                  <a:pt x="151" y="42"/>
                </a:cubicBezTo>
                <a:cubicBezTo>
                  <a:pt x="165" y="42"/>
                  <a:pt x="165" y="42"/>
                  <a:pt x="165" y="42"/>
                </a:cubicBezTo>
                <a:cubicBezTo>
                  <a:pt x="165" y="44"/>
                  <a:pt x="167" y="44"/>
                  <a:pt x="168" y="44"/>
                </a:cubicBezTo>
                <a:cubicBezTo>
                  <a:pt x="169" y="44"/>
                  <a:pt x="171" y="44"/>
                  <a:pt x="171" y="42"/>
                </a:cubicBezTo>
                <a:cubicBezTo>
                  <a:pt x="178" y="42"/>
                  <a:pt x="178" y="42"/>
                  <a:pt x="178" y="42"/>
                </a:cubicBezTo>
                <a:cubicBezTo>
                  <a:pt x="179" y="44"/>
                  <a:pt x="181" y="46"/>
                  <a:pt x="184" y="46"/>
                </a:cubicBezTo>
                <a:cubicBezTo>
                  <a:pt x="184" y="30"/>
                  <a:pt x="184" y="30"/>
                  <a:pt x="184" y="30"/>
                </a:cubicBezTo>
                <a:cubicBezTo>
                  <a:pt x="182" y="30"/>
                  <a:pt x="180" y="31"/>
                  <a:pt x="178" y="32"/>
                </a:cubicBezTo>
                <a:close/>
                <a:moveTo>
                  <a:pt x="148" y="66"/>
                </a:moveTo>
                <a:cubicBezTo>
                  <a:pt x="148" y="76"/>
                  <a:pt x="141" y="83"/>
                  <a:pt x="133" y="83"/>
                </a:cubicBezTo>
                <a:cubicBezTo>
                  <a:pt x="67" y="83"/>
                  <a:pt x="67" y="83"/>
                  <a:pt x="67" y="83"/>
                </a:cubicBezTo>
                <a:cubicBezTo>
                  <a:pt x="58" y="83"/>
                  <a:pt x="51" y="76"/>
                  <a:pt x="51" y="66"/>
                </a:cubicBezTo>
                <a:cubicBezTo>
                  <a:pt x="51" y="60"/>
                  <a:pt x="51" y="60"/>
                  <a:pt x="51" y="60"/>
                </a:cubicBezTo>
                <a:cubicBezTo>
                  <a:pt x="51" y="51"/>
                  <a:pt x="58" y="44"/>
                  <a:pt x="67" y="44"/>
                </a:cubicBezTo>
                <a:cubicBezTo>
                  <a:pt x="84" y="44"/>
                  <a:pt x="84" y="44"/>
                  <a:pt x="84" y="44"/>
                </a:cubicBezTo>
                <a:cubicBezTo>
                  <a:pt x="84" y="60"/>
                  <a:pt x="84" y="60"/>
                  <a:pt x="84" y="60"/>
                </a:cubicBezTo>
                <a:cubicBezTo>
                  <a:pt x="94" y="60"/>
                  <a:pt x="94" y="60"/>
                  <a:pt x="94" y="60"/>
                </a:cubicBezTo>
                <a:cubicBezTo>
                  <a:pt x="94" y="44"/>
                  <a:pt x="94" y="44"/>
                  <a:pt x="94" y="44"/>
                </a:cubicBezTo>
                <a:cubicBezTo>
                  <a:pt x="98" y="44"/>
                  <a:pt x="98" y="44"/>
                  <a:pt x="98" y="44"/>
                </a:cubicBezTo>
                <a:cubicBezTo>
                  <a:pt x="98" y="60"/>
                  <a:pt x="98" y="60"/>
                  <a:pt x="98" y="60"/>
                </a:cubicBezTo>
                <a:cubicBezTo>
                  <a:pt x="107" y="60"/>
                  <a:pt x="107" y="60"/>
                  <a:pt x="107" y="60"/>
                </a:cubicBezTo>
                <a:cubicBezTo>
                  <a:pt x="107" y="44"/>
                  <a:pt x="107" y="44"/>
                  <a:pt x="107" y="44"/>
                </a:cubicBezTo>
                <a:cubicBezTo>
                  <a:pt x="112" y="44"/>
                  <a:pt x="112" y="44"/>
                  <a:pt x="112" y="44"/>
                </a:cubicBezTo>
                <a:cubicBezTo>
                  <a:pt x="112" y="60"/>
                  <a:pt x="112" y="60"/>
                  <a:pt x="112" y="60"/>
                </a:cubicBezTo>
                <a:cubicBezTo>
                  <a:pt x="121" y="60"/>
                  <a:pt x="121" y="60"/>
                  <a:pt x="121" y="60"/>
                </a:cubicBezTo>
                <a:cubicBezTo>
                  <a:pt x="121" y="44"/>
                  <a:pt x="121" y="44"/>
                  <a:pt x="121" y="44"/>
                </a:cubicBezTo>
                <a:cubicBezTo>
                  <a:pt x="125" y="44"/>
                  <a:pt x="125" y="44"/>
                  <a:pt x="125" y="44"/>
                </a:cubicBezTo>
                <a:cubicBezTo>
                  <a:pt x="125" y="60"/>
                  <a:pt x="125" y="60"/>
                  <a:pt x="125" y="60"/>
                </a:cubicBezTo>
                <a:cubicBezTo>
                  <a:pt x="135" y="60"/>
                  <a:pt x="135" y="60"/>
                  <a:pt x="135" y="60"/>
                </a:cubicBezTo>
                <a:cubicBezTo>
                  <a:pt x="135" y="44"/>
                  <a:pt x="135" y="44"/>
                  <a:pt x="135" y="44"/>
                </a:cubicBezTo>
                <a:cubicBezTo>
                  <a:pt x="142" y="45"/>
                  <a:pt x="148" y="52"/>
                  <a:pt x="148" y="60"/>
                </a:cubicBezTo>
                <a:lnTo>
                  <a:pt x="148" y="6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 name="Freeform 236"/>
          <p:cNvSpPr>
            <a:spLocks noEditPoints="1"/>
          </p:cNvSpPr>
          <p:nvPr/>
        </p:nvSpPr>
        <p:spPr bwMode="auto">
          <a:xfrm>
            <a:off x="5984875" y="3573463"/>
            <a:ext cx="220663" cy="352425"/>
          </a:xfrm>
          <a:custGeom>
            <a:avLst/>
            <a:gdLst>
              <a:gd name="T0" fmla="*/ 73 w 98"/>
              <a:gd name="T1" fmla="*/ 65 h 156"/>
              <a:gd name="T2" fmla="*/ 86 w 98"/>
              <a:gd name="T3" fmla="*/ 37 h 156"/>
              <a:gd name="T4" fmla="*/ 49 w 98"/>
              <a:gd name="T5" fmla="*/ 0 h 156"/>
              <a:gd name="T6" fmla="*/ 12 w 98"/>
              <a:gd name="T7" fmla="*/ 37 h 156"/>
              <a:gd name="T8" fmla="*/ 25 w 98"/>
              <a:gd name="T9" fmla="*/ 65 h 156"/>
              <a:gd name="T10" fmla="*/ 0 w 98"/>
              <a:gd name="T11" fmla="*/ 108 h 156"/>
              <a:gd name="T12" fmla="*/ 49 w 98"/>
              <a:gd name="T13" fmla="*/ 156 h 156"/>
              <a:gd name="T14" fmla="*/ 98 w 98"/>
              <a:gd name="T15" fmla="*/ 108 h 156"/>
              <a:gd name="T16" fmla="*/ 73 w 98"/>
              <a:gd name="T17" fmla="*/ 65 h 156"/>
              <a:gd name="T18" fmla="*/ 61 w 98"/>
              <a:gd name="T19" fmla="*/ 18 h 156"/>
              <a:gd name="T20" fmla="*/ 64 w 98"/>
              <a:gd name="T21" fmla="*/ 27 h 156"/>
              <a:gd name="T22" fmla="*/ 61 w 98"/>
              <a:gd name="T23" fmla="*/ 36 h 156"/>
              <a:gd name="T24" fmla="*/ 58 w 98"/>
              <a:gd name="T25" fmla="*/ 27 h 156"/>
              <a:gd name="T26" fmla="*/ 61 w 98"/>
              <a:gd name="T27" fmla="*/ 18 h 156"/>
              <a:gd name="T28" fmla="*/ 37 w 98"/>
              <a:gd name="T29" fmla="*/ 18 h 156"/>
              <a:gd name="T30" fmla="*/ 40 w 98"/>
              <a:gd name="T31" fmla="*/ 27 h 156"/>
              <a:gd name="T32" fmla="*/ 37 w 98"/>
              <a:gd name="T33" fmla="*/ 36 h 156"/>
              <a:gd name="T34" fmla="*/ 34 w 98"/>
              <a:gd name="T35" fmla="*/ 27 h 156"/>
              <a:gd name="T36" fmla="*/ 37 w 98"/>
              <a:gd name="T37" fmla="*/ 18 h 156"/>
              <a:gd name="T38" fmla="*/ 48 w 98"/>
              <a:gd name="T39" fmla="*/ 118 h 156"/>
              <a:gd name="T40" fmla="*/ 43 w 98"/>
              <a:gd name="T41" fmla="*/ 113 h 156"/>
              <a:gd name="T42" fmla="*/ 48 w 98"/>
              <a:gd name="T43" fmla="*/ 108 h 156"/>
              <a:gd name="T44" fmla="*/ 53 w 98"/>
              <a:gd name="T45" fmla="*/ 113 h 156"/>
              <a:gd name="T46" fmla="*/ 48 w 98"/>
              <a:gd name="T47" fmla="*/ 118 h 156"/>
              <a:gd name="T48" fmla="*/ 48 w 98"/>
              <a:gd name="T49" fmla="*/ 88 h 156"/>
              <a:gd name="T50" fmla="*/ 43 w 98"/>
              <a:gd name="T51" fmla="*/ 83 h 156"/>
              <a:gd name="T52" fmla="*/ 48 w 98"/>
              <a:gd name="T53" fmla="*/ 78 h 156"/>
              <a:gd name="T54" fmla="*/ 53 w 98"/>
              <a:gd name="T55" fmla="*/ 83 h 156"/>
              <a:gd name="T56" fmla="*/ 48 w 98"/>
              <a:gd name="T57" fmla="*/ 88 h 156"/>
              <a:gd name="T58" fmla="*/ 48 w 98"/>
              <a:gd name="T59" fmla="*/ 64 h 156"/>
              <a:gd name="T60" fmla="*/ 24 w 98"/>
              <a:gd name="T61" fmla="*/ 40 h 156"/>
              <a:gd name="T62" fmla="*/ 25 w 98"/>
              <a:gd name="T63" fmla="*/ 38 h 156"/>
              <a:gd name="T64" fmla="*/ 27 w 98"/>
              <a:gd name="T65" fmla="*/ 40 h 156"/>
              <a:gd name="T66" fmla="*/ 48 w 98"/>
              <a:gd name="T67" fmla="*/ 61 h 156"/>
              <a:gd name="T68" fmla="*/ 70 w 98"/>
              <a:gd name="T69" fmla="*/ 40 h 156"/>
              <a:gd name="T70" fmla="*/ 71 w 98"/>
              <a:gd name="T71" fmla="*/ 38 h 156"/>
              <a:gd name="T72" fmla="*/ 73 w 98"/>
              <a:gd name="T73" fmla="*/ 40 h 156"/>
              <a:gd name="T74" fmla="*/ 48 w 98"/>
              <a:gd name="T75" fmla="*/ 6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156">
                <a:moveTo>
                  <a:pt x="73" y="65"/>
                </a:moveTo>
                <a:cubicBezTo>
                  <a:pt x="81" y="59"/>
                  <a:pt x="86" y="48"/>
                  <a:pt x="86" y="37"/>
                </a:cubicBezTo>
                <a:cubicBezTo>
                  <a:pt x="86" y="16"/>
                  <a:pt x="70" y="0"/>
                  <a:pt x="49" y="0"/>
                </a:cubicBezTo>
                <a:cubicBezTo>
                  <a:pt x="28" y="0"/>
                  <a:pt x="12" y="16"/>
                  <a:pt x="12" y="37"/>
                </a:cubicBezTo>
                <a:cubicBezTo>
                  <a:pt x="12" y="48"/>
                  <a:pt x="17" y="59"/>
                  <a:pt x="25" y="65"/>
                </a:cubicBezTo>
                <a:cubicBezTo>
                  <a:pt x="10" y="74"/>
                  <a:pt x="0" y="90"/>
                  <a:pt x="0" y="108"/>
                </a:cubicBezTo>
                <a:cubicBezTo>
                  <a:pt x="0" y="135"/>
                  <a:pt x="22" y="156"/>
                  <a:pt x="49" y="156"/>
                </a:cubicBezTo>
                <a:cubicBezTo>
                  <a:pt x="76" y="156"/>
                  <a:pt x="98" y="135"/>
                  <a:pt x="98" y="108"/>
                </a:cubicBezTo>
                <a:cubicBezTo>
                  <a:pt x="98" y="90"/>
                  <a:pt x="88" y="74"/>
                  <a:pt x="73" y="65"/>
                </a:cubicBezTo>
                <a:close/>
                <a:moveTo>
                  <a:pt x="61" y="18"/>
                </a:moveTo>
                <a:cubicBezTo>
                  <a:pt x="63" y="18"/>
                  <a:pt x="64" y="22"/>
                  <a:pt x="64" y="27"/>
                </a:cubicBezTo>
                <a:cubicBezTo>
                  <a:pt x="64" y="32"/>
                  <a:pt x="63" y="36"/>
                  <a:pt x="61" y="36"/>
                </a:cubicBezTo>
                <a:cubicBezTo>
                  <a:pt x="59" y="36"/>
                  <a:pt x="58" y="32"/>
                  <a:pt x="58" y="27"/>
                </a:cubicBezTo>
                <a:cubicBezTo>
                  <a:pt x="58" y="22"/>
                  <a:pt x="59" y="18"/>
                  <a:pt x="61" y="18"/>
                </a:cubicBezTo>
                <a:close/>
                <a:moveTo>
                  <a:pt x="37" y="18"/>
                </a:moveTo>
                <a:cubicBezTo>
                  <a:pt x="38" y="18"/>
                  <a:pt x="40" y="22"/>
                  <a:pt x="40" y="27"/>
                </a:cubicBezTo>
                <a:cubicBezTo>
                  <a:pt x="40" y="32"/>
                  <a:pt x="38" y="36"/>
                  <a:pt x="37" y="36"/>
                </a:cubicBezTo>
                <a:cubicBezTo>
                  <a:pt x="35" y="36"/>
                  <a:pt x="34" y="32"/>
                  <a:pt x="34" y="27"/>
                </a:cubicBezTo>
                <a:cubicBezTo>
                  <a:pt x="34" y="22"/>
                  <a:pt x="35" y="18"/>
                  <a:pt x="37" y="18"/>
                </a:cubicBezTo>
                <a:close/>
                <a:moveTo>
                  <a:pt x="48" y="118"/>
                </a:moveTo>
                <a:cubicBezTo>
                  <a:pt x="45" y="118"/>
                  <a:pt x="43" y="116"/>
                  <a:pt x="43" y="113"/>
                </a:cubicBezTo>
                <a:cubicBezTo>
                  <a:pt x="43" y="110"/>
                  <a:pt x="45" y="108"/>
                  <a:pt x="48" y="108"/>
                </a:cubicBezTo>
                <a:cubicBezTo>
                  <a:pt x="51" y="108"/>
                  <a:pt x="53" y="110"/>
                  <a:pt x="53" y="113"/>
                </a:cubicBezTo>
                <a:cubicBezTo>
                  <a:pt x="53" y="116"/>
                  <a:pt x="51" y="118"/>
                  <a:pt x="48" y="118"/>
                </a:cubicBezTo>
                <a:close/>
                <a:moveTo>
                  <a:pt x="48" y="88"/>
                </a:moveTo>
                <a:cubicBezTo>
                  <a:pt x="45" y="88"/>
                  <a:pt x="43" y="86"/>
                  <a:pt x="43" y="83"/>
                </a:cubicBezTo>
                <a:cubicBezTo>
                  <a:pt x="43" y="80"/>
                  <a:pt x="45" y="78"/>
                  <a:pt x="48" y="78"/>
                </a:cubicBezTo>
                <a:cubicBezTo>
                  <a:pt x="51" y="78"/>
                  <a:pt x="53" y="80"/>
                  <a:pt x="53" y="83"/>
                </a:cubicBezTo>
                <a:cubicBezTo>
                  <a:pt x="53" y="86"/>
                  <a:pt x="51" y="88"/>
                  <a:pt x="48" y="88"/>
                </a:cubicBezTo>
                <a:close/>
                <a:moveTo>
                  <a:pt x="48" y="64"/>
                </a:moveTo>
                <a:cubicBezTo>
                  <a:pt x="35" y="64"/>
                  <a:pt x="24" y="53"/>
                  <a:pt x="24" y="40"/>
                </a:cubicBezTo>
                <a:cubicBezTo>
                  <a:pt x="24" y="39"/>
                  <a:pt x="24" y="38"/>
                  <a:pt x="25" y="38"/>
                </a:cubicBezTo>
                <a:cubicBezTo>
                  <a:pt x="26" y="38"/>
                  <a:pt x="27" y="39"/>
                  <a:pt x="27" y="40"/>
                </a:cubicBezTo>
                <a:cubicBezTo>
                  <a:pt x="27" y="52"/>
                  <a:pt x="36" y="61"/>
                  <a:pt x="48" y="61"/>
                </a:cubicBezTo>
                <a:cubicBezTo>
                  <a:pt x="60" y="61"/>
                  <a:pt x="70" y="52"/>
                  <a:pt x="70" y="40"/>
                </a:cubicBezTo>
                <a:cubicBezTo>
                  <a:pt x="70" y="39"/>
                  <a:pt x="71" y="38"/>
                  <a:pt x="71" y="38"/>
                </a:cubicBezTo>
                <a:cubicBezTo>
                  <a:pt x="72" y="38"/>
                  <a:pt x="73" y="39"/>
                  <a:pt x="73" y="40"/>
                </a:cubicBezTo>
                <a:cubicBezTo>
                  <a:pt x="73" y="53"/>
                  <a:pt x="62" y="64"/>
                  <a:pt x="48"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 name="Freeform 237"/>
          <p:cNvSpPr/>
          <p:nvPr/>
        </p:nvSpPr>
        <p:spPr bwMode="auto">
          <a:xfrm>
            <a:off x="6600825" y="3587750"/>
            <a:ext cx="288925" cy="358775"/>
          </a:xfrm>
          <a:custGeom>
            <a:avLst/>
            <a:gdLst>
              <a:gd name="T0" fmla="*/ 125 w 128"/>
              <a:gd name="T1" fmla="*/ 82 h 159"/>
              <a:gd name="T2" fmla="*/ 68 w 128"/>
              <a:gd name="T3" fmla="*/ 124 h 159"/>
              <a:gd name="T4" fmla="*/ 68 w 128"/>
              <a:gd name="T5" fmla="*/ 94 h 159"/>
              <a:gd name="T6" fmla="*/ 119 w 128"/>
              <a:gd name="T7" fmla="*/ 32 h 159"/>
              <a:gd name="T8" fmla="*/ 119 w 128"/>
              <a:gd name="T9" fmla="*/ 29 h 159"/>
              <a:gd name="T10" fmla="*/ 88 w 128"/>
              <a:gd name="T11" fmla="*/ 1 h 159"/>
              <a:gd name="T12" fmla="*/ 68 w 128"/>
              <a:gd name="T13" fmla="*/ 12 h 159"/>
              <a:gd name="T14" fmla="*/ 67 w 128"/>
              <a:gd name="T15" fmla="*/ 12 h 159"/>
              <a:gd name="T16" fmla="*/ 64 w 128"/>
              <a:gd name="T17" fmla="*/ 17 h 159"/>
              <a:gd name="T18" fmla="*/ 60 w 128"/>
              <a:gd name="T19" fmla="*/ 12 h 159"/>
              <a:gd name="T20" fmla="*/ 59 w 128"/>
              <a:gd name="T21" fmla="*/ 12 h 159"/>
              <a:gd name="T22" fmla="*/ 39 w 128"/>
              <a:gd name="T23" fmla="*/ 1 h 159"/>
              <a:gd name="T24" fmla="*/ 9 w 128"/>
              <a:gd name="T25" fmla="*/ 29 h 159"/>
              <a:gd name="T26" fmla="*/ 9 w 128"/>
              <a:gd name="T27" fmla="*/ 32 h 159"/>
              <a:gd name="T28" fmla="*/ 59 w 128"/>
              <a:gd name="T29" fmla="*/ 94 h 159"/>
              <a:gd name="T30" fmla="*/ 59 w 128"/>
              <a:gd name="T31" fmla="*/ 122 h 159"/>
              <a:gd name="T32" fmla="*/ 3 w 128"/>
              <a:gd name="T33" fmla="*/ 82 h 159"/>
              <a:gd name="T34" fmla="*/ 59 w 128"/>
              <a:gd name="T35" fmla="*/ 158 h 159"/>
              <a:gd name="T36" fmla="*/ 59 w 128"/>
              <a:gd name="T37" fmla="*/ 159 h 159"/>
              <a:gd name="T38" fmla="*/ 68 w 128"/>
              <a:gd name="T39" fmla="*/ 159 h 159"/>
              <a:gd name="T40" fmla="*/ 68 w 128"/>
              <a:gd name="T41" fmla="*/ 158 h 159"/>
              <a:gd name="T42" fmla="*/ 125 w 128"/>
              <a:gd name="T4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 name="Freeform 238"/>
          <p:cNvSpPr>
            <a:spLocks noEditPoints="1"/>
          </p:cNvSpPr>
          <p:nvPr/>
        </p:nvSpPr>
        <p:spPr bwMode="auto">
          <a:xfrm>
            <a:off x="7169150" y="3506788"/>
            <a:ext cx="487363" cy="487362"/>
          </a:xfrm>
          <a:custGeom>
            <a:avLst/>
            <a:gdLst>
              <a:gd name="T0" fmla="*/ 215 w 216"/>
              <a:gd name="T1" fmla="*/ 97 h 216"/>
              <a:gd name="T2" fmla="*/ 209 w 216"/>
              <a:gd name="T3" fmla="*/ 69 h 216"/>
              <a:gd name="T4" fmla="*/ 195 w 216"/>
              <a:gd name="T5" fmla="*/ 44 h 216"/>
              <a:gd name="T6" fmla="*/ 175 w 216"/>
              <a:gd name="T7" fmla="*/ 24 h 216"/>
              <a:gd name="T8" fmla="*/ 150 w 216"/>
              <a:gd name="T9" fmla="*/ 9 h 216"/>
              <a:gd name="T10" fmla="*/ 122 w 216"/>
              <a:gd name="T11" fmla="*/ 1 h 216"/>
              <a:gd name="T12" fmla="*/ 94 w 216"/>
              <a:gd name="T13" fmla="*/ 1 h 216"/>
              <a:gd name="T14" fmla="*/ 66 w 216"/>
              <a:gd name="T15" fmla="*/ 9 h 216"/>
              <a:gd name="T16" fmla="*/ 41 w 216"/>
              <a:gd name="T17" fmla="*/ 24 h 216"/>
              <a:gd name="T18" fmla="*/ 21 w 216"/>
              <a:gd name="T19" fmla="*/ 44 h 216"/>
              <a:gd name="T20" fmla="*/ 7 w 216"/>
              <a:gd name="T21" fmla="*/ 69 h 216"/>
              <a:gd name="T22" fmla="*/ 1 w 216"/>
              <a:gd name="T23" fmla="*/ 97 h 216"/>
              <a:gd name="T24" fmla="*/ 2 w 216"/>
              <a:gd name="T25" fmla="*/ 126 h 216"/>
              <a:gd name="T26" fmla="*/ 10 w 216"/>
              <a:gd name="T27" fmla="*/ 153 h 216"/>
              <a:gd name="T28" fmla="*/ 26 w 216"/>
              <a:gd name="T29" fmla="*/ 178 h 216"/>
              <a:gd name="T30" fmla="*/ 47 w 216"/>
              <a:gd name="T31" fmla="*/ 197 h 216"/>
              <a:gd name="T32" fmla="*/ 73 w 216"/>
              <a:gd name="T33" fmla="*/ 210 h 216"/>
              <a:gd name="T34" fmla="*/ 101 w 216"/>
              <a:gd name="T35" fmla="*/ 216 h 216"/>
              <a:gd name="T36" fmla="*/ 129 w 216"/>
              <a:gd name="T37" fmla="*/ 214 h 216"/>
              <a:gd name="T38" fmla="*/ 157 w 216"/>
              <a:gd name="T39" fmla="*/ 204 h 216"/>
              <a:gd name="T40" fmla="*/ 180 w 216"/>
              <a:gd name="T41" fmla="*/ 188 h 216"/>
              <a:gd name="T42" fmla="*/ 199 w 216"/>
              <a:gd name="T43" fmla="*/ 166 h 216"/>
              <a:gd name="T44" fmla="*/ 211 w 216"/>
              <a:gd name="T45" fmla="*/ 140 h 216"/>
              <a:gd name="T46" fmla="*/ 16 w 216"/>
              <a:gd name="T47" fmla="*/ 126 h 216"/>
              <a:gd name="T48" fmla="*/ 16 w 216"/>
              <a:gd name="T49" fmla="*/ 126 h 216"/>
              <a:gd name="T50" fmla="*/ 29 w 216"/>
              <a:gd name="T51" fmla="*/ 109 h 216"/>
              <a:gd name="T52" fmla="*/ 102 w 216"/>
              <a:gd name="T53" fmla="*/ 26 h 216"/>
              <a:gd name="T54" fmla="*/ 97 w 216"/>
              <a:gd name="T55" fmla="*/ 26 h 216"/>
              <a:gd name="T56" fmla="*/ 108 w 216"/>
              <a:gd name="T57" fmla="*/ 38 h 216"/>
              <a:gd name="T58" fmla="*/ 147 w 216"/>
              <a:gd name="T59" fmla="*/ 116 h 216"/>
              <a:gd name="T60" fmla="*/ 165 w 216"/>
              <a:gd name="T61" fmla="*/ 121 h 216"/>
              <a:gd name="T62" fmla="*/ 153 w 216"/>
              <a:gd name="T63" fmla="*/ 111 h 216"/>
              <a:gd name="T64" fmla="*/ 169 w 216"/>
              <a:gd name="T65" fmla="*/ 96 h 216"/>
              <a:gd name="T66" fmla="*/ 160 w 216"/>
              <a:gd name="T67" fmla="*/ 99 h 216"/>
              <a:gd name="T68" fmla="*/ 169 w 216"/>
              <a:gd name="T69" fmla="*/ 110 h 216"/>
              <a:gd name="T70" fmla="*/ 151 w 216"/>
              <a:gd name="T71" fmla="*/ 125 h 216"/>
              <a:gd name="T72" fmla="*/ 139 w 216"/>
              <a:gd name="T73" fmla="*/ 120 h 216"/>
              <a:gd name="T74" fmla="*/ 129 w 216"/>
              <a:gd name="T75" fmla="*/ 95 h 216"/>
              <a:gd name="T76" fmla="*/ 97 w 216"/>
              <a:gd name="T77" fmla="*/ 127 h 216"/>
              <a:gd name="T78" fmla="*/ 85 w 216"/>
              <a:gd name="T79" fmla="*/ 95 h 216"/>
              <a:gd name="T80" fmla="*/ 116 w 216"/>
              <a:gd name="T81" fmla="*/ 95 h 216"/>
              <a:gd name="T82" fmla="*/ 104 w 216"/>
              <a:gd name="T83" fmla="*/ 127 h 216"/>
              <a:gd name="T84" fmla="*/ 64 w 216"/>
              <a:gd name="T85" fmla="*/ 95 h 216"/>
              <a:gd name="T86" fmla="*/ 65 w 216"/>
              <a:gd name="T87" fmla="*/ 127 h 216"/>
              <a:gd name="T88" fmla="*/ 54 w 216"/>
              <a:gd name="T89" fmla="*/ 110 h 216"/>
              <a:gd name="T90" fmla="*/ 82 w 216"/>
              <a:gd name="T91" fmla="*/ 108 h 216"/>
              <a:gd name="T92" fmla="*/ 36 w 216"/>
              <a:gd name="T93" fmla="*/ 42 h 216"/>
              <a:gd name="T94" fmla="*/ 46 w 216"/>
              <a:gd name="T95" fmla="*/ 172 h 216"/>
              <a:gd name="T96" fmla="*/ 46 w 216"/>
              <a:gd name="T97" fmla="*/ 172 h 216"/>
              <a:gd name="T98" fmla="*/ 60 w 216"/>
              <a:gd name="T99" fmla="*/ 170 h 216"/>
              <a:gd name="T100" fmla="*/ 109 w 216"/>
              <a:gd name="T101" fmla="*/ 190 h 216"/>
              <a:gd name="T102" fmla="*/ 152 w 216"/>
              <a:gd name="T103" fmla="*/ 185 h 216"/>
              <a:gd name="T104" fmla="*/ 108 w 216"/>
              <a:gd name="T105" fmla="*/ 178 h 216"/>
              <a:gd name="T106" fmla="*/ 170 w 216"/>
              <a:gd name="T107" fmla="*/ 175 h 216"/>
              <a:gd name="T108" fmla="*/ 170 w 216"/>
              <a:gd name="T109" fmla="*/ 175 h 216"/>
              <a:gd name="T110" fmla="*/ 181 w 216"/>
              <a:gd name="T111" fmla="*/ 50 h 216"/>
              <a:gd name="T112" fmla="*/ 186 w 216"/>
              <a:gd name="T113" fmla="*/ 57 h 216"/>
              <a:gd name="T114" fmla="*/ 189 w 216"/>
              <a:gd name="T115" fmla="*/ 10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16">
                <a:moveTo>
                  <a:pt x="208" y="118"/>
                </a:moveTo>
                <a:cubicBezTo>
                  <a:pt x="216" y="112"/>
                  <a:pt x="216" y="112"/>
                  <a:pt x="216" y="112"/>
                </a:cubicBezTo>
                <a:cubicBezTo>
                  <a:pt x="209" y="105"/>
                  <a:pt x="209" y="105"/>
                  <a:pt x="209" y="105"/>
                </a:cubicBezTo>
                <a:cubicBezTo>
                  <a:pt x="215" y="97"/>
                  <a:pt x="215" y="97"/>
                  <a:pt x="215" y="97"/>
                </a:cubicBezTo>
                <a:cubicBezTo>
                  <a:pt x="207" y="91"/>
                  <a:pt x="207" y="91"/>
                  <a:pt x="207" y="91"/>
                </a:cubicBezTo>
                <a:cubicBezTo>
                  <a:pt x="213" y="83"/>
                  <a:pt x="213" y="83"/>
                  <a:pt x="213" y="83"/>
                </a:cubicBezTo>
                <a:cubicBezTo>
                  <a:pt x="204" y="78"/>
                  <a:pt x="204" y="78"/>
                  <a:pt x="204" y="78"/>
                </a:cubicBezTo>
                <a:cubicBezTo>
                  <a:pt x="209" y="69"/>
                  <a:pt x="209" y="69"/>
                  <a:pt x="209" y="69"/>
                </a:cubicBezTo>
                <a:cubicBezTo>
                  <a:pt x="199" y="66"/>
                  <a:pt x="199" y="66"/>
                  <a:pt x="199" y="66"/>
                </a:cubicBezTo>
                <a:cubicBezTo>
                  <a:pt x="202" y="56"/>
                  <a:pt x="202" y="56"/>
                  <a:pt x="202" y="56"/>
                </a:cubicBezTo>
                <a:cubicBezTo>
                  <a:pt x="193" y="54"/>
                  <a:pt x="193" y="54"/>
                  <a:pt x="193" y="54"/>
                </a:cubicBezTo>
                <a:cubicBezTo>
                  <a:pt x="195" y="44"/>
                  <a:pt x="195" y="44"/>
                  <a:pt x="195" y="44"/>
                </a:cubicBezTo>
                <a:cubicBezTo>
                  <a:pt x="185" y="43"/>
                  <a:pt x="185" y="43"/>
                  <a:pt x="185" y="43"/>
                </a:cubicBezTo>
                <a:cubicBezTo>
                  <a:pt x="185" y="33"/>
                  <a:pt x="185" y="33"/>
                  <a:pt x="185" y="33"/>
                </a:cubicBezTo>
                <a:cubicBezTo>
                  <a:pt x="176" y="33"/>
                  <a:pt x="176" y="33"/>
                  <a:pt x="176" y="33"/>
                </a:cubicBezTo>
                <a:cubicBezTo>
                  <a:pt x="175" y="24"/>
                  <a:pt x="175" y="24"/>
                  <a:pt x="175" y="24"/>
                </a:cubicBezTo>
                <a:cubicBezTo>
                  <a:pt x="165" y="25"/>
                  <a:pt x="165" y="25"/>
                  <a:pt x="165" y="25"/>
                </a:cubicBezTo>
                <a:cubicBezTo>
                  <a:pt x="163" y="15"/>
                  <a:pt x="163" y="15"/>
                  <a:pt x="163" y="15"/>
                </a:cubicBezTo>
                <a:cubicBezTo>
                  <a:pt x="153" y="18"/>
                  <a:pt x="153" y="18"/>
                  <a:pt x="153" y="18"/>
                </a:cubicBezTo>
                <a:cubicBezTo>
                  <a:pt x="150" y="9"/>
                  <a:pt x="150" y="9"/>
                  <a:pt x="150" y="9"/>
                </a:cubicBezTo>
                <a:cubicBezTo>
                  <a:pt x="141" y="13"/>
                  <a:pt x="141" y="13"/>
                  <a:pt x="141" y="13"/>
                </a:cubicBezTo>
                <a:cubicBezTo>
                  <a:pt x="136" y="4"/>
                  <a:pt x="136" y="4"/>
                  <a:pt x="136" y="4"/>
                </a:cubicBezTo>
                <a:cubicBezTo>
                  <a:pt x="128" y="9"/>
                  <a:pt x="128" y="9"/>
                  <a:pt x="128" y="9"/>
                </a:cubicBezTo>
                <a:cubicBezTo>
                  <a:pt x="122" y="1"/>
                  <a:pt x="122" y="1"/>
                  <a:pt x="122" y="1"/>
                </a:cubicBezTo>
                <a:cubicBezTo>
                  <a:pt x="115" y="8"/>
                  <a:pt x="115" y="8"/>
                  <a:pt x="115" y="8"/>
                </a:cubicBezTo>
                <a:cubicBezTo>
                  <a:pt x="108" y="0"/>
                  <a:pt x="108" y="0"/>
                  <a:pt x="108" y="0"/>
                </a:cubicBezTo>
                <a:cubicBezTo>
                  <a:pt x="101" y="8"/>
                  <a:pt x="101" y="8"/>
                  <a:pt x="101" y="8"/>
                </a:cubicBezTo>
                <a:cubicBezTo>
                  <a:pt x="94" y="1"/>
                  <a:pt x="94" y="1"/>
                  <a:pt x="94" y="1"/>
                </a:cubicBezTo>
                <a:cubicBezTo>
                  <a:pt x="88" y="9"/>
                  <a:pt x="88" y="9"/>
                  <a:pt x="88" y="9"/>
                </a:cubicBezTo>
                <a:cubicBezTo>
                  <a:pt x="80" y="4"/>
                  <a:pt x="80" y="4"/>
                  <a:pt x="80" y="4"/>
                </a:cubicBezTo>
                <a:cubicBezTo>
                  <a:pt x="75" y="13"/>
                  <a:pt x="75" y="13"/>
                  <a:pt x="75" y="13"/>
                </a:cubicBezTo>
                <a:cubicBezTo>
                  <a:pt x="66" y="9"/>
                  <a:pt x="66" y="9"/>
                  <a:pt x="66" y="9"/>
                </a:cubicBezTo>
                <a:cubicBezTo>
                  <a:pt x="63" y="18"/>
                  <a:pt x="63" y="18"/>
                  <a:pt x="63" y="18"/>
                </a:cubicBezTo>
                <a:cubicBezTo>
                  <a:pt x="53" y="15"/>
                  <a:pt x="53" y="15"/>
                  <a:pt x="53" y="15"/>
                </a:cubicBezTo>
                <a:cubicBezTo>
                  <a:pt x="51" y="25"/>
                  <a:pt x="51" y="25"/>
                  <a:pt x="51" y="25"/>
                </a:cubicBezTo>
                <a:cubicBezTo>
                  <a:pt x="41" y="24"/>
                  <a:pt x="41" y="24"/>
                  <a:pt x="41" y="24"/>
                </a:cubicBezTo>
                <a:cubicBezTo>
                  <a:pt x="40" y="33"/>
                  <a:pt x="40" y="33"/>
                  <a:pt x="40" y="33"/>
                </a:cubicBezTo>
                <a:cubicBezTo>
                  <a:pt x="31" y="33"/>
                  <a:pt x="31" y="33"/>
                  <a:pt x="31" y="33"/>
                </a:cubicBezTo>
                <a:cubicBezTo>
                  <a:pt x="31" y="43"/>
                  <a:pt x="31" y="43"/>
                  <a:pt x="31" y="43"/>
                </a:cubicBezTo>
                <a:cubicBezTo>
                  <a:pt x="21" y="44"/>
                  <a:pt x="21" y="44"/>
                  <a:pt x="21" y="44"/>
                </a:cubicBezTo>
                <a:cubicBezTo>
                  <a:pt x="23" y="54"/>
                  <a:pt x="23" y="54"/>
                  <a:pt x="23" y="54"/>
                </a:cubicBezTo>
                <a:cubicBezTo>
                  <a:pt x="14" y="56"/>
                  <a:pt x="14" y="56"/>
                  <a:pt x="14" y="56"/>
                </a:cubicBezTo>
                <a:cubicBezTo>
                  <a:pt x="17" y="66"/>
                  <a:pt x="17" y="66"/>
                  <a:pt x="17" y="66"/>
                </a:cubicBezTo>
                <a:cubicBezTo>
                  <a:pt x="7" y="69"/>
                  <a:pt x="7" y="69"/>
                  <a:pt x="7" y="69"/>
                </a:cubicBezTo>
                <a:cubicBezTo>
                  <a:pt x="12" y="78"/>
                  <a:pt x="12" y="78"/>
                  <a:pt x="12" y="78"/>
                </a:cubicBezTo>
                <a:cubicBezTo>
                  <a:pt x="3" y="83"/>
                  <a:pt x="3" y="83"/>
                  <a:pt x="3" y="83"/>
                </a:cubicBezTo>
                <a:cubicBezTo>
                  <a:pt x="9" y="91"/>
                  <a:pt x="9" y="91"/>
                  <a:pt x="9" y="91"/>
                </a:cubicBezTo>
                <a:cubicBezTo>
                  <a:pt x="1" y="97"/>
                  <a:pt x="1" y="97"/>
                  <a:pt x="1" y="97"/>
                </a:cubicBezTo>
                <a:cubicBezTo>
                  <a:pt x="7" y="105"/>
                  <a:pt x="7" y="105"/>
                  <a:pt x="7" y="105"/>
                </a:cubicBezTo>
                <a:cubicBezTo>
                  <a:pt x="0" y="112"/>
                  <a:pt x="0" y="112"/>
                  <a:pt x="0" y="112"/>
                </a:cubicBezTo>
                <a:cubicBezTo>
                  <a:pt x="8" y="118"/>
                  <a:pt x="8" y="118"/>
                  <a:pt x="8" y="118"/>
                </a:cubicBezTo>
                <a:cubicBezTo>
                  <a:pt x="2" y="126"/>
                  <a:pt x="2" y="126"/>
                  <a:pt x="2" y="126"/>
                </a:cubicBezTo>
                <a:cubicBezTo>
                  <a:pt x="10" y="132"/>
                  <a:pt x="10" y="132"/>
                  <a:pt x="10" y="132"/>
                </a:cubicBezTo>
                <a:cubicBezTo>
                  <a:pt x="5" y="140"/>
                  <a:pt x="5" y="140"/>
                  <a:pt x="5" y="140"/>
                </a:cubicBezTo>
                <a:cubicBezTo>
                  <a:pt x="14" y="144"/>
                  <a:pt x="14" y="144"/>
                  <a:pt x="14" y="144"/>
                </a:cubicBezTo>
                <a:cubicBezTo>
                  <a:pt x="10" y="153"/>
                  <a:pt x="10" y="153"/>
                  <a:pt x="10" y="153"/>
                </a:cubicBezTo>
                <a:cubicBezTo>
                  <a:pt x="20" y="157"/>
                  <a:pt x="20" y="157"/>
                  <a:pt x="20" y="157"/>
                </a:cubicBezTo>
                <a:cubicBezTo>
                  <a:pt x="17" y="166"/>
                  <a:pt x="17" y="166"/>
                  <a:pt x="17" y="166"/>
                </a:cubicBezTo>
                <a:cubicBezTo>
                  <a:pt x="27" y="168"/>
                  <a:pt x="27" y="168"/>
                  <a:pt x="27" y="168"/>
                </a:cubicBezTo>
                <a:cubicBezTo>
                  <a:pt x="26" y="178"/>
                  <a:pt x="26" y="178"/>
                  <a:pt x="26" y="178"/>
                </a:cubicBezTo>
                <a:cubicBezTo>
                  <a:pt x="36" y="178"/>
                  <a:pt x="36" y="178"/>
                  <a:pt x="36" y="178"/>
                </a:cubicBezTo>
                <a:cubicBezTo>
                  <a:pt x="36" y="188"/>
                  <a:pt x="36" y="188"/>
                  <a:pt x="36" y="188"/>
                </a:cubicBezTo>
                <a:cubicBezTo>
                  <a:pt x="46" y="187"/>
                  <a:pt x="46" y="187"/>
                  <a:pt x="46" y="187"/>
                </a:cubicBezTo>
                <a:cubicBezTo>
                  <a:pt x="47" y="197"/>
                  <a:pt x="47" y="197"/>
                  <a:pt x="47" y="197"/>
                </a:cubicBezTo>
                <a:cubicBezTo>
                  <a:pt x="57" y="195"/>
                  <a:pt x="57" y="195"/>
                  <a:pt x="57" y="195"/>
                </a:cubicBezTo>
                <a:cubicBezTo>
                  <a:pt x="59" y="204"/>
                  <a:pt x="59" y="204"/>
                  <a:pt x="59" y="204"/>
                </a:cubicBezTo>
                <a:cubicBezTo>
                  <a:pt x="69" y="201"/>
                  <a:pt x="69" y="201"/>
                  <a:pt x="69" y="201"/>
                </a:cubicBezTo>
                <a:cubicBezTo>
                  <a:pt x="73" y="210"/>
                  <a:pt x="73" y="210"/>
                  <a:pt x="73" y="210"/>
                </a:cubicBezTo>
                <a:cubicBezTo>
                  <a:pt x="81" y="205"/>
                  <a:pt x="81" y="205"/>
                  <a:pt x="81" y="205"/>
                </a:cubicBezTo>
                <a:cubicBezTo>
                  <a:pt x="87" y="214"/>
                  <a:pt x="87" y="214"/>
                  <a:pt x="87" y="214"/>
                </a:cubicBezTo>
                <a:cubicBezTo>
                  <a:pt x="95" y="208"/>
                  <a:pt x="95" y="208"/>
                  <a:pt x="95" y="208"/>
                </a:cubicBezTo>
                <a:cubicBezTo>
                  <a:pt x="101" y="216"/>
                  <a:pt x="101" y="216"/>
                  <a:pt x="101" y="216"/>
                </a:cubicBezTo>
                <a:cubicBezTo>
                  <a:pt x="108" y="209"/>
                  <a:pt x="108" y="209"/>
                  <a:pt x="108" y="209"/>
                </a:cubicBezTo>
                <a:cubicBezTo>
                  <a:pt x="115" y="216"/>
                  <a:pt x="115" y="216"/>
                  <a:pt x="115" y="216"/>
                </a:cubicBezTo>
                <a:cubicBezTo>
                  <a:pt x="121" y="208"/>
                  <a:pt x="121" y="208"/>
                  <a:pt x="121" y="208"/>
                </a:cubicBezTo>
                <a:cubicBezTo>
                  <a:pt x="129" y="214"/>
                  <a:pt x="129" y="214"/>
                  <a:pt x="129" y="214"/>
                </a:cubicBezTo>
                <a:cubicBezTo>
                  <a:pt x="135" y="205"/>
                  <a:pt x="135" y="205"/>
                  <a:pt x="135" y="205"/>
                </a:cubicBezTo>
                <a:cubicBezTo>
                  <a:pt x="143" y="210"/>
                  <a:pt x="143" y="210"/>
                  <a:pt x="143" y="210"/>
                </a:cubicBezTo>
                <a:cubicBezTo>
                  <a:pt x="147" y="201"/>
                  <a:pt x="147" y="201"/>
                  <a:pt x="147" y="201"/>
                </a:cubicBezTo>
                <a:cubicBezTo>
                  <a:pt x="157" y="204"/>
                  <a:pt x="157" y="204"/>
                  <a:pt x="157" y="204"/>
                </a:cubicBezTo>
                <a:cubicBezTo>
                  <a:pt x="159" y="195"/>
                  <a:pt x="159" y="195"/>
                  <a:pt x="159" y="195"/>
                </a:cubicBezTo>
                <a:cubicBezTo>
                  <a:pt x="169" y="197"/>
                  <a:pt x="169" y="197"/>
                  <a:pt x="169" y="197"/>
                </a:cubicBezTo>
                <a:cubicBezTo>
                  <a:pt x="171" y="187"/>
                  <a:pt x="171" y="187"/>
                  <a:pt x="171" y="187"/>
                </a:cubicBezTo>
                <a:cubicBezTo>
                  <a:pt x="180" y="188"/>
                  <a:pt x="180" y="188"/>
                  <a:pt x="180" y="188"/>
                </a:cubicBezTo>
                <a:cubicBezTo>
                  <a:pt x="180" y="178"/>
                  <a:pt x="180" y="178"/>
                  <a:pt x="180" y="178"/>
                </a:cubicBezTo>
                <a:cubicBezTo>
                  <a:pt x="190" y="178"/>
                  <a:pt x="190" y="178"/>
                  <a:pt x="190" y="178"/>
                </a:cubicBezTo>
                <a:cubicBezTo>
                  <a:pt x="189" y="168"/>
                  <a:pt x="189" y="168"/>
                  <a:pt x="189" y="168"/>
                </a:cubicBezTo>
                <a:cubicBezTo>
                  <a:pt x="199" y="166"/>
                  <a:pt x="199" y="166"/>
                  <a:pt x="199" y="166"/>
                </a:cubicBezTo>
                <a:cubicBezTo>
                  <a:pt x="196" y="157"/>
                  <a:pt x="196" y="157"/>
                  <a:pt x="196" y="157"/>
                </a:cubicBezTo>
                <a:cubicBezTo>
                  <a:pt x="206" y="153"/>
                  <a:pt x="206" y="153"/>
                  <a:pt x="206" y="153"/>
                </a:cubicBezTo>
                <a:cubicBezTo>
                  <a:pt x="202" y="144"/>
                  <a:pt x="202" y="144"/>
                  <a:pt x="202" y="144"/>
                </a:cubicBezTo>
                <a:cubicBezTo>
                  <a:pt x="211" y="140"/>
                  <a:pt x="211" y="140"/>
                  <a:pt x="211" y="140"/>
                </a:cubicBezTo>
                <a:cubicBezTo>
                  <a:pt x="206" y="131"/>
                  <a:pt x="206" y="131"/>
                  <a:pt x="206" y="131"/>
                </a:cubicBezTo>
                <a:cubicBezTo>
                  <a:pt x="214" y="126"/>
                  <a:pt x="214" y="126"/>
                  <a:pt x="214" y="126"/>
                </a:cubicBezTo>
                <a:lnTo>
                  <a:pt x="208" y="118"/>
                </a:lnTo>
                <a:close/>
                <a:moveTo>
                  <a:pt x="16" y="126"/>
                </a:moveTo>
                <a:cubicBezTo>
                  <a:pt x="14" y="126"/>
                  <a:pt x="13" y="124"/>
                  <a:pt x="13" y="122"/>
                </a:cubicBezTo>
                <a:cubicBezTo>
                  <a:pt x="13" y="121"/>
                  <a:pt x="14" y="119"/>
                  <a:pt x="16" y="119"/>
                </a:cubicBezTo>
                <a:cubicBezTo>
                  <a:pt x="18" y="119"/>
                  <a:pt x="19" y="121"/>
                  <a:pt x="19" y="122"/>
                </a:cubicBezTo>
                <a:cubicBezTo>
                  <a:pt x="19" y="124"/>
                  <a:pt x="18" y="126"/>
                  <a:pt x="16" y="126"/>
                </a:cubicBezTo>
                <a:close/>
                <a:moveTo>
                  <a:pt x="20" y="119"/>
                </a:moveTo>
                <a:cubicBezTo>
                  <a:pt x="14" y="119"/>
                  <a:pt x="10" y="114"/>
                  <a:pt x="10" y="109"/>
                </a:cubicBezTo>
                <a:cubicBezTo>
                  <a:pt x="10" y="104"/>
                  <a:pt x="14" y="100"/>
                  <a:pt x="20" y="100"/>
                </a:cubicBezTo>
                <a:cubicBezTo>
                  <a:pt x="25" y="100"/>
                  <a:pt x="29" y="104"/>
                  <a:pt x="29" y="109"/>
                </a:cubicBezTo>
                <a:cubicBezTo>
                  <a:pt x="29" y="114"/>
                  <a:pt x="25" y="119"/>
                  <a:pt x="20" y="119"/>
                </a:cubicBezTo>
                <a:close/>
                <a:moveTo>
                  <a:pt x="102" y="21"/>
                </a:moveTo>
                <a:cubicBezTo>
                  <a:pt x="103" y="21"/>
                  <a:pt x="104" y="22"/>
                  <a:pt x="104" y="24"/>
                </a:cubicBezTo>
                <a:cubicBezTo>
                  <a:pt x="104" y="25"/>
                  <a:pt x="103" y="26"/>
                  <a:pt x="102" y="26"/>
                </a:cubicBezTo>
                <a:cubicBezTo>
                  <a:pt x="100" y="26"/>
                  <a:pt x="99" y="25"/>
                  <a:pt x="99" y="24"/>
                </a:cubicBezTo>
                <a:cubicBezTo>
                  <a:pt x="99" y="22"/>
                  <a:pt x="100" y="21"/>
                  <a:pt x="102" y="21"/>
                </a:cubicBezTo>
                <a:close/>
                <a:moveTo>
                  <a:pt x="88" y="16"/>
                </a:moveTo>
                <a:cubicBezTo>
                  <a:pt x="93" y="16"/>
                  <a:pt x="97" y="21"/>
                  <a:pt x="97" y="26"/>
                </a:cubicBezTo>
                <a:cubicBezTo>
                  <a:pt x="97" y="31"/>
                  <a:pt x="93" y="35"/>
                  <a:pt x="88" y="35"/>
                </a:cubicBezTo>
                <a:cubicBezTo>
                  <a:pt x="83" y="35"/>
                  <a:pt x="78" y="31"/>
                  <a:pt x="78" y="26"/>
                </a:cubicBezTo>
                <a:cubicBezTo>
                  <a:pt x="78" y="21"/>
                  <a:pt x="83" y="16"/>
                  <a:pt x="88" y="16"/>
                </a:cubicBezTo>
                <a:close/>
                <a:moveTo>
                  <a:pt x="108" y="38"/>
                </a:moveTo>
                <a:cubicBezTo>
                  <a:pt x="140" y="38"/>
                  <a:pt x="166" y="59"/>
                  <a:pt x="175" y="88"/>
                </a:cubicBezTo>
                <a:cubicBezTo>
                  <a:pt x="41" y="88"/>
                  <a:pt x="41" y="88"/>
                  <a:pt x="41" y="88"/>
                </a:cubicBezTo>
                <a:cubicBezTo>
                  <a:pt x="50" y="59"/>
                  <a:pt x="76" y="38"/>
                  <a:pt x="108" y="38"/>
                </a:cubicBezTo>
                <a:close/>
                <a:moveTo>
                  <a:pt x="147" y="116"/>
                </a:moveTo>
                <a:cubicBezTo>
                  <a:pt x="153" y="116"/>
                  <a:pt x="153" y="116"/>
                  <a:pt x="153" y="116"/>
                </a:cubicBezTo>
                <a:cubicBezTo>
                  <a:pt x="153" y="118"/>
                  <a:pt x="154" y="119"/>
                  <a:pt x="156" y="121"/>
                </a:cubicBezTo>
                <a:cubicBezTo>
                  <a:pt x="157" y="122"/>
                  <a:pt x="159" y="122"/>
                  <a:pt x="161" y="122"/>
                </a:cubicBezTo>
                <a:cubicBezTo>
                  <a:pt x="162" y="122"/>
                  <a:pt x="163" y="122"/>
                  <a:pt x="165" y="121"/>
                </a:cubicBezTo>
                <a:cubicBezTo>
                  <a:pt x="166" y="121"/>
                  <a:pt x="166" y="120"/>
                  <a:pt x="167" y="119"/>
                </a:cubicBezTo>
                <a:cubicBezTo>
                  <a:pt x="167" y="118"/>
                  <a:pt x="167" y="118"/>
                  <a:pt x="167" y="118"/>
                </a:cubicBezTo>
                <a:cubicBezTo>
                  <a:pt x="167" y="116"/>
                  <a:pt x="165" y="115"/>
                  <a:pt x="162" y="114"/>
                </a:cubicBezTo>
                <a:cubicBezTo>
                  <a:pt x="157" y="112"/>
                  <a:pt x="154" y="111"/>
                  <a:pt x="153" y="111"/>
                </a:cubicBezTo>
                <a:cubicBezTo>
                  <a:pt x="150" y="109"/>
                  <a:pt x="148" y="106"/>
                  <a:pt x="148" y="102"/>
                </a:cubicBezTo>
                <a:cubicBezTo>
                  <a:pt x="149" y="100"/>
                  <a:pt x="150" y="97"/>
                  <a:pt x="152" y="96"/>
                </a:cubicBezTo>
                <a:cubicBezTo>
                  <a:pt x="154" y="94"/>
                  <a:pt x="157" y="93"/>
                  <a:pt x="160" y="93"/>
                </a:cubicBezTo>
                <a:cubicBezTo>
                  <a:pt x="163" y="93"/>
                  <a:pt x="166" y="94"/>
                  <a:pt x="169" y="96"/>
                </a:cubicBezTo>
                <a:cubicBezTo>
                  <a:pt x="171" y="98"/>
                  <a:pt x="172" y="101"/>
                  <a:pt x="172" y="105"/>
                </a:cubicBezTo>
                <a:cubicBezTo>
                  <a:pt x="166" y="105"/>
                  <a:pt x="166" y="105"/>
                  <a:pt x="166" y="105"/>
                </a:cubicBezTo>
                <a:cubicBezTo>
                  <a:pt x="166" y="103"/>
                  <a:pt x="165" y="101"/>
                  <a:pt x="164" y="100"/>
                </a:cubicBezTo>
                <a:cubicBezTo>
                  <a:pt x="163" y="99"/>
                  <a:pt x="162" y="99"/>
                  <a:pt x="160" y="99"/>
                </a:cubicBezTo>
                <a:cubicBezTo>
                  <a:pt x="159" y="99"/>
                  <a:pt x="158" y="99"/>
                  <a:pt x="157" y="100"/>
                </a:cubicBezTo>
                <a:cubicBezTo>
                  <a:pt x="156" y="101"/>
                  <a:pt x="155" y="102"/>
                  <a:pt x="155" y="103"/>
                </a:cubicBezTo>
                <a:cubicBezTo>
                  <a:pt x="155" y="105"/>
                  <a:pt x="156" y="106"/>
                  <a:pt x="160" y="107"/>
                </a:cubicBezTo>
                <a:cubicBezTo>
                  <a:pt x="165" y="109"/>
                  <a:pt x="168" y="110"/>
                  <a:pt x="169" y="110"/>
                </a:cubicBezTo>
                <a:cubicBezTo>
                  <a:pt x="172" y="112"/>
                  <a:pt x="174" y="115"/>
                  <a:pt x="173" y="119"/>
                </a:cubicBezTo>
                <a:cubicBezTo>
                  <a:pt x="173" y="122"/>
                  <a:pt x="172" y="124"/>
                  <a:pt x="169" y="126"/>
                </a:cubicBezTo>
                <a:cubicBezTo>
                  <a:pt x="167" y="127"/>
                  <a:pt x="164" y="128"/>
                  <a:pt x="161" y="128"/>
                </a:cubicBezTo>
                <a:cubicBezTo>
                  <a:pt x="157" y="128"/>
                  <a:pt x="154" y="127"/>
                  <a:pt x="151" y="125"/>
                </a:cubicBezTo>
                <a:cubicBezTo>
                  <a:pt x="148" y="123"/>
                  <a:pt x="147" y="119"/>
                  <a:pt x="147" y="116"/>
                </a:cubicBezTo>
                <a:close/>
                <a:moveTo>
                  <a:pt x="148" y="127"/>
                </a:moveTo>
                <a:cubicBezTo>
                  <a:pt x="141" y="127"/>
                  <a:pt x="141" y="127"/>
                  <a:pt x="141" y="127"/>
                </a:cubicBezTo>
                <a:cubicBezTo>
                  <a:pt x="139" y="120"/>
                  <a:pt x="139" y="120"/>
                  <a:pt x="139" y="120"/>
                </a:cubicBezTo>
                <a:cubicBezTo>
                  <a:pt x="126" y="120"/>
                  <a:pt x="126" y="120"/>
                  <a:pt x="126" y="120"/>
                </a:cubicBezTo>
                <a:cubicBezTo>
                  <a:pt x="123" y="127"/>
                  <a:pt x="123" y="127"/>
                  <a:pt x="123" y="127"/>
                </a:cubicBezTo>
                <a:cubicBezTo>
                  <a:pt x="117" y="127"/>
                  <a:pt x="117" y="127"/>
                  <a:pt x="117" y="127"/>
                </a:cubicBezTo>
                <a:cubicBezTo>
                  <a:pt x="129" y="95"/>
                  <a:pt x="129" y="95"/>
                  <a:pt x="129" y="95"/>
                </a:cubicBezTo>
                <a:cubicBezTo>
                  <a:pt x="136" y="95"/>
                  <a:pt x="136" y="95"/>
                  <a:pt x="136" y="95"/>
                </a:cubicBezTo>
                <a:lnTo>
                  <a:pt x="148" y="127"/>
                </a:lnTo>
                <a:close/>
                <a:moveTo>
                  <a:pt x="104" y="127"/>
                </a:moveTo>
                <a:cubicBezTo>
                  <a:pt x="97" y="127"/>
                  <a:pt x="97" y="127"/>
                  <a:pt x="97" y="127"/>
                </a:cubicBezTo>
                <a:cubicBezTo>
                  <a:pt x="91" y="109"/>
                  <a:pt x="91" y="109"/>
                  <a:pt x="91" y="109"/>
                </a:cubicBezTo>
                <a:cubicBezTo>
                  <a:pt x="91" y="127"/>
                  <a:pt x="91" y="127"/>
                  <a:pt x="91" y="127"/>
                </a:cubicBezTo>
                <a:cubicBezTo>
                  <a:pt x="85" y="127"/>
                  <a:pt x="85" y="127"/>
                  <a:pt x="85" y="127"/>
                </a:cubicBezTo>
                <a:cubicBezTo>
                  <a:pt x="85" y="95"/>
                  <a:pt x="85" y="95"/>
                  <a:pt x="85" y="95"/>
                </a:cubicBezTo>
                <a:cubicBezTo>
                  <a:pt x="92" y="95"/>
                  <a:pt x="92" y="95"/>
                  <a:pt x="92" y="95"/>
                </a:cubicBezTo>
                <a:cubicBezTo>
                  <a:pt x="100" y="119"/>
                  <a:pt x="100" y="119"/>
                  <a:pt x="100" y="119"/>
                </a:cubicBezTo>
                <a:cubicBezTo>
                  <a:pt x="108" y="95"/>
                  <a:pt x="108" y="95"/>
                  <a:pt x="108" y="95"/>
                </a:cubicBezTo>
                <a:cubicBezTo>
                  <a:pt x="116" y="95"/>
                  <a:pt x="116" y="95"/>
                  <a:pt x="116" y="95"/>
                </a:cubicBezTo>
                <a:cubicBezTo>
                  <a:pt x="116" y="127"/>
                  <a:pt x="116" y="127"/>
                  <a:pt x="116" y="127"/>
                </a:cubicBezTo>
                <a:cubicBezTo>
                  <a:pt x="110" y="127"/>
                  <a:pt x="110" y="127"/>
                  <a:pt x="110" y="127"/>
                </a:cubicBezTo>
                <a:cubicBezTo>
                  <a:pt x="110" y="108"/>
                  <a:pt x="110" y="108"/>
                  <a:pt x="110" y="108"/>
                </a:cubicBezTo>
                <a:lnTo>
                  <a:pt x="104" y="127"/>
                </a:lnTo>
                <a:close/>
                <a:moveTo>
                  <a:pt x="44" y="95"/>
                </a:moveTo>
                <a:cubicBezTo>
                  <a:pt x="51" y="95"/>
                  <a:pt x="51" y="95"/>
                  <a:pt x="51" y="95"/>
                </a:cubicBezTo>
                <a:cubicBezTo>
                  <a:pt x="58" y="104"/>
                  <a:pt x="58" y="104"/>
                  <a:pt x="58" y="104"/>
                </a:cubicBezTo>
                <a:cubicBezTo>
                  <a:pt x="64" y="95"/>
                  <a:pt x="64" y="95"/>
                  <a:pt x="64" y="95"/>
                </a:cubicBezTo>
                <a:cubicBezTo>
                  <a:pt x="71" y="95"/>
                  <a:pt x="71" y="95"/>
                  <a:pt x="71" y="95"/>
                </a:cubicBezTo>
                <a:cubicBezTo>
                  <a:pt x="61" y="110"/>
                  <a:pt x="61" y="110"/>
                  <a:pt x="61" y="110"/>
                </a:cubicBezTo>
                <a:cubicBezTo>
                  <a:pt x="73" y="127"/>
                  <a:pt x="73" y="127"/>
                  <a:pt x="73" y="127"/>
                </a:cubicBezTo>
                <a:cubicBezTo>
                  <a:pt x="65" y="127"/>
                  <a:pt x="65" y="127"/>
                  <a:pt x="65" y="127"/>
                </a:cubicBezTo>
                <a:cubicBezTo>
                  <a:pt x="58" y="116"/>
                  <a:pt x="58" y="116"/>
                  <a:pt x="58" y="116"/>
                </a:cubicBezTo>
                <a:cubicBezTo>
                  <a:pt x="50" y="127"/>
                  <a:pt x="50" y="127"/>
                  <a:pt x="50" y="127"/>
                </a:cubicBezTo>
                <a:cubicBezTo>
                  <a:pt x="43" y="127"/>
                  <a:pt x="43" y="127"/>
                  <a:pt x="43" y="127"/>
                </a:cubicBezTo>
                <a:cubicBezTo>
                  <a:pt x="54" y="110"/>
                  <a:pt x="54" y="110"/>
                  <a:pt x="54" y="110"/>
                </a:cubicBezTo>
                <a:lnTo>
                  <a:pt x="44" y="95"/>
                </a:lnTo>
                <a:close/>
                <a:moveTo>
                  <a:pt x="73" y="114"/>
                </a:moveTo>
                <a:cubicBezTo>
                  <a:pt x="73" y="108"/>
                  <a:pt x="73" y="108"/>
                  <a:pt x="73" y="108"/>
                </a:cubicBezTo>
                <a:cubicBezTo>
                  <a:pt x="82" y="108"/>
                  <a:pt x="82" y="108"/>
                  <a:pt x="82" y="108"/>
                </a:cubicBezTo>
                <a:cubicBezTo>
                  <a:pt x="82" y="114"/>
                  <a:pt x="82" y="114"/>
                  <a:pt x="82" y="114"/>
                </a:cubicBezTo>
                <a:lnTo>
                  <a:pt x="73" y="114"/>
                </a:lnTo>
                <a:close/>
                <a:moveTo>
                  <a:pt x="31" y="48"/>
                </a:moveTo>
                <a:cubicBezTo>
                  <a:pt x="31" y="45"/>
                  <a:pt x="33" y="42"/>
                  <a:pt x="36" y="42"/>
                </a:cubicBezTo>
                <a:cubicBezTo>
                  <a:pt x="39" y="42"/>
                  <a:pt x="41" y="45"/>
                  <a:pt x="41" y="48"/>
                </a:cubicBezTo>
                <a:cubicBezTo>
                  <a:pt x="41" y="50"/>
                  <a:pt x="39" y="53"/>
                  <a:pt x="36" y="53"/>
                </a:cubicBezTo>
                <a:cubicBezTo>
                  <a:pt x="33" y="53"/>
                  <a:pt x="31" y="50"/>
                  <a:pt x="31" y="48"/>
                </a:cubicBezTo>
                <a:close/>
                <a:moveTo>
                  <a:pt x="46" y="172"/>
                </a:moveTo>
                <a:cubicBezTo>
                  <a:pt x="41" y="172"/>
                  <a:pt x="37" y="168"/>
                  <a:pt x="37" y="163"/>
                </a:cubicBezTo>
                <a:cubicBezTo>
                  <a:pt x="37" y="158"/>
                  <a:pt x="41" y="154"/>
                  <a:pt x="46" y="154"/>
                </a:cubicBezTo>
                <a:cubicBezTo>
                  <a:pt x="51" y="154"/>
                  <a:pt x="54" y="158"/>
                  <a:pt x="54" y="163"/>
                </a:cubicBezTo>
                <a:cubicBezTo>
                  <a:pt x="54" y="168"/>
                  <a:pt x="51" y="172"/>
                  <a:pt x="46" y="172"/>
                </a:cubicBezTo>
                <a:close/>
                <a:moveTo>
                  <a:pt x="59" y="172"/>
                </a:moveTo>
                <a:cubicBezTo>
                  <a:pt x="58" y="172"/>
                  <a:pt x="57" y="171"/>
                  <a:pt x="57" y="170"/>
                </a:cubicBezTo>
                <a:cubicBezTo>
                  <a:pt x="57" y="169"/>
                  <a:pt x="58" y="168"/>
                  <a:pt x="59" y="168"/>
                </a:cubicBezTo>
                <a:cubicBezTo>
                  <a:pt x="60" y="168"/>
                  <a:pt x="60" y="169"/>
                  <a:pt x="60" y="170"/>
                </a:cubicBezTo>
                <a:cubicBezTo>
                  <a:pt x="60" y="171"/>
                  <a:pt x="60" y="172"/>
                  <a:pt x="59" y="172"/>
                </a:cubicBezTo>
                <a:close/>
                <a:moveTo>
                  <a:pt x="109" y="204"/>
                </a:moveTo>
                <a:cubicBezTo>
                  <a:pt x="105" y="204"/>
                  <a:pt x="102" y="201"/>
                  <a:pt x="102" y="197"/>
                </a:cubicBezTo>
                <a:cubicBezTo>
                  <a:pt x="102" y="193"/>
                  <a:pt x="105" y="190"/>
                  <a:pt x="109" y="190"/>
                </a:cubicBezTo>
                <a:cubicBezTo>
                  <a:pt x="112" y="190"/>
                  <a:pt x="115" y="193"/>
                  <a:pt x="115" y="197"/>
                </a:cubicBezTo>
                <a:cubicBezTo>
                  <a:pt x="115" y="201"/>
                  <a:pt x="112" y="204"/>
                  <a:pt x="109" y="204"/>
                </a:cubicBezTo>
                <a:close/>
                <a:moveTo>
                  <a:pt x="154" y="187"/>
                </a:moveTo>
                <a:cubicBezTo>
                  <a:pt x="153" y="187"/>
                  <a:pt x="152" y="186"/>
                  <a:pt x="152" y="185"/>
                </a:cubicBezTo>
                <a:cubicBezTo>
                  <a:pt x="152" y="183"/>
                  <a:pt x="153" y="182"/>
                  <a:pt x="154" y="182"/>
                </a:cubicBezTo>
                <a:cubicBezTo>
                  <a:pt x="155" y="182"/>
                  <a:pt x="156" y="183"/>
                  <a:pt x="156" y="185"/>
                </a:cubicBezTo>
                <a:cubicBezTo>
                  <a:pt x="156" y="186"/>
                  <a:pt x="155" y="187"/>
                  <a:pt x="154" y="187"/>
                </a:cubicBezTo>
                <a:close/>
                <a:moveTo>
                  <a:pt x="108" y="178"/>
                </a:moveTo>
                <a:cubicBezTo>
                  <a:pt x="79" y="178"/>
                  <a:pt x="53" y="160"/>
                  <a:pt x="43" y="134"/>
                </a:cubicBezTo>
                <a:cubicBezTo>
                  <a:pt x="173" y="134"/>
                  <a:pt x="173" y="134"/>
                  <a:pt x="173" y="134"/>
                </a:cubicBezTo>
                <a:cubicBezTo>
                  <a:pt x="163" y="160"/>
                  <a:pt x="137" y="178"/>
                  <a:pt x="108" y="178"/>
                </a:cubicBezTo>
                <a:close/>
                <a:moveTo>
                  <a:pt x="170" y="175"/>
                </a:moveTo>
                <a:cubicBezTo>
                  <a:pt x="166" y="175"/>
                  <a:pt x="163" y="171"/>
                  <a:pt x="163" y="167"/>
                </a:cubicBezTo>
                <a:cubicBezTo>
                  <a:pt x="163" y="163"/>
                  <a:pt x="166" y="160"/>
                  <a:pt x="170" y="160"/>
                </a:cubicBezTo>
                <a:cubicBezTo>
                  <a:pt x="174" y="160"/>
                  <a:pt x="177" y="163"/>
                  <a:pt x="177" y="167"/>
                </a:cubicBezTo>
                <a:cubicBezTo>
                  <a:pt x="177" y="171"/>
                  <a:pt x="174" y="175"/>
                  <a:pt x="170" y="175"/>
                </a:cubicBezTo>
                <a:close/>
                <a:moveTo>
                  <a:pt x="171" y="59"/>
                </a:moveTo>
                <a:cubicBezTo>
                  <a:pt x="166" y="59"/>
                  <a:pt x="162" y="55"/>
                  <a:pt x="162" y="50"/>
                </a:cubicBezTo>
                <a:cubicBezTo>
                  <a:pt x="162" y="44"/>
                  <a:pt x="166" y="40"/>
                  <a:pt x="171" y="40"/>
                </a:cubicBezTo>
                <a:cubicBezTo>
                  <a:pt x="177" y="40"/>
                  <a:pt x="181" y="44"/>
                  <a:pt x="181" y="50"/>
                </a:cubicBezTo>
                <a:cubicBezTo>
                  <a:pt x="181" y="55"/>
                  <a:pt x="177" y="59"/>
                  <a:pt x="171" y="59"/>
                </a:cubicBezTo>
                <a:close/>
                <a:moveTo>
                  <a:pt x="186" y="61"/>
                </a:moveTo>
                <a:cubicBezTo>
                  <a:pt x="184" y="61"/>
                  <a:pt x="184" y="60"/>
                  <a:pt x="184" y="59"/>
                </a:cubicBezTo>
                <a:cubicBezTo>
                  <a:pt x="184" y="57"/>
                  <a:pt x="184" y="57"/>
                  <a:pt x="186" y="57"/>
                </a:cubicBezTo>
                <a:cubicBezTo>
                  <a:pt x="187" y="57"/>
                  <a:pt x="188" y="57"/>
                  <a:pt x="188" y="59"/>
                </a:cubicBezTo>
                <a:cubicBezTo>
                  <a:pt x="188" y="60"/>
                  <a:pt x="187" y="61"/>
                  <a:pt x="186" y="61"/>
                </a:cubicBezTo>
                <a:close/>
                <a:moveTo>
                  <a:pt x="194" y="106"/>
                </a:moveTo>
                <a:cubicBezTo>
                  <a:pt x="191" y="106"/>
                  <a:pt x="189" y="103"/>
                  <a:pt x="189" y="100"/>
                </a:cubicBezTo>
                <a:cubicBezTo>
                  <a:pt x="189" y="98"/>
                  <a:pt x="191" y="95"/>
                  <a:pt x="194" y="95"/>
                </a:cubicBezTo>
                <a:cubicBezTo>
                  <a:pt x="197" y="95"/>
                  <a:pt x="199" y="98"/>
                  <a:pt x="199" y="100"/>
                </a:cubicBezTo>
                <a:cubicBezTo>
                  <a:pt x="199" y="103"/>
                  <a:pt x="197" y="106"/>
                  <a:pt x="194" y="10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 name="Freeform 239"/>
          <p:cNvSpPr/>
          <p:nvPr/>
        </p:nvSpPr>
        <p:spPr bwMode="auto">
          <a:xfrm>
            <a:off x="7867650" y="3652838"/>
            <a:ext cx="79375" cy="142875"/>
          </a:xfrm>
          <a:custGeom>
            <a:avLst/>
            <a:gdLst>
              <a:gd name="T0" fmla="*/ 5 w 35"/>
              <a:gd name="T1" fmla="*/ 17 h 63"/>
              <a:gd name="T2" fmla="*/ 3 w 35"/>
              <a:gd name="T3" fmla="*/ 31 h 63"/>
              <a:gd name="T4" fmla="*/ 25 w 35"/>
              <a:gd name="T5" fmla="*/ 59 h 63"/>
              <a:gd name="T6" fmla="*/ 34 w 35"/>
              <a:gd name="T7" fmla="*/ 63 h 63"/>
              <a:gd name="T8" fmla="*/ 27 w 35"/>
              <a:gd name="T9" fmla="*/ 0 h 63"/>
              <a:gd name="T10" fmla="*/ 5 w 35"/>
              <a:gd name="T11" fmla="*/ 17 h 63"/>
            </a:gdLst>
            <a:ahLst/>
            <a:cxnLst>
              <a:cxn ang="0">
                <a:pos x="T0" y="T1"/>
              </a:cxn>
              <a:cxn ang="0">
                <a:pos x="T2" y="T3"/>
              </a:cxn>
              <a:cxn ang="0">
                <a:pos x="T4" y="T5"/>
              </a:cxn>
              <a:cxn ang="0">
                <a:pos x="T6" y="T7"/>
              </a:cxn>
              <a:cxn ang="0">
                <a:pos x="T8" y="T9"/>
              </a:cxn>
              <a:cxn ang="0">
                <a:pos x="T10" y="T11"/>
              </a:cxn>
            </a:cxnLst>
            <a:rect l="0" t="0" r="r" b="b"/>
            <a:pathLst>
              <a:path w="35" h="63">
                <a:moveTo>
                  <a:pt x="5" y="17"/>
                </a:moveTo>
                <a:cubicBezTo>
                  <a:pt x="1" y="21"/>
                  <a:pt x="0" y="27"/>
                  <a:pt x="3" y="31"/>
                </a:cubicBezTo>
                <a:cubicBezTo>
                  <a:pt x="25" y="59"/>
                  <a:pt x="25" y="59"/>
                  <a:pt x="25" y="59"/>
                </a:cubicBezTo>
                <a:cubicBezTo>
                  <a:pt x="27" y="62"/>
                  <a:pt x="31" y="63"/>
                  <a:pt x="34" y="63"/>
                </a:cubicBezTo>
                <a:cubicBezTo>
                  <a:pt x="34" y="53"/>
                  <a:pt x="35" y="26"/>
                  <a:pt x="27" y="0"/>
                </a:cubicBezTo>
                <a:lnTo>
                  <a:pt x="5"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 name="Freeform 240"/>
          <p:cNvSpPr/>
          <p:nvPr/>
        </p:nvSpPr>
        <p:spPr bwMode="auto">
          <a:xfrm>
            <a:off x="7956550" y="3605213"/>
            <a:ext cx="53975" cy="169862"/>
          </a:xfrm>
          <a:custGeom>
            <a:avLst/>
            <a:gdLst>
              <a:gd name="T0" fmla="*/ 0 w 24"/>
              <a:gd name="T1" fmla="*/ 12 h 75"/>
              <a:gd name="T2" fmla="*/ 9 w 24"/>
              <a:gd name="T3" fmla="*/ 75 h 75"/>
              <a:gd name="T4" fmla="*/ 22 w 24"/>
              <a:gd name="T5" fmla="*/ 65 h 75"/>
              <a:gd name="T6" fmla="*/ 15 w 24"/>
              <a:gd name="T7" fmla="*/ 0 h 75"/>
              <a:gd name="T8" fmla="*/ 0 w 24"/>
              <a:gd name="T9" fmla="*/ 12 h 75"/>
            </a:gdLst>
            <a:ahLst/>
            <a:cxnLst>
              <a:cxn ang="0">
                <a:pos x="T0" y="T1"/>
              </a:cxn>
              <a:cxn ang="0">
                <a:pos x="T2" y="T3"/>
              </a:cxn>
              <a:cxn ang="0">
                <a:pos x="T4" y="T5"/>
              </a:cxn>
              <a:cxn ang="0">
                <a:pos x="T6" y="T7"/>
              </a:cxn>
              <a:cxn ang="0">
                <a:pos x="T8" y="T9"/>
              </a:cxn>
            </a:cxnLst>
            <a:rect l="0" t="0" r="r" b="b"/>
            <a:pathLst>
              <a:path w="24" h="75">
                <a:moveTo>
                  <a:pt x="0" y="12"/>
                </a:moveTo>
                <a:cubicBezTo>
                  <a:pt x="8" y="36"/>
                  <a:pt x="9" y="60"/>
                  <a:pt x="9" y="75"/>
                </a:cubicBezTo>
                <a:cubicBezTo>
                  <a:pt x="22" y="65"/>
                  <a:pt x="22" y="65"/>
                  <a:pt x="22" y="65"/>
                </a:cubicBezTo>
                <a:cubicBezTo>
                  <a:pt x="22" y="57"/>
                  <a:pt x="24" y="28"/>
                  <a:pt x="15" y="0"/>
                </a:cubicBezTo>
                <a:lnTo>
                  <a:pt x="0"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 name="Freeform 241"/>
          <p:cNvSpPr/>
          <p:nvPr/>
        </p:nvSpPr>
        <p:spPr bwMode="auto">
          <a:xfrm>
            <a:off x="8077200" y="3541713"/>
            <a:ext cx="77788" cy="138112"/>
          </a:xfrm>
          <a:custGeom>
            <a:avLst/>
            <a:gdLst>
              <a:gd name="T0" fmla="*/ 29 w 34"/>
              <a:gd name="T1" fmla="*/ 46 h 61"/>
              <a:gd name="T2" fmla="*/ 31 w 34"/>
              <a:gd name="T3" fmla="*/ 32 h 61"/>
              <a:gd name="T4" fmla="*/ 9 w 34"/>
              <a:gd name="T5" fmla="*/ 4 h 61"/>
              <a:gd name="T6" fmla="*/ 0 w 34"/>
              <a:gd name="T7" fmla="*/ 0 h 61"/>
              <a:gd name="T8" fmla="*/ 8 w 34"/>
              <a:gd name="T9" fmla="*/ 61 h 61"/>
              <a:gd name="T10" fmla="*/ 29 w 34"/>
              <a:gd name="T11" fmla="*/ 46 h 61"/>
            </a:gdLst>
            <a:ahLst/>
            <a:cxnLst>
              <a:cxn ang="0">
                <a:pos x="T0" y="T1"/>
              </a:cxn>
              <a:cxn ang="0">
                <a:pos x="T2" y="T3"/>
              </a:cxn>
              <a:cxn ang="0">
                <a:pos x="T4" y="T5"/>
              </a:cxn>
              <a:cxn ang="0">
                <a:pos x="T6" y="T7"/>
              </a:cxn>
              <a:cxn ang="0">
                <a:pos x="T8" y="T9"/>
              </a:cxn>
              <a:cxn ang="0">
                <a:pos x="T10" y="T11"/>
              </a:cxn>
            </a:cxnLst>
            <a:rect l="0" t="0" r="r" b="b"/>
            <a:pathLst>
              <a:path w="34" h="61">
                <a:moveTo>
                  <a:pt x="29" y="46"/>
                </a:moveTo>
                <a:cubicBezTo>
                  <a:pt x="33" y="42"/>
                  <a:pt x="34" y="36"/>
                  <a:pt x="31" y="32"/>
                </a:cubicBezTo>
                <a:cubicBezTo>
                  <a:pt x="9" y="4"/>
                  <a:pt x="9" y="4"/>
                  <a:pt x="9" y="4"/>
                </a:cubicBezTo>
                <a:cubicBezTo>
                  <a:pt x="7" y="1"/>
                  <a:pt x="3" y="0"/>
                  <a:pt x="0" y="0"/>
                </a:cubicBezTo>
                <a:cubicBezTo>
                  <a:pt x="7" y="23"/>
                  <a:pt x="9" y="47"/>
                  <a:pt x="8" y="61"/>
                </a:cubicBezTo>
                <a:lnTo>
                  <a:pt x="29" y="4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 name="Freeform 242"/>
          <p:cNvSpPr/>
          <p:nvPr/>
        </p:nvSpPr>
        <p:spPr bwMode="auto">
          <a:xfrm>
            <a:off x="8016875" y="3557588"/>
            <a:ext cx="53975" cy="169862"/>
          </a:xfrm>
          <a:custGeom>
            <a:avLst/>
            <a:gdLst>
              <a:gd name="T0" fmla="*/ 8 w 24"/>
              <a:gd name="T1" fmla="*/ 75 h 75"/>
              <a:gd name="T2" fmla="*/ 22 w 24"/>
              <a:gd name="T3" fmla="*/ 65 h 75"/>
              <a:gd name="T4" fmla="*/ 15 w 24"/>
              <a:gd name="T5" fmla="*/ 0 h 75"/>
              <a:gd name="T6" fmla="*/ 0 w 24"/>
              <a:gd name="T7" fmla="*/ 13 h 75"/>
              <a:gd name="T8" fmla="*/ 8 w 24"/>
              <a:gd name="T9" fmla="*/ 75 h 75"/>
            </a:gdLst>
            <a:ahLst/>
            <a:cxnLst>
              <a:cxn ang="0">
                <a:pos x="T0" y="T1"/>
              </a:cxn>
              <a:cxn ang="0">
                <a:pos x="T2" y="T3"/>
              </a:cxn>
              <a:cxn ang="0">
                <a:pos x="T4" y="T5"/>
              </a:cxn>
              <a:cxn ang="0">
                <a:pos x="T6" y="T7"/>
              </a:cxn>
              <a:cxn ang="0">
                <a:pos x="T8" y="T9"/>
              </a:cxn>
            </a:cxnLst>
            <a:rect l="0" t="0" r="r" b="b"/>
            <a:pathLst>
              <a:path w="24" h="75">
                <a:moveTo>
                  <a:pt x="8" y="75"/>
                </a:moveTo>
                <a:cubicBezTo>
                  <a:pt x="22" y="65"/>
                  <a:pt x="22" y="65"/>
                  <a:pt x="22" y="65"/>
                </a:cubicBezTo>
                <a:cubicBezTo>
                  <a:pt x="22" y="57"/>
                  <a:pt x="24" y="28"/>
                  <a:pt x="15" y="0"/>
                </a:cubicBezTo>
                <a:cubicBezTo>
                  <a:pt x="0" y="13"/>
                  <a:pt x="0" y="13"/>
                  <a:pt x="0" y="13"/>
                </a:cubicBezTo>
                <a:cubicBezTo>
                  <a:pt x="7" y="36"/>
                  <a:pt x="9" y="60"/>
                  <a:pt x="8" y="7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 name="Freeform 243"/>
          <p:cNvSpPr/>
          <p:nvPr/>
        </p:nvSpPr>
        <p:spPr bwMode="auto">
          <a:xfrm>
            <a:off x="7867650" y="3738563"/>
            <a:ext cx="46038" cy="49212"/>
          </a:xfrm>
          <a:custGeom>
            <a:avLst/>
            <a:gdLst>
              <a:gd name="T0" fmla="*/ 2 w 20"/>
              <a:gd name="T1" fmla="*/ 1 h 22"/>
              <a:gd name="T2" fmla="*/ 8 w 20"/>
              <a:gd name="T3" fmla="*/ 2 h 22"/>
              <a:gd name="T4" fmla="*/ 18 w 20"/>
              <a:gd name="T5" fmla="*/ 15 h 22"/>
              <a:gd name="T6" fmla="*/ 18 w 20"/>
              <a:gd name="T7" fmla="*/ 21 h 22"/>
              <a:gd name="T8" fmla="*/ 18 w 20"/>
              <a:gd name="T9" fmla="*/ 21 h 22"/>
              <a:gd name="T10" fmla="*/ 12 w 20"/>
              <a:gd name="T11" fmla="*/ 20 h 22"/>
              <a:gd name="T12" fmla="*/ 2 w 20"/>
              <a:gd name="T13" fmla="*/ 7 h 22"/>
              <a:gd name="T14" fmla="*/ 2 w 2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2" y="1"/>
                </a:moveTo>
                <a:cubicBezTo>
                  <a:pt x="4" y="0"/>
                  <a:pt x="7" y="0"/>
                  <a:pt x="8" y="2"/>
                </a:cubicBezTo>
                <a:cubicBezTo>
                  <a:pt x="18" y="15"/>
                  <a:pt x="18" y="15"/>
                  <a:pt x="18" y="15"/>
                </a:cubicBezTo>
                <a:cubicBezTo>
                  <a:pt x="20" y="17"/>
                  <a:pt x="19" y="20"/>
                  <a:pt x="18" y="21"/>
                </a:cubicBezTo>
                <a:cubicBezTo>
                  <a:pt x="18" y="21"/>
                  <a:pt x="18" y="21"/>
                  <a:pt x="18" y="21"/>
                </a:cubicBezTo>
                <a:cubicBezTo>
                  <a:pt x="16" y="22"/>
                  <a:pt x="13" y="22"/>
                  <a:pt x="12" y="20"/>
                </a:cubicBezTo>
                <a:cubicBezTo>
                  <a:pt x="2" y="7"/>
                  <a:pt x="2" y="7"/>
                  <a:pt x="2" y="7"/>
                </a:cubicBezTo>
                <a:cubicBezTo>
                  <a:pt x="0" y="5"/>
                  <a:pt x="1" y="3"/>
                  <a:pt x="2"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 name="Freeform 244"/>
          <p:cNvSpPr/>
          <p:nvPr/>
        </p:nvSpPr>
        <p:spPr bwMode="auto">
          <a:xfrm>
            <a:off x="7791450" y="3759200"/>
            <a:ext cx="96838" cy="101600"/>
          </a:xfrm>
          <a:custGeom>
            <a:avLst/>
            <a:gdLst>
              <a:gd name="T0" fmla="*/ 3 w 43"/>
              <a:gd name="T1" fmla="*/ 0 h 45"/>
              <a:gd name="T2" fmla="*/ 3 w 43"/>
              <a:gd name="T3" fmla="*/ 7 h 45"/>
              <a:gd name="T4" fmla="*/ 9 w 43"/>
              <a:gd name="T5" fmla="*/ 8 h 45"/>
              <a:gd name="T6" fmla="*/ 10 w 43"/>
              <a:gd name="T7" fmla="*/ 8 h 45"/>
              <a:gd name="T8" fmla="*/ 16 w 43"/>
              <a:gd name="T9" fmla="*/ 11 h 45"/>
              <a:gd name="T10" fmla="*/ 17 w 43"/>
              <a:gd name="T11" fmla="*/ 17 h 45"/>
              <a:gd name="T12" fmla="*/ 17 w 43"/>
              <a:gd name="T13" fmla="*/ 17 h 45"/>
              <a:gd name="T14" fmla="*/ 16 w 43"/>
              <a:gd name="T15" fmla="*/ 23 h 45"/>
              <a:gd name="T16" fmla="*/ 17 w 43"/>
              <a:gd name="T17" fmla="*/ 24 h 45"/>
              <a:gd name="T18" fmla="*/ 17 w 43"/>
              <a:gd name="T19" fmla="*/ 24 h 45"/>
              <a:gd name="T20" fmla="*/ 23 w 43"/>
              <a:gd name="T21" fmla="*/ 25 h 45"/>
              <a:gd name="T22" fmla="*/ 23 w 43"/>
              <a:gd name="T23" fmla="*/ 25 h 45"/>
              <a:gd name="T24" fmla="*/ 29 w 43"/>
              <a:gd name="T25" fmla="*/ 28 h 45"/>
              <a:gd name="T26" fmla="*/ 30 w 43"/>
              <a:gd name="T27" fmla="*/ 34 h 45"/>
              <a:gd name="T28" fmla="*/ 30 w 43"/>
              <a:gd name="T29" fmla="*/ 35 h 45"/>
              <a:gd name="T30" fmla="*/ 30 w 43"/>
              <a:gd name="T31" fmla="*/ 41 h 45"/>
              <a:gd name="T32" fmla="*/ 36 w 43"/>
              <a:gd name="T33" fmla="*/ 42 h 45"/>
              <a:gd name="T34" fmla="*/ 36 w 43"/>
              <a:gd name="T35" fmla="*/ 42 h 45"/>
              <a:gd name="T36" fmla="*/ 43 w 43"/>
              <a:gd name="T37" fmla="*/ 12 h 45"/>
              <a:gd name="T38" fmla="*/ 35 w 43"/>
              <a:gd name="T39" fmla="*/ 1 h 45"/>
              <a:gd name="T40" fmla="*/ 3 w 43"/>
              <a:gd name="T4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5">
                <a:moveTo>
                  <a:pt x="3" y="0"/>
                </a:moveTo>
                <a:cubicBezTo>
                  <a:pt x="3" y="0"/>
                  <a:pt x="0" y="3"/>
                  <a:pt x="3" y="7"/>
                </a:cubicBezTo>
                <a:cubicBezTo>
                  <a:pt x="6" y="11"/>
                  <a:pt x="9" y="8"/>
                  <a:pt x="9" y="8"/>
                </a:cubicBezTo>
                <a:cubicBezTo>
                  <a:pt x="9" y="8"/>
                  <a:pt x="9" y="8"/>
                  <a:pt x="10" y="8"/>
                </a:cubicBezTo>
                <a:cubicBezTo>
                  <a:pt x="10" y="8"/>
                  <a:pt x="13" y="7"/>
                  <a:pt x="16" y="11"/>
                </a:cubicBezTo>
                <a:cubicBezTo>
                  <a:pt x="19" y="15"/>
                  <a:pt x="17" y="17"/>
                  <a:pt x="17" y="17"/>
                </a:cubicBezTo>
                <a:cubicBezTo>
                  <a:pt x="17" y="17"/>
                  <a:pt x="17" y="17"/>
                  <a:pt x="17" y="17"/>
                </a:cubicBezTo>
                <a:cubicBezTo>
                  <a:pt x="16" y="18"/>
                  <a:pt x="15" y="20"/>
                  <a:pt x="16" y="23"/>
                </a:cubicBezTo>
                <a:cubicBezTo>
                  <a:pt x="16" y="23"/>
                  <a:pt x="17" y="23"/>
                  <a:pt x="17" y="24"/>
                </a:cubicBezTo>
                <a:cubicBezTo>
                  <a:pt x="17" y="24"/>
                  <a:pt x="17" y="24"/>
                  <a:pt x="17" y="24"/>
                </a:cubicBezTo>
                <a:cubicBezTo>
                  <a:pt x="20" y="27"/>
                  <a:pt x="23" y="25"/>
                  <a:pt x="23" y="25"/>
                </a:cubicBezTo>
                <a:cubicBezTo>
                  <a:pt x="23" y="25"/>
                  <a:pt x="23" y="25"/>
                  <a:pt x="23" y="25"/>
                </a:cubicBezTo>
                <a:cubicBezTo>
                  <a:pt x="23" y="25"/>
                  <a:pt x="26" y="24"/>
                  <a:pt x="29" y="28"/>
                </a:cubicBezTo>
                <a:cubicBezTo>
                  <a:pt x="32" y="31"/>
                  <a:pt x="30" y="34"/>
                  <a:pt x="30" y="34"/>
                </a:cubicBezTo>
                <a:cubicBezTo>
                  <a:pt x="30" y="35"/>
                  <a:pt x="30" y="35"/>
                  <a:pt x="30" y="35"/>
                </a:cubicBezTo>
                <a:cubicBezTo>
                  <a:pt x="30" y="35"/>
                  <a:pt x="27" y="37"/>
                  <a:pt x="30" y="41"/>
                </a:cubicBezTo>
                <a:cubicBezTo>
                  <a:pt x="33" y="45"/>
                  <a:pt x="36" y="42"/>
                  <a:pt x="36" y="42"/>
                </a:cubicBezTo>
                <a:cubicBezTo>
                  <a:pt x="36" y="42"/>
                  <a:pt x="36" y="42"/>
                  <a:pt x="36" y="42"/>
                </a:cubicBezTo>
                <a:cubicBezTo>
                  <a:pt x="43" y="12"/>
                  <a:pt x="43" y="12"/>
                  <a:pt x="43" y="12"/>
                </a:cubicBezTo>
                <a:cubicBezTo>
                  <a:pt x="35" y="1"/>
                  <a:pt x="35" y="1"/>
                  <a:pt x="35" y="1"/>
                </a:cubicBezTo>
                <a:cubicBezTo>
                  <a:pt x="3" y="0"/>
                  <a:pt x="3" y="0"/>
                  <a:pt x="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 name="Freeform 245"/>
          <p:cNvSpPr/>
          <p:nvPr/>
        </p:nvSpPr>
        <p:spPr bwMode="auto">
          <a:xfrm>
            <a:off x="8116888" y="3549650"/>
            <a:ext cx="42862" cy="50800"/>
          </a:xfrm>
          <a:custGeom>
            <a:avLst/>
            <a:gdLst>
              <a:gd name="T0" fmla="*/ 17 w 19"/>
              <a:gd name="T1" fmla="*/ 21 h 23"/>
              <a:gd name="T2" fmla="*/ 11 w 19"/>
              <a:gd name="T3" fmla="*/ 20 h 23"/>
              <a:gd name="T4" fmla="*/ 1 w 19"/>
              <a:gd name="T5" fmla="*/ 8 h 23"/>
              <a:gd name="T6" fmla="*/ 2 w 19"/>
              <a:gd name="T7" fmla="*/ 1 h 23"/>
              <a:gd name="T8" fmla="*/ 2 w 19"/>
              <a:gd name="T9" fmla="*/ 1 h 23"/>
              <a:gd name="T10" fmla="*/ 8 w 19"/>
              <a:gd name="T11" fmla="*/ 3 h 23"/>
              <a:gd name="T12" fmla="*/ 18 w 19"/>
              <a:gd name="T13" fmla="*/ 15 h 23"/>
              <a:gd name="T14" fmla="*/ 17 w 19"/>
              <a:gd name="T15" fmla="*/ 2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3">
                <a:moveTo>
                  <a:pt x="17" y="21"/>
                </a:moveTo>
                <a:cubicBezTo>
                  <a:pt x="15" y="23"/>
                  <a:pt x="13" y="22"/>
                  <a:pt x="11" y="20"/>
                </a:cubicBezTo>
                <a:cubicBezTo>
                  <a:pt x="1" y="8"/>
                  <a:pt x="1" y="8"/>
                  <a:pt x="1" y="8"/>
                </a:cubicBezTo>
                <a:cubicBezTo>
                  <a:pt x="0" y="6"/>
                  <a:pt x="0" y="3"/>
                  <a:pt x="2" y="1"/>
                </a:cubicBezTo>
                <a:cubicBezTo>
                  <a:pt x="2" y="1"/>
                  <a:pt x="2" y="1"/>
                  <a:pt x="2" y="1"/>
                </a:cubicBezTo>
                <a:cubicBezTo>
                  <a:pt x="4" y="0"/>
                  <a:pt x="6" y="1"/>
                  <a:pt x="8" y="3"/>
                </a:cubicBezTo>
                <a:cubicBezTo>
                  <a:pt x="18" y="15"/>
                  <a:pt x="18" y="15"/>
                  <a:pt x="18" y="15"/>
                </a:cubicBezTo>
                <a:cubicBezTo>
                  <a:pt x="19" y="17"/>
                  <a:pt x="19" y="20"/>
                  <a:pt x="17" y="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 name="Freeform 246"/>
          <p:cNvSpPr/>
          <p:nvPr/>
        </p:nvSpPr>
        <p:spPr bwMode="auto">
          <a:xfrm>
            <a:off x="8139113" y="3478213"/>
            <a:ext cx="96837" cy="100012"/>
          </a:xfrm>
          <a:custGeom>
            <a:avLst/>
            <a:gdLst>
              <a:gd name="T0" fmla="*/ 40 w 43"/>
              <a:gd name="T1" fmla="*/ 44 h 44"/>
              <a:gd name="T2" fmla="*/ 40 w 43"/>
              <a:gd name="T3" fmla="*/ 38 h 44"/>
              <a:gd name="T4" fmla="*/ 34 w 43"/>
              <a:gd name="T5" fmla="*/ 36 h 44"/>
              <a:gd name="T6" fmla="*/ 34 w 43"/>
              <a:gd name="T7" fmla="*/ 36 h 44"/>
              <a:gd name="T8" fmla="*/ 28 w 43"/>
              <a:gd name="T9" fmla="*/ 34 h 44"/>
              <a:gd name="T10" fmla="*/ 27 w 43"/>
              <a:gd name="T11" fmla="*/ 27 h 44"/>
              <a:gd name="T12" fmla="*/ 27 w 43"/>
              <a:gd name="T13" fmla="*/ 27 h 44"/>
              <a:gd name="T14" fmla="*/ 27 w 43"/>
              <a:gd name="T15" fmla="*/ 22 h 44"/>
              <a:gd name="T16" fmla="*/ 27 w 43"/>
              <a:gd name="T17" fmla="*/ 21 h 44"/>
              <a:gd name="T18" fmla="*/ 26 w 43"/>
              <a:gd name="T19" fmla="*/ 20 h 44"/>
              <a:gd name="T20" fmla="*/ 21 w 43"/>
              <a:gd name="T21" fmla="*/ 19 h 44"/>
              <a:gd name="T22" fmla="*/ 21 w 43"/>
              <a:gd name="T23" fmla="*/ 19 h 44"/>
              <a:gd name="T24" fmla="*/ 15 w 43"/>
              <a:gd name="T25" fmla="*/ 17 h 44"/>
              <a:gd name="T26" fmla="*/ 14 w 43"/>
              <a:gd name="T27" fmla="*/ 10 h 44"/>
              <a:gd name="T28" fmla="*/ 14 w 43"/>
              <a:gd name="T29" fmla="*/ 10 h 44"/>
              <a:gd name="T30" fmla="*/ 14 w 43"/>
              <a:gd name="T31" fmla="*/ 3 h 44"/>
              <a:gd name="T32" fmla="*/ 8 w 43"/>
              <a:gd name="T33" fmla="*/ 2 h 44"/>
              <a:gd name="T34" fmla="*/ 8 w 43"/>
              <a:gd name="T35" fmla="*/ 2 h 44"/>
              <a:gd name="T36" fmla="*/ 0 w 43"/>
              <a:gd name="T37" fmla="*/ 32 h 44"/>
              <a:gd name="T38" fmla="*/ 9 w 43"/>
              <a:gd name="T39" fmla="*/ 44 h 44"/>
              <a:gd name="T40" fmla="*/ 40 w 43"/>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4">
                <a:moveTo>
                  <a:pt x="40" y="44"/>
                </a:moveTo>
                <a:cubicBezTo>
                  <a:pt x="40" y="44"/>
                  <a:pt x="43" y="42"/>
                  <a:pt x="40" y="38"/>
                </a:cubicBezTo>
                <a:cubicBezTo>
                  <a:pt x="38" y="34"/>
                  <a:pt x="34" y="36"/>
                  <a:pt x="34" y="36"/>
                </a:cubicBezTo>
                <a:cubicBezTo>
                  <a:pt x="34" y="36"/>
                  <a:pt x="34" y="36"/>
                  <a:pt x="34" y="36"/>
                </a:cubicBezTo>
                <a:cubicBezTo>
                  <a:pt x="33" y="36"/>
                  <a:pt x="31" y="37"/>
                  <a:pt x="28" y="34"/>
                </a:cubicBezTo>
                <a:cubicBezTo>
                  <a:pt x="25" y="30"/>
                  <a:pt x="27" y="27"/>
                  <a:pt x="27" y="27"/>
                </a:cubicBezTo>
                <a:cubicBezTo>
                  <a:pt x="27" y="27"/>
                  <a:pt x="27" y="27"/>
                  <a:pt x="27" y="27"/>
                </a:cubicBezTo>
                <a:cubicBezTo>
                  <a:pt x="27" y="27"/>
                  <a:pt x="29" y="25"/>
                  <a:pt x="27" y="22"/>
                </a:cubicBezTo>
                <a:cubicBezTo>
                  <a:pt x="27" y="21"/>
                  <a:pt x="27" y="21"/>
                  <a:pt x="27" y="21"/>
                </a:cubicBezTo>
                <a:cubicBezTo>
                  <a:pt x="26" y="21"/>
                  <a:pt x="26" y="20"/>
                  <a:pt x="26" y="20"/>
                </a:cubicBezTo>
                <a:cubicBezTo>
                  <a:pt x="23" y="18"/>
                  <a:pt x="21" y="19"/>
                  <a:pt x="21" y="19"/>
                </a:cubicBezTo>
                <a:cubicBezTo>
                  <a:pt x="21" y="19"/>
                  <a:pt x="21" y="19"/>
                  <a:pt x="21" y="19"/>
                </a:cubicBezTo>
                <a:cubicBezTo>
                  <a:pt x="21" y="19"/>
                  <a:pt x="18" y="21"/>
                  <a:pt x="15" y="17"/>
                </a:cubicBezTo>
                <a:cubicBezTo>
                  <a:pt x="12" y="13"/>
                  <a:pt x="13" y="11"/>
                  <a:pt x="14" y="10"/>
                </a:cubicBezTo>
                <a:cubicBezTo>
                  <a:pt x="14" y="10"/>
                  <a:pt x="14" y="10"/>
                  <a:pt x="14" y="10"/>
                </a:cubicBezTo>
                <a:cubicBezTo>
                  <a:pt x="14" y="10"/>
                  <a:pt x="17" y="7"/>
                  <a:pt x="14" y="3"/>
                </a:cubicBezTo>
                <a:cubicBezTo>
                  <a:pt x="11" y="0"/>
                  <a:pt x="8" y="2"/>
                  <a:pt x="8" y="2"/>
                </a:cubicBezTo>
                <a:cubicBezTo>
                  <a:pt x="8" y="2"/>
                  <a:pt x="8" y="2"/>
                  <a:pt x="8" y="2"/>
                </a:cubicBezTo>
                <a:cubicBezTo>
                  <a:pt x="0" y="32"/>
                  <a:pt x="0" y="32"/>
                  <a:pt x="0" y="32"/>
                </a:cubicBezTo>
                <a:cubicBezTo>
                  <a:pt x="9" y="44"/>
                  <a:pt x="9" y="44"/>
                  <a:pt x="9" y="44"/>
                </a:cubicBezTo>
                <a:cubicBezTo>
                  <a:pt x="40" y="44"/>
                  <a:pt x="40" y="44"/>
                  <a:pt x="40" y="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 name="Freeform 247"/>
          <p:cNvSpPr/>
          <p:nvPr/>
        </p:nvSpPr>
        <p:spPr bwMode="auto">
          <a:xfrm>
            <a:off x="7994650" y="3806825"/>
            <a:ext cx="82550" cy="125413"/>
          </a:xfrm>
          <a:custGeom>
            <a:avLst/>
            <a:gdLst>
              <a:gd name="T0" fmla="*/ 3 w 37"/>
              <a:gd name="T1" fmla="*/ 20 h 56"/>
              <a:gd name="T2" fmla="*/ 4 w 37"/>
              <a:gd name="T3" fmla="*/ 32 h 56"/>
              <a:gd name="T4" fmla="*/ 29 w 37"/>
              <a:gd name="T5" fmla="*/ 53 h 56"/>
              <a:gd name="T6" fmla="*/ 37 w 37"/>
              <a:gd name="T7" fmla="*/ 55 h 56"/>
              <a:gd name="T8" fmla="*/ 20 w 37"/>
              <a:gd name="T9" fmla="*/ 0 h 56"/>
              <a:gd name="T10" fmla="*/ 3 w 37"/>
              <a:gd name="T11" fmla="*/ 20 h 56"/>
            </a:gdLst>
            <a:ahLst/>
            <a:cxnLst>
              <a:cxn ang="0">
                <a:pos x="T0" y="T1"/>
              </a:cxn>
              <a:cxn ang="0">
                <a:pos x="T2" y="T3"/>
              </a:cxn>
              <a:cxn ang="0">
                <a:pos x="T4" y="T5"/>
              </a:cxn>
              <a:cxn ang="0">
                <a:pos x="T6" y="T7"/>
              </a:cxn>
              <a:cxn ang="0">
                <a:pos x="T8" y="T9"/>
              </a:cxn>
              <a:cxn ang="0">
                <a:pos x="T10" y="T11"/>
              </a:cxn>
            </a:cxnLst>
            <a:rect l="0" t="0" r="r" b="b"/>
            <a:pathLst>
              <a:path w="37" h="56">
                <a:moveTo>
                  <a:pt x="3" y="20"/>
                </a:moveTo>
                <a:cubicBezTo>
                  <a:pt x="0" y="24"/>
                  <a:pt x="0" y="29"/>
                  <a:pt x="4" y="32"/>
                </a:cubicBezTo>
                <a:cubicBezTo>
                  <a:pt x="29" y="53"/>
                  <a:pt x="29" y="53"/>
                  <a:pt x="29" y="53"/>
                </a:cubicBezTo>
                <a:cubicBezTo>
                  <a:pt x="31" y="55"/>
                  <a:pt x="34" y="56"/>
                  <a:pt x="37" y="55"/>
                </a:cubicBezTo>
                <a:cubicBezTo>
                  <a:pt x="36" y="46"/>
                  <a:pt x="31" y="22"/>
                  <a:pt x="20" y="0"/>
                </a:cubicBezTo>
                <a:lnTo>
                  <a:pt x="3"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 name="Freeform 248"/>
          <p:cNvSpPr/>
          <p:nvPr/>
        </p:nvSpPr>
        <p:spPr bwMode="auto">
          <a:xfrm>
            <a:off x="8058150" y="3754438"/>
            <a:ext cx="65088" cy="150812"/>
          </a:xfrm>
          <a:custGeom>
            <a:avLst/>
            <a:gdLst>
              <a:gd name="T0" fmla="*/ 0 w 29"/>
              <a:gd name="T1" fmla="*/ 13 h 67"/>
              <a:gd name="T2" fmla="*/ 20 w 29"/>
              <a:gd name="T3" fmla="*/ 67 h 67"/>
              <a:gd name="T4" fmla="*/ 29 w 29"/>
              <a:gd name="T5" fmla="*/ 56 h 67"/>
              <a:gd name="T6" fmla="*/ 12 w 29"/>
              <a:gd name="T7" fmla="*/ 0 h 67"/>
              <a:gd name="T8" fmla="*/ 0 w 29"/>
              <a:gd name="T9" fmla="*/ 13 h 67"/>
            </a:gdLst>
            <a:ahLst/>
            <a:cxnLst>
              <a:cxn ang="0">
                <a:pos x="T0" y="T1"/>
              </a:cxn>
              <a:cxn ang="0">
                <a:pos x="T2" y="T3"/>
              </a:cxn>
              <a:cxn ang="0">
                <a:pos x="T4" y="T5"/>
              </a:cxn>
              <a:cxn ang="0">
                <a:pos x="T6" y="T7"/>
              </a:cxn>
              <a:cxn ang="0">
                <a:pos x="T8" y="T9"/>
              </a:cxn>
            </a:cxnLst>
            <a:rect l="0" t="0" r="r" b="b"/>
            <a:pathLst>
              <a:path w="29" h="67">
                <a:moveTo>
                  <a:pt x="0" y="13"/>
                </a:moveTo>
                <a:cubicBezTo>
                  <a:pt x="11" y="33"/>
                  <a:pt x="17" y="54"/>
                  <a:pt x="20" y="67"/>
                </a:cubicBezTo>
                <a:cubicBezTo>
                  <a:pt x="29" y="56"/>
                  <a:pt x="29" y="56"/>
                  <a:pt x="29" y="56"/>
                </a:cubicBezTo>
                <a:cubicBezTo>
                  <a:pt x="28" y="49"/>
                  <a:pt x="24" y="23"/>
                  <a:pt x="12" y="0"/>
                </a:cubicBezTo>
                <a:lnTo>
                  <a:pt x="0"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 name="Freeform 249"/>
          <p:cNvSpPr/>
          <p:nvPr/>
        </p:nvSpPr>
        <p:spPr bwMode="auto">
          <a:xfrm>
            <a:off x="8150225" y="3678238"/>
            <a:ext cx="82550" cy="120650"/>
          </a:xfrm>
          <a:custGeom>
            <a:avLst/>
            <a:gdLst>
              <a:gd name="T0" fmla="*/ 34 w 37"/>
              <a:gd name="T1" fmla="*/ 36 h 54"/>
              <a:gd name="T2" fmla="*/ 33 w 37"/>
              <a:gd name="T3" fmla="*/ 24 h 54"/>
              <a:gd name="T4" fmla="*/ 8 w 37"/>
              <a:gd name="T5" fmla="*/ 3 h 54"/>
              <a:gd name="T6" fmla="*/ 0 w 37"/>
              <a:gd name="T7" fmla="*/ 1 h 54"/>
              <a:gd name="T8" fmla="*/ 19 w 37"/>
              <a:gd name="T9" fmla="*/ 54 h 54"/>
              <a:gd name="T10" fmla="*/ 34 w 37"/>
              <a:gd name="T11" fmla="*/ 36 h 54"/>
            </a:gdLst>
            <a:ahLst/>
            <a:cxnLst>
              <a:cxn ang="0">
                <a:pos x="T0" y="T1"/>
              </a:cxn>
              <a:cxn ang="0">
                <a:pos x="T2" y="T3"/>
              </a:cxn>
              <a:cxn ang="0">
                <a:pos x="T4" y="T5"/>
              </a:cxn>
              <a:cxn ang="0">
                <a:pos x="T6" y="T7"/>
              </a:cxn>
              <a:cxn ang="0">
                <a:pos x="T8" y="T9"/>
              </a:cxn>
              <a:cxn ang="0">
                <a:pos x="T10" y="T11"/>
              </a:cxn>
            </a:cxnLst>
            <a:rect l="0" t="0" r="r" b="b"/>
            <a:pathLst>
              <a:path w="37" h="54">
                <a:moveTo>
                  <a:pt x="34" y="36"/>
                </a:moveTo>
                <a:cubicBezTo>
                  <a:pt x="37" y="33"/>
                  <a:pt x="36" y="27"/>
                  <a:pt x="33" y="24"/>
                </a:cubicBezTo>
                <a:cubicBezTo>
                  <a:pt x="8" y="3"/>
                  <a:pt x="8" y="3"/>
                  <a:pt x="8" y="3"/>
                </a:cubicBezTo>
                <a:cubicBezTo>
                  <a:pt x="6" y="1"/>
                  <a:pt x="2" y="0"/>
                  <a:pt x="0" y="1"/>
                </a:cubicBezTo>
                <a:cubicBezTo>
                  <a:pt x="11" y="21"/>
                  <a:pt x="16" y="41"/>
                  <a:pt x="19" y="54"/>
                </a:cubicBezTo>
                <a:lnTo>
                  <a:pt x="34" y="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 name="Freeform 250"/>
          <p:cNvSpPr/>
          <p:nvPr/>
        </p:nvSpPr>
        <p:spPr bwMode="auto">
          <a:xfrm>
            <a:off x="8102600" y="3700463"/>
            <a:ext cx="65088" cy="153987"/>
          </a:xfrm>
          <a:custGeom>
            <a:avLst/>
            <a:gdLst>
              <a:gd name="T0" fmla="*/ 20 w 29"/>
              <a:gd name="T1" fmla="*/ 68 h 68"/>
              <a:gd name="T2" fmla="*/ 29 w 29"/>
              <a:gd name="T3" fmla="*/ 56 h 68"/>
              <a:gd name="T4" fmla="*/ 12 w 29"/>
              <a:gd name="T5" fmla="*/ 0 h 68"/>
              <a:gd name="T6" fmla="*/ 0 w 29"/>
              <a:gd name="T7" fmla="*/ 14 h 68"/>
              <a:gd name="T8" fmla="*/ 20 w 29"/>
              <a:gd name="T9" fmla="*/ 68 h 68"/>
            </a:gdLst>
            <a:ahLst/>
            <a:cxnLst>
              <a:cxn ang="0">
                <a:pos x="T0" y="T1"/>
              </a:cxn>
              <a:cxn ang="0">
                <a:pos x="T2" y="T3"/>
              </a:cxn>
              <a:cxn ang="0">
                <a:pos x="T4" y="T5"/>
              </a:cxn>
              <a:cxn ang="0">
                <a:pos x="T6" y="T7"/>
              </a:cxn>
              <a:cxn ang="0">
                <a:pos x="T8" y="T9"/>
              </a:cxn>
            </a:cxnLst>
            <a:rect l="0" t="0" r="r" b="b"/>
            <a:pathLst>
              <a:path w="29" h="68">
                <a:moveTo>
                  <a:pt x="20" y="68"/>
                </a:moveTo>
                <a:cubicBezTo>
                  <a:pt x="29" y="56"/>
                  <a:pt x="29" y="56"/>
                  <a:pt x="29" y="56"/>
                </a:cubicBezTo>
                <a:cubicBezTo>
                  <a:pt x="28" y="49"/>
                  <a:pt x="24" y="23"/>
                  <a:pt x="12" y="0"/>
                </a:cubicBezTo>
                <a:cubicBezTo>
                  <a:pt x="0" y="14"/>
                  <a:pt x="0" y="14"/>
                  <a:pt x="0" y="14"/>
                </a:cubicBezTo>
                <a:cubicBezTo>
                  <a:pt x="11" y="33"/>
                  <a:pt x="17" y="55"/>
                  <a:pt x="20" y="6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 name="Freeform 251"/>
          <p:cNvSpPr/>
          <p:nvPr/>
        </p:nvSpPr>
        <p:spPr bwMode="auto">
          <a:xfrm>
            <a:off x="8001000" y="3892550"/>
            <a:ext cx="46038" cy="39688"/>
          </a:xfrm>
          <a:custGeom>
            <a:avLst/>
            <a:gdLst>
              <a:gd name="T0" fmla="*/ 2 w 20"/>
              <a:gd name="T1" fmla="*/ 2 h 18"/>
              <a:gd name="T2" fmla="*/ 7 w 20"/>
              <a:gd name="T3" fmla="*/ 2 h 18"/>
              <a:gd name="T4" fmla="*/ 18 w 20"/>
              <a:gd name="T5" fmla="*/ 11 h 18"/>
              <a:gd name="T6" fmla="*/ 19 w 20"/>
              <a:gd name="T7" fmla="*/ 16 h 18"/>
              <a:gd name="T8" fmla="*/ 19 w 20"/>
              <a:gd name="T9" fmla="*/ 16 h 18"/>
              <a:gd name="T10" fmla="*/ 13 w 20"/>
              <a:gd name="T11" fmla="*/ 17 h 18"/>
              <a:gd name="T12" fmla="*/ 2 w 20"/>
              <a:gd name="T13" fmla="*/ 7 h 18"/>
              <a:gd name="T14" fmla="*/ 2 w 20"/>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2" y="2"/>
                </a:moveTo>
                <a:cubicBezTo>
                  <a:pt x="3" y="0"/>
                  <a:pt x="5" y="0"/>
                  <a:pt x="7" y="2"/>
                </a:cubicBezTo>
                <a:cubicBezTo>
                  <a:pt x="18" y="11"/>
                  <a:pt x="18" y="11"/>
                  <a:pt x="18" y="11"/>
                </a:cubicBezTo>
                <a:cubicBezTo>
                  <a:pt x="20" y="12"/>
                  <a:pt x="20" y="15"/>
                  <a:pt x="19" y="16"/>
                </a:cubicBezTo>
                <a:cubicBezTo>
                  <a:pt x="19" y="16"/>
                  <a:pt x="19" y="16"/>
                  <a:pt x="19" y="16"/>
                </a:cubicBezTo>
                <a:cubicBezTo>
                  <a:pt x="18" y="18"/>
                  <a:pt x="15" y="18"/>
                  <a:pt x="13" y="17"/>
                </a:cubicBezTo>
                <a:cubicBezTo>
                  <a:pt x="2" y="7"/>
                  <a:pt x="2" y="7"/>
                  <a:pt x="2" y="7"/>
                </a:cubicBezTo>
                <a:cubicBezTo>
                  <a:pt x="1" y="6"/>
                  <a:pt x="0" y="3"/>
                  <a:pt x="2"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 name="Freeform 252"/>
          <p:cNvSpPr/>
          <p:nvPr/>
        </p:nvSpPr>
        <p:spPr bwMode="auto">
          <a:xfrm>
            <a:off x="7935913" y="3914775"/>
            <a:ext cx="92075" cy="87313"/>
          </a:xfrm>
          <a:custGeom>
            <a:avLst/>
            <a:gdLst>
              <a:gd name="T0" fmla="*/ 3 w 41"/>
              <a:gd name="T1" fmla="*/ 5 h 39"/>
              <a:gd name="T2" fmla="*/ 4 w 41"/>
              <a:gd name="T3" fmla="*/ 11 h 39"/>
              <a:gd name="T4" fmla="*/ 10 w 41"/>
              <a:gd name="T5" fmla="*/ 11 h 39"/>
              <a:gd name="T6" fmla="*/ 10 w 41"/>
              <a:gd name="T7" fmla="*/ 11 h 39"/>
              <a:gd name="T8" fmla="*/ 16 w 41"/>
              <a:gd name="T9" fmla="*/ 12 h 39"/>
              <a:gd name="T10" fmla="*/ 18 w 41"/>
              <a:gd name="T11" fmla="*/ 18 h 39"/>
              <a:gd name="T12" fmla="*/ 18 w 41"/>
              <a:gd name="T13" fmla="*/ 18 h 39"/>
              <a:gd name="T14" fmla="*/ 19 w 41"/>
              <a:gd name="T15" fmla="*/ 23 h 39"/>
              <a:gd name="T16" fmla="*/ 19 w 41"/>
              <a:gd name="T17" fmla="*/ 23 h 39"/>
              <a:gd name="T18" fmla="*/ 20 w 41"/>
              <a:gd name="T19" fmla="*/ 24 h 39"/>
              <a:gd name="T20" fmla="*/ 25 w 41"/>
              <a:gd name="T21" fmla="*/ 24 h 39"/>
              <a:gd name="T22" fmla="*/ 25 w 41"/>
              <a:gd name="T23" fmla="*/ 24 h 39"/>
              <a:gd name="T24" fmla="*/ 31 w 41"/>
              <a:gd name="T25" fmla="*/ 25 h 39"/>
              <a:gd name="T26" fmla="*/ 33 w 41"/>
              <a:gd name="T27" fmla="*/ 30 h 39"/>
              <a:gd name="T28" fmla="*/ 33 w 41"/>
              <a:gd name="T29" fmla="*/ 31 h 39"/>
              <a:gd name="T30" fmla="*/ 34 w 41"/>
              <a:gd name="T31" fmla="*/ 37 h 39"/>
              <a:gd name="T32" fmla="*/ 40 w 41"/>
              <a:gd name="T33" fmla="*/ 36 h 39"/>
              <a:gd name="T34" fmla="*/ 40 w 41"/>
              <a:gd name="T35" fmla="*/ 36 h 39"/>
              <a:gd name="T36" fmla="*/ 41 w 41"/>
              <a:gd name="T37" fmla="*/ 8 h 39"/>
              <a:gd name="T38" fmla="*/ 31 w 41"/>
              <a:gd name="T39" fmla="*/ 0 h 39"/>
              <a:gd name="T40" fmla="*/ 3 w 41"/>
              <a:gd name="T41"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 y="5"/>
                </a:moveTo>
                <a:cubicBezTo>
                  <a:pt x="3" y="5"/>
                  <a:pt x="0" y="8"/>
                  <a:pt x="4" y="11"/>
                </a:cubicBezTo>
                <a:cubicBezTo>
                  <a:pt x="7" y="14"/>
                  <a:pt x="10" y="11"/>
                  <a:pt x="10" y="11"/>
                </a:cubicBezTo>
                <a:cubicBezTo>
                  <a:pt x="10" y="11"/>
                  <a:pt x="10" y="11"/>
                  <a:pt x="10" y="11"/>
                </a:cubicBezTo>
                <a:cubicBezTo>
                  <a:pt x="10" y="11"/>
                  <a:pt x="13" y="10"/>
                  <a:pt x="16" y="12"/>
                </a:cubicBezTo>
                <a:cubicBezTo>
                  <a:pt x="19" y="15"/>
                  <a:pt x="18" y="18"/>
                  <a:pt x="18" y="18"/>
                </a:cubicBezTo>
                <a:cubicBezTo>
                  <a:pt x="18" y="18"/>
                  <a:pt x="18" y="18"/>
                  <a:pt x="18" y="18"/>
                </a:cubicBezTo>
                <a:cubicBezTo>
                  <a:pt x="18" y="18"/>
                  <a:pt x="16" y="20"/>
                  <a:pt x="19" y="23"/>
                </a:cubicBezTo>
                <a:cubicBezTo>
                  <a:pt x="19" y="23"/>
                  <a:pt x="19" y="23"/>
                  <a:pt x="19" y="23"/>
                </a:cubicBezTo>
                <a:cubicBezTo>
                  <a:pt x="19" y="23"/>
                  <a:pt x="20" y="24"/>
                  <a:pt x="20" y="24"/>
                </a:cubicBezTo>
                <a:cubicBezTo>
                  <a:pt x="23" y="25"/>
                  <a:pt x="25" y="24"/>
                  <a:pt x="25" y="24"/>
                </a:cubicBezTo>
                <a:cubicBezTo>
                  <a:pt x="25" y="24"/>
                  <a:pt x="25" y="24"/>
                  <a:pt x="25" y="24"/>
                </a:cubicBezTo>
                <a:cubicBezTo>
                  <a:pt x="25" y="24"/>
                  <a:pt x="27" y="22"/>
                  <a:pt x="31" y="25"/>
                </a:cubicBezTo>
                <a:cubicBezTo>
                  <a:pt x="34" y="27"/>
                  <a:pt x="33" y="30"/>
                  <a:pt x="33" y="30"/>
                </a:cubicBezTo>
                <a:cubicBezTo>
                  <a:pt x="33" y="31"/>
                  <a:pt x="33" y="31"/>
                  <a:pt x="33" y="31"/>
                </a:cubicBezTo>
                <a:cubicBezTo>
                  <a:pt x="33" y="31"/>
                  <a:pt x="30" y="34"/>
                  <a:pt x="34" y="37"/>
                </a:cubicBezTo>
                <a:cubicBezTo>
                  <a:pt x="37" y="39"/>
                  <a:pt x="40" y="36"/>
                  <a:pt x="40" y="36"/>
                </a:cubicBezTo>
                <a:cubicBezTo>
                  <a:pt x="40" y="36"/>
                  <a:pt x="40" y="36"/>
                  <a:pt x="40" y="36"/>
                </a:cubicBezTo>
                <a:cubicBezTo>
                  <a:pt x="41" y="8"/>
                  <a:pt x="41" y="8"/>
                  <a:pt x="41" y="8"/>
                </a:cubicBezTo>
                <a:cubicBezTo>
                  <a:pt x="31" y="0"/>
                  <a:pt x="31" y="0"/>
                  <a:pt x="31" y="0"/>
                </a:cubicBezTo>
                <a:cubicBezTo>
                  <a:pt x="3" y="5"/>
                  <a:pt x="3" y="5"/>
                  <a:pt x="3"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 name="Freeform 253"/>
          <p:cNvSpPr/>
          <p:nvPr/>
        </p:nvSpPr>
        <p:spPr bwMode="auto">
          <a:xfrm>
            <a:off x="8186738" y="3678238"/>
            <a:ext cx="44450" cy="39687"/>
          </a:xfrm>
          <a:custGeom>
            <a:avLst/>
            <a:gdLst>
              <a:gd name="T0" fmla="*/ 18 w 20"/>
              <a:gd name="T1" fmla="*/ 16 h 18"/>
              <a:gd name="T2" fmla="*/ 13 w 20"/>
              <a:gd name="T3" fmla="*/ 16 h 18"/>
              <a:gd name="T4" fmla="*/ 2 w 20"/>
              <a:gd name="T5" fmla="*/ 7 h 18"/>
              <a:gd name="T6" fmla="*/ 1 w 20"/>
              <a:gd name="T7" fmla="*/ 2 h 18"/>
              <a:gd name="T8" fmla="*/ 1 w 20"/>
              <a:gd name="T9" fmla="*/ 2 h 18"/>
              <a:gd name="T10" fmla="*/ 7 w 20"/>
              <a:gd name="T11" fmla="*/ 2 h 18"/>
              <a:gd name="T12" fmla="*/ 18 w 20"/>
              <a:gd name="T13" fmla="*/ 11 h 18"/>
              <a:gd name="T14" fmla="*/ 18 w 20"/>
              <a:gd name="T15" fmla="*/ 1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18" y="16"/>
                </a:moveTo>
                <a:cubicBezTo>
                  <a:pt x="17" y="18"/>
                  <a:pt x="15" y="18"/>
                  <a:pt x="13" y="16"/>
                </a:cubicBezTo>
                <a:cubicBezTo>
                  <a:pt x="2" y="7"/>
                  <a:pt x="2" y="7"/>
                  <a:pt x="2" y="7"/>
                </a:cubicBezTo>
                <a:cubicBezTo>
                  <a:pt x="0" y="6"/>
                  <a:pt x="0" y="3"/>
                  <a:pt x="1" y="2"/>
                </a:cubicBezTo>
                <a:cubicBezTo>
                  <a:pt x="1" y="2"/>
                  <a:pt x="1" y="2"/>
                  <a:pt x="1" y="2"/>
                </a:cubicBezTo>
                <a:cubicBezTo>
                  <a:pt x="3" y="0"/>
                  <a:pt x="5" y="0"/>
                  <a:pt x="7" y="2"/>
                </a:cubicBezTo>
                <a:cubicBezTo>
                  <a:pt x="18" y="11"/>
                  <a:pt x="18" y="11"/>
                  <a:pt x="18" y="11"/>
                </a:cubicBezTo>
                <a:cubicBezTo>
                  <a:pt x="19" y="12"/>
                  <a:pt x="20" y="15"/>
                  <a:pt x="18"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 name="Freeform 254"/>
          <p:cNvSpPr/>
          <p:nvPr/>
        </p:nvSpPr>
        <p:spPr bwMode="auto">
          <a:xfrm>
            <a:off x="8204200" y="3608388"/>
            <a:ext cx="92075" cy="87312"/>
          </a:xfrm>
          <a:custGeom>
            <a:avLst/>
            <a:gdLst>
              <a:gd name="T0" fmla="*/ 38 w 41"/>
              <a:gd name="T1" fmla="*/ 34 h 39"/>
              <a:gd name="T2" fmla="*/ 37 w 41"/>
              <a:gd name="T3" fmla="*/ 28 h 39"/>
              <a:gd name="T4" fmla="*/ 31 w 41"/>
              <a:gd name="T5" fmla="*/ 28 h 39"/>
              <a:gd name="T6" fmla="*/ 31 w 41"/>
              <a:gd name="T7" fmla="*/ 28 h 39"/>
              <a:gd name="T8" fmla="*/ 25 w 41"/>
              <a:gd name="T9" fmla="*/ 27 h 39"/>
              <a:gd name="T10" fmla="*/ 23 w 41"/>
              <a:gd name="T11" fmla="*/ 21 h 39"/>
              <a:gd name="T12" fmla="*/ 23 w 41"/>
              <a:gd name="T13" fmla="*/ 21 h 39"/>
              <a:gd name="T14" fmla="*/ 23 w 41"/>
              <a:gd name="T15" fmla="*/ 16 h 39"/>
              <a:gd name="T16" fmla="*/ 22 w 41"/>
              <a:gd name="T17" fmla="*/ 16 h 39"/>
              <a:gd name="T18" fmla="*/ 21 w 41"/>
              <a:gd name="T19" fmla="*/ 15 h 39"/>
              <a:gd name="T20" fmla="*/ 16 w 41"/>
              <a:gd name="T21" fmla="*/ 15 h 39"/>
              <a:gd name="T22" fmla="*/ 16 w 41"/>
              <a:gd name="T23" fmla="*/ 15 h 39"/>
              <a:gd name="T24" fmla="*/ 10 w 41"/>
              <a:gd name="T25" fmla="*/ 14 h 39"/>
              <a:gd name="T26" fmla="*/ 8 w 41"/>
              <a:gd name="T27" fmla="*/ 9 h 39"/>
              <a:gd name="T28" fmla="*/ 8 w 41"/>
              <a:gd name="T29" fmla="*/ 8 h 39"/>
              <a:gd name="T30" fmla="*/ 7 w 41"/>
              <a:gd name="T31" fmla="*/ 3 h 39"/>
              <a:gd name="T32" fmla="*/ 1 w 41"/>
              <a:gd name="T33" fmla="*/ 3 h 39"/>
              <a:gd name="T34" fmla="*/ 1 w 41"/>
              <a:gd name="T35" fmla="*/ 3 h 39"/>
              <a:gd name="T36" fmla="*/ 0 w 41"/>
              <a:gd name="T37" fmla="*/ 31 h 39"/>
              <a:gd name="T38" fmla="*/ 10 w 41"/>
              <a:gd name="T39" fmla="*/ 39 h 39"/>
              <a:gd name="T40" fmla="*/ 38 w 41"/>
              <a:gd name="T4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34"/>
                </a:moveTo>
                <a:cubicBezTo>
                  <a:pt x="38" y="34"/>
                  <a:pt x="41" y="31"/>
                  <a:pt x="37" y="28"/>
                </a:cubicBezTo>
                <a:cubicBezTo>
                  <a:pt x="34" y="25"/>
                  <a:pt x="31" y="28"/>
                  <a:pt x="31" y="28"/>
                </a:cubicBezTo>
                <a:cubicBezTo>
                  <a:pt x="31" y="28"/>
                  <a:pt x="31" y="28"/>
                  <a:pt x="31" y="28"/>
                </a:cubicBezTo>
                <a:cubicBezTo>
                  <a:pt x="31" y="28"/>
                  <a:pt x="28" y="29"/>
                  <a:pt x="25" y="27"/>
                </a:cubicBezTo>
                <a:cubicBezTo>
                  <a:pt x="22" y="24"/>
                  <a:pt x="23" y="21"/>
                  <a:pt x="23" y="21"/>
                </a:cubicBezTo>
                <a:cubicBezTo>
                  <a:pt x="23" y="21"/>
                  <a:pt x="23" y="21"/>
                  <a:pt x="23" y="21"/>
                </a:cubicBezTo>
                <a:cubicBezTo>
                  <a:pt x="23" y="21"/>
                  <a:pt x="25" y="19"/>
                  <a:pt x="23" y="16"/>
                </a:cubicBezTo>
                <a:cubicBezTo>
                  <a:pt x="22" y="16"/>
                  <a:pt x="22" y="16"/>
                  <a:pt x="22" y="16"/>
                </a:cubicBezTo>
                <a:cubicBezTo>
                  <a:pt x="22" y="16"/>
                  <a:pt x="22" y="15"/>
                  <a:pt x="21" y="15"/>
                </a:cubicBezTo>
                <a:cubicBezTo>
                  <a:pt x="18" y="14"/>
                  <a:pt x="17" y="15"/>
                  <a:pt x="16" y="15"/>
                </a:cubicBezTo>
                <a:cubicBezTo>
                  <a:pt x="16" y="15"/>
                  <a:pt x="16" y="15"/>
                  <a:pt x="16" y="15"/>
                </a:cubicBezTo>
                <a:cubicBezTo>
                  <a:pt x="16" y="15"/>
                  <a:pt x="14" y="17"/>
                  <a:pt x="10" y="14"/>
                </a:cubicBezTo>
                <a:cubicBezTo>
                  <a:pt x="7" y="12"/>
                  <a:pt x="8" y="9"/>
                  <a:pt x="8" y="9"/>
                </a:cubicBezTo>
                <a:cubicBezTo>
                  <a:pt x="8" y="8"/>
                  <a:pt x="8" y="8"/>
                  <a:pt x="8" y="8"/>
                </a:cubicBezTo>
                <a:cubicBezTo>
                  <a:pt x="8" y="8"/>
                  <a:pt x="11" y="5"/>
                  <a:pt x="7" y="3"/>
                </a:cubicBezTo>
                <a:cubicBezTo>
                  <a:pt x="4" y="0"/>
                  <a:pt x="1" y="3"/>
                  <a:pt x="1" y="3"/>
                </a:cubicBezTo>
                <a:cubicBezTo>
                  <a:pt x="1" y="3"/>
                  <a:pt x="1" y="3"/>
                  <a:pt x="1" y="3"/>
                </a:cubicBezTo>
                <a:cubicBezTo>
                  <a:pt x="0" y="31"/>
                  <a:pt x="0" y="31"/>
                  <a:pt x="0" y="31"/>
                </a:cubicBezTo>
                <a:cubicBezTo>
                  <a:pt x="10" y="39"/>
                  <a:pt x="10" y="39"/>
                  <a:pt x="10" y="39"/>
                </a:cubicBezTo>
                <a:cubicBezTo>
                  <a:pt x="38" y="34"/>
                  <a:pt x="38" y="34"/>
                  <a:pt x="38"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 name="Freeform 255"/>
          <p:cNvSpPr>
            <a:spLocks noEditPoints="1"/>
          </p:cNvSpPr>
          <p:nvPr/>
        </p:nvSpPr>
        <p:spPr bwMode="auto">
          <a:xfrm>
            <a:off x="855663" y="4162425"/>
            <a:ext cx="327025" cy="444500"/>
          </a:xfrm>
          <a:custGeom>
            <a:avLst/>
            <a:gdLst>
              <a:gd name="T0" fmla="*/ 37 w 145"/>
              <a:gd name="T1" fmla="*/ 57 h 197"/>
              <a:gd name="T2" fmla="*/ 38 w 145"/>
              <a:gd name="T3" fmla="*/ 59 h 197"/>
              <a:gd name="T4" fmla="*/ 39 w 145"/>
              <a:gd name="T5" fmla="*/ 60 h 197"/>
              <a:gd name="T6" fmla="*/ 40 w 145"/>
              <a:gd name="T7" fmla="*/ 63 h 197"/>
              <a:gd name="T8" fmla="*/ 7 w 145"/>
              <a:gd name="T9" fmla="*/ 93 h 197"/>
              <a:gd name="T10" fmla="*/ 1 w 145"/>
              <a:gd name="T11" fmla="*/ 115 h 197"/>
              <a:gd name="T12" fmla="*/ 20 w 145"/>
              <a:gd name="T13" fmla="*/ 126 h 197"/>
              <a:gd name="T14" fmla="*/ 39 w 145"/>
              <a:gd name="T15" fmla="*/ 119 h 197"/>
              <a:gd name="T16" fmla="*/ 20 w 145"/>
              <a:gd name="T17" fmla="*/ 166 h 197"/>
              <a:gd name="T18" fmla="*/ 29 w 145"/>
              <a:gd name="T19" fmla="*/ 192 h 197"/>
              <a:gd name="T20" fmla="*/ 55 w 145"/>
              <a:gd name="T21" fmla="*/ 182 h 197"/>
              <a:gd name="T22" fmla="*/ 71 w 145"/>
              <a:gd name="T23" fmla="*/ 154 h 197"/>
              <a:gd name="T24" fmla="*/ 87 w 145"/>
              <a:gd name="T25" fmla="*/ 182 h 197"/>
              <a:gd name="T26" fmla="*/ 113 w 145"/>
              <a:gd name="T27" fmla="*/ 192 h 197"/>
              <a:gd name="T28" fmla="*/ 123 w 145"/>
              <a:gd name="T29" fmla="*/ 167 h 197"/>
              <a:gd name="T30" fmla="*/ 103 w 145"/>
              <a:gd name="T31" fmla="*/ 119 h 197"/>
              <a:gd name="T32" fmla="*/ 122 w 145"/>
              <a:gd name="T33" fmla="*/ 126 h 197"/>
              <a:gd name="T34" fmla="*/ 141 w 145"/>
              <a:gd name="T35" fmla="*/ 115 h 197"/>
              <a:gd name="T36" fmla="*/ 135 w 145"/>
              <a:gd name="T37" fmla="*/ 93 h 197"/>
              <a:gd name="T38" fmla="*/ 98 w 145"/>
              <a:gd name="T39" fmla="*/ 63 h 197"/>
              <a:gd name="T40" fmla="*/ 108 w 145"/>
              <a:gd name="T41" fmla="*/ 38 h 197"/>
              <a:gd name="T42" fmla="*/ 32 w 145"/>
              <a:gd name="T43" fmla="*/ 38 h 197"/>
              <a:gd name="T44" fmla="*/ 11 w 145"/>
              <a:gd name="T45" fmla="*/ 98 h 197"/>
              <a:gd name="T46" fmla="*/ 45 w 145"/>
              <a:gd name="T47" fmla="*/ 58 h 197"/>
              <a:gd name="T48" fmla="*/ 44 w 145"/>
              <a:gd name="T49" fmla="*/ 56 h 197"/>
              <a:gd name="T50" fmla="*/ 42 w 145"/>
              <a:gd name="T51" fmla="*/ 54 h 197"/>
              <a:gd name="T52" fmla="*/ 70 w 145"/>
              <a:gd name="T53" fmla="*/ 7 h 197"/>
              <a:gd name="T54" fmla="*/ 94 w 145"/>
              <a:gd name="T55" fmla="*/ 58 h 197"/>
              <a:gd name="T56" fmla="*/ 93 w 145"/>
              <a:gd name="T57" fmla="*/ 60 h 197"/>
              <a:gd name="T58" fmla="*/ 131 w 145"/>
              <a:gd name="T59" fmla="*/ 98 h 197"/>
              <a:gd name="T60" fmla="*/ 135 w 145"/>
              <a:gd name="T61" fmla="*/ 112 h 197"/>
              <a:gd name="T62" fmla="*/ 110 w 145"/>
              <a:gd name="T63" fmla="*/ 113 h 197"/>
              <a:gd name="T64" fmla="*/ 97 w 145"/>
              <a:gd name="T65" fmla="*/ 128 h 197"/>
              <a:gd name="T66" fmla="*/ 117 w 145"/>
              <a:gd name="T67" fmla="*/ 181 h 197"/>
              <a:gd name="T68" fmla="*/ 93 w 145"/>
              <a:gd name="T69" fmla="*/ 179 h 197"/>
              <a:gd name="T70" fmla="*/ 71 w 145"/>
              <a:gd name="T71" fmla="*/ 147 h 197"/>
              <a:gd name="T72" fmla="*/ 59 w 145"/>
              <a:gd name="T73" fmla="*/ 154 h 197"/>
              <a:gd name="T74" fmla="*/ 31 w 145"/>
              <a:gd name="T75" fmla="*/ 186 h 197"/>
              <a:gd name="T76" fmla="*/ 26 w 145"/>
              <a:gd name="T77" fmla="*/ 169 h 197"/>
              <a:gd name="T78" fmla="*/ 44 w 145"/>
              <a:gd name="T79" fmla="*/ 115 h 197"/>
              <a:gd name="T80" fmla="*/ 18 w 145"/>
              <a:gd name="T81"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97">
                <a:moveTo>
                  <a:pt x="32" y="38"/>
                </a:moveTo>
                <a:cubicBezTo>
                  <a:pt x="32" y="45"/>
                  <a:pt x="34" y="51"/>
                  <a:pt x="37" y="57"/>
                </a:cubicBezTo>
                <a:cubicBezTo>
                  <a:pt x="37" y="57"/>
                  <a:pt x="36" y="56"/>
                  <a:pt x="36" y="56"/>
                </a:cubicBezTo>
                <a:cubicBezTo>
                  <a:pt x="38" y="59"/>
                  <a:pt x="38" y="59"/>
                  <a:pt x="38" y="59"/>
                </a:cubicBezTo>
                <a:cubicBezTo>
                  <a:pt x="38" y="60"/>
                  <a:pt x="39" y="60"/>
                  <a:pt x="39" y="60"/>
                </a:cubicBezTo>
                <a:cubicBezTo>
                  <a:pt x="39" y="60"/>
                  <a:pt x="39" y="60"/>
                  <a:pt x="39" y="60"/>
                </a:cubicBezTo>
                <a:cubicBezTo>
                  <a:pt x="39" y="60"/>
                  <a:pt x="40" y="61"/>
                  <a:pt x="40" y="61"/>
                </a:cubicBezTo>
                <a:cubicBezTo>
                  <a:pt x="40" y="62"/>
                  <a:pt x="40" y="63"/>
                  <a:pt x="40" y="63"/>
                </a:cubicBezTo>
                <a:cubicBezTo>
                  <a:pt x="40" y="65"/>
                  <a:pt x="39" y="67"/>
                  <a:pt x="37" y="70"/>
                </a:cubicBezTo>
                <a:cubicBezTo>
                  <a:pt x="37" y="70"/>
                  <a:pt x="7" y="93"/>
                  <a:pt x="7" y="93"/>
                </a:cubicBezTo>
                <a:cubicBezTo>
                  <a:pt x="4" y="95"/>
                  <a:pt x="0" y="101"/>
                  <a:pt x="0" y="108"/>
                </a:cubicBezTo>
                <a:cubicBezTo>
                  <a:pt x="0" y="110"/>
                  <a:pt x="0" y="112"/>
                  <a:pt x="1" y="115"/>
                </a:cubicBezTo>
                <a:cubicBezTo>
                  <a:pt x="6" y="126"/>
                  <a:pt x="15" y="127"/>
                  <a:pt x="19" y="126"/>
                </a:cubicBezTo>
                <a:cubicBezTo>
                  <a:pt x="20" y="126"/>
                  <a:pt x="20" y="126"/>
                  <a:pt x="20" y="126"/>
                </a:cubicBezTo>
                <a:cubicBezTo>
                  <a:pt x="35" y="119"/>
                  <a:pt x="35" y="119"/>
                  <a:pt x="35" y="119"/>
                </a:cubicBezTo>
                <a:cubicBezTo>
                  <a:pt x="36" y="119"/>
                  <a:pt x="38" y="118"/>
                  <a:pt x="39" y="119"/>
                </a:cubicBezTo>
                <a:cubicBezTo>
                  <a:pt x="40" y="120"/>
                  <a:pt x="40" y="122"/>
                  <a:pt x="39" y="126"/>
                </a:cubicBezTo>
                <a:cubicBezTo>
                  <a:pt x="36" y="137"/>
                  <a:pt x="20" y="166"/>
                  <a:pt x="20" y="166"/>
                </a:cubicBezTo>
                <a:cubicBezTo>
                  <a:pt x="19" y="167"/>
                  <a:pt x="16" y="176"/>
                  <a:pt x="19" y="183"/>
                </a:cubicBezTo>
                <a:cubicBezTo>
                  <a:pt x="21" y="187"/>
                  <a:pt x="24" y="190"/>
                  <a:pt x="29" y="192"/>
                </a:cubicBezTo>
                <a:cubicBezTo>
                  <a:pt x="43" y="197"/>
                  <a:pt x="50" y="189"/>
                  <a:pt x="54" y="182"/>
                </a:cubicBezTo>
                <a:cubicBezTo>
                  <a:pt x="54" y="182"/>
                  <a:pt x="55" y="182"/>
                  <a:pt x="55" y="182"/>
                </a:cubicBezTo>
                <a:cubicBezTo>
                  <a:pt x="65" y="156"/>
                  <a:pt x="65" y="156"/>
                  <a:pt x="65" y="156"/>
                </a:cubicBezTo>
                <a:cubicBezTo>
                  <a:pt x="65" y="156"/>
                  <a:pt x="66" y="154"/>
                  <a:pt x="71" y="154"/>
                </a:cubicBezTo>
                <a:cubicBezTo>
                  <a:pt x="76" y="154"/>
                  <a:pt x="77" y="156"/>
                  <a:pt x="77" y="156"/>
                </a:cubicBezTo>
                <a:cubicBezTo>
                  <a:pt x="87" y="182"/>
                  <a:pt x="87" y="182"/>
                  <a:pt x="87" y="182"/>
                </a:cubicBezTo>
                <a:cubicBezTo>
                  <a:pt x="87" y="182"/>
                  <a:pt x="88" y="182"/>
                  <a:pt x="88" y="182"/>
                </a:cubicBezTo>
                <a:cubicBezTo>
                  <a:pt x="92" y="189"/>
                  <a:pt x="99" y="197"/>
                  <a:pt x="113" y="192"/>
                </a:cubicBezTo>
                <a:cubicBezTo>
                  <a:pt x="118" y="190"/>
                  <a:pt x="121" y="187"/>
                  <a:pt x="123" y="183"/>
                </a:cubicBezTo>
                <a:cubicBezTo>
                  <a:pt x="126" y="176"/>
                  <a:pt x="123" y="167"/>
                  <a:pt x="123" y="167"/>
                </a:cubicBezTo>
                <a:cubicBezTo>
                  <a:pt x="122" y="166"/>
                  <a:pt x="106" y="137"/>
                  <a:pt x="103" y="126"/>
                </a:cubicBezTo>
                <a:cubicBezTo>
                  <a:pt x="102" y="122"/>
                  <a:pt x="102" y="120"/>
                  <a:pt x="103" y="119"/>
                </a:cubicBezTo>
                <a:cubicBezTo>
                  <a:pt x="104" y="118"/>
                  <a:pt x="106" y="119"/>
                  <a:pt x="108" y="119"/>
                </a:cubicBezTo>
                <a:cubicBezTo>
                  <a:pt x="122" y="126"/>
                  <a:pt x="122" y="126"/>
                  <a:pt x="122" y="126"/>
                </a:cubicBezTo>
                <a:cubicBezTo>
                  <a:pt x="122" y="126"/>
                  <a:pt x="122" y="126"/>
                  <a:pt x="123" y="126"/>
                </a:cubicBezTo>
                <a:cubicBezTo>
                  <a:pt x="127" y="127"/>
                  <a:pt x="136" y="126"/>
                  <a:pt x="141" y="115"/>
                </a:cubicBezTo>
                <a:cubicBezTo>
                  <a:pt x="145" y="104"/>
                  <a:pt x="139" y="96"/>
                  <a:pt x="135" y="93"/>
                </a:cubicBezTo>
                <a:cubicBezTo>
                  <a:pt x="135" y="93"/>
                  <a:pt x="135" y="93"/>
                  <a:pt x="135" y="93"/>
                </a:cubicBezTo>
                <a:cubicBezTo>
                  <a:pt x="99" y="65"/>
                  <a:pt x="99" y="65"/>
                  <a:pt x="99" y="65"/>
                </a:cubicBezTo>
                <a:cubicBezTo>
                  <a:pt x="98" y="64"/>
                  <a:pt x="98" y="63"/>
                  <a:pt x="98" y="63"/>
                </a:cubicBezTo>
                <a:cubicBezTo>
                  <a:pt x="98" y="63"/>
                  <a:pt x="99" y="63"/>
                  <a:pt x="99" y="62"/>
                </a:cubicBezTo>
                <a:cubicBezTo>
                  <a:pt x="105" y="55"/>
                  <a:pt x="108" y="47"/>
                  <a:pt x="108" y="38"/>
                </a:cubicBezTo>
                <a:cubicBezTo>
                  <a:pt x="108" y="17"/>
                  <a:pt x="91" y="0"/>
                  <a:pt x="70" y="0"/>
                </a:cubicBezTo>
                <a:cubicBezTo>
                  <a:pt x="49" y="0"/>
                  <a:pt x="32" y="17"/>
                  <a:pt x="32" y="38"/>
                </a:cubicBezTo>
                <a:close/>
                <a:moveTo>
                  <a:pt x="7" y="112"/>
                </a:moveTo>
                <a:cubicBezTo>
                  <a:pt x="4" y="104"/>
                  <a:pt x="11" y="99"/>
                  <a:pt x="11" y="98"/>
                </a:cubicBezTo>
                <a:cubicBezTo>
                  <a:pt x="11" y="98"/>
                  <a:pt x="41" y="75"/>
                  <a:pt x="41" y="75"/>
                </a:cubicBezTo>
                <a:cubicBezTo>
                  <a:pt x="49" y="67"/>
                  <a:pt x="47" y="60"/>
                  <a:pt x="45" y="58"/>
                </a:cubicBezTo>
                <a:cubicBezTo>
                  <a:pt x="45" y="57"/>
                  <a:pt x="44" y="56"/>
                  <a:pt x="44" y="56"/>
                </a:cubicBezTo>
                <a:cubicBezTo>
                  <a:pt x="44" y="56"/>
                  <a:pt x="44" y="56"/>
                  <a:pt x="44" y="56"/>
                </a:cubicBezTo>
                <a:cubicBezTo>
                  <a:pt x="43" y="55"/>
                  <a:pt x="43" y="55"/>
                  <a:pt x="43" y="55"/>
                </a:cubicBezTo>
                <a:cubicBezTo>
                  <a:pt x="43" y="55"/>
                  <a:pt x="43" y="54"/>
                  <a:pt x="42" y="54"/>
                </a:cubicBezTo>
                <a:cubicBezTo>
                  <a:pt x="40" y="49"/>
                  <a:pt x="38" y="44"/>
                  <a:pt x="38" y="38"/>
                </a:cubicBezTo>
                <a:cubicBezTo>
                  <a:pt x="38" y="21"/>
                  <a:pt x="52" y="7"/>
                  <a:pt x="70" y="7"/>
                </a:cubicBezTo>
                <a:cubicBezTo>
                  <a:pt x="87" y="7"/>
                  <a:pt x="101" y="21"/>
                  <a:pt x="101" y="38"/>
                </a:cubicBezTo>
                <a:cubicBezTo>
                  <a:pt x="101" y="46"/>
                  <a:pt x="99" y="52"/>
                  <a:pt x="94" y="58"/>
                </a:cubicBezTo>
                <a:cubicBezTo>
                  <a:pt x="94" y="58"/>
                  <a:pt x="93" y="59"/>
                  <a:pt x="93" y="59"/>
                </a:cubicBezTo>
                <a:cubicBezTo>
                  <a:pt x="93" y="60"/>
                  <a:pt x="93" y="60"/>
                  <a:pt x="93" y="60"/>
                </a:cubicBezTo>
                <a:cubicBezTo>
                  <a:pt x="91" y="62"/>
                  <a:pt x="90" y="65"/>
                  <a:pt x="95" y="70"/>
                </a:cubicBezTo>
                <a:cubicBezTo>
                  <a:pt x="95" y="70"/>
                  <a:pt x="131" y="98"/>
                  <a:pt x="131" y="98"/>
                </a:cubicBezTo>
                <a:cubicBezTo>
                  <a:pt x="131" y="98"/>
                  <a:pt x="131" y="98"/>
                  <a:pt x="131" y="98"/>
                </a:cubicBezTo>
                <a:cubicBezTo>
                  <a:pt x="131" y="99"/>
                  <a:pt x="138" y="104"/>
                  <a:pt x="135" y="112"/>
                </a:cubicBezTo>
                <a:cubicBezTo>
                  <a:pt x="131" y="120"/>
                  <a:pt x="125" y="120"/>
                  <a:pt x="124" y="119"/>
                </a:cubicBezTo>
                <a:cubicBezTo>
                  <a:pt x="123" y="119"/>
                  <a:pt x="110" y="113"/>
                  <a:pt x="110" y="113"/>
                </a:cubicBezTo>
                <a:cubicBezTo>
                  <a:pt x="109" y="113"/>
                  <a:pt x="102" y="111"/>
                  <a:pt x="98" y="115"/>
                </a:cubicBezTo>
                <a:cubicBezTo>
                  <a:pt x="95" y="117"/>
                  <a:pt x="95" y="122"/>
                  <a:pt x="97" y="128"/>
                </a:cubicBezTo>
                <a:cubicBezTo>
                  <a:pt x="100" y="139"/>
                  <a:pt x="116" y="168"/>
                  <a:pt x="117" y="169"/>
                </a:cubicBezTo>
                <a:cubicBezTo>
                  <a:pt x="117" y="169"/>
                  <a:pt x="119" y="176"/>
                  <a:pt x="117" y="181"/>
                </a:cubicBezTo>
                <a:cubicBezTo>
                  <a:pt x="116" y="183"/>
                  <a:pt x="114" y="185"/>
                  <a:pt x="111" y="186"/>
                </a:cubicBezTo>
                <a:cubicBezTo>
                  <a:pt x="102" y="189"/>
                  <a:pt x="98" y="186"/>
                  <a:pt x="93" y="179"/>
                </a:cubicBezTo>
                <a:cubicBezTo>
                  <a:pt x="93" y="178"/>
                  <a:pt x="83" y="154"/>
                  <a:pt x="83" y="154"/>
                </a:cubicBezTo>
                <a:cubicBezTo>
                  <a:pt x="83" y="154"/>
                  <a:pt x="81" y="148"/>
                  <a:pt x="71" y="147"/>
                </a:cubicBezTo>
                <a:cubicBezTo>
                  <a:pt x="71" y="147"/>
                  <a:pt x="71" y="147"/>
                  <a:pt x="71" y="147"/>
                </a:cubicBezTo>
                <a:cubicBezTo>
                  <a:pt x="61" y="148"/>
                  <a:pt x="59" y="154"/>
                  <a:pt x="59" y="154"/>
                </a:cubicBezTo>
                <a:cubicBezTo>
                  <a:pt x="59" y="154"/>
                  <a:pt x="49" y="178"/>
                  <a:pt x="49" y="179"/>
                </a:cubicBezTo>
                <a:cubicBezTo>
                  <a:pt x="44" y="186"/>
                  <a:pt x="40" y="189"/>
                  <a:pt x="31" y="186"/>
                </a:cubicBezTo>
                <a:cubicBezTo>
                  <a:pt x="28" y="185"/>
                  <a:pt x="26" y="183"/>
                  <a:pt x="25" y="181"/>
                </a:cubicBezTo>
                <a:cubicBezTo>
                  <a:pt x="23" y="176"/>
                  <a:pt x="25" y="169"/>
                  <a:pt x="26" y="169"/>
                </a:cubicBezTo>
                <a:cubicBezTo>
                  <a:pt x="26" y="168"/>
                  <a:pt x="42" y="139"/>
                  <a:pt x="45" y="128"/>
                </a:cubicBezTo>
                <a:cubicBezTo>
                  <a:pt x="47" y="122"/>
                  <a:pt x="47" y="117"/>
                  <a:pt x="44" y="115"/>
                </a:cubicBezTo>
                <a:cubicBezTo>
                  <a:pt x="40" y="111"/>
                  <a:pt x="33" y="113"/>
                  <a:pt x="32" y="113"/>
                </a:cubicBezTo>
                <a:cubicBezTo>
                  <a:pt x="32" y="113"/>
                  <a:pt x="19" y="119"/>
                  <a:pt x="18" y="119"/>
                </a:cubicBezTo>
                <a:cubicBezTo>
                  <a:pt x="17" y="120"/>
                  <a:pt x="11" y="120"/>
                  <a:pt x="7" y="1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 name="Oval 256"/>
          <p:cNvSpPr>
            <a:spLocks noChangeArrowheads="1"/>
          </p:cNvSpPr>
          <p:nvPr/>
        </p:nvSpPr>
        <p:spPr bwMode="auto">
          <a:xfrm>
            <a:off x="969963" y="4224338"/>
            <a:ext cx="26987"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8" name="Oval 257"/>
          <p:cNvSpPr>
            <a:spLocks noChangeArrowheads="1"/>
          </p:cNvSpPr>
          <p:nvPr/>
        </p:nvSpPr>
        <p:spPr bwMode="auto">
          <a:xfrm>
            <a:off x="1025525" y="4224338"/>
            <a:ext cx="26988"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9" name="Oval 258"/>
          <p:cNvSpPr>
            <a:spLocks noChangeArrowheads="1"/>
          </p:cNvSpPr>
          <p:nvPr/>
        </p:nvSpPr>
        <p:spPr bwMode="auto">
          <a:xfrm>
            <a:off x="998538" y="4333875"/>
            <a:ext cx="26987" cy="269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0" name="Oval 259"/>
          <p:cNvSpPr>
            <a:spLocks noChangeArrowheads="1"/>
          </p:cNvSpPr>
          <p:nvPr/>
        </p:nvSpPr>
        <p:spPr bwMode="auto">
          <a:xfrm>
            <a:off x="998538" y="4386263"/>
            <a:ext cx="26987"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1" name="Oval 260"/>
          <p:cNvSpPr>
            <a:spLocks noChangeArrowheads="1"/>
          </p:cNvSpPr>
          <p:nvPr/>
        </p:nvSpPr>
        <p:spPr bwMode="auto">
          <a:xfrm>
            <a:off x="998538" y="4433888"/>
            <a:ext cx="26987"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2" name="Freeform 261"/>
          <p:cNvSpPr/>
          <p:nvPr/>
        </p:nvSpPr>
        <p:spPr bwMode="auto">
          <a:xfrm>
            <a:off x="976313" y="4278313"/>
            <a:ext cx="71437" cy="26987"/>
          </a:xfrm>
          <a:custGeom>
            <a:avLst/>
            <a:gdLst>
              <a:gd name="T0" fmla="*/ 28 w 32"/>
              <a:gd name="T1" fmla="*/ 0 h 12"/>
              <a:gd name="T2" fmla="*/ 4 w 32"/>
              <a:gd name="T3" fmla="*/ 1 h 12"/>
              <a:gd name="T4" fmla="*/ 1 w 32"/>
              <a:gd name="T5" fmla="*/ 0 h 12"/>
              <a:gd name="T6" fmla="*/ 1 w 32"/>
              <a:gd name="T7" fmla="*/ 3 h 12"/>
              <a:gd name="T8" fmla="*/ 15 w 32"/>
              <a:gd name="T9" fmla="*/ 10 h 12"/>
              <a:gd name="T10" fmla="*/ 31 w 32"/>
              <a:gd name="T11" fmla="*/ 4 h 12"/>
              <a:gd name="T12" fmla="*/ 31 w 32"/>
              <a:gd name="T13" fmla="*/ 1 h 12"/>
              <a:gd name="T14" fmla="*/ 28 w 3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8" y="0"/>
                </a:moveTo>
                <a:cubicBezTo>
                  <a:pt x="15" y="12"/>
                  <a:pt x="4" y="1"/>
                  <a:pt x="4" y="1"/>
                </a:cubicBezTo>
                <a:cubicBezTo>
                  <a:pt x="3" y="0"/>
                  <a:pt x="2" y="0"/>
                  <a:pt x="1" y="0"/>
                </a:cubicBezTo>
                <a:cubicBezTo>
                  <a:pt x="0" y="1"/>
                  <a:pt x="0" y="3"/>
                  <a:pt x="1" y="3"/>
                </a:cubicBezTo>
                <a:cubicBezTo>
                  <a:pt x="1" y="4"/>
                  <a:pt x="7" y="10"/>
                  <a:pt x="15" y="10"/>
                </a:cubicBezTo>
                <a:cubicBezTo>
                  <a:pt x="21" y="10"/>
                  <a:pt x="26" y="8"/>
                  <a:pt x="31" y="4"/>
                </a:cubicBezTo>
                <a:cubicBezTo>
                  <a:pt x="32" y="3"/>
                  <a:pt x="32" y="1"/>
                  <a:pt x="31" y="1"/>
                </a:cubicBezTo>
                <a:cubicBezTo>
                  <a:pt x="30" y="0"/>
                  <a:pt x="29" y="0"/>
                  <a:pt x="28"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3" name="Freeform 262"/>
          <p:cNvSpPr/>
          <p:nvPr/>
        </p:nvSpPr>
        <p:spPr bwMode="auto">
          <a:xfrm>
            <a:off x="1557338" y="4210050"/>
            <a:ext cx="234950" cy="139700"/>
          </a:xfrm>
          <a:custGeom>
            <a:avLst/>
            <a:gdLst>
              <a:gd name="T0" fmla="*/ 104 w 104"/>
              <a:gd name="T1" fmla="*/ 54 h 62"/>
              <a:gd name="T2" fmla="*/ 73 w 104"/>
              <a:gd name="T3" fmla="*/ 21 h 62"/>
              <a:gd name="T4" fmla="*/ 73 w 104"/>
              <a:gd name="T5" fmla="*/ 21 h 62"/>
              <a:gd name="T6" fmla="*/ 53 w 104"/>
              <a:gd name="T7" fmla="*/ 0 h 62"/>
              <a:gd name="T8" fmla="*/ 32 w 104"/>
              <a:gd name="T9" fmla="*/ 21 h 62"/>
              <a:gd name="T10" fmla="*/ 0 w 104"/>
              <a:gd name="T11" fmla="*/ 54 h 62"/>
              <a:gd name="T12" fmla="*/ 0 w 104"/>
              <a:gd name="T13" fmla="*/ 62 h 62"/>
              <a:gd name="T14" fmla="*/ 104 w 104"/>
              <a:gd name="T15" fmla="*/ 62 h 62"/>
              <a:gd name="T16" fmla="*/ 104 w 104"/>
              <a:gd name="T1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8" name="Freeform 263"/>
          <p:cNvSpPr/>
          <p:nvPr/>
        </p:nvSpPr>
        <p:spPr bwMode="auto">
          <a:xfrm>
            <a:off x="1495425" y="4427538"/>
            <a:ext cx="360363" cy="161925"/>
          </a:xfrm>
          <a:custGeom>
            <a:avLst/>
            <a:gdLst>
              <a:gd name="T0" fmla="*/ 154 w 160"/>
              <a:gd name="T1" fmla="*/ 41 h 72"/>
              <a:gd name="T2" fmla="*/ 132 w 160"/>
              <a:gd name="T3" fmla="*/ 14 h 72"/>
              <a:gd name="T4" fmla="*/ 132 w 160"/>
              <a:gd name="T5" fmla="*/ 0 h 72"/>
              <a:gd name="T6" fmla="*/ 28 w 160"/>
              <a:gd name="T7" fmla="*/ 0 h 72"/>
              <a:gd name="T8" fmla="*/ 28 w 160"/>
              <a:gd name="T9" fmla="*/ 14 h 72"/>
              <a:gd name="T10" fmla="*/ 6 w 160"/>
              <a:gd name="T11" fmla="*/ 41 h 72"/>
              <a:gd name="T12" fmla="*/ 0 w 160"/>
              <a:gd name="T13" fmla="*/ 47 h 72"/>
              <a:gd name="T14" fmla="*/ 6 w 160"/>
              <a:gd name="T15" fmla="*/ 52 h 72"/>
              <a:gd name="T16" fmla="*/ 51 w 160"/>
              <a:gd name="T17" fmla="*/ 52 h 72"/>
              <a:gd name="T18" fmla="*/ 80 w 160"/>
              <a:gd name="T19" fmla="*/ 72 h 72"/>
              <a:gd name="T20" fmla="*/ 109 w 160"/>
              <a:gd name="T21" fmla="*/ 52 h 72"/>
              <a:gd name="T22" fmla="*/ 154 w 160"/>
              <a:gd name="T23" fmla="*/ 52 h 72"/>
              <a:gd name="T24" fmla="*/ 160 w 160"/>
              <a:gd name="T25" fmla="*/ 47 h 72"/>
              <a:gd name="T26" fmla="*/ 154 w 160"/>
              <a:gd name="T27" fmla="*/ 4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9" name="Freeform 264"/>
          <p:cNvSpPr/>
          <p:nvPr/>
        </p:nvSpPr>
        <p:spPr bwMode="auto">
          <a:xfrm>
            <a:off x="1557338" y="4364038"/>
            <a:ext cx="234950" cy="52387"/>
          </a:xfrm>
          <a:custGeom>
            <a:avLst/>
            <a:gdLst>
              <a:gd name="T0" fmla="*/ 104 w 104"/>
              <a:gd name="T1" fmla="*/ 0 h 23"/>
              <a:gd name="T2" fmla="*/ 0 w 104"/>
              <a:gd name="T3" fmla="*/ 0 h 23"/>
              <a:gd name="T4" fmla="*/ 0 w 104"/>
              <a:gd name="T5" fmla="*/ 23 h 23"/>
              <a:gd name="T6" fmla="*/ 104 w 104"/>
              <a:gd name="T7" fmla="*/ 23 h 23"/>
              <a:gd name="T8" fmla="*/ 104 w 104"/>
              <a:gd name="T9" fmla="*/ 0 h 23"/>
            </a:gdLst>
            <a:ahLst/>
            <a:cxnLst>
              <a:cxn ang="0">
                <a:pos x="T0" y="T1"/>
              </a:cxn>
              <a:cxn ang="0">
                <a:pos x="T2" y="T3"/>
              </a:cxn>
              <a:cxn ang="0">
                <a:pos x="T4" y="T5"/>
              </a:cxn>
              <a:cxn ang="0">
                <a:pos x="T6" y="T7"/>
              </a:cxn>
              <a:cxn ang="0">
                <a:pos x="T8" y="T9"/>
              </a:cxn>
            </a:cxnLst>
            <a:rect l="0" t="0" r="r" b="b"/>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0" name="Freeform 265"/>
          <p:cNvSpPr>
            <a:spLocks noEditPoints="1"/>
          </p:cNvSpPr>
          <p:nvPr/>
        </p:nvSpPr>
        <p:spPr bwMode="auto">
          <a:xfrm>
            <a:off x="2152650" y="4162425"/>
            <a:ext cx="342900" cy="457200"/>
          </a:xfrm>
          <a:custGeom>
            <a:avLst/>
            <a:gdLst>
              <a:gd name="T0" fmla="*/ 152 w 152"/>
              <a:gd name="T1" fmla="*/ 75 h 202"/>
              <a:gd name="T2" fmla="*/ 152 w 152"/>
              <a:gd name="T3" fmla="*/ 75 h 202"/>
              <a:gd name="T4" fmla="*/ 76 w 152"/>
              <a:gd name="T5" fmla="*/ 0 h 202"/>
              <a:gd name="T6" fmla="*/ 0 w 152"/>
              <a:gd name="T7" fmla="*/ 75 h 202"/>
              <a:gd name="T8" fmla="*/ 0 w 152"/>
              <a:gd name="T9" fmla="*/ 75 h 202"/>
              <a:gd name="T10" fmla="*/ 0 w 152"/>
              <a:gd name="T11" fmla="*/ 76 h 202"/>
              <a:gd name="T12" fmla="*/ 0 w 152"/>
              <a:gd name="T13" fmla="*/ 76 h 202"/>
              <a:gd name="T14" fmla="*/ 1 w 152"/>
              <a:gd name="T15" fmla="*/ 76 h 202"/>
              <a:gd name="T16" fmla="*/ 56 w 152"/>
              <a:gd name="T17" fmla="*/ 156 h 202"/>
              <a:gd name="T18" fmla="*/ 41 w 152"/>
              <a:gd name="T19" fmla="*/ 156 h 202"/>
              <a:gd name="T20" fmla="*/ 41 w 152"/>
              <a:gd name="T21" fmla="*/ 202 h 202"/>
              <a:gd name="T22" fmla="*/ 110 w 152"/>
              <a:gd name="T23" fmla="*/ 202 h 202"/>
              <a:gd name="T24" fmla="*/ 110 w 152"/>
              <a:gd name="T25" fmla="*/ 156 h 202"/>
              <a:gd name="T26" fmla="*/ 96 w 152"/>
              <a:gd name="T27" fmla="*/ 156 h 202"/>
              <a:gd name="T28" fmla="*/ 151 w 152"/>
              <a:gd name="T29" fmla="*/ 76 h 202"/>
              <a:gd name="T30" fmla="*/ 152 w 152"/>
              <a:gd name="T31" fmla="*/ 76 h 202"/>
              <a:gd name="T32" fmla="*/ 152 w 152"/>
              <a:gd name="T33" fmla="*/ 76 h 202"/>
              <a:gd name="T34" fmla="*/ 152 w 152"/>
              <a:gd name="T35" fmla="*/ 75 h 202"/>
              <a:gd name="T36" fmla="*/ 63 w 152"/>
              <a:gd name="T37" fmla="*/ 156 h 202"/>
              <a:gd name="T38" fmla="*/ 8 w 152"/>
              <a:gd name="T39" fmla="*/ 76 h 202"/>
              <a:gd name="T40" fmla="*/ 42 w 152"/>
              <a:gd name="T41" fmla="*/ 76 h 202"/>
              <a:gd name="T42" fmla="*/ 66 w 152"/>
              <a:gd name="T43" fmla="*/ 156 h 202"/>
              <a:gd name="T44" fmla="*/ 63 w 152"/>
              <a:gd name="T45" fmla="*/ 156 h 202"/>
              <a:gd name="T46" fmla="*/ 73 w 152"/>
              <a:gd name="T47" fmla="*/ 156 h 202"/>
              <a:gd name="T48" fmla="*/ 72 w 152"/>
              <a:gd name="T49" fmla="*/ 156 h 202"/>
              <a:gd name="T50" fmla="*/ 48 w 152"/>
              <a:gd name="T51" fmla="*/ 76 h 202"/>
              <a:gd name="T52" fmla="*/ 73 w 152"/>
              <a:gd name="T53" fmla="*/ 76 h 202"/>
              <a:gd name="T54" fmla="*/ 73 w 152"/>
              <a:gd name="T55" fmla="*/ 156 h 202"/>
              <a:gd name="T56" fmla="*/ 41 w 152"/>
              <a:gd name="T57" fmla="*/ 73 h 202"/>
              <a:gd name="T58" fmla="*/ 6 w 152"/>
              <a:gd name="T59" fmla="*/ 73 h 202"/>
              <a:gd name="T60" fmla="*/ 75 w 152"/>
              <a:gd name="T61" fmla="*/ 3 h 202"/>
              <a:gd name="T62" fmla="*/ 41 w 152"/>
              <a:gd name="T63" fmla="*/ 73 h 202"/>
              <a:gd name="T64" fmla="*/ 76 w 152"/>
              <a:gd name="T65" fmla="*/ 4 h 202"/>
              <a:gd name="T66" fmla="*/ 108 w 152"/>
              <a:gd name="T67" fmla="*/ 73 h 202"/>
              <a:gd name="T68" fmla="*/ 78 w 152"/>
              <a:gd name="T69" fmla="*/ 73 h 202"/>
              <a:gd name="T70" fmla="*/ 76 w 152"/>
              <a:gd name="T71" fmla="*/ 4 h 202"/>
              <a:gd name="T72" fmla="*/ 79 w 152"/>
              <a:gd name="T73" fmla="*/ 156 h 202"/>
              <a:gd name="T74" fmla="*/ 79 w 152"/>
              <a:gd name="T75" fmla="*/ 76 h 202"/>
              <a:gd name="T76" fmla="*/ 104 w 152"/>
              <a:gd name="T77" fmla="*/ 76 h 202"/>
              <a:gd name="T78" fmla="*/ 80 w 152"/>
              <a:gd name="T79" fmla="*/ 156 h 202"/>
              <a:gd name="T80" fmla="*/ 79 w 152"/>
              <a:gd name="T81" fmla="*/ 156 h 202"/>
              <a:gd name="T82" fmla="*/ 89 w 152"/>
              <a:gd name="T83" fmla="*/ 156 h 202"/>
              <a:gd name="T84" fmla="*/ 86 w 152"/>
              <a:gd name="T85" fmla="*/ 156 h 202"/>
              <a:gd name="T86" fmla="*/ 110 w 152"/>
              <a:gd name="T87" fmla="*/ 76 h 202"/>
              <a:gd name="T88" fmla="*/ 144 w 152"/>
              <a:gd name="T89" fmla="*/ 76 h 202"/>
              <a:gd name="T90" fmla="*/ 89 w 152"/>
              <a:gd name="T91" fmla="*/ 15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202">
                <a:moveTo>
                  <a:pt x="152" y="75"/>
                </a:moveTo>
                <a:cubicBezTo>
                  <a:pt x="152" y="75"/>
                  <a:pt x="152" y="75"/>
                  <a:pt x="152" y="75"/>
                </a:cubicBezTo>
                <a:cubicBezTo>
                  <a:pt x="151" y="34"/>
                  <a:pt x="118" y="0"/>
                  <a:pt x="76" y="0"/>
                </a:cubicBezTo>
                <a:cubicBezTo>
                  <a:pt x="34" y="0"/>
                  <a:pt x="1" y="34"/>
                  <a:pt x="0" y="75"/>
                </a:cubicBezTo>
                <a:cubicBezTo>
                  <a:pt x="0" y="75"/>
                  <a:pt x="0" y="75"/>
                  <a:pt x="0" y="75"/>
                </a:cubicBezTo>
                <a:cubicBezTo>
                  <a:pt x="0" y="76"/>
                  <a:pt x="0" y="76"/>
                  <a:pt x="0" y="76"/>
                </a:cubicBezTo>
                <a:cubicBezTo>
                  <a:pt x="0" y="76"/>
                  <a:pt x="0" y="76"/>
                  <a:pt x="0" y="76"/>
                </a:cubicBezTo>
                <a:cubicBezTo>
                  <a:pt x="1" y="76"/>
                  <a:pt x="1" y="76"/>
                  <a:pt x="1" y="76"/>
                </a:cubicBezTo>
                <a:cubicBezTo>
                  <a:pt x="56" y="156"/>
                  <a:pt x="56" y="156"/>
                  <a:pt x="56" y="156"/>
                </a:cubicBezTo>
                <a:cubicBezTo>
                  <a:pt x="41" y="156"/>
                  <a:pt x="41" y="156"/>
                  <a:pt x="41" y="156"/>
                </a:cubicBezTo>
                <a:cubicBezTo>
                  <a:pt x="41" y="202"/>
                  <a:pt x="41" y="202"/>
                  <a:pt x="41" y="202"/>
                </a:cubicBezTo>
                <a:cubicBezTo>
                  <a:pt x="110" y="202"/>
                  <a:pt x="110" y="202"/>
                  <a:pt x="110" y="202"/>
                </a:cubicBezTo>
                <a:cubicBezTo>
                  <a:pt x="110" y="156"/>
                  <a:pt x="110" y="156"/>
                  <a:pt x="110" y="156"/>
                </a:cubicBezTo>
                <a:cubicBezTo>
                  <a:pt x="96" y="156"/>
                  <a:pt x="96" y="156"/>
                  <a:pt x="96" y="156"/>
                </a:cubicBezTo>
                <a:cubicBezTo>
                  <a:pt x="151" y="76"/>
                  <a:pt x="151" y="76"/>
                  <a:pt x="151" y="76"/>
                </a:cubicBezTo>
                <a:cubicBezTo>
                  <a:pt x="152" y="76"/>
                  <a:pt x="152" y="76"/>
                  <a:pt x="152" y="76"/>
                </a:cubicBezTo>
                <a:cubicBezTo>
                  <a:pt x="152" y="76"/>
                  <a:pt x="152" y="76"/>
                  <a:pt x="152" y="76"/>
                </a:cubicBezTo>
                <a:lnTo>
                  <a:pt x="152" y="75"/>
                </a:lnTo>
                <a:close/>
                <a:moveTo>
                  <a:pt x="63" y="156"/>
                </a:moveTo>
                <a:cubicBezTo>
                  <a:pt x="8" y="76"/>
                  <a:pt x="8" y="76"/>
                  <a:pt x="8" y="76"/>
                </a:cubicBezTo>
                <a:cubicBezTo>
                  <a:pt x="42" y="76"/>
                  <a:pt x="42" y="76"/>
                  <a:pt x="42" y="76"/>
                </a:cubicBezTo>
                <a:cubicBezTo>
                  <a:pt x="66" y="156"/>
                  <a:pt x="66" y="156"/>
                  <a:pt x="66" y="156"/>
                </a:cubicBezTo>
                <a:lnTo>
                  <a:pt x="63" y="156"/>
                </a:lnTo>
                <a:close/>
                <a:moveTo>
                  <a:pt x="73" y="156"/>
                </a:moveTo>
                <a:cubicBezTo>
                  <a:pt x="72" y="156"/>
                  <a:pt x="72" y="156"/>
                  <a:pt x="72" y="156"/>
                </a:cubicBezTo>
                <a:cubicBezTo>
                  <a:pt x="48" y="76"/>
                  <a:pt x="48" y="76"/>
                  <a:pt x="48" y="76"/>
                </a:cubicBezTo>
                <a:cubicBezTo>
                  <a:pt x="73" y="76"/>
                  <a:pt x="73" y="76"/>
                  <a:pt x="73" y="76"/>
                </a:cubicBezTo>
                <a:lnTo>
                  <a:pt x="73" y="156"/>
                </a:lnTo>
                <a:close/>
                <a:moveTo>
                  <a:pt x="41" y="73"/>
                </a:moveTo>
                <a:cubicBezTo>
                  <a:pt x="6" y="73"/>
                  <a:pt x="6" y="73"/>
                  <a:pt x="6" y="73"/>
                </a:cubicBezTo>
                <a:cubicBezTo>
                  <a:pt x="9" y="11"/>
                  <a:pt x="75" y="3"/>
                  <a:pt x="75" y="3"/>
                </a:cubicBezTo>
                <a:cubicBezTo>
                  <a:pt x="34" y="28"/>
                  <a:pt x="41" y="73"/>
                  <a:pt x="41" y="73"/>
                </a:cubicBezTo>
                <a:close/>
                <a:moveTo>
                  <a:pt x="76" y="4"/>
                </a:moveTo>
                <a:cubicBezTo>
                  <a:pt x="110" y="23"/>
                  <a:pt x="108" y="73"/>
                  <a:pt x="108" y="73"/>
                </a:cubicBezTo>
                <a:cubicBezTo>
                  <a:pt x="78" y="73"/>
                  <a:pt x="78" y="73"/>
                  <a:pt x="78" y="73"/>
                </a:cubicBezTo>
                <a:cubicBezTo>
                  <a:pt x="79" y="58"/>
                  <a:pt x="76" y="4"/>
                  <a:pt x="76" y="4"/>
                </a:cubicBezTo>
                <a:close/>
                <a:moveTo>
                  <a:pt x="79" y="156"/>
                </a:moveTo>
                <a:cubicBezTo>
                  <a:pt x="79" y="76"/>
                  <a:pt x="79" y="76"/>
                  <a:pt x="79" y="76"/>
                </a:cubicBezTo>
                <a:cubicBezTo>
                  <a:pt x="104" y="76"/>
                  <a:pt x="104" y="76"/>
                  <a:pt x="104" y="76"/>
                </a:cubicBezTo>
                <a:cubicBezTo>
                  <a:pt x="80" y="156"/>
                  <a:pt x="80" y="156"/>
                  <a:pt x="80" y="156"/>
                </a:cubicBezTo>
                <a:lnTo>
                  <a:pt x="79" y="156"/>
                </a:lnTo>
                <a:close/>
                <a:moveTo>
                  <a:pt x="89" y="156"/>
                </a:moveTo>
                <a:cubicBezTo>
                  <a:pt x="86" y="156"/>
                  <a:pt x="86" y="156"/>
                  <a:pt x="86" y="156"/>
                </a:cubicBezTo>
                <a:cubicBezTo>
                  <a:pt x="110" y="76"/>
                  <a:pt x="110" y="76"/>
                  <a:pt x="110" y="76"/>
                </a:cubicBezTo>
                <a:cubicBezTo>
                  <a:pt x="144" y="76"/>
                  <a:pt x="144" y="76"/>
                  <a:pt x="144" y="76"/>
                </a:cubicBezTo>
                <a:lnTo>
                  <a:pt x="89" y="15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1" name="Freeform 266"/>
          <p:cNvSpPr>
            <a:spLocks noEditPoints="1"/>
          </p:cNvSpPr>
          <p:nvPr/>
        </p:nvSpPr>
        <p:spPr bwMode="auto">
          <a:xfrm>
            <a:off x="2768600" y="4084638"/>
            <a:ext cx="322263" cy="434975"/>
          </a:xfrm>
          <a:custGeom>
            <a:avLst/>
            <a:gdLst>
              <a:gd name="T0" fmla="*/ 87 w 143"/>
              <a:gd name="T1" fmla="*/ 35 h 193"/>
              <a:gd name="T2" fmla="*/ 73 w 143"/>
              <a:gd name="T3" fmla="*/ 26 h 193"/>
              <a:gd name="T4" fmla="*/ 85 w 143"/>
              <a:gd name="T5" fmla="*/ 13 h 193"/>
              <a:gd name="T6" fmla="*/ 70 w 143"/>
              <a:gd name="T7" fmla="*/ 1 h 193"/>
              <a:gd name="T8" fmla="*/ 60 w 143"/>
              <a:gd name="T9" fmla="*/ 15 h 193"/>
              <a:gd name="T10" fmla="*/ 71 w 143"/>
              <a:gd name="T11" fmla="*/ 6 h 193"/>
              <a:gd name="T12" fmla="*/ 80 w 143"/>
              <a:gd name="T13" fmla="*/ 13 h 193"/>
              <a:gd name="T14" fmla="*/ 69 w 143"/>
              <a:gd name="T15" fmla="*/ 23 h 193"/>
              <a:gd name="T16" fmla="*/ 68 w 143"/>
              <a:gd name="T17" fmla="*/ 35 h 193"/>
              <a:gd name="T18" fmla="*/ 55 w 143"/>
              <a:gd name="T19" fmla="*/ 52 h 193"/>
              <a:gd name="T20" fmla="*/ 71 w 143"/>
              <a:gd name="T21" fmla="*/ 193 h 193"/>
              <a:gd name="T22" fmla="*/ 87 w 143"/>
              <a:gd name="T23" fmla="*/ 52 h 193"/>
              <a:gd name="T24" fmla="*/ 20 w 143"/>
              <a:gd name="T25" fmla="*/ 153 h 193"/>
              <a:gd name="T26" fmla="*/ 48 w 143"/>
              <a:gd name="T27" fmla="*/ 108 h 193"/>
              <a:gd name="T28" fmla="*/ 77 w 143"/>
              <a:gd name="T29" fmla="*/ 139 h 193"/>
              <a:gd name="T30" fmla="*/ 72 w 143"/>
              <a:gd name="T31" fmla="*/ 129 h 193"/>
              <a:gd name="T32" fmla="*/ 72 w 143"/>
              <a:gd name="T33" fmla="*/ 148 h 193"/>
              <a:gd name="T34" fmla="*/ 42 w 143"/>
              <a:gd name="T35" fmla="*/ 116 h 193"/>
              <a:gd name="T36" fmla="*/ 14 w 143"/>
              <a:gd name="T37" fmla="*/ 121 h 193"/>
              <a:gd name="T38" fmla="*/ 71 w 143"/>
              <a:gd name="T39" fmla="*/ 150 h 193"/>
              <a:gd name="T40" fmla="*/ 56 w 143"/>
              <a:gd name="T41" fmla="*/ 161 h 193"/>
              <a:gd name="T42" fmla="*/ 75 w 143"/>
              <a:gd name="T43" fmla="*/ 162 h 193"/>
              <a:gd name="T44" fmla="*/ 74 w 143"/>
              <a:gd name="T45" fmla="*/ 153 h 193"/>
              <a:gd name="T46" fmla="*/ 97 w 143"/>
              <a:gd name="T47" fmla="*/ 148 h 193"/>
              <a:gd name="T48" fmla="*/ 74 w 143"/>
              <a:gd name="T49" fmla="*/ 153 h 193"/>
              <a:gd name="T50" fmla="*/ 78 w 143"/>
              <a:gd name="T51" fmla="*/ 173 h 193"/>
              <a:gd name="T52" fmla="*/ 94 w 143"/>
              <a:gd name="T53" fmla="*/ 170 h 193"/>
              <a:gd name="T54" fmla="*/ 102 w 143"/>
              <a:gd name="T55" fmla="*/ 170 h 193"/>
              <a:gd name="T56" fmla="*/ 99 w 143"/>
              <a:gd name="T57" fmla="*/ 157 h 193"/>
              <a:gd name="T58" fmla="*/ 102 w 143"/>
              <a:gd name="T59" fmla="*/ 170 h 193"/>
              <a:gd name="T60" fmla="*/ 110 w 143"/>
              <a:gd name="T61" fmla="*/ 167 h 193"/>
              <a:gd name="T62" fmla="*/ 76 w 143"/>
              <a:gd name="T63" fmla="*/ 100 h 193"/>
              <a:gd name="T64" fmla="*/ 124 w 143"/>
              <a:gd name="T65" fmla="*/ 91 h 193"/>
              <a:gd name="T66" fmla="*/ 114 w 143"/>
              <a:gd name="T67" fmla="*/ 16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93">
                <a:moveTo>
                  <a:pt x="87" y="52"/>
                </a:moveTo>
                <a:cubicBezTo>
                  <a:pt x="87" y="35"/>
                  <a:pt x="87" y="35"/>
                  <a:pt x="87" y="35"/>
                </a:cubicBezTo>
                <a:cubicBezTo>
                  <a:pt x="73" y="35"/>
                  <a:pt x="73" y="35"/>
                  <a:pt x="73" y="35"/>
                </a:cubicBezTo>
                <a:cubicBezTo>
                  <a:pt x="73" y="26"/>
                  <a:pt x="73" y="26"/>
                  <a:pt x="73" y="26"/>
                </a:cubicBezTo>
                <a:cubicBezTo>
                  <a:pt x="73" y="26"/>
                  <a:pt x="74" y="26"/>
                  <a:pt x="74" y="26"/>
                </a:cubicBezTo>
                <a:cubicBezTo>
                  <a:pt x="79" y="25"/>
                  <a:pt x="85" y="20"/>
                  <a:pt x="85" y="13"/>
                </a:cubicBezTo>
                <a:cubicBezTo>
                  <a:pt x="85" y="10"/>
                  <a:pt x="84" y="6"/>
                  <a:pt x="81" y="4"/>
                </a:cubicBezTo>
                <a:cubicBezTo>
                  <a:pt x="80" y="2"/>
                  <a:pt x="76" y="0"/>
                  <a:pt x="70" y="1"/>
                </a:cubicBezTo>
                <a:cubicBezTo>
                  <a:pt x="63" y="1"/>
                  <a:pt x="59" y="5"/>
                  <a:pt x="58" y="12"/>
                </a:cubicBezTo>
                <a:cubicBezTo>
                  <a:pt x="58" y="13"/>
                  <a:pt x="58" y="15"/>
                  <a:pt x="60" y="15"/>
                </a:cubicBezTo>
                <a:cubicBezTo>
                  <a:pt x="61" y="15"/>
                  <a:pt x="63" y="14"/>
                  <a:pt x="63" y="12"/>
                </a:cubicBezTo>
                <a:cubicBezTo>
                  <a:pt x="63" y="9"/>
                  <a:pt x="64" y="6"/>
                  <a:pt x="71" y="6"/>
                </a:cubicBezTo>
                <a:cubicBezTo>
                  <a:pt x="74" y="5"/>
                  <a:pt x="76" y="6"/>
                  <a:pt x="78" y="8"/>
                </a:cubicBezTo>
                <a:cubicBezTo>
                  <a:pt x="79" y="9"/>
                  <a:pt x="80" y="11"/>
                  <a:pt x="80" y="13"/>
                </a:cubicBezTo>
                <a:cubicBezTo>
                  <a:pt x="80" y="17"/>
                  <a:pt x="76" y="20"/>
                  <a:pt x="73" y="21"/>
                </a:cubicBezTo>
                <a:cubicBezTo>
                  <a:pt x="71" y="21"/>
                  <a:pt x="70" y="22"/>
                  <a:pt x="69" y="23"/>
                </a:cubicBezTo>
                <a:cubicBezTo>
                  <a:pt x="68" y="26"/>
                  <a:pt x="68" y="26"/>
                  <a:pt x="68" y="26"/>
                </a:cubicBezTo>
                <a:cubicBezTo>
                  <a:pt x="68" y="35"/>
                  <a:pt x="68" y="35"/>
                  <a:pt x="68" y="35"/>
                </a:cubicBezTo>
                <a:cubicBezTo>
                  <a:pt x="55" y="35"/>
                  <a:pt x="55" y="35"/>
                  <a:pt x="55" y="35"/>
                </a:cubicBezTo>
                <a:cubicBezTo>
                  <a:pt x="55" y="52"/>
                  <a:pt x="55" y="52"/>
                  <a:pt x="55" y="52"/>
                </a:cubicBezTo>
                <a:cubicBezTo>
                  <a:pt x="23" y="59"/>
                  <a:pt x="0" y="88"/>
                  <a:pt x="0" y="122"/>
                </a:cubicBezTo>
                <a:cubicBezTo>
                  <a:pt x="0" y="161"/>
                  <a:pt x="32" y="193"/>
                  <a:pt x="71" y="193"/>
                </a:cubicBezTo>
                <a:cubicBezTo>
                  <a:pt x="110" y="193"/>
                  <a:pt x="143" y="161"/>
                  <a:pt x="143" y="122"/>
                </a:cubicBezTo>
                <a:cubicBezTo>
                  <a:pt x="143" y="88"/>
                  <a:pt x="119" y="59"/>
                  <a:pt x="87" y="52"/>
                </a:cubicBezTo>
                <a:close/>
                <a:moveTo>
                  <a:pt x="51" y="168"/>
                </a:moveTo>
                <a:cubicBezTo>
                  <a:pt x="42" y="144"/>
                  <a:pt x="20" y="153"/>
                  <a:pt x="20" y="153"/>
                </a:cubicBezTo>
                <a:cubicBezTo>
                  <a:pt x="27" y="134"/>
                  <a:pt x="4" y="117"/>
                  <a:pt x="4" y="117"/>
                </a:cubicBezTo>
                <a:cubicBezTo>
                  <a:pt x="27" y="125"/>
                  <a:pt x="48" y="108"/>
                  <a:pt x="48" y="108"/>
                </a:cubicBezTo>
                <a:cubicBezTo>
                  <a:pt x="48" y="126"/>
                  <a:pt x="76" y="127"/>
                  <a:pt x="76" y="127"/>
                </a:cubicBezTo>
                <a:cubicBezTo>
                  <a:pt x="75" y="131"/>
                  <a:pt x="76" y="135"/>
                  <a:pt x="77" y="139"/>
                </a:cubicBezTo>
                <a:cubicBezTo>
                  <a:pt x="76" y="140"/>
                  <a:pt x="74" y="142"/>
                  <a:pt x="73" y="145"/>
                </a:cubicBezTo>
                <a:cubicBezTo>
                  <a:pt x="71" y="140"/>
                  <a:pt x="70" y="135"/>
                  <a:pt x="72" y="129"/>
                </a:cubicBezTo>
                <a:cubicBezTo>
                  <a:pt x="72" y="129"/>
                  <a:pt x="66" y="134"/>
                  <a:pt x="72" y="147"/>
                </a:cubicBezTo>
                <a:cubicBezTo>
                  <a:pt x="72" y="148"/>
                  <a:pt x="72" y="148"/>
                  <a:pt x="72" y="148"/>
                </a:cubicBezTo>
                <a:cubicBezTo>
                  <a:pt x="65" y="145"/>
                  <a:pt x="56" y="141"/>
                  <a:pt x="47" y="137"/>
                </a:cubicBezTo>
                <a:cubicBezTo>
                  <a:pt x="45" y="132"/>
                  <a:pt x="41" y="123"/>
                  <a:pt x="42" y="116"/>
                </a:cubicBezTo>
                <a:cubicBezTo>
                  <a:pt x="42" y="116"/>
                  <a:pt x="37" y="120"/>
                  <a:pt x="45" y="136"/>
                </a:cubicBezTo>
                <a:cubicBezTo>
                  <a:pt x="34" y="130"/>
                  <a:pt x="22" y="125"/>
                  <a:pt x="14" y="121"/>
                </a:cubicBezTo>
                <a:cubicBezTo>
                  <a:pt x="51" y="141"/>
                  <a:pt x="51" y="141"/>
                  <a:pt x="51" y="141"/>
                </a:cubicBezTo>
                <a:cubicBezTo>
                  <a:pt x="56" y="144"/>
                  <a:pt x="65" y="147"/>
                  <a:pt x="71" y="150"/>
                </a:cubicBezTo>
                <a:cubicBezTo>
                  <a:pt x="71" y="150"/>
                  <a:pt x="71" y="151"/>
                  <a:pt x="71" y="151"/>
                </a:cubicBezTo>
                <a:cubicBezTo>
                  <a:pt x="67" y="152"/>
                  <a:pt x="61" y="154"/>
                  <a:pt x="56" y="161"/>
                </a:cubicBezTo>
                <a:cubicBezTo>
                  <a:pt x="56" y="161"/>
                  <a:pt x="63" y="154"/>
                  <a:pt x="71" y="153"/>
                </a:cubicBezTo>
                <a:cubicBezTo>
                  <a:pt x="72" y="155"/>
                  <a:pt x="73" y="159"/>
                  <a:pt x="75" y="162"/>
                </a:cubicBezTo>
                <a:cubicBezTo>
                  <a:pt x="62" y="161"/>
                  <a:pt x="51" y="168"/>
                  <a:pt x="51" y="168"/>
                </a:cubicBezTo>
                <a:close/>
                <a:moveTo>
                  <a:pt x="74" y="153"/>
                </a:moveTo>
                <a:cubicBezTo>
                  <a:pt x="72" y="147"/>
                  <a:pt x="76" y="140"/>
                  <a:pt x="83" y="139"/>
                </a:cubicBezTo>
                <a:cubicBezTo>
                  <a:pt x="89" y="137"/>
                  <a:pt x="96" y="141"/>
                  <a:pt x="97" y="148"/>
                </a:cubicBezTo>
                <a:cubicBezTo>
                  <a:pt x="99" y="154"/>
                  <a:pt x="95" y="161"/>
                  <a:pt x="88" y="162"/>
                </a:cubicBezTo>
                <a:cubicBezTo>
                  <a:pt x="82" y="164"/>
                  <a:pt x="75" y="160"/>
                  <a:pt x="74" y="153"/>
                </a:cubicBezTo>
                <a:close/>
                <a:moveTo>
                  <a:pt x="88" y="179"/>
                </a:moveTo>
                <a:cubicBezTo>
                  <a:pt x="84" y="180"/>
                  <a:pt x="79" y="178"/>
                  <a:pt x="78" y="173"/>
                </a:cubicBezTo>
                <a:cubicBezTo>
                  <a:pt x="77" y="169"/>
                  <a:pt x="80" y="164"/>
                  <a:pt x="84" y="163"/>
                </a:cubicBezTo>
                <a:cubicBezTo>
                  <a:pt x="89" y="162"/>
                  <a:pt x="93" y="165"/>
                  <a:pt x="94" y="170"/>
                </a:cubicBezTo>
                <a:cubicBezTo>
                  <a:pt x="95" y="174"/>
                  <a:pt x="93" y="178"/>
                  <a:pt x="88" y="179"/>
                </a:cubicBezTo>
                <a:close/>
                <a:moveTo>
                  <a:pt x="102" y="170"/>
                </a:moveTo>
                <a:cubicBezTo>
                  <a:pt x="98" y="171"/>
                  <a:pt x="95" y="168"/>
                  <a:pt x="94" y="165"/>
                </a:cubicBezTo>
                <a:cubicBezTo>
                  <a:pt x="93" y="161"/>
                  <a:pt x="95" y="158"/>
                  <a:pt x="99" y="157"/>
                </a:cubicBezTo>
                <a:cubicBezTo>
                  <a:pt x="102" y="156"/>
                  <a:pt x="106" y="159"/>
                  <a:pt x="107" y="162"/>
                </a:cubicBezTo>
                <a:cubicBezTo>
                  <a:pt x="107" y="165"/>
                  <a:pt x="105" y="169"/>
                  <a:pt x="102" y="170"/>
                </a:cubicBezTo>
                <a:close/>
                <a:moveTo>
                  <a:pt x="114" y="167"/>
                </a:moveTo>
                <a:cubicBezTo>
                  <a:pt x="111" y="173"/>
                  <a:pt x="110" y="167"/>
                  <a:pt x="110" y="167"/>
                </a:cubicBezTo>
                <a:cubicBezTo>
                  <a:pt x="110" y="141"/>
                  <a:pt x="85" y="133"/>
                  <a:pt x="85" y="133"/>
                </a:cubicBezTo>
                <a:cubicBezTo>
                  <a:pt x="95" y="110"/>
                  <a:pt x="76" y="100"/>
                  <a:pt x="76" y="100"/>
                </a:cubicBezTo>
                <a:cubicBezTo>
                  <a:pt x="93" y="91"/>
                  <a:pt x="91" y="64"/>
                  <a:pt x="91" y="64"/>
                </a:cubicBezTo>
                <a:cubicBezTo>
                  <a:pt x="99" y="86"/>
                  <a:pt x="124" y="91"/>
                  <a:pt x="124" y="91"/>
                </a:cubicBezTo>
                <a:cubicBezTo>
                  <a:pt x="112" y="102"/>
                  <a:pt x="128" y="124"/>
                  <a:pt x="128" y="124"/>
                </a:cubicBezTo>
                <a:cubicBezTo>
                  <a:pt x="114" y="131"/>
                  <a:pt x="114" y="167"/>
                  <a:pt x="114" y="16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2" name="Freeform 267"/>
          <p:cNvSpPr/>
          <p:nvPr/>
        </p:nvSpPr>
        <p:spPr bwMode="auto">
          <a:xfrm>
            <a:off x="3314700" y="4284663"/>
            <a:ext cx="92075" cy="182562"/>
          </a:xfrm>
          <a:custGeom>
            <a:avLst/>
            <a:gdLst>
              <a:gd name="T0" fmla="*/ 27 w 41"/>
              <a:gd name="T1" fmla="*/ 65 h 81"/>
              <a:gd name="T2" fmla="*/ 22 w 41"/>
              <a:gd name="T3" fmla="*/ 41 h 81"/>
              <a:gd name="T4" fmla="*/ 33 w 41"/>
              <a:gd name="T5" fmla="*/ 20 h 81"/>
              <a:gd name="T6" fmla="*/ 21 w 41"/>
              <a:gd name="T7" fmla="*/ 38 h 81"/>
              <a:gd name="T8" fmla="*/ 11 w 41"/>
              <a:gd name="T9" fmla="*/ 0 h 81"/>
              <a:gd name="T10" fmla="*/ 19 w 41"/>
              <a:gd name="T11" fmla="*/ 33 h 81"/>
              <a:gd name="T12" fmla="*/ 0 w 41"/>
              <a:gd name="T13" fmla="*/ 26 h 81"/>
              <a:gd name="T14" fmla="*/ 19 w 41"/>
              <a:gd name="T15" fmla="*/ 36 h 81"/>
              <a:gd name="T16" fmla="*/ 26 w 41"/>
              <a:gd name="T17" fmla="*/ 64 h 81"/>
              <a:gd name="T18" fmla="*/ 6 w 41"/>
              <a:gd name="T19" fmla="*/ 59 h 81"/>
              <a:gd name="T20" fmla="*/ 26 w 41"/>
              <a:gd name="T21" fmla="*/ 67 h 81"/>
              <a:gd name="T22" fmla="*/ 29 w 41"/>
              <a:gd name="T23" fmla="*/ 81 h 81"/>
              <a:gd name="T24" fmla="*/ 28 w 41"/>
              <a:gd name="T25" fmla="*/ 69 h 81"/>
              <a:gd name="T26" fmla="*/ 28 w 41"/>
              <a:gd name="T27" fmla="*/ 69 h 81"/>
              <a:gd name="T28" fmla="*/ 41 w 41"/>
              <a:gd name="T29" fmla="*/ 50 h 81"/>
              <a:gd name="T30" fmla="*/ 27 w 41"/>
              <a:gd name="T31"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81">
                <a:moveTo>
                  <a:pt x="27" y="65"/>
                </a:moveTo>
                <a:cubicBezTo>
                  <a:pt x="26" y="58"/>
                  <a:pt x="24" y="48"/>
                  <a:pt x="22" y="41"/>
                </a:cubicBezTo>
                <a:cubicBezTo>
                  <a:pt x="24" y="28"/>
                  <a:pt x="29" y="22"/>
                  <a:pt x="33" y="20"/>
                </a:cubicBezTo>
                <a:cubicBezTo>
                  <a:pt x="24" y="25"/>
                  <a:pt x="22" y="34"/>
                  <a:pt x="21" y="38"/>
                </a:cubicBezTo>
                <a:cubicBezTo>
                  <a:pt x="16" y="16"/>
                  <a:pt x="11" y="0"/>
                  <a:pt x="11" y="0"/>
                </a:cubicBezTo>
                <a:cubicBezTo>
                  <a:pt x="13" y="9"/>
                  <a:pt x="16" y="21"/>
                  <a:pt x="19" y="33"/>
                </a:cubicBezTo>
                <a:cubicBezTo>
                  <a:pt x="5" y="23"/>
                  <a:pt x="0" y="26"/>
                  <a:pt x="0" y="26"/>
                </a:cubicBezTo>
                <a:cubicBezTo>
                  <a:pt x="7" y="27"/>
                  <a:pt x="15" y="32"/>
                  <a:pt x="19" y="36"/>
                </a:cubicBezTo>
                <a:cubicBezTo>
                  <a:pt x="21" y="45"/>
                  <a:pt x="24" y="57"/>
                  <a:pt x="26" y="64"/>
                </a:cubicBezTo>
                <a:cubicBezTo>
                  <a:pt x="13" y="54"/>
                  <a:pt x="6" y="59"/>
                  <a:pt x="6" y="59"/>
                </a:cubicBezTo>
                <a:cubicBezTo>
                  <a:pt x="16" y="57"/>
                  <a:pt x="23" y="63"/>
                  <a:pt x="26" y="67"/>
                </a:cubicBezTo>
                <a:cubicBezTo>
                  <a:pt x="28" y="75"/>
                  <a:pt x="29" y="81"/>
                  <a:pt x="29" y="81"/>
                </a:cubicBezTo>
                <a:cubicBezTo>
                  <a:pt x="29" y="77"/>
                  <a:pt x="29" y="73"/>
                  <a:pt x="28" y="69"/>
                </a:cubicBezTo>
                <a:cubicBezTo>
                  <a:pt x="28" y="69"/>
                  <a:pt x="28" y="69"/>
                  <a:pt x="28" y="69"/>
                </a:cubicBezTo>
                <a:cubicBezTo>
                  <a:pt x="28" y="58"/>
                  <a:pt x="41" y="50"/>
                  <a:pt x="41" y="50"/>
                </a:cubicBezTo>
                <a:cubicBezTo>
                  <a:pt x="30" y="53"/>
                  <a:pt x="28" y="63"/>
                  <a:pt x="27" y="6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3" name="Freeform 268"/>
          <p:cNvSpPr/>
          <p:nvPr/>
        </p:nvSpPr>
        <p:spPr bwMode="auto">
          <a:xfrm>
            <a:off x="3524250" y="4194175"/>
            <a:ext cx="239713" cy="88900"/>
          </a:xfrm>
          <a:custGeom>
            <a:avLst/>
            <a:gdLst>
              <a:gd name="T0" fmla="*/ 101 w 106"/>
              <a:gd name="T1" fmla="*/ 0 h 39"/>
              <a:gd name="T2" fmla="*/ 5 w 106"/>
              <a:gd name="T3" fmla="*/ 0 h 39"/>
              <a:gd name="T4" fmla="*/ 0 w 106"/>
              <a:gd name="T5" fmla="*/ 5 h 39"/>
              <a:gd name="T6" fmla="*/ 0 w 106"/>
              <a:gd name="T7" fmla="*/ 34 h 39"/>
              <a:gd name="T8" fmla="*/ 5 w 106"/>
              <a:gd name="T9" fmla="*/ 39 h 39"/>
              <a:gd name="T10" fmla="*/ 101 w 106"/>
              <a:gd name="T11" fmla="*/ 39 h 39"/>
              <a:gd name="T12" fmla="*/ 106 w 106"/>
              <a:gd name="T13" fmla="*/ 34 h 39"/>
              <a:gd name="T14" fmla="*/ 106 w 106"/>
              <a:gd name="T15" fmla="*/ 5 h 39"/>
              <a:gd name="T16" fmla="*/ 101 w 106"/>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9">
                <a:moveTo>
                  <a:pt x="101" y="0"/>
                </a:moveTo>
                <a:cubicBezTo>
                  <a:pt x="5" y="0"/>
                  <a:pt x="5" y="0"/>
                  <a:pt x="5" y="0"/>
                </a:cubicBezTo>
                <a:cubicBezTo>
                  <a:pt x="2" y="0"/>
                  <a:pt x="0" y="3"/>
                  <a:pt x="0" y="5"/>
                </a:cubicBezTo>
                <a:cubicBezTo>
                  <a:pt x="0" y="34"/>
                  <a:pt x="0" y="34"/>
                  <a:pt x="0" y="34"/>
                </a:cubicBezTo>
                <a:cubicBezTo>
                  <a:pt x="0" y="37"/>
                  <a:pt x="2" y="39"/>
                  <a:pt x="5" y="39"/>
                </a:cubicBezTo>
                <a:cubicBezTo>
                  <a:pt x="101" y="39"/>
                  <a:pt x="101" y="39"/>
                  <a:pt x="101" y="39"/>
                </a:cubicBezTo>
                <a:cubicBezTo>
                  <a:pt x="104" y="39"/>
                  <a:pt x="106" y="37"/>
                  <a:pt x="106" y="34"/>
                </a:cubicBezTo>
                <a:cubicBezTo>
                  <a:pt x="106" y="5"/>
                  <a:pt x="106" y="5"/>
                  <a:pt x="106" y="5"/>
                </a:cubicBezTo>
                <a:cubicBezTo>
                  <a:pt x="106" y="3"/>
                  <a:pt x="104" y="0"/>
                  <a:pt x="10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4" name="Freeform 269"/>
          <p:cNvSpPr>
            <a:spLocks noEditPoints="1"/>
          </p:cNvSpPr>
          <p:nvPr/>
        </p:nvSpPr>
        <p:spPr bwMode="auto">
          <a:xfrm>
            <a:off x="3371850" y="4291013"/>
            <a:ext cx="376238" cy="277812"/>
          </a:xfrm>
          <a:custGeom>
            <a:avLst/>
            <a:gdLst>
              <a:gd name="T0" fmla="*/ 166 w 167"/>
              <a:gd name="T1" fmla="*/ 0 h 123"/>
              <a:gd name="T2" fmla="*/ 83 w 167"/>
              <a:gd name="T3" fmla="*/ 0 h 123"/>
              <a:gd name="T4" fmla="*/ 85 w 167"/>
              <a:gd name="T5" fmla="*/ 39 h 123"/>
              <a:gd name="T6" fmla="*/ 85 w 167"/>
              <a:gd name="T7" fmla="*/ 39 h 123"/>
              <a:gd name="T8" fmla="*/ 64 w 167"/>
              <a:gd name="T9" fmla="*/ 63 h 123"/>
              <a:gd name="T10" fmla="*/ 32 w 167"/>
              <a:gd name="T11" fmla="*/ 64 h 123"/>
              <a:gd name="T12" fmla="*/ 4 w 167"/>
              <a:gd name="T13" fmla="*/ 113 h 123"/>
              <a:gd name="T14" fmla="*/ 2 w 167"/>
              <a:gd name="T15" fmla="*/ 113 h 123"/>
              <a:gd name="T16" fmla="*/ 2 w 167"/>
              <a:gd name="T17" fmla="*/ 123 h 123"/>
              <a:gd name="T18" fmla="*/ 8 w 167"/>
              <a:gd name="T19" fmla="*/ 123 h 123"/>
              <a:gd name="T20" fmla="*/ 8 w 167"/>
              <a:gd name="T21" fmla="*/ 123 h 123"/>
              <a:gd name="T22" fmla="*/ 66 w 167"/>
              <a:gd name="T23" fmla="*/ 123 h 123"/>
              <a:gd name="T24" fmla="*/ 66 w 167"/>
              <a:gd name="T25" fmla="*/ 123 h 123"/>
              <a:gd name="T26" fmla="*/ 66 w 167"/>
              <a:gd name="T27" fmla="*/ 123 h 123"/>
              <a:gd name="T28" fmla="*/ 66 w 167"/>
              <a:gd name="T29" fmla="*/ 123 h 123"/>
              <a:gd name="T30" fmla="*/ 110 w 167"/>
              <a:gd name="T31" fmla="*/ 123 h 123"/>
              <a:gd name="T32" fmla="*/ 164 w 167"/>
              <a:gd name="T33" fmla="*/ 123 h 123"/>
              <a:gd name="T34" fmla="*/ 166 w 167"/>
              <a:gd name="T35" fmla="*/ 113 h 123"/>
              <a:gd name="T36" fmla="*/ 157 w 167"/>
              <a:gd name="T37" fmla="*/ 61 h 123"/>
              <a:gd name="T38" fmla="*/ 166 w 167"/>
              <a:gd name="T39" fmla="*/ 0 h 123"/>
              <a:gd name="T40" fmla="*/ 111 w 167"/>
              <a:gd name="T41" fmla="*/ 12 h 123"/>
              <a:gd name="T42" fmla="*/ 111 w 167"/>
              <a:gd name="T43" fmla="*/ 11 h 123"/>
              <a:gd name="T44" fmla="*/ 113 w 167"/>
              <a:gd name="T45" fmla="*/ 10 h 123"/>
              <a:gd name="T46" fmla="*/ 131 w 167"/>
              <a:gd name="T47" fmla="*/ 10 h 123"/>
              <a:gd name="T48" fmla="*/ 133 w 167"/>
              <a:gd name="T49" fmla="*/ 11 h 123"/>
              <a:gd name="T50" fmla="*/ 133 w 167"/>
              <a:gd name="T51" fmla="*/ 12 h 123"/>
              <a:gd name="T52" fmla="*/ 133 w 167"/>
              <a:gd name="T53" fmla="*/ 27 h 123"/>
              <a:gd name="T54" fmla="*/ 133 w 167"/>
              <a:gd name="T55" fmla="*/ 28 h 123"/>
              <a:gd name="T56" fmla="*/ 131 w 167"/>
              <a:gd name="T57" fmla="*/ 29 h 123"/>
              <a:gd name="T58" fmla="*/ 113 w 167"/>
              <a:gd name="T59" fmla="*/ 29 h 123"/>
              <a:gd name="T60" fmla="*/ 111 w 167"/>
              <a:gd name="T61" fmla="*/ 28 h 123"/>
              <a:gd name="T62" fmla="*/ 111 w 167"/>
              <a:gd name="T63" fmla="*/ 27 h 123"/>
              <a:gd name="T64" fmla="*/ 111 w 167"/>
              <a:gd name="T65" fmla="*/ 12 h 123"/>
              <a:gd name="T66" fmla="*/ 91 w 167"/>
              <a:gd name="T67" fmla="*/ 5 h 123"/>
              <a:gd name="T68" fmla="*/ 109 w 167"/>
              <a:gd name="T69" fmla="*/ 11 h 123"/>
              <a:gd name="T70" fmla="*/ 109 w 167"/>
              <a:gd name="T71" fmla="*/ 28 h 123"/>
              <a:gd name="T72" fmla="*/ 91 w 167"/>
              <a:gd name="T73" fmla="*/ 34 h 123"/>
              <a:gd name="T74" fmla="*/ 91 w 167"/>
              <a:gd name="T75" fmla="*/ 5 h 123"/>
              <a:gd name="T76" fmla="*/ 136 w 167"/>
              <a:gd name="T77" fmla="*/ 45 h 123"/>
              <a:gd name="T78" fmla="*/ 131 w 167"/>
              <a:gd name="T79" fmla="*/ 53 h 123"/>
              <a:gd name="T80" fmla="*/ 122 w 167"/>
              <a:gd name="T81" fmla="*/ 33 h 123"/>
              <a:gd name="T82" fmla="*/ 113 w 167"/>
              <a:gd name="T83" fmla="*/ 53 h 123"/>
              <a:gd name="T84" fmla="*/ 108 w 167"/>
              <a:gd name="T85" fmla="*/ 45 h 123"/>
              <a:gd name="T86" fmla="*/ 93 w 167"/>
              <a:gd name="T87" fmla="*/ 46 h 123"/>
              <a:gd name="T88" fmla="*/ 109 w 167"/>
              <a:gd name="T89" fmla="*/ 30 h 123"/>
              <a:gd name="T90" fmla="*/ 111 w 167"/>
              <a:gd name="T91" fmla="*/ 31 h 123"/>
              <a:gd name="T92" fmla="*/ 133 w 167"/>
              <a:gd name="T93" fmla="*/ 31 h 123"/>
              <a:gd name="T94" fmla="*/ 135 w 167"/>
              <a:gd name="T95" fmla="*/ 30 h 123"/>
              <a:gd name="T96" fmla="*/ 150 w 167"/>
              <a:gd name="T97" fmla="*/ 46 h 123"/>
              <a:gd name="T98" fmla="*/ 136 w 167"/>
              <a:gd name="T99" fmla="*/ 45 h 123"/>
              <a:gd name="T100" fmla="*/ 154 w 167"/>
              <a:gd name="T101" fmla="*/ 34 h 123"/>
              <a:gd name="T102" fmla="*/ 135 w 167"/>
              <a:gd name="T103" fmla="*/ 29 h 123"/>
              <a:gd name="T104" fmla="*/ 135 w 167"/>
              <a:gd name="T105" fmla="*/ 29 h 123"/>
              <a:gd name="T106" fmla="*/ 135 w 167"/>
              <a:gd name="T107" fmla="*/ 11 h 123"/>
              <a:gd name="T108" fmla="*/ 135 w 167"/>
              <a:gd name="T109" fmla="*/ 11 h 123"/>
              <a:gd name="T110" fmla="*/ 154 w 167"/>
              <a:gd name="T111" fmla="*/ 5 h 123"/>
              <a:gd name="T112" fmla="*/ 154 w 167"/>
              <a:gd name="T113" fmla="*/ 3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 h="123">
                <a:moveTo>
                  <a:pt x="166" y="0"/>
                </a:moveTo>
                <a:cubicBezTo>
                  <a:pt x="83" y="0"/>
                  <a:pt x="83" y="0"/>
                  <a:pt x="83" y="0"/>
                </a:cubicBezTo>
                <a:cubicBezTo>
                  <a:pt x="85" y="39"/>
                  <a:pt x="85" y="39"/>
                  <a:pt x="85" y="39"/>
                </a:cubicBezTo>
                <a:cubicBezTo>
                  <a:pt x="85" y="39"/>
                  <a:pt x="85" y="39"/>
                  <a:pt x="85" y="39"/>
                </a:cubicBezTo>
                <a:cubicBezTo>
                  <a:pt x="85" y="39"/>
                  <a:pt x="87" y="65"/>
                  <a:pt x="64" y="63"/>
                </a:cubicBezTo>
                <a:cubicBezTo>
                  <a:pt x="46" y="59"/>
                  <a:pt x="32" y="64"/>
                  <a:pt x="32" y="64"/>
                </a:cubicBezTo>
                <a:cubicBezTo>
                  <a:pt x="0" y="75"/>
                  <a:pt x="1" y="100"/>
                  <a:pt x="4" y="113"/>
                </a:cubicBezTo>
                <a:cubicBezTo>
                  <a:pt x="2" y="113"/>
                  <a:pt x="2" y="113"/>
                  <a:pt x="2" y="113"/>
                </a:cubicBezTo>
                <a:cubicBezTo>
                  <a:pt x="2" y="123"/>
                  <a:pt x="2" y="123"/>
                  <a:pt x="2" y="123"/>
                </a:cubicBezTo>
                <a:cubicBezTo>
                  <a:pt x="8" y="123"/>
                  <a:pt x="8" y="123"/>
                  <a:pt x="8" y="123"/>
                </a:cubicBezTo>
                <a:cubicBezTo>
                  <a:pt x="8" y="123"/>
                  <a:pt x="8" y="123"/>
                  <a:pt x="8" y="123"/>
                </a:cubicBezTo>
                <a:cubicBezTo>
                  <a:pt x="66" y="123"/>
                  <a:pt x="66" y="123"/>
                  <a:pt x="66" y="123"/>
                </a:cubicBezTo>
                <a:cubicBezTo>
                  <a:pt x="66" y="123"/>
                  <a:pt x="66" y="123"/>
                  <a:pt x="66" y="123"/>
                </a:cubicBezTo>
                <a:cubicBezTo>
                  <a:pt x="66" y="123"/>
                  <a:pt x="66" y="123"/>
                  <a:pt x="66" y="123"/>
                </a:cubicBezTo>
                <a:cubicBezTo>
                  <a:pt x="66" y="123"/>
                  <a:pt x="66" y="123"/>
                  <a:pt x="66" y="123"/>
                </a:cubicBezTo>
                <a:cubicBezTo>
                  <a:pt x="112" y="100"/>
                  <a:pt x="110" y="123"/>
                  <a:pt x="110" y="123"/>
                </a:cubicBezTo>
                <a:cubicBezTo>
                  <a:pt x="164" y="123"/>
                  <a:pt x="164" y="123"/>
                  <a:pt x="164" y="123"/>
                </a:cubicBezTo>
                <a:cubicBezTo>
                  <a:pt x="166" y="113"/>
                  <a:pt x="166" y="113"/>
                  <a:pt x="166" y="113"/>
                </a:cubicBezTo>
                <a:cubicBezTo>
                  <a:pt x="167" y="92"/>
                  <a:pt x="161" y="71"/>
                  <a:pt x="157" y="61"/>
                </a:cubicBezTo>
                <a:lnTo>
                  <a:pt x="166" y="0"/>
                </a:lnTo>
                <a:close/>
                <a:moveTo>
                  <a:pt x="111" y="12"/>
                </a:moveTo>
                <a:cubicBezTo>
                  <a:pt x="111" y="12"/>
                  <a:pt x="111" y="12"/>
                  <a:pt x="111" y="11"/>
                </a:cubicBezTo>
                <a:cubicBezTo>
                  <a:pt x="112" y="11"/>
                  <a:pt x="112" y="10"/>
                  <a:pt x="113" y="10"/>
                </a:cubicBezTo>
                <a:cubicBezTo>
                  <a:pt x="131" y="10"/>
                  <a:pt x="131" y="10"/>
                  <a:pt x="131" y="10"/>
                </a:cubicBezTo>
                <a:cubicBezTo>
                  <a:pt x="132" y="10"/>
                  <a:pt x="133" y="11"/>
                  <a:pt x="133" y="11"/>
                </a:cubicBezTo>
                <a:cubicBezTo>
                  <a:pt x="133" y="12"/>
                  <a:pt x="133" y="12"/>
                  <a:pt x="133" y="12"/>
                </a:cubicBezTo>
                <a:cubicBezTo>
                  <a:pt x="133" y="27"/>
                  <a:pt x="133" y="27"/>
                  <a:pt x="133" y="27"/>
                </a:cubicBezTo>
                <a:cubicBezTo>
                  <a:pt x="133" y="27"/>
                  <a:pt x="133" y="28"/>
                  <a:pt x="133" y="28"/>
                </a:cubicBezTo>
                <a:cubicBezTo>
                  <a:pt x="133" y="29"/>
                  <a:pt x="132" y="29"/>
                  <a:pt x="131" y="29"/>
                </a:cubicBezTo>
                <a:cubicBezTo>
                  <a:pt x="113" y="29"/>
                  <a:pt x="113" y="29"/>
                  <a:pt x="113" y="29"/>
                </a:cubicBezTo>
                <a:cubicBezTo>
                  <a:pt x="112" y="29"/>
                  <a:pt x="112" y="29"/>
                  <a:pt x="111" y="28"/>
                </a:cubicBezTo>
                <a:cubicBezTo>
                  <a:pt x="111" y="28"/>
                  <a:pt x="111" y="27"/>
                  <a:pt x="111" y="27"/>
                </a:cubicBezTo>
                <a:lnTo>
                  <a:pt x="111" y="12"/>
                </a:lnTo>
                <a:close/>
                <a:moveTo>
                  <a:pt x="91" y="5"/>
                </a:moveTo>
                <a:cubicBezTo>
                  <a:pt x="98" y="5"/>
                  <a:pt x="105" y="8"/>
                  <a:pt x="109" y="11"/>
                </a:cubicBezTo>
                <a:cubicBezTo>
                  <a:pt x="109" y="28"/>
                  <a:pt x="109" y="28"/>
                  <a:pt x="109" y="28"/>
                </a:cubicBezTo>
                <a:cubicBezTo>
                  <a:pt x="98" y="34"/>
                  <a:pt x="91" y="34"/>
                  <a:pt x="91" y="34"/>
                </a:cubicBezTo>
                <a:lnTo>
                  <a:pt x="91" y="5"/>
                </a:lnTo>
                <a:close/>
                <a:moveTo>
                  <a:pt x="136" y="45"/>
                </a:moveTo>
                <a:cubicBezTo>
                  <a:pt x="131" y="53"/>
                  <a:pt x="131" y="53"/>
                  <a:pt x="131" y="53"/>
                </a:cubicBezTo>
                <a:cubicBezTo>
                  <a:pt x="122" y="33"/>
                  <a:pt x="122" y="33"/>
                  <a:pt x="122" y="33"/>
                </a:cubicBezTo>
                <a:cubicBezTo>
                  <a:pt x="113" y="53"/>
                  <a:pt x="113" y="53"/>
                  <a:pt x="113" y="53"/>
                </a:cubicBezTo>
                <a:cubicBezTo>
                  <a:pt x="108" y="45"/>
                  <a:pt x="108" y="45"/>
                  <a:pt x="108" y="45"/>
                </a:cubicBezTo>
                <a:cubicBezTo>
                  <a:pt x="93" y="46"/>
                  <a:pt x="93" y="46"/>
                  <a:pt x="93" y="46"/>
                </a:cubicBezTo>
                <a:cubicBezTo>
                  <a:pt x="109" y="30"/>
                  <a:pt x="109" y="30"/>
                  <a:pt x="109" y="30"/>
                </a:cubicBezTo>
                <a:cubicBezTo>
                  <a:pt x="110" y="30"/>
                  <a:pt x="111" y="31"/>
                  <a:pt x="111" y="31"/>
                </a:cubicBezTo>
                <a:cubicBezTo>
                  <a:pt x="133" y="31"/>
                  <a:pt x="133" y="31"/>
                  <a:pt x="133" y="31"/>
                </a:cubicBezTo>
                <a:cubicBezTo>
                  <a:pt x="134" y="31"/>
                  <a:pt x="134" y="31"/>
                  <a:pt x="135" y="30"/>
                </a:cubicBezTo>
                <a:cubicBezTo>
                  <a:pt x="150" y="46"/>
                  <a:pt x="150" y="46"/>
                  <a:pt x="150" y="46"/>
                </a:cubicBezTo>
                <a:lnTo>
                  <a:pt x="136" y="45"/>
                </a:lnTo>
                <a:close/>
                <a:moveTo>
                  <a:pt x="154" y="34"/>
                </a:moveTo>
                <a:cubicBezTo>
                  <a:pt x="154" y="34"/>
                  <a:pt x="146" y="34"/>
                  <a:pt x="135" y="29"/>
                </a:cubicBezTo>
                <a:cubicBezTo>
                  <a:pt x="135" y="29"/>
                  <a:pt x="135" y="29"/>
                  <a:pt x="135" y="29"/>
                </a:cubicBezTo>
                <a:cubicBezTo>
                  <a:pt x="135" y="11"/>
                  <a:pt x="135" y="11"/>
                  <a:pt x="135" y="11"/>
                </a:cubicBezTo>
                <a:cubicBezTo>
                  <a:pt x="135" y="11"/>
                  <a:pt x="135" y="11"/>
                  <a:pt x="135" y="11"/>
                </a:cubicBezTo>
                <a:cubicBezTo>
                  <a:pt x="140" y="8"/>
                  <a:pt x="147" y="5"/>
                  <a:pt x="154" y="5"/>
                </a:cubicBezTo>
                <a:lnTo>
                  <a:pt x="154"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5" name="Freeform 270"/>
          <p:cNvSpPr/>
          <p:nvPr/>
        </p:nvSpPr>
        <p:spPr bwMode="auto">
          <a:xfrm>
            <a:off x="4140200" y="4379913"/>
            <a:ext cx="25400" cy="36512"/>
          </a:xfrm>
          <a:custGeom>
            <a:avLst/>
            <a:gdLst>
              <a:gd name="T0" fmla="*/ 6 w 11"/>
              <a:gd name="T1" fmla="*/ 0 h 16"/>
              <a:gd name="T2" fmla="*/ 2 w 11"/>
              <a:gd name="T3" fmla="*/ 2 h 16"/>
              <a:gd name="T4" fmla="*/ 0 w 11"/>
              <a:gd name="T5" fmla="*/ 8 h 16"/>
              <a:gd name="T6" fmla="*/ 2 w 11"/>
              <a:gd name="T7" fmla="*/ 14 h 16"/>
              <a:gd name="T8" fmla="*/ 6 w 11"/>
              <a:gd name="T9" fmla="*/ 16 h 16"/>
              <a:gd name="T10" fmla="*/ 10 w 11"/>
              <a:gd name="T11" fmla="*/ 14 h 16"/>
              <a:gd name="T12" fmla="*/ 11 w 11"/>
              <a:gd name="T13" fmla="*/ 8 h 16"/>
              <a:gd name="T14" fmla="*/ 10 w 11"/>
              <a:gd name="T15" fmla="*/ 2 h 16"/>
              <a:gd name="T16" fmla="*/ 6 w 1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6" y="0"/>
                </a:moveTo>
                <a:cubicBezTo>
                  <a:pt x="4" y="0"/>
                  <a:pt x="3" y="0"/>
                  <a:pt x="2" y="2"/>
                </a:cubicBezTo>
                <a:cubicBezTo>
                  <a:pt x="1" y="3"/>
                  <a:pt x="0" y="5"/>
                  <a:pt x="0" y="8"/>
                </a:cubicBezTo>
                <a:cubicBezTo>
                  <a:pt x="0" y="10"/>
                  <a:pt x="1" y="12"/>
                  <a:pt x="2" y="14"/>
                </a:cubicBezTo>
                <a:cubicBezTo>
                  <a:pt x="3" y="15"/>
                  <a:pt x="4" y="16"/>
                  <a:pt x="6" y="16"/>
                </a:cubicBezTo>
                <a:cubicBezTo>
                  <a:pt x="8" y="16"/>
                  <a:pt x="9" y="15"/>
                  <a:pt x="10" y="14"/>
                </a:cubicBezTo>
                <a:cubicBezTo>
                  <a:pt x="11" y="12"/>
                  <a:pt x="11" y="10"/>
                  <a:pt x="11" y="8"/>
                </a:cubicBezTo>
                <a:cubicBezTo>
                  <a:pt x="11" y="5"/>
                  <a:pt x="11" y="3"/>
                  <a:pt x="10" y="2"/>
                </a:cubicBezTo>
                <a:cubicBezTo>
                  <a:pt x="9" y="0"/>
                  <a:pt x="8" y="0"/>
                  <a:pt x="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6" name="Freeform 271"/>
          <p:cNvSpPr/>
          <p:nvPr/>
        </p:nvSpPr>
        <p:spPr bwMode="auto">
          <a:xfrm>
            <a:off x="4305300" y="4376738"/>
            <a:ext cx="22225" cy="12700"/>
          </a:xfrm>
          <a:custGeom>
            <a:avLst/>
            <a:gdLst>
              <a:gd name="T0" fmla="*/ 5 w 10"/>
              <a:gd name="T1" fmla="*/ 0 h 5"/>
              <a:gd name="T2" fmla="*/ 1 w 10"/>
              <a:gd name="T3" fmla="*/ 2 h 5"/>
              <a:gd name="T4" fmla="*/ 0 w 10"/>
              <a:gd name="T5" fmla="*/ 5 h 5"/>
              <a:gd name="T6" fmla="*/ 10 w 10"/>
              <a:gd name="T7" fmla="*/ 5 h 5"/>
              <a:gd name="T8" fmla="*/ 8 w 10"/>
              <a:gd name="T9" fmla="*/ 2 h 5"/>
              <a:gd name="T10" fmla="*/ 5 w 10"/>
              <a:gd name="T11" fmla="*/ 0 h 5"/>
            </a:gdLst>
            <a:ahLst/>
            <a:cxnLst>
              <a:cxn ang="0">
                <a:pos x="T0" y="T1"/>
              </a:cxn>
              <a:cxn ang="0">
                <a:pos x="T2" y="T3"/>
              </a:cxn>
              <a:cxn ang="0">
                <a:pos x="T4" y="T5"/>
              </a:cxn>
              <a:cxn ang="0">
                <a:pos x="T6" y="T7"/>
              </a:cxn>
              <a:cxn ang="0">
                <a:pos x="T8" y="T9"/>
              </a:cxn>
              <a:cxn ang="0">
                <a:pos x="T10" y="T11"/>
              </a:cxn>
            </a:cxnLst>
            <a:rect l="0" t="0" r="r" b="b"/>
            <a:pathLst>
              <a:path w="10" h="5">
                <a:moveTo>
                  <a:pt x="5" y="0"/>
                </a:moveTo>
                <a:cubicBezTo>
                  <a:pt x="3" y="0"/>
                  <a:pt x="2" y="1"/>
                  <a:pt x="1" y="2"/>
                </a:cubicBezTo>
                <a:cubicBezTo>
                  <a:pt x="0" y="2"/>
                  <a:pt x="0" y="4"/>
                  <a:pt x="0" y="5"/>
                </a:cubicBezTo>
                <a:cubicBezTo>
                  <a:pt x="10" y="5"/>
                  <a:pt x="10" y="5"/>
                  <a:pt x="10" y="5"/>
                </a:cubicBezTo>
                <a:cubicBezTo>
                  <a:pt x="10" y="4"/>
                  <a:pt x="9" y="2"/>
                  <a:pt x="8" y="2"/>
                </a:cubicBezTo>
                <a:cubicBezTo>
                  <a:pt x="8" y="1"/>
                  <a:pt x="6" y="0"/>
                  <a:pt x="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7" name="Freeform 272"/>
          <p:cNvSpPr>
            <a:spLocks noEditPoints="1"/>
          </p:cNvSpPr>
          <p:nvPr/>
        </p:nvSpPr>
        <p:spPr bwMode="auto">
          <a:xfrm>
            <a:off x="3979863" y="4213225"/>
            <a:ext cx="423862" cy="371475"/>
          </a:xfrm>
          <a:custGeom>
            <a:avLst/>
            <a:gdLst>
              <a:gd name="T0" fmla="*/ 188 w 188"/>
              <a:gd name="T1" fmla="*/ 49 h 165"/>
              <a:gd name="T2" fmla="*/ 136 w 188"/>
              <a:gd name="T3" fmla="*/ 1 h 165"/>
              <a:gd name="T4" fmla="*/ 101 w 188"/>
              <a:gd name="T5" fmla="*/ 19 h 165"/>
              <a:gd name="T6" fmla="*/ 94 w 188"/>
              <a:gd name="T7" fmla="*/ 28 h 165"/>
              <a:gd name="T8" fmla="*/ 87 w 188"/>
              <a:gd name="T9" fmla="*/ 19 h 165"/>
              <a:gd name="T10" fmla="*/ 52 w 188"/>
              <a:gd name="T11" fmla="*/ 1 h 165"/>
              <a:gd name="T12" fmla="*/ 0 w 188"/>
              <a:gd name="T13" fmla="*/ 49 h 165"/>
              <a:gd name="T14" fmla="*/ 0 w 188"/>
              <a:gd name="T15" fmla="*/ 54 h 165"/>
              <a:gd name="T16" fmla="*/ 89 w 188"/>
              <a:gd name="T17" fmla="*/ 162 h 165"/>
              <a:gd name="T18" fmla="*/ 94 w 188"/>
              <a:gd name="T19" fmla="*/ 165 h 165"/>
              <a:gd name="T20" fmla="*/ 99 w 188"/>
              <a:gd name="T21" fmla="*/ 162 h 165"/>
              <a:gd name="T22" fmla="*/ 188 w 188"/>
              <a:gd name="T23" fmla="*/ 54 h 165"/>
              <a:gd name="T24" fmla="*/ 188 w 188"/>
              <a:gd name="T25" fmla="*/ 49 h 165"/>
              <a:gd name="T26" fmla="*/ 57 w 188"/>
              <a:gd name="T27" fmla="*/ 97 h 165"/>
              <a:gd name="T28" fmla="*/ 25 w 188"/>
              <a:gd name="T29" fmla="*/ 97 h 165"/>
              <a:gd name="T30" fmla="*/ 25 w 188"/>
              <a:gd name="T31" fmla="*/ 54 h 165"/>
              <a:gd name="T32" fmla="*/ 38 w 188"/>
              <a:gd name="T33" fmla="*/ 54 h 165"/>
              <a:gd name="T34" fmla="*/ 38 w 188"/>
              <a:gd name="T35" fmla="*/ 86 h 165"/>
              <a:gd name="T36" fmla="*/ 57 w 188"/>
              <a:gd name="T37" fmla="*/ 86 h 165"/>
              <a:gd name="T38" fmla="*/ 57 w 188"/>
              <a:gd name="T39" fmla="*/ 97 h 165"/>
              <a:gd name="T40" fmla="*/ 89 w 188"/>
              <a:gd name="T41" fmla="*/ 93 h 165"/>
              <a:gd name="T42" fmla="*/ 77 w 188"/>
              <a:gd name="T43" fmla="*/ 98 h 165"/>
              <a:gd name="T44" fmla="*/ 65 w 188"/>
              <a:gd name="T45" fmla="*/ 93 h 165"/>
              <a:gd name="T46" fmla="*/ 60 w 188"/>
              <a:gd name="T47" fmla="*/ 82 h 165"/>
              <a:gd name="T48" fmla="*/ 65 w 188"/>
              <a:gd name="T49" fmla="*/ 70 h 165"/>
              <a:gd name="T50" fmla="*/ 77 w 188"/>
              <a:gd name="T51" fmla="*/ 65 h 165"/>
              <a:gd name="T52" fmla="*/ 89 w 188"/>
              <a:gd name="T53" fmla="*/ 70 h 165"/>
              <a:gd name="T54" fmla="*/ 94 w 188"/>
              <a:gd name="T55" fmla="*/ 82 h 165"/>
              <a:gd name="T56" fmla="*/ 89 w 188"/>
              <a:gd name="T57" fmla="*/ 93 h 165"/>
              <a:gd name="T58" fmla="*/ 120 w 188"/>
              <a:gd name="T59" fmla="*/ 97 h 165"/>
              <a:gd name="T60" fmla="*/ 106 w 188"/>
              <a:gd name="T61" fmla="*/ 97 h 165"/>
              <a:gd name="T62" fmla="*/ 96 w 188"/>
              <a:gd name="T63" fmla="*/ 66 h 165"/>
              <a:gd name="T64" fmla="*/ 107 w 188"/>
              <a:gd name="T65" fmla="*/ 66 h 165"/>
              <a:gd name="T66" fmla="*/ 113 w 188"/>
              <a:gd name="T67" fmla="*/ 84 h 165"/>
              <a:gd name="T68" fmla="*/ 118 w 188"/>
              <a:gd name="T69" fmla="*/ 66 h 165"/>
              <a:gd name="T70" fmla="*/ 130 w 188"/>
              <a:gd name="T71" fmla="*/ 66 h 165"/>
              <a:gd name="T72" fmla="*/ 120 w 188"/>
              <a:gd name="T73" fmla="*/ 97 h 165"/>
              <a:gd name="T74" fmla="*/ 145 w 188"/>
              <a:gd name="T75" fmla="*/ 88 h 165"/>
              <a:gd name="T76" fmla="*/ 150 w 188"/>
              <a:gd name="T77" fmla="*/ 90 h 165"/>
              <a:gd name="T78" fmla="*/ 152 w 188"/>
              <a:gd name="T79" fmla="*/ 89 h 165"/>
              <a:gd name="T80" fmla="*/ 154 w 188"/>
              <a:gd name="T81" fmla="*/ 88 h 165"/>
              <a:gd name="T82" fmla="*/ 165 w 188"/>
              <a:gd name="T83" fmla="*/ 88 h 165"/>
              <a:gd name="T84" fmla="*/ 159 w 188"/>
              <a:gd name="T85" fmla="*/ 95 h 165"/>
              <a:gd name="T86" fmla="*/ 149 w 188"/>
              <a:gd name="T87" fmla="*/ 98 h 165"/>
              <a:gd name="T88" fmla="*/ 136 w 188"/>
              <a:gd name="T89" fmla="*/ 93 h 165"/>
              <a:gd name="T90" fmla="*/ 132 w 188"/>
              <a:gd name="T91" fmla="*/ 81 h 165"/>
              <a:gd name="T92" fmla="*/ 137 w 188"/>
              <a:gd name="T93" fmla="*/ 70 h 165"/>
              <a:gd name="T94" fmla="*/ 149 w 188"/>
              <a:gd name="T95" fmla="*/ 65 h 165"/>
              <a:gd name="T96" fmla="*/ 161 w 188"/>
              <a:gd name="T97" fmla="*/ 71 h 165"/>
              <a:gd name="T98" fmla="*/ 166 w 188"/>
              <a:gd name="T99" fmla="*/ 85 h 165"/>
              <a:gd name="T100" fmla="*/ 143 w 188"/>
              <a:gd name="T101" fmla="*/ 85 h 165"/>
              <a:gd name="T102" fmla="*/ 145 w 188"/>
              <a:gd name="T103" fmla="*/ 8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49"/>
                </a:moveTo>
                <a:cubicBezTo>
                  <a:pt x="186" y="21"/>
                  <a:pt x="163" y="0"/>
                  <a:pt x="136" y="1"/>
                </a:cubicBezTo>
                <a:cubicBezTo>
                  <a:pt x="122" y="2"/>
                  <a:pt x="110" y="9"/>
                  <a:pt x="101" y="19"/>
                </a:cubicBezTo>
                <a:cubicBezTo>
                  <a:pt x="99" y="22"/>
                  <a:pt x="96" y="25"/>
                  <a:pt x="94" y="28"/>
                </a:cubicBezTo>
                <a:cubicBezTo>
                  <a:pt x="92" y="25"/>
                  <a:pt x="89" y="22"/>
                  <a:pt x="87" y="19"/>
                </a:cubicBezTo>
                <a:cubicBezTo>
                  <a:pt x="78" y="9"/>
                  <a:pt x="66" y="2"/>
                  <a:pt x="52" y="1"/>
                </a:cubicBezTo>
                <a:cubicBezTo>
                  <a:pt x="25" y="0"/>
                  <a:pt x="1" y="21"/>
                  <a:pt x="0" y="49"/>
                </a:cubicBezTo>
                <a:cubicBezTo>
                  <a:pt x="0" y="50"/>
                  <a:pt x="0" y="52"/>
                  <a:pt x="0" y="54"/>
                </a:cubicBezTo>
                <a:cubicBezTo>
                  <a:pt x="0" y="72"/>
                  <a:pt x="11" y="119"/>
                  <a:pt x="89" y="162"/>
                </a:cubicBezTo>
                <a:cubicBezTo>
                  <a:pt x="91" y="163"/>
                  <a:pt x="92" y="164"/>
                  <a:pt x="94" y="165"/>
                </a:cubicBezTo>
                <a:cubicBezTo>
                  <a:pt x="96" y="164"/>
                  <a:pt x="97" y="163"/>
                  <a:pt x="99" y="162"/>
                </a:cubicBezTo>
                <a:cubicBezTo>
                  <a:pt x="177" y="119"/>
                  <a:pt x="187" y="72"/>
                  <a:pt x="188" y="54"/>
                </a:cubicBezTo>
                <a:cubicBezTo>
                  <a:pt x="188" y="52"/>
                  <a:pt x="188" y="50"/>
                  <a:pt x="188" y="49"/>
                </a:cubicBezTo>
                <a:close/>
                <a:moveTo>
                  <a:pt x="57" y="97"/>
                </a:moveTo>
                <a:cubicBezTo>
                  <a:pt x="25" y="97"/>
                  <a:pt x="25" y="97"/>
                  <a:pt x="25" y="97"/>
                </a:cubicBezTo>
                <a:cubicBezTo>
                  <a:pt x="25" y="54"/>
                  <a:pt x="25" y="54"/>
                  <a:pt x="25" y="54"/>
                </a:cubicBezTo>
                <a:cubicBezTo>
                  <a:pt x="38" y="54"/>
                  <a:pt x="38" y="54"/>
                  <a:pt x="38" y="54"/>
                </a:cubicBezTo>
                <a:cubicBezTo>
                  <a:pt x="38" y="86"/>
                  <a:pt x="38" y="86"/>
                  <a:pt x="38" y="86"/>
                </a:cubicBezTo>
                <a:cubicBezTo>
                  <a:pt x="57" y="86"/>
                  <a:pt x="57" y="86"/>
                  <a:pt x="57" y="86"/>
                </a:cubicBezTo>
                <a:lnTo>
                  <a:pt x="57" y="97"/>
                </a:lnTo>
                <a:close/>
                <a:moveTo>
                  <a:pt x="89" y="93"/>
                </a:moveTo>
                <a:cubicBezTo>
                  <a:pt x="86" y="96"/>
                  <a:pt x="82" y="98"/>
                  <a:pt x="77" y="98"/>
                </a:cubicBezTo>
                <a:cubicBezTo>
                  <a:pt x="72" y="98"/>
                  <a:pt x="68" y="96"/>
                  <a:pt x="65" y="93"/>
                </a:cubicBezTo>
                <a:cubicBezTo>
                  <a:pt x="61" y="90"/>
                  <a:pt x="60" y="86"/>
                  <a:pt x="60" y="82"/>
                </a:cubicBezTo>
                <a:cubicBezTo>
                  <a:pt x="60" y="77"/>
                  <a:pt x="61" y="73"/>
                  <a:pt x="65" y="70"/>
                </a:cubicBezTo>
                <a:cubicBezTo>
                  <a:pt x="68" y="67"/>
                  <a:pt x="72" y="65"/>
                  <a:pt x="77" y="65"/>
                </a:cubicBezTo>
                <a:cubicBezTo>
                  <a:pt x="82" y="65"/>
                  <a:pt x="86" y="67"/>
                  <a:pt x="89" y="70"/>
                </a:cubicBezTo>
                <a:cubicBezTo>
                  <a:pt x="92" y="73"/>
                  <a:pt x="94" y="77"/>
                  <a:pt x="94" y="82"/>
                </a:cubicBezTo>
                <a:cubicBezTo>
                  <a:pt x="94" y="86"/>
                  <a:pt x="92" y="90"/>
                  <a:pt x="89" y="93"/>
                </a:cubicBezTo>
                <a:close/>
                <a:moveTo>
                  <a:pt x="120" y="97"/>
                </a:moveTo>
                <a:cubicBezTo>
                  <a:pt x="106" y="97"/>
                  <a:pt x="106" y="97"/>
                  <a:pt x="106" y="97"/>
                </a:cubicBezTo>
                <a:cubicBezTo>
                  <a:pt x="96" y="66"/>
                  <a:pt x="96" y="66"/>
                  <a:pt x="96" y="66"/>
                </a:cubicBezTo>
                <a:cubicBezTo>
                  <a:pt x="107" y="66"/>
                  <a:pt x="107" y="66"/>
                  <a:pt x="107" y="66"/>
                </a:cubicBezTo>
                <a:cubicBezTo>
                  <a:pt x="113" y="84"/>
                  <a:pt x="113" y="84"/>
                  <a:pt x="113" y="84"/>
                </a:cubicBezTo>
                <a:cubicBezTo>
                  <a:pt x="118" y="66"/>
                  <a:pt x="118" y="66"/>
                  <a:pt x="118" y="66"/>
                </a:cubicBezTo>
                <a:cubicBezTo>
                  <a:pt x="130" y="66"/>
                  <a:pt x="130" y="66"/>
                  <a:pt x="130" y="66"/>
                </a:cubicBezTo>
                <a:lnTo>
                  <a:pt x="120" y="97"/>
                </a:lnTo>
                <a:close/>
                <a:moveTo>
                  <a:pt x="145" y="88"/>
                </a:moveTo>
                <a:cubicBezTo>
                  <a:pt x="146" y="89"/>
                  <a:pt x="148" y="90"/>
                  <a:pt x="150" y="90"/>
                </a:cubicBezTo>
                <a:cubicBezTo>
                  <a:pt x="151" y="90"/>
                  <a:pt x="151" y="90"/>
                  <a:pt x="152" y="89"/>
                </a:cubicBezTo>
                <a:cubicBezTo>
                  <a:pt x="153" y="89"/>
                  <a:pt x="153" y="88"/>
                  <a:pt x="154" y="88"/>
                </a:cubicBezTo>
                <a:cubicBezTo>
                  <a:pt x="165" y="88"/>
                  <a:pt x="165" y="88"/>
                  <a:pt x="165" y="88"/>
                </a:cubicBezTo>
                <a:cubicBezTo>
                  <a:pt x="164" y="91"/>
                  <a:pt x="162" y="94"/>
                  <a:pt x="159" y="95"/>
                </a:cubicBezTo>
                <a:cubicBezTo>
                  <a:pt x="156" y="97"/>
                  <a:pt x="152" y="98"/>
                  <a:pt x="149" y="98"/>
                </a:cubicBezTo>
                <a:cubicBezTo>
                  <a:pt x="144" y="98"/>
                  <a:pt x="140" y="96"/>
                  <a:pt x="136" y="93"/>
                </a:cubicBezTo>
                <a:cubicBezTo>
                  <a:pt x="133" y="90"/>
                  <a:pt x="132" y="86"/>
                  <a:pt x="132" y="81"/>
                </a:cubicBezTo>
                <a:cubicBezTo>
                  <a:pt x="132" y="77"/>
                  <a:pt x="133" y="73"/>
                  <a:pt x="137" y="70"/>
                </a:cubicBezTo>
                <a:cubicBezTo>
                  <a:pt x="140" y="67"/>
                  <a:pt x="144" y="65"/>
                  <a:pt x="149" y="65"/>
                </a:cubicBezTo>
                <a:cubicBezTo>
                  <a:pt x="154" y="65"/>
                  <a:pt x="158" y="67"/>
                  <a:pt x="161" y="71"/>
                </a:cubicBezTo>
                <a:cubicBezTo>
                  <a:pt x="164" y="74"/>
                  <a:pt x="166" y="79"/>
                  <a:pt x="166" y="85"/>
                </a:cubicBezTo>
                <a:cubicBezTo>
                  <a:pt x="143" y="85"/>
                  <a:pt x="143" y="85"/>
                  <a:pt x="143" y="85"/>
                </a:cubicBezTo>
                <a:cubicBezTo>
                  <a:pt x="144" y="86"/>
                  <a:pt x="144" y="88"/>
                  <a:pt x="145" y="8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8" name="Freeform 273"/>
          <p:cNvSpPr>
            <a:spLocks noEditPoints="1"/>
          </p:cNvSpPr>
          <p:nvPr/>
        </p:nvSpPr>
        <p:spPr bwMode="auto">
          <a:xfrm>
            <a:off x="4622800" y="4130675"/>
            <a:ext cx="382588" cy="430213"/>
          </a:xfrm>
          <a:custGeom>
            <a:avLst/>
            <a:gdLst>
              <a:gd name="T0" fmla="*/ 62 w 170"/>
              <a:gd name="T1" fmla="*/ 90 h 190"/>
              <a:gd name="T2" fmla="*/ 42 w 170"/>
              <a:gd name="T3" fmla="*/ 23 h 190"/>
              <a:gd name="T4" fmla="*/ 59 w 170"/>
              <a:gd name="T5" fmla="*/ 17 h 190"/>
              <a:gd name="T6" fmla="*/ 42 w 170"/>
              <a:gd name="T7" fmla="*/ 0 h 190"/>
              <a:gd name="T8" fmla="*/ 36 w 170"/>
              <a:gd name="T9" fmla="*/ 17 h 190"/>
              <a:gd name="T10" fmla="*/ 20 w 170"/>
              <a:gd name="T11" fmla="*/ 23 h 190"/>
              <a:gd name="T12" fmla="*/ 36 w 170"/>
              <a:gd name="T13" fmla="*/ 50 h 190"/>
              <a:gd name="T14" fmla="*/ 8 w 170"/>
              <a:gd name="T15" fmla="*/ 117 h 190"/>
              <a:gd name="T16" fmla="*/ 158 w 170"/>
              <a:gd name="T17" fmla="*/ 190 h 190"/>
              <a:gd name="T18" fmla="*/ 170 w 170"/>
              <a:gd name="T19" fmla="*/ 128 h 190"/>
              <a:gd name="T20" fmla="*/ 39 w 170"/>
              <a:gd name="T21" fmla="*/ 111 h 190"/>
              <a:gd name="T22" fmla="*/ 39 w 170"/>
              <a:gd name="T23" fmla="*/ 93 h 190"/>
              <a:gd name="T24" fmla="*/ 39 w 170"/>
              <a:gd name="T25" fmla="*/ 111 h 190"/>
              <a:gd name="T26" fmla="*/ 146 w 170"/>
              <a:gd name="T27" fmla="*/ 142 h 190"/>
              <a:gd name="T28" fmla="*/ 134 w 170"/>
              <a:gd name="T29" fmla="*/ 130 h 190"/>
              <a:gd name="T30" fmla="*/ 106 w 170"/>
              <a:gd name="T31" fmla="*/ 142 h 190"/>
              <a:gd name="T32" fmla="*/ 94 w 170"/>
              <a:gd name="T33" fmla="*/ 130 h 190"/>
              <a:gd name="T34" fmla="*/ 81 w 170"/>
              <a:gd name="T35" fmla="*/ 183 h 190"/>
              <a:gd name="T36" fmla="*/ 92 w 170"/>
              <a:gd name="T37" fmla="*/ 170 h 190"/>
              <a:gd name="T38" fmla="*/ 92 w 170"/>
              <a:gd name="T39" fmla="*/ 168 h 190"/>
              <a:gd name="T40" fmla="*/ 81 w 170"/>
              <a:gd name="T41" fmla="*/ 157 h 190"/>
              <a:gd name="T42" fmla="*/ 92 w 170"/>
              <a:gd name="T43" fmla="*/ 168 h 190"/>
              <a:gd name="T44" fmla="*/ 81 w 170"/>
              <a:gd name="T45" fmla="*/ 155 h 190"/>
              <a:gd name="T46" fmla="*/ 92 w 170"/>
              <a:gd name="T47" fmla="*/ 144 h 190"/>
              <a:gd name="T48" fmla="*/ 92 w 170"/>
              <a:gd name="T49" fmla="*/ 142 h 190"/>
              <a:gd name="T50" fmla="*/ 92 w 170"/>
              <a:gd name="T51" fmla="*/ 130 h 190"/>
              <a:gd name="T52" fmla="*/ 106 w 170"/>
              <a:gd name="T53" fmla="*/ 183 h 190"/>
              <a:gd name="T54" fmla="*/ 94 w 170"/>
              <a:gd name="T55" fmla="*/ 170 h 190"/>
              <a:gd name="T56" fmla="*/ 106 w 170"/>
              <a:gd name="T57" fmla="*/ 183 h 190"/>
              <a:gd name="T58" fmla="*/ 94 w 170"/>
              <a:gd name="T59" fmla="*/ 168 h 190"/>
              <a:gd name="T60" fmla="*/ 106 w 170"/>
              <a:gd name="T61" fmla="*/ 157 h 190"/>
              <a:gd name="T62" fmla="*/ 106 w 170"/>
              <a:gd name="T63" fmla="*/ 155 h 190"/>
              <a:gd name="T64" fmla="*/ 94 w 170"/>
              <a:gd name="T65" fmla="*/ 144 h 190"/>
              <a:gd name="T66" fmla="*/ 106 w 170"/>
              <a:gd name="T67" fmla="*/ 155 h 190"/>
              <a:gd name="T68" fmla="*/ 121 w 170"/>
              <a:gd name="T69" fmla="*/ 183 h 190"/>
              <a:gd name="T70" fmla="*/ 132 w 170"/>
              <a:gd name="T71" fmla="*/ 170 h 190"/>
              <a:gd name="T72" fmla="*/ 132 w 170"/>
              <a:gd name="T73" fmla="*/ 168 h 190"/>
              <a:gd name="T74" fmla="*/ 121 w 170"/>
              <a:gd name="T75" fmla="*/ 157 h 190"/>
              <a:gd name="T76" fmla="*/ 132 w 170"/>
              <a:gd name="T77" fmla="*/ 168 h 190"/>
              <a:gd name="T78" fmla="*/ 121 w 170"/>
              <a:gd name="T79" fmla="*/ 155 h 190"/>
              <a:gd name="T80" fmla="*/ 132 w 170"/>
              <a:gd name="T81" fmla="*/ 144 h 190"/>
              <a:gd name="T82" fmla="*/ 132 w 170"/>
              <a:gd name="T83" fmla="*/ 142 h 190"/>
              <a:gd name="T84" fmla="*/ 132 w 170"/>
              <a:gd name="T85" fmla="*/ 130 h 190"/>
              <a:gd name="T86" fmla="*/ 146 w 170"/>
              <a:gd name="T87" fmla="*/ 183 h 190"/>
              <a:gd name="T88" fmla="*/ 134 w 170"/>
              <a:gd name="T89" fmla="*/ 170 h 190"/>
              <a:gd name="T90" fmla="*/ 146 w 170"/>
              <a:gd name="T91" fmla="*/ 183 h 190"/>
              <a:gd name="T92" fmla="*/ 134 w 170"/>
              <a:gd name="T93" fmla="*/ 168 h 190"/>
              <a:gd name="T94" fmla="*/ 146 w 170"/>
              <a:gd name="T95" fmla="*/ 157 h 190"/>
              <a:gd name="T96" fmla="*/ 146 w 170"/>
              <a:gd name="T97" fmla="*/ 155 h 190"/>
              <a:gd name="T98" fmla="*/ 134 w 170"/>
              <a:gd name="T99" fmla="*/ 144 h 190"/>
              <a:gd name="T100" fmla="*/ 146 w 170"/>
              <a:gd name="T101" fmla="*/ 15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90">
                <a:moveTo>
                  <a:pt x="149" y="90"/>
                </a:moveTo>
                <a:cubicBezTo>
                  <a:pt x="62" y="90"/>
                  <a:pt x="62" y="90"/>
                  <a:pt x="62" y="90"/>
                </a:cubicBezTo>
                <a:cubicBezTo>
                  <a:pt x="42" y="50"/>
                  <a:pt x="42" y="50"/>
                  <a:pt x="42" y="50"/>
                </a:cubicBezTo>
                <a:cubicBezTo>
                  <a:pt x="42" y="23"/>
                  <a:pt x="42" y="23"/>
                  <a:pt x="42" y="23"/>
                </a:cubicBezTo>
                <a:cubicBezTo>
                  <a:pt x="59" y="23"/>
                  <a:pt x="59" y="23"/>
                  <a:pt x="59" y="23"/>
                </a:cubicBezTo>
                <a:cubicBezTo>
                  <a:pt x="59" y="17"/>
                  <a:pt x="59" y="17"/>
                  <a:pt x="59" y="17"/>
                </a:cubicBezTo>
                <a:cubicBezTo>
                  <a:pt x="42" y="17"/>
                  <a:pt x="42" y="17"/>
                  <a:pt x="42" y="17"/>
                </a:cubicBezTo>
                <a:cubicBezTo>
                  <a:pt x="42" y="0"/>
                  <a:pt x="42" y="0"/>
                  <a:pt x="42" y="0"/>
                </a:cubicBezTo>
                <a:cubicBezTo>
                  <a:pt x="36" y="0"/>
                  <a:pt x="36" y="0"/>
                  <a:pt x="36" y="0"/>
                </a:cubicBezTo>
                <a:cubicBezTo>
                  <a:pt x="36" y="17"/>
                  <a:pt x="36" y="17"/>
                  <a:pt x="36" y="17"/>
                </a:cubicBezTo>
                <a:cubicBezTo>
                  <a:pt x="20" y="17"/>
                  <a:pt x="20" y="17"/>
                  <a:pt x="20" y="17"/>
                </a:cubicBezTo>
                <a:cubicBezTo>
                  <a:pt x="20" y="23"/>
                  <a:pt x="20" y="23"/>
                  <a:pt x="20" y="23"/>
                </a:cubicBezTo>
                <a:cubicBezTo>
                  <a:pt x="36" y="23"/>
                  <a:pt x="36" y="23"/>
                  <a:pt x="36" y="23"/>
                </a:cubicBezTo>
                <a:cubicBezTo>
                  <a:pt x="36" y="50"/>
                  <a:pt x="36" y="50"/>
                  <a:pt x="36" y="50"/>
                </a:cubicBezTo>
                <a:cubicBezTo>
                  <a:pt x="0" y="117"/>
                  <a:pt x="0" y="117"/>
                  <a:pt x="0" y="117"/>
                </a:cubicBezTo>
                <a:cubicBezTo>
                  <a:pt x="8" y="117"/>
                  <a:pt x="8" y="117"/>
                  <a:pt x="8" y="117"/>
                </a:cubicBezTo>
                <a:cubicBezTo>
                  <a:pt x="8" y="190"/>
                  <a:pt x="8" y="190"/>
                  <a:pt x="8" y="190"/>
                </a:cubicBezTo>
                <a:cubicBezTo>
                  <a:pt x="158" y="190"/>
                  <a:pt x="158" y="190"/>
                  <a:pt x="158" y="190"/>
                </a:cubicBezTo>
                <a:cubicBezTo>
                  <a:pt x="158" y="128"/>
                  <a:pt x="158" y="128"/>
                  <a:pt x="158" y="128"/>
                </a:cubicBezTo>
                <a:cubicBezTo>
                  <a:pt x="170" y="128"/>
                  <a:pt x="170" y="128"/>
                  <a:pt x="170" y="128"/>
                </a:cubicBezTo>
                <a:lnTo>
                  <a:pt x="149" y="90"/>
                </a:lnTo>
                <a:close/>
                <a:moveTo>
                  <a:pt x="39" y="111"/>
                </a:moveTo>
                <a:cubicBezTo>
                  <a:pt x="34" y="111"/>
                  <a:pt x="30" y="107"/>
                  <a:pt x="30" y="102"/>
                </a:cubicBezTo>
                <a:cubicBezTo>
                  <a:pt x="30" y="97"/>
                  <a:pt x="34" y="93"/>
                  <a:pt x="39" y="93"/>
                </a:cubicBezTo>
                <a:cubicBezTo>
                  <a:pt x="44" y="93"/>
                  <a:pt x="48" y="97"/>
                  <a:pt x="48" y="102"/>
                </a:cubicBezTo>
                <a:cubicBezTo>
                  <a:pt x="48" y="107"/>
                  <a:pt x="44" y="111"/>
                  <a:pt x="39" y="111"/>
                </a:cubicBezTo>
                <a:close/>
                <a:moveTo>
                  <a:pt x="134" y="130"/>
                </a:moveTo>
                <a:cubicBezTo>
                  <a:pt x="140" y="130"/>
                  <a:pt x="145" y="135"/>
                  <a:pt x="146" y="142"/>
                </a:cubicBezTo>
                <a:cubicBezTo>
                  <a:pt x="134" y="142"/>
                  <a:pt x="134" y="142"/>
                  <a:pt x="134" y="142"/>
                </a:cubicBezTo>
                <a:lnTo>
                  <a:pt x="134" y="130"/>
                </a:lnTo>
                <a:close/>
                <a:moveTo>
                  <a:pt x="94" y="130"/>
                </a:moveTo>
                <a:cubicBezTo>
                  <a:pt x="101" y="130"/>
                  <a:pt x="106" y="135"/>
                  <a:pt x="106" y="142"/>
                </a:cubicBezTo>
                <a:cubicBezTo>
                  <a:pt x="94" y="142"/>
                  <a:pt x="94" y="142"/>
                  <a:pt x="94" y="142"/>
                </a:cubicBezTo>
                <a:lnTo>
                  <a:pt x="94" y="130"/>
                </a:lnTo>
                <a:close/>
                <a:moveTo>
                  <a:pt x="92" y="183"/>
                </a:moveTo>
                <a:cubicBezTo>
                  <a:pt x="81" y="183"/>
                  <a:pt x="81" y="183"/>
                  <a:pt x="81" y="183"/>
                </a:cubicBezTo>
                <a:cubicBezTo>
                  <a:pt x="81" y="170"/>
                  <a:pt x="81" y="170"/>
                  <a:pt x="81" y="170"/>
                </a:cubicBezTo>
                <a:cubicBezTo>
                  <a:pt x="92" y="170"/>
                  <a:pt x="92" y="170"/>
                  <a:pt x="92" y="170"/>
                </a:cubicBezTo>
                <a:lnTo>
                  <a:pt x="92" y="183"/>
                </a:lnTo>
                <a:close/>
                <a:moveTo>
                  <a:pt x="92" y="168"/>
                </a:moveTo>
                <a:cubicBezTo>
                  <a:pt x="81" y="168"/>
                  <a:pt x="81" y="168"/>
                  <a:pt x="81" y="168"/>
                </a:cubicBezTo>
                <a:cubicBezTo>
                  <a:pt x="81" y="157"/>
                  <a:pt x="81" y="157"/>
                  <a:pt x="81" y="157"/>
                </a:cubicBezTo>
                <a:cubicBezTo>
                  <a:pt x="92" y="157"/>
                  <a:pt x="92" y="157"/>
                  <a:pt x="92" y="157"/>
                </a:cubicBezTo>
                <a:lnTo>
                  <a:pt x="92" y="168"/>
                </a:lnTo>
                <a:close/>
                <a:moveTo>
                  <a:pt x="92" y="155"/>
                </a:moveTo>
                <a:cubicBezTo>
                  <a:pt x="81" y="155"/>
                  <a:pt x="81" y="155"/>
                  <a:pt x="81" y="155"/>
                </a:cubicBezTo>
                <a:cubicBezTo>
                  <a:pt x="81" y="144"/>
                  <a:pt x="81" y="144"/>
                  <a:pt x="81" y="144"/>
                </a:cubicBezTo>
                <a:cubicBezTo>
                  <a:pt x="92" y="144"/>
                  <a:pt x="92" y="144"/>
                  <a:pt x="92" y="144"/>
                </a:cubicBezTo>
                <a:lnTo>
                  <a:pt x="92" y="155"/>
                </a:lnTo>
                <a:close/>
                <a:moveTo>
                  <a:pt x="92" y="142"/>
                </a:moveTo>
                <a:cubicBezTo>
                  <a:pt x="81" y="142"/>
                  <a:pt x="81" y="142"/>
                  <a:pt x="81" y="142"/>
                </a:cubicBezTo>
                <a:cubicBezTo>
                  <a:pt x="82" y="136"/>
                  <a:pt x="86" y="131"/>
                  <a:pt x="92" y="130"/>
                </a:cubicBezTo>
                <a:lnTo>
                  <a:pt x="92" y="142"/>
                </a:lnTo>
                <a:close/>
                <a:moveTo>
                  <a:pt x="106" y="183"/>
                </a:moveTo>
                <a:cubicBezTo>
                  <a:pt x="94" y="183"/>
                  <a:pt x="94" y="183"/>
                  <a:pt x="94" y="183"/>
                </a:cubicBezTo>
                <a:cubicBezTo>
                  <a:pt x="94" y="170"/>
                  <a:pt x="94" y="170"/>
                  <a:pt x="94" y="170"/>
                </a:cubicBezTo>
                <a:cubicBezTo>
                  <a:pt x="106" y="170"/>
                  <a:pt x="106" y="170"/>
                  <a:pt x="106" y="170"/>
                </a:cubicBezTo>
                <a:lnTo>
                  <a:pt x="106" y="183"/>
                </a:lnTo>
                <a:close/>
                <a:moveTo>
                  <a:pt x="106" y="168"/>
                </a:moveTo>
                <a:cubicBezTo>
                  <a:pt x="94" y="168"/>
                  <a:pt x="94" y="168"/>
                  <a:pt x="94" y="168"/>
                </a:cubicBezTo>
                <a:cubicBezTo>
                  <a:pt x="94" y="157"/>
                  <a:pt x="94" y="157"/>
                  <a:pt x="94" y="157"/>
                </a:cubicBezTo>
                <a:cubicBezTo>
                  <a:pt x="106" y="157"/>
                  <a:pt x="106" y="157"/>
                  <a:pt x="106" y="157"/>
                </a:cubicBezTo>
                <a:lnTo>
                  <a:pt x="106" y="168"/>
                </a:lnTo>
                <a:close/>
                <a:moveTo>
                  <a:pt x="106" y="155"/>
                </a:moveTo>
                <a:cubicBezTo>
                  <a:pt x="94" y="155"/>
                  <a:pt x="94" y="155"/>
                  <a:pt x="94" y="155"/>
                </a:cubicBezTo>
                <a:cubicBezTo>
                  <a:pt x="94" y="144"/>
                  <a:pt x="94" y="144"/>
                  <a:pt x="94" y="144"/>
                </a:cubicBezTo>
                <a:cubicBezTo>
                  <a:pt x="106" y="144"/>
                  <a:pt x="106" y="144"/>
                  <a:pt x="106" y="144"/>
                </a:cubicBezTo>
                <a:lnTo>
                  <a:pt x="106" y="155"/>
                </a:lnTo>
                <a:close/>
                <a:moveTo>
                  <a:pt x="132" y="183"/>
                </a:moveTo>
                <a:cubicBezTo>
                  <a:pt x="121" y="183"/>
                  <a:pt x="121" y="183"/>
                  <a:pt x="121" y="183"/>
                </a:cubicBezTo>
                <a:cubicBezTo>
                  <a:pt x="121" y="170"/>
                  <a:pt x="121" y="170"/>
                  <a:pt x="121" y="170"/>
                </a:cubicBezTo>
                <a:cubicBezTo>
                  <a:pt x="132" y="170"/>
                  <a:pt x="132" y="170"/>
                  <a:pt x="132" y="170"/>
                </a:cubicBezTo>
                <a:lnTo>
                  <a:pt x="132" y="183"/>
                </a:lnTo>
                <a:close/>
                <a:moveTo>
                  <a:pt x="132" y="168"/>
                </a:moveTo>
                <a:cubicBezTo>
                  <a:pt x="121" y="168"/>
                  <a:pt x="121" y="168"/>
                  <a:pt x="121" y="168"/>
                </a:cubicBezTo>
                <a:cubicBezTo>
                  <a:pt x="121" y="157"/>
                  <a:pt x="121" y="157"/>
                  <a:pt x="121" y="157"/>
                </a:cubicBezTo>
                <a:cubicBezTo>
                  <a:pt x="132" y="157"/>
                  <a:pt x="132" y="157"/>
                  <a:pt x="132" y="157"/>
                </a:cubicBezTo>
                <a:lnTo>
                  <a:pt x="132" y="168"/>
                </a:lnTo>
                <a:close/>
                <a:moveTo>
                  <a:pt x="132" y="155"/>
                </a:moveTo>
                <a:cubicBezTo>
                  <a:pt x="121" y="155"/>
                  <a:pt x="121" y="155"/>
                  <a:pt x="121" y="155"/>
                </a:cubicBezTo>
                <a:cubicBezTo>
                  <a:pt x="121" y="144"/>
                  <a:pt x="121" y="144"/>
                  <a:pt x="121" y="144"/>
                </a:cubicBezTo>
                <a:cubicBezTo>
                  <a:pt x="132" y="144"/>
                  <a:pt x="132" y="144"/>
                  <a:pt x="132" y="144"/>
                </a:cubicBezTo>
                <a:lnTo>
                  <a:pt x="132" y="155"/>
                </a:lnTo>
                <a:close/>
                <a:moveTo>
                  <a:pt x="132" y="142"/>
                </a:moveTo>
                <a:cubicBezTo>
                  <a:pt x="121" y="142"/>
                  <a:pt x="121" y="142"/>
                  <a:pt x="121" y="142"/>
                </a:cubicBezTo>
                <a:cubicBezTo>
                  <a:pt x="121" y="136"/>
                  <a:pt x="126" y="131"/>
                  <a:pt x="132" y="130"/>
                </a:cubicBezTo>
                <a:lnTo>
                  <a:pt x="132" y="142"/>
                </a:lnTo>
                <a:close/>
                <a:moveTo>
                  <a:pt x="146" y="183"/>
                </a:moveTo>
                <a:cubicBezTo>
                  <a:pt x="134" y="183"/>
                  <a:pt x="134" y="183"/>
                  <a:pt x="134" y="183"/>
                </a:cubicBezTo>
                <a:cubicBezTo>
                  <a:pt x="134" y="170"/>
                  <a:pt x="134" y="170"/>
                  <a:pt x="134" y="170"/>
                </a:cubicBezTo>
                <a:cubicBezTo>
                  <a:pt x="146" y="170"/>
                  <a:pt x="146" y="170"/>
                  <a:pt x="146" y="170"/>
                </a:cubicBezTo>
                <a:lnTo>
                  <a:pt x="146" y="183"/>
                </a:lnTo>
                <a:close/>
                <a:moveTo>
                  <a:pt x="146" y="168"/>
                </a:moveTo>
                <a:cubicBezTo>
                  <a:pt x="134" y="168"/>
                  <a:pt x="134" y="168"/>
                  <a:pt x="134" y="168"/>
                </a:cubicBezTo>
                <a:cubicBezTo>
                  <a:pt x="134" y="157"/>
                  <a:pt x="134" y="157"/>
                  <a:pt x="134" y="157"/>
                </a:cubicBezTo>
                <a:cubicBezTo>
                  <a:pt x="146" y="157"/>
                  <a:pt x="146" y="157"/>
                  <a:pt x="146" y="157"/>
                </a:cubicBezTo>
                <a:lnTo>
                  <a:pt x="146" y="168"/>
                </a:lnTo>
                <a:close/>
                <a:moveTo>
                  <a:pt x="146" y="155"/>
                </a:moveTo>
                <a:cubicBezTo>
                  <a:pt x="134" y="155"/>
                  <a:pt x="134" y="155"/>
                  <a:pt x="134" y="155"/>
                </a:cubicBezTo>
                <a:cubicBezTo>
                  <a:pt x="134" y="144"/>
                  <a:pt x="134" y="144"/>
                  <a:pt x="134" y="144"/>
                </a:cubicBezTo>
                <a:cubicBezTo>
                  <a:pt x="146" y="144"/>
                  <a:pt x="146" y="144"/>
                  <a:pt x="146" y="144"/>
                </a:cubicBezTo>
                <a:lnTo>
                  <a:pt x="146" y="15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9" name="Freeform 274"/>
          <p:cNvSpPr/>
          <p:nvPr/>
        </p:nvSpPr>
        <p:spPr bwMode="auto">
          <a:xfrm>
            <a:off x="5330825" y="4545013"/>
            <a:ext cx="53975" cy="34925"/>
          </a:xfrm>
          <a:custGeom>
            <a:avLst/>
            <a:gdLst>
              <a:gd name="T0" fmla="*/ 5 w 24"/>
              <a:gd name="T1" fmla="*/ 7 h 16"/>
              <a:gd name="T2" fmla="*/ 24 w 24"/>
              <a:gd name="T3" fmla="*/ 6 h 16"/>
              <a:gd name="T4" fmla="*/ 0 w 24"/>
              <a:gd name="T5" fmla="*/ 0 h 16"/>
              <a:gd name="T6" fmla="*/ 5 w 24"/>
              <a:gd name="T7" fmla="*/ 7 h 16"/>
            </a:gdLst>
            <a:ahLst/>
            <a:cxnLst>
              <a:cxn ang="0">
                <a:pos x="T0" y="T1"/>
              </a:cxn>
              <a:cxn ang="0">
                <a:pos x="T2" y="T3"/>
              </a:cxn>
              <a:cxn ang="0">
                <a:pos x="T4" y="T5"/>
              </a:cxn>
              <a:cxn ang="0">
                <a:pos x="T6" y="T7"/>
              </a:cxn>
            </a:cxnLst>
            <a:rect l="0" t="0" r="r" b="b"/>
            <a:pathLst>
              <a:path w="24" h="16">
                <a:moveTo>
                  <a:pt x="5" y="7"/>
                </a:moveTo>
                <a:cubicBezTo>
                  <a:pt x="17" y="16"/>
                  <a:pt x="23" y="7"/>
                  <a:pt x="24" y="6"/>
                </a:cubicBezTo>
                <a:cubicBezTo>
                  <a:pt x="14" y="5"/>
                  <a:pt x="6" y="2"/>
                  <a:pt x="0" y="0"/>
                </a:cubicBezTo>
                <a:cubicBezTo>
                  <a:pt x="1" y="2"/>
                  <a:pt x="2" y="4"/>
                  <a:pt x="5"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0" name="Freeform 275"/>
          <p:cNvSpPr/>
          <p:nvPr/>
        </p:nvSpPr>
        <p:spPr bwMode="auto">
          <a:xfrm>
            <a:off x="5449888" y="4303713"/>
            <a:ext cx="93662" cy="55562"/>
          </a:xfrm>
          <a:custGeom>
            <a:avLst/>
            <a:gdLst>
              <a:gd name="T0" fmla="*/ 0 w 41"/>
              <a:gd name="T1" fmla="*/ 16 h 25"/>
              <a:gd name="T2" fmla="*/ 30 w 41"/>
              <a:gd name="T3" fmla="*/ 25 h 25"/>
              <a:gd name="T4" fmla="*/ 41 w 41"/>
              <a:gd name="T5" fmla="*/ 8 h 25"/>
              <a:gd name="T6" fmla="*/ 12 w 41"/>
              <a:gd name="T7" fmla="*/ 0 h 25"/>
              <a:gd name="T8" fmla="*/ 0 w 41"/>
              <a:gd name="T9" fmla="*/ 16 h 25"/>
            </a:gdLst>
            <a:ahLst/>
            <a:cxnLst>
              <a:cxn ang="0">
                <a:pos x="T0" y="T1"/>
              </a:cxn>
              <a:cxn ang="0">
                <a:pos x="T2" y="T3"/>
              </a:cxn>
              <a:cxn ang="0">
                <a:pos x="T4" y="T5"/>
              </a:cxn>
              <a:cxn ang="0">
                <a:pos x="T6" y="T7"/>
              </a:cxn>
              <a:cxn ang="0">
                <a:pos x="T8" y="T9"/>
              </a:cxn>
            </a:cxnLst>
            <a:rect l="0" t="0" r="r" b="b"/>
            <a:pathLst>
              <a:path w="41" h="25">
                <a:moveTo>
                  <a:pt x="0" y="16"/>
                </a:moveTo>
                <a:cubicBezTo>
                  <a:pt x="5" y="19"/>
                  <a:pt x="16" y="24"/>
                  <a:pt x="30" y="25"/>
                </a:cubicBezTo>
                <a:cubicBezTo>
                  <a:pt x="41" y="8"/>
                  <a:pt x="41" y="8"/>
                  <a:pt x="41" y="8"/>
                </a:cubicBezTo>
                <a:cubicBezTo>
                  <a:pt x="28" y="8"/>
                  <a:pt x="17" y="2"/>
                  <a:pt x="12" y="0"/>
                </a:cubicBezTo>
                <a:lnTo>
                  <a:pt x="0"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1" name="Freeform 276"/>
          <p:cNvSpPr/>
          <p:nvPr/>
        </p:nvSpPr>
        <p:spPr bwMode="auto">
          <a:xfrm>
            <a:off x="5503863" y="4198938"/>
            <a:ext cx="104775" cy="84137"/>
          </a:xfrm>
          <a:custGeom>
            <a:avLst/>
            <a:gdLst>
              <a:gd name="T0" fmla="*/ 40 w 46"/>
              <a:gd name="T1" fmla="*/ 0 h 37"/>
              <a:gd name="T2" fmla="*/ 9 w 46"/>
              <a:gd name="T3" fmla="*/ 14 h 37"/>
              <a:gd name="T4" fmla="*/ 8 w 46"/>
              <a:gd name="T5" fmla="*/ 17 h 37"/>
              <a:gd name="T6" fmla="*/ 0 w 46"/>
              <a:gd name="T7" fmla="*/ 28 h 37"/>
              <a:gd name="T8" fmla="*/ 29 w 46"/>
              <a:gd name="T9" fmla="*/ 37 h 37"/>
              <a:gd name="T10" fmla="*/ 34 w 46"/>
              <a:gd name="T11" fmla="*/ 31 h 37"/>
              <a:gd name="T12" fmla="*/ 40 w 46"/>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40" y="0"/>
                </a:moveTo>
                <a:cubicBezTo>
                  <a:pt x="36" y="6"/>
                  <a:pt x="28" y="13"/>
                  <a:pt x="9" y="14"/>
                </a:cubicBezTo>
                <a:cubicBezTo>
                  <a:pt x="9" y="16"/>
                  <a:pt x="8" y="17"/>
                  <a:pt x="8" y="17"/>
                </a:cubicBezTo>
                <a:cubicBezTo>
                  <a:pt x="0" y="28"/>
                  <a:pt x="0" y="28"/>
                  <a:pt x="0" y="28"/>
                </a:cubicBezTo>
                <a:cubicBezTo>
                  <a:pt x="5" y="31"/>
                  <a:pt x="16" y="37"/>
                  <a:pt x="29" y="37"/>
                </a:cubicBezTo>
                <a:cubicBezTo>
                  <a:pt x="34" y="31"/>
                  <a:pt x="34" y="31"/>
                  <a:pt x="34" y="31"/>
                </a:cubicBezTo>
                <a:cubicBezTo>
                  <a:pt x="34" y="31"/>
                  <a:pt x="46" y="16"/>
                  <a:pt x="4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2" name="Freeform 277"/>
          <p:cNvSpPr/>
          <p:nvPr/>
        </p:nvSpPr>
        <p:spPr bwMode="auto">
          <a:xfrm>
            <a:off x="5346700" y="4460875"/>
            <a:ext cx="92075" cy="57150"/>
          </a:xfrm>
          <a:custGeom>
            <a:avLst/>
            <a:gdLst>
              <a:gd name="T0" fmla="*/ 0 w 41"/>
              <a:gd name="T1" fmla="*/ 17 h 25"/>
              <a:gd name="T2" fmla="*/ 29 w 41"/>
              <a:gd name="T3" fmla="*/ 25 h 25"/>
              <a:gd name="T4" fmla="*/ 41 w 41"/>
              <a:gd name="T5" fmla="*/ 9 h 25"/>
              <a:gd name="T6" fmla="*/ 11 w 41"/>
              <a:gd name="T7" fmla="*/ 0 h 25"/>
              <a:gd name="T8" fmla="*/ 0 w 41"/>
              <a:gd name="T9" fmla="*/ 17 h 25"/>
            </a:gdLst>
            <a:ahLst/>
            <a:cxnLst>
              <a:cxn ang="0">
                <a:pos x="T0" y="T1"/>
              </a:cxn>
              <a:cxn ang="0">
                <a:pos x="T2" y="T3"/>
              </a:cxn>
              <a:cxn ang="0">
                <a:pos x="T4" y="T5"/>
              </a:cxn>
              <a:cxn ang="0">
                <a:pos x="T6" y="T7"/>
              </a:cxn>
              <a:cxn ang="0">
                <a:pos x="T8" y="T9"/>
              </a:cxn>
            </a:cxnLst>
            <a:rect l="0" t="0" r="r" b="b"/>
            <a:pathLst>
              <a:path w="41" h="25">
                <a:moveTo>
                  <a:pt x="0" y="17"/>
                </a:moveTo>
                <a:cubicBezTo>
                  <a:pt x="5" y="20"/>
                  <a:pt x="16" y="25"/>
                  <a:pt x="29" y="25"/>
                </a:cubicBezTo>
                <a:cubicBezTo>
                  <a:pt x="41" y="9"/>
                  <a:pt x="41" y="9"/>
                  <a:pt x="41" y="9"/>
                </a:cubicBezTo>
                <a:cubicBezTo>
                  <a:pt x="27" y="9"/>
                  <a:pt x="16" y="3"/>
                  <a:pt x="11" y="0"/>
                </a:cubicBezTo>
                <a:lnTo>
                  <a:pt x="0"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3" name="Freeform 278"/>
          <p:cNvSpPr/>
          <p:nvPr/>
        </p:nvSpPr>
        <p:spPr bwMode="auto">
          <a:xfrm>
            <a:off x="5399088" y="4376738"/>
            <a:ext cx="92075" cy="58737"/>
          </a:xfrm>
          <a:custGeom>
            <a:avLst/>
            <a:gdLst>
              <a:gd name="T0" fmla="*/ 0 w 41"/>
              <a:gd name="T1" fmla="*/ 17 h 26"/>
              <a:gd name="T2" fmla="*/ 29 w 41"/>
              <a:gd name="T3" fmla="*/ 26 h 26"/>
              <a:gd name="T4" fmla="*/ 41 w 41"/>
              <a:gd name="T5" fmla="*/ 9 h 26"/>
              <a:gd name="T6" fmla="*/ 12 w 41"/>
              <a:gd name="T7" fmla="*/ 0 h 26"/>
              <a:gd name="T8" fmla="*/ 0 w 41"/>
              <a:gd name="T9" fmla="*/ 17 h 26"/>
            </a:gdLst>
            <a:ahLst/>
            <a:cxnLst>
              <a:cxn ang="0">
                <a:pos x="T0" y="T1"/>
              </a:cxn>
              <a:cxn ang="0">
                <a:pos x="T2" y="T3"/>
              </a:cxn>
              <a:cxn ang="0">
                <a:pos x="T4" y="T5"/>
              </a:cxn>
              <a:cxn ang="0">
                <a:pos x="T6" y="T7"/>
              </a:cxn>
              <a:cxn ang="0">
                <a:pos x="T8" y="T9"/>
              </a:cxn>
            </a:cxnLst>
            <a:rect l="0" t="0" r="r" b="b"/>
            <a:pathLst>
              <a:path w="41" h="26">
                <a:moveTo>
                  <a:pt x="0" y="17"/>
                </a:moveTo>
                <a:cubicBezTo>
                  <a:pt x="5" y="20"/>
                  <a:pt x="16" y="26"/>
                  <a:pt x="29" y="26"/>
                </a:cubicBezTo>
                <a:cubicBezTo>
                  <a:pt x="41" y="9"/>
                  <a:pt x="41" y="9"/>
                  <a:pt x="41" y="9"/>
                </a:cubicBezTo>
                <a:cubicBezTo>
                  <a:pt x="28" y="9"/>
                  <a:pt x="16" y="3"/>
                  <a:pt x="12" y="0"/>
                </a:cubicBezTo>
                <a:lnTo>
                  <a:pt x="0"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4" name="Freeform 279"/>
          <p:cNvSpPr/>
          <p:nvPr/>
        </p:nvSpPr>
        <p:spPr bwMode="auto">
          <a:xfrm>
            <a:off x="5400675" y="4183063"/>
            <a:ext cx="76200" cy="85725"/>
          </a:xfrm>
          <a:custGeom>
            <a:avLst/>
            <a:gdLst>
              <a:gd name="T0" fmla="*/ 15 w 34"/>
              <a:gd name="T1" fmla="*/ 0 h 38"/>
              <a:gd name="T2" fmla="*/ 9 w 34"/>
              <a:gd name="T3" fmla="*/ 10 h 38"/>
              <a:gd name="T4" fmla="*/ 14 w 34"/>
              <a:gd name="T5" fmla="*/ 30 h 38"/>
              <a:gd name="T6" fmla="*/ 33 w 34"/>
              <a:gd name="T7" fmla="*/ 27 h 38"/>
              <a:gd name="T8" fmla="*/ 34 w 34"/>
              <a:gd name="T9" fmla="*/ 25 h 38"/>
              <a:gd name="T10" fmla="*/ 15 w 34"/>
              <a:gd name="T11" fmla="*/ 0 h 38"/>
            </a:gdLst>
            <a:ahLst/>
            <a:cxnLst>
              <a:cxn ang="0">
                <a:pos x="T0" y="T1"/>
              </a:cxn>
              <a:cxn ang="0">
                <a:pos x="T2" y="T3"/>
              </a:cxn>
              <a:cxn ang="0">
                <a:pos x="T4" y="T5"/>
              </a:cxn>
              <a:cxn ang="0">
                <a:pos x="T6" y="T7"/>
              </a:cxn>
              <a:cxn ang="0">
                <a:pos x="T8" y="T9"/>
              </a:cxn>
              <a:cxn ang="0">
                <a:pos x="T10" y="T11"/>
              </a:cxn>
            </a:cxnLst>
            <a:rect l="0" t="0" r="r" b="b"/>
            <a:pathLst>
              <a:path w="34" h="38">
                <a:moveTo>
                  <a:pt x="15" y="0"/>
                </a:moveTo>
                <a:cubicBezTo>
                  <a:pt x="9" y="10"/>
                  <a:pt x="9" y="10"/>
                  <a:pt x="9" y="10"/>
                </a:cubicBezTo>
                <a:cubicBezTo>
                  <a:pt x="9" y="10"/>
                  <a:pt x="0" y="20"/>
                  <a:pt x="14" y="30"/>
                </a:cubicBezTo>
                <a:cubicBezTo>
                  <a:pt x="26" y="38"/>
                  <a:pt x="33" y="27"/>
                  <a:pt x="33" y="27"/>
                </a:cubicBezTo>
                <a:cubicBezTo>
                  <a:pt x="34" y="25"/>
                  <a:pt x="34" y="25"/>
                  <a:pt x="34" y="25"/>
                </a:cubicBezTo>
                <a:cubicBezTo>
                  <a:pt x="29" y="10"/>
                  <a:pt x="20" y="3"/>
                  <a:pt x="1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5" name="Freeform 280"/>
          <p:cNvSpPr/>
          <p:nvPr/>
        </p:nvSpPr>
        <p:spPr bwMode="auto">
          <a:xfrm>
            <a:off x="5473700" y="4133850"/>
            <a:ext cx="71438" cy="76200"/>
          </a:xfrm>
          <a:custGeom>
            <a:avLst/>
            <a:gdLst>
              <a:gd name="T0" fmla="*/ 32 w 32"/>
              <a:gd name="T1" fmla="*/ 7 h 34"/>
              <a:gd name="T2" fmla="*/ 0 w 32"/>
              <a:gd name="T3" fmla="*/ 6 h 34"/>
              <a:gd name="T4" fmla="*/ 12 w 32"/>
              <a:gd name="T5" fmla="*/ 34 h 34"/>
              <a:gd name="T6" fmla="*/ 20 w 32"/>
              <a:gd name="T7" fmla="*/ 34 h 34"/>
              <a:gd name="T8" fmla="*/ 20 w 32"/>
              <a:gd name="T9" fmla="*/ 34 h 34"/>
              <a:gd name="T10" fmla="*/ 32 w 32"/>
              <a:gd name="T11" fmla="*/ 7 h 34"/>
            </a:gdLst>
            <a:ahLst/>
            <a:cxnLst>
              <a:cxn ang="0">
                <a:pos x="T0" y="T1"/>
              </a:cxn>
              <a:cxn ang="0">
                <a:pos x="T2" y="T3"/>
              </a:cxn>
              <a:cxn ang="0">
                <a:pos x="T4" y="T5"/>
              </a:cxn>
              <a:cxn ang="0">
                <a:pos x="T6" y="T7"/>
              </a:cxn>
              <a:cxn ang="0">
                <a:pos x="T8" y="T9"/>
              </a:cxn>
              <a:cxn ang="0">
                <a:pos x="T10" y="T11"/>
              </a:cxn>
            </a:cxnLst>
            <a:rect l="0" t="0" r="r" b="b"/>
            <a:pathLst>
              <a:path w="32" h="34">
                <a:moveTo>
                  <a:pt x="32" y="7"/>
                </a:moveTo>
                <a:cubicBezTo>
                  <a:pt x="25" y="4"/>
                  <a:pt x="12" y="0"/>
                  <a:pt x="0" y="6"/>
                </a:cubicBezTo>
                <a:cubicBezTo>
                  <a:pt x="9" y="16"/>
                  <a:pt x="11" y="28"/>
                  <a:pt x="12" y="34"/>
                </a:cubicBezTo>
                <a:cubicBezTo>
                  <a:pt x="14" y="33"/>
                  <a:pt x="17" y="32"/>
                  <a:pt x="20" y="34"/>
                </a:cubicBezTo>
                <a:cubicBezTo>
                  <a:pt x="20" y="34"/>
                  <a:pt x="20" y="34"/>
                  <a:pt x="20" y="34"/>
                </a:cubicBezTo>
                <a:cubicBezTo>
                  <a:pt x="24" y="29"/>
                  <a:pt x="32" y="18"/>
                  <a:pt x="32"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6" name="Freeform 281"/>
          <p:cNvSpPr/>
          <p:nvPr/>
        </p:nvSpPr>
        <p:spPr bwMode="auto">
          <a:xfrm>
            <a:off x="6005513" y="4138613"/>
            <a:ext cx="161925" cy="236537"/>
          </a:xfrm>
          <a:custGeom>
            <a:avLst/>
            <a:gdLst>
              <a:gd name="T0" fmla="*/ 47 w 72"/>
              <a:gd name="T1" fmla="*/ 28 h 105"/>
              <a:gd name="T2" fmla="*/ 56 w 72"/>
              <a:gd name="T3" fmla="*/ 11 h 105"/>
              <a:gd name="T4" fmla="*/ 55 w 72"/>
              <a:gd name="T5" fmla="*/ 6 h 105"/>
              <a:gd name="T6" fmla="*/ 49 w 72"/>
              <a:gd name="T7" fmla="*/ 7 h 105"/>
              <a:gd name="T8" fmla="*/ 44 w 72"/>
              <a:gd name="T9" fmla="*/ 17 h 105"/>
              <a:gd name="T10" fmla="*/ 47 w 72"/>
              <a:gd name="T11" fmla="*/ 5 h 105"/>
              <a:gd name="T12" fmla="*/ 44 w 72"/>
              <a:gd name="T13" fmla="*/ 1 h 105"/>
              <a:gd name="T14" fmla="*/ 39 w 72"/>
              <a:gd name="T15" fmla="*/ 4 h 105"/>
              <a:gd name="T16" fmla="*/ 35 w 72"/>
              <a:gd name="T17" fmla="*/ 18 h 105"/>
              <a:gd name="T18" fmla="*/ 32 w 72"/>
              <a:gd name="T19" fmla="*/ 4 h 105"/>
              <a:gd name="T20" fmla="*/ 28 w 72"/>
              <a:gd name="T21" fmla="*/ 0 h 105"/>
              <a:gd name="T22" fmla="*/ 25 w 72"/>
              <a:gd name="T23" fmla="*/ 5 h 105"/>
              <a:gd name="T24" fmla="*/ 27 w 72"/>
              <a:gd name="T25" fmla="*/ 15 h 105"/>
              <a:gd name="T26" fmla="*/ 23 w 72"/>
              <a:gd name="T27" fmla="*/ 7 h 105"/>
              <a:gd name="T28" fmla="*/ 18 w 72"/>
              <a:gd name="T29" fmla="*/ 5 h 105"/>
              <a:gd name="T30" fmla="*/ 16 w 72"/>
              <a:gd name="T31" fmla="*/ 10 h 105"/>
              <a:gd name="T32" fmla="*/ 23 w 72"/>
              <a:gd name="T33" fmla="*/ 28 h 105"/>
              <a:gd name="T34" fmla="*/ 0 w 72"/>
              <a:gd name="T35" fmla="*/ 28 h 105"/>
              <a:gd name="T36" fmla="*/ 0 w 72"/>
              <a:gd name="T37" fmla="*/ 105 h 105"/>
              <a:gd name="T38" fmla="*/ 72 w 72"/>
              <a:gd name="T39" fmla="*/ 105 h 105"/>
              <a:gd name="T40" fmla="*/ 72 w 72"/>
              <a:gd name="T41" fmla="*/ 28 h 105"/>
              <a:gd name="T42" fmla="*/ 47 w 72"/>
              <a:gd name="T4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105">
                <a:moveTo>
                  <a:pt x="47" y="28"/>
                </a:moveTo>
                <a:cubicBezTo>
                  <a:pt x="56" y="11"/>
                  <a:pt x="56" y="11"/>
                  <a:pt x="56" y="11"/>
                </a:cubicBezTo>
                <a:cubicBezTo>
                  <a:pt x="57" y="9"/>
                  <a:pt x="56" y="7"/>
                  <a:pt x="55" y="6"/>
                </a:cubicBezTo>
                <a:cubicBezTo>
                  <a:pt x="53" y="5"/>
                  <a:pt x="50" y="5"/>
                  <a:pt x="49" y="7"/>
                </a:cubicBezTo>
                <a:cubicBezTo>
                  <a:pt x="44" y="17"/>
                  <a:pt x="44" y="17"/>
                  <a:pt x="44" y="17"/>
                </a:cubicBezTo>
                <a:cubicBezTo>
                  <a:pt x="47" y="5"/>
                  <a:pt x="47" y="5"/>
                  <a:pt x="47" y="5"/>
                </a:cubicBezTo>
                <a:cubicBezTo>
                  <a:pt x="47" y="3"/>
                  <a:pt x="46" y="1"/>
                  <a:pt x="44" y="1"/>
                </a:cubicBezTo>
                <a:cubicBezTo>
                  <a:pt x="41" y="0"/>
                  <a:pt x="39" y="1"/>
                  <a:pt x="39" y="4"/>
                </a:cubicBezTo>
                <a:cubicBezTo>
                  <a:pt x="35" y="18"/>
                  <a:pt x="35" y="18"/>
                  <a:pt x="35" y="18"/>
                </a:cubicBezTo>
                <a:cubicBezTo>
                  <a:pt x="32" y="4"/>
                  <a:pt x="32" y="4"/>
                  <a:pt x="32" y="4"/>
                </a:cubicBezTo>
                <a:cubicBezTo>
                  <a:pt x="32" y="1"/>
                  <a:pt x="30" y="0"/>
                  <a:pt x="28" y="0"/>
                </a:cubicBezTo>
                <a:cubicBezTo>
                  <a:pt x="26" y="1"/>
                  <a:pt x="24" y="3"/>
                  <a:pt x="25" y="5"/>
                </a:cubicBezTo>
                <a:cubicBezTo>
                  <a:pt x="27" y="15"/>
                  <a:pt x="27" y="15"/>
                  <a:pt x="27" y="15"/>
                </a:cubicBezTo>
                <a:cubicBezTo>
                  <a:pt x="23" y="7"/>
                  <a:pt x="23" y="7"/>
                  <a:pt x="23" y="7"/>
                </a:cubicBezTo>
                <a:cubicBezTo>
                  <a:pt x="22" y="5"/>
                  <a:pt x="20" y="4"/>
                  <a:pt x="18" y="5"/>
                </a:cubicBezTo>
                <a:cubicBezTo>
                  <a:pt x="16" y="6"/>
                  <a:pt x="15" y="8"/>
                  <a:pt x="16" y="10"/>
                </a:cubicBezTo>
                <a:cubicBezTo>
                  <a:pt x="23" y="28"/>
                  <a:pt x="23" y="28"/>
                  <a:pt x="23" y="28"/>
                </a:cubicBezTo>
                <a:cubicBezTo>
                  <a:pt x="0" y="28"/>
                  <a:pt x="0" y="28"/>
                  <a:pt x="0" y="28"/>
                </a:cubicBezTo>
                <a:cubicBezTo>
                  <a:pt x="0" y="105"/>
                  <a:pt x="0" y="105"/>
                  <a:pt x="0" y="105"/>
                </a:cubicBezTo>
                <a:cubicBezTo>
                  <a:pt x="72" y="105"/>
                  <a:pt x="72" y="105"/>
                  <a:pt x="72" y="105"/>
                </a:cubicBezTo>
                <a:cubicBezTo>
                  <a:pt x="72" y="28"/>
                  <a:pt x="72" y="28"/>
                  <a:pt x="72" y="28"/>
                </a:cubicBezTo>
                <a:lnTo>
                  <a:pt x="47"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7" name="Freeform 282"/>
          <p:cNvSpPr/>
          <p:nvPr/>
        </p:nvSpPr>
        <p:spPr bwMode="auto">
          <a:xfrm>
            <a:off x="5888038" y="4194175"/>
            <a:ext cx="165100" cy="395288"/>
          </a:xfrm>
          <a:custGeom>
            <a:avLst/>
            <a:gdLst>
              <a:gd name="T0" fmla="*/ 69 w 73"/>
              <a:gd name="T1" fmla="*/ 121 h 175"/>
              <a:gd name="T2" fmla="*/ 35 w 73"/>
              <a:gd name="T3" fmla="*/ 60 h 175"/>
              <a:gd name="T4" fmla="*/ 28 w 73"/>
              <a:gd name="T5" fmla="*/ 58 h 175"/>
              <a:gd name="T6" fmla="*/ 23 w 73"/>
              <a:gd name="T7" fmla="*/ 62 h 175"/>
              <a:gd name="T8" fmla="*/ 21 w 73"/>
              <a:gd name="T9" fmla="*/ 68 h 175"/>
              <a:gd name="T10" fmla="*/ 51 w 73"/>
              <a:gd name="T11" fmla="*/ 121 h 175"/>
              <a:gd name="T12" fmla="*/ 48 w 73"/>
              <a:gd name="T13" fmla="*/ 121 h 175"/>
              <a:gd name="T14" fmla="*/ 16 w 73"/>
              <a:gd name="T15" fmla="*/ 75 h 175"/>
              <a:gd name="T16" fmla="*/ 16 w 73"/>
              <a:gd name="T17" fmla="*/ 4 h 175"/>
              <a:gd name="T18" fmla="*/ 11 w 73"/>
              <a:gd name="T19" fmla="*/ 0 h 175"/>
              <a:gd name="T20" fmla="*/ 4 w 73"/>
              <a:gd name="T21" fmla="*/ 0 h 175"/>
              <a:gd name="T22" fmla="*/ 0 w 73"/>
              <a:gd name="T23" fmla="*/ 4 h 175"/>
              <a:gd name="T24" fmla="*/ 0 w 73"/>
              <a:gd name="T25" fmla="*/ 78 h 175"/>
              <a:gd name="T26" fmla="*/ 0 w 73"/>
              <a:gd name="T27" fmla="*/ 79 h 175"/>
              <a:gd name="T28" fmla="*/ 1 w 73"/>
              <a:gd name="T29" fmla="*/ 81 h 175"/>
              <a:gd name="T30" fmla="*/ 34 w 73"/>
              <a:gd name="T31" fmla="*/ 128 h 175"/>
              <a:gd name="T32" fmla="*/ 34 w 73"/>
              <a:gd name="T33" fmla="*/ 170 h 175"/>
              <a:gd name="T34" fmla="*/ 38 w 73"/>
              <a:gd name="T35" fmla="*/ 175 h 175"/>
              <a:gd name="T36" fmla="*/ 68 w 73"/>
              <a:gd name="T37" fmla="*/ 175 h 175"/>
              <a:gd name="T38" fmla="*/ 73 w 73"/>
              <a:gd name="T39" fmla="*/ 170 h 175"/>
              <a:gd name="T40" fmla="*/ 73 w 73"/>
              <a:gd name="T41" fmla="*/ 125 h 175"/>
              <a:gd name="T42" fmla="*/ 69 w 73"/>
              <a:gd name="T43"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121"/>
                </a:moveTo>
                <a:cubicBezTo>
                  <a:pt x="35" y="60"/>
                  <a:pt x="35" y="60"/>
                  <a:pt x="35" y="60"/>
                </a:cubicBezTo>
                <a:cubicBezTo>
                  <a:pt x="33" y="58"/>
                  <a:pt x="31" y="57"/>
                  <a:pt x="28" y="58"/>
                </a:cubicBezTo>
                <a:cubicBezTo>
                  <a:pt x="23" y="62"/>
                  <a:pt x="23" y="62"/>
                  <a:pt x="23" y="62"/>
                </a:cubicBezTo>
                <a:cubicBezTo>
                  <a:pt x="20" y="63"/>
                  <a:pt x="20" y="66"/>
                  <a:pt x="21" y="68"/>
                </a:cubicBezTo>
                <a:cubicBezTo>
                  <a:pt x="51" y="121"/>
                  <a:pt x="51" y="121"/>
                  <a:pt x="51" y="121"/>
                </a:cubicBezTo>
                <a:cubicBezTo>
                  <a:pt x="48" y="121"/>
                  <a:pt x="48" y="121"/>
                  <a:pt x="48" y="121"/>
                </a:cubicBezTo>
                <a:cubicBezTo>
                  <a:pt x="16" y="75"/>
                  <a:pt x="16" y="75"/>
                  <a:pt x="16" y="75"/>
                </a:cubicBezTo>
                <a:cubicBezTo>
                  <a:pt x="16" y="4"/>
                  <a:pt x="16" y="4"/>
                  <a:pt x="16" y="4"/>
                </a:cubicBezTo>
                <a:cubicBezTo>
                  <a:pt x="16" y="2"/>
                  <a:pt x="14" y="0"/>
                  <a:pt x="11" y="0"/>
                </a:cubicBezTo>
                <a:cubicBezTo>
                  <a:pt x="4" y="0"/>
                  <a:pt x="4" y="0"/>
                  <a:pt x="4" y="0"/>
                </a:cubicBezTo>
                <a:cubicBezTo>
                  <a:pt x="2" y="0"/>
                  <a:pt x="0" y="2"/>
                  <a:pt x="0" y="4"/>
                </a:cubicBezTo>
                <a:cubicBezTo>
                  <a:pt x="0" y="78"/>
                  <a:pt x="0" y="78"/>
                  <a:pt x="0" y="78"/>
                </a:cubicBezTo>
                <a:cubicBezTo>
                  <a:pt x="0" y="78"/>
                  <a:pt x="0" y="79"/>
                  <a:pt x="0" y="79"/>
                </a:cubicBezTo>
                <a:cubicBezTo>
                  <a:pt x="0" y="80"/>
                  <a:pt x="0" y="81"/>
                  <a:pt x="1" y="81"/>
                </a:cubicBezTo>
                <a:cubicBezTo>
                  <a:pt x="34" y="128"/>
                  <a:pt x="34" y="128"/>
                  <a:pt x="34" y="128"/>
                </a:cubicBezTo>
                <a:cubicBezTo>
                  <a:pt x="34" y="170"/>
                  <a:pt x="34" y="170"/>
                  <a:pt x="34" y="170"/>
                </a:cubicBezTo>
                <a:cubicBezTo>
                  <a:pt x="34" y="173"/>
                  <a:pt x="36" y="175"/>
                  <a:pt x="38" y="175"/>
                </a:cubicBezTo>
                <a:cubicBezTo>
                  <a:pt x="68" y="175"/>
                  <a:pt x="68" y="175"/>
                  <a:pt x="68" y="175"/>
                </a:cubicBezTo>
                <a:cubicBezTo>
                  <a:pt x="71" y="175"/>
                  <a:pt x="73" y="173"/>
                  <a:pt x="73" y="170"/>
                </a:cubicBezTo>
                <a:cubicBezTo>
                  <a:pt x="73" y="125"/>
                  <a:pt x="73" y="125"/>
                  <a:pt x="73" y="125"/>
                </a:cubicBezTo>
                <a:cubicBezTo>
                  <a:pt x="73" y="123"/>
                  <a:pt x="71" y="121"/>
                  <a:pt x="69" y="1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8" name="Freeform 283"/>
          <p:cNvSpPr/>
          <p:nvPr/>
        </p:nvSpPr>
        <p:spPr bwMode="auto">
          <a:xfrm>
            <a:off x="6119813" y="4194175"/>
            <a:ext cx="165100" cy="395288"/>
          </a:xfrm>
          <a:custGeom>
            <a:avLst/>
            <a:gdLst>
              <a:gd name="T0" fmla="*/ 69 w 73"/>
              <a:gd name="T1" fmla="*/ 0 h 175"/>
              <a:gd name="T2" fmla="*/ 62 w 73"/>
              <a:gd name="T3" fmla="*/ 0 h 175"/>
              <a:gd name="T4" fmla="*/ 57 w 73"/>
              <a:gd name="T5" fmla="*/ 4 h 175"/>
              <a:gd name="T6" fmla="*/ 57 w 73"/>
              <a:gd name="T7" fmla="*/ 75 h 175"/>
              <a:gd name="T8" fmla="*/ 25 w 73"/>
              <a:gd name="T9" fmla="*/ 121 h 175"/>
              <a:gd name="T10" fmla="*/ 22 w 73"/>
              <a:gd name="T11" fmla="*/ 121 h 175"/>
              <a:gd name="T12" fmla="*/ 52 w 73"/>
              <a:gd name="T13" fmla="*/ 68 h 175"/>
              <a:gd name="T14" fmla="*/ 50 w 73"/>
              <a:gd name="T15" fmla="*/ 62 h 175"/>
              <a:gd name="T16" fmla="*/ 45 w 73"/>
              <a:gd name="T17" fmla="*/ 58 h 175"/>
              <a:gd name="T18" fmla="*/ 38 w 73"/>
              <a:gd name="T19" fmla="*/ 60 h 175"/>
              <a:gd name="T20" fmla="*/ 4 w 73"/>
              <a:gd name="T21" fmla="*/ 121 h 175"/>
              <a:gd name="T22" fmla="*/ 0 w 73"/>
              <a:gd name="T23" fmla="*/ 125 h 175"/>
              <a:gd name="T24" fmla="*/ 0 w 73"/>
              <a:gd name="T25" fmla="*/ 170 h 175"/>
              <a:gd name="T26" fmla="*/ 5 w 73"/>
              <a:gd name="T27" fmla="*/ 175 h 175"/>
              <a:gd name="T28" fmla="*/ 35 w 73"/>
              <a:gd name="T29" fmla="*/ 175 h 175"/>
              <a:gd name="T30" fmla="*/ 39 w 73"/>
              <a:gd name="T31" fmla="*/ 170 h 175"/>
              <a:gd name="T32" fmla="*/ 39 w 73"/>
              <a:gd name="T33" fmla="*/ 128 h 175"/>
              <a:gd name="T34" fmla="*/ 72 w 73"/>
              <a:gd name="T35" fmla="*/ 81 h 175"/>
              <a:gd name="T36" fmla="*/ 73 w 73"/>
              <a:gd name="T37" fmla="*/ 79 h 175"/>
              <a:gd name="T38" fmla="*/ 73 w 73"/>
              <a:gd name="T39" fmla="*/ 78 h 175"/>
              <a:gd name="T40" fmla="*/ 73 w 73"/>
              <a:gd name="T41" fmla="*/ 4 h 175"/>
              <a:gd name="T42" fmla="*/ 69 w 73"/>
              <a:gd name="T4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0"/>
                </a:moveTo>
                <a:cubicBezTo>
                  <a:pt x="62" y="0"/>
                  <a:pt x="62" y="0"/>
                  <a:pt x="62" y="0"/>
                </a:cubicBezTo>
                <a:cubicBezTo>
                  <a:pt x="59" y="0"/>
                  <a:pt x="57" y="2"/>
                  <a:pt x="57" y="4"/>
                </a:cubicBezTo>
                <a:cubicBezTo>
                  <a:pt x="57" y="75"/>
                  <a:pt x="57" y="75"/>
                  <a:pt x="57" y="75"/>
                </a:cubicBezTo>
                <a:cubicBezTo>
                  <a:pt x="25" y="121"/>
                  <a:pt x="25" y="121"/>
                  <a:pt x="25" y="121"/>
                </a:cubicBezTo>
                <a:cubicBezTo>
                  <a:pt x="22" y="121"/>
                  <a:pt x="22" y="121"/>
                  <a:pt x="22" y="121"/>
                </a:cubicBezTo>
                <a:cubicBezTo>
                  <a:pt x="52" y="68"/>
                  <a:pt x="52" y="68"/>
                  <a:pt x="52" y="68"/>
                </a:cubicBezTo>
                <a:cubicBezTo>
                  <a:pt x="53" y="66"/>
                  <a:pt x="53" y="63"/>
                  <a:pt x="50" y="62"/>
                </a:cubicBezTo>
                <a:cubicBezTo>
                  <a:pt x="45" y="58"/>
                  <a:pt x="45" y="58"/>
                  <a:pt x="45" y="58"/>
                </a:cubicBezTo>
                <a:cubicBezTo>
                  <a:pt x="42" y="57"/>
                  <a:pt x="40" y="58"/>
                  <a:pt x="38" y="60"/>
                </a:cubicBezTo>
                <a:cubicBezTo>
                  <a:pt x="4" y="121"/>
                  <a:pt x="4" y="121"/>
                  <a:pt x="4" y="121"/>
                </a:cubicBezTo>
                <a:cubicBezTo>
                  <a:pt x="2" y="121"/>
                  <a:pt x="0" y="123"/>
                  <a:pt x="0" y="125"/>
                </a:cubicBezTo>
                <a:cubicBezTo>
                  <a:pt x="0" y="170"/>
                  <a:pt x="0" y="170"/>
                  <a:pt x="0" y="170"/>
                </a:cubicBezTo>
                <a:cubicBezTo>
                  <a:pt x="0" y="173"/>
                  <a:pt x="2" y="175"/>
                  <a:pt x="5" y="175"/>
                </a:cubicBezTo>
                <a:cubicBezTo>
                  <a:pt x="35" y="175"/>
                  <a:pt x="35" y="175"/>
                  <a:pt x="35" y="175"/>
                </a:cubicBezTo>
                <a:cubicBezTo>
                  <a:pt x="37" y="175"/>
                  <a:pt x="39" y="173"/>
                  <a:pt x="39" y="170"/>
                </a:cubicBezTo>
                <a:cubicBezTo>
                  <a:pt x="39" y="128"/>
                  <a:pt x="39" y="128"/>
                  <a:pt x="39" y="128"/>
                </a:cubicBezTo>
                <a:cubicBezTo>
                  <a:pt x="72" y="81"/>
                  <a:pt x="72" y="81"/>
                  <a:pt x="72" y="81"/>
                </a:cubicBezTo>
                <a:cubicBezTo>
                  <a:pt x="73" y="81"/>
                  <a:pt x="73" y="80"/>
                  <a:pt x="73" y="79"/>
                </a:cubicBezTo>
                <a:cubicBezTo>
                  <a:pt x="73" y="79"/>
                  <a:pt x="73" y="78"/>
                  <a:pt x="73" y="78"/>
                </a:cubicBezTo>
                <a:cubicBezTo>
                  <a:pt x="73" y="4"/>
                  <a:pt x="73" y="4"/>
                  <a:pt x="73" y="4"/>
                </a:cubicBezTo>
                <a:cubicBezTo>
                  <a:pt x="73" y="2"/>
                  <a:pt x="71" y="0"/>
                  <a:pt x="69"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9" name="Freeform 284"/>
          <p:cNvSpPr/>
          <p:nvPr/>
        </p:nvSpPr>
        <p:spPr bwMode="auto">
          <a:xfrm>
            <a:off x="6929438" y="4146550"/>
            <a:ext cx="88900" cy="114300"/>
          </a:xfrm>
          <a:custGeom>
            <a:avLst/>
            <a:gdLst>
              <a:gd name="T0" fmla="*/ 34 w 39"/>
              <a:gd name="T1" fmla="*/ 49 h 50"/>
              <a:gd name="T2" fmla="*/ 26 w 39"/>
              <a:gd name="T3" fmla="*/ 19 h 50"/>
              <a:gd name="T4" fmla="*/ 1 w 39"/>
              <a:gd name="T5" fmla="*/ 1 h 50"/>
              <a:gd name="T6" fmla="*/ 29 w 39"/>
              <a:gd name="T7" fmla="*/ 17 h 50"/>
              <a:gd name="T8" fmla="*/ 34 w 39"/>
              <a:gd name="T9" fmla="*/ 49 h 50"/>
            </a:gdLst>
            <a:ahLst/>
            <a:cxnLst>
              <a:cxn ang="0">
                <a:pos x="T0" y="T1"/>
              </a:cxn>
              <a:cxn ang="0">
                <a:pos x="T2" y="T3"/>
              </a:cxn>
              <a:cxn ang="0">
                <a:pos x="T4" y="T5"/>
              </a:cxn>
              <a:cxn ang="0">
                <a:pos x="T6" y="T7"/>
              </a:cxn>
              <a:cxn ang="0">
                <a:pos x="T8" y="T9"/>
              </a:cxn>
            </a:cxnLst>
            <a:rect l="0" t="0" r="r" b="b"/>
            <a:pathLst>
              <a:path w="39" h="50">
                <a:moveTo>
                  <a:pt x="34" y="49"/>
                </a:moveTo>
                <a:cubicBezTo>
                  <a:pt x="33" y="49"/>
                  <a:pt x="36" y="33"/>
                  <a:pt x="26" y="19"/>
                </a:cubicBezTo>
                <a:cubicBezTo>
                  <a:pt x="16" y="5"/>
                  <a:pt x="0" y="2"/>
                  <a:pt x="1" y="1"/>
                </a:cubicBezTo>
                <a:cubicBezTo>
                  <a:pt x="0" y="0"/>
                  <a:pt x="18" y="2"/>
                  <a:pt x="29" y="17"/>
                </a:cubicBezTo>
                <a:cubicBezTo>
                  <a:pt x="39" y="33"/>
                  <a:pt x="35" y="50"/>
                  <a:pt x="34"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0" name="Freeform 285"/>
          <p:cNvSpPr/>
          <p:nvPr/>
        </p:nvSpPr>
        <p:spPr bwMode="auto">
          <a:xfrm>
            <a:off x="6921500" y="4167188"/>
            <a:ext cx="71438" cy="93662"/>
          </a:xfrm>
          <a:custGeom>
            <a:avLst/>
            <a:gdLst>
              <a:gd name="T0" fmla="*/ 28 w 32"/>
              <a:gd name="T1" fmla="*/ 41 h 41"/>
              <a:gd name="T2" fmla="*/ 21 w 32"/>
              <a:gd name="T3" fmla="*/ 16 h 41"/>
              <a:gd name="T4" fmla="*/ 1 w 32"/>
              <a:gd name="T5" fmla="*/ 1 h 41"/>
              <a:gd name="T6" fmla="*/ 23 w 32"/>
              <a:gd name="T7" fmla="*/ 15 h 41"/>
              <a:gd name="T8" fmla="*/ 28 w 32"/>
              <a:gd name="T9" fmla="*/ 41 h 41"/>
            </a:gdLst>
            <a:ahLst/>
            <a:cxnLst>
              <a:cxn ang="0">
                <a:pos x="T0" y="T1"/>
              </a:cxn>
              <a:cxn ang="0">
                <a:pos x="T2" y="T3"/>
              </a:cxn>
              <a:cxn ang="0">
                <a:pos x="T4" y="T5"/>
              </a:cxn>
              <a:cxn ang="0">
                <a:pos x="T6" y="T7"/>
              </a:cxn>
              <a:cxn ang="0">
                <a:pos x="T8" y="T9"/>
              </a:cxn>
            </a:cxnLst>
            <a:rect l="0" t="0" r="r" b="b"/>
            <a:pathLst>
              <a:path w="32" h="41">
                <a:moveTo>
                  <a:pt x="28" y="41"/>
                </a:moveTo>
                <a:cubicBezTo>
                  <a:pt x="27" y="41"/>
                  <a:pt x="29" y="28"/>
                  <a:pt x="21" y="16"/>
                </a:cubicBezTo>
                <a:cubicBezTo>
                  <a:pt x="13" y="5"/>
                  <a:pt x="0" y="2"/>
                  <a:pt x="1" y="1"/>
                </a:cubicBezTo>
                <a:cubicBezTo>
                  <a:pt x="0" y="0"/>
                  <a:pt x="15" y="2"/>
                  <a:pt x="23" y="15"/>
                </a:cubicBezTo>
                <a:cubicBezTo>
                  <a:pt x="32" y="27"/>
                  <a:pt x="28" y="41"/>
                  <a:pt x="28" y="4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1" name="Freeform 286"/>
          <p:cNvSpPr/>
          <p:nvPr/>
        </p:nvSpPr>
        <p:spPr bwMode="auto">
          <a:xfrm>
            <a:off x="6916738" y="4189413"/>
            <a:ext cx="50800" cy="68262"/>
          </a:xfrm>
          <a:custGeom>
            <a:avLst/>
            <a:gdLst>
              <a:gd name="T0" fmla="*/ 20 w 23"/>
              <a:gd name="T1" fmla="*/ 29 h 30"/>
              <a:gd name="T2" fmla="*/ 15 w 23"/>
              <a:gd name="T3" fmla="*/ 12 h 30"/>
              <a:gd name="T4" fmla="*/ 1 w 23"/>
              <a:gd name="T5" fmla="*/ 1 h 30"/>
              <a:gd name="T6" fmla="*/ 17 w 23"/>
              <a:gd name="T7" fmla="*/ 10 h 30"/>
              <a:gd name="T8" fmla="*/ 20 w 23"/>
              <a:gd name="T9" fmla="*/ 29 h 30"/>
            </a:gdLst>
            <a:ahLst/>
            <a:cxnLst>
              <a:cxn ang="0">
                <a:pos x="T0" y="T1"/>
              </a:cxn>
              <a:cxn ang="0">
                <a:pos x="T2" y="T3"/>
              </a:cxn>
              <a:cxn ang="0">
                <a:pos x="T4" y="T5"/>
              </a:cxn>
              <a:cxn ang="0">
                <a:pos x="T6" y="T7"/>
              </a:cxn>
              <a:cxn ang="0">
                <a:pos x="T8" y="T9"/>
              </a:cxn>
            </a:cxnLst>
            <a:rect l="0" t="0" r="r" b="b"/>
            <a:pathLst>
              <a:path w="23" h="30">
                <a:moveTo>
                  <a:pt x="20" y="29"/>
                </a:moveTo>
                <a:cubicBezTo>
                  <a:pt x="19" y="29"/>
                  <a:pt x="21" y="20"/>
                  <a:pt x="15" y="12"/>
                </a:cubicBezTo>
                <a:cubicBezTo>
                  <a:pt x="10" y="3"/>
                  <a:pt x="0" y="1"/>
                  <a:pt x="1" y="1"/>
                </a:cubicBezTo>
                <a:cubicBezTo>
                  <a:pt x="0" y="0"/>
                  <a:pt x="11" y="1"/>
                  <a:pt x="17" y="10"/>
                </a:cubicBezTo>
                <a:cubicBezTo>
                  <a:pt x="23" y="20"/>
                  <a:pt x="21" y="30"/>
                  <a:pt x="20"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2" name="Freeform 287"/>
          <p:cNvSpPr/>
          <p:nvPr/>
        </p:nvSpPr>
        <p:spPr bwMode="auto">
          <a:xfrm>
            <a:off x="6688138" y="4213225"/>
            <a:ext cx="244475" cy="200025"/>
          </a:xfrm>
          <a:custGeom>
            <a:avLst/>
            <a:gdLst>
              <a:gd name="T0" fmla="*/ 98 w 108"/>
              <a:gd name="T1" fmla="*/ 38 h 89"/>
              <a:gd name="T2" fmla="*/ 102 w 108"/>
              <a:gd name="T3" fmla="*/ 11 h 89"/>
              <a:gd name="T4" fmla="*/ 74 w 108"/>
              <a:gd name="T5" fmla="*/ 6 h 89"/>
              <a:gd name="T6" fmla="*/ 66 w 108"/>
              <a:gd name="T7" fmla="*/ 26 h 89"/>
              <a:gd name="T8" fmla="*/ 4 w 108"/>
              <a:gd name="T9" fmla="*/ 72 h 89"/>
              <a:gd name="T10" fmla="*/ 3 w 108"/>
              <a:gd name="T11" fmla="*/ 84 h 89"/>
              <a:gd name="T12" fmla="*/ 15 w 108"/>
              <a:gd name="T13" fmla="*/ 86 h 89"/>
              <a:gd name="T14" fmla="*/ 76 w 108"/>
              <a:gd name="T15" fmla="*/ 40 h 89"/>
              <a:gd name="T16" fmla="*/ 98 w 108"/>
              <a:gd name="T17"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9">
                <a:moveTo>
                  <a:pt x="98" y="38"/>
                </a:moveTo>
                <a:cubicBezTo>
                  <a:pt x="106" y="32"/>
                  <a:pt x="108" y="19"/>
                  <a:pt x="102" y="11"/>
                </a:cubicBezTo>
                <a:cubicBezTo>
                  <a:pt x="95" y="2"/>
                  <a:pt x="83" y="0"/>
                  <a:pt x="74" y="6"/>
                </a:cubicBezTo>
                <a:cubicBezTo>
                  <a:pt x="67" y="11"/>
                  <a:pt x="65" y="19"/>
                  <a:pt x="66" y="26"/>
                </a:cubicBezTo>
                <a:cubicBezTo>
                  <a:pt x="4" y="72"/>
                  <a:pt x="4" y="72"/>
                  <a:pt x="4" y="72"/>
                </a:cubicBezTo>
                <a:cubicBezTo>
                  <a:pt x="1" y="75"/>
                  <a:pt x="0" y="81"/>
                  <a:pt x="3" y="84"/>
                </a:cubicBezTo>
                <a:cubicBezTo>
                  <a:pt x="6" y="88"/>
                  <a:pt x="11" y="89"/>
                  <a:pt x="15" y="86"/>
                </a:cubicBezTo>
                <a:cubicBezTo>
                  <a:pt x="76" y="40"/>
                  <a:pt x="76" y="40"/>
                  <a:pt x="76" y="40"/>
                </a:cubicBezTo>
                <a:cubicBezTo>
                  <a:pt x="83" y="44"/>
                  <a:pt x="91" y="43"/>
                  <a:pt x="98"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3" name="Freeform 288"/>
          <p:cNvSpPr/>
          <p:nvPr/>
        </p:nvSpPr>
        <p:spPr bwMode="auto">
          <a:xfrm>
            <a:off x="6578600" y="4232275"/>
            <a:ext cx="274638" cy="314325"/>
          </a:xfrm>
          <a:custGeom>
            <a:avLst/>
            <a:gdLst>
              <a:gd name="T0" fmla="*/ 22 w 122"/>
              <a:gd name="T1" fmla="*/ 13 h 139"/>
              <a:gd name="T2" fmla="*/ 22 w 122"/>
              <a:gd name="T3" fmla="*/ 96 h 139"/>
              <a:gd name="T4" fmla="*/ 101 w 122"/>
              <a:gd name="T5" fmla="*/ 124 h 139"/>
              <a:gd name="T6" fmla="*/ 107 w 122"/>
              <a:gd name="T7" fmla="*/ 52 h 139"/>
              <a:gd name="T8" fmla="*/ 77 w 122"/>
              <a:gd name="T9" fmla="*/ 74 h 139"/>
              <a:gd name="T10" fmla="*/ 99 w 122"/>
              <a:gd name="T11" fmla="*/ 76 h 139"/>
              <a:gd name="T12" fmla="*/ 104 w 122"/>
              <a:gd name="T13" fmla="*/ 83 h 139"/>
              <a:gd name="T14" fmla="*/ 99 w 122"/>
              <a:gd name="T15" fmla="*/ 87 h 139"/>
              <a:gd name="T16" fmla="*/ 65 w 122"/>
              <a:gd name="T17" fmla="*/ 83 h 139"/>
              <a:gd name="T18" fmla="*/ 64 w 122"/>
              <a:gd name="T19" fmla="*/ 83 h 139"/>
              <a:gd name="T20" fmla="*/ 92 w 122"/>
              <a:gd name="T21" fmla="*/ 104 h 139"/>
              <a:gd name="T22" fmla="*/ 92 w 122"/>
              <a:gd name="T23" fmla="*/ 111 h 139"/>
              <a:gd name="T24" fmla="*/ 85 w 122"/>
              <a:gd name="T25" fmla="*/ 109 h 139"/>
              <a:gd name="T26" fmla="*/ 56 w 122"/>
              <a:gd name="T27" fmla="*/ 89 h 139"/>
              <a:gd name="T28" fmla="*/ 65 w 122"/>
              <a:gd name="T29" fmla="*/ 111 h 139"/>
              <a:gd name="T30" fmla="*/ 61 w 122"/>
              <a:gd name="T31" fmla="*/ 114 h 139"/>
              <a:gd name="T32" fmla="*/ 54 w 122"/>
              <a:gd name="T33" fmla="*/ 108 h 139"/>
              <a:gd name="T34" fmla="*/ 43 w 122"/>
              <a:gd name="T35" fmla="*/ 88 h 139"/>
              <a:gd name="T36" fmla="*/ 32 w 122"/>
              <a:gd name="T37" fmla="*/ 97 h 139"/>
              <a:gd name="T38" fmla="*/ 26 w 122"/>
              <a:gd name="T39" fmla="*/ 94 h 139"/>
              <a:gd name="T40" fmla="*/ 24 w 122"/>
              <a:gd name="T41" fmla="*/ 88 h 139"/>
              <a:gd name="T42" fmla="*/ 35 w 122"/>
              <a:gd name="T43" fmla="*/ 79 h 139"/>
              <a:gd name="T44" fmla="*/ 19 w 122"/>
              <a:gd name="T45" fmla="*/ 64 h 139"/>
              <a:gd name="T46" fmla="*/ 16 w 122"/>
              <a:gd name="T47" fmla="*/ 55 h 139"/>
              <a:gd name="T48" fmla="*/ 20 w 122"/>
              <a:gd name="T49" fmla="*/ 52 h 139"/>
              <a:gd name="T50" fmla="*/ 36 w 122"/>
              <a:gd name="T51" fmla="*/ 67 h 139"/>
              <a:gd name="T52" fmla="*/ 29 w 122"/>
              <a:gd name="T53" fmla="*/ 33 h 139"/>
              <a:gd name="T54" fmla="*/ 30 w 122"/>
              <a:gd name="T55" fmla="*/ 25 h 139"/>
              <a:gd name="T56" fmla="*/ 37 w 122"/>
              <a:gd name="T57" fmla="*/ 28 h 139"/>
              <a:gd name="T58" fmla="*/ 44 w 122"/>
              <a:gd name="T59" fmla="*/ 61 h 139"/>
              <a:gd name="T60" fmla="*/ 55 w 122"/>
              <a:gd name="T61" fmla="*/ 26 h 139"/>
              <a:gd name="T62" fmla="*/ 61 w 122"/>
              <a:gd name="T63" fmla="*/ 22 h 139"/>
              <a:gd name="T64" fmla="*/ 65 w 122"/>
              <a:gd name="T65" fmla="*/ 30 h 139"/>
              <a:gd name="T66" fmla="*/ 58 w 122"/>
              <a:gd name="T67" fmla="*/ 52 h 139"/>
              <a:gd name="T68" fmla="*/ 90 w 122"/>
              <a:gd name="T69" fmla="*/ 28 h 139"/>
              <a:gd name="T70" fmla="*/ 22 w 122"/>
              <a:gd name="T71" fmla="*/ 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9">
                <a:moveTo>
                  <a:pt x="22" y="13"/>
                </a:moveTo>
                <a:cubicBezTo>
                  <a:pt x="0" y="28"/>
                  <a:pt x="0" y="66"/>
                  <a:pt x="22" y="96"/>
                </a:cubicBezTo>
                <a:cubicBezTo>
                  <a:pt x="44" y="127"/>
                  <a:pt x="79" y="139"/>
                  <a:pt x="101" y="124"/>
                </a:cubicBezTo>
                <a:cubicBezTo>
                  <a:pt x="120" y="110"/>
                  <a:pt x="122" y="80"/>
                  <a:pt x="107" y="52"/>
                </a:cubicBezTo>
                <a:cubicBezTo>
                  <a:pt x="77" y="74"/>
                  <a:pt x="77" y="74"/>
                  <a:pt x="77" y="74"/>
                </a:cubicBezTo>
                <a:cubicBezTo>
                  <a:pt x="99" y="76"/>
                  <a:pt x="99" y="76"/>
                  <a:pt x="99" y="76"/>
                </a:cubicBezTo>
                <a:cubicBezTo>
                  <a:pt x="102" y="77"/>
                  <a:pt x="104" y="80"/>
                  <a:pt x="104" y="83"/>
                </a:cubicBezTo>
                <a:cubicBezTo>
                  <a:pt x="104" y="86"/>
                  <a:pt x="102" y="88"/>
                  <a:pt x="99" y="87"/>
                </a:cubicBezTo>
                <a:cubicBezTo>
                  <a:pt x="65" y="83"/>
                  <a:pt x="65" y="83"/>
                  <a:pt x="65" y="83"/>
                </a:cubicBezTo>
                <a:cubicBezTo>
                  <a:pt x="65" y="83"/>
                  <a:pt x="64" y="83"/>
                  <a:pt x="64" y="83"/>
                </a:cubicBezTo>
                <a:cubicBezTo>
                  <a:pt x="92" y="104"/>
                  <a:pt x="92" y="104"/>
                  <a:pt x="92" y="104"/>
                </a:cubicBezTo>
                <a:cubicBezTo>
                  <a:pt x="94" y="107"/>
                  <a:pt x="94" y="110"/>
                  <a:pt x="92" y="111"/>
                </a:cubicBezTo>
                <a:cubicBezTo>
                  <a:pt x="90" y="113"/>
                  <a:pt x="87" y="112"/>
                  <a:pt x="85" y="109"/>
                </a:cubicBezTo>
                <a:cubicBezTo>
                  <a:pt x="56" y="89"/>
                  <a:pt x="56" y="89"/>
                  <a:pt x="56" y="89"/>
                </a:cubicBezTo>
                <a:cubicBezTo>
                  <a:pt x="65" y="111"/>
                  <a:pt x="65" y="111"/>
                  <a:pt x="65" y="111"/>
                </a:cubicBezTo>
                <a:cubicBezTo>
                  <a:pt x="66" y="113"/>
                  <a:pt x="64" y="115"/>
                  <a:pt x="61" y="114"/>
                </a:cubicBezTo>
                <a:cubicBezTo>
                  <a:pt x="58" y="113"/>
                  <a:pt x="55" y="111"/>
                  <a:pt x="54" y="108"/>
                </a:cubicBezTo>
                <a:cubicBezTo>
                  <a:pt x="43" y="88"/>
                  <a:pt x="43" y="88"/>
                  <a:pt x="43" y="88"/>
                </a:cubicBezTo>
                <a:cubicBezTo>
                  <a:pt x="32" y="97"/>
                  <a:pt x="32" y="97"/>
                  <a:pt x="32" y="97"/>
                </a:cubicBezTo>
                <a:cubicBezTo>
                  <a:pt x="31" y="98"/>
                  <a:pt x="28" y="97"/>
                  <a:pt x="26" y="94"/>
                </a:cubicBezTo>
                <a:cubicBezTo>
                  <a:pt x="24" y="92"/>
                  <a:pt x="23" y="89"/>
                  <a:pt x="24" y="88"/>
                </a:cubicBezTo>
                <a:cubicBezTo>
                  <a:pt x="35" y="79"/>
                  <a:pt x="35" y="79"/>
                  <a:pt x="35" y="79"/>
                </a:cubicBezTo>
                <a:cubicBezTo>
                  <a:pt x="19" y="64"/>
                  <a:pt x="19" y="64"/>
                  <a:pt x="19" y="64"/>
                </a:cubicBezTo>
                <a:cubicBezTo>
                  <a:pt x="17" y="63"/>
                  <a:pt x="15" y="59"/>
                  <a:pt x="16" y="55"/>
                </a:cubicBezTo>
                <a:cubicBezTo>
                  <a:pt x="16" y="52"/>
                  <a:pt x="18" y="50"/>
                  <a:pt x="20" y="52"/>
                </a:cubicBezTo>
                <a:cubicBezTo>
                  <a:pt x="36" y="67"/>
                  <a:pt x="36" y="67"/>
                  <a:pt x="36" y="67"/>
                </a:cubicBezTo>
                <a:cubicBezTo>
                  <a:pt x="29" y="33"/>
                  <a:pt x="29" y="33"/>
                  <a:pt x="29" y="33"/>
                </a:cubicBezTo>
                <a:cubicBezTo>
                  <a:pt x="28" y="30"/>
                  <a:pt x="28" y="26"/>
                  <a:pt x="30" y="25"/>
                </a:cubicBezTo>
                <a:cubicBezTo>
                  <a:pt x="32" y="24"/>
                  <a:pt x="35" y="25"/>
                  <a:pt x="37" y="28"/>
                </a:cubicBezTo>
                <a:cubicBezTo>
                  <a:pt x="44" y="61"/>
                  <a:pt x="44" y="61"/>
                  <a:pt x="44" y="61"/>
                </a:cubicBezTo>
                <a:cubicBezTo>
                  <a:pt x="55" y="26"/>
                  <a:pt x="55" y="26"/>
                  <a:pt x="55" y="26"/>
                </a:cubicBezTo>
                <a:cubicBezTo>
                  <a:pt x="56" y="23"/>
                  <a:pt x="58" y="21"/>
                  <a:pt x="61" y="22"/>
                </a:cubicBezTo>
                <a:cubicBezTo>
                  <a:pt x="64" y="23"/>
                  <a:pt x="66" y="27"/>
                  <a:pt x="65" y="30"/>
                </a:cubicBezTo>
                <a:cubicBezTo>
                  <a:pt x="58" y="52"/>
                  <a:pt x="58" y="52"/>
                  <a:pt x="58" y="52"/>
                </a:cubicBezTo>
                <a:cubicBezTo>
                  <a:pt x="90" y="28"/>
                  <a:pt x="90" y="28"/>
                  <a:pt x="90" y="28"/>
                </a:cubicBezTo>
                <a:cubicBezTo>
                  <a:pt x="68" y="7"/>
                  <a:pt x="40" y="0"/>
                  <a:pt x="22"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4" name="Freeform 289"/>
          <p:cNvSpPr/>
          <p:nvPr/>
        </p:nvSpPr>
        <p:spPr bwMode="auto">
          <a:xfrm>
            <a:off x="6723063" y="4419600"/>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5" name="Freeform 290"/>
          <p:cNvSpPr/>
          <p:nvPr/>
        </p:nvSpPr>
        <p:spPr bwMode="auto">
          <a:xfrm>
            <a:off x="6543675" y="4194175"/>
            <a:ext cx="341313" cy="390525"/>
          </a:xfrm>
          <a:custGeom>
            <a:avLst/>
            <a:gdLst>
              <a:gd name="T0" fmla="*/ 116 w 151"/>
              <a:gd name="T1" fmla="*/ 141 h 173"/>
              <a:gd name="T2" fmla="*/ 37 w 151"/>
              <a:gd name="T3" fmla="*/ 113 h 173"/>
              <a:gd name="T4" fmla="*/ 37 w 151"/>
              <a:gd name="T5" fmla="*/ 30 h 173"/>
              <a:gd name="T6" fmla="*/ 105 w 151"/>
              <a:gd name="T7" fmla="*/ 45 h 173"/>
              <a:gd name="T8" fmla="*/ 114 w 151"/>
              <a:gd name="T9" fmla="*/ 38 h 173"/>
              <a:gd name="T10" fmla="*/ 27 w 151"/>
              <a:gd name="T11" fmla="*/ 16 h 173"/>
              <a:gd name="T12" fmla="*/ 27 w 151"/>
              <a:gd name="T13" fmla="*/ 120 h 173"/>
              <a:gd name="T14" fmla="*/ 125 w 151"/>
              <a:gd name="T15" fmla="*/ 154 h 173"/>
              <a:gd name="T16" fmla="*/ 132 w 151"/>
              <a:gd name="T17" fmla="*/ 62 h 173"/>
              <a:gd name="T18" fmla="*/ 122 w 151"/>
              <a:gd name="T19" fmla="*/ 69 h 173"/>
              <a:gd name="T20" fmla="*/ 116 w 151"/>
              <a:gd name="T21" fmla="*/ 14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3">
                <a:moveTo>
                  <a:pt x="116" y="141"/>
                </a:moveTo>
                <a:cubicBezTo>
                  <a:pt x="94" y="156"/>
                  <a:pt x="59" y="144"/>
                  <a:pt x="37" y="113"/>
                </a:cubicBezTo>
                <a:cubicBezTo>
                  <a:pt x="15" y="83"/>
                  <a:pt x="15" y="45"/>
                  <a:pt x="37" y="30"/>
                </a:cubicBezTo>
                <a:cubicBezTo>
                  <a:pt x="55" y="17"/>
                  <a:pt x="83" y="24"/>
                  <a:pt x="105" y="45"/>
                </a:cubicBezTo>
                <a:cubicBezTo>
                  <a:pt x="114" y="38"/>
                  <a:pt x="114" y="38"/>
                  <a:pt x="114" y="38"/>
                </a:cubicBezTo>
                <a:cubicBezTo>
                  <a:pt x="87" y="10"/>
                  <a:pt x="51" y="0"/>
                  <a:pt x="27" y="16"/>
                </a:cubicBezTo>
                <a:cubicBezTo>
                  <a:pt x="0" y="36"/>
                  <a:pt x="0" y="82"/>
                  <a:pt x="27" y="120"/>
                </a:cubicBezTo>
                <a:cubicBezTo>
                  <a:pt x="54" y="158"/>
                  <a:pt x="98" y="173"/>
                  <a:pt x="125" y="154"/>
                </a:cubicBezTo>
                <a:cubicBezTo>
                  <a:pt x="149" y="137"/>
                  <a:pt x="151" y="97"/>
                  <a:pt x="132" y="62"/>
                </a:cubicBezTo>
                <a:cubicBezTo>
                  <a:pt x="122" y="69"/>
                  <a:pt x="122" y="69"/>
                  <a:pt x="122" y="69"/>
                </a:cubicBezTo>
                <a:cubicBezTo>
                  <a:pt x="137" y="97"/>
                  <a:pt x="135" y="127"/>
                  <a:pt x="116" y="14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6" name="Freeform 291"/>
          <p:cNvSpPr>
            <a:spLocks noEditPoints="1"/>
          </p:cNvSpPr>
          <p:nvPr/>
        </p:nvSpPr>
        <p:spPr bwMode="auto">
          <a:xfrm>
            <a:off x="6505575" y="4405313"/>
            <a:ext cx="138113" cy="161925"/>
          </a:xfrm>
          <a:custGeom>
            <a:avLst/>
            <a:gdLst>
              <a:gd name="T0" fmla="*/ 37 w 61"/>
              <a:gd name="T1" fmla="*/ 35 h 72"/>
              <a:gd name="T2" fmla="*/ 20 w 61"/>
              <a:gd name="T3" fmla="*/ 0 h 72"/>
              <a:gd name="T4" fmla="*/ 17 w 61"/>
              <a:gd name="T5" fmla="*/ 1 h 72"/>
              <a:gd name="T6" fmla="*/ 12 w 61"/>
              <a:gd name="T7" fmla="*/ 49 h 72"/>
              <a:gd name="T8" fmla="*/ 57 w 61"/>
              <a:gd name="T9" fmla="*/ 62 h 72"/>
              <a:gd name="T10" fmla="*/ 61 w 61"/>
              <a:gd name="T11" fmla="*/ 60 h 72"/>
              <a:gd name="T12" fmla="*/ 37 w 61"/>
              <a:gd name="T13" fmla="*/ 35 h 72"/>
              <a:gd name="T14" fmla="*/ 15 w 61"/>
              <a:gd name="T15" fmla="*/ 46 h 72"/>
              <a:gd name="T16" fmla="*/ 18 w 61"/>
              <a:gd name="T17" fmla="*/ 6 h 72"/>
              <a:gd name="T18" fmla="*/ 15 w 61"/>
              <a:gd name="T1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72">
                <a:moveTo>
                  <a:pt x="37" y="35"/>
                </a:moveTo>
                <a:cubicBezTo>
                  <a:pt x="29" y="24"/>
                  <a:pt x="23" y="11"/>
                  <a:pt x="20" y="0"/>
                </a:cubicBezTo>
                <a:cubicBezTo>
                  <a:pt x="19" y="0"/>
                  <a:pt x="18" y="1"/>
                  <a:pt x="17" y="1"/>
                </a:cubicBezTo>
                <a:cubicBezTo>
                  <a:pt x="3" y="11"/>
                  <a:pt x="0" y="32"/>
                  <a:pt x="12" y="49"/>
                </a:cubicBezTo>
                <a:cubicBezTo>
                  <a:pt x="23" y="66"/>
                  <a:pt x="43" y="72"/>
                  <a:pt x="57" y="62"/>
                </a:cubicBezTo>
                <a:cubicBezTo>
                  <a:pt x="58" y="62"/>
                  <a:pt x="60" y="61"/>
                  <a:pt x="61" y="60"/>
                </a:cubicBezTo>
                <a:cubicBezTo>
                  <a:pt x="52" y="53"/>
                  <a:pt x="44" y="45"/>
                  <a:pt x="37" y="35"/>
                </a:cubicBezTo>
                <a:close/>
                <a:moveTo>
                  <a:pt x="15" y="46"/>
                </a:moveTo>
                <a:cubicBezTo>
                  <a:pt x="1" y="27"/>
                  <a:pt x="10" y="9"/>
                  <a:pt x="18" y="6"/>
                </a:cubicBezTo>
                <a:cubicBezTo>
                  <a:pt x="9" y="15"/>
                  <a:pt x="9" y="29"/>
                  <a:pt x="15" y="4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7" name="Freeform 292"/>
          <p:cNvSpPr>
            <a:spLocks noEditPoints="1"/>
          </p:cNvSpPr>
          <p:nvPr/>
        </p:nvSpPr>
        <p:spPr bwMode="auto">
          <a:xfrm>
            <a:off x="7227888" y="4151313"/>
            <a:ext cx="369887" cy="406400"/>
          </a:xfrm>
          <a:custGeom>
            <a:avLst/>
            <a:gdLst>
              <a:gd name="T0" fmla="*/ 140 w 164"/>
              <a:gd name="T1" fmla="*/ 99 h 180"/>
              <a:gd name="T2" fmla="*/ 140 w 164"/>
              <a:gd name="T3" fmla="*/ 30 h 180"/>
              <a:gd name="T4" fmla="*/ 140 w 164"/>
              <a:gd name="T5" fmla="*/ 29 h 180"/>
              <a:gd name="T6" fmla="*/ 134 w 164"/>
              <a:gd name="T7" fmla="*/ 24 h 180"/>
              <a:gd name="T8" fmla="*/ 65 w 164"/>
              <a:gd name="T9" fmla="*/ 24 h 180"/>
              <a:gd name="T10" fmla="*/ 41 w 164"/>
              <a:gd name="T11" fmla="*/ 0 h 180"/>
              <a:gd name="T12" fmla="*/ 41 w 164"/>
              <a:gd name="T13" fmla="*/ 123 h 180"/>
              <a:gd name="T14" fmla="*/ 164 w 164"/>
              <a:gd name="T15" fmla="*/ 123 h 180"/>
              <a:gd name="T16" fmla="*/ 140 w 164"/>
              <a:gd name="T17" fmla="*/ 99 h 180"/>
              <a:gd name="T18" fmla="*/ 33 w 164"/>
              <a:gd name="T19" fmla="*/ 103 h 180"/>
              <a:gd name="T20" fmla="*/ 40 w 164"/>
              <a:gd name="T21" fmla="*/ 12 h 180"/>
              <a:gd name="T22" fmla="*/ 47 w 164"/>
              <a:gd name="T23" fmla="*/ 20 h 180"/>
              <a:gd name="T24" fmla="*/ 33 w 164"/>
              <a:gd name="T25" fmla="*/ 103 h 180"/>
              <a:gd name="T26" fmla="*/ 128 w 164"/>
              <a:gd name="T27" fmla="*/ 87 h 180"/>
              <a:gd name="T28" fmla="*/ 76 w 164"/>
              <a:gd name="T29" fmla="*/ 36 h 180"/>
              <a:gd name="T30" fmla="*/ 128 w 164"/>
              <a:gd name="T31" fmla="*/ 36 h 180"/>
              <a:gd name="T32" fmla="*/ 128 w 164"/>
              <a:gd name="T33" fmla="*/ 87 h 180"/>
              <a:gd name="T34" fmla="*/ 54 w 164"/>
              <a:gd name="T35" fmla="*/ 159 h 180"/>
              <a:gd name="T36" fmla="*/ 40 w 164"/>
              <a:gd name="T37" fmla="*/ 136 h 180"/>
              <a:gd name="T38" fmla="*/ 25 w 164"/>
              <a:gd name="T39" fmla="*/ 159 h 180"/>
              <a:gd name="T40" fmla="*/ 0 w 164"/>
              <a:gd name="T41" fmla="*/ 180 h 180"/>
              <a:gd name="T42" fmla="*/ 79 w 164"/>
              <a:gd name="T43" fmla="*/ 180 h 180"/>
              <a:gd name="T44" fmla="*/ 54 w 164"/>
              <a:gd name="T45" fmla="*/ 159 h 180"/>
              <a:gd name="T46" fmla="*/ 29 w 164"/>
              <a:gd name="T47" fmla="*/ 158 h 180"/>
              <a:gd name="T48" fmla="*/ 41 w 164"/>
              <a:gd name="T49" fmla="*/ 138 h 180"/>
              <a:gd name="T50" fmla="*/ 29 w 164"/>
              <a:gd name="T5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 h="180">
                <a:moveTo>
                  <a:pt x="140" y="99"/>
                </a:moveTo>
                <a:cubicBezTo>
                  <a:pt x="140" y="30"/>
                  <a:pt x="140" y="30"/>
                  <a:pt x="140" y="30"/>
                </a:cubicBezTo>
                <a:cubicBezTo>
                  <a:pt x="140" y="30"/>
                  <a:pt x="140" y="30"/>
                  <a:pt x="140" y="29"/>
                </a:cubicBezTo>
                <a:cubicBezTo>
                  <a:pt x="140" y="26"/>
                  <a:pt x="137" y="24"/>
                  <a:pt x="134" y="24"/>
                </a:cubicBezTo>
                <a:cubicBezTo>
                  <a:pt x="65" y="24"/>
                  <a:pt x="65" y="24"/>
                  <a:pt x="65" y="24"/>
                </a:cubicBezTo>
                <a:cubicBezTo>
                  <a:pt x="41" y="0"/>
                  <a:pt x="41" y="0"/>
                  <a:pt x="41" y="0"/>
                </a:cubicBezTo>
                <a:cubicBezTo>
                  <a:pt x="7" y="34"/>
                  <a:pt x="7" y="89"/>
                  <a:pt x="41" y="123"/>
                </a:cubicBezTo>
                <a:cubicBezTo>
                  <a:pt x="75" y="157"/>
                  <a:pt x="130" y="157"/>
                  <a:pt x="164" y="123"/>
                </a:cubicBezTo>
                <a:lnTo>
                  <a:pt x="140" y="99"/>
                </a:lnTo>
                <a:close/>
                <a:moveTo>
                  <a:pt x="33" y="103"/>
                </a:moveTo>
                <a:cubicBezTo>
                  <a:pt x="3" y="49"/>
                  <a:pt x="40" y="12"/>
                  <a:pt x="40" y="12"/>
                </a:cubicBezTo>
                <a:cubicBezTo>
                  <a:pt x="47" y="20"/>
                  <a:pt x="47" y="20"/>
                  <a:pt x="47" y="20"/>
                </a:cubicBezTo>
                <a:cubicBezTo>
                  <a:pt x="47" y="20"/>
                  <a:pt x="18" y="48"/>
                  <a:pt x="33" y="103"/>
                </a:cubicBezTo>
                <a:close/>
                <a:moveTo>
                  <a:pt x="128" y="87"/>
                </a:moveTo>
                <a:cubicBezTo>
                  <a:pt x="76" y="36"/>
                  <a:pt x="76" y="36"/>
                  <a:pt x="76" y="36"/>
                </a:cubicBezTo>
                <a:cubicBezTo>
                  <a:pt x="128" y="36"/>
                  <a:pt x="128" y="36"/>
                  <a:pt x="128" y="36"/>
                </a:cubicBezTo>
                <a:lnTo>
                  <a:pt x="128" y="87"/>
                </a:lnTo>
                <a:close/>
                <a:moveTo>
                  <a:pt x="54" y="159"/>
                </a:moveTo>
                <a:cubicBezTo>
                  <a:pt x="53" y="149"/>
                  <a:pt x="54" y="136"/>
                  <a:pt x="40" y="136"/>
                </a:cubicBezTo>
                <a:cubicBezTo>
                  <a:pt x="25" y="136"/>
                  <a:pt x="26" y="149"/>
                  <a:pt x="25" y="159"/>
                </a:cubicBezTo>
                <a:cubicBezTo>
                  <a:pt x="17" y="178"/>
                  <a:pt x="1" y="160"/>
                  <a:pt x="0" y="180"/>
                </a:cubicBezTo>
                <a:cubicBezTo>
                  <a:pt x="79" y="180"/>
                  <a:pt x="79" y="180"/>
                  <a:pt x="79" y="180"/>
                </a:cubicBezTo>
                <a:cubicBezTo>
                  <a:pt x="78" y="160"/>
                  <a:pt x="63" y="178"/>
                  <a:pt x="54" y="159"/>
                </a:cubicBezTo>
                <a:close/>
                <a:moveTo>
                  <a:pt x="29" y="158"/>
                </a:moveTo>
                <a:cubicBezTo>
                  <a:pt x="26" y="136"/>
                  <a:pt x="41" y="138"/>
                  <a:pt x="41" y="138"/>
                </a:cubicBezTo>
                <a:cubicBezTo>
                  <a:pt x="41" y="138"/>
                  <a:pt x="34" y="143"/>
                  <a:pt x="29" y="1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8" name="Freeform 293"/>
          <p:cNvSpPr/>
          <p:nvPr/>
        </p:nvSpPr>
        <p:spPr bwMode="auto">
          <a:xfrm>
            <a:off x="7862888" y="4327525"/>
            <a:ext cx="341312" cy="158750"/>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9" name="Freeform 294"/>
          <p:cNvSpPr/>
          <p:nvPr/>
        </p:nvSpPr>
        <p:spPr bwMode="auto">
          <a:xfrm>
            <a:off x="7910513" y="4241800"/>
            <a:ext cx="293687" cy="193675"/>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035" name="文本框 871"/>
          <p:cNvSpPr txBox="1">
            <a:spLocks noChangeArrowheads="1"/>
          </p:cNvSpPr>
          <p:nvPr/>
        </p:nvSpPr>
        <p:spPr bwMode="auto">
          <a:xfrm>
            <a:off x="2543175" y="268288"/>
            <a:ext cx="4057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3200">
                <a:solidFill>
                  <a:schemeClr val="bg1"/>
                </a:solidFill>
                <a:latin typeface="方正正黑简体" panose="02000000000000000000" pitchFamily="2" charset="-122"/>
                <a:ea typeface="方正正黑简体" panose="02000000000000000000" pitchFamily="2" charset="-122"/>
              </a:rPr>
              <a:t>附赠</a:t>
            </a:r>
            <a:r>
              <a:rPr lang="en-US" altLang="zh-CN" sz="3200">
                <a:solidFill>
                  <a:schemeClr val="bg1"/>
                </a:solidFill>
                <a:latin typeface="方正正黑简体" panose="02000000000000000000" pitchFamily="2" charset="-122"/>
                <a:ea typeface="方正正黑简体" panose="02000000000000000000" pitchFamily="2" charset="-122"/>
              </a:rPr>
              <a:t>500+</a:t>
            </a:r>
            <a:r>
              <a:rPr lang="zh-CN" altLang="en-US" sz="3200">
                <a:solidFill>
                  <a:schemeClr val="bg1"/>
                </a:solidFill>
                <a:latin typeface="方正正黑简体" panose="02000000000000000000" pitchFamily="2" charset="-122"/>
                <a:ea typeface="方正正黑简体" panose="02000000000000000000" pitchFamily="2" charset="-122"/>
              </a:rPr>
              <a:t>矢量图标</a:t>
            </a:r>
            <a:endParaRPr lang="zh-CN" altLang="en-US" sz="3200">
              <a:solidFill>
                <a:schemeClr val="bg1"/>
              </a:solidFill>
              <a:latin typeface="方正正黑简体" panose="02000000000000000000" pitchFamily="2" charset="-122"/>
              <a:ea typeface="方正正黑简体" panose="02000000000000000000"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Freeform 5"/>
          <p:cNvSpPr/>
          <p:nvPr/>
        </p:nvSpPr>
        <p:spPr bwMode="auto">
          <a:xfrm>
            <a:off x="922338" y="1177925"/>
            <a:ext cx="301625" cy="300038"/>
          </a:xfrm>
          <a:custGeom>
            <a:avLst/>
            <a:gdLst>
              <a:gd name="T0" fmla="*/ 101 w 117"/>
              <a:gd name="T1" fmla="*/ 42 h 117"/>
              <a:gd name="T2" fmla="*/ 101 w 117"/>
              <a:gd name="T3" fmla="*/ 5 h 117"/>
              <a:gd name="T4" fmla="*/ 80 w 117"/>
              <a:gd name="T5" fmla="*/ 5 h 117"/>
              <a:gd name="T6" fmla="*/ 80 w 117"/>
              <a:gd name="T7" fmla="*/ 21 h 117"/>
              <a:gd name="T8" fmla="*/ 58 w 117"/>
              <a:gd name="T9" fmla="*/ 0 h 117"/>
              <a:gd name="T10" fmla="*/ 0 w 117"/>
              <a:gd name="T11" fmla="*/ 58 h 117"/>
              <a:gd name="T12" fmla="*/ 10 w 117"/>
              <a:gd name="T13" fmla="*/ 58 h 117"/>
              <a:gd name="T14" fmla="*/ 10 w 117"/>
              <a:gd name="T15" fmla="*/ 117 h 117"/>
              <a:gd name="T16" fmla="*/ 42 w 117"/>
              <a:gd name="T17" fmla="*/ 117 h 117"/>
              <a:gd name="T18" fmla="*/ 42 w 117"/>
              <a:gd name="T19" fmla="*/ 69 h 117"/>
              <a:gd name="T20" fmla="*/ 74 w 117"/>
              <a:gd name="T21" fmla="*/ 69 h 117"/>
              <a:gd name="T22" fmla="*/ 74 w 117"/>
              <a:gd name="T23" fmla="*/ 117 h 117"/>
              <a:gd name="T24" fmla="*/ 106 w 117"/>
              <a:gd name="T25" fmla="*/ 117 h 117"/>
              <a:gd name="T26" fmla="*/ 106 w 117"/>
              <a:gd name="T27" fmla="*/ 58 h 117"/>
              <a:gd name="T28" fmla="*/ 117 w 117"/>
              <a:gd name="T29" fmla="*/ 58 h 117"/>
              <a:gd name="T30" fmla="*/ 101 w 117"/>
              <a:gd name="T3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3" name="Rectangle 6"/>
          <p:cNvSpPr>
            <a:spLocks noChangeArrowheads="1"/>
          </p:cNvSpPr>
          <p:nvPr/>
        </p:nvSpPr>
        <p:spPr bwMode="auto">
          <a:xfrm>
            <a:off x="1046163" y="1368425"/>
            <a:ext cx="53975" cy="1095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4" name="Rectangle 7"/>
          <p:cNvSpPr>
            <a:spLocks noChangeArrowheads="1"/>
          </p:cNvSpPr>
          <p:nvPr/>
        </p:nvSpPr>
        <p:spPr bwMode="auto">
          <a:xfrm>
            <a:off x="1046163" y="1368425"/>
            <a:ext cx="53975" cy="1095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5" name="Rectangle 8"/>
          <p:cNvSpPr>
            <a:spLocks noChangeArrowheads="1"/>
          </p:cNvSpPr>
          <p:nvPr/>
        </p:nvSpPr>
        <p:spPr bwMode="auto">
          <a:xfrm>
            <a:off x="1046163" y="1368425"/>
            <a:ext cx="53975" cy="1095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6" name="Rectangle 9"/>
          <p:cNvSpPr>
            <a:spLocks noChangeArrowheads="1"/>
          </p:cNvSpPr>
          <p:nvPr/>
        </p:nvSpPr>
        <p:spPr bwMode="auto">
          <a:xfrm>
            <a:off x="1046163" y="1368425"/>
            <a:ext cx="53975" cy="1095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7" name="Freeform 10"/>
          <p:cNvSpPr/>
          <p:nvPr/>
        </p:nvSpPr>
        <p:spPr bwMode="auto">
          <a:xfrm>
            <a:off x="1582738" y="4213225"/>
            <a:ext cx="336550" cy="336550"/>
          </a:xfrm>
          <a:custGeom>
            <a:avLst/>
            <a:gdLst>
              <a:gd name="T0" fmla="*/ 114 w 131"/>
              <a:gd name="T1" fmla="*/ 48 h 131"/>
              <a:gd name="T2" fmla="*/ 114 w 131"/>
              <a:gd name="T3" fmla="*/ 6 h 131"/>
              <a:gd name="T4" fmla="*/ 90 w 131"/>
              <a:gd name="T5" fmla="*/ 6 h 131"/>
              <a:gd name="T6" fmla="*/ 90 w 131"/>
              <a:gd name="T7" fmla="*/ 24 h 131"/>
              <a:gd name="T8" fmla="*/ 66 w 131"/>
              <a:gd name="T9" fmla="*/ 0 h 131"/>
              <a:gd name="T10" fmla="*/ 0 w 131"/>
              <a:gd name="T11" fmla="*/ 66 h 131"/>
              <a:gd name="T12" fmla="*/ 12 w 131"/>
              <a:gd name="T13" fmla="*/ 66 h 131"/>
              <a:gd name="T14" fmla="*/ 12 w 131"/>
              <a:gd name="T15" fmla="*/ 131 h 131"/>
              <a:gd name="T16" fmla="*/ 48 w 131"/>
              <a:gd name="T17" fmla="*/ 131 h 131"/>
              <a:gd name="T18" fmla="*/ 48 w 131"/>
              <a:gd name="T19" fmla="*/ 78 h 131"/>
              <a:gd name="T20" fmla="*/ 83 w 131"/>
              <a:gd name="T21" fmla="*/ 78 h 131"/>
              <a:gd name="T22" fmla="*/ 83 w 131"/>
              <a:gd name="T23" fmla="*/ 131 h 131"/>
              <a:gd name="T24" fmla="*/ 120 w 131"/>
              <a:gd name="T25" fmla="*/ 131 h 131"/>
              <a:gd name="T26" fmla="*/ 120 w 131"/>
              <a:gd name="T27" fmla="*/ 66 h 131"/>
              <a:gd name="T28" fmla="*/ 131 w 131"/>
              <a:gd name="T29" fmla="*/ 66 h 131"/>
              <a:gd name="T30" fmla="*/ 114 w 131"/>
              <a:gd name="T31" fmla="*/ 4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31">
                <a:moveTo>
                  <a:pt x="114" y="48"/>
                </a:moveTo>
                <a:lnTo>
                  <a:pt x="114" y="6"/>
                </a:lnTo>
                <a:lnTo>
                  <a:pt x="90" y="6"/>
                </a:lnTo>
                <a:lnTo>
                  <a:pt x="90" y="24"/>
                </a:lnTo>
                <a:lnTo>
                  <a:pt x="66" y="0"/>
                </a:lnTo>
                <a:lnTo>
                  <a:pt x="0" y="66"/>
                </a:lnTo>
                <a:lnTo>
                  <a:pt x="12" y="66"/>
                </a:lnTo>
                <a:lnTo>
                  <a:pt x="12" y="131"/>
                </a:lnTo>
                <a:lnTo>
                  <a:pt x="48" y="131"/>
                </a:lnTo>
                <a:lnTo>
                  <a:pt x="48" y="78"/>
                </a:lnTo>
                <a:lnTo>
                  <a:pt x="83" y="78"/>
                </a:lnTo>
                <a:lnTo>
                  <a:pt x="83" y="131"/>
                </a:lnTo>
                <a:lnTo>
                  <a:pt x="120" y="131"/>
                </a:lnTo>
                <a:lnTo>
                  <a:pt x="120" y="66"/>
                </a:lnTo>
                <a:lnTo>
                  <a:pt x="131" y="66"/>
                </a:lnTo>
                <a:lnTo>
                  <a:pt x="114" y="4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8" name="Rectangle 11"/>
          <p:cNvSpPr>
            <a:spLocks noChangeArrowheads="1"/>
          </p:cNvSpPr>
          <p:nvPr/>
        </p:nvSpPr>
        <p:spPr bwMode="auto">
          <a:xfrm>
            <a:off x="1719263" y="4429125"/>
            <a:ext cx="61912"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9" name="Rectangle 12"/>
          <p:cNvSpPr>
            <a:spLocks noChangeArrowheads="1"/>
          </p:cNvSpPr>
          <p:nvPr/>
        </p:nvSpPr>
        <p:spPr bwMode="auto">
          <a:xfrm>
            <a:off x="1719263" y="4429125"/>
            <a:ext cx="61912"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0" name="Rectangle 13"/>
          <p:cNvSpPr>
            <a:spLocks noChangeArrowheads="1"/>
          </p:cNvSpPr>
          <p:nvPr/>
        </p:nvSpPr>
        <p:spPr bwMode="auto">
          <a:xfrm>
            <a:off x="1719263" y="4429125"/>
            <a:ext cx="61912"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1" name="Rectangle 14"/>
          <p:cNvSpPr>
            <a:spLocks noChangeArrowheads="1"/>
          </p:cNvSpPr>
          <p:nvPr/>
        </p:nvSpPr>
        <p:spPr bwMode="auto">
          <a:xfrm>
            <a:off x="1719263" y="4429125"/>
            <a:ext cx="61912"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2" name="Freeform 15"/>
          <p:cNvSpPr>
            <a:spLocks noEditPoints="1"/>
          </p:cNvSpPr>
          <p:nvPr/>
        </p:nvSpPr>
        <p:spPr bwMode="auto">
          <a:xfrm>
            <a:off x="1585913" y="1185863"/>
            <a:ext cx="300037" cy="300037"/>
          </a:xfrm>
          <a:custGeom>
            <a:avLst/>
            <a:gdLst>
              <a:gd name="T0" fmla="*/ 108 w 132"/>
              <a:gd name="T1" fmla="*/ 0 h 132"/>
              <a:gd name="T2" fmla="*/ 24 w 132"/>
              <a:gd name="T3" fmla="*/ 0 h 132"/>
              <a:gd name="T4" fmla="*/ 0 w 132"/>
              <a:gd name="T5" fmla="*/ 24 h 132"/>
              <a:gd name="T6" fmla="*/ 0 w 132"/>
              <a:gd name="T7" fmla="*/ 108 h 132"/>
              <a:gd name="T8" fmla="*/ 24 w 132"/>
              <a:gd name="T9" fmla="*/ 132 h 132"/>
              <a:gd name="T10" fmla="*/ 108 w 132"/>
              <a:gd name="T11" fmla="*/ 132 h 132"/>
              <a:gd name="T12" fmla="*/ 132 w 132"/>
              <a:gd name="T13" fmla="*/ 108 h 132"/>
              <a:gd name="T14" fmla="*/ 132 w 132"/>
              <a:gd name="T15" fmla="*/ 24 h 132"/>
              <a:gd name="T16" fmla="*/ 108 w 132"/>
              <a:gd name="T17" fmla="*/ 0 h 132"/>
              <a:gd name="T18" fmla="*/ 108 w 132"/>
              <a:gd name="T19" fmla="*/ 78 h 132"/>
              <a:gd name="T20" fmla="*/ 78 w 132"/>
              <a:gd name="T21" fmla="*/ 78 h 132"/>
              <a:gd name="T22" fmla="*/ 78 w 132"/>
              <a:gd name="T23" fmla="*/ 108 h 132"/>
              <a:gd name="T24" fmla="*/ 54 w 132"/>
              <a:gd name="T25" fmla="*/ 108 h 132"/>
              <a:gd name="T26" fmla="*/ 54 w 132"/>
              <a:gd name="T27" fmla="*/ 78 h 132"/>
              <a:gd name="T28" fmla="*/ 24 w 132"/>
              <a:gd name="T29" fmla="*/ 78 h 132"/>
              <a:gd name="T30" fmla="*/ 24 w 132"/>
              <a:gd name="T31" fmla="*/ 54 h 132"/>
              <a:gd name="T32" fmla="*/ 54 w 132"/>
              <a:gd name="T33" fmla="*/ 54 h 132"/>
              <a:gd name="T34" fmla="*/ 54 w 132"/>
              <a:gd name="T35" fmla="*/ 24 h 132"/>
              <a:gd name="T36" fmla="*/ 78 w 132"/>
              <a:gd name="T37" fmla="*/ 24 h 132"/>
              <a:gd name="T38" fmla="*/ 78 w 132"/>
              <a:gd name="T39" fmla="*/ 54 h 132"/>
              <a:gd name="T40" fmla="*/ 108 w 132"/>
              <a:gd name="T41" fmla="*/ 54 h 132"/>
              <a:gd name="T42" fmla="*/ 108 w 132"/>
              <a:gd name="T43"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3" name="Freeform 16"/>
          <p:cNvSpPr>
            <a:spLocks noEditPoints="1"/>
          </p:cNvSpPr>
          <p:nvPr/>
        </p:nvSpPr>
        <p:spPr bwMode="auto">
          <a:xfrm>
            <a:off x="2246313" y="1190625"/>
            <a:ext cx="328612" cy="327025"/>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4" name="Freeform 17"/>
          <p:cNvSpPr>
            <a:spLocks noEditPoints="1"/>
          </p:cNvSpPr>
          <p:nvPr/>
        </p:nvSpPr>
        <p:spPr bwMode="auto">
          <a:xfrm>
            <a:off x="2936875" y="1160463"/>
            <a:ext cx="219075" cy="354012"/>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5" name="Freeform 18"/>
          <p:cNvSpPr/>
          <p:nvPr/>
        </p:nvSpPr>
        <p:spPr bwMode="auto">
          <a:xfrm>
            <a:off x="3503613" y="1214438"/>
            <a:ext cx="325437" cy="300037"/>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6" name="Freeform 19"/>
          <p:cNvSpPr>
            <a:spLocks noEditPoints="1"/>
          </p:cNvSpPr>
          <p:nvPr/>
        </p:nvSpPr>
        <p:spPr bwMode="auto">
          <a:xfrm>
            <a:off x="4122738" y="1214438"/>
            <a:ext cx="325437" cy="300037"/>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7" name="Freeform 20"/>
          <p:cNvSpPr>
            <a:spLocks noEditPoints="1"/>
          </p:cNvSpPr>
          <p:nvPr/>
        </p:nvSpPr>
        <p:spPr bwMode="auto">
          <a:xfrm>
            <a:off x="4903788" y="1131888"/>
            <a:ext cx="141287" cy="112712"/>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8" name="Freeform 21"/>
          <p:cNvSpPr>
            <a:spLocks noEditPoints="1"/>
          </p:cNvSpPr>
          <p:nvPr/>
        </p:nvSpPr>
        <p:spPr bwMode="auto">
          <a:xfrm>
            <a:off x="4797425" y="1131888"/>
            <a:ext cx="141288" cy="112712"/>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9" name="Freeform 22"/>
          <p:cNvSpPr/>
          <p:nvPr/>
        </p:nvSpPr>
        <p:spPr bwMode="auto">
          <a:xfrm>
            <a:off x="4937125" y="1231900"/>
            <a:ext cx="149225" cy="123825"/>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0" name="Freeform 23"/>
          <p:cNvSpPr/>
          <p:nvPr/>
        </p:nvSpPr>
        <p:spPr bwMode="auto">
          <a:xfrm>
            <a:off x="4937125" y="1381125"/>
            <a:ext cx="149225" cy="123825"/>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1" name="Freeform 24"/>
          <p:cNvSpPr/>
          <p:nvPr/>
        </p:nvSpPr>
        <p:spPr bwMode="auto">
          <a:xfrm>
            <a:off x="4759325" y="1231900"/>
            <a:ext cx="149225" cy="123825"/>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2" name="Freeform 25"/>
          <p:cNvSpPr/>
          <p:nvPr/>
        </p:nvSpPr>
        <p:spPr bwMode="auto">
          <a:xfrm>
            <a:off x="4759325" y="1381125"/>
            <a:ext cx="149225" cy="123825"/>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3" name="Freeform 26"/>
          <p:cNvSpPr/>
          <p:nvPr/>
        </p:nvSpPr>
        <p:spPr bwMode="auto">
          <a:xfrm>
            <a:off x="5491163" y="1357313"/>
            <a:ext cx="142875" cy="174625"/>
          </a:xfrm>
          <a:custGeom>
            <a:avLst/>
            <a:gdLst>
              <a:gd name="T0" fmla="*/ 0 w 55"/>
              <a:gd name="T1" fmla="*/ 68 h 68"/>
              <a:gd name="T2" fmla="*/ 24 w 55"/>
              <a:gd name="T3" fmla="*/ 33 h 68"/>
              <a:gd name="T4" fmla="*/ 1 w 55"/>
              <a:gd name="T5" fmla="*/ 20 h 68"/>
              <a:gd name="T6" fmla="*/ 28 w 55"/>
              <a:gd name="T7" fmla="*/ 0 h 68"/>
              <a:gd name="T8" fmla="*/ 28 w 55"/>
              <a:gd name="T9" fmla="*/ 0 h 68"/>
              <a:gd name="T10" fmla="*/ 44 w 55"/>
              <a:gd name="T11" fmla="*/ 15 h 68"/>
              <a:gd name="T12" fmla="*/ 32 w 55"/>
              <a:gd name="T13" fmla="*/ 20 h 68"/>
              <a:gd name="T14" fmla="*/ 55 w 55"/>
              <a:gd name="T15" fmla="*/ 33 h 68"/>
              <a:gd name="T16" fmla="*/ 0 w 55"/>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8">
                <a:moveTo>
                  <a:pt x="0" y="68"/>
                </a:moveTo>
                <a:lnTo>
                  <a:pt x="24" y="33"/>
                </a:lnTo>
                <a:lnTo>
                  <a:pt x="1" y="20"/>
                </a:lnTo>
                <a:lnTo>
                  <a:pt x="28" y="0"/>
                </a:lnTo>
                <a:lnTo>
                  <a:pt x="28" y="0"/>
                </a:lnTo>
                <a:lnTo>
                  <a:pt x="44" y="15"/>
                </a:lnTo>
                <a:lnTo>
                  <a:pt x="32" y="20"/>
                </a:lnTo>
                <a:lnTo>
                  <a:pt x="55" y="33"/>
                </a:lnTo>
                <a:lnTo>
                  <a:pt x="0"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4" name="Freeform 27"/>
          <p:cNvSpPr/>
          <p:nvPr/>
        </p:nvSpPr>
        <p:spPr bwMode="auto">
          <a:xfrm>
            <a:off x="5403850" y="1177925"/>
            <a:ext cx="327025" cy="212725"/>
          </a:xfrm>
          <a:custGeom>
            <a:avLst/>
            <a:gdLst>
              <a:gd name="T0" fmla="*/ 119 w 144"/>
              <a:gd name="T1" fmla="*/ 44 h 94"/>
              <a:gd name="T2" fmla="*/ 118 w 144"/>
              <a:gd name="T3" fmla="*/ 44 h 94"/>
              <a:gd name="T4" fmla="*/ 119 w 144"/>
              <a:gd name="T5" fmla="*/ 37 h 94"/>
              <a:gd name="T6" fmla="*/ 81 w 144"/>
              <a:gd name="T7" fmla="*/ 0 h 94"/>
              <a:gd name="T8" fmla="*/ 45 w 144"/>
              <a:gd name="T9" fmla="*/ 27 h 94"/>
              <a:gd name="T10" fmla="*/ 34 w 144"/>
              <a:gd name="T11" fmla="*/ 25 h 94"/>
              <a:gd name="T12" fmla="*/ 0 w 144"/>
              <a:gd name="T13" fmla="*/ 59 h 94"/>
              <a:gd name="T14" fmla="*/ 0 w 144"/>
              <a:gd name="T15" fmla="*/ 69 h 94"/>
              <a:gd name="T16" fmla="*/ 25 w 144"/>
              <a:gd name="T17" fmla="*/ 94 h 94"/>
              <a:gd name="T18" fmla="*/ 34 w 144"/>
              <a:gd name="T19" fmla="*/ 94 h 94"/>
              <a:gd name="T20" fmla="*/ 34 w 144"/>
              <a:gd name="T21" fmla="*/ 94 h 94"/>
              <a:gd name="T22" fmla="*/ 35 w 144"/>
              <a:gd name="T23" fmla="*/ 94 h 94"/>
              <a:gd name="T24" fmla="*/ 38 w 144"/>
              <a:gd name="T25" fmla="*/ 94 h 94"/>
              <a:gd name="T26" fmla="*/ 64 w 144"/>
              <a:gd name="T27" fmla="*/ 74 h 94"/>
              <a:gd name="T28" fmla="*/ 76 w 144"/>
              <a:gd name="T29" fmla="*/ 75 h 94"/>
              <a:gd name="T30" fmla="*/ 94 w 144"/>
              <a:gd name="T31" fmla="*/ 93 h 94"/>
              <a:gd name="T32" fmla="*/ 94 w 144"/>
              <a:gd name="T33" fmla="*/ 94 h 94"/>
              <a:gd name="T34" fmla="*/ 119 w 144"/>
              <a:gd name="T35" fmla="*/ 94 h 94"/>
              <a:gd name="T36" fmla="*/ 144 w 144"/>
              <a:gd name="T37" fmla="*/ 69 h 94"/>
              <a:gd name="T38" fmla="*/ 119 w 144"/>
              <a:gd name="T39"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5" name="Freeform 28"/>
          <p:cNvSpPr>
            <a:spLocks noEditPoints="1"/>
          </p:cNvSpPr>
          <p:nvPr/>
        </p:nvSpPr>
        <p:spPr bwMode="auto">
          <a:xfrm>
            <a:off x="6049963" y="1173163"/>
            <a:ext cx="328612" cy="325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6" name="Freeform 29"/>
          <p:cNvSpPr>
            <a:spLocks noEditPoints="1"/>
          </p:cNvSpPr>
          <p:nvPr/>
        </p:nvSpPr>
        <p:spPr bwMode="auto">
          <a:xfrm>
            <a:off x="6702425" y="1154113"/>
            <a:ext cx="273050" cy="273050"/>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7" name="Freeform 30"/>
          <p:cNvSpPr>
            <a:spLocks noEditPoints="1"/>
          </p:cNvSpPr>
          <p:nvPr/>
        </p:nvSpPr>
        <p:spPr bwMode="auto">
          <a:xfrm>
            <a:off x="6921500" y="1398588"/>
            <a:ext cx="134938" cy="139700"/>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8" name="Freeform 31"/>
          <p:cNvSpPr/>
          <p:nvPr/>
        </p:nvSpPr>
        <p:spPr bwMode="auto">
          <a:xfrm>
            <a:off x="7378700" y="1169988"/>
            <a:ext cx="328613" cy="327025"/>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9" name="Freeform 32"/>
          <p:cNvSpPr>
            <a:spLocks noEditPoints="1"/>
          </p:cNvSpPr>
          <p:nvPr/>
        </p:nvSpPr>
        <p:spPr bwMode="auto">
          <a:xfrm>
            <a:off x="8080375" y="1160463"/>
            <a:ext cx="163513" cy="35401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0" name="Freeform 33"/>
          <p:cNvSpPr>
            <a:spLocks noEditPoints="1"/>
          </p:cNvSpPr>
          <p:nvPr/>
        </p:nvSpPr>
        <p:spPr bwMode="auto">
          <a:xfrm>
            <a:off x="927100" y="1774825"/>
            <a:ext cx="273050" cy="325438"/>
          </a:xfrm>
          <a:custGeom>
            <a:avLst/>
            <a:gdLst>
              <a:gd name="T0" fmla="*/ 102 w 120"/>
              <a:gd name="T1" fmla="*/ 60 h 144"/>
              <a:gd name="T2" fmla="*/ 102 w 120"/>
              <a:gd name="T3" fmla="*/ 42 h 144"/>
              <a:gd name="T4" fmla="*/ 60 w 120"/>
              <a:gd name="T5" fmla="*/ 0 h 144"/>
              <a:gd name="T6" fmla="*/ 18 w 120"/>
              <a:gd name="T7" fmla="*/ 42 h 144"/>
              <a:gd name="T8" fmla="*/ 18 w 120"/>
              <a:gd name="T9" fmla="*/ 60 h 144"/>
              <a:gd name="T10" fmla="*/ 0 w 120"/>
              <a:gd name="T11" fmla="*/ 60 h 144"/>
              <a:gd name="T12" fmla="*/ 0 w 120"/>
              <a:gd name="T13" fmla="*/ 144 h 144"/>
              <a:gd name="T14" fmla="*/ 120 w 120"/>
              <a:gd name="T15" fmla="*/ 144 h 144"/>
              <a:gd name="T16" fmla="*/ 120 w 120"/>
              <a:gd name="T17" fmla="*/ 60 h 144"/>
              <a:gd name="T18" fmla="*/ 102 w 120"/>
              <a:gd name="T19" fmla="*/ 60 h 144"/>
              <a:gd name="T20" fmla="*/ 66 w 120"/>
              <a:gd name="T21" fmla="*/ 106 h 144"/>
              <a:gd name="T22" fmla="*/ 66 w 120"/>
              <a:gd name="T23" fmla="*/ 126 h 144"/>
              <a:gd name="T24" fmla="*/ 54 w 120"/>
              <a:gd name="T25" fmla="*/ 126 h 144"/>
              <a:gd name="T26" fmla="*/ 54 w 120"/>
              <a:gd name="T27" fmla="*/ 106 h 144"/>
              <a:gd name="T28" fmla="*/ 48 w 120"/>
              <a:gd name="T29" fmla="*/ 96 h 144"/>
              <a:gd name="T30" fmla="*/ 60 w 120"/>
              <a:gd name="T31" fmla="*/ 84 h 144"/>
              <a:gd name="T32" fmla="*/ 72 w 120"/>
              <a:gd name="T33" fmla="*/ 96 h 144"/>
              <a:gd name="T34" fmla="*/ 66 w 120"/>
              <a:gd name="T35" fmla="*/ 106 h 144"/>
              <a:gd name="T36" fmla="*/ 90 w 120"/>
              <a:gd name="T37" fmla="*/ 60 h 144"/>
              <a:gd name="T38" fmla="*/ 30 w 120"/>
              <a:gd name="T39" fmla="*/ 60 h 144"/>
              <a:gd name="T40" fmla="*/ 30 w 120"/>
              <a:gd name="T41" fmla="*/ 42 h 144"/>
              <a:gd name="T42" fmla="*/ 60 w 120"/>
              <a:gd name="T43" fmla="*/ 12 h 144"/>
              <a:gd name="T44" fmla="*/ 90 w 120"/>
              <a:gd name="T45" fmla="*/ 42 h 144"/>
              <a:gd name="T46" fmla="*/ 90 w 120"/>
              <a:gd name="T47" fmla="*/ 6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1" name="Freeform 34"/>
          <p:cNvSpPr/>
          <p:nvPr/>
        </p:nvSpPr>
        <p:spPr bwMode="auto">
          <a:xfrm>
            <a:off x="1598613" y="1766888"/>
            <a:ext cx="312737" cy="349250"/>
          </a:xfrm>
          <a:custGeom>
            <a:avLst/>
            <a:gdLst>
              <a:gd name="T0" fmla="*/ 129 w 138"/>
              <a:gd name="T1" fmla="*/ 75 h 153"/>
              <a:gd name="T2" fmla="*/ 120 w 138"/>
              <a:gd name="T3" fmla="*/ 84 h 153"/>
              <a:gd name="T4" fmla="*/ 69 w 138"/>
              <a:gd name="T5" fmla="*/ 135 h 153"/>
              <a:gd name="T6" fmla="*/ 18 w 138"/>
              <a:gd name="T7" fmla="*/ 84 h 153"/>
              <a:gd name="T8" fmla="*/ 69 w 138"/>
              <a:gd name="T9" fmla="*/ 33 h 153"/>
              <a:gd name="T10" fmla="*/ 69 w 138"/>
              <a:gd name="T11" fmla="*/ 33 h 153"/>
              <a:gd name="T12" fmla="*/ 69 w 138"/>
              <a:gd name="T13" fmla="*/ 48 h 153"/>
              <a:gd name="T14" fmla="*/ 105 w 138"/>
              <a:gd name="T15" fmla="*/ 24 h 153"/>
              <a:gd name="T16" fmla="*/ 69 w 138"/>
              <a:gd name="T17" fmla="*/ 0 h 153"/>
              <a:gd name="T18" fmla="*/ 69 w 138"/>
              <a:gd name="T19" fmla="*/ 15 h 153"/>
              <a:gd name="T20" fmla="*/ 69 w 138"/>
              <a:gd name="T21" fmla="*/ 15 h 153"/>
              <a:gd name="T22" fmla="*/ 0 w 138"/>
              <a:gd name="T23" fmla="*/ 84 h 153"/>
              <a:gd name="T24" fmla="*/ 69 w 138"/>
              <a:gd name="T25" fmla="*/ 153 h 153"/>
              <a:gd name="T26" fmla="*/ 138 w 138"/>
              <a:gd name="T27" fmla="*/ 84 h 153"/>
              <a:gd name="T28" fmla="*/ 129 w 138"/>
              <a:gd name="T29" fmla="*/ 7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2" name="Freeform 35"/>
          <p:cNvSpPr/>
          <p:nvPr/>
        </p:nvSpPr>
        <p:spPr bwMode="auto">
          <a:xfrm>
            <a:off x="2197100" y="1868488"/>
            <a:ext cx="314325" cy="252412"/>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3" name="Freeform 36"/>
          <p:cNvSpPr/>
          <p:nvPr/>
        </p:nvSpPr>
        <p:spPr bwMode="auto">
          <a:xfrm>
            <a:off x="2292350" y="1779588"/>
            <a:ext cx="314325" cy="2540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4" name="Freeform 37"/>
          <p:cNvSpPr/>
          <p:nvPr/>
        </p:nvSpPr>
        <p:spPr bwMode="auto">
          <a:xfrm>
            <a:off x="2835275" y="1808163"/>
            <a:ext cx="423863" cy="287337"/>
          </a:xfrm>
          <a:custGeom>
            <a:avLst/>
            <a:gdLst>
              <a:gd name="T0" fmla="*/ 135 w 186"/>
              <a:gd name="T1" fmla="*/ 9 h 126"/>
              <a:gd name="T2" fmla="*/ 84 w 186"/>
              <a:gd name="T3" fmla="*/ 57 h 126"/>
              <a:gd name="T4" fmla="*/ 84 w 186"/>
              <a:gd name="T5" fmla="*/ 57 h 126"/>
              <a:gd name="T6" fmla="*/ 84 w 186"/>
              <a:gd name="T7" fmla="*/ 60 h 126"/>
              <a:gd name="T8" fmla="*/ 84 w 186"/>
              <a:gd name="T9" fmla="*/ 66 h 126"/>
              <a:gd name="T10" fmla="*/ 51 w 186"/>
              <a:gd name="T11" fmla="*/ 99 h 126"/>
              <a:gd name="T12" fmla="*/ 18 w 186"/>
              <a:gd name="T13" fmla="*/ 66 h 126"/>
              <a:gd name="T14" fmla="*/ 51 w 186"/>
              <a:gd name="T15" fmla="*/ 33 h 126"/>
              <a:gd name="T16" fmla="*/ 51 w 186"/>
              <a:gd name="T17" fmla="*/ 48 h 126"/>
              <a:gd name="T18" fmla="*/ 87 w 186"/>
              <a:gd name="T19" fmla="*/ 24 h 126"/>
              <a:gd name="T20" fmla="*/ 51 w 186"/>
              <a:gd name="T21" fmla="*/ 0 h 126"/>
              <a:gd name="T22" fmla="*/ 51 w 186"/>
              <a:gd name="T23" fmla="*/ 15 h 126"/>
              <a:gd name="T24" fmla="*/ 0 w 186"/>
              <a:gd name="T25" fmla="*/ 66 h 126"/>
              <a:gd name="T26" fmla="*/ 51 w 186"/>
              <a:gd name="T27" fmla="*/ 117 h 126"/>
              <a:gd name="T28" fmla="*/ 102 w 186"/>
              <a:gd name="T29" fmla="*/ 69 h 126"/>
              <a:gd name="T30" fmla="*/ 102 w 186"/>
              <a:gd name="T31" fmla="*/ 69 h 126"/>
              <a:gd name="T32" fmla="*/ 102 w 186"/>
              <a:gd name="T33" fmla="*/ 66 h 126"/>
              <a:gd name="T34" fmla="*/ 102 w 186"/>
              <a:gd name="T35" fmla="*/ 60 h 126"/>
              <a:gd name="T36" fmla="*/ 135 w 186"/>
              <a:gd name="T37" fmla="*/ 27 h 126"/>
              <a:gd name="T38" fmla="*/ 168 w 186"/>
              <a:gd name="T39" fmla="*/ 60 h 126"/>
              <a:gd name="T40" fmla="*/ 135 w 186"/>
              <a:gd name="T41" fmla="*/ 93 h 126"/>
              <a:gd name="T42" fmla="*/ 135 w 186"/>
              <a:gd name="T43" fmla="*/ 78 h 126"/>
              <a:gd name="T44" fmla="*/ 99 w 186"/>
              <a:gd name="T45" fmla="*/ 102 h 126"/>
              <a:gd name="T46" fmla="*/ 135 w 186"/>
              <a:gd name="T47" fmla="*/ 126 h 126"/>
              <a:gd name="T48" fmla="*/ 135 w 186"/>
              <a:gd name="T49" fmla="*/ 111 h 126"/>
              <a:gd name="T50" fmla="*/ 186 w 186"/>
              <a:gd name="T51" fmla="*/ 60 h 126"/>
              <a:gd name="T52" fmla="*/ 135 w 186"/>
              <a:gd name="T53" fmla="*/ 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5" name="Freeform 38"/>
          <p:cNvSpPr/>
          <p:nvPr/>
        </p:nvSpPr>
        <p:spPr bwMode="auto">
          <a:xfrm>
            <a:off x="3462338" y="1841500"/>
            <a:ext cx="428625" cy="217488"/>
          </a:xfrm>
          <a:custGeom>
            <a:avLst/>
            <a:gdLst>
              <a:gd name="T0" fmla="*/ 189 w 189"/>
              <a:gd name="T1" fmla="*/ 57 h 96"/>
              <a:gd name="T2" fmla="*/ 153 w 189"/>
              <a:gd name="T3" fmla="*/ 33 h 96"/>
              <a:gd name="T4" fmla="*/ 153 w 189"/>
              <a:gd name="T5" fmla="*/ 48 h 96"/>
              <a:gd name="T6" fmla="*/ 152 w 189"/>
              <a:gd name="T7" fmla="*/ 48 h 96"/>
              <a:gd name="T8" fmla="*/ 140 w 189"/>
              <a:gd name="T9" fmla="*/ 48 h 96"/>
              <a:gd name="T10" fmla="*/ 137 w 189"/>
              <a:gd name="T11" fmla="*/ 45 h 96"/>
              <a:gd name="T12" fmla="*/ 137 w 189"/>
              <a:gd name="T13" fmla="*/ 21 h 96"/>
              <a:gd name="T14" fmla="*/ 116 w 189"/>
              <a:gd name="T15" fmla="*/ 0 h 96"/>
              <a:gd name="T16" fmla="*/ 95 w 189"/>
              <a:gd name="T17" fmla="*/ 21 h 96"/>
              <a:gd name="T18" fmla="*/ 95 w 189"/>
              <a:gd name="T19" fmla="*/ 75 h 96"/>
              <a:gd name="T20" fmla="*/ 92 w 189"/>
              <a:gd name="T21" fmla="*/ 78 h 96"/>
              <a:gd name="T22" fmla="*/ 89 w 189"/>
              <a:gd name="T23" fmla="*/ 75 h 96"/>
              <a:gd name="T24" fmla="*/ 89 w 189"/>
              <a:gd name="T25" fmla="*/ 21 h 96"/>
              <a:gd name="T26" fmla="*/ 69 w 189"/>
              <a:gd name="T27" fmla="*/ 0 h 96"/>
              <a:gd name="T28" fmla="*/ 48 w 189"/>
              <a:gd name="T29" fmla="*/ 21 h 96"/>
              <a:gd name="T30" fmla="*/ 48 w 189"/>
              <a:gd name="T31" fmla="*/ 75 h 96"/>
              <a:gd name="T32" fmla="*/ 45 w 189"/>
              <a:gd name="T33" fmla="*/ 78 h 96"/>
              <a:gd name="T34" fmla="*/ 42 w 189"/>
              <a:gd name="T35" fmla="*/ 75 h 96"/>
              <a:gd name="T36" fmla="*/ 42 w 189"/>
              <a:gd name="T37" fmla="*/ 45 h 96"/>
              <a:gd name="T38" fmla="*/ 20 w 189"/>
              <a:gd name="T39" fmla="*/ 24 h 96"/>
              <a:gd name="T40" fmla="*/ 9 w 189"/>
              <a:gd name="T41" fmla="*/ 24 h 96"/>
              <a:gd name="T42" fmla="*/ 0 w 189"/>
              <a:gd name="T43" fmla="*/ 33 h 96"/>
              <a:gd name="T44" fmla="*/ 9 w 189"/>
              <a:gd name="T45" fmla="*/ 42 h 96"/>
              <a:gd name="T46" fmla="*/ 20 w 189"/>
              <a:gd name="T47" fmla="*/ 42 h 96"/>
              <a:gd name="T48" fmla="*/ 24 w 189"/>
              <a:gd name="T49" fmla="*/ 45 h 96"/>
              <a:gd name="T50" fmla="*/ 24 w 189"/>
              <a:gd name="T51" fmla="*/ 75 h 96"/>
              <a:gd name="T52" fmla="*/ 45 w 189"/>
              <a:gd name="T53" fmla="*/ 96 h 96"/>
              <a:gd name="T54" fmla="*/ 66 w 189"/>
              <a:gd name="T55" fmla="*/ 75 h 96"/>
              <a:gd name="T56" fmla="*/ 65 w 189"/>
              <a:gd name="T57" fmla="*/ 21 h 96"/>
              <a:gd name="T58" fmla="*/ 69 w 189"/>
              <a:gd name="T59" fmla="*/ 18 h 96"/>
              <a:gd name="T60" fmla="*/ 72 w 189"/>
              <a:gd name="T61" fmla="*/ 21 h 96"/>
              <a:gd name="T62" fmla="*/ 72 w 189"/>
              <a:gd name="T63" fmla="*/ 75 h 96"/>
              <a:gd name="T64" fmla="*/ 92 w 189"/>
              <a:gd name="T65" fmla="*/ 96 h 96"/>
              <a:gd name="T66" fmla="*/ 113 w 189"/>
              <a:gd name="T67" fmla="*/ 75 h 96"/>
              <a:gd name="T68" fmla="*/ 113 w 189"/>
              <a:gd name="T69" fmla="*/ 21 h 96"/>
              <a:gd name="T70" fmla="*/ 116 w 189"/>
              <a:gd name="T71" fmla="*/ 18 h 96"/>
              <a:gd name="T72" fmla="*/ 119 w 189"/>
              <a:gd name="T73" fmla="*/ 21 h 96"/>
              <a:gd name="T74" fmla="*/ 119 w 189"/>
              <a:gd name="T75" fmla="*/ 45 h 96"/>
              <a:gd name="T76" fmla="*/ 140 w 189"/>
              <a:gd name="T77" fmla="*/ 66 h 96"/>
              <a:gd name="T78" fmla="*/ 152 w 189"/>
              <a:gd name="T79" fmla="*/ 66 h 96"/>
              <a:gd name="T80" fmla="*/ 153 w 189"/>
              <a:gd name="T81" fmla="*/ 66 h 96"/>
              <a:gd name="T82" fmla="*/ 153 w 189"/>
              <a:gd name="T83" fmla="*/ 81 h 96"/>
              <a:gd name="T84" fmla="*/ 189 w 189"/>
              <a:gd name="T85"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6" name="Freeform 39"/>
          <p:cNvSpPr/>
          <p:nvPr/>
        </p:nvSpPr>
        <p:spPr bwMode="auto">
          <a:xfrm>
            <a:off x="4281488" y="1971675"/>
            <a:ext cx="203200" cy="119063"/>
          </a:xfrm>
          <a:custGeom>
            <a:avLst/>
            <a:gdLst>
              <a:gd name="T0" fmla="*/ 90 w 90"/>
              <a:gd name="T1" fmla="*/ 28 h 52"/>
              <a:gd name="T2" fmla="*/ 54 w 90"/>
              <a:gd name="T3" fmla="*/ 4 h 52"/>
              <a:gd name="T4" fmla="*/ 54 w 90"/>
              <a:gd name="T5" fmla="*/ 19 h 52"/>
              <a:gd name="T6" fmla="*/ 53 w 90"/>
              <a:gd name="T7" fmla="*/ 19 h 52"/>
              <a:gd name="T8" fmla="*/ 28 w 90"/>
              <a:gd name="T9" fmla="*/ 19 h 52"/>
              <a:gd name="T10" fmla="*/ 12 w 90"/>
              <a:gd name="T11" fmla="*/ 0 h 52"/>
              <a:gd name="T12" fmla="*/ 0 w 90"/>
              <a:gd name="T13" fmla="*/ 14 h 52"/>
              <a:gd name="T14" fmla="*/ 17 w 90"/>
              <a:gd name="T15" fmla="*/ 34 h 52"/>
              <a:gd name="T16" fmla="*/ 24 w 90"/>
              <a:gd name="T17" fmla="*/ 37 h 52"/>
              <a:gd name="T18" fmla="*/ 53 w 90"/>
              <a:gd name="T19" fmla="*/ 37 h 52"/>
              <a:gd name="T20" fmla="*/ 54 w 90"/>
              <a:gd name="T21" fmla="*/ 37 h 52"/>
              <a:gd name="T22" fmla="*/ 54 w 90"/>
              <a:gd name="T23" fmla="*/ 52 h 52"/>
              <a:gd name="T24" fmla="*/ 90 w 90"/>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7" name="Freeform 40"/>
          <p:cNvSpPr/>
          <p:nvPr/>
        </p:nvSpPr>
        <p:spPr bwMode="auto">
          <a:xfrm>
            <a:off x="4124325" y="1863725"/>
            <a:ext cx="139700" cy="85725"/>
          </a:xfrm>
          <a:custGeom>
            <a:avLst/>
            <a:gdLst>
              <a:gd name="T0" fmla="*/ 39 w 62"/>
              <a:gd name="T1" fmla="*/ 0 h 37"/>
              <a:gd name="T2" fmla="*/ 9 w 62"/>
              <a:gd name="T3" fmla="*/ 0 h 37"/>
              <a:gd name="T4" fmla="*/ 0 w 62"/>
              <a:gd name="T5" fmla="*/ 9 h 37"/>
              <a:gd name="T6" fmla="*/ 9 w 62"/>
              <a:gd name="T7" fmla="*/ 18 h 37"/>
              <a:gd name="T8" fmla="*/ 34 w 62"/>
              <a:gd name="T9" fmla="*/ 18 h 37"/>
              <a:gd name="T10" fmla="*/ 50 w 62"/>
              <a:gd name="T11" fmla="*/ 37 h 37"/>
              <a:gd name="T12" fmla="*/ 62 w 62"/>
              <a:gd name="T13" fmla="*/ 23 h 37"/>
              <a:gd name="T14" fmla="*/ 45 w 62"/>
              <a:gd name="T15" fmla="*/ 3 h 37"/>
              <a:gd name="T16" fmla="*/ 39 w 62"/>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8" name="Freeform 41"/>
          <p:cNvSpPr/>
          <p:nvPr/>
        </p:nvSpPr>
        <p:spPr bwMode="auto">
          <a:xfrm>
            <a:off x="4122738" y="1830388"/>
            <a:ext cx="361950" cy="227012"/>
          </a:xfrm>
          <a:custGeom>
            <a:avLst/>
            <a:gdLst>
              <a:gd name="T0" fmla="*/ 160 w 160"/>
              <a:gd name="T1" fmla="*/ 24 h 99"/>
              <a:gd name="T2" fmla="*/ 124 w 160"/>
              <a:gd name="T3" fmla="*/ 0 h 99"/>
              <a:gd name="T4" fmla="*/ 124 w 160"/>
              <a:gd name="T5" fmla="*/ 15 h 99"/>
              <a:gd name="T6" fmla="*/ 123 w 160"/>
              <a:gd name="T7" fmla="*/ 15 h 99"/>
              <a:gd name="T8" fmla="*/ 94 w 160"/>
              <a:gd name="T9" fmla="*/ 15 h 99"/>
              <a:gd name="T10" fmla="*/ 87 w 160"/>
              <a:gd name="T11" fmla="*/ 18 h 99"/>
              <a:gd name="T12" fmla="*/ 35 w 160"/>
              <a:gd name="T13" fmla="*/ 81 h 99"/>
              <a:gd name="T14" fmla="*/ 9 w 160"/>
              <a:gd name="T15" fmla="*/ 81 h 99"/>
              <a:gd name="T16" fmla="*/ 0 w 160"/>
              <a:gd name="T17" fmla="*/ 90 h 99"/>
              <a:gd name="T18" fmla="*/ 9 w 160"/>
              <a:gd name="T19" fmla="*/ 99 h 99"/>
              <a:gd name="T20" fmla="*/ 40 w 160"/>
              <a:gd name="T21" fmla="*/ 99 h 99"/>
              <a:gd name="T22" fmla="*/ 46 w 160"/>
              <a:gd name="T23" fmla="*/ 96 h 99"/>
              <a:gd name="T24" fmla="*/ 98 w 160"/>
              <a:gd name="T25" fmla="*/ 33 h 99"/>
              <a:gd name="T26" fmla="*/ 123 w 160"/>
              <a:gd name="T27" fmla="*/ 33 h 99"/>
              <a:gd name="T28" fmla="*/ 124 w 160"/>
              <a:gd name="T29" fmla="*/ 33 h 99"/>
              <a:gd name="T30" fmla="*/ 124 w 160"/>
              <a:gd name="T31" fmla="*/ 48 h 99"/>
              <a:gd name="T32" fmla="*/ 160 w 160"/>
              <a:gd name="T3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9" name="Freeform 42"/>
          <p:cNvSpPr>
            <a:spLocks noEditPoints="1"/>
          </p:cNvSpPr>
          <p:nvPr/>
        </p:nvSpPr>
        <p:spPr bwMode="auto">
          <a:xfrm>
            <a:off x="4725988" y="1768475"/>
            <a:ext cx="390525" cy="390525"/>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0" name="Freeform 43"/>
          <p:cNvSpPr/>
          <p:nvPr/>
        </p:nvSpPr>
        <p:spPr bwMode="auto">
          <a:xfrm>
            <a:off x="4899025" y="1841500"/>
            <a:ext cx="96838" cy="195263"/>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1" name="Freeform 44"/>
          <p:cNvSpPr>
            <a:spLocks noEditPoints="1"/>
          </p:cNvSpPr>
          <p:nvPr/>
        </p:nvSpPr>
        <p:spPr bwMode="auto">
          <a:xfrm>
            <a:off x="5368925" y="1763713"/>
            <a:ext cx="382588" cy="382587"/>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2" name="Oval 45"/>
          <p:cNvSpPr>
            <a:spLocks noChangeArrowheads="1"/>
          </p:cNvSpPr>
          <p:nvPr/>
        </p:nvSpPr>
        <p:spPr bwMode="auto">
          <a:xfrm>
            <a:off x="5545138" y="1817688"/>
            <a:ext cx="26987" cy="285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3" name="Freeform 46"/>
          <p:cNvSpPr/>
          <p:nvPr/>
        </p:nvSpPr>
        <p:spPr bwMode="auto">
          <a:xfrm>
            <a:off x="5605463" y="1833563"/>
            <a:ext cx="30162" cy="30162"/>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4" name="Freeform 47"/>
          <p:cNvSpPr/>
          <p:nvPr/>
        </p:nvSpPr>
        <p:spPr bwMode="auto">
          <a:xfrm>
            <a:off x="5651500" y="1876425"/>
            <a:ext cx="30163" cy="33338"/>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5" name="Oval 48"/>
          <p:cNvSpPr>
            <a:spLocks noChangeArrowheads="1"/>
          </p:cNvSpPr>
          <p:nvPr/>
        </p:nvSpPr>
        <p:spPr bwMode="auto">
          <a:xfrm>
            <a:off x="5668963" y="1941513"/>
            <a:ext cx="25400" cy="285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6" name="Freeform 49"/>
          <p:cNvSpPr/>
          <p:nvPr/>
        </p:nvSpPr>
        <p:spPr bwMode="auto">
          <a:xfrm>
            <a:off x="5481638" y="1833563"/>
            <a:ext cx="30162" cy="30162"/>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7" name="Freeform 50"/>
          <p:cNvSpPr/>
          <p:nvPr/>
        </p:nvSpPr>
        <p:spPr bwMode="auto">
          <a:xfrm>
            <a:off x="5435600" y="1876425"/>
            <a:ext cx="33338" cy="33338"/>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8" name="Oval 51"/>
          <p:cNvSpPr>
            <a:spLocks noChangeArrowheads="1"/>
          </p:cNvSpPr>
          <p:nvPr/>
        </p:nvSpPr>
        <p:spPr bwMode="auto">
          <a:xfrm>
            <a:off x="5422900" y="1941513"/>
            <a:ext cx="28575" cy="285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9" name="Freeform 52"/>
          <p:cNvSpPr/>
          <p:nvPr/>
        </p:nvSpPr>
        <p:spPr bwMode="auto">
          <a:xfrm>
            <a:off x="5507038" y="1889125"/>
            <a:ext cx="79375" cy="106363"/>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0" name="Freeform 53"/>
          <p:cNvSpPr>
            <a:spLocks noEditPoints="1"/>
          </p:cNvSpPr>
          <p:nvPr/>
        </p:nvSpPr>
        <p:spPr bwMode="auto">
          <a:xfrm>
            <a:off x="6008688" y="1747838"/>
            <a:ext cx="412750" cy="414337"/>
          </a:xfrm>
          <a:custGeom>
            <a:avLst/>
            <a:gdLst>
              <a:gd name="T0" fmla="*/ 91 w 182"/>
              <a:gd name="T1" fmla="*/ 0 h 182"/>
              <a:gd name="T2" fmla="*/ 0 w 182"/>
              <a:gd name="T3" fmla="*/ 91 h 182"/>
              <a:gd name="T4" fmla="*/ 91 w 182"/>
              <a:gd name="T5" fmla="*/ 182 h 182"/>
              <a:gd name="T6" fmla="*/ 182 w 182"/>
              <a:gd name="T7" fmla="*/ 91 h 182"/>
              <a:gd name="T8" fmla="*/ 91 w 182"/>
              <a:gd name="T9" fmla="*/ 0 h 182"/>
              <a:gd name="T10" fmla="*/ 91 w 182"/>
              <a:gd name="T11" fmla="*/ 161 h 182"/>
              <a:gd name="T12" fmla="*/ 21 w 182"/>
              <a:gd name="T13" fmla="*/ 91 h 182"/>
              <a:gd name="T14" fmla="*/ 91 w 182"/>
              <a:gd name="T15" fmla="*/ 21 h 182"/>
              <a:gd name="T16" fmla="*/ 161 w 182"/>
              <a:gd name="T17" fmla="*/ 91 h 182"/>
              <a:gd name="T18" fmla="*/ 91 w 182"/>
              <a:gd name="T19" fmla="*/ 16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1" name="Freeform 54"/>
          <p:cNvSpPr>
            <a:spLocks noEditPoints="1"/>
          </p:cNvSpPr>
          <p:nvPr/>
        </p:nvSpPr>
        <p:spPr bwMode="auto">
          <a:xfrm>
            <a:off x="6124575" y="1863725"/>
            <a:ext cx="182563" cy="182563"/>
          </a:xfrm>
          <a:custGeom>
            <a:avLst/>
            <a:gdLst>
              <a:gd name="T0" fmla="*/ 0 w 71"/>
              <a:gd name="T1" fmla="*/ 71 h 71"/>
              <a:gd name="T2" fmla="*/ 48 w 71"/>
              <a:gd name="T3" fmla="*/ 49 h 71"/>
              <a:gd name="T4" fmla="*/ 71 w 71"/>
              <a:gd name="T5" fmla="*/ 0 h 71"/>
              <a:gd name="T6" fmla="*/ 22 w 71"/>
              <a:gd name="T7" fmla="*/ 22 h 71"/>
              <a:gd name="T8" fmla="*/ 0 w 71"/>
              <a:gd name="T9" fmla="*/ 71 h 71"/>
              <a:gd name="T10" fmla="*/ 44 w 71"/>
              <a:gd name="T11" fmla="*/ 44 h 71"/>
              <a:gd name="T12" fmla="*/ 9 w 71"/>
              <a:gd name="T13" fmla="*/ 62 h 71"/>
              <a:gd name="T14" fmla="*/ 26 w 71"/>
              <a:gd name="T15" fmla="*/ 27 h 71"/>
              <a:gd name="T16" fmla="*/ 44 w 71"/>
              <a:gd name="T17"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0" y="71"/>
                </a:moveTo>
                <a:lnTo>
                  <a:pt x="48" y="49"/>
                </a:lnTo>
                <a:lnTo>
                  <a:pt x="71" y="0"/>
                </a:lnTo>
                <a:lnTo>
                  <a:pt x="22" y="22"/>
                </a:lnTo>
                <a:lnTo>
                  <a:pt x="0" y="71"/>
                </a:lnTo>
                <a:close/>
                <a:moveTo>
                  <a:pt x="44" y="44"/>
                </a:moveTo>
                <a:lnTo>
                  <a:pt x="9" y="62"/>
                </a:lnTo>
                <a:lnTo>
                  <a:pt x="26" y="27"/>
                </a:lnTo>
                <a:lnTo>
                  <a:pt x="44" y="4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2" name="Freeform 55"/>
          <p:cNvSpPr>
            <a:spLocks noEditPoints="1"/>
          </p:cNvSpPr>
          <p:nvPr/>
        </p:nvSpPr>
        <p:spPr bwMode="auto">
          <a:xfrm>
            <a:off x="6688138" y="1800225"/>
            <a:ext cx="327025" cy="328613"/>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3" name="Freeform 56"/>
          <p:cNvSpPr/>
          <p:nvPr/>
        </p:nvSpPr>
        <p:spPr bwMode="auto">
          <a:xfrm>
            <a:off x="7448550" y="1889125"/>
            <a:ext cx="61913" cy="147638"/>
          </a:xfrm>
          <a:custGeom>
            <a:avLst/>
            <a:gdLst>
              <a:gd name="T0" fmla="*/ 21 w 28"/>
              <a:gd name="T1" fmla="*/ 31 h 65"/>
              <a:gd name="T2" fmla="*/ 21 w 28"/>
              <a:gd name="T3" fmla="*/ 0 h 65"/>
              <a:gd name="T4" fmla="*/ 7 w 28"/>
              <a:gd name="T5" fmla="*/ 0 h 65"/>
              <a:gd name="T6" fmla="*/ 7 w 28"/>
              <a:gd name="T7" fmla="*/ 31 h 65"/>
              <a:gd name="T8" fmla="*/ 0 w 28"/>
              <a:gd name="T9" fmla="*/ 43 h 65"/>
              <a:gd name="T10" fmla="*/ 7 w 28"/>
              <a:gd name="T11" fmla="*/ 56 h 65"/>
              <a:gd name="T12" fmla="*/ 7 w 28"/>
              <a:gd name="T13" fmla="*/ 65 h 65"/>
              <a:gd name="T14" fmla="*/ 21 w 28"/>
              <a:gd name="T15" fmla="*/ 65 h 65"/>
              <a:gd name="T16" fmla="*/ 21 w 28"/>
              <a:gd name="T17" fmla="*/ 56 h 65"/>
              <a:gd name="T18" fmla="*/ 28 w 28"/>
              <a:gd name="T19" fmla="*/ 43 h 65"/>
              <a:gd name="T20" fmla="*/ 21 w 28"/>
              <a:gd name="T2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4" name="Freeform 57"/>
          <p:cNvSpPr>
            <a:spLocks noEditPoints="1"/>
          </p:cNvSpPr>
          <p:nvPr/>
        </p:nvSpPr>
        <p:spPr bwMode="auto">
          <a:xfrm>
            <a:off x="7300913" y="1739900"/>
            <a:ext cx="358775" cy="430213"/>
          </a:xfrm>
          <a:custGeom>
            <a:avLst/>
            <a:gdLst>
              <a:gd name="T0" fmla="*/ 142 w 158"/>
              <a:gd name="T1" fmla="*/ 61 h 188"/>
              <a:gd name="T2" fmla="*/ 158 w 158"/>
              <a:gd name="T3" fmla="*/ 45 h 188"/>
              <a:gd name="T4" fmla="*/ 143 w 158"/>
              <a:gd name="T5" fmla="*/ 30 h 188"/>
              <a:gd name="T6" fmla="*/ 127 w 158"/>
              <a:gd name="T7" fmla="*/ 45 h 188"/>
              <a:gd name="T8" fmla="*/ 86 w 158"/>
              <a:gd name="T9" fmla="*/ 30 h 188"/>
              <a:gd name="T10" fmla="*/ 86 w 158"/>
              <a:gd name="T11" fmla="*/ 15 h 188"/>
              <a:gd name="T12" fmla="*/ 93 w 158"/>
              <a:gd name="T13" fmla="*/ 15 h 188"/>
              <a:gd name="T14" fmla="*/ 93 w 158"/>
              <a:gd name="T15" fmla="*/ 0 h 188"/>
              <a:gd name="T16" fmla="*/ 65 w 158"/>
              <a:gd name="T17" fmla="*/ 0 h 188"/>
              <a:gd name="T18" fmla="*/ 65 w 158"/>
              <a:gd name="T19" fmla="*/ 15 h 188"/>
              <a:gd name="T20" fmla="*/ 72 w 158"/>
              <a:gd name="T21" fmla="*/ 15 h 188"/>
              <a:gd name="T22" fmla="*/ 72 w 158"/>
              <a:gd name="T23" fmla="*/ 30 h 188"/>
              <a:gd name="T24" fmla="*/ 0 w 158"/>
              <a:gd name="T25" fmla="*/ 108 h 188"/>
              <a:gd name="T26" fmla="*/ 79 w 158"/>
              <a:gd name="T27" fmla="*/ 188 h 188"/>
              <a:gd name="T28" fmla="*/ 158 w 158"/>
              <a:gd name="T29" fmla="*/ 108 h 188"/>
              <a:gd name="T30" fmla="*/ 142 w 158"/>
              <a:gd name="T31" fmla="*/ 61 h 188"/>
              <a:gd name="T32" fmla="*/ 79 w 158"/>
              <a:gd name="T33" fmla="*/ 173 h 188"/>
              <a:gd name="T34" fmla="*/ 14 w 158"/>
              <a:gd name="T35" fmla="*/ 108 h 188"/>
              <a:gd name="T36" fmla="*/ 79 w 158"/>
              <a:gd name="T37" fmla="*/ 44 h 188"/>
              <a:gd name="T38" fmla="*/ 144 w 158"/>
              <a:gd name="T39" fmla="*/ 108 h 188"/>
              <a:gd name="T40" fmla="*/ 79 w 158"/>
              <a:gd name="T41" fmla="*/ 1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5" name="Freeform 58"/>
          <p:cNvSpPr/>
          <p:nvPr/>
        </p:nvSpPr>
        <p:spPr bwMode="auto">
          <a:xfrm>
            <a:off x="995363" y="2382838"/>
            <a:ext cx="134937" cy="206375"/>
          </a:xfrm>
          <a:custGeom>
            <a:avLst/>
            <a:gdLst>
              <a:gd name="T0" fmla="*/ 37 w 53"/>
              <a:gd name="T1" fmla="*/ 48 h 80"/>
              <a:gd name="T2" fmla="*/ 37 w 53"/>
              <a:gd name="T3" fmla="*/ 0 h 80"/>
              <a:gd name="T4" fmla="*/ 16 w 53"/>
              <a:gd name="T5" fmla="*/ 0 h 80"/>
              <a:gd name="T6" fmla="*/ 16 w 53"/>
              <a:gd name="T7" fmla="*/ 48 h 80"/>
              <a:gd name="T8" fmla="*/ 0 w 53"/>
              <a:gd name="T9" fmla="*/ 48 h 80"/>
              <a:gd name="T10" fmla="*/ 27 w 53"/>
              <a:gd name="T11" fmla="*/ 80 h 80"/>
              <a:gd name="T12" fmla="*/ 53 w 53"/>
              <a:gd name="T13" fmla="*/ 48 h 80"/>
              <a:gd name="T14" fmla="*/ 37 w 53"/>
              <a:gd name="T15" fmla="*/ 48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80">
                <a:moveTo>
                  <a:pt x="37" y="48"/>
                </a:moveTo>
                <a:lnTo>
                  <a:pt x="37" y="0"/>
                </a:lnTo>
                <a:lnTo>
                  <a:pt x="16" y="0"/>
                </a:lnTo>
                <a:lnTo>
                  <a:pt x="16" y="48"/>
                </a:lnTo>
                <a:lnTo>
                  <a:pt x="0" y="48"/>
                </a:lnTo>
                <a:lnTo>
                  <a:pt x="27" y="80"/>
                </a:lnTo>
                <a:lnTo>
                  <a:pt x="53" y="48"/>
                </a:lnTo>
                <a:lnTo>
                  <a:pt x="37" y="4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6" name="Freeform 59"/>
          <p:cNvSpPr/>
          <p:nvPr/>
        </p:nvSpPr>
        <p:spPr bwMode="auto">
          <a:xfrm>
            <a:off x="900113" y="2411413"/>
            <a:ext cx="325437" cy="300037"/>
          </a:xfrm>
          <a:custGeom>
            <a:avLst/>
            <a:gdLst>
              <a:gd name="T0" fmla="*/ 99 w 127"/>
              <a:gd name="T1" fmla="*/ 0 h 117"/>
              <a:gd name="T2" fmla="*/ 85 w 127"/>
              <a:gd name="T3" fmla="*/ 0 h 117"/>
              <a:gd name="T4" fmla="*/ 85 w 127"/>
              <a:gd name="T5" fmla="*/ 10 h 117"/>
              <a:gd name="T6" fmla="*/ 92 w 127"/>
              <a:gd name="T7" fmla="*/ 10 h 117"/>
              <a:gd name="T8" fmla="*/ 116 w 127"/>
              <a:gd name="T9" fmla="*/ 63 h 117"/>
              <a:gd name="T10" fmla="*/ 88 w 127"/>
              <a:gd name="T11" fmla="*/ 63 h 117"/>
              <a:gd name="T12" fmla="*/ 77 w 127"/>
              <a:gd name="T13" fmla="*/ 79 h 117"/>
              <a:gd name="T14" fmla="*/ 50 w 127"/>
              <a:gd name="T15" fmla="*/ 79 h 117"/>
              <a:gd name="T16" fmla="*/ 40 w 127"/>
              <a:gd name="T17" fmla="*/ 63 h 117"/>
              <a:gd name="T18" fmla="*/ 12 w 127"/>
              <a:gd name="T19" fmla="*/ 63 h 117"/>
              <a:gd name="T20" fmla="*/ 35 w 127"/>
              <a:gd name="T21" fmla="*/ 10 h 117"/>
              <a:gd name="T22" fmla="*/ 43 w 127"/>
              <a:gd name="T23" fmla="*/ 10 h 117"/>
              <a:gd name="T24" fmla="*/ 43 w 127"/>
              <a:gd name="T25" fmla="*/ 0 h 117"/>
              <a:gd name="T26" fmla="*/ 28 w 127"/>
              <a:gd name="T27" fmla="*/ 0 h 117"/>
              <a:gd name="T28" fmla="*/ 0 w 127"/>
              <a:gd name="T29" fmla="*/ 63 h 117"/>
              <a:gd name="T30" fmla="*/ 0 w 127"/>
              <a:gd name="T31" fmla="*/ 117 h 117"/>
              <a:gd name="T32" fmla="*/ 127 w 127"/>
              <a:gd name="T33" fmla="*/ 117 h 117"/>
              <a:gd name="T34" fmla="*/ 127 w 127"/>
              <a:gd name="T35" fmla="*/ 63 h 117"/>
              <a:gd name="T36" fmla="*/ 99 w 127"/>
              <a:gd name="T3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117">
                <a:moveTo>
                  <a:pt x="99" y="0"/>
                </a:moveTo>
                <a:lnTo>
                  <a:pt x="85" y="0"/>
                </a:lnTo>
                <a:lnTo>
                  <a:pt x="85" y="10"/>
                </a:lnTo>
                <a:lnTo>
                  <a:pt x="92" y="10"/>
                </a:lnTo>
                <a:lnTo>
                  <a:pt x="116" y="63"/>
                </a:lnTo>
                <a:lnTo>
                  <a:pt x="88" y="63"/>
                </a:lnTo>
                <a:lnTo>
                  <a:pt x="77" y="79"/>
                </a:lnTo>
                <a:lnTo>
                  <a:pt x="50" y="79"/>
                </a:lnTo>
                <a:lnTo>
                  <a:pt x="40" y="63"/>
                </a:lnTo>
                <a:lnTo>
                  <a:pt x="12" y="63"/>
                </a:lnTo>
                <a:lnTo>
                  <a:pt x="35" y="10"/>
                </a:lnTo>
                <a:lnTo>
                  <a:pt x="43" y="10"/>
                </a:lnTo>
                <a:lnTo>
                  <a:pt x="43" y="0"/>
                </a:lnTo>
                <a:lnTo>
                  <a:pt x="28" y="0"/>
                </a:lnTo>
                <a:lnTo>
                  <a:pt x="0" y="63"/>
                </a:lnTo>
                <a:lnTo>
                  <a:pt x="0" y="117"/>
                </a:lnTo>
                <a:lnTo>
                  <a:pt x="127" y="117"/>
                </a:lnTo>
                <a:lnTo>
                  <a:pt x="127" y="63"/>
                </a:lnTo>
                <a:lnTo>
                  <a:pt x="9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7" name="Freeform 60"/>
          <p:cNvSpPr/>
          <p:nvPr/>
        </p:nvSpPr>
        <p:spPr bwMode="auto">
          <a:xfrm>
            <a:off x="1593850" y="2447925"/>
            <a:ext cx="304800" cy="125413"/>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8" name="Freeform 61"/>
          <p:cNvSpPr/>
          <p:nvPr/>
        </p:nvSpPr>
        <p:spPr bwMode="auto">
          <a:xfrm>
            <a:off x="1801813" y="2454275"/>
            <a:ext cx="107950" cy="198438"/>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9" name="Freeform 62"/>
          <p:cNvSpPr/>
          <p:nvPr/>
        </p:nvSpPr>
        <p:spPr bwMode="auto">
          <a:xfrm>
            <a:off x="1582738" y="2454275"/>
            <a:ext cx="107950" cy="198438"/>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0" name="Freeform 63"/>
          <p:cNvSpPr/>
          <p:nvPr/>
        </p:nvSpPr>
        <p:spPr bwMode="auto">
          <a:xfrm>
            <a:off x="1593850" y="2555875"/>
            <a:ext cx="304800" cy="109538"/>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1" name="Freeform 64"/>
          <p:cNvSpPr>
            <a:spLocks noEditPoints="1"/>
          </p:cNvSpPr>
          <p:nvPr/>
        </p:nvSpPr>
        <p:spPr bwMode="auto">
          <a:xfrm>
            <a:off x="2297113" y="2408238"/>
            <a:ext cx="298450" cy="29845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2" name="Oval 65"/>
          <p:cNvSpPr>
            <a:spLocks noChangeArrowheads="1"/>
          </p:cNvSpPr>
          <p:nvPr/>
        </p:nvSpPr>
        <p:spPr bwMode="auto">
          <a:xfrm>
            <a:off x="3032125" y="2524125"/>
            <a:ext cx="53975"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3" name="Freeform 66"/>
          <p:cNvSpPr>
            <a:spLocks noEditPoints="1"/>
          </p:cNvSpPr>
          <p:nvPr/>
        </p:nvSpPr>
        <p:spPr bwMode="auto">
          <a:xfrm>
            <a:off x="2897188" y="2441575"/>
            <a:ext cx="325437" cy="219075"/>
          </a:xfrm>
          <a:custGeom>
            <a:avLst/>
            <a:gdLst>
              <a:gd name="T0" fmla="*/ 72 w 144"/>
              <a:gd name="T1" fmla="*/ 0 h 96"/>
              <a:gd name="T2" fmla="*/ 0 w 144"/>
              <a:gd name="T3" fmla="*/ 48 h 96"/>
              <a:gd name="T4" fmla="*/ 72 w 144"/>
              <a:gd name="T5" fmla="*/ 96 h 96"/>
              <a:gd name="T6" fmla="*/ 144 w 144"/>
              <a:gd name="T7" fmla="*/ 48 h 96"/>
              <a:gd name="T8" fmla="*/ 72 w 144"/>
              <a:gd name="T9" fmla="*/ 0 h 96"/>
              <a:gd name="T10" fmla="*/ 72 w 144"/>
              <a:gd name="T11" fmla="*/ 78 h 96"/>
              <a:gd name="T12" fmla="*/ 42 w 144"/>
              <a:gd name="T13" fmla="*/ 48 h 96"/>
              <a:gd name="T14" fmla="*/ 72 w 144"/>
              <a:gd name="T15" fmla="*/ 18 h 96"/>
              <a:gd name="T16" fmla="*/ 102 w 144"/>
              <a:gd name="T17" fmla="*/ 48 h 96"/>
              <a:gd name="T18" fmla="*/ 72 w 144"/>
              <a:gd name="T19"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4" name="Oval 67"/>
          <p:cNvSpPr>
            <a:spLocks noChangeArrowheads="1"/>
          </p:cNvSpPr>
          <p:nvPr/>
        </p:nvSpPr>
        <p:spPr bwMode="auto">
          <a:xfrm>
            <a:off x="3606800" y="2514600"/>
            <a:ext cx="53975" cy="5556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5" name="Freeform 68"/>
          <p:cNvSpPr>
            <a:spLocks noEditPoints="1"/>
          </p:cNvSpPr>
          <p:nvPr/>
        </p:nvSpPr>
        <p:spPr bwMode="auto">
          <a:xfrm>
            <a:off x="3524250" y="2435225"/>
            <a:ext cx="219075" cy="217488"/>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6" name="Freeform 69"/>
          <p:cNvSpPr>
            <a:spLocks noEditPoints="1"/>
          </p:cNvSpPr>
          <p:nvPr/>
        </p:nvSpPr>
        <p:spPr bwMode="auto">
          <a:xfrm>
            <a:off x="3443288" y="2352675"/>
            <a:ext cx="382587" cy="379413"/>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7" name="Freeform 70"/>
          <p:cNvSpPr/>
          <p:nvPr/>
        </p:nvSpPr>
        <p:spPr bwMode="auto">
          <a:xfrm>
            <a:off x="4121150" y="2374900"/>
            <a:ext cx="354013" cy="336550"/>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8" name="Oval 71"/>
          <p:cNvSpPr>
            <a:spLocks noChangeArrowheads="1"/>
          </p:cNvSpPr>
          <p:nvPr/>
        </p:nvSpPr>
        <p:spPr bwMode="auto">
          <a:xfrm>
            <a:off x="4899025" y="2601913"/>
            <a:ext cx="65088" cy="635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9" name="Freeform 72"/>
          <p:cNvSpPr>
            <a:spLocks noEditPoints="1"/>
          </p:cNvSpPr>
          <p:nvPr/>
        </p:nvSpPr>
        <p:spPr bwMode="auto">
          <a:xfrm>
            <a:off x="4822825" y="2360613"/>
            <a:ext cx="217488" cy="382587"/>
          </a:xfrm>
          <a:custGeom>
            <a:avLst/>
            <a:gdLst>
              <a:gd name="T0" fmla="*/ 84 w 96"/>
              <a:gd name="T1" fmla="*/ 0 h 168"/>
              <a:gd name="T2" fmla="*/ 12 w 96"/>
              <a:gd name="T3" fmla="*/ 0 h 168"/>
              <a:gd name="T4" fmla="*/ 0 w 96"/>
              <a:gd name="T5" fmla="*/ 12 h 168"/>
              <a:gd name="T6" fmla="*/ 0 w 96"/>
              <a:gd name="T7" fmla="*/ 156 h 168"/>
              <a:gd name="T8" fmla="*/ 12 w 96"/>
              <a:gd name="T9" fmla="*/ 168 h 168"/>
              <a:gd name="T10" fmla="*/ 84 w 96"/>
              <a:gd name="T11" fmla="*/ 168 h 168"/>
              <a:gd name="T12" fmla="*/ 96 w 96"/>
              <a:gd name="T13" fmla="*/ 156 h 168"/>
              <a:gd name="T14" fmla="*/ 96 w 96"/>
              <a:gd name="T15" fmla="*/ 12 h 168"/>
              <a:gd name="T16" fmla="*/ 84 w 96"/>
              <a:gd name="T17" fmla="*/ 0 h 168"/>
              <a:gd name="T18" fmla="*/ 48 w 96"/>
              <a:gd name="T19" fmla="*/ 156 h 168"/>
              <a:gd name="T20" fmla="*/ 12 w 96"/>
              <a:gd name="T21" fmla="*/ 120 h 168"/>
              <a:gd name="T22" fmla="*/ 48 w 96"/>
              <a:gd name="T23" fmla="*/ 84 h 168"/>
              <a:gd name="T24" fmla="*/ 84 w 96"/>
              <a:gd name="T25" fmla="*/ 120 h 168"/>
              <a:gd name="T26" fmla="*/ 48 w 96"/>
              <a:gd name="T27" fmla="*/ 156 h 168"/>
              <a:gd name="T28" fmla="*/ 84 w 96"/>
              <a:gd name="T29" fmla="*/ 64 h 168"/>
              <a:gd name="T30" fmla="*/ 76 w 96"/>
              <a:gd name="T31" fmla="*/ 72 h 168"/>
              <a:gd name="T32" fmla="*/ 20 w 96"/>
              <a:gd name="T33" fmla="*/ 72 h 168"/>
              <a:gd name="T34" fmla="*/ 12 w 96"/>
              <a:gd name="T35" fmla="*/ 64 h 168"/>
              <a:gd name="T36" fmla="*/ 12 w 96"/>
              <a:gd name="T37" fmla="*/ 20 h 168"/>
              <a:gd name="T38" fmla="*/ 20 w 96"/>
              <a:gd name="T39" fmla="*/ 12 h 168"/>
              <a:gd name="T40" fmla="*/ 76 w 96"/>
              <a:gd name="T41" fmla="*/ 12 h 168"/>
              <a:gd name="T42" fmla="*/ 84 w 96"/>
              <a:gd name="T43" fmla="*/ 20 h 168"/>
              <a:gd name="T44" fmla="*/ 84 w 96"/>
              <a:gd name="T45"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0" name="Freeform 73"/>
          <p:cNvSpPr>
            <a:spLocks noEditPoints="1"/>
          </p:cNvSpPr>
          <p:nvPr/>
        </p:nvSpPr>
        <p:spPr bwMode="auto">
          <a:xfrm>
            <a:off x="5459413" y="2346325"/>
            <a:ext cx="219075" cy="409575"/>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1" name="Rectangle 74"/>
          <p:cNvSpPr>
            <a:spLocks noChangeArrowheads="1"/>
          </p:cNvSpPr>
          <p:nvPr/>
        </p:nvSpPr>
        <p:spPr bwMode="auto">
          <a:xfrm>
            <a:off x="947738" y="3084513"/>
            <a:ext cx="247650"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2" name="Rectangle 75"/>
          <p:cNvSpPr>
            <a:spLocks noChangeArrowheads="1"/>
          </p:cNvSpPr>
          <p:nvPr/>
        </p:nvSpPr>
        <p:spPr bwMode="auto">
          <a:xfrm>
            <a:off x="947738" y="3084513"/>
            <a:ext cx="247650"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3" name="Rectangle 76"/>
          <p:cNvSpPr>
            <a:spLocks noChangeArrowheads="1"/>
          </p:cNvSpPr>
          <p:nvPr/>
        </p:nvSpPr>
        <p:spPr bwMode="auto">
          <a:xfrm>
            <a:off x="947738" y="3084513"/>
            <a:ext cx="247650"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4" name="Rectangle 77"/>
          <p:cNvSpPr>
            <a:spLocks noChangeArrowheads="1"/>
          </p:cNvSpPr>
          <p:nvPr/>
        </p:nvSpPr>
        <p:spPr bwMode="auto">
          <a:xfrm>
            <a:off x="947738" y="3084513"/>
            <a:ext cx="247650"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5" name="Freeform 78"/>
          <p:cNvSpPr>
            <a:spLocks noEditPoints="1"/>
          </p:cNvSpPr>
          <p:nvPr/>
        </p:nvSpPr>
        <p:spPr bwMode="auto">
          <a:xfrm>
            <a:off x="909638" y="3043238"/>
            <a:ext cx="327025" cy="273050"/>
          </a:xfrm>
          <a:custGeom>
            <a:avLst/>
            <a:gdLst>
              <a:gd name="T0" fmla="*/ 132 w 144"/>
              <a:gd name="T1" fmla="*/ 0 h 120"/>
              <a:gd name="T2" fmla="*/ 12 w 144"/>
              <a:gd name="T3" fmla="*/ 0 h 120"/>
              <a:gd name="T4" fmla="*/ 0 w 144"/>
              <a:gd name="T5" fmla="*/ 12 h 120"/>
              <a:gd name="T6" fmla="*/ 0 w 144"/>
              <a:gd name="T7" fmla="*/ 78 h 120"/>
              <a:gd name="T8" fmla="*/ 12 w 144"/>
              <a:gd name="T9" fmla="*/ 90 h 120"/>
              <a:gd name="T10" fmla="*/ 60 w 144"/>
              <a:gd name="T11" fmla="*/ 90 h 120"/>
              <a:gd name="T12" fmla="*/ 60 w 144"/>
              <a:gd name="T13" fmla="*/ 114 h 120"/>
              <a:gd name="T14" fmla="*/ 54 w 144"/>
              <a:gd name="T15" fmla="*/ 114 h 120"/>
              <a:gd name="T16" fmla="*/ 48 w 144"/>
              <a:gd name="T17" fmla="*/ 120 h 120"/>
              <a:gd name="T18" fmla="*/ 96 w 144"/>
              <a:gd name="T19" fmla="*/ 120 h 120"/>
              <a:gd name="T20" fmla="*/ 90 w 144"/>
              <a:gd name="T21" fmla="*/ 114 h 120"/>
              <a:gd name="T22" fmla="*/ 84 w 144"/>
              <a:gd name="T23" fmla="*/ 114 h 120"/>
              <a:gd name="T24" fmla="*/ 84 w 144"/>
              <a:gd name="T25" fmla="*/ 90 h 120"/>
              <a:gd name="T26" fmla="*/ 132 w 144"/>
              <a:gd name="T27" fmla="*/ 90 h 120"/>
              <a:gd name="T28" fmla="*/ 144 w 144"/>
              <a:gd name="T29" fmla="*/ 78 h 120"/>
              <a:gd name="T30" fmla="*/ 144 w 144"/>
              <a:gd name="T31" fmla="*/ 12 h 120"/>
              <a:gd name="T32" fmla="*/ 132 w 144"/>
              <a:gd name="T33" fmla="*/ 0 h 120"/>
              <a:gd name="T34" fmla="*/ 132 w 144"/>
              <a:gd name="T35" fmla="*/ 78 h 120"/>
              <a:gd name="T36" fmla="*/ 12 w 144"/>
              <a:gd name="T37" fmla="*/ 78 h 120"/>
              <a:gd name="T38" fmla="*/ 12 w 144"/>
              <a:gd name="T39" fmla="*/ 12 h 120"/>
              <a:gd name="T40" fmla="*/ 132 w 144"/>
              <a:gd name="T41" fmla="*/ 12 h 120"/>
              <a:gd name="T42" fmla="*/ 132 w 144"/>
              <a:gd name="T43" fmla="*/ 7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6" name="Freeform 79"/>
          <p:cNvSpPr>
            <a:spLocks noEditPoints="1"/>
          </p:cNvSpPr>
          <p:nvPr/>
        </p:nvSpPr>
        <p:spPr bwMode="auto">
          <a:xfrm>
            <a:off x="1541463" y="3068638"/>
            <a:ext cx="409575" cy="260350"/>
          </a:xfrm>
          <a:custGeom>
            <a:avLst/>
            <a:gdLst>
              <a:gd name="T0" fmla="*/ 168 w 180"/>
              <a:gd name="T1" fmla="*/ 0 h 114"/>
              <a:gd name="T2" fmla="*/ 12 w 180"/>
              <a:gd name="T3" fmla="*/ 0 h 114"/>
              <a:gd name="T4" fmla="*/ 0 w 180"/>
              <a:gd name="T5" fmla="*/ 12 h 114"/>
              <a:gd name="T6" fmla="*/ 0 w 180"/>
              <a:gd name="T7" fmla="*/ 90 h 114"/>
              <a:gd name="T8" fmla="*/ 12 w 180"/>
              <a:gd name="T9" fmla="*/ 102 h 114"/>
              <a:gd name="T10" fmla="*/ 78 w 180"/>
              <a:gd name="T11" fmla="*/ 102 h 114"/>
              <a:gd name="T12" fmla="*/ 78 w 180"/>
              <a:gd name="T13" fmla="*/ 108 h 114"/>
              <a:gd name="T14" fmla="*/ 66 w 180"/>
              <a:gd name="T15" fmla="*/ 108 h 114"/>
              <a:gd name="T16" fmla="*/ 60 w 180"/>
              <a:gd name="T17" fmla="*/ 114 h 114"/>
              <a:gd name="T18" fmla="*/ 120 w 180"/>
              <a:gd name="T19" fmla="*/ 114 h 114"/>
              <a:gd name="T20" fmla="*/ 114 w 180"/>
              <a:gd name="T21" fmla="*/ 108 h 114"/>
              <a:gd name="T22" fmla="*/ 102 w 180"/>
              <a:gd name="T23" fmla="*/ 108 h 114"/>
              <a:gd name="T24" fmla="*/ 102 w 180"/>
              <a:gd name="T25" fmla="*/ 102 h 114"/>
              <a:gd name="T26" fmla="*/ 168 w 180"/>
              <a:gd name="T27" fmla="*/ 102 h 114"/>
              <a:gd name="T28" fmla="*/ 180 w 180"/>
              <a:gd name="T29" fmla="*/ 90 h 114"/>
              <a:gd name="T30" fmla="*/ 180 w 180"/>
              <a:gd name="T31" fmla="*/ 12 h 114"/>
              <a:gd name="T32" fmla="*/ 168 w 180"/>
              <a:gd name="T33" fmla="*/ 0 h 114"/>
              <a:gd name="T34" fmla="*/ 174 w 180"/>
              <a:gd name="T35" fmla="*/ 90 h 114"/>
              <a:gd name="T36" fmla="*/ 168 w 180"/>
              <a:gd name="T37" fmla="*/ 96 h 114"/>
              <a:gd name="T38" fmla="*/ 12 w 180"/>
              <a:gd name="T39" fmla="*/ 96 h 114"/>
              <a:gd name="T40" fmla="*/ 6 w 180"/>
              <a:gd name="T41" fmla="*/ 90 h 114"/>
              <a:gd name="T42" fmla="*/ 6 w 180"/>
              <a:gd name="T43" fmla="*/ 12 h 114"/>
              <a:gd name="T44" fmla="*/ 12 w 180"/>
              <a:gd name="T45" fmla="*/ 6 h 114"/>
              <a:gd name="T46" fmla="*/ 168 w 180"/>
              <a:gd name="T47" fmla="*/ 6 h 114"/>
              <a:gd name="T48" fmla="*/ 174 w 180"/>
              <a:gd name="T49" fmla="*/ 12 h 114"/>
              <a:gd name="T50" fmla="*/ 174 w 180"/>
              <a:gd name="T51"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7" name="Freeform 80"/>
          <p:cNvSpPr>
            <a:spLocks noEditPoints="1"/>
          </p:cNvSpPr>
          <p:nvPr/>
        </p:nvSpPr>
        <p:spPr bwMode="auto">
          <a:xfrm>
            <a:off x="2238375" y="2989263"/>
            <a:ext cx="327025" cy="327025"/>
          </a:xfrm>
          <a:custGeom>
            <a:avLst/>
            <a:gdLst>
              <a:gd name="T0" fmla="*/ 132 w 144"/>
              <a:gd name="T1" fmla="*/ 36 h 144"/>
              <a:gd name="T2" fmla="*/ 81 w 144"/>
              <a:gd name="T3" fmla="*/ 36 h 144"/>
              <a:gd name="T4" fmla="*/ 101 w 144"/>
              <a:gd name="T5" fmla="*/ 12 h 144"/>
              <a:gd name="T6" fmla="*/ 102 w 144"/>
              <a:gd name="T7" fmla="*/ 12 h 144"/>
              <a:gd name="T8" fmla="*/ 108 w 144"/>
              <a:gd name="T9" fmla="*/ 6 h 144"/>
              <a:gd name="T10" fmla="*/ 102 w 144"/>
              <a:gd name="T11" fmla="*/ 0 h 144"/>
              <a:gd name="T12" fmla="*/ 96 w 144"/>
              <a:gd name="T13" fmla="*/ 6 h 144"/>
              <a:gd name="T14" fmla="*/ 96 w 144"/>
              <a:gd name="T15" fmla="*/ 8 h 144"/>
              <a:gd name="T16" fmla="*/ 73 w 144"/>
              <a:gd name="T17" fmla="*/ 36 h 144"/>
              <a:gd name="T18" fmla="*/ 71 w 144"/>
              <a:gd name="T19" fmla="*/ 36 h 144"/>
              <a:gd name="T20" fmla="*/ 48 w 144"/>
              <a:gd name="T21" fmla="*/ 8 h 144"/>
              <a:gd name="T22" fmla="*/ 48 w 144"/>
              <a:gd name="T23" fmla="*/ 6 h 144"/>
              <a:gd name="T24" fmla="*/ 42 w 144"/>
              <a:gd name="T25" fmla="*/ 0 h 144"/>
              <a:gd name="T26" fmla="*/ 36 w 144"/>
              <a:gd name="T27" fmla="*/ 6 h 144"/>
              <a:gd name="T28" fmla="*/ 42 w 144"/>
              <a:gd name="T29" fmla="*/ 12 h 144"/>
              <a:gd name="T30" fmla="*/ 43 w 144"/>
              <a:gd name="T31" fmla="*/ 12 h 144"/>
              <a:gd name="T32" fmla="*/ 63 w 144"/>
              <a:gd name="T33" fmla="*/ 36 h 144"/>
              <a:gd name="T34" fmla="*/ 12 w 144"/>
              <a:gd name="T35" fmla="*/ 36 h 144"/>
              <a:gd name="T36" fmla="*/ 0 w 144"/>
              <a:gd name="T37" fmla="*/ 48 h 144"/>
              <a:gd name="T38" fmla="*/ 0 w 144"/>
              <a:gd name="T39" fmla="*/ 132 h 144"/>
              <a:gd name="T40" fmla="*/ 12 w 144"/>
              <a:gd name="T41" fmla="*/ 144 h 144"/>
              <a:gd name="T42" fmla="*/ 132 w 144"/>
              <a:gd name="T43" fmla="*/ 144 h 144"/>
              <a:gd name="T44" fmla="*/ 144 w 144"/>
              <a:gd name="T45" fmla="*/ 132 h 144"/>
              <a:gd name="T46" fmla="*/ 144 w 144"/>
              <a:gd name="T47" fmla="*/ 48 h 144"/>
              <a:gd name="T48" fmla="*/ 132 w 144"/>
              <a:gd name="T49" fmla="*/ 36 h 144"/>
              <a:gd name="T50" fmla="*/ 108 w 144"/>
              <a:gd name="T51" fmla="*/ 120 h 144"/>
              <a:gd name="T52" fmla="*/ 96 w 144"/>
              <a:gd name="T53" fmla="*/ 132 h 144"/>
              <a:gd name="T54" fmla="*/ 24 w 144"/>
              <a:gd name="T55" fmla="*/ 132 h 144"/>
              <a:gd name="T56" fmla="*/ 12 w 144"/>
              <a:gd name="T57" fmla="*/ 120 h 144"/>
              <a:gd name="T58" fmla="*/ 12 w 144"/>
              <a:gd name="T59" fmla="*/ 60 h 144"/>
              <a:gd name="T60" fmla="*/ 24 w 144"/>
              <a:gd name="T61" fmla="*/ 48 h 144"/>
              <a:gd name="T62" fmla="*/ 96 w 144"/>
              <a:gd name="T63" fmla="*/ 48 h 144"/>
              <a:gd name="T64" fmla="*/ 108 w 144"/>
              <a:gd name="T65" fmla="*/ 60 h 144"/>
              <a:gd name="T66" fmla="*/ 108 w 144"/>
              <a:gd name="T67" fmla="*/ 120 h 144"/>
              <a:gd name="T68" fmla="*/ 126 w 144"/>
              <a:gd name="T69" fmla="*/ 102 h 144"/>
              <a:gd name="T70" fmla="*/ 114 w 144"/>
              <a:gd name="T71" fmla="*/ 90 h 144"/>
              <a:gd name="T72" fmla="*/ 126 w 144"/>
              <a:gd name="T73" fmla="*/ 78 h 144"/>
              <a:gd name="T74" fmla="*/ 138 w 144"/>
              <a:gd name="T75" fmla="*/ 90 h 144"/>
              <a:gd name="T76" fmla="*/ 126 w 144"/>
              <a:gd name="T77" fmla="*/ 102 h 144"/>
              <a:gd name="T78" fmla="*/ 126 w 144"/>
              <a:gd name="T79" fmla="*/ 72 h 144"/>
              <a:gd name="T80" fmla="*/ 114 w 144"/>
              <a:gd name="T81" fmla="*/ 60 h 144"/>
              <a:gd name="T82" fmla="*/ 126 w 144"/>
              <a:gd name="T83" fmla="*/ 48 h 144"/>
              <a:gd name="T84" fmla="*/ 138 w 144"/>
              <a:gd name="T85" fmla="*/ 60 h 144"/>
              <a:gd name="T86" fmla="*/ 126 w 144"/>
              <a:gd name="T87"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8" name="Freeform 81"/>
          <p:cNvSpPr/>
          <p:nvPr/>
        </p:nvSpPr>
        <p:spPr bwMode="auto">
          <a:xfrm>
            <a:off x="2965450" y="3097213"/>
            <a:ext cx="165100" cy="219075"/>
          </a:xfrm>
          <a:custGeom>
            <a:avLst/>
            <a:gdLst>
              <a:gd name="T0" fmla="*/ 72 w 72"/>
              <a:gd name="T1" fmla="*/ 30 h 96"/>
              <a:gd name="T2" fmla="*/ 72 w 72"/>
              <a:gd name="T3" fmla="*/ 6 h 96"/>
              <a:gd name="T4" fmla="*/ 66 w 72"/>
              <a:gd name="T5" fmla="*/ 0 h 96"/>
              <a:gd name="T6" fmla="*/ 60 w 72"/>
              <a:gd name="T7" fmla="*/ 6 h 96"/>
              <a:gd name="T8" fmla="*/ 60 w 72"/>
              <a:gd name="T9" fmla="*/ 30 h 96"/>
              <a:gd name="T10" fmla="*/ 36 w 72"/>
              <a:gd name="T11" fmla="*/ 54 h 96"/>
              <a:gd name="T12" fmla="*/ 12 w 72"/>
              <a:gd name="T13" fmla="*/ 30 h 96"/>
              <a:gd name="T14" fmla="*/ 12 w 72"/>
              <a:gd name="T15" fmla="*/ 6 h 96"/>
              <a:gd name="T16" fmla="*/ 6 w 72"/>
              <a:gd name="T17" fmla="*/ 0 h 96"/>
              <a:gd name="T18" fmla="*/ 0 w 72"/>
              <a:gd name="T19" fmla="*/ 6 h 96"/>
              <a:gd name="T20" fmla="*/ 0 w 72"/>
              <a:gd name="T21" fmla="*/ 30 h 96"/>
              <a:gd name="T22" fmla="*/ 30 w 72"/>
              <a:gd name="T23" fmla="*/ 66 h 96"/>
              <a:gd name="T24" fmla="*/ 30 w 72"/>
              <a:gd name="T25" fmla="*/ 84 h 96"/>
              <a:gd name="T26" fmla="*/ 6 w 72"/>
              <a:gd name="T27" fmla="*/ 84 h 96"/>
              <a:gd name="T28" fmla="*/ 0 w 72"/>
              <a:gd name="T29" fmla="*/ 90 h 96"/>
              <a:gd name="T30" fmla="*/ 6 w 72"/>
              <a:gd name="T31" fmla="*/ 96 h 96"/>
              <a:gd name="T32" fmla="*/ 66 w 72"/>
              <a:gd name="T33" fmla="*/ 96 h 96"/>
              <a:gd name="T34" fmla="*/ 72 w 72"/>
              <a:gd name="T35" fmla="*/ 90 h 96"/>
              <a:gd name="T36" fmla="*/ 66 w 72"/>
              <a:gd name="T37" fmla="*/ 84 h 96"/>
              <a:gd name="T38" fmla="*/ 42 w 72"/>
              <a:gd name="T39" fmla="*/ 84 h 96"/>
              <a:gd name="T40" fmla="*/ 42 w 72"/>
              <a:gd name="T41" fmla="*/ 66 h 96"/>
              <a:gd name="T42" fmla="*/ 72 w 72"/>
              <a:gd name="T43"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9" name="Freeform 82"/>
          <p:cNvSpPr/>
          <p:nvPr/>
        </p:nvSpPr>
        <p:spPr bwMode="auto">
          <a:xfrm>
            <a:off x="3006725" y="2989263"/>
            <a:ext cx="82550" cy="219075"/>
          </a:xfrm>
          <a:custGeom>
            <a:avLst/>
            <a:gdLst>
              <a:gd name="T0" fmla="*/ 18 w 36"/>
              <a:gd name="T1" fmla="*/ 96 h 96"/>
              <a:gd name="T2" fmla="*/ 36 w 36"/>
              <a:gd name="T3" fmla="*/ 78 h 96"/>
              <a:gd name="T4" fmla="*/ 36 w 36"/>
              <a:gd name="T5" fmla="*/ 54 h 96"/>
              <a:gd name="T6" fmla="*/ 0 w 36"/>
              <a:gd name="T7" fmla="*/ 54 h 96"/>
              <a:gd name="T8" fmla="*/ 0 w 36"/>
              <a:gd name="T9" fmla="*/ 48 h 96"/>
              <a:gd name="T10" fmla="*/ 36 w 36"/>
              <a:gd name="T11" fmla="*/ 48 h 96"/>
              <a:gd name="T12" fmla="*/ 36 w 36"/>
              <a:gd name="T13" fmla="*/ 18 h 96"/>
              <a:gd name="T14" fmla="*/ 18 w 36"/>
              <a:gd name="T15" fmla="*/ 0 h 96"/>
              <a:gd name="T16" fmla="*/ 0 w 36"/>
              <a:gd name="T17" fmla="*/ 18 h 96"/>
              <a:gd name="T18" fmla="*/ 0 w 36"/>
              <a:gd name="T19" fmla="*/ 78 h 96"/>
              <a:gd name="T20" fmla="*/ 18 w 36"/>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0" name="Freeform 83"/>
          <p:cNvSpPr/>
          <p:nvPr/>
        </p:nvSpPr>
        <p:spPr bwMode="auto">
          <a:xfrm>
            <a:off x="3559175" y="2997200"/>
            <a:ext cx="227013" cy="344488"/>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1" name="Freeform 84"/>
          <p:cNvSpPr>
            <a:spLocks noEditPoints="1"/>
          </p:cNvSpPr>
          <p:nvPr/>
        </p:nvSpPr>
        <p:spPr bwMode="auto">
          <a:xfrm>
            <a:off x="4119563" y="3014663"/>
            <a:ext cx="349250" cy="330200"/>
          </a:xfrm>
          <a:custGeom>
            <a:avLst/>
            <a:gdLst>
              <a:gd name="T0" fmla="*/ 104 w 154"/>
              <a:gd name="T1" fmla="*/ 69 h 144"/>
              <a:gd name="T2" fmla="*/ 115 w 154"/>
              <a:gd name="T3" fmla="*/ 66 h 144"/>
              <a:gd name="T4" fmla="*/ 149 w 154"/>
              <a:gd name="T5" fmla="*/ 6 h 144"/>
              <a:gd name="T6" fmla="*/ 129 w 154"/>
              <a:gd name="T7" fmla="*/ 6 h 144"/>
              <a:gd name="T8" fmla="*/ 119 w 154"/>
              <a:gd name="T9" fmla="*/ 6 h 144"/>
              <a:gd name="T10" fmla="*/ 119 w 154"/>
              <a:gd name="T11" fmla="*/ 0 h 144"/>
              <a:gd name="T12" fmla="*/ 35 w 154"/>
              <a:gd name="T13" fmla="*/ 0 h 144"/>
              <a:gd name="T14" fmla="*/ 35 w 154"/>
              <a:gd name="T15" fmla="*/ 6 h 144"/>
              <a:gd name="T16" fmla="*/ 25 w 154"/>
              <a:gd name="T17" fmla="*/ 6 h 144"/>
              <a:gd name="T18" fmla="*/ 5 w 154"/>
              <a:gd name="T19" fmla="*/ 6 h 144"/>
              <a:gd name="T20" fmla="*/ 39 w 154"/>
              <a:gd name="T21" fmla="*/ 66 h 144"/>
              <a:gd name="T22" fmla="*/ 50 w 154"/>
              <a:gd name="T23" fmla="*/ 69 h 144"/>
              <a:gd name="T24" fmla="*/ 71 w 154"/>
              <a:gd name="T25" fmla="*/ 83 h 144"/>
              <a:gd name="T26" fmla="*/ 71 w 154"/>
              <a:gd name="T27" fmla="*/ 126 h 144"/>
              <a:gd name="T28" fmla="*/ 35 w 154"/>
              <a:gd name="T29" fmla="*/ 144 h 144"/>
              <a:gd name="T30" fmla="*/ 119 w 154"/>
              <a:gd name="T31" fmla="*/ 144 h 144"/>
              <a:gd name="T32" fmla="*/ 83 w 154"/>
              <a:gd name="T33" fmla="*/ 126 h 144"/>
              <a:gd name="T34" fmla="*/ 83 w 154"/>
              <a:gd name="T35" fmla="*/ 83 h 144"/>
              <a:gd name="T36" fmla="*/ 104 w 154"/>
              <a:gd name="T37" fmla="*/ 69 h 144"/>
              <a:gd name="T38" fmla="*/ 119 w 154"/>
              <a:gd name="T39" fmla="*/ 26 h 144"/>
              <a:gd name="T40" fmla="*/ 119 w 154"/>
              <a:gd name="T41" fmla="*/ 12 h 144"/>
              <a:gd name="T42" fmla="*/ 129 w 154"/>
              <a:gd name="T43" fmla="*/ 12 h 144"/>
              <a:gd name="T44" fmla="*/ 143 w 154"/>
              <a:gd name="T45" fmla="*/ 12 h 144"/>
              <a:gd name="T46" fmla="*/ 113 w 154"/>
              <a:gd name="T47" fmla="*/ 60 h 144"/>
              <a:gd name="T48" fmla="*/ 109 w 154"/>
              <a:gd name="T49" fmla="*/ 62 h 144"/>
              <a:gd name="T50" fmla="*/ 119 w 154"/>
              <a:gd name="T51" fmla="*/ 26 h 144"/>
              <a:gd name="T52" fmla="*/ 41 w 154"/>
              <a:gd name="T53" fmla="*/ 60 h 144"/>
              <a:gd name="T54" fmla="*/ 11 w 154"/>
              <a:gd name="T55" fmla="*/ 12 h 144"/>
              <a:gd name="T56" fmla="*/ 25 w 154"/>
              <a:gd name="T57" fmla="*/ 12 h 144"/>
              <a:gd name="T58" fmla="*/ 35 w 154"/>
              <a:gd name="T59" fmla="*/ 12 h 144"/>
              <a:gd name="T60" fmla="*/ 35 w 154"/>
              <a:gd name="T61" fmla="*/ 26 h 144"/>
              <a:gd name="T62" fmla="*/ 45 w 154"/>
              <a:gd name="T63" fmla="*/ 62 h 144"/>
              <a:gd name="T64" fmla="*/ 41 w 154"/>
              <a:gd name="T65" fmla="*/ 60 h 144"/>
              <a:gd name="T66" fmla="*/ 77 w 154"/>
              <a:gd name="T67" fmla="*/ 53 h 144"/>
              <a:gd name="T68" fmla="*/ 58 w 154"/>
              <a:gd name="T69" fmla="*/ 66 h 144"/>
              <a:gd name="T70" fmla="*/ 65 w 154"/>
              <a:gd name="T71" fmla="*/ 44 h 144"/>
              <a:gd name="T72" fmla="*/ 47 w 154"/>
              <a:gd name="T73" fmla="*/ 31 h 144"/>
              <a:gd name="T74" fmla="*/ 70 w 154"/>
              <a:gd name="T75" fmla="*/ 30 h 144"/>
              <a:gd name="T76" fmla="*/ 77 w 154"/>
              <a:gd name="T77" fmla="*/ 9 h 144"/>
              <a:gd name="T78" fmla="*/ 84 w 154"/>
              <a:gd name="T79" fmla="*/ 30 h 144"/>
              <a:gd name="T80" fmla="*/ 107 w 154"/>
              <a:gd name="T81" fmla="*/ 31 h 144"/>
              <a:gd name="T82" fmla="*/ 89 w 154"/>
              <a:gd name="T83" fmla="*/ 44 h 144"/>
              <a:gd name="T84" fmla="*/ 96 w 154"/>
              <a:gd name="T85" fmla="*/ 66 h 144"/>
              <a:gd name="T86" fmla="*/ 77 w 154"/>
              <a:gd name="T87"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2" name="Oval 85"/>
          <p:cNvSpPr>
            <a:spLocks noChangeArrowheads="1"/>
          </p:cNvSpPr>
          <p:nvPr/>
        </p:nvSpPr>
        <p:spPr bwMode="auto">
          <a:xfrm>
            <a:off x="4884738" y="3125788"/>
            <a:ext cx="82550" cy="825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3" name="Freeform 86"/>
          <p:cNvSpPr>
            <a:spLocks noEditPoints="1"/>
          </p:cNvSpPr>
          <p:nvPr/>
        </p:nvSpPr>
        <p:spPr bwMode="auto">
          <a:xfrm>
            <a:off x="4749800" y="3030538"/>
            <a:ext cx="325438" cy="244475"/>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4" name="Rectangle 87"/>
          <p:cNvSpPr>
            <a:spLocks noChangeArrowheads="1"/>
          </p:cNvSpPr>
          <p:nvPr/>
        </p:nvSpPr>
        <p:spPr bwMode="auto">
          <a:xfrm>
            <a:off x="5008563" y="3097213"/>
            <a:ext cx="41275" cy="412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5" name="Rectangle 88"/>
          <p:cNvSpPr>
            <a:spLocks noChangeArrowheads="1"/>
          </p:cNvSpPr>
          <p:nvPr/>
        </p:nvSpPr>
        <p:spPr bwMode="auto">
          <a:xfrm>
            <a:off x="5008563" y="3097213"/>
            <a:ext cx="41275" cy="412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6" name="Oval 89"/>
          <p:cNvSpPr>
            <a:spLocks noChangeArrowheads="1"/>
          </p:cNvSpPr>
          <p:nvPr/>
        </p:nvSpPr>
        <p:spPr bwMode="auto">
          <a:xfrm>
            <a:off x="5008563" y="3097213"/>
            <a:ext cx="41275" cy="412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7" name="Freeform 90"/>
          <p:cNvSpPr/>
          <p:nvPr/>
        </p:nvSpPr>
        <p:spPr bwMode="auto">
          <a:xfrm>
            <a:off x="4749800" y="3084513"/>
            <a:ext cx="0" cy="165100"/>
          </a:xfrm>
          <a:custGeom>
            <a:avLst/>
            <a:gdLst>
              <a:gd name="T0" fmla="*/ 64 h 64"/>
              <a:gd name="T1" fmla="*/ 64 h 64"/>
              <a:gd name="T2" fmla="*/ 0 h 64"/>
              <a:gd name="T3" fmla="*/ 64 h 64"/>
            </a:gdLst>
            <a:ahLst/>
            <a:cxnLst>
              <a:cxn ang="0">
                <a:pos x="0" y="T0"/>
              </a:cxn>
              <a:cxn ang="0">
                <a:pos x="0" y="T1"/>
              </a:cxn>
              <a:cxn ang="0">
                <a:pos x="0" y="T2"/>
              </a:cxn>
              <a:cxn ang="0">
                <a:pos x="0" y="T3"/>
              </a:cxn>
            </a:cxnLst>
            <a:rect l="0" t="0" r="r" b="b"/>
            <a:pathLst>
              <a:path h="64">
                <a:moveTo>
                  <a:pt x="0" y="64"/>
                </a:moveTo>
                <a:lnTo>
                  <a:pt x="0" y="64"/>
                </a:lnTo>
                <a:lnTo>
                  <a:pt x="0" y="0"/>
                </a:lnTo>
                <a:lnTo>
                  <a:pt x="0" y="6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8" name="Rectangle 91"/>
          <p:cNvSpPr>
            <a:spLocks noChangeArrowheads="1"/>
          </p:cNvSpPr>
          <p:nvPr/>
        </p:nvSpPr>
        <p:spPr bwMode="auto">
          <a:xfrm>
            <a:off x="4749800" y="3084513"/>
            <a:ext cx="53975" cy="1651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9" name="Rectangle 92"/>
          <p:cNvSpPr>
            <a:spLocks noChangeArrowheads="1"/>
          </p:cNvSpPr>
          <p:nvPr/>
        </p:nvSpPr>
        <p:spPr bwMode="auto">
          <a:xfrm>
            <a:off x="4749800" y="3084513"/>
            <a:ext cx="53975" cy="1651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0" name="Freeform 93"/>
          <p:cNvSpPr/>
          <p:nvPr/>
        </p:nvSpPr>
        <p:spPr bwMode="auto">
          <a:xfrm>
            <a:off x="4749800" y="3084513"/>
            <a:ext cx="53975" cy="165100"/>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1" name="Rectangle 94"/>
          <p:cNvSpPr>
            <a:spLocks noChangeArrowheads="1"/>
          </p:cNvSpPr>
          <p:nvPr/>
        </p:nvSpPr>
        <p:spPr bwMode="auto">
          <a:xfrm>
            <a:off x="56229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2" name="Rectangle 95"/>
          <p:cNvSpPr>
            <a:spLocks noChangeArrowheads="1"/>
          </p:cNvSpPr>
          <p:nvPr/>
        </p:nvSpPr>
        <p:spPr bwMode="auto">
          <a:xfrm>
            <a:off x="56229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3" name="Rectangle 96"/>
          <p:cNvSpPr>
            <a:spLocks noChangeArrowheads="1"/>
          </p:cNvSpPr>
          <p:nvPr/>
        </p:nvSpPr>
        <p:spPr bwMode="auto">
          <a:xfrm>
            <a:off x="56229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4" name="Rectangle 97"/>
          <p:cNvSpPr>
            <a:spLocks noChangeArrowheads="1"/>
          </p:cNvSpPr>
          <p:nvPr/>
        </p:nvSpPr>
        <p:spPr bwMode="auto">
          <a:xfrm>
            <a:off x="56229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5" name="Rectangle 98"/>
          <p:cNvSpPr>
            <a:spLocks noChangeArrowheads="1"/>
          </p:cNvSpPr>
          <p:nvPr/>
        </p:nvSpPr>
        <p:spPr bwMode="auto">
          <a:xfrm>
            <a:off x="54578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6" name="Rectangle 99"/>
          <p:cNvSpPr>
            <a:spLocks noChangeArrowheads="1"/>
          </p:cNvSpPr>
          <p:nvPr/>
        </p:nvSpPr>
        <p:spPr bwMode="auto">
          <a:xfrm>
            <a:off x="54578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7" name="Rectangle 100"/>
          <p:cNvSpPr>
            <a:spLocks noChangeArrowheads="1"/>
          </p:cNvSpPr>
          <p:nvPr/>
        </p:nvSpPr>
        <p:spPr bwMode="auto">
          <a:xfrm>
            <a:off x="54578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8" name="Rectangle 101"/>
          <p:cNvSpPr>
            <a:spLocks noChangeArrowheads="1"/>
          </p:cNvSpPr>
          <p:nvPr/>
        </p:nvSpPr>
        <p:spPr bwMode="auto">
          <a:xfrm>
            <a:off x="5457825" y="3013075"/>
            <a:ext cx="53975" cy="1619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9" name="Freeform 102"/>
          <p:cNvSpPr/>
          <p:nvPr/>
        </p:nvSpPr>
        <p:spPr bwMode="auto">
          <a:xfrm>
            <a:off x="5432425" y="3089275"/>
            <a:ext cx="273050" cy="2603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0" name="Freeform 103"/>
          <p:cNvSpPr/>
          <p:nvPr/>
        </p:nvSpPr>
        <p:spPr bwMode="auto">
          <a:xfrm>
            <a:off x="5432425" y="3089275"/>
            <a:ext cx="273050" cy="2603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1" name="Rectangle 104"/>
          <p:cNvSpPr>
            <a:spLocks noChangeArrowheads="1"/>
          </p:cNvSpPr>
          <p:nvPr/>
        </p:nvSpPr>
        <p:spPr bwMode="auto">
          <a:xfrm>
            <a:off x="5540375" y="3013075"/>
            <a:ext cx="53975"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2" name="Rectangle 105"/>
          <p:cNvSpPr>
            <a:spLocks noChangeArrowheads="1"/>
          </p:cNvSpPr>
          <p:nvPr/>
        </p:nvSpPr>
        <p:spPr bwMode="auto">
          <a:xfrm>
            <a:off x="5540375" y="3013075"/>
            <a:ext cx="53975" cy="1206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3" name="Freeform 106"/>
          <p:cNvSpPr/>
          <p:nvPr/>
        </p:nvSpPr>
        <p:spPr bwMode="auto">
          <a:xfrm>
            <a:off x="5540375" y="3013075"/>
            <a:ext cx="53975" cy="12065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4" name="Freeform 107"/>
          <p:cNvSpPr/>
          <p:nvPr/>
        </p:nvSpPr>
        <p:spPr bwMode="auto">
          <a:xfrm>
            <a:off x="5540375" y="3013075"/>
            <a:ext cx="53975" cy="12065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5" name="Freeform 108"/>
          <p:cNvSpPr/>
          <p:nvPr/>
        </p:nvSpPr>
        <p:spPr bwMode="auto">
          <a:xfrm>
            <a:off x="6315075" y="3079750"/>
            <a:ext cx="68263" cy="217488"/>
          </a:xfrm>
          <a:custGeom>
            <a:avLst/>
            <a:gdLst>
              <a:gd name="T0" fmla="*/ 24 w 30"/>
              <a:gd name="T1" fmla="*/ 0 h 96"/>
              <a:gd name="T2" fmla="*/ 0 w 30"/>
              <a:gd name="T3" fmla="*/ 0 h 96"/>
              <a:gd name="T4" fmla="*/ 0 w 30"/>
              <a:gd name="T5" fmla="*/ 96 h 96"/>
              <a:gd name="T6" fmla="*/ 24 w 30"/>
              <a:gd name="T7" fmla="*/ 96 h 96"/>
              <a:gd name="T8" fmla="*/ 30 w 30"/>
              <a:gd name="T9" fmla="*/ 90 h 96"/>
              <a:gd name="T10" fmla="*/ 30 w 30"/>
              <a:gd name="T11" fmla="*/ 6 h 96"/>
              <a:gd name="T12" fmla="*/ 24 w 3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6" name="Freeform 109"/>
          <p:cNvSpPr>
            <a:spLocks noEditPoints="1"/>
          </p:cNvSpPr>
          <p:nvPr/>
        </p:nvSpPr>
        <p:spPr bwMode="auto">
          <a:xfrm>
            <a:off x="6096000" y="3025775"/>
            <a:ext cx="204788" cy="271463"/>
          </a:xfrm>
          <a:custGeom>
            <a:avLst/>
            <a:gdLst>
              <a:gd name="T0" fmla="*/ 84 w 90"/>
              <a:gd name="T1" fmla="*/ 24 h 120"/>
              <a:gd name="T2" fmla="*/ 84 w 90"/>
              <a:gd name="T3" fmla="*/ 24 h 120"/>
              <a:gd name="T4" fmla="*/ 84 w 90"/>
              <a:gd name="T5" fmla="*/ 23 h 120"/>
              <a:gd name="T6" fmla="*/ 84 w 90"/>
              <a:gd name="T7" fmla="*/ 18 h 120"/>
              <a:gd name="T8" fmla="*/ 66 w 90"/>
              <a:gd name="T9" fmla="*/ 0 h 120"/>
              <a:gd name="T10" fmla="*/ 30 w 90"/>
              <a:gd name="T11" fmla="*/ 0 h 120"/>
              <a:gd name="T12" fmla="*/ 12 w 90"/>
              <a:gd name="T13" fmla="*/ 18 h 120"/>
              <a:gd name="T14" fmla="*/ 12 w 90"/>
              <a:gd name="T15" fmla="*/ 24 h 120"/>
              <a:gd name="T16" fmla="*/ 0 w 90"/>
              <a:gd name="T17" fmla="*/ 24 h 120"/>
              <a:gd name="T18" fmla="*/ 0 w 90"/>
              <a:gd name="T19" fmla="*/ 120 h 120"/>
              <a:gd name="T20" fmla="*/ 90 w 90"/>
              <a:gd name="T21" fmla="*/ 120 h 120"/>
              <a:gd name="T22" fmla="*/ 90 w 90"/>
              <a:gd name="T23" fmla="*/ 24 h 120"/>
              <a:gd name="T24" fmla="*/ 84 w 90"/>
              <a:gd name="T25" fmla="*/ 24 h 120"/>
              <a:gd name="T26" fmla="*/ 72 w 90"/>
              <a:gd name="T27" fmla="*/ 24 h 120"/>
              <a:gd name="T28" fmla="*/ 72 w 90"/>
              <a:gd name="T29" fmla="*/ 24 h 120"/>
              <a:gd name="T30" fmla="*/ 24 w 90"/>
              <a:gd name="T31" fmla="*/ 24 h 120"/>
              <a:gd name="T32" fmla="*/ 24 w 90"/>
              <a:gd name="T33" fmla="*/ 18 h 120"/>
              <a:gd name="T34" fmla="*/ 30 w 90"/>
              <a:gd name="T35" fmla="*/ 12 h 120"/>
              <a:gd name="T36" fmla="*/ 66 w 90"/>
              <a:gd name="T37" fmla="*/ 12 h 120"/>
              <a:gd name="T38" fmla="*/ 72 w 90"/>
              <a:gd name="T39" fmla="*/ 18 h 120"/>
              <a:gd name="T40" fmla="*/ 72 w 90"/>
              <a:gd name="T41" fmla="*/ 2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7" name="Freeform 110"/>
          <p:cNvSpPr/>
          <p:nvPr/>
        </p:nvSpPr>
        <p:spPr bwMode="auto">
          <a:xfrm>
            <a:off x="6029325" y="3079750"/>
            <a:ext cx="53975" cy="217488"/>
          </a:xfrm>
          <a:custGeom>
            <a:avLst/>
            <a:gdLst>
              <a:gd name="T0" fmla="*/ 24 w 24"/>
              <a:gd name="T1" fmla="*/ 0 h 96"/>
              <a:gd name="T2" fmla="*/ 6 w 24"/>
              <a:gd name="T3" fmla="*/ 0 h 96"/>
              <a:gd name="T4" fmla="*/ 0 w 24"/>
              <a:gd name="T5" fmla="*/ 6 h 96"/>
              <a:gd name="T6" fmla="*/ 0 w 24"/>
              <a:gd name="T7" fmla="*/ 90 h 96"/>
              <a:gd name="T8" fmla="*/ 6 w 24"/>
              <a:gd name="T9" fmla="*/ 96 h 96"/>
              <a:gd name="T10" fmla="*/ 24 w 24"/>
              <a:gd name="T11" fmla="*/ 96 h 96"/>
              <a:gd name="T12" fmla="*/ 24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8" name="Rectangle 111"/>
          <p:cNvSpPr>
            <a:spLocks noChangeArrowheads="1"/>
          </p:cNvSpPr>
          <p:nvPr/>
        </p:nvSpPr>
        <p:spPr bwMode="auto">
          <a:xfrm>
            <a:off x="6761163" y="3130550"/>
            <a:ext cx="25400" cy="539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9" name="Freeform 112"/>
          <p:cNvSpPr>
            <a:spLocks noEditPoints="1"/>
          </p:cNvSpPr>
          <p:nvPr/>
        </p:nvSpPr>
        <p:spPr bwMode="auto">
          <a:xfrm>
            <a:off x="6691313" y="2992438"/>
            <a:ext cx="355600" cy="150812"/>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0" name="Freeform 113"/>
          <p:cNvSpPr/>
          <p:nvPr/>
        </p:nvSpPr>
        <p:spPr bwMode="auto">
          <a:xfrm>
            <a:off x="6705600" y="3155950"/>
            <a:ext cx="328613" cy="136525"/>
          </a:xfrm>
          <a:custGeom>
            <a:avLst/>
            <a:gdLst>
              <a:gd name="T0" fmla="*/ 112 w 128"/>
              <a:gd name="T1" fmla="*/ 16 h 53"/>
              <a:gd name="T2" fmla="*/ 91 w 128"/>
              <a:gd name="T3" fmla="*/ 16 h 53"/>
              <a:gd name="T4" fmla="*/ 91 w 128"/>
              <a:gd name="T5" fmla="*/ 0 h 53"/>
              <a:gd name="T6" fmla="*/ 38 w 128"/>
              <a:gd name="T7" fmla="*/ 0 h 53"/>
              <a:gd name="T8" fmla="*/ 38 w 128"/>
              <a:gd name="T9" fmla="*/ 16 h 53"/>
              <a:gd name="T10" fmla="*/ 16 w 128"/>
              <a:gd name="T11" fmla="*/ 16 h 53"/>
              <a:gd name="T12" fmla="*/ 16 w 128"/>
              <a:gd name="T13" fmla="*/ 0 h 53"/>
              <a:gd name="T14" fmla="*/ 0 w 128"/>
              <a:gd name="T15" fmla="*/ 0 h 53"/>
              <a:gd name="T16" fmla="*/ 0 w 128"/>
              <a:gd name="T17" fmla="*/ 53 h 53"/>
              <a:gd name="T18" fmla="*/ 128 w 128"/>
              <a:gd name="T19" fmla="*/ 53 h 53"/>
              <a:gd name="T20" fmla="*/ 128 w 128"/>
              <a:gd name="T21" fmla="*/ 0 h 53"/>
              <a:gd name="T22" fmla="*/ 112 w 128"/>
              <a:gd name="T23" fmla="*/ 0 h 53"/>
              <a:gd name="T24" fmla="*/ 112 w 128"/>
              <a:gd name="T25"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53">
                <a:moveTo>
                  <a:pt x="112" y="16"/>
                </a:moveTo>
                <a:lnTo>
                  <a:pt x="91" y="16"/>
                </a:lnTo>
                <a:lnTo>
                  <a:pt x="91" y="0"/>
                </a:lnTo>
                <a:lnTo>
                  <a:pt x="38" y="0"/>
                </a:lnTo>
                <a:lnTo>
                  <a:pt x="38" y="16"/>
                </a:lnTo>
                <a:lnTo>
                  <a:pt x="16" y="16"/>
                </a:lnTo>
                <a:lnTo>
                  <a:pt x="16" y="0"/>
                </a:lnTo>
                <a:lnTo>
                  <a:pt x="0" y="0"/>
                </a:lnTo>
                <a:lnTo>
                  <a:pt x="0" y="53"/>
                </a:lnTo>
                <a:lnTo>
                  <a:pt x="128" y="53"/>
                </a:lnTo>
                <a:lnTo>
                  <a:pt x="128" y="0"/>
                </a:lnTo>
                <a:lnTo>
                  <a:pt x="112" y="0"/>
                </a:lnTo>
                <a:lnTo>
                  <a:pt x="112"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1" name="Rectangle 114"/>
          <p:cNvSpPr>
            <a:spLocks noChangeArrowheads="1"/>
          </p:cNvSpPr>
          <p:nvPr/>
        </p:nvSpPr>
        <p:spPr bwMode="auto">
          <a:xfrm>
            <a:off x="6951663" y="3130550"/>
            <a:ext cx="28575" cy="539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2" name="Freeform 115"/>
          <p:cNvSpPr>
            <a:spLocks noEditPoints="1"/>
          </p:cNvSpPr>
          <p:nvPr/>
        </p:nvSpPr>
        <p:spPr bwMode="auto">
          <a:xfrm>
            <a:off x="7370763" y="2989263"/>
            <a:ext cx="325437" cy="327025"/>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3" name="Freeform 116"/>
          <p:cNvSpPr/>
          <p:nvPr/>
        </p:nvSpPr>
        <p:spPr bwMode="auto">
          <a:xfrm>
            <a:off x="8048625" y="2979738"/>
            <a:ext cx="244475" cy="28575"/>
          </a:xfrm>
          <a:custGeom>
            <a:avLst/>
            <a:gdLst>
              <a:gd name="T0" fmla="*/ 0 w 95"/>
              <a:gd name="T1" fmla="*/ 11 h 11"/>
              <a:gd name="T2" fmla="*/ 10 w 95"/>
              <a:gd name="T3" fmla="*/ 0 h 11"/>
              <a:gd name="T4" fmla="*/ 85 w 95"/>
              <a:gd name="T5" fmla="*/ 0 h 11"/>
              <a:gd name="T6" fmla="*/ 95 w 95"/>
              <a:gd name="T7" fmla="*/ 11 h 11"/>
              <a:gd name="T8" fmla="*/ 0 w 95"/>
              <a:gd name="T9" fmla="*/ 11 h 11"/>
            </a:gdLst>
            <a:ahLst/>
            <a:cxnLst>
              <a:cxn ang="0">
                <a:pos x="T0" y="T1"/>
              </a:cxn>
              <a:cxn ang="0">
                <a:pos x="T2" y="T3"/>
              </a:cxn>
              <a:cxn ang="0">
                <a:pos x="T4" y="T5"/>
              </a:cxn>
              <a:cxn ang="0">
                <a:pos x="T6" y="T7"/>
              </a:cxn>
              <a:cxn ang="0">
                <a:pos x="T8" y="T9"/>
              </a:cxn>
            </a:cxnLst>
            <a:rect l="0" t="0" r="r" b="b"/>
            <a:pathLst>
              <a:path w="95" h="11">
                <a:moveTo>
                  <a:pt x="0" y="11"/>
                </a:moveTo>
                <a:lnTo>
                  <a:pt x="10" y="0"/>
                </a:lnTo>
                <a:lnTo>
                  <a:pt x="85" y="0"/>
                </a:lnTo>
                <a:lnTo>
                  <a:pt x="95" y="11"/>
                </a:lnTo>
                <a:lnTo>
                  <a:pt x="0"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4" name="Freeform 117"/>
          <p:cNvSpPr>
            <a:spLocks noEditPoints="1"/>
          </p:cNvSpPr>
          <p:nvPr/>
        </p:nvSpPr>
        <p:spPr bwMode="auto">
          <a:xfrm>
            <a:off x="8032750" y="3021013"/>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7 h 37"/>
              <a:gd name="T14" fmla="*/ 69 w 107"/>
              <a:gd name="T15" fmla="*/ 27 h 37"/>
              <a:gd name="T16" fmla="*/ 69 w 107"/>
              <a:gd name="T17" fmla="*/ 21 h 37"/>
              <a:gd name="T18" fmla="*/ 38 w 107"/>
              <a:gd name="T19" fmla="*/ 21 h 37"/>
              <a:gd name="T20" fmla="*/ 38 w 107"/>
              <a:gd name="T21" fmla="*/ 27 h 37"/>
              <a:gd name="T22" fmla="*/ 32 w 107"/>
              <a:gd name="T23" fmla="*/ 27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5" name="Freeform 118"/>
          <p:cNvSpPr>
            <a:spLocks noEditPoints="1"/>
          </p:cNvSpPr>
          <p:nvPr/>
        </p:nvSpPr>
        <p:spPr bwMode="auto">
          <a:xfrm>
            <a:off x="8032750" y="3130550"/>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6 h 37"/>
              <a:gd name="T14" fmla="*/ 69 w 107"/>
              <a:gd name="T15" fmla="*/ 26 h 37"/>
              <a:gd name="T16" fmla="*/ 69 w 107"/>
              <a:gd name="T17" fmla="*/ 21 h 37"/>
              <a:gd name="T18" fmla="*/ 38 w 107"/>
              <a:gd name="T19" fmla="*/ 21 h 37"/>
              <a:gd name="T20" fmla="*/ 38 w 107"/>
              <a:gd name="T21" fmla="*/ 26 h 37"/>
              <a:gd name="T22" fmla="*/ 32 w 107"/>
              <a:gd name="T23" fmla="*/ 26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6"/>
                </a:lnTo>
                <a:lnTo>
                  <a:pt x="69" y="26"/>
                </a:lnTo>
                <a:lnTo>
                  <a:pt x="69" y="21"/>
                </a:lnTo>
                <a:lnTo>
                  <a:pt x="38" y="21"/>
                </a:lnTo>
                <a:lnTo>
                  <a:pt x="38" y="26"/>
                </a:lnTo>
                <a:lnTo>
                  <a:pt x="32" y="26"/>
                </a:lnTo>
                <a:lnTo>
                  <a:pt x="32" y="21"/>
                </a:lnTo>
                <a:lnTo>
                  <a:pt x="32" y="16"/>
                </a:lnTo>
                <a:lnTo>
                  <a:pt x="75" y="16"/>
                </a:lnTo>
                <a:lnTo>
                  <a:pt x="75"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6" name="Freeform 119"/>
          <p:cNvSpPr>
            <a:spLocks noEditPoints="1"/>
          </p:cNvSpPr>
          <p:nvPr/>
        </p:nvSpPr>
        <p:spPr bwMode="auto">
          <a:xfrm>
            <a:off x="8032750" y="3238500"/>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7 h 37"/>
              <a:gd name="T14" fmla="*/ 69 w 107"/>
              <a:gd name="T15" fmla="*/ 27 h 37"/>
              <a:gd name="T16" fmla="*/ 69 w 107"/>
              <a:gd name="T17" fmla="*/ 21 h 37"/>
              <a:gd name="T18" fmla="*/ 38 w 107"/>
              <a:gd name="T19" fmla="*/ 21 h 37"/>
              <a:gd name="T20" fmla="*/ 38 w 107"/>
              <a:gd name="T21" fmla="*/ 27 h 37"/>
              <a:gd name="T22" fmla="*/ 32 w 107"/>
              <a:gd name="T23" fmla="*/ 27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7" name="Freeform 120"/>
          <p:cNvSpPr>
            <a:spLocks noEditPoints="1"/>
          </p:cNvSpPr>
          <p:nvPr/>
        </p:nvSpPr>
        <p:spPr bwMode="auto">
          <a:xfrm>
            <a:off x="909638" y="3633788"/>
            <a:ext cx="327025" cy="301625"/>
          </a:xfrm>
          <a:custGeom>
            <a:avLst/>
            <a:gdLst>
              <a:gd name="T0" fmla="*/ 110 w 127"/>
              <a:gd name="T1" fmla="*/ 0 h 117"/>
              <a:gd name="T2" fmla="*/ 100 w 127"/>
              <a:gd name="T3" fmla="*/ 0 h 117"/>
              <a:gd name="T4" fmla="*/ 95 w 127"/>
              <a:gd name="T5" fmla="*/ 0 h 117"/>
              <a:gd name="T6" fmla="*/ 31 w 127"/>
              <a:gd name="T7" fmla="*/ 0 h 117"/>
              <a:gd name="T8" fmla="*/ 26 w 127"/>
              <a:gd name="T9" fmla="*/ 0 h 117"/>
              <a:gd name="T10" fmla="*/ 16 w 127"/>
              <a:gd name="T11" fmla="*/ 0 h 117"/>
              <a:gd name="T12" fmla="*/ 0 w 127"/>
              <a:gd name="T13" fmla="*/ 62 h 117"/>
              <a:gd name="T14" fmla="*/ 0 w 127"/>
              <a:gd name="T15" fmla="*/ 117 h 117"/>
              <a:gd name="T16" fmla="*/ 127 w 127"/>
              <a:gd name="T17" fmla="*/ 117 h 117"/>
              <a:gd name="T18" fmla="*/ 127 w 127"/>
              <a:gd name="T19" fmla="*/ 64 h 117"/>
              <a:gd name="T20" fmla="*/ 110 w 127"/>
              <a:gd name="T21" fmla="*/ 0 h 117"/>
              <a:gd name="T22" fmla="*/ 25 w 127"/>
              <a:gd name="T23" fmla="*/ 11 h 117"/>
              <a:gd name="T24" fmla="*/ 26 w 127"/>
              <a:gd name="T25" fmla="*/ 11 h 117"/>
              <a:gd name="T26" fmla="*/ 31 w 127"/>
              <a:gd name="T27" fmla="*/ 11 h 117"/>
              <a:gd name="T28" fmla="*/ 95 w 127"/>
              <a:gd name="T29" fmla="*/ 11 h 117"/>
              <a:gd name="T30" fmla="*/ 100 w 127"/>
              <a:gd name="T31" fmla="*/ 11 h 117"/>
              <a:gd name="T32" fmla="*/ 101 w 127"/>
              <a:gd name="T33" fmla="*/ 11 h 117"/>
              <a:gd name="T34" fmla="*/ 116 w 127"/>
              <a:gd name="T35" fmla="*/ 64 h 117"/>
              <a:gd name="T36" fmla="*/ 87 w 127"/>
              <a:gd name="T37" fmla="*/ 64 h 117"/>
              <a:gd name="T38" fmla="*/ 77 w 127"/>
              <a:gd name="T39" fmla="*/ 80 h 117"/>
              <a:gd name="T40" fmla="*/ 50 w 127"/>
              <a:gd name="T41" fmla="*/ 80 h 117"/>
              <a:gd name="T42" fmla="*/ 39 w 127"/>
              <a:gd name="T43" fmla="*/ 64 h 117"/>
              <a:gd name="T44" fmla="*/ 10 w 127"/>
              <a:gd name="T45" fmla="*/ 64 h 117"/>
              <a:gd name="T46" fmla="*/ 25 w 127"/>
              <a:gd name="T47" fmla="*/ 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17">
                <a:moveTo>
                  <a:pt x="110" y="0"/>
                </a:moveTo>
                <a:lnTo>
                  <a:pt x="100" y="0"/>
                </a:lnTo>
                <a:lnTo>
                  <a:pt x="95" y="0"/>
                </a:lnTo>
                <a:lnTo>
                  <a:pt x="31" y="0"/>
                </a:lnTo>
                <a:lnTo>
                  <a:pt x="26" y="0"/>
                </a:lnTo>
                <a:lnTo>
                  <a:pt x="16" y="0"/>
                </a:lnTo>
                <a:lnTo>
                  <a:pt x="0" y="62"/>
                </a:lnTo>
                <a:lnTo>
                  <a:pt x="0" y="117"/>
                </a:lnTo>
                <a:lnTo>
                  <a:pt x="127" y="117"/>
                </a:lnTo>
                <a:lnTo>
                  <a:pt x="127" y="64"/>
                </a:lnTo>
                <a:lnTo>
                  <a:pt x="110" y="0"/>
                </a:lnTo>
                <a:close/>
                <a:moveTo>
                  <a:pt x="25" y="11"/>
                </a:moveTo>
                <a:lnTo>
                  <a:pt x="26" y="11"/>
                </a:lnTo>
                <a:lnTo>
                  <a:pt x="31" y="11"/>
                </a:lnTo>
                <a:lnTo>
                  <a:pt x="95" y="11"/>
                </a:lnTo>
                <a:lnTo>
                  <a:pt x="100" y="11"/>
                </a:lnTo>
                <a:lnTo>
                  <a:pt x="101" y="11"/>
                </a:lnTo>
                <a:lnTo>
                  <a:pt x="116" y="64"/>
                </a:lnTo>
                <a:lnTo>
                  <a:pt x="87" y="64"/>
                </a:lnTo>
                <a:lnTo>
                  <a:pt x="77" y="80"/>
                </a:lnTo>
                <a:lnTo>
                  <a:pt x="50" y="80"/>
                </a:lnTo>
                <a:lnTo>
                  <a:pt x="39" y="64"/>
                </a:lnTo>
                <a:lnTo>
                  <a:pt x="10" y="64"/>
                </a:lnTo>
                <a:lnTo>
                  <a:pt x="25"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8" name="Rectangle 121"/>
          <p:cNvSpPr>
            <a:spLocks noChangeArrowheads="1"/>
          </p:cNvSpPr>
          <p:nvPr/>
        </p:nvSpPr>
        <p:spPr bwMode="auto">
          <a:xfrm>
            <a:off x="1608138" y="3740150"/>
            <a:ext cx="247650" cy="1079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9" name="Rectangle 122"/>
          <p:cNvSpPr>
            <a:spLocks noChangeArrowheads="1"/>
          </p:cNvSpPr>
          <p:nvPr/>
        </p:nvSpPr>
        <p:spPr bwMode="auto">
          <a:xfrm>
            <a:off x="1608138" y="3740150"/>
            <a:ext cx="247650" cy="1079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0" name="Rectangle 123"/>
          <p:cNvSpPr>
            <a:spLocks noChangeArrowheads="1"/>
          </p:cNvSpPr>
          <p:nvPr/>
        </p:nvSpPr>
        <p:spPr bwMode="auto">
          <a:xfrm>
            <a:off x="1608138" y="3740150"/>
            <a:ext cx="247650" cy="1079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1" name="Rectangle 124"/>
          <p:cNvSpPr>
            <a:spLocks noChangeArrowheads="1"/>
          </p:cNvSpPr>
          <p:nvPr/>
        </p:nvSpPr>
        <p:spPr bwMode="auto">
          <a:xfrm>
            <a:off x="1608138" y="3740150"/>
            <a:ext cx="247650" cy="1079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2" name="Freeform 125"/>
          <p:cNvSpPr>
            <a:spLocks noEditPoints="1"/>
          </p:cNvSpPr>
          <p:nvPr/>
        </p:nvSpPr>
        <p:spPr bwMode="auto">
          <a:xfrm>
            <a:off x="1568450" y="3698875"/>
            <a:ext cx="354013" cy="190500"/>
          </a:xfrm>
          <a:custGeom>
            <a:avLst/>
            <a:gdLst>
              <a:gd name="T0" fmla="*/ 151 w 156"/>
              <a:gd name="T1" fmla="*/ 24 h 84"/>
              <a:gd name="T2" fmla="*/ 144 w 156"/>
              <a:gd name="T3" fmla="*/ 24 h 84"/>
              <a:gd name="T4" fmla="*/ 144 w 156"/>
              <a:gd name="T5" fmla="*/ 6 h 84"/>
              <a:gd name="T6" fmla="*/ 138 w 156"/>
              <a:gd name="T7" fmla="*/ 0 h 84"/>
              <a:gd name="T8" fmla="*/ 6 w 156"/>
              <a:gd name="T9" fmla="*/ 0 h 84"/>
              <a:gd name="T10" fmla="*/ 0 w 156"/>
              <a:gd name="T11" fmla="*/ 6 h 84"/>
              <a:gd name="T12" fmla="*/ 0 w 156"/>
              <a:gd name="T13" fmla="*/ 78 h 84"/>
              <a:gd name="T14" fmla="*/ 6 w 156"/>
              <a:gd name="T15" fmla="*/ 84 h 84"/>
              <a:gd name="T16" fmla="*/ 138 w 156"/>
              <a:gd name="T17" fmla="*/ 84 h 84"/>
              <a:gd name="T18" fmla="*/ 144 w 156"/>
              <a:gd name="T19" fmla="*/ 78 h 84"/>
              <a:gd name="T20" fmla="*/ 144 w 156"/>
              <a:gd name="T21" fmla="*/ 60 h 84"/>
              <a:gd name="T22" fmla="*/ 151 w 156"/>
              <a:gd name="T23" fmla="*/ 60 h 84"/>
              <a:gd name="T24" fmla="*/ 156 w 156"/>
              <a:gd name="T25" fmla="*/ 55 h 84"/>
              <a:gd name="T26" fmla="*/ 156 w 156"/>
              <a:gd name="T27" fmla="*/ 29 h 84"/>
              <a:gd name="T28" fmla="*/ 151 w 156"/>
              <a:gd name="T29" fmla="*/ 24 h 84"/>
              <a:gd name="T30" fmla="*/ 132 w 156"/>
              <a:gd name="T31" fmla="*/ 72 h 84"/>
              <a:gd name="T32" fmla="*/ 12 w 156"/>
              <a:gd name="T33" fmla="*/ 72 h 84"/>
              <a:gd name="T34" fmla="*/ 12 w 156"/>
              <a:gd name="T35" fmla="*/ 12 h 84"/>
              <a:gd name="T36" fmla="*/ 132 w 156"/>
              <a:gd name="T37" fmla="*/ 12 h 84"/>
              <a:gd name="T38" fmla="*/ 132 w 156"/>
              <a:gd name="T39"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3" name="Freeform 126"/>
          <p:cNvSpPr>
            <a:spLocks noEditPoints="1"/>
          </p:cNvSpPr>
          <p:nvPr/>
        </p:nvSpPr>
        <p:spPr bwMode="auto">
          <a:xfrm>
            <a:off x="2852738" y="3657600"/>
            <a:ext cx="373062" cy="273050"/>
          </a:xfrm>
          <a:custGeom>
            <a:avLst/>
            <a:gdLst>
              <a:gd name="T0" fmla="*/ 124 w 164"/>
              <a:gd name="T1" fmla="*/ 0 h 120"/>
              <a:gd name="T2" fmla="*/ 41 w 164"/>
              <a:gd name="T3" fmla="*/ 0 h 120"/>
              <a:gd name="T4" fmla="*/ 41 w 164"/>
              <a:gd name="T5" fmla="*/ 120 h 120"/>
              <a:gd name="T6" fmla="*/ 124 w 164"/>
              <a:gd name="T7" fmla="*/ 120 h 120"/>
              <a:gd name="T8" fmla="*/ 124 w 164"/>
              <a:gd name="T9" fmla="*/ 0 h 120"/>
              <a:gd name="T10" fmla="*/ 64 w 164"/>
              <a:gd name="T11" fmla="*/ 60 h 120"/>
              <a:gd name="T12" fmla="*/ 58 w 164"/>
              <a:gd name="T13" fmla="*/ 66 h 120"/>
              <a:gd name="T14" fmla="*/ 52 w 164"/>
              <a:gd name="T15" fmla="*/ 60 h 120"/>
              <a:gd name="T16" fmla="*/ 52 w 164"/>
              <a:gd name="T17" fmla="*/ 36 h 120"/>
              <a:gd name="T18" fmla="*/ 58 w 164"/>
              <a:gd name="T19" fmla="*/ 30 h 120"/>
              <a:gd name="T20" fmla="*/ 64 w 164"/>
              <a:gd name="T21" fmla="*/ 36 h 120"/>
              <a:gd name="T22" fmla="*/ 64 w 164"/>
              <a:gd name="T23" fmla="*/ 60 h 120"/>
              <a:gd name="T24" fmla="*/ 94 w 164"/>
              <a:gd name="T25" fmla="*/ 102 h 120"/>
              <a:gd name="T26" fmla="*/ 70 w 164"/>
              <a:gd name="T27" fmla="*/ 102 h 120"/>
              <a:gd name="T28" fmla="*/ 70 w 164"/>
              <a:gd name="T29" fmla="*/ 96 h 120"/>
              <a:gd name="T30" fmla="*/ 82 w 164"/>
              <a:gd name="T31" fmla="*/ 84 h 120"/>
              <a:gd name="T32" fmla="*/ 94 w 164"/>
              <a:gd name="T33" fmla="*/ 96 h 120"/>
              <a:gd name="T34" fmla="*/ 94 w 164"/>
              <a:gd name="T35" fmla="*/ 102 h 120"/>
              <a:gd name="T36" fmla="*/ 112 w 164"/>
              <a:gd name="T37" fmla="*/ 60 h 120"/>
              <a:gd name="T38" fmla="*/ 106 w 164"/>
              <a:gd name="T39" fmla="*/ 66 h 120"/>
              <a:gd name="T40" fmla="*/ 100 w 164"/>
              <a:gd name="T41" fmla="*/ 60 h 120"/>
              <a:gd name="T42" fmla="*/ 100 w 164"/>
              <a:gd name="T43" fmla="*/ 36 h 120"/>
              <a:gd name="T44" fmla="*/ 106 w 164"/>
              <a:gd name="T45" fmla="*/ 30 h 120"/>
              <a:gd name="T46" fmla="*/ 112 w 164"/>
              <a:gd name="T47" fmla="*/ 36 h 120"/>
              <a:gd name="T48" fmla="*/ 112 w 164"/>
              <a:gd name="T49"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4" name="Freeform 127"/>
          <p:cNvSpPr/>
          <p:nvPr/>
        </p:nvSpPr>
        <p:spPr bwMode="auto">
          <a:xfrm>
            <a:off x="3543300" y="3627438"/>
            <a:ext cx="244475" cy="325437"/>
          </a:xfrm>
          <a:custGeom>
            <a:avLst/>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5" name="Freeform 128"/>
          <p:cNvSpPr/>
          <p:nvPr/>
        </p:nvSpPr>
        <p:spPr bwMode="auto">
          <a:xfrm>
            <a:off x="4130675" y="3608388"/>
            <a:ext cx="328613" cy="355600"/>
          </a:xfrm>
          <a:custGeom>
            <a:avLst/>
            <a:gdLst>
              <a:gd name="T0" fmla="*/ 78 w 144"/>
              <a:gd name="T1" fmla="*/ 12 h 156"/>
              <a:gd name="T2" fmla="*/ 78 w 144"/>
              <a:gd name="T3" fmla="*/ 6 h 156"/>
              <a:gd name="T4" fmla="*/ 72 w 144"/>
              <a:gd name="T5" fmla="*/ 0 h 156"/>
              <a:gd name="T6" fmla="*/ 66 w 144"/>
              <a:gd name="T7" fmla="*/ 6 h 156"/>
              <a:gd name="T8" fmla="*/ 66 w 144"/>
              <a:gd name="T9" fmla="*/ 12 h 156"/>
              <a:gd name="T10" fmla="*/ 0 w 144"/>
              <a:gd name="T11" fmla="*/ 84 h 156"/>
              <a:gd name="T12" fmla="*/ 1 w 144"/>
              <a:gd name="T13" fmla="*/ 84 h 156"/>
              <a:gd name="T14" fmla="*/ 24 w 144"/>
              <a:gd name="T15" fmla="*/ 66 h 156"/>
              <a:gd name="T16" fmla="*/ 47 w 144"/>
              <a:gd name="T17" fmla="*/ 84 h 156"/>
              <a:gd name="T18" fmla="*/ 49 w 144"/>
              <a:gd name="T19" fmla="*/ 84 h 156"/>
              <a:gd name="T20" fmla="*/ 66 w 144"/>
              <a:gd name="T21" fmla="*/ 67 h 156"/>
              <a:gd name="T22" fmla="*/ 66 w 144"/>
              <a:gd name="T23" fmla="*/ 132 h 156"/>
              <a:gd name="T24" fmla="*/ 54 w 144"/>
              <a:gd name="T25" fmla="*/ 144 h 156"/>
              <a:gd name="T26" fmla="*/ 42 w 144"/>
              <a:gd name="T27" fmla="*/ 132 h 156"/>
              <a:gd name="T28" fmla="*/ 36 w 144"/>
              <a:gd name="T29" fmla="*/ 126 h 156"/>
              <a:gd name="T30" fmla="*/ 30 w 144"/>
              <a:gd name="T31" fmla="*/ 132 h 156"/>
              <a:gd name="T32" fmla="*/ 54 w 144"/>
              <a:gd name="T33" fmla="*/ 156 h 156"/>
              <a:gd name="T34" fmla="*/ 78 w 144"/>
              <a:gd name="T35" fmla="*/ 132 h 156"/>
              <a:gd name="T36" fmla="*/ 78 w 144"/>
              <a:gd name="T37" fmla="*/ 67 h 156"/>
              <a:gd name="T38" fmla="*/ 95 w 144"/>
              <a:gd name="T39" fmla="*/ 84 h 156"/>
              <a:gd name="T40" fmla="*/ 97 w 144"/>
              <a:gd name="T41" fmla="*/ 84 h 156"/>
              <a:gd name="T42" fmla="*/ 120 w 144"/>
              <a:gd name="T43" fmla="*/ 66 h 156"/>
              <a:gd name="T44" fmla="*/ 143 w 144"/>
              <a:gd name="T45" fmla="*/ 84 h 156"/>
              <a:gd name="T46" fmla="*/ 144 w 144"/>
              <a:gd name="T47" fmla="*/ 84 h 156"/>
              <a:gd name="T48" fmla="*/ 78 w 144"/>
              <a:gd name="T49" fmla="*/ 1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6" name="Oval 129"/>
          <p:cNvSpPr>
            <a:spLocks noChangeArrowheads="1"/>
          </p:cNvSpPr>
          <p:nvPr/>
        </p:nvSpPr>
        <p:spPr bwMode="auto">
          <a:xfrm>
            <a:off x="6124575" y="3873500"/>
            <a:ext cx="53975"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7" name="Oval 130"/>
          <p:cNvSpPr>
            <a:spLocks noChangeArrowheads="1"/>
          </p:cNvSpPr>
          <p:nvPr/>
        </p:nvSpPr>
        <p:spPr bwMode="auto">
          <a:xfrm>
            <a:off x="6273800" y="3873500"/>
            <a:ext cx="53975"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8" name="Freeform 131"/>
          <p:cNvSpPr>
            <a:spLocks noEditPoints="1"/>
          </p:cNvSpPr>
          <p:nvPr/>
        </p:nvSpPr>
        <p:spPr bwMode="auto">
          <a:xfrm>
            <a:off x="6013450" y="3668713"/>
            <a:ext cx="382588" cy="179387"/>
          </a:xfrm>
          <a:custGeom>
            <a:avLst/>
            <a:gdLst>
              <a:gd name="T0" fmla="*/ 9 w 168"/>
              <a:gd name="T1" fmla="*/ 0 h 78"/>
              <a:gd name="T2" fmla="*/ 14 w 168"/>
              <a:gd name="T3" fmla="*/ 18 h 78"/>
              <a:gd name="T4" fmla="*/ 168 w 168"/>
              <a:gd name="T5" fmla="*/ 18 h 78"/>
              <a:gd name="T6" fmla="*/ 39 w 168"/>
              <a:gd name="T7" fmla="*/ 30 h 78"/>
              <a:gd name="T8" fmla="*/ 42 w 168"/>
              <a:gd name="T9" fmla="*/ 33 h 78"/>
              <a:gd name="T10" fmla="*/ 108 w 168"/>
              <a:gd name="T11" fmla="*/ 45 h 78"/>
              <a:gd name="T12" fmla="*/ 102 w 168"/>
              <a:gd name="T13" fmla="*/ 27 h 78"/>
              <a:gd name="T14" fmla="*/ 99 w 168"/>
              <a:gd name="T15" fmla="*/ 30 h 78"/>
              <a:gd name="T16" fmla="*/ 99 w 168"/>
              <a:gd name="T17" fmla="*/ 42 h 78"/>
              <a:gd name="T18" fmla="*/ 96 w 168"/>
              <a:gd name="T19" fmla="*/ 39 h 78"/>
              <a:gd name="T20" fmla="*/ 78 w 168"/>
              <a:gd name="T21" fmla="*/ 33 h 78"/>
              <a:gd name="T22" fmla="*/ 66 w 168"/>
              <a:gd name="T23" fmla="*/ 27 h 78"/>
              <a:gd name="T24" fmla="*/ 63 w 168"/>
              <a:gd name="T25" fmla="*/ 30 h 78"/>
              <a:gd name="T26" fmla="*/ 57 w 168"/>
              <a:gd name="T27" fmla="*/ 30 h 78"/>
              <a:gd name="T28" fmla="*/ 54 w 168"/>
              <a:gd name="T29" fmla="*/ 27 h 78"/>
              <a:gd name="T30" fmla="*/ 48 w 168"/>
              <a:gd name="T31" fmla="*/ 39 h 78"/>
              <a:gd name="T32" fmla="*/ 54 w 168"/>
              <a:gd name="T33" fmla="*/ 57 h 78"/>
              <a:gd name="T34" fmla="*/ 57 w 168"/>
              <a:gd name="T35" fmla="*/ 54 h 78"/>
              <a:gd name="T36" fmla="*/ 63 w 168"/>
              <a:gd name="T37" fmla="*/ 42 h 78"/>
              <a:gd name="T38" fmla="*/ 60 w 168"/>
              <a:gd name="T39" fmla="*/ 39 h 78"/>
              <a:gd name="T40" fmla="*/ 60 w 168"/>
              <a:gd name="T41" fmla="*/ 63 h 78"/>
              <a:gd name="T42" fmla="*/ 66 w 168"/>
              <a:gd name="T43" fmla="*/ 57 h 78"/>
              <a:gd name="T44" fmla="*/ 69 w 168"/>
              <a:gd name="T45" fmla="*/ 54 h 78"/>
              <a:gd name="T46" fmla="*/ 75 w 168"/>
              <a:gd name="T47" fmla="*/ 42 h 78"/>
              <a:gd name="T48" fmla="*/ 72 w 168"/>
              <a:gd name="T49" fmla="*/ 39 h 78"/>
              <a:gd name="T50" fmla="*/ 72 w 168"/>
              <a:gd name="T51" fmla="*/ 63 h 78"/>
              <a:gd name="T52" fmla="*/ 78 w 168"/>
              <a:gd name="T53" fmla="*/ 57 h 78"/>
              <a:gd name="T54" fmla="*/ 81 w 168"/>
              <a:gd name="T55" fmla="*/ 54 h 78"/>
              <a:gd name="T56" fmla="*/ 87 w 168"/>
              <a:gd name="T57" fmla="*/ 42 h 78"/>
              <a:gd name="T58" fmla="*/ 84 w 168"/>
              <a:gd name="T59" fmla="*/ 39 h 78"/>
              <a:gd name="T60" fmla="*/ 84 w 168"/>
              <a:gd name="T61" fmla="*/ 63 h 78"/>
              <a:gd name="T62" fmla="*/ 90 w 168"/>
              <a:gd name="T63" fmla="*/ 57 h 78"/>
              <a:gd name="T64" fmla="*/ 93 w 168"/>
              <a:gd name="T65" fmla="*/ 54 h 78"/>
              <a:gd name="T66" fmla="*/ 87 w 168"/>
              <a:gd name="T67" fmla="*/ 30 h 78"/>
              <a:gd name="T68" fmla="*/ 90 w 168"/>
              <a:gd name="T69" fmla="*/ 33 h 78"/>
              <a:gd name="T70" fmla="*/ 96 w 168"/>
              <a:gd name="T71" fmla="*/ 63 h 78"/>
              <a:gd name="T72" fmla="*/ 102 w 168"/>
              <a:gd name="T73" fmla="*/ 57 h 78"/>
              <a:gd name="T74" fmla="*/ 105 w 168"/>
              <a:gd name="T75" fmla="*/ 54 h 78"/>
              <a:gd name="T76" fmla="*/ 105 w 168"/>
              <a:gd name="T77" fmla="*/ 66 h 78"/>
              <a:gd name="T78" fmla="*/ 108 w 168"/>
              <a:gd name="T79" fmla="*/ 69 h 78"/>
              <a:gd name="T80" fmla="*/ 114 w 168"/>
              <a:gd name="T81" fmla="*/ 51 h 78"/>
              <a:gd name="T82" fmla="*/ 114 w 168"/>
              <a:gd name="T83" fmla="*/ 33 h 78"/>
              <a:gd name="T84" fmla="*/ 117 w 168"/>
              <a:gd name="T85" fmla="*/ 30 h 78"/>
              <a:gd name="T86" fmla="*/ 123 w 168"/>
              <a:gd name="T87" fmla="*/ 42 h 78"/>
              <a:gd name="T88" fmla="*/ 120 w 168"/>
              <a:gd name="T89" fmla="*/ 39 h 78"/>
              <a:gd name="T90" fmla="*/ 120 w 168"/>
              <a:gd name="T91" fmla="*/ 63 h 78"/>
              <a:gd name="T92" fmla="*/ 126 w 168"/>
              <a:gd name="T93" fmla="*/ 57 h 78"/>
              <a:gd name="T94" fmla="*/ 129 w 168"/>
              <a:gd name="T95" fmla="*/ 54 h 78"/>
              <a:gd name="T96" fmla="*/ 123 w 168"/>
              <a:gd name="T97" fmla="*/ 30 h 78"/>
              <a:gd name="T98" fmla="*/ 126 w 168"/>
              <a:gd name="T99" fmla="*/ 33 h 78"/>
              <a:gd name="T100" fmla="*/ 132 w 168"/>
              <a:gd name="T101" fmla="*/ 63 h 78"/>
              <a:gd name="T102" fmla="*/ 132 w 168"/>
              <a:gd name="T103" fmla="*/ 45 h 78"/>
              <a:gd name="T104" fmla="*/ 135 w 168"/>
              <a:gd name="T105" fmla="*/ 42 h 78"/>
              <a:gd name="T106" fmla="*/ 135 w 168"/>
              <a:gd name="T107" fmla="*/ 54 h 78"/>
              <a:gd name="T108" fmla="*/ 138 w 168"/>
              <a:gd name="T109" fmla="*/ 57 h 78"/>
              <a:gd name="T110" fmla="*/ 138 w 168"/>
              <a:gd name="T111" fmla="*/ 27 h 78"/>
              <a:gd name="T112" fmla="*/ 144 w 168"/>
              <a:gd name="T113" fmla="*/ 45 h 78"/>
              <a:gd name="T114" fmla="*/ 147 w 168"/>
              <a:gd name="T115" fmla="*/ 42 h 78"/>
              <a:gd name="T116" fmla="*/ 147 w 168"/>
              <a:gd name="T117" fmla="*/ 30 h 78"/>
              <a:gd name="T118" fmla="*/ 150 w 168"/>
              <a:gd name="T119"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9" name="Freeform 132"/>
          <p:cNvSpPr>
            <a:spLocks noEditPoints="1"/>
          </p:cNvSpPr>
          <p:nvPr/>
        </p:nvSpPr>
        <p:spPr bwMode="auto">
          <a:xfrm>
            <a:off x="6697663" y="3644900"/>
            <a:ext cx="325437" cy="273050"/>
          </a:xfrm>
          <a:custGeom>
            <a:avLst/>
            <a:gdLst>
              <a:gd name="T0" fmla="*/ 132 w 144"/>
              <a:gd name="T1" fmla="*/ 36 h 120"/>
              <a:gd name="T2" fmla="*/ 114 w 144"/>
              <a:gd name="T3" fmla="*/ 36 h 120"/>
              <a:gd name="T4" fmla="*/ 72 w 144"/>
              <a:gd name="T5" fmla="*/ 0 h 120"/>
              <a:gd name="T6" fmla="*/ 30 w 144"/>
              <a:gd name="T7" fmla="*/ 36 h 120"/>
              <a:gd name="T8" fmla="*/ 12 w 144"/>
              <a:gd name="T9" fmla="*/ 36 h 120"/>
              <a:gd name="T10" fmla="*/ 0 w 144"/>
              <a:gd name="T11" fmla="*/ 48 h 120"/>
              <a:gd name="T12" fmla="*/ 0 w 144"/>
              <a:gd name="T13" fmla="*/ 120 h 120"/>
              <a:gd name="T14" fmla="*/ 144 w 144"/>
              <a:gd name="T15" fmla="*/ 120 h 120"/>
              <a:gd name="T16" fmla="*/ 144 w 144"/>
              <a:gd name="T17" fmla="*/ 48 h 120"/>
              <a:gd name="T18" fmla="*/ 132 w 144"/>
              <a:gd name="T19" fmla="*/ 36 h 120"/>
              <a:gd name="T20" fmla="*/ 102 w 144"/>
              <a:gd name="T21" fmla="*/ 90 h 120"/>
              <a:gd name="T22" fmla="*/ 84 w 144"/>
              <a:gd name="T23" fmla="*/ 90 h 120"/>
              <a:gd name="T24" fmla="*/ 84 w 144"/>
              <a:gd name="T25" fmla="*/ 108 h 120"/>
              <a:gd name="T26" fmla="*/ 60 w 144"/>
              <a:gd name="T27" fmla="*/ 108 h 120"/>
              <a:gd name="T28" fmla="*/ 60 w 144"/>
              <a:gd name="T29" fmla="*/ 90 h 120"/>
              <a:gd name="T30" fmla="*/ 42 w 144"/>
              <a:gd name="T31" fmla="*/ 90 h 120"/>
              <a:gd name="T32" fmla="*/ 42 w 144"/>
              <a:gd name="T33" fmla="*/ 66 h 120"/>
              <a:gd name="T34" fmla="*/ 60 w 144"/>
              <a:gd name="T35" fmla="*/ 66 h 120"/>
              <a:gd name="T36" fmla="*/ 60 w 144"/>
              <a:gd name="T37" fmla="*/ 48 h 120"/>
              <a:gd name="T38" fmla="*/ 84 w 144"/>
              <a:gd name="T39" fmla="*/ 48 h 120"/>
              <a:gd name="T40" fmla="*/ 84 w 144"/>
              <a:gd name="T41" fmla="*/ 66 h 120"/>
              <a:gd name="T42" fmla="*/ 102 w 144"/>
              <a:gd name="T43" fmla="*/ 66 h 120"/>
              <a:gd name="T44" fmla="*/ 102 w 144"/>
              <a:gd name="T45" fmla="*/ 90 h 120"/>
              <a:gd name="T46" fmla="*/ 42 w 144"/>
              <a:gd name="T47" fmla="*/ 36 h 120"/>
              <a:gd name="T48" fmla="*/ 72 w 144"/>
              <a:gd name="T49" fmla="*/ 12 h 120"/>
              <a:gd name="T50" fmla="*/ 102 w 144"/>
              <a:gd name="T51" fmla="*/ 36 h 120"/>
              <a:gd name="T52" fmla="*/ 42 w 144"/>
              <a:gd name="T53"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0" name="Freeform 133"/>
          <p:cNvSpPr/>
          <p:nvPr/>
        </p:nvSpPr>
        <p:spPr bwMode="auto">
          <a:xfrm>
            <a:off x="7366000" y="3633788"/>
            <a:ext cx="354013" cy="311150"/>
          </a:xfrm>
          <a:custGeom>
            <a:avLst/>
            <a:gdLst>
              <a:gd name="T0" fmla="*/ 144 w 156"/>
              <a:gd name="T1" fmla="*/ 80 h 136"/>
              <a:gd name="T2" fmla="*/ 134 w 156"/>
              <a:gd name="T3" fmla="*/ 86 h 136"/>
              <a:gd name="T4" fmla="*/ 112 w 156"/>
              <a:gd name="T5" fmla="*/ 86 h 136"/>
              <a:gd name="T6" fmla="*/ 94 w 156"/>
              <a:gd name="T7" fmla="*/ 51 h 136"/>
              <a:gd name="T8" fmla="*/ 81 w 156"/>
              <a:gd name="T9" fmla="*/ 100 h 136"/>
              <a:gd name="T10" fmla="*/ 72 w 156"/>
              <a:gd name="T11" fmla="*/ 1 h 136"/>
              <a:gd name="T12" fmla="*/ 60 w 156"/>
              <a:gd name="T13" fmla="*/ 0 h 136"/>
              <a:gd name="T14" fmla="*/ 37 w 156"/>
              <a:gd name="T15" fmla="*/ 86 h 136"/>
              <a:gd name="T16" fmla="*/ 0 w 156"/>
              <a:gd name="T17" fmla="*/ 86 h 136"/>
              <a:gd name="T18" fmla="*/ 0 w 156"/>
              <a:gd name="T19" fmla="*/ 98 h 136"/>
              <a:gd name="T20" fmla="*/ 47 w 156"/>
              <a:gd name="T21" fmla="*/ 98 h 136"/>
              <a:gd name="T22" fmla="*/ 63 w 156"/>
              <a:gd name="T23" fmla="*/ 36 h 136"/>
              <a:gd name="T24" fmla="*/ 72 w 156"/>
              <a:gd name="T25" fmla="*/ 135 h 136"/>
              <a:gd name="T26" fmla="*/ 84 w 156"/>
              <a:gd name="T27" fmla="*/ 136 h 136"/>
              <a:gd name="T28" fmla="*/ 98 w 156"/>
              <a:gd name="T29" fmla="*/ 85 h 136"/>
              <a:gd name="T30" fmla="*/ 104 w 156"/>
              <a:gd name="T31" fmla="*/ 98 h 136"/>
              <a:gd name="T32" fmla="*/ 134 w 156"/>
              <a:gd name="T33" fmla="*/ 98 h 136"/>
              <a:gd name="T34" fmla="*/ 144 w 156"/>
              <a:gd name="T35" fmla="*/ 104 h 136"/>
              <a:gd name="T36" fmla="*/ 156 w 156"/>
              <a:gd name="T37" fmla="*/ 92 h 136"/>
              <a:gd name="T38" fmla="*/ 144 w 156"/>
              <a:gd name="T39" fmla="*/ 8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1" name="Freeform 134"/>
          <p:cNvSpPr/>
          <p:nvPr/>
        </p:nvSpPr>
        <p:spPr bwMode="auto">
          <a:xfrm>
            <a:off x="8115300" y="3633788"/>
            <a:ext cx="165100" cy="330200"/>
          </a:xfrm>
          <a:custGeom>
            <a:avLst/>
            <a:gdLst>
              <a:gd name="T0" fmla="*/ 19 w 64"/>
              <a:gd name="T1" fmla="*/ 0 h 128"/>
              <a:gd name="T2" fmla="*/ 59 w 64"/>
              <a:gd name="T3" fmla="*/ 0 h 128"/>
              <a:gd name="T4" fmla="*/ 46 w 64"/>
              <a:gd name="T5" fmla="*/ 30 h 128"/>
              <a:gd name="T6" fmla="*/ 64 w 64"/>
              <a:gd name="T7" fmla="*/ 30 h 128"/>
              <a:gd name="T8" fmla="*/ 32 w 64"/>
              <a:gd name="T9" fmla="*/ 76 h 128"/>
              <a:gd name="T10" fmla="*/ 51 w 64"/>
              <a:gd name="T11" fmla="*/ 76 h 128"/>
              <a:gd name="T12" fmla="*/ 19 w 64"/>
              <a:gd name="T13" fmla="*/ 128 h 128"/>
              <a:gd name="T14" fmla="*/ 19 w 64"/>
              <a:gd name="T15" fmla="*/ 92 h 128"/>
              <a:gd name="T16" fmla="*/ 0 w 64"/>
              <a:gd name="T17" fmla="*/ 92 h 128"/>
              <a:gd name="T18" fmla="*/ 18 w 64"/>
              <a:gd name="T19" fmla="*/ 47 h 128"/>
              <a:gd name="T20" fmla="*/ 0 w 64"/>
              <a:gd name="T21" fmla="*/ 47 h 128"/>
              <a:gd name="T22" fmla="*/ 19 w 64"/>
              <a:gd name="T2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128">
                <a:moveTo>
                  <a:pt x="19" y="0"/>
                </a:moveTo>
                <a:lnTo>
                  <a:pt x="59" y="0"/>
                </a:lnTo>
                <a:lnTo>
                  <a:pt x="46" y="30"/>
                </a:lnTo>
                <a:lnTo>
                  <a:pt x="64" y="30"/>
                </a:lnTo>
                <a:lnTo>
                  <a:pt x="32" y="76"/>
                </a:lnTo>
                <a:lnTo>
                  <a:pt x="51" y="76"/>
                </a:lnTo>
                <a:lnTo>
                  <a:pt x="19" y="128"/>
                </a:lnTo>
                <a:lnTo>
                  <a:pt x="19" y="92"/>
                </a:lnTo>
                <a:lnTo>
                  <a:pt x="0" y="92"/>
                </a:lnTo>
                <a:lnTo>
                  <a:pt x="18" y="47"/>
                </a:lnTo>
                <a:lnTo>
                  <a:pt x="0" y="47"/>
                </a:lnTo>
                <a:lnTo>
                  <a:pt x="1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2" name="Rectangle 135"/>
          <p:cNvSpPr>
            <a:spLocks noChangeArrowheads="1"/>
          </p:cNvSpPr>
          <p:nvPr/>
        </p:nvSpPr>
        <p:spPr bwMode="auto">
          <a:xfrm>
            <a:off x="984250" y="4246563"/>
            <a:ext cx="25400"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3" name="Rectangle 136"/>
          <p:cNvSpPr>
            <a:spLocks noChangeArrowheads="1"/>
          </p:cNvSpPr>
          <p:nvPr/>
        </p:nvSpPr>
        <p:spPr bwMode="auto">
          <a:xfrm>
            <a:off x="984250" y="4246563"/>
            <a:ext cx="25400"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4" name="Rectangle 137"/>
          <p:cNvSpPr>
            <a:spLocks noChangeArrowheads="1"/>
          </p:cNvSpPr>
          <p:nvPr/>
        </p:nvSpPr>
        <p:spPr bwMode="auto">
          <a:xfrm>
            <a:off x="984250" y="4246563"/>
            <a:ext cx="25400"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5" name="Rectangle 138"/>
          <p:cNvSpPr>
            <a:spLocks noChangeArrowheads="1"/>
          </p:cNvSpPr>
          <p:nvPr/>
        </p:nvSpPr>
        <p:spPr bwMode="auto">
          <a:xfrm>
            <a:off x="984250" y="4246563"/>
            <a:ext cx="25400"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6" name="Rectangle 139"/>
          <p:cNvSpPr>
            <a:spLocks noChangeArrowheads="1"/>
          </p:cNvSpPr>
          <p:nvPr/>
        </p:nvSpPr>
        <p:spPr bwMode="auto">
          <a:xfrm>
            <a:off x="1133475" y="4246563"/>
            <a:ext cx="28575"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7" name="Rectangle 140"/>
          <p:cNvSpPr>
            <a:spLocks noChangeArrowheads="1"/>
          </p:cNvSpPr>
          <p:nvPr/>
        </p:nvSpPr>
        <p:spPr bwMode="auto">
          <a:xfrm>
            <a:off x="1133475" y="4246563"/>
            <a:ext cx="28575"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8" name="Rectangle 141"/>
          <p:cNvSpPr>
            <a:spLocks noChangeArrowheads="1"/>
          </p:cNvSpPr>
          <p:nvPr/>
        </p:nvSpPr>
        <p:spPr bwMode="auto">
          <a:xfrm>
            <a:off x="1133475" y="4246563"/>
            <a:ext cx="28575"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9" name="Rectangle 142"/>
          <p:cNvSpPr>
            <a:spLocks noChangeArrowheads="1"/>
          </p:cNvSpPr>
          <p:nvPr/>
        </p:nvSpPr>
        <p:spPr bwMode="auto">
          <a:xfrm>
            <a:off x="1133475" y="4246563"/>
            <a:ext cx="28575"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0" name="Freeform 143"/>
          <p:cNvSpPr/>
          <p:nvPr/>
        </p:nvSpPr>
        <p:spPr bwMode="auto">
          <a:xfrm>
            <a:off x="914400" y="4287838"/>
            <a:ext cx="314325" cy="41275"/>
          </a:xfrm>
          <a:custGeom>
            <a:avLst/>
            <a:gdLst>
              <a:gd name="T0" fmla="*/ 132 w 138"/>
              <a:gd name="T1" fmla="*/ 0 h 18"/>
              <a:gd name="T2" fmla="*/ 108 w 138"/>
              <a:gd name="T3" fmla="*/ 0 h 18"/>
              <a:gd name="T4" fmla="*/ 108 w 138"/>
              <a:gd name="T5" fmla="*/ 12 h 18"/>
              <a:gd name="T6" fmla="*/ 96 w 138"/>
              <a:gd name="T7" fmla="*/ 12 h 18"/>
              <a:gd name="T8" fmla="*/ 96 w 138"/>
              <a:gd name="T9" fmla="*/ 0 h 18"/>
              <a:gd name="T10" fmla="*/ 42 w 138"/>
              <a:gd name="T11" fmla="*/ 0 h 18"/>
              <a:gd name="T12" fmla="*/ 42 w 138"/>
              <a:gd name="T13" fmla="*/ 12 h 18"/>
              <a:gd name="T14" fmla="*/ 30 w 138"/>
              <a:gd name="T15" fmla="*/ 12 h 18"/>
              <a:gd name="T16" fmla="*/ 30 w 138"/>
              <a:gd name="T17" fmla="*/ 0 h 18"/>
              <a:gd name="T18" fmla="*/ 6 w 138"/>
              <a:gd name="T19" fmla="*/ 0 h 18"/>
              <a:gd name="T20" fmla="*/ 0 w 138"/>
              <a:gd name="T21" fmla="*/ 6 h 18"/>
              <a:gd name="T22" fmla="*/ 0 w 138"/>
              <a:gd name="T23" fmla="*/ 18 h 18"/>
              <a:gd name="T24" fmla="*/ 138 w 138"/>
              <a:gd name="T25" fmla="*/ 18 h 18"/>
              <a:gd name="T26" fmla="*/ 138 w 138"/>
              <a:gd name="T27" fmla="*/ 6 h 18"/>
              <a:gd name="T28" fmla="*/ 132 w 138"/>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1" name="Freeform 144"/>
          <p:cNvSpPr>
            <a:spLocks noEditPoints="1"/>
          </p:cNvSpPr>
          <p:nvPr/>
        </p:nvSpPr>
        <p:spPr bwMode="auto">
          <a:xfrm>
            <a:off x="914400" y="4343400"/>
            <a:ext cx="314325" cy="244475"/>
          </a:xfrm>
          <a:custGeom>
            <a:avLst/>
            <a:gdLst>
              <a:gd name="T0" fmla="*/ 6 w 138"/>
              <a:gd name="T1" fmla="*/ 108 h 108"/>
              <a:gd name="T2" fmla="*/ 138 w 138"/>
              <a:gd name="T3" fmla="*/ 102 h 108"/>
              <a:gd name="T4" fmla="*/ 0 w 138"/>
              <a:gd name="T5" fmla="*/ 0 h 108"/>
              <a:gd name="T6" fmla="*/ 102 w 138"/>
              <a:gd name="T7" fmla="*/ 12 h 108"/>
              <a:gd name="T8" fmla="*/ 126 w 138"/>
              <a:gd name="T9" fmla="*/ 36 h 108"/>
              <a:gd name="T10" fmla="*/ 102 w 138"/>
              <a:gd name="T11" fmla="*/ 12 h 108"/>
              <a:gd name="T12" fmla="*/ 126 w 138"/>
              <a:gd name="T13" fmla="*/ 42 h 108"/>
              <a:gd name="T14" fmla="*/ 102 w 138"/>
              <a:gd name="T15" fmla="*/ 66 h 108"/>
              <a:gd name="T16" fmla="*/ 102 w 138"/>
              <a:gd name="T17" fmla="*/ 72 h 108"/>
              <a:gd name="T18" fmla="*/ 126 w 138"/>
              <a:gd name="T19" fmla="*/ 96 h 108"/>
              <a:gd name="T20" fmla="*/ 102 w 138"/>
              <a:gd name="T21" fmla="*/ 72 h 108"/>
              <a:gd name="T22" fmla="*/ 96 w 138"/>
              <a:gd name="T23" fmla="*/ 12 h 108"/>
              <a:gd name="T24" fmla="*/ 72 w 138"/>
              <a:gd name="T25" fmla="*/ 36 h 108"/>
              <a:gd name="T26" fmla="*/ 72 w 138"/>
              <a:gd name="T27" fmla="*/ 42 h 108"/>
              <a:gd name="T28" fmla="*/ 96 w 138"/>
              <a:gd name="T29" fmla="*/ 66 h 108"/>
              <a:gd name="T30" fmla="*/ 72 w 138"/>
              <a:gd name="T31" fmla="*/ 42 h 108"/>
              <a:gd name="T32" fmla="*/ 96 w 138"/>
              <a:gd name="T33" fmla="*/ 72 h 108"/>
              <a:gd name="T34" fmla="*/ 72 w 138"/>
              <a:gd name="T35" fmla="*/ 96 h 108"/>
              <a:gd name="T36" fmla="*/ 42 w 138"/>
              <a:gd name="T37" fmla="*/ 12 h 108"/>
              <a:gd name="T38" fmla="*/ 66 w 138"/>
              <a:gd name="T39" fmla="*/ 36 h 108"/>
              <a:gd name="T40" fmla="*/ 42 w 138"/>
              <a:gd name="T41" fmla="*/ 12 h 108"/>
              <a:gd name="T42" fmla="*/ 66 w 138"/>
              <a:gd name="T43" fmla="*/ 42 h 108"/>
              <a:gd name="T44" fmla="*/ 42 w 138"/>
              <a:gd name="T45" fmla="*/ 66 h 108"/>
              <a:gd name="T46" fmla="*/ 42 w 138"/>
              <a:gd name="T47" fmla="*/ 72 h 108"/>
              <a:gd name="T48" fmla="*/ 66 w 138"/>
              <a:gd name="T49" fmla="*/ 96 h 108"/>
              <a:gd name="T50" fmla="*/ 42 w 138"/>
              <a:gd name="T51" fmla="*/ 72 h 108"/>
              <a:gd name="T52" fmla="*/ 36 w 138"/>
              <a:gd name="T53" fmla="*/ 12 h 108"/>
              <a:gd name="T54" fmla="*/ 12 w 138"/>
              <a:gd name="T55" fmla="*/ 36 h 108"/>
              <a:gd name="T56" fmla="*/ 12 w 138"/>
              <a:gd name="T57" fmla="*/ 42 h 108"/>
              <a:gd name="T58" fmla="*/ 36 w 138"/>
              <a:gd name="T59" fmla="*/ 66 h 108"/>
              <a:gd name="T60" fmla="*/ 12 w 138"/>
              <a:gd name="T61" fmla="*/ 42 h 108"/>
              <a:gd name="T62" fmla="*/ 36 w 138"/>
              <a:gd name="T63" fmla="*/ 72 h 108"/>
              <a:gd name="T64" fmla="*/ 12 w 138"/>
              <a:gd name="T6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2" name="Freeform 145"/>
          <p:cNvSpPr/>
          <p:nvPr/>
        </p:nvSpPr>
        <p:spPr bwMode="auto">
          <a:xfrm>
            <a:off x="4711700" y="4225925"/>
            <a:ext cx="409575" cy="342900"/>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3" name="Freeform 146"/>
          <p:cNvSpPr>
            <a:spLocks noEditPoints="1"/>
          </p:cNvSpPr>
          <p:nvPr/>
        </p:nvSpPr>
        <p:spPr bwMode="auto">
          <a:xfrm>
            <a:off x="2233613" y="3636963"/>
            <a:ext cx="328612" cy="327025"/>
          </a:xfrm>
          <a:custGeom>
            <a:avLst/>
            <a:gdLst>
              <a:gd name="T0" fmla="*/ 0 w 144"/>
              <a:gd name="T1" fmla="*/ 12 h 144"/>
              <a:gd name="T2" fmla="*/ 0 w 144"/>
              <a:gd name="T3" fmla="*/ 132 h 144"/>
              <a:gd name="T4" fmla="*/ 12 w 144"/>
              <a:gd name="T5" fmla="*/ 144 h 144"/>
              <a:gd name="T6" fmla="*/ 132 w 144"/>
              <a:gd name="T7" fmla="*/ 144 h 144"/>
              <a:gd name="T8" fmla="*/ 144 w 144"/>
              <a:gd name="T9" fmla="*/ 132 h 144"/>
              <a:gd name="T10" fmla="*/ 144 w 144"/>
              <a:gd name="T11" fmla="*/ 12 h 144"/>
              <a:gd name="T12" fmla="*/ 132 w 144"/>
              <a:gd name="T13" fmla="*/ 0 h 144"/>
              <a:gd name="T14" fmla="*/ 12 w 144"/>
              <a:gd name="T15" fmla="*/ 0 h 144"/>
              <a:gd name="T16" fmla="*/ 0 w 144"/>
              <a:gd name="T17" fmla="*/ 12 h 144"/>
              <a:gd name="T18" fmla="*/ 96 w 144"/>
              <a:gd name="T19" fmla="*/ 60 h 144"/>
              <a:gd name="T20" fmla="*/ 108 w 144"/>
              <a:gd name="T21" fmla="*/ 60 h 144"/>
              <a:gd name="T22" fmla="*/ 108 w 144"/>
              <a:gd name="T23" fmla="*/ 24 h 144"/>
              <a:gd name="T24" fmla="*/ 120 w 144"/>
              <a:gd name="T25" fmla="*/ 24 h 144"/>
              <a:gd name="T26" fmla="*/ 120 w 144"/>
              <a:gd name="T27" fmla="*/ 60 h 144"/>
              <a:gd name="T28" fmla="*/ 132 w 144"/>
              <a:gd name="T29" fmla="*/ 60 h 144"/>
              <a:gd name="T30" fmla="*/ 132 w 144"/>
              <a:gd name="T31" fmla="*/ 78 h 144"/>
              <a:gd name="T32" fmla="*/ 120 w 144"/>
              <a:gd name="T33" fmla="*/ 78 h 144"/>
              <a:gd name="T34" fmla="*/ 120 w 144"/>
              <a:gd name="T35" fmla="*/ 120 h 144"/>
              <a:gd name="T36" fmla="*/ 108 w 144"/>
              <a:gd name="T37" fmla="*/ 120 h 144"/>
              <a:gd name="T38" fmla="*/ 108 w 144"/>
              <a:gd name="T39" fmla="*/ 78 h 144"/>
              <a:gd name="T40" fmla="*/ 96 w 144"/>
              <a:gd name="T41" fmla="*/ 78 h 144"/>
              <a:gd name="T42" fmla="*/ 96 w 144"/>
              <a:gd name="T43" fmla="*/ 60 h 144"/>
              <a:gd name="T44" fmla="*/ 54 w 144"/>
              <a:gd name="T45" fmla="*/ 78 h 144"/>
              <a:gd name="T46" fmla="*/ 66 w 144"/>
              <a:gd name="T47" fmla="*/ 78 h 144"/>
              <a:gd name="T48" fmla="*/ 66 w 144"/>
              <a:gd name="T49" fmla="*/ 24 h 144"/>
              <a:gd name="T50" fmla="*/ 78 w 144"/>
              <a:gd name="T51" fmla="*/ 24 h 144"/>
              <a:gd name="T52" fmla="*/ 78 w 144"/>
              <a:gd name="T53" fmla="*/ 78 h 144"/>
              <a:gd name="T54" fmla="*/ 90 w 144"/>
              <a:gd name="T55" fmla="*/ 78 h 144"/>
              <a:gd name="T56" fmla="*/ 90 w 144"/>
              <a:gd name="T57" fmla="*/ 96 h 144"/>
              <a:gd name="T58" fmla="*/ 78 w 144"/>
              <a:gd name="T59" fmla="*/ 96 h 144"/>
              <a:gd name="T60" fmla="*/ 78 w 144"/>
              <a:gd name="T61" fmla="*/ 120 h 144"/>
              <a:gd name="T62" fmla="*/ 66 w 144"/>
              <a:gd name="T63" fmla="*/ 120 h 144"/>
              <a:gd name="T64" fmla="*/ 66 w 144"/>
              <a:gd name="T65" fmla="*/ 96 h 144"/>
              <a:gd name="T66" fmla="*/ 54 w 144"/>
              <a:gd name="T67" fmla="*/ 96 h 144"/>
              <a:gd name="T68" fmla="*/ 54 w 144"/>
              <a:gd name="T69" fmla="*/ 78 h 144"/>
              <a:gd name="T70" fmla="*/ 12 w 144"/>
              <a:gd name="T71" fmla="*/ 48 h 144"/>
              <a:gd name="T72" fmla="*/ 24 w 144"/>
              <a:gd name="T73" fmla="*/ 48 h 144"/>
              <a:gd name="T74" fmla="*/ 24 w 144"/>
              <a:gd name="T75" fmla="*/ 24 h 144"/>
              <a:gd name="T76" fmla="*/ 36 w 144"/>
              <a:gd name="T77" fmla="*/ 24 h 144"/>
              <a:gd name="T78" fmla="*/ 36 w 144"/>
              <a:gd name="T79" fmla="*/ 48 h 144"/>
              <a:gd name="T80" fmla="*/ 48 w 144"/>
              <a:gd name="T81" fmla="*/ 48 h 144"/>
              <a:gd name="T82" fmla="*/ 48 w 144"/>
              <a:gd name="T83" fmla="*/ 66 h 144"/>
              <a:gd name="T84" fmla="*/ 36 w 144"/>
              <a:gd name="T85" fmla="*/ 66 h 144"/>
              <a:gd name="T86" fmla="*/ 36 w 144"/>
              <a:gd name="T87" fmla="*/ 120 h 144"/>
              <a:gd name="T88" fmla="*/ 24 w 144"/>
              <a:gd name="T89" fmla="*/ 120 h 144"/>
              <a:gd name="T90" fmla="*/ 24 w 144"/>
              <a:gd name="T91" fmla="*/ 66 h 144"/>
              <a:gd name="T92" fmla="*/ 12 w 144"/>
              <a:gd name="T93" fmla="*/ 66 h 144"/>
              <a:gd name="T94" fmla="*/ 12 w 144"/>
              <a:gd name="T95" fmla="*/ 4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4" name="Rectangle 147"/>
          <p:cNvSpPr>
            <a:spLocks noChangeArrowheads="1"/>
          </p:cNvSpPr>
          <p:nvPr/>
        </p:nvSpPr>
        <p:spPr bwMode="auto">
          <a:xfrm>
            <a:off x="2451100" y="3773488"/>
            <a:ext cx="82550" cy="254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5" name="Rectangle 148"/>
          <p:cNvSpPr>
            <a:spLocks noChangeArrowheads="1"/>
          </p:cNvSpPr>
          <p:nvPr/>
        </p:nvSpPr>
        <p:spPr bwMode="auto">
          <a:xfrm>
            <a:off x="2451100" y="3773488"/>
            <a:ext cx="82550" cy="254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6" name="Freeform 149"/>
          <p:cNvSpPr/>
          <p:nvPr/>
        </p:nvSpPr>
        <p:spPr bwMode="auto">
          <a:xfrm>
            <a:off x="2451100" y="3773488"/>
            <a:ext cx="82550" cy="25400"/>
          </a:xfrm>
          <a:custGeom>
            <a:avLst/>
            <a:gdLst>
              <a:gd name="T0" fmla="*/ 32 w 32"/>
              <a:gd name="T1" fmla="*/ 0 h 10"/>
              <a:gd name="T2" fmla="*/ 22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2" y="0"/>
                </a:lnTo>
                <a:lnTo>
                  <a:pt x="11" y="0"/>
                </a:lnTo>
                <a:lnTo>
                  <a:pt x="0" y="0"/>
                </a:lnTo>
                <a:lnTo>
                  <a:pt x="0" y="10"/>
                </a:lnTo>
                <a:lnTo>
                  <a:pt x="32" y="10"/>
                </a:lnTo>
                <a:lnTo>
                  <a:pt x="3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7" name="Freeform 150"/>
          <p:cNvSpPr/>
          <p:nvPr/>
        </p:nvSpPr>
        <p:spPr bwMode="auto">
          <a:xfrm>
            <a:off x="2451100" y="3773488"/>
            <a:ext cx="82550" cy="25400"/>
          </a:xfrm>
          <a:custGeom>
            <a:avLst/>
            <a:gdLst>
              <a:gd name="T0" fmla="*/ 32 w 32"/>
              <a:gd name="T1" fmla="*/ 0 h 10"/>
              <a:gd name="T2" fmla="*/ 22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2" y="0"/>
                </a:lnTo>
                <a:lnTo>
                  <a:pt x="11" y="0"/>
                </a:lnTo>
                <a:lnTo>
                  <a:pt x="0" y="0"/>
                </a:lnTo>
                <a:lnTo>
                  <a:pt x="0" y="10"/>
                </a:lnTo>
                <a:lnTo>
                  <a:pt x="32" y="10"/>
                </a:lnTo>
                <a:lnTo>
                  <a:pt x="3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8" name="Rectangle 151"/>
          <p:cNvSpPr>
            <a:spLocks noChangeArrowheads="1"/>
          </p:cNvSpPr>
          <p:nvPr/>
        </p:nvSpPr>
        <p:spPr bwMode="auto">
          <a:xfrm>
            <a:off x="2357438" y="3814763"/>
            <a:ext cx="80962" cy="254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9" name="Rectangle 152"/>
          <p:cNvSpPr>
            <a:spLocks noChangeArrowheads="1"/>
          </p:cNvSpPr>
          <p:nvPr/>
        </p:nvSpPr>
        <p:spPr bwMode="auto">
          <a:xfrm>
            <a:off x="2357438" y="3814763"/>
            <a:ext cx="80962" cy="254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0" name="Freeform 153"/>
          <p:cNvSpPr/>
          <p:nvPr/>
        </p:nvSpPr>
        <p:spPr bwMode="auto">
          <a:xfrm>
            <a:off x="2357438" y="3814763"/>
            <a:ext cx="80962" cy="25400"/>
          </a:xfrm>
          <a:custGeom>
            <a:avLst/>
            <a:gdLst>
              <a:gd name="T0" fmla="*/ 32 w 32"/>
              <a:gd name="T1" fmla="*/ 0 h 10"/>
              <a:gd name="T2" fmla="*/ 21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1" y="0"/>
                </a:lnTo>
                <a:lnTo>
                  <a:pt x="11" y="0"/>
                </a:lnTo>
                <a:lnTo>
                  <a:pt x="0" y="0"/>
                </a:lnTo>
                <a:lnTo>
                  <a:pt x="0" y="10"/>
                </a:lnTo>
                <a:lnTo>
                  <a:pt x="32" y="10"/>
                </a:lnTo>
                <a:lnTo>
                  <a:pt x="3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1" name="Freeform 154"/>
          <p:cNvSpPr/>
          <p:nvPr/>
        </p:nvSpPr>
        <p:spPr bwMode="auto">
          <a:xfrm>
            <a:off x="2357438" y="3814763"/>
            <a:ext cx="80962" cy="25400"/>
          </a:xfrm>
          <a:custGeom>
            <a:avLst/>
            <a:gdLst>
              <a:gd name="T0" fmla="*/ 32 w 32"/>
              <a:gd name="T1" fmla="*/ 0 h 10"/>
              <a:gd name="T2" fmla="*/ 21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1" y="0"/>
                </a:lnTo>
                <a:lnTo>
                  <a:pt x="11" y="0"/>
                </a:lnTo>
                <a:lnTo>
                  <a:pt x="0" y="0"/>
                </a:lnTo>
                <a:lnTo>
                  <a:pt x="0" y="10"/>
                </a:lnTo>
                <a:lnTo>
                  <a:pt x="32" y="10"/>
                </a:lnTo>
                <a:lnTo>
                  <a:pt x="3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2" name="Rectangle 155"/>
          <p:cNvSpPr>
            <a:spLocks noChangeArrowheads="1"/>
          </p:cNvSpPr>
          <p:nvPr/>
        </p:nvSpPr>
        <p:spPr bwMode="auto">
          <a:xfrm>
            <a:off x="2262188" y="3744913"/>
            <a:ext cx="80962" cy="285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3" name="Rectangle 156"/>
          <p:cNvSpPr>
            <a:spLocks noChangeArrowheads="1"/>
          </p:cNvSpPr>
          <p:nvPr/>
        </p:nvSpPr>
        <p:spPr bwMode="auto">
          <a:xfrm>
            <a:off x="2262188" y="3744913"/>
            <a:ext cx="80962" cy="285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4" name="Freeform 157"/>
          <p:cNvSpPr/>
          <p:nvPr/>
        </p:nvSpPr>
        <p:spPr bwMode="auto">
          <a:xfrm>
            <a:off x="2262188" y="3744913"/>
            <a:ext cx="80962" cy="28575"/>
          </a:xfrm>
          <a:custGeom>
            <a:avLst/>
            <a:gdLst>
              <a:gd name="T0" fmla="*/ 32 w 32"/>
              <a:gd name="T1" fmla="*/ 0 h 11"/>
              <a:gd name="T2" fmla="*/ 21 w 32"/>
              <a:gd name="T3" fmla="*/ 0 h 11"/>
              <a:gd name="T4" fmla="*/ 11 w 32"/>
              <a:gd name="T5" fmla="*/ 0 h 11"/>
              <a:gd name="T6" fmla="*/ 0 w 32"/>
              <a:gd name="T7" fmla="*/ 0 h 11"/>
              <a:gd name="T8" fmla="*/ 0 w 32"/>
              <a:gd name="T9" fmla="*/ 11 h 11"/>
              <a:gd name="T10" fmla="*/ 32 w 32"/>
              <a:gd name="T11" fmla="*/ 11 h 11"/>
              <a:gd name="T12" fmla="*/ 32 w 3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2" y="0"/>
                </a:moveTo>
                <a:lnTo>
                  <a:pt x="21" y="0"/>
                </a:lnTo>
                <a:lnTo>
                  <a:pt x="11" y="0"/>
                </a:lnTo>
                <a:lnTo>
                  <a:pt x="0" y="0"/>
                </a:lnTo>
                <a:lnTo>
                  <a:pt x="0" y="11"/>
                </a:lnTo>
                <a:lnTo>
                  <a:pt x="32" y="11"/>
                </a:lnTo>
                <a:lnTo>
                  <a:pt x="3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5" name="Freeform 158"/>
          <p:cNvSpPr/>
          <p:nvPr/>
        </p:nvSpPr>
        <p:spPr bwMode="auto">
          <a:xfrm>
            <a:off x="2262188" y="3744913"/>
            <a:ext cx="80962" cy="28575"/>
          </a:xfrm>
          <a:custGeom>
            <a:avLst/>
            <a:gdLst>
              <a:gd name="T0" fmla="*/ 32 w 32"/>
              <a:gd name="T1" fmla="*/ 0 h 11"/>
              <a:gd name="T2" fmla="*/ 21 w 32"/>
              <a:gd name="T3" fmla="*/ 0 h 11"/>
              <a:gd name="T4" fmla="*/ 11 w 32"/>
              <a:gd name="T5" fmla="*/ 0 h 11"/>
              <a:gd name="T6" fmla="*/ 0 w 32"/>
              <a:gd name="T7" fmla="*/ 0 h 11"/>
              <a:gd name="T8" fmla="*/ 0 w 32"/>
              <a:gd name="T9" fmla="*/ 11 h 11"/>
              <a:gd name="T10" fmla="*/ 32 w 32"/>
              <a:gd name="T11" fmla="*/ 11 h 11"/>
              <a:gd name="T12" fmla="*/ 32 w 3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2" y="0"/>
                </a:moveTo>
                <a:lnTo>
                  <a:pt x="21" y="0"/>
                </a:lnTo>
                <a:lnTo>
                  <a:pt x="11" y="0"/>
                </a:lnTo>
                <a:lnTo>
                  <a:pt x="0" y="0"/>
                </a:lnTo>
                <a:lnTo>
                  <a:pt x="0" y="11"/>
                </a:lnTo>
                <a:lnTo>
                  <a:pt x="32" y="11"/>
                </a:lnTo>
                <a:lnTo>
                  <a:pt x="3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6" name="Freeform 159"/>
          <p:cNvSpPr/>
          <p:nvPr/>
        </p:nvSpPr>
        <p:spPr bwMode="auto">
          <a:xfrm>
            <a:off x="4776788" y="3646488"/>
            <a:ext cx="107950" cy="288925"/>
          </a:xfrm>
          <a:custGeom>
            <a:avLst/>
            <a:gdLst>
              <a:gd name="T0" fmla="*/ 42 w 42"/>
              <a:gd name="T1" fmla="*/ 96 h 112"/>
              <a:gd name="T2" fmla="*/ 0 w 42"/>
              <a:gd name="T3" fmla="*/ 112 h 112"/>
              <a:gd name="T4" fmla="*/ 0 w 42"/>
              <a:gd name="T5" fmla="*/ 16 h 112"/>
              <a:gd name="T6" fmla="*/ 42 w 42"/>
              <a:gd name="T7" fmla="*/ 0 h 112"/>
              <a:gd name="T8" fmla="*/ 42 w 42"/>
              <a:gd name="T9" fmla="*/ 96 h 112"/>
            </a:gdLst>
            <a:ahLst/>
            <a:cxnLst>
              <a:cxn ang="0">
                <a:pos x="T0" y="T1"/>
              </a:cxn>
              <a:cxn ang="0">
                <a:pos x="T2" y="T3"/>
              </a:cxn>
              <a:cxn ang="0">
                <a:pos x="T4" y="T5"/>
              </a:cxn>
              <a:cxn ang="0">
                <a:pos x="T6" y="T7"/>
              </a:cxn>
              <a:cxn ang="0">
                <a:pos x="T8" y="T9"/>
              </a:cxn>
            </a:cxnLst>
            <a:rect l="0" t="0" r="r" b="b"/>
            <a:pathLst>
              <a:path w="42" h="112">
                <a:moveTo>
                  <a:pt x="42" y="96"/>
                </a:moveTo>
                <a:lnTo>
                  <a:pt x="0" y="112"/>
                </a:lnTo>
                <a:lnTo>
                  <a:pt x="0" y="16"/>
                </a:lnTo>
                <a:lnTo>
                  <a:pt x="42" y="0"/>
                </a:lnTo>
                <a:lnTo>
                  <a:pt x="42"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7" name="Freeform 160"/>
          <p:cNvSpPr/>
          <p:nvPr/>
        </p:nvSpPr>
        <p:spPr bwMode="auto">
          <a:xfrm>
            <a:off x="5021263" y="3646488"/>
            <a:ext cx="109537" cy="288925"/>
          </a:xfrm>
          <a:custGeom>
            <a:avLst/>
            <a:gdLst>
              <a:gd name="T0" fmla="*/ 43 w 43"/>
              <a:gd name="T1" fmla="*/ 96 h 112"/>
              <a:gd name="T2" fmla="*/ 0 w 43"/>
              <a:gd name="T3" fmla="*/ 112 h 112"/>
              <a:gd name="T4" fmla="*/ 0 w 43"/>
              <a:gd name="T5" fmla="*/ 16 h 112"/>
              <a:gd name="T6" fmla="*/ 43 w 43"/>
              <a:gd name="T7" fmla="*/ 0 h 112"/>
              <a:gd name="T8" fmla="*/ 43 w 43"/>
              <a:gd name="T9" fmla="*/ 96 h 112"/>
            </a:gdLst>
            <a:ahLst/>
            <a:cxnLst>
              <a:cxn ang="0">
                <a:pos x="T0" y="T1"/>
              </a:cxn>
              <a:cxn ang="0">
                <a:pos x="T2" y="T3"/>
              </a:cxn>
              <a:cxn ang="0">
                <a:pos x="T4" y="T5"/>
              </a:cxn>
              <a:cxn ang="0">
                <a:pos x="T6" y="T7"/>
              </a:cxn>
              <a:cxn ang="0">
                <a:pos x="T8" y="T9"/>
              </a:cxn>
            </a:cxnLst>
            <a:rect l="0" t="0" r="r" b="b"/>
            <a:pathLst>
              <a:path w="43" h="112">
                <a:moveTo>
                  <a:pt x="43" y="96"/>
                </a:moveTo>
                <a:lnTo>
                  <a:pt x="0" y="112"/>
                </a:lnTo>
                <a:lnTo>
                  <a:pt x="0" y="16"/>
                </a:lnTo>
                <a:lnTo>
                  <a:pt x="43" y="0"/>
                </a:lnTo>
                <a:lnTo>
                  <a:pt x="43"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8" name="Freeform 161"/>
          <p:cNvSpPr/>
          <p:nvPr/>
        </p:nvSpPr>
        <p:spPr bwMode="auto">
          <a:xfrm>
            <a:off x="4897438" y="3646488"/>
            <a:ext cx="111125" cy="288925"/>
          </a:xfrm>
          <a:custGeom>
            <a:avLst/>
            <a:gdLst>
              <a:gd name="T0" fmla="*/ 0 w 43"/>
              <a:gd name="T1" fmla="*/ 96 h 112"/>
              <a:gd name="T2" fmla="*/ 43 w 43"/>
              <a:gd name="T3" fmla="*/ 112 h 112"/>
              <a:gd name="T4" fmla="*/ 43 w 43"/>
              <a:gd name="T5" fmla="*/ 16 h 112"/>
              <a:gd name="T6" fmla="*/ 0 w 43"/>
              <a:gd name="T7" fmla="*/ 0 h 112"/>
              <a:gd name="T8" fmla="*/ 0 w 43"/>
              <a:gd name="T9" fmla="*/ 96 h 112"/>
            </a:gdLst>
            <a:ahLst/>
            <a:cxnLst>
              <a:cxn ang="0">
                <a:pos x="T0" y="T1"/>
              </a:cxn>
              <a:cxn ang="0">
                <a:pos x="T2" y="T3"/>
              </a:cxn>
              <a:cxn ang="0">
                <a:pos x="T4" y="T5"/>
              </a:cxn>
              <a:cxn ang="0">
                <a:pos x="T6" y="T7"/>
              </a:cxn>
              <a:cxn ang="0">
                <a:pos x="T8" y="T9"/>
              </a:cxn>
            </a:cxnLst>
            <a:rect l="0" t="0" r="r" b="b"/>
            <a:pathLst>
              <a:path w="43" h="112">
                <a:moveTo>
                  <a:pt x="0" y="96"/>
                </a:moveTo>
                <a:lnTo>
                  <a:pt x="43" y="112"/>
                </a:lnTo>
                <a:lnTo>
                  <a:pt x="43" y="16"/>
                </a:lnTo>
                <a:lnTo>
                  <a:pt x="0" y="0"/>
                </a:lnTo>
                <a:lnTo>
                  <a:pt x="0"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9" name="Freeform 162"/>
          <p:cNvSpPr/>
          <p:nvPr/>
        </p:nvSpPr>
        <p:spPr bwMode="auto">
          <a:xfrm>
            <a:off x="5373688" y="3721100"/>
            <a:ext cx="407987" cy="165100"/>
          </a:xfrm>
          <a:custGeom>
            <a:avLst/>
            <a:gdLst>
              <a:gd name="T0" fmla="*/ 168 w 180"/>
              <a:gd name="T1" fmla="*/ 10 h 72"/>
              <a:gd name="T2" fmla="*/ 143 w 180"/>
              <a:gd name="T3" fmla="*/ 25 h 72"/>
              <a:gd name="T4" fmla="*/ 113 w 180"/>
              <a:gd name="T5" fmla="*/ 0 h 72"/>
              <a:gd name="T6" fmla="*/ 76 w 180"/>
              <a:gd name="T7" fmla="*/ 23 h 72"/>
              <a:gd name="T8" fmla="*/ 61 w 180"/>
              <a:gd name="T9" fmla="*/ 23 h 72"/>
              <a:gd name="T10" fmla="*/ 38 w 180"/>
              <a:gd name="T11" fmla="*/ 23 h 72"/>
              <a:gd name="T12" fmla="*/ 20 w 180"/>
              <a:gd name="T13" fmla="*/ 8 h 72"/>
              <a:gd name="T14" fmla="*/ 23 w 180"/>
              <a:gd name="T15" fmla="*/ 34 h 72"/>
              <a:gd name="T16" fmla="*/ 23 w 180"/>
              <a:gd name="T17" fmla="*/ 35 h 72"/>
              <a:gd name="T18" fmla="*/ 20 w 180"/>
              <a:gd name="T19" fmla="*/ 61 h 72"/>
              <a:gd name="T20" fmla="*/ 38 w 180"/>
              <a:gd name="T21" fmla="*/ 46 h 72"/>
              <a:gd name="T22" fmla="*/ 61 w 180"/>
              <a:gd name="T23" fmla="*/ 46 h 72"/>
              <a:gd name="T24" fmla="*/ 76 w 180"/>
              <a:gd name="T25" fmla="*/ 46 h 72"/>
              <a:gd name="T26" fmla="*/ 135 w 180"/>
              <a:gd name="T27" fmla="*/ 72 h 72"/>
              <a:gd name="T28" fmla="*/ 180 w 180"/>
              <a:gd name="T29" fmla="*/ 38 h 72"/>
              <a:gd name="T30" fmla="*/ 168 w 180"/>
              <a:gd name="T31"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0" name="Freeform 163"/>
          <p:cNvSpPr/>
          <p:nvPr/>
        </p:nvSpPr>
        <p:spPr bwMode="auto">
          <a:xfrm>
            <a:off x="5453063" y="4367213"/>
            <a:ext cx="290512" cy="21590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1" name="Freeform 164"/>
          <p:cNvSpPr/>
          <p:nvPr/>
        </p:nvSpPr>
        <p:spPr bwMode="auto">
          <a:xfrm>
            <a:off x="5680075" y="4316413"/>
            <a:ext cx="87313" cy="107950"/>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2" name="Freeform 165"/>
          <p:cNvSpPr/>
          <p:nvPr/>
        </p:nvSpPr>
        <p:spPr bwMode="auto">
          <a:xfrm>
            <a:off x="5430838" y="4316413"/>
            <a:ext cx="84137" cy="10795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3" name="Freeform 166"/>
          <p:cNvSpPr/>
          <p:nvPr/>
        </p:nvSpPr>
        <p:spPr bwMode="auto">
          <a:xfrm>
            <a:off x="5505450" y="4240213"/>
            <a:ext cx="87313" cy="107950"/>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4" name="Freeform 167"/>
          <p:cNvSpPr/>
          <p:nvPr/>
        </p:nvSpPr>
        <p:spPr bwMode="auto">
          <a:xfrm>
            <a:off x="5605463" y="4240213"/>
            <a:ext cx="87312" cy="10795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5" name="Freeform 168"/>
          <p:cNvSpPr/>
          <p:nvPr/>
        </p:nvSpPr>
        <p:spPr bwMode="auto">
          <a:xfrm>
            <a:off x="6084888" y="4352925"/>
            <a:ext cx="355600" cy="136525"/>
          </a:xfrm>
          <a:custGeom>
            <a:avLst/>
            <a:gdLst>
              <a:gd name="T0" fmla="*/ 156 w 156"/>
              <a:gd name="T1" fmla="*/ 24 h 60"/>
              <a:gd name="T2" fmla="*/ 144 w 156"/>
              <a:gd name="T3" fmla="*/ 24 h 60"/>
              <a:gd name="T4" fmla="*/ 144 w 156"/>
              <a:gd name="T5" fmla="*/ 12 h 60"/>
              <a:gd name="T6" fmla="*/ 138 w 156"/>
              <a:gd name="T7" fmla="*/ 6 h 60"/>
              <a:gd name="T8" fmla="*/ 126 w 156"/>
              <a:gd name="T9" fmla="*/ 6 h 60"/>
              <a:gd name="T10" fmla="*/ 120 w 156"/>
              <a:gd name="T11" fmla="*/ 12 h 60"/>
              <a:gd name="T12" fmla="*/ 120 w 156"/>
              <a:gd name="T13" fmla="*/ 6 h 60"/>
              <a:gd name="T14" fmla="*/ 114 w 156"/>
              <a:gd name="T15" fmla="*/ 0 h 60"/>
              <a:gd name="T16" fmla="*/ 102 w 156"/>
              <a:gd name="T17" fmla="*/ 0 h 60"/>
              <a:gd name="T18" fmla="*/ 96 w 156"/>
              <a:gd name="T19" fmla="*/ 6 h 60"/>
              <a:gd name="T20" fmla="*/ 96 w 156"/>
              <a:gd name="T21" fmla="*/ 24 h 60"/>
              <a:gd name="T22" fmla="*/ 60 w 156"/>
              <a:gd name="T23" fmla="*/ 24 h 60"/>
              <a:gd name="T24" fmla="*/ 60 w 156"/>
              <a:gd name="T25" fmla="*/ 6 h 60"/>
              <a:gd name="T26" fmla="*/ 54 w 156"/>
              <a:gd name="T27" fmla="*/ 0 h 60"/>
              <a:gd name="T28" fmla="*/ 42 w 156"/>
              <a:gd name="T29" fmla="*/ 0 h 60"/>
              <a:gd name="T30" fmla="*/ 36 w 156"/>
              <a:gd name="T31" fmla="*/ 6 h 60"/>
              <a:gd name="T32" fmla="*/ 36 w 156"/>
              <a:gd name="T33" fmla="*/ 12 h 60"/>
              <a:gd name="T34" fmla="*/ 30 w 156"/>
              <a:gd name="T35" fmla="*/ 6 h 60"/>
              <a:gd name="T36" fmla="*/ 18 w 156"/>
              <a:gd name="T37" fmla="*/ 6 h 60"/>
              <a:gd name="T38" fmla="*/ 12 w 156"/>
              <a:gd name="T39" fmla="*/ 12 h 60"/>
              <a:gd name="T40" fmla="*/ 12 w 156"/>
              <a:gd name="T41" fmla="*/ 24 h 60"/>
              <a:gd name="T42" fmla="*/ 0 w 156"/>
              <a:gd name="T43" fmla="*/ 24 h 60"/>
              <a:gd name="T44" fmla="*/ 0 w 156"/>
              <a:gd name="T45" fmla="*/ 36 h 60"/>
              <a:gd name="T46" fmla="*/ 12 w 156"/>
              <a:gd name="T47" fmla="*/ 36 h 60"/>
              <a:gd name="T48" fmla="*/ 12 w 156"/>
              <a:gd name="T49" fmla="*/ 48 h 60"/>
              <a:gd name="T50" fmla="*/ 18 w 156"/>
              <a:gd name="T51" fmla="*/ 54 h 60"/>
              <a:gd name="T52" fmla="*/ 30 w 156"/>
              <a:gd name="T53" fmla="*/ 54 h 60"/>
              <a:gd name="T54" fmla="*/ 36 w 156"/>
              <a:gd name="T55" fmla="*/ 48 h 60"/>
              <a:gd name="T56" fmla="*/ 36 w 156"/>
              <a:gd name="T57" fmla="*/ 54 h 60"/>
              <a:gd name="T58" fmla="*/ 42 w 156"/>
              <a:gd name="T59" fmla="*/ 60 h 60"/>
              <a:gd name="T60" fmla="*/ 54 w 156"/>
              <a:gd name="T61" fmla="*/ 60 h 60"/>
              <a:gd name="T62" fmla="*/ 60 w 156"/>
              <a:gd name="T63" fmla="*/ 54 h 60"/>
              <a:gd name="T64" fmla="*/ 60 w 156"/>
              <a:gd name="T65" fmla="*/ 36 h 60"/>
              <a:gd name="T66" fmla="*/ 96 w 156"/>
              <a:gd name="T67" fmla="*/ 36 h 60"/>
              <a:gd name="T68" fmla="*/ 96 w 156"/>
              <a:gd name="T69" fmla="*/ 54 h 60"/>
              <a:gd name="T70" fmla="*/ 102 w 156"/>
              <a:gd name="T71" fmla="*/ 60 h 60"/>
              <a:gd name="T72" fmla="*/ 114 w 156"/>
              <a:gd name="T73" fmla="*/ 60 h 60"/>
              <a:gd name="T74" fmla="*/ 120 w 156"/>
              <a:gd name="T75" fmla="*/ 54 h 60"/>
              <a:gd name="T76" fmla="*/ 120 w 156"/>
              <a:gd name="T77" fmla="*/ 48 h 60"/>
              <a:gd name="T78" fmla="*/ 126 w 156"/>
              <a:gd name="T79" fmla="*/ 54 h 60"/>
              <a:gd name="T80" fmla="*/ 138 w 156"/>
              <a:gd name="T81" fmla="*/ 54 h 60"/>
              <a:gd name="T82" fmla="*/ 144 w 156"/>
              <a:gd name="T83" fmla="*/ 48 h 60"/>
              <a:gd name="T84" fmla="*/ 144 w 156"/>
              <a:gd name="T85" fmla="*/ 36 h 60"/>
              <a:gd name="T86" fmla="*/ 156 w 156"/>
              <a:gd name="T87" fmla="*/ 36 h 60"/>
              <a:gd name="T88" fmla="*/ 156 w 156"/>
              <a:gd name="T89"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6" name="Freeform 169"/>
          <p:cNvSpPr>
            <a:spLocks noEditPoints="1"/>
          </p:cNvSpPr>
          <p:nvPr/>
        </p:nvSpPr>
        <p:spPr bwMode="auto">
          <a:xfrm>
            <a:off x="6881813" y="4357688"/>
            <a:ext cx="107950" cy="107950"/>
          </a:xfrm>
          <a:custGeom>
            <a:avLst/>
            <a:gdLst>
              <a:gd name="T0" fmla="*/ 24 w 48"/>
              <a:gd name="T1" fmla="*/ 12 h 48"/>
              <a:gd name="T2" fmla="*/ 36 w 48"/>
              <a:gd name="T3" fmla="*/ 24 h 48"/>
              <a:gd name="T4" fmla="*/ 24 w 48"/>
              <a:gd name="T5" fmla="*/ 36 h 48"/>
              <a:gd name="T6" fmla="*/ 12 w 48"/>
              <a:gd name="T7" fmla="*/ 24 h 48"/>
              <a:gd name="T8" fmla="*/ 24 w 48"/>
              <a:gd name="T9" fmla="*/ 12 h 48"/>
              <a:gd name="T10" fmla="*/ 24 w 48"/>
              <a:gd name="T11" fmla="*/ 0 h 48"/>
              <a:gd name="T12" fmla="*/ 0 w 48"/>
              <a:gd name="T13" fmla="*/ 24 h 48"/>
              <a:gd name="T14" fmla="*/ 24 w 48"/>
              <a:gd name="T15" fmla="*/ 48 h 48"/>
              <a:gd name="T16" fmla="*/ 48 w 48"/>
              <a:gd name="T17" fmla="*/ 24 h 48"/>
              <a:gd name="T18" fmla="*/ 24 w 4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7" name="Freeform 170"/>
          <p:cNvSpPr/>
          <p:nvPr/>
        </p:nvSpPr>
        <p:spPr bwMode="auto">
          <a:xfrm>
            <a:off x="6923088" y="4275138"/>
            <a:ext cx="25400" cy="53975"/>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8" name="Freeform 171"/>
          <p:cNvSpPr/>
          <p:nvPr/>
        </p:nvSpPr>
        <p:spPr bwMode="auto">
          <a:xfrm>
            <a:off x="6988175" y="4308475"/>
            <a:ext cx="50800" cy="49213"/>
          </a:xfrm>
          <a:custGeom>
            <a:avLst/>
            <a:gdLst>
              <a:gd name="T0" fmla="*/ 7 w 22"/>
              <a:gd name="T1" fmla="*/ 21 h 21"/>
              <a:gd name="T2" fmla="*/ 2 w 22"/>
              <a:gd name="T3" fmla="*/ 20 h 21"/>
              <a:gd name="T4" fmla="*/ 2 w 22"/>
              <a:gd name="T5" fmla="*/ 11 h 21"/>
              <a:gd name="T6" fmla="*/ 11 w 22"/>
              <a:gd name="T7" fmla="*/ 3 h 21"/>
              <a:gd name="T8" fmla="*/ 19 w 22"/>
              <a:gd name="T9" fmla="*/ 3 h 21"/>
              <a:gd name="T10" fmla="*/ 19 w 22"/>
              <a:gd name="T11" fmla="*/ 11 h 21"/>
              <a:gd name="T12" fmla="*/ 11 w 22"/>
              <a:gd name="T13" fmla="*/ 20 h 21"/>
              <a:gd name="T14" fmla="*/ 7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9" name="Freeform 172"/>
          <p:cNvSpPr/>
          <p:nvPr/>
        </p:nvSpPr>
        <p:spPr bwMode="auto">
          <a:xfrm>
            <a:off x="7018338" y="4398963"/>
            <a:ext cx="53975" cy="28575"/>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0" name="Freeform 173"/>
          <p:cNvSpPr/>
          <p:nvPr/>
        </p:nvSpPr>
        <p:spPr bwMode="auto">
          <a:xfrm>
            <a:off x="6988175" y="4465638"/>
            <a:ext cx="50800" cy="46037"/>
          </a:xfrm>
          <a:custGeom>
            <a:avLst/>
            <a:gdLst>
              <a:gd name="T0" fmla="*/ 15 w 22"/>
              <a:gd name="T1" fmla="*/ 21 h 21"/>
              <a:gd name="T2" fmla="*/ 11 w 22"/>
              <a:gd name="T3" fmla="*/ 19 h 21"/>
              <a:gd name="T4" fmla="*/ 2 w 22"/>
              <a:gd name="T5" fmla="*/ 11 h 21"/>
              <a:gd name="T6" fmla="*/ 2 w 22"/>
              <a:gd name="T7" fmla="*/ 2 h 21"/>
              <a:gd name="T8" fmla="*/ 11 w 22"/>
              <a:gd name="T9" fmla="*/ 2 h 21"/>
              <a:gd name="T10" fmla="*/ 19 w 22"/>
              <a:gd name="T11" fmla="*/ 11 h 21"/>
              <a:gd name="T12" fmla="*/ 19 w 22"/>
              <a:gd name="T13" fmla="*/ 19 h 21"/>
              <a:gd name="T14" fmla="*/ 15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1" name="Freeform 174"/>
          <p:cNvSpPr/>
          <p:nvPr/>
        </p:nvSpPr>
        <p:spPr bwMode="auto">
          <a:xfrm>
            <a:off x="6923088" y="4494213"/>
            <a:ext cx="25400" cy="53975"/>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2" name="Freeform 175"/>
          <p:cNvSpPr/>
          <p:nvPr/>
        </p:nvSpPr>
        <p:spPr bwMode="auto">
          <a:xfrm>
            <a:off x="6834188" y="4465638"/>
            <a:ext cx="50800" cy="46037"/>
          </a:xfrm>
          <a:custGeom>
            <a:avLst/>
            <a:gdLst>
              <a:gd name="T0" fmla="*/ 7 w 22"/>
              <a:gd name="T1" fmla="*/ 21 h 21"/>
              <a:gd name="T2" fmla="*/ 3 w 22"/>
              <a:gd name="T3" fmla="*/ 19 h 21"/>
              <a:gd name="T4" fmla="*/ 3 w 22"/>
              <a:gd name="T5" fmla="*/ 11 h 21"/>
              <a:gd name="T6" fmla="*/ 11 w 22"/>
              <a:gd name="T7" fmla="*/ 2 h 21"/>
              <a:gd name="T8" fmla="*/ 20 w 22"/>
              <a:gd name="T9" fmla="*/ 2 h 21"/>
              <a:gd name="T10" fmla="*/ 20 w 22"/>
              <a:gd name="T11" fmla="*/ 11 h 21"/>
              <a:gd name="T12" fmla="*/ 11 w 22"/>
              <a:gd name="T13" fmla="*/ 19 h 21"/>
              <a:gd name="T14" fmla="*/ 7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3" name="Freeform 176"/>
          <p:cNvSpPr/>
          <p:nvPr/>
        </p:nvSpPr>
        <p:spPr bwMode="auto">
          <a:xfrm>
            <a:off x="6800850" y="4398963"/>
            <a:ext cx="53975" cy="28575"/>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4" name="Freeform 177"/>
          <p:cNvSpPr/>
          <p:nvPr/>
        </p:nvSpPr>
        <p:spPr bwMode="auto">
          <a:xfrm>
            <a:off x="6834188" y="4308475"/>
            <a:ext cx="50800" cy="49213"/>
          </a:xfrm>
          <a:custGeom>
            <a:avLst/>
            <a:gdLst>
              <a:gd name="T0" fmla="*/ 15 w 22"/>
              <a:gd name="T1" fmla="*/ 21 h 21"/>
              <a:gd name="T2" fmla="*/ 11 w 22"/>
              <a:gd name="T3" fmla="*/ 20 h 21"/>
              <a:gd name="T4" fmla="*/ 3 w 22"/>
              <a:gd name="T5" fmla="*/ 11 h 21"/>
              <a:gd name="T6" fmla="*/ 3 w 22"/>
              <a:gd name="T7" fmla="*/ 3 h 21"/>
              <a:gd name="T8" fmla="*/ 11 w 22"/>
              <a:gd name="T9" fmla="*/ 3 h 21"/>
              <a:gd name="T10" fmla="*/ 20 w 22"/>
              <a:gd name="T11" fmla="*/ 11 h 21"/>
              <a:gd name="T12" fmla="*/ 20 w 22"/>
              <a:gd name="T13" fmla="*/ 20 h 21"/>
              <a:gd name="T14" fmla="*/ 15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5" name="Freeform 178"/>
          <p:cNvSpPr/>
          <p:nvPr/>
        </p:nvSpPr>
        <p:spPr bwMode="auto">
          <a:xfrm>
            <a:off x="8007350" y="2441575"/>
            <a:ext cx="244475" cy="273050"/>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6" name="Oval 179"/>
          <p:cNvSpPr>
            <a:spLocks noChangeArrowheads="1"/>
          </p:cNvSpPr>
          <p:nvPr/>
        </p:nvSpPr>
        <p:spPr bwMode="auto">
          <a:xfrm>
            <a:off x="8172450" y="2386013"/>
            <a:ext cx="53975" cy="5556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7" name="Freeform 180"/>
          <p:cNvSpPr>
            <a:spLocks noEditPoints="1"/>
          </p:cNvSpPr>
          <p:nvPr/>
        </p:nvSpPr>
        <p:spPr bwMode="auto">
          <a:xfrm>
            <a:off x="8007350" y="1858963"/>
            <a:ext cx="190500" cy="41275"/>
          </a:xfrm>
          <a:custGeom>
            <a:avLst/>
            <a:gdLst>
              <a:gd name="T0" fmla="*/ 42 w 84"/>
              <a:gd name="T1" fmla="*/ 0 h 18"/>
              <a:gd name="T2" fmla="*/ 0 w 84"/>
              <a:gd name="T3" fmla="*/ 9 h 18"/>
              <a:gd name="T4" fmla="*/ 42 w 84"/>
              <a:gd name="T5" fmla="*/ 18 h 18"/>
              <a:gd name="T6" fmla="*/ 84 w 84"/>
              <a:gd name="T7" fmla="*/ 9 h 18"/>
              <a:gd name="T8" fmla="*/ 42 w 84"/>
              <a:gd name="T9" fmla="*/ 0 h 18"/>
              <a:gd name="T10" fmla="*/ 42 w 84"/>
              <a:gd name="T11" fmla="*/ 12 h 18"/>
              <a:gd name="T12" fmla="*/ 30 w 84"/>
              <a:gd name="T13" fmla="*/ 8 h 18"/>
              <a:gd name="T14" fmla="*/ 42 w 84"/>
              <a:gd name="T15" fmla="*/ 4 h 18"/>
              <a:gd name="T16" fmla="*/ 54 w 84"/>
              <a:gd name="T17" fmla="*/ 8 h 18"/>
              <a:gd name="T18" fmla="*/ 42 w 84"/>
              <a:gd name="T1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8" name="Freeform 181"/>
          <p:cNvSpPr>
            <a:spLocks noEditPoints="1"/>
          </p:cNvSpPr>
          <p:nvPr/>
        </p:nvSpPr>
        <p:spPr bwMode="auto">
          <a:xfrm>
            <a:off x="8007350" y="1900238"/>
            <a:ext cx="355600" cy="230187"/>
          </a:xfrm>
          <a:custGeom>
            <a:avLst/>
            <a:gdLst>
              <a:gd name="T0" fmla="*/ 84 w 156"/>
              <a:gd name="T1" fmla="*/ 6 h 102"/>
              <a:gd name="T2" fmla="*/ 42 w 156"/>
              <a:gd name="T3" fmla="*/ 6 h 102"/>
              <a:gd name="T4" fmla="*/ 0 w 156"/>
              <a:gd name="T5" fmla="*/ 96 h 102"/>
              <a:gd name="T6" fmla="*/ 84 w 156"/>
              <a:gd name="T7" fmla="*/ 96 h 102"/>
              <a:gd name="T8" fmla="*/ 150 w 156"/>
              <a:gd name="T9" fmla="*/ 84 h 102"/>
              <a:gd name="T10" fmla="*/ 156 w 156"/>
              <a:gd name="T11" fmla="*/ 12 h 102"/>
              <a:gd name="T12" fmla="*/ 138 w 156"/>
              <a:gd name="T13" fmla="*/ 12 h 102"/>
              <a:gd name="T14" fmla="*/ 144 w 156"/>
              <a:gd name="T15" fmla="*/ 18 h 102"/>
              <a:gd name="T16" fmla="*/ 138 w 156"/>
              <a:gd name="T17" fmla="*/ 12 h 102"/>
              <a:gd name="T18" fmla="*/ 132 w 156"/>
              <a:gd name="T19" fmla="*/ 12 h 102"/>
              <a:gd name="T20" fmla="*/ 126 w 156"/>
              <a:gd name="T21" fmla="*/ 18 h 102"/>
              <a:gd name="T22" fmla="*/ 114 w 156"/>
              <a:gd name="T23" fmla="*/ 12 h 102"/>
              <a:gd name="T24" fmla="*/ 120 w 156"/>
              <a:gd name="T25" fmla="*/ 18 h 102"/>
              <a:gd name="T26" fmla="*/ 114 w 156"/>
              <a:gd name="T27" fmla="*/ 12 h 102"/>
              <a:gd name="T28" fmla="*/ 108 w 156"/>
              <a:gd name="T29" fmla="*/ 12 h 102"/>
              <a:gd name="T30" fmla="*/ 102 w 156"/>
              <a:gd name="T31" fmla="*/ 18 h 102"/>
              <a:gd name="T32" fmla="*/ 96 w 156"/>
              <a:gd name="T33" fmla="*/ 78 h 102"/>
              <a:gd name="T34" fmla="*/ 90 w 156"/>
              <a:gd name="T35" fmla="*/ 72 h 102"/>
              <a:gd name="T36" fmla="*/ 96 w 156"/>
              <a:gd name="T37" fmla="*/ 78 h 102"/>
              <a:gd name="T38" fmla="*/ 84 w 156"/>
              <a:gd name="T39" fmla="*/ 66 h 102"/>
              <a:gd name="T40" fmla="*/ 96 w 156"/>
              <a:gd name="T41" fmla="*/ 24 h 102"/>
              <a:gd name="T42" fmla="*/ 96 w 156"/>
              <a:gd name="T43" fmla="*/ 18 h 102"/>
              <a:gd name="T44" fmla="*/ 90 w 156"/>
              <a:gd name="T45" fmla="*/ 12 h 102"/>
              <a:gd name="T46" fmla="*/ 96 w 156"/>
              <a:gd name="T47" fmla="*/ 18 h 102"/>
              <a:gd name="T48" fmla="*/ 102 w 156"/>
              <a:gd name="T49" fmla="*/ 78 h 102"/>
              <a:gd name="T50" fmla="*/ 108 w 156"/>
              <a:gd name="T51" fmla="*/ 72 h 102"/>
              <a:gd name="T52" fmla="*/ 120 w 156"/>
              <a:gd name="T53" fmla="*/ 78 h 102"/>
              <a:gd name="T54" fmla="*/ 114 w 156"/>
              <a:gd name="T55" fmla="*/ 72 h 102"/>
              <a:gd name="T56" fmla="*/ 120 w 156"/>
              <a:gd name="T57" fmla="*/ 78 h 102"/>
              <a:gd name="T58" fmla="*/ 126 w 156"/>
              <a:gd name="T59" fmla="*/ 78 h 102"/>
              <a:gd name="T60" fmla="*/ 132 w 156"/>
              <a:gd name="T61" fmla="*/ 72 h 102"/>
              <a:gd name="T62" fmla="*/ 144 w 156"/>
              <a:gd name="T63" fmla="*/ 78 h 102"/>
              <a:gd name="T64" fmla="*/ 138 w 156"/>
              <a:gd name="T65" fmla="*/ 72 h 102"/>
              <a:gd name="T66" fmla="*/ 144 w 156"/>
              <a:gd name="T67" fmla="*/ 78 h 102"/>
              <a:gd name="T68" fmla="*/ 102 w 156"/>
              <a:gd name="T69" fmla="*/ 66 h 102"/>
              <a:gd name="T70" fmla="*/ 150 w 156"/>
              <a:gd name="T71" fmla="*/ 2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9" name="Rectangle 182"/>
          <p:cNvSpPr>
            <a:spLocks noChangeArrowheads="1"/>
          </p:cNvSpPr>
          <p:nvPr/>
        </p:nvSpPr>
        <p:spPr bwMode="auto">
          <a:xfrm>
            <a:off x="6189663" y="2684463"/>
            <a:ext cx="26987" cy="1428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0" name="Rectangle 183"/>
          <p:cNvSpPr>
            <a:spLocks noChangeArrowheads="1"/>
          </p:cNvSpPr>
          <p:nvPr/>
        </p:nvSpPr>
        <p:spPr bwMode="auto">
          <a:xfrm>
            <a:off x="6162675" y="2630488"/>
            <a:ext cx="80963" cy="1428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1" name="Rectangle 184"/>
          <p:cNvSpPr>
            <a:spLocks noChangeArrowheads="1"/>
          </p:cNvSpPr>
          <p:nvPr/>
        </p:nvSpPr>
        <p:spPr bwMode="auto">
          <a:xfrm>
            <a:off x="6162675" y="2657475"/>
            <a:ext cx="80963" cy="127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2" name="Freeform 185"/>
          <p:cNvSpPr/>
          <p:nvPr/>
        </p:nvSpPr>
        <p:spPr bwMode="auto">
          <a:xfrm>
            <a:off x="6108700" y="2411413"/>
            <a:ext cx="188913" cy="204787"/>
          </a:xfrm>
          <a:custGeom>
            <a:avLst/>
            <a:gdLst>
              <a:gd name="T0" fmla="*/ 84 w 84"/>
              <a:gd name="T1" fmla="*/ 42 h 90"/>
              <a:gd name="T2" fmla="*/ 42 w 84"/>
              <a:gd name="T3" fmla="*/ 0 h 90"/>
              <a:gd name="T4" fmla="*/ 0 w 84"/>
              <a:gd name="T5" fmla="*/ 42 h 90"/>
              <a:gd name="T6" fmla="*/ 24 w 84"/>
              <a:gd name="T7" fmla="*/ 80 h 90"/>
              <a:gd name="T8" fmla="*/ 24 w 84"/>
              <a:gd name="T9" fmla="*/ 90 h 90"/>
              <a:gd name="T10" fmla="*/ 60 w 84"/>
              <a:gd name="T11" fmla="*/ 90 h 90"/>
              <a:gd name="T12" fmla="*/ 60 w 84"/>
              <a:gd name="T13" fmla="*/ 80 h 90"/>
              <a:gd name="T14" fmla="*/ 84 w 84"/>
              <a:gd name="T15" fmla="*/ 4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3" name="Freeform 186"/>
          <p:cNvSpPr/>
          <p:nvPr/>
        </p:nvSpPr>
        <p:spPr bwMode="auto">
          <a:xfrm>
            <a:off x="6781800" y="2378075"/>
            <a:ext cx="188913" cy="354013"/>
          </a:xfrm>
          <a:custGeom>
            <a:avLst/>
            <a:gdLst>
              <a:gd name="T0" fmla="*/ 84 w 84"/>
              <a:gd name="T1" fmla="*/ 24 h 156"/>
              <a:gd name="T2" fmla="*/ 84 w 84"/>
              <a:gd name="T3" fmla="*/ 114 h 156"/>
              <a:gd name="T4" fmla="*/ 42 w 84"/>
              <a:gd name="T5" fmla="*/ 156 h 156"/>
              <a:gd name="T6" fmla="*/ 0 w 84"/>
              <a:gd name="T7" fmla="*/ 114 h 156"/>
              <a:gd name="T8" fmla="*/ 0 w 84"/>
              <a:gd name="T9" fmla="*/ 30 h 156"/>
              <a:gd name="T10" fmla="*/ 4 w 84"/>
              <a:gd name="T11" fmla="*/ 15 h 156"/>
              <a:gd name="T12" fmla="*/ 30 w 84"/>
              <a:gd name="T13" fmla="*/ 0 h 156"/>
              <a:gd name="T14" fmla="*/ 56 w 84"/>
              <a:gd name="T15" fmla="*/ 15 h 156"/>
              <a:gd name="T16" fmla="*/ 60 w 84"/>
              <a:gd name="T17" fmla="*/ 30 h 156"/>
              <a:gd name="T18" fmla="*/ 60 w 84"/>
              <a:gd name="T19" fmla="*/ 108 h 156"/>
              <a:gd name="T20" fmla="*/ 42 w 84"/>
              <a:gd name="T21" fmla="*/ 126 h 156"/>
              <a:gd name="T22" fmla="*/ 24 w 84"/>
              <a:gd name="T23" fmla="*/ 108 h 156"/>
              <a:gd name="T24" fmla="*/ 24 w 84"/>
              <a:gd name="T25" fmla="*/ 54 h 156"/>
              <a:gd name="T26" fmla="*/ 30 w 84"/>
              <a:gd name="T27" fmla="*/ 48 h 156"/>
              <a:gd name="T28" fmla="*/ 36 w 84"/>
              <a:gd name="T29" fmla="*/ 54 h 156"/>
              <a:gd name="T30" fmla="*/ 36 w 84"/>
              <a:gd name="T31" fmla="*/ 108 h 156"/>
              <a:gd name="T32" fmla="*/ 42 w 84"/>
              <a:gd name="T33" fmla="*/ 114 h 156"/>
              <a:gd name="T34" fmla="*/ 48 w 84"/>
              <a:gd name="T35" fmla="*/ 108 h 156"/>
              <a:gd name="T36" fmla="*/ 48 w 84"/>
              <a:gd name="T37" fmla="*/ 30 h 156"/>
              <a:gd name="T38" fmla="*/ 30 w 84"/>
              <a:gd name="T39" fmla="*/ 12 h 156"/>
              <a:gd name="T40" fmla="*/ 14 w 84"/>
              <a:gd name="T41" fmla="*/ 21 h 156"/>
              <a:gd name="T42" fmla="*/ 12 w 84"/>
              <a:gd name="T43" fmla="*/ 30 h 156"/>
              <a:gd name="T44" fmla="*/ 12 w 84"/>
              <a:gd name="T45" fmla="*/ 114 h 156"/>
              <a:gd name="T46" fmla="*/ 42 w 84"/>
              <a:gd name="T47" fmla="*/ 144 h 156"/>
              <a:gd name="T48" fmla="*/ 72 w 84"/>
              <a:gd name="T49" fmla="*/ 114 h 156"/>
              <a:gd name="T50" fmla="*/ 72 w 84"/>
              <a:gd name="T51" fmla="*/ 24 h 156"/>
              <a:gd name="T52" fmla="*/ 78 w 84"/>
              <a:gd name="T53" fmla="*/ 18 h 156"/>
              <a:gd name="T54" fmla="*/ 84 w 84"/>
              <a:gd name="T55" fmla="*/ 2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4" name="Freeform 187"/>
          <p:cNvSpPr/>
          <p:nvPr/>
        </p:nvSpPr>
        <p:spPr bwMode="auto">
          <a:xfrm>
            <a:off x="7326313" y="2441575"/>
            <a:ext cx="357187" cy="244475"/>
          </a:xfrm>
          <a:custGeom>
            <a:avLst/>
            <a:gdLst>
              <a:gd name="T0" fmla="*/ 120 w 156"/>
              <a:gd name="T1" fmla="*/ 0 h 108"/>
              <a:gd name="T2" fmla="*/ 101 w 156"/>
              <a:gd name="T3" fmla="*/ 0 h 108"/>
              <a:gd name="T4" fmla="*/ 78 w 156"/>
              <a:gd name="T5" fmla="*/ 18 h 108"/>
              <a:gd name="T6" fmla="*/ 55 w 156"/>
              <a:gd name="T7" fmla="*/ 0 h 108"/>
              <a:gd name="T8" fmla="*/ 36 w 156"/>
              <a:gd name="T9" fmla="*/ 0 h 108"/>
              <a:gd name="T10" fmla="*/ 36 w 156"/>
              <a:gd name="T11" fmla="*/ 0 h 108"/>
              <a:gd name="T12" fmla="*/ 36 w 156"/>
              <a:gd name="T13" fmla="*/ 0 h 108"/>
              <a:gd name="T14" fmla="*/ 36 w 156"/>
              <a:gd name="T15" fmla="*/ 0 h 108"/>
              <a:gd name="T16" fmla="*/ 0 w 156"/>
              <a:gd name="T17" fmla="*/ 18 h 108"/>
              <a:gd name="T18" fmla="*/ 12 w 156"/>
              <a:gd name="T19" fmla="*/ 48 h 108"/>
              <a:gd name="T20" fmla="*/ 36 w 156"/>
              <a:gd name="T21" fmla="*/ 36 h 108"/>
              <a:gd name="T22" fmla="*/ 36 w 156"/>
              <a:gd name="T23" fmla="*/ 108 h 108"/>
              <a:gd name="T24" fmla="*/ 120 w 156"/>
              <a:gd name="T25" fmla="*/ 108 h 108"/>
              <a:gd name="T26" fmla="*/ 120 w 156"/>
              <a:gd name="T27" fmla="*/ 36 h 108"/>
              <a:gd name="T28" fmla="*/ 144 w 156"/>
              <a:gd name="T29" fmla="*/ 48 h 108"/>
              <a:gd name="T30" fmla="*/ 156 w 156"/>
              <a:gd name="T31" fmla="*/ 18 h 108"/>
              <a:gd name="T32" fmla="*/ 120 w 156"/>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2" name="Freeform 284"/>
          <p:cNvSpPr>
            <a:spLocks noEditPoints="1"/>
          </p:cNvSpPr>
          <p:nvPr/>
        </p:nvSpPr>
        <p:spPr bwMode="auto">
          <a:xfrm>
            <a:off x="8005763" y="4319588"/>
            <a:ext cx="328612" cy="219075"/>
          </a:xfrm>
          <a:custGeom>
            <a:avLst/>
            <a:gdLst>
              <a:gd name="T0" fmla="*/ 108 w 144"/>
              <a:gd name="T1" fmla="*/ 0 h 96"/>
              <a:gd name="T2" fmla="*/ 0 w 144"/>
              <a:gd name="T3" fmla="*/ 0 h 96"/>
              <a:gd name="T4" fmla="*/ 0 w 144"/>
              <a:gd name="T5" fmla="*/ 12 h 96"/>
              <a:gd name="T6" fmla="*/ 0 w 144"/>
              <a:gd name="T7" fmla="*/ 12 h 96"/>
              <a:gd name="T8" fmla="*/ 0 w 144"/>
              <a:gd name="T9" fmla="*/ 72 h 96"/>
              <a:gd name="T10" fmla="*/ 24 w 144"/>
              <a:gd name="T11" fmla="*/ 96 h 96"/>
              <a:gd name="T12" fmla="*/ 84 w 144"/>
              <a:gd name="T13" fmla="*/ 96 h 96"/>
              <a:gd name="T14" fmla="*/ 108 w 144"/>
              <a:gd name="T15" fmla="*/ 72 h 96"/>
              <a:gd name="T16" fmla="*/ 144 w 144"/>
              <a:gd name="T17" fmla="*/ 36 h 96"/>
              <a:gd name="T18" fmla="*/ 108 w 144"/>
              <a:gd name="T19" fmla="*/ 0 h 96"/>
              <a:gd name="T20" fmla="*/ 108 w 144"/>
              <a:gd name="T21" fmla="*/ 54 h 96"/>
              <a:gd name="T22" fmla="*/ 108 w 144"/>
              <a:gd name="T23" fmla="*/ 18 h 96"/>
              <a:gd name="T24" fmla="*/ 126 w 144"/>
              <a:gd name="T25" fmla="*/ 36 h 96"/>
              <a:gd name="T26" fmla="*/ 108 w 144"/>
              <a:gd name="T27"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96">
                <a:moveTo>
                  <a:pt x="108" y="0"/>
                </a:moveTo>
                <a:cubicBezTo>
                  <a:pt x="0" y="0"/>
                  <a:pt x="0" y="0"/>
                  <a:pt x="0" y="0"/>
                </a:cubicBezTo>
                <a:cubicBezTo>
                  <a:pt x="0" y="12"/>
                  <a:pt x="0" y="12"/>
                  <a:pt x="0" y="12"/>
                </a:cubicBezTo>
                <a:cubicBezTo>
                  <a:pt x="0" y="12"/>
                  <a:pt x="0" y="12"/>
                  <a:pt x="0" y="12"/>
                </a:cubicBezTo>
                <a:cubicBezTo>
                  <a:pt x="0" y="72"/>
                  <a:pt x="0" y="72"/>
                  <a:pt x="0" y="72"/>
                </a:cubicBezTo>
                <a:cubicBezTo>
                  <a:pt x="0" y="86"/>
                  <a:pt x="11" y="96"/>
                  <a:pt x="24" y="96"/>
                </a:cubicBezTo>
                <a:cubicBezTo>
                  <a:pt x="84" y="96"/>
                  <a:pt x="84" y="96"/>
                  <a:pt x="84" y="96"/>
                </a:cubicBezTo>
                <a:cubicBezTo>
                  <a:pt x="97" y="96"/>
                  <a:pt x="108" y="86"/>
                  <a:pt x="108" y="72"/>
                </a:cubicBezTo>
                <a:cubicBezTo>
                  <a:pt x="128" y="72"/>
                  <a:pt x="144" y="56"/>
                  <a:pt x="144" y="36"/>
                </a:cubicBezTo>
                <a:cubicBezTo>
                  <a:pt x="144" y="17"/>
                  <a:pt x="128" y="0"/>
                  <a:pt x="108" y="0"/>
                </a:cubicBezTo>
                <a:moveTo>
                  <a:pt x="108" y="54"/>
                </a:moveTo>
                <a:cubicBezTo>
                  <a:pt x="108" y="18"/>
                  <a:pt x="108" y="18"/>
                  <a:pt x="108" y="18"/>
                </a:cubicBezTo>
                <a:cubicBezTo>
                  <a:pt x="118" y="18"/>
                  <a:pt x="126" y="27"/>
                  <a:pt x="126" y="36"/>
                </a:cubicBezTo>
                <a:cubicBezTo>
                  <a:pt x="126" y="46"/>
                  <a:pt x="118" y="54"/>
                  <a:pt x="108" y="5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3" name="Freeform 285"/>
          <p:cNvSpPr/>
          <p:nvPr/>
        </p:nvSpPr>
        <p:spPr bwMode="auto">
          <a:xfrm>
            <a:off x="8081963" y="4189413"/>
            <a:ext cx="107950" cy="109537"/>
          </a:xfrm>
          <a:custGeom>
            <a:avLst/>
            <a:gdLst>
              <a:gd name="T0" fmla="*/ 27 w 48"/>
              <a:gd name="T1" fmla="*/ 48 h 48"/>
              <a:gd name="T2" fmla="*/ 12 w 48"/>
              <a:gd name="T3" fmla="*/ 39 h 48"/>
              <a:gd name="T4" fmla="*/ 29 w 48"/>
              <a:gd name="T5" fmla="*/ 31 h 48"/>
              <a:gd name="T6" fmla="*/ 41 w 48"/>
              <a:gd name="T7" fmla="*/ 28 h 48"/>
              <a:gd name="T8" fmla="*/ 24 w 48"/>
              <a:gd name="T9" fmla="*/ 24 h 48"/>
              <a:gd name="T10" fmla="*/ 0 w 48"/>
              <a:gd name="T11" fmla="*/ 15 h 48"/>
              <a:gd name="T12" fmla="*/ 45 w 48"/>
              <a:gd name="T13" fmla="*/ 0 h 48"/>
              <a:gd name="T14" fmla="*/ 48 w 48"/>
              <a:gd name="T15" fmla="*/ 3 h 48"/>
              <a:gd name="T16" fmla="*/ 45 w 48"/>
              <a:gd name="T17" fmla="*/ 6 h 48"/>
              <a:gd name="T18" fmla="*/ 7 w 48"/>
              <a:gd name="T19" fmla="*/ 15 h 48"/>
              <a:gd name="T20" fmla="*/ 24 w 48"/>
              <a:gd name="T21" fmla="*/ 19 h 48"/>
              <a:gd name="T22" fmla="*/ 48 w 48"/>
              <a:gd name="T23" fmla="*/ 27 h 48"/>
              <a:gd name="T24" fmla="*/ 31 w 48"/>
              <a:gd name="T25" fmla="*/ 36 h 48"/>
              <a:gd name="T26" fmla="*/ 18 w 48"/>
              <a:gd name="T27" fmla="*/ 40 h 48"/>
              <a:gd name="T28" fmla="*/ 27 w 48"/>
              <a:gd name="T29" fmla="*/ 42 h 48"/>
              <a:gd name="T30" fmla="*/ 30 w 48"/>
              <a:gd name="T31" fmla="*/ 45 h 48"/>
              <a:gd name="T32" fmla="*/ 27 w 48"/>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8">
                <a:moveTo>
                  <a:pt x="27" y="48"/>
                </a:moveTo>
                <a:cubicBezTo>
                  <a:pt x="20" y="48"/>
                  <a:pt x="12" y="46"/>
                  <a:pt x="12" y="39"/>
                </a:cubicBezTo>
                <a:cubicBezTo>
                  <a:pt x="12" y="34"/>
                  <a:pt x="20" y="33"/>
                  <a:pt x="29" y="31"/>
                </a:cubicBezTo>
                <a:cubicBezTo>
                  <a:pt x="33" y="30"/>
                  <a:pt x="38" y="29"/>
                  <a:pt x="41" y="28"/>
                </a:cubicBezTo>
                <a:cubicBezTo>
                  <a:pt x="37" y="26"/>
                  <a:pt x="29" y="25"/>
                  <a:pt x="24" y="24"/>
                </a:cubicBezTo>
                <a:cubicBezTo>
                  <a:pt x="8" y="22"/>
                  <a:pt x="0" y="21"/>
                  <a:pt x="0" y="15"/>
                </a:cubicBezTo>
                <a:cubicBezTo>
                  <a:pt x="0" y="5"/>
                  <a:pt x="42" y="0"/>
                  <a:pt x="45" y="0"/>
                </a:cubicBezTo>
                <a:cubicBezTo>
                  <a:pt x="47" y="0"/>
                  <a:pt x="48" y="2"/>
                  <a:pt x="48" y="3"/>
                </a:cubicBezTo>
                <a:cubicBezTo>
                  <a:pt x="48" y="5"/>
                  <a:pt x="47" y="6"/>
                  <a:pt x="45" y="6"/>
                </a:cubicBezTo>
                <a:cubicBezTo>
                  <a:pt x="36" y="6"/>
                  <a:pt x="12" y="11"/>
                  <a:pt x="7" y="15"/>
                </a:cubicBezTo>
                <a:cubicBezTo>
                  <a:pt x="10" y="16"/>
                  <a:pt x="19" y="18"/>
                  <a:pt x="24" y="19"/>
                </a:cubicBezTo>
                <a:cubicBezTo>
                  <a:pt x="40" y="21"/>
                  <a:pt x="48" y="22"/>
                  <a:pt x="48" y="27"/>
                </a:cubicBezTo>
                <a:cubicBezTo>
                  <a:pt x="48" y="33"/>
                  <a:pt x="40" y="34"/>
                  <a:pt x="31" y="36"/>
                </a:cubicBezTo>
                <a:cubicBezTo>
                  <a:pt x="27" y="37"/>
                  <a:pt x="20" y="39"/>
                  <a:pt x="18" y="40"/>
                </a:cubicBezTo>
                <a:cubicBezTo>
                  <a:pt x="19" y="41"/>
                  <a:pt x="24" y="42"/>
                  <a:pt x="27" y="42"/>
                </a:cubicBezTo>
                <a:cubicBezTo>
                  <a:pt x="29" y="42"/>
                  <a:pt x="30" y="44"/>
                  <a:pt x="30" y="45"/>
                </a:cubicBezTo>
                <a:cubicBezTo>
                  <a:pt x="30" y="47"/>
                  <a:pt x="29" y="48"/>
                  <a:pt x="27"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8" name="Freeform 300"/>
          <p:cNvSpPr/>
          <p:nvPr/>
        </p:nvSpPr>
        <p:spPr bwMode="auto">
          <a:xfrm>
            <a:off x="7339013" y="4495800"/>
            <a:ext cx="401637" cy="41275"/>
          </a:xfrm>
          <a:custGeom>
            <a:avLst/>
            <a:gdLst>
              <a:gd name="T0" fmla="*/ 176 w 176"/>
              <a:gd name="T1" fmla="*/ 18 h 18"/>
              <a:gd name="T2" fmla="*/ 165 w 176"/>
              <a:gd name="T3" fmla="*/ 16 h 18"/>
              <a:gd name="T4" fmla="*/ 154 w 176"/>
              <a:gd name="T5" fmla="*/ 14 h 18"/>
              <a:gd name="T6" fmla="*/ 143 w 176"/>
              <a:gd name="T7" fmla="*/ 16 h 18"/>
              <a:gd name="T8" fmla="*/ 132 w 176"/>
              <a:gd name="T9" fmla="*/ 18 h 18"/>
              <a:gd name="T10" fmla="*/ 121 w 176"/>
              <a:gd name="T11" fmla="*/ 16 h 18"/>
              <a:gd name="T12" fmla="*/ 110 w 176"/>
              <a:gd name="T13" fmla="*/ 14 h 18"/>
              <a:gd name="T14" fmla="*/ 99 w 176"/>
              <a:gd name="T15" fmla="*/ 16 h 18"/>
              <a:gd name="T16" fmla="*/ 88 w 176"/>
              <a:gd name="T17" fmla="*/ 18 h 18"/>
              <a:gd name="T18" fmla="*/ 77 w 176"/>
              <a:gd name="T19" fmla="*/ 16 h 18"/>
              <a:gd name="T20" fmla="*/ 66 w 176"/>
              <a:gd name="T21" fmla="*/ 14 h 18"/>
              <a:gd name="T22" fmla="*/ 55 w 176"/>
              <a:gd name="T23" fmla="*/ 16 h 18"/>
              <a:gd name="T24" fmla="*/ 44 w 176"/>
              <a:gd name="T25" fmla="*/ 18 h 18"/>
              <a:gd name="T26" fmla="*/ 33 w 176"/>
              <a:gd name="T27" fmla="*/ 16 h 18"/>
              <a:gd name="T28" fmla="*/ 22 w 176"/>
              <a:gd name="T29" fmla="*/ 14 h 18"/>
              <a:gd name="T30" fmla="*/ 11 w 176"/>
              <a:gd name="T31" fmla="*/ 16 h 18"/>
              <a:gd name="T32" fmla="*/ 0 w 176"/>
              <a:gd name="T33" fmla="*/ 18 h 18"/>
              <a:gd name="T34" fmla="*/ 0 w 176"/>
              <a:gd name="T35" fmla="*/ 4 h 18"/>
              <a:gd name="T36" fmla="*/ 11 w 176"/>
              <a:gd name="T37" fmla="*/ 2 h 18"/>
              <a:gd name="T38" fmla="*/ 22 w 176"/>
              <a:gd name="T39" fmla="*/ 0 h 18"/>
              <a:gd name="T40" fmla="*/ 33 w 176"/>
              <a:gd name="T41" fmla="*/ 2 h 18"/>
              <a:gd name="T42" fmla="*/ 44 w 176"/>
              <a:gd name="T43" fmla="*/ 4 h 18"/>
              <a:gd name="T44" fmla="*/ 55 w 176"/>
              <a:gd name="T45" fmla="*/ 2 h 18"/>
              <a:gd name="T46" fmla="*/ 66 w 176"/>
              <a:gd name="T47" fmla="*/ 0 h 18"/>
              <a:gd name="T48" fmla="*/ 77 w 176"/>
              <a:gd name="T49" fmla="*/ 2 h 18"/>
              <a:gd name="T50" fmla="*/ 88 w 176"/>
              <a:gd name="T51" fmla="*/ 4 h 18"/>
              <a:gd name="T52" fmla="*/ 99 w 176"/>
              <a:gd name="T53" fmla="*/ 2 h 18"/>
              <a:gd name="T54" fmla="*/ 110 w 176"/>
              <a:gd name="T55" fmla="*/ 0 h 18"/>
              <a:gd name="T56" fmla="*/ 121 w 176"/>
              <a:gd name="T57" fmla="*/ 2 h 18"/>
              <a:gd name="T58" fmla="*/ 132 w 176"/>
              <a:gd name="T59" fmla="*/ 4 h 18"/>
              <a:gd name="T60" fmla="*/ 143 w 176"/>
              <a:gd name="T61" fmla="*/ 2 h 18"/>
              <a:gd name="T62" fmla="*/ 154 w 176"/>
              <a:gd name="T63" fmla="*/ 0 h 18"/>
              <a:gd name="T64" fmla="*/ 165 w 176"/>
              <a:gd name="T65" fmla="*/ 2 h 18"/>
              <a:gd name="T66" fmla="*/ 176 w 176"/>
              <a:gd name="T67" fmla="*/ 4 h 18"/>
              <a:gd name="T68" fmla="*/ 176 w 176"/>
              <a:gd name="T6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8">
                <a:moveTo>
                  <a:pt x="176" y="18"/>
                </a:moveTo>
                <a:cubicBezTo>
                  <a:pt x="172" y="18"/>
                  <a:pt x="168" y="17"/>
                  <a:pt x="165" y="16"/>
                </a:cubicBezTo>
                <a:cubicBezTo>
                  <a:pt x="162" y="15"/>
                  <a:pt x="158" y="14"/>
                  <a:pt x="154" y="14"/>
                </a:cubicBezTo>
                <a:cubicBezTo>
                  <a:pt x="150" y="14"/>
                  <a:pt x="146" y="15"/>
                  <a:pt x="143" y="16"/>
                </a:cubicBezTo>
                <a:cubicBezTo>
                  <a:pt x="139" y="17"/>
                  <a:pt x="136" y="18"/>
                  <a:pt x="132" y="18"/>
                </a:cubicBezTo>
                <a:cubicBezTo>
                  <a:pt x="128" y="18"/>
                  <a:pt x="124" y="17"/>
                  <a:pt x="121" y="16"/>
                </a:cubicBezTo>
                <a:cubicBezTo>
                  <a:pt x="118" y="15"/>
                  <a:pt x="114" y="14"/>
                  <a:pt x="110" y="14"/>
                </a:cubicBezTo>
                <a:cubicBezTo>
                  <a:pt x="106" y="14"/>
                  <a:pt x="102" y="15"/>
                  <a:pt x="99" y="16"/>
                </a:cubicBezTo>
                <a:cubicBezTo>
                  <a:pt x="96" y="17"/>
                  <a:pt x="92" y="18"/>
                  <a:pt x="88" y="18"/>
                </a:cubicBezTo>
                <a:cubicBezTo>
                  <a:pt x="84" y="18"/>
                  <a:pt x="81" y="17"/>
                  <a:pt x="77" y="16"/>
                </a:cubicBezTo>
                <a:cubicBezTo>
                  <a:pt x="74" y="15"/>
                  <a:pt x="70" y="14"/>
                  <a:pt x="66" y="14"/>
                </a:cubicBezTo>
                <a:cubicBezTo>
                  <a:pt x="62" y="14"/>
                  <a:pt x="58" y="15"/>
                  <a:pt x="55" y="16"/>
                </a:cubicBezTo>
                <a:cubicBezTo>
                  <a:pt x="52" y="17"/>
                  <a:pt x="48" y="18"/>
                  <a:pt x="44" y="18"/>
                </a:cubicBezTo>
                <a:cubicBezTo>
                  <a:pt x="40" y="18"/>
                  <a:pt x="37" y="17"/>
                  <a:pt x="33" y="16"/>
                </a:cubicBezTo>
                <a:cubicBezTo>
                  <a:pt x="30" y="15"/>
                  <a:pt x="26" y="14"/>
                  <a:pt x="22" y="14"/>
                </a:cubicBezTo>
                <a:cubicBezTo>
                  <a:pt x="18" y="14"/>
                  <a:pt x="14" y="15"/>
                  <a:pt x="11" y="16"/>
                </a:cubicBezTo>
                <a:cubicBezTo>
                  <a:pt x="8" y="17"/>
                  <a:pt x="4" y="18"/>
                  <a:pt x="0" y="18"/>
                </a:cubicBezTo>
                <a:cubicBezTo>
                  <a:pt x="0" y="4"/>
                  <a:pt x="0" y="4"/>
                  <a:pt x="0" y="4"/>
                </a:cubicBezTo>
                <a:cubicBezTo>
                  <a:pt x="4" y="4"/>
                  <a:pt x="8" y="4"/>
                  <a:pt x="11" y="2"/>
                </a:cubicBezTo>
                <a:cubicBezTo>
                  <a:pt x="14" y="1"/>
                  <a:pt x="18" y="0"/>
                  <a:pt x="22" y="0"/>
                </a:cubicBezTo>
                <a:cubicBezTo>
                  <a:pt x="26" y="0"/>
                  <a:pt x="30" y="1"/>
                  <a:pt x="33" y="2"/>
                </a:cubicBezTo>
                <a:cubicBezTo>
                  <a:pt x="37" y="4"/>
                  <a:pt x="40" y="4"/>
                  <a:pt x="44" y="4"/>
                </a:cubicBezTo>
                <a:cubicBezTo>
                  <a:pt x="48" y="4"/>
                  <a:pt x="52" y="4"/>
                  <a:pt x="55" y="2"/>
                </a:cubicBezTo>
                <a:cubicBezTo>
                  <a:pt x="58" y="1"/>
                  <a:pt x="62" y="0"/>
                  <a:pt x="66" y="0"/>
                </a:cubicBezTo>
                <a:cubicBezTo>
                  <a:pt x="70" y="0"/>
                  <a:pt x="74" y="1"/>
                  <a:pt x="77" y="2"/>
                </a:cubicBezTo>
                <a:cubicBezTo>
                  <a:pt x="81" y="4"/>
                  <a:pt x="84" y="4"/>
                  <a:pt x="88" y="4"/>
                </a:cubicBezTo>
                <a:cubicBezTo>
                  <a:pt x="92" y="4"/>
                  <a:pt x="96" y="4"/>
                  <a:pt x="99" y="2"/>
                </a:cubicBezTo>
                <a:cubicBezTo>
                  <a:pt x="102" y="1"/>
                  <a:pt x="106" y="0"/>
                  <a:pt x="110" y="0"/>
                </a:cubicBezTo>
                <a:cubicBezTo>
                  <a:pt x="114" y="0"/>
                  <a:pt x="118" y="1"/>
                  <a:pt x="121" y="2"/>
                </a:cubicBezTo>
                <a:cubicBezTo>
                  <a:pt x="124" y="4"/>
                  <a:pt x="128" y="4"/>
                  <a:pt x="132" y="4"/>
                </a:cubicBezTo>
                <a:cubicBezTo>
                  <a:pt x="136" y="4"/>
                  <a:pt x="139" y="4"/>
                  <a:pt x="143" y="2"/>
                </a:cubicBezTo>
                <a:cubicBezTo>
                  <a:pt x="146" y="1"/>
                  <a:pt x="150" y="0"/>
                  <a:pt x="154" y="0"/>
                </a:cubicBezTo>
                <a:cubicBezTo>
                  <a:pt x="158" y="0"/>
                  <a:pt x="162" y="1"/>
                  <a:pt x="165" y="2"/>
                </a:cubicBezTo>
                <a:cubicBezTo>
                  <a:pt x="168" y="4"/>
                  <a:pt x="172" y="4"/>
                  <a:pt x="176" y="4"/>
                </a:cubicBezTo>
                <a:lnTo>
                  <a:pt x="176"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9" name="Freeform 301"/>
          <p:cNvSpPr/>
          <p:nvPr/>
        </p:nvSpPr>
        <p:spPr bwMode="auto">
          <a:xfrm>
            <a:off x="7632700" y="4344988"/>
            <a:ext cx="95250" cy="95250"/>
          </a:xfrm>
          <a:custGeom>
            <a:avLst/>
            <a:gdLst>
              <a:gd name="T0" fmla="*/ 21 w 42"/>
              <a:gd name="T1" fmla="*/ 42 h 42"/>
              <a:gd name="T2" fmla="*/ 42 w 42"/>
              <a:gd name="T3" fmla="*/ 21 h 42"/>
              <a:gd name="T4" fmla="*/ 21 w 42"/>
              <a:gd name="T5" fmla="*/ 0 h 42"/>
              <a:gd name="T6" fmla="*/ 0 w 42"/>
              <a:gd name="T7" fmla="*/ 21 h 42"/>
              <a:gd name="T8" fmla="*/ 21 w 42"/>
              <a:gd name="T9" fmla="*/ 42 h 42"/>
            </a:gdLst>
            <a:ahLst/>
            <a:cxnLst>
              <a:cxn ang="0">
                <a:pos x="T0" y="T1"/>
              </a:cxn>
              <a:cxn ang="0">
                <a:pos x="T2" y="T3"/>
              </a:cxn>
              <a:cxn ang="0">
                <a:pos x="T4" y="T5"/>
              </a:cxn>
              <a:cxn ang="0">
                <a:pos x="T6" y="T7"/>
              </a:cxn>
              <a:cxn ang="0">
                <a:pos x="T8" y="T9"/>
              </a:cxn>
            </a:cxnLst>
            <a:rect l="0" t="0" r="r" b="b"/>
            <a:pathLst>
              <a:path w="42" h="42">
                <a:moveTo>
                  <a:pt x="21" y="42"/>
                </a:moveTo>
                <a:cubicBezTo>
                  <a:pt x="33" y="42"/>
                  <a:pt x="42" y="33"/>
                  <a:pt x="42" y="21"/>
                </a:cubicBezTo>
                <a:cubicBezTo>
                  <a:pt x="42" y="10"/>
                  <a:pt x="33" y="0"/>
                  <a:pt x="21" y="0"/>
                </a:cubicBezTo>
                <a:cubicBezTo>
                  <a:pt x="10" y="0"/>
                  <a:pt x="0" y="10"/>
                  <a:pt x="0" y="21"/>
                </a:cubicBezTo>
                <a:cubicBezTo>
                  <a:pt x="0" y="33"/>
                  <a:pt x="9" y="42"/>
                  <a:pt x="21" y="4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0" name="Freeform 302"/>
          <p:cNvSpPr/>
          <p:nvPr/>
        </p:nvSpPr>
        <p:spPr bwMode="auto">
          <a:xfrm>
            <a:off x="7399338" y="4259263"/>
            <a:ext cx="295275" cy="223837"/>
          </a:xfrm>
          <a:custGeom>
            <a:avLst/>
            <a:gdLst>
              <a:gd name="T0" fmla="*/ 0 w 130"/>
              <a:gd name="T1" fmla="*/ 98 h 98"/>
              <a:gd name="T2" fmla="*/ 117 w 130"/>
              <a:gd name="T3" fmla="*/ 98 h 98"/>
              <a:gd name="T4" fmla="*/ 79 w 130"/>
              <a:gd name="T5" fmla="*/ 31 h 98"/>
              <a:gd name="T6" fmla="*/ 120 w 130"/>
              <a:gd name="T7" fmla="*/ 23 h 98"/>
              <a:gd name="T8" fmla="*/ 130 w 130"/>
              <a:gd name="T9" fmla="*/ 12 h 98"/>
              <a:gd name="T10" fmla="*/ 118 w 130"/>
              <a:gd name="T11" fmla="*/ 0 h 98"/>
              <a:gd name="T12" fmla="*/ 117 w 130"/>
              <a:gd name="T13" fmla="*/ 0 h 98"/>
              <a:gd name="T14" fmla="*/ 54 w 130"/>
              <a:gd name="T15" fmla="*/ 11 h 98"/>
              <a:gd name="T16" fmla="*/ 47 w 130"/>
              <a:gd name="T17" fmla="*/ 27 h 98"/>
              <a:gd name="T18" fmla="*/ 48 w 130"/>
              <a:gd name="T19" fmla="*/ 28 h 98"/>
              <a:gd name="T20" fmla="*/ 64 w 130"/>
              <a:gd name="T21" fmla="*/ 57 h 98"/>
              <a:gd name="T22" fmla="*/ 0 w 130"/>
              <a:gd name="T23"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98">
                <a:moveTo>
                  <a:pt x="0" y="98"/>
                </a:moveTo>
                <a:cubicBezTo>
                  <a:pt x="117" y="98"/>
                  <a:pt x="117" y="98"/>
                  <a:pt x="117" y="98"/>
                </a:cubicBezTo>
                <a:cubicBezTo>
                  <a:pt x="79" y="31"/>
                  <a:pt x="79" y="31"/>
                  <a:pt x="79" y="31"/>
                </a:cubicBezTo>
                <a:cubicBezTo>
                  <a:pt x="120" y="23"/>
                  <a:pt x="120" y="23"/>
                  <a:pt x="120" y="23"/>
                </a:cubicBezTo>
                <a:cubicBezTo>
                  <a:pt x="126" y="22"/>
                  <a:pt x="130" y="18"/>
                  <a:pt x="130" y="12"/>
                </a:cubicBezTo>
                <a:cubicBezTo>
                  <a:pt x="130" y="5"/>
                  <a:pt x="125" y="0"/>
                  <a:pt x="118" y="0"/>
                </a:cubicBezTo>
                <a:cubicBezTo>
                  <a:pt x="117" y="0"/>
                  <a:pt x="117" y="0"/>
                  <a:pt x="117" y="0"/>
                </a:cubicBezTo>
                <a:cubicBezTo>
                  <a:pt x="54" y="11"/>
                  <a:pt x="54" y="11"/>
                  <a:pt x="54" y="11"/>
                </a:cubicBezTo>
                <a:cubicBezTo>
                  <a:pt x="50" y="12"/>
                  <a:pt x="44" y="19"/>
                  <a:pt x="47" y="27"/>
                </a:cubicBezTo>
                <a:cubicBezTo>
                  <a:pt x="47" y="27"/>
                  <a:pt x="47" y="27"/>
                  <a:pt x="48" y="28"/>
                </a:cubicBezTo>
                <a:cubicBezTo>
                  <a:pt x="64" y="57"/>
                  <a:pt x="64" y="57"/>
                  <a:pt x="64" y="57"/>
                </a:cubicBezTo>
                <a:lnTo>
                  <a:pt x="0" y="9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1" name="Freeform 383"/>
          <p:cNvSpPr/>
          <p:nvPr/>
        </p:nvSpPr>
        <p:spPr bwMode="auto">
          <a:xfrm>
            <a:off x="4110038" y="4203700"/>
            <a:ext cx="374650" cy="354013"/>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2" name="Freeform 384"/>
          <p:cNvSpPr>
            <a:spLocks noEditPoints="1"/>
          </p:cNvSpPr>
          <p:nvPr/>
        </p:nvSpPr>
        <p:spPr bwMode="auto">
          <a:xfrm>
            <a:off x="3505200" y="4154488"/>
            <a:ext cx="368300" cy="431800"/>
          </a:xfrm>
          <a:custGeom>
            <a:avLst/>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3" name="Freeform 385"/>
          <p:cNvSpPr>
            <a:spLocks noEditPoints="1"/>
          </p:cNvSpPr>
          <p:nvPr/>
        </p:nvSpPr>
        <p:spPr bwMode="auto">
          <a:xfrm>
            <a:off x="3597275" y="4283075"/>
            <a:ext cx="157163" cy="157163"/>
          </a:xfrm>
          <a:custGeom>
            <a:avLst/>
            <a:gdLst>
              <a:gd name="T0" fmla="*/ 0 w 69"/>
              <a:gd name="T1" fmla="*/ 29 h 69"/>
              <a:gd name="T2" fmla="*/ 0 w 69"/>
              <a:gd name="T3" fmla="*/ 41 h 69"/>
              <a:gd name="T4" fmla="*/ 16 w 69"/>
              <a:gd name="T5" fmla="*/ 41 h 69"/>
              <a:gd name="T6" fmla="*/ 12 w 69"/>
              <a:gd name="T7" fmla="*/ 44 h 69"/>
              <a:gd name="T8" fmla="*/ 12 w 69"/>
              <a:gd name="T9" fmla="*/ 53 h 69"/>
              <a:gd name="T10" fmla="*/ 47 w 69"/>
              <a:gd name="T11" fmla="*/ 53 h 69"/>
              <a:gd name="T12" fmla="*/ 21 w 69"/>
              <a:gd name="T13" fmla="*/ 58 h 69"/>
              <a:gd name="T14" fmla="*/ 25 w 69"/>
              <a:gd name="T15" fmla="*/ 68 h 69"/>
              <a:gd name="T16" fmla="*/ 57 w 69"/>
              <a:gd name="T17" fmla="*/ 64 h 69"/>
              <a:gd name="T18" fmla="*/ 62 w 69"/>
              <a:gd name="T19" fmla="*/ 43 h 69"/>
              <a:gd name="T20" fmla="*/ 31 w 69"/>
              <a:gd name="T21" fmla="*/ 43 h 69"/>
              <a:gd name="T22" fmla="*/ 33 w 69"/>
              <a:gd name="T23" fmla="*/ 41 h 69"/>
              <a:gd name="T24" fmla="*/ 69 w 69"/>
              <a:gd name="T25" fmla="*/ 41 h 69"/>
              <a:gd name="T26" fmla="*/ 69 w 69"/>
              <a:gd name="T27" fmla="*/ 29 h 69"/>
              <a:gd name="T28" fmla="*/ 0 w 69"/>
              <a:gd name="T29" fmla="*/ 29 h 69"/>
              <a:gd name="T30" fmla="*/ 6 w 69"/>
              <a:gd name="T31" fmla="*/ 0 h 69"/>
              <a:gd name="T32" fmla="*/ 6 w 69"/>
              <a:gd name="T33" fmla="*/ 27 h 69"/>
              <a:gd name="T34" fmla="*/ 62 w 69"/>
              <a:gd name="T35" fmla="*/ 27 h 69"/>
              <a:gd name="T36" fmla="*/ 62 w 69"/>
              <a:gd name="T37" fmla="*/ 0 h 69"/>
              <a:gd name="T38" fmla="*/ 6 w 69"/>
              <a:gd name="T39" fmla="*/ 0 h 69"/>
              <a:gd name="T40" fmla="*/ 48 w 69"/>
              <a:gd name="T41" fmla="*/ 16 h 69"/>
              <a:gd name="T42" fmla="*/ 20 w 69"/>
              <a:gd name="T43" fmla="*/ 16 h 69"/>
              <a:gd name="T44" fmla="*/ 20 w 69"/>
              <a:gd name="T45" fmla="*/ 12 h 69"/>
              <a:gd name="T46" fmla="*/ 48 w 69"/>
              <a:gd name="T47" fmla="*/ 12 h 69"/>
              <a:gd name="T48" fmla="*/ 48 w 69"/>
              <a:gd name="T49"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4" name="Freeform 386"/>
          <p:cNvSpPr>
            <a:spLocks noEditPoints="1"/>
          </p:cNvSpPr>
          <p:nvPr/>
        </p:nvSpPr>
        <p:spPr bwMode="auto">
          <a:xfrm>
            <a:off x="2824163" y="4178300"/>
            <a:ext cx="439737" cy="390525"/>
          </a:xfrm>
          <a:custGeom>
            <a:avLst/>
            <a:gdLst>
              <a:gd name="T0" fmla="*/ 166 w 193"/>
              <a:gd name="T1" fmla="*/ 98 h 172"/>
              <a:gd name="T2" fmla="*/ 184 w 193"/>
              <a:gd name="T3" fmla="*/ 98 h 172"/>
              <a:gd name="T4" fmla="*/ 193 w 193"/>
              <a:gd name="T5" fmla="*/ 103 h 172"/>
              <a:gd name="T6" fmla="*/ 191 w 193"/>
              <a:gd name="T7" fmla="*/ 111 h 172"/>
              <a:gd name="T8" fmla="*/ 179 w 193"/>
              <a:gd name="T9" fmla="*/ 109 h 172"/>
              <a:gd name="T10" fmla="*/ 166 w 193"/>
              <a:gd name="T11" fmla="*/ 106 h 172"/>
              <a:gd name="T12" fmla="*/ 166 w 193"/>
              <a:gd name="T13" fmla="*/ 152 h 172"/>
              <a:gd name="T14" fmla="*/ 146 w 193"/>
              <a:gd name="T15" fmla="*/ 172 h 172"/>
              <a:gd name="T16" fmla="*/ 47 w 193"/>
              <a:gd name="T17" fmla="*/ 172 h 172"/>
              <a:gd name="T18" fmla="*/ 27 w 193"/>
              <a:gd name="T19" fmla="*/ 152 h 172"/>
              <a:gd name="T20" fmla="*/ 27 w 193"/>
              <a:gd name="T21" fmla="*/ 106 h 172"/>
              <a:gd name="T22" fmla="*/ 15 w 193"/>
              <a:gd name="T23" fmla="*/ 109 h 172"/>
              <a:gd name="T24" fmla="*/ 2 w 193"/>
              <a:gd name="T25" fmla="*/ 111 h 172"/>
              <a:gd name="T26" fmla="*/ 1 w 193"/>
              <a:gd name="T27" fmla="*/ 103 h 172"/>
              <a:gd name="T28" fmla="*/ 9 w 193"/>
              <a:gd name="T29" fmla="*/ 98 h 172"/>
              <a:gd name="T30" fmla="*/ 27 w 193"/>
              <a:gd name="T31" fmla="*/ 98 h 172"/>
              <a:gd name="T32" fmla="*/ 31 w 193"/>
              <a:gd name="T33" fmla="*/ 98 h 172"/>
              <a:gd name="T34" fmla="*/ 162 w 193"/>
              <a:gd name="T35" fmla="*/ 98 h 172"/>
              <a:gd name="T36" fmla="*/ 166 w 193"/>
              <a:gd name="T37" fmla="*/ 98 h 172"/>
              <a:gd name="T38" fmla="*/ 119 w 193"/>
              <a:gd name="T39" fmla="*/ 36 h 172"/>
              <a:gd name="T40" fmla="*/ 122 w 193"/>
              <a:gd name="T41" fmla="*/ 24 h 172"/>
              <a:gd name="T42" fmla="*/ 122 w 193"/>
              <a:gd name="T43" fmla="*/ 0 h 172"/>
              <a:gd name="T44" fmla="*/ 132 w 193"/>
              <a:gd name="T45" fmla="*/ 7 h 172"/>
              <a:gd name="T46" fmla="*/ 133 w 193"/>
              <a:gd name="T47" fmla="*/ 18 h 172"/>
              <a:gd name="T48" fmla="*/ 126 w 193"/>
              <a:gd name="T49" fmla="*/ 46 h 172"/>
              <a:gd name="T50" fmla="*/ 119 w 193"/>
              <a:gd name="T51" fmla="*/ 36 h 172"/>
              <a:gd name="T52" fmla="*/ 86 w 193"/>
              <a:gd name="T53" fmla="*/ 36 h 172"/>
              <a:gd name="T54" fmla="*/ 89 w 193"/>
              <a:gd name="T55" fmla="*/ 24 h 172"/>
              <a:gd name="T56" fmla="*/ 88 w 193"/>
              <a:gd name="T57" fmla="*/ 0 h 172"/>
              <a:gd name="T58" fmla="*/ 99 w 193"/>
              <a:gd name="T59" fmla="*/ 7 h 172"/>
              <a:gd name="T60" fmla="*/ 100 w 193"/>
              <a:gd name="T61" fmla="*/ 18 h 172"/>
              <a:gd name="T62" fmla="*/ 93 w 193"/>
              <a:gd name="T63" fmla="*/ 46 h 172"/>
              <a:gd name="T64" fmla="*/ 86 w 193"/>
              <a:gd name="T65" fmla="*/ 36 h 172"/>
              <a:gd name="T66" fmla="*/ 51 w 193"/>
              <a:gd name="T67" fmla="*/ 36 h 172"/>
              <a:gd name="T68" fmla="*/ 53 w 193"/>
              <a:gd name="T69" fmla="*/ 24 h 172"/>
              <a:gd name="T70" fmla="*/ 53 w 193"/>
              <a:gd name="T71" fmla="*/ 0 h 172"/>
              <a:gd name="T72" fmla="*/ 64 w 193"/>
              <a:gd name="T73" fmla="*/ 7 h 172"/>
              <a:gd name="T74" fmla="*/ 65 w 193"/>
              <a:gd name="T75" fmla="*/ 18 h 172"/>
              <a:gd name="T76" fmla="*/ 58 w 193"/>
              <a:gd name="T77" fmla="*/ 46 h 172"/>
              <a:gd name="T78" fmla="*/ 51 w 193"/>
              <a:gd name="T79" fmla="*/ 36 h 172"/>
              <a:gd name="T80" fmla="*/ 37 w 193"/>
              <a:gd name="T81" fmla="*/ 111 h 172"/>
              <a:gd name="T82" fmla="*/ 37 w 193"/>
              <a:gd name="T83" fmla="*/ 144 h 172"/>
              <a:gd name="T84" fmla="*/ 41 w 193"/>
              <a:gd name="T85" fmla="*/ 149 h 172"/>
              <a:gd name="T86" fmla="*/ 46 w 193"/>
              <a:gd name="T87" fmla="*/ 144 h 172"/>
              <a:gd name="T88" fmla="*/ 46 w 193"/>
              <a:gd name="T89" fmla="*/ 111 h 172"/>
              <a:gd name="T90" fmla="*/ 41 w 193"/>
              <a:gd name="T91" fmla="*/ 107 h 172"/>
              <a:gd name="T92" fmla="*/ 37 w 193"/>
              <a:gd name="T93" fmla="*/ 111 h 172"/>
              <a:gd name="T94" fmla="*/ 47 w 193"/>
              <a:gd name="T95" fmla="*/ 71 h 172"/>
              <a:gd name="T96" fmla="*/ 89 w 193"/>
              <a:gd name="T97" fmla="*/ 71 h 172"/>
              <a:gd name="T98" fmla="*/ 86 w 193"/>
              <a:gd name="T99" fmla="*/ 60 h 172"/>
              <a:gd name="T100" fmla="*/ 92 w 193"/>
              <a:gd name="T101" fmla="*/ 55 h 172"/>
              <a:gd name="T102" fmla="*/ 100 w 193"/>
              <a:gd name="T103" fmla="*/ 55 h 172"/>
              <a:gd name="T104" fmla="*/ 105 w 193"/>
              <a:gd name="T105" fmla="*/ 60 h 172"/>
              <a:gd name="T106" fmla="*/ 103 w 193"/>
              <a:gd name="T107" fmla="*/ 71 h 172"/>
              <a:gd name="T108" fmla="*/ 146 w 193"/>
              <a:gd name="T109" fmla="*/ 71 h 172"/>
              <a:gd name="T110" fmla="*/ 166 w 193"/>
              <a:gd name="T111" fmla="*/ 89 h 172"/>
              <a:gd name="T112" fmla="*/ 27 w 193"/>
              <a:gd name="T113" fmla="*/ 89 h 172"/>
              <a:gd name="T114" fmla="*/ 47 w 193"/>
              <a:gd name="T115" fmla="*/ 7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5" name="Freeform 387"/>
          <p:cNvSpPr/>
          <p:nvPr/>
        </p:nvSpPr>
        <p:spPr bwMode="auto">
          <a:xfrm>
            <a:off x="2197100" y="4186238"/>
            <a:ext cx="382588" cy="187325"/>
          </a:xfrm>
          <a:custGeom>
            <a:avLst/>
            <a:gdLst>
              <a:gd name="T0" fmla="*/ 14 w 168"/>
              <a:gd name="T1" fmla="*/ 27 h 82"/>
              <a:gd name="T2" fmla="*/ 27 w 168"/>
              <a:gd name="T3" fmla="*/ 14 h 82"/>
              <a:gd name="T4" fmla="*/ 141 w 168"/>
              <a:gd name="T5" fmla="*/ 14 h 82"/>
              <a:gd name="T6" fmla="*/ 155 w 168"/>
              <a:gd name="T7" fmla="*/ 27 h 82"/>
              <a:gd name="T8" fmla="*/ 155 w 168"/>
              <a:gd name="T9" fmla="*/ 82 h 82"/>
              <a:gd name="T10" fmla="*/ 168 w 168"/>
              <a:gd name="T11" fmla="*/ 82 h 82"/>
              <a:gd name="T12" fmla="*/ 168 w 168"/>
              <a:gd name="T13" fmla="*/ 27 h 82"/>
              <a:gd name="T14" fmla="*/ 141 w 168"/>
              <a:gd name="T15" fmla="*/ 0 h 82"/>
              <a:gd name="T16" fmla="*/ 27 w 168"/>
              <a:gd name="T17" fmla="*/ 0 h 82"/>
              <a:gd name="T18" fmla="*/ 0 w 168"/>
              <a:gd name="T19" fmla="*/ 27 h 82"/>
              <a:gd name="T20" fmla="*/ 0 w 168"/>
              <a:gd name="T21" fmla="*/ 82 h 82"/>
              <a:gd name="T22" fmla="*/ 14 w 168"/>
              <a:gd name="T23" fmla="*/ 82 h 82"/>
              <a:gd name="T24" fmla="*/ 14 w 168"/>
              <a:gd name="T25"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6" name="Freeform 388"/>
          <p:cNvSpPr/>
          <p:nvPr/>
        </p:nvSpPr>
        <p:spPr bwMode="auto">
          <a:xfrm>
            <a:off x="2197100" y="4381500"/>
            <a:ext cx="382588" cy="187325"/>
          </a:xfrm>
          <a:custGeom>
            <a:avLst/>
            <a:gdLst>
              <a:gd name="T0" fmla="*/ 155 w 168"/>
              <a:gd name="T1" fmla="*/ 55 h 82"/>
              <a:gd name="T2" fmla="*/ 141 w 168"/>
              <a:gd name="T3" fmla="*/ 68 h 82"/>
              <a:gd name="T4" fmla="*/ 27 w 168"/>
              <a:gd name="T5" fmla="*/ 68 h 82"/>
              <a:gd name="T6" fmla="*/ 14 w 168"/>
              <a:gd name="T7" fmla="*/ 55 h 82"/>
              <a:gd name="T8" fmla="*/ 14 w 168"/>
              <a:gd name="T9" fmla="*/ 0 h 82"/>
              <a:gd name="T10" fmla="*/ 0 w 168"/>
              <a:gd name="T11" fmla="*/ 0 h 82"/>
              <a:gd name="T12" fmla="*/ 0 w 168"/>
              <a:gd name="T13" fmla="*/ 55 h 82"/>
              <a:gd name="T14" fmla="*/ 27 w 168"/>
              <a:gd name="T15" fmla="*/ 82 h 82"/>
              <a:gd name="T16" fmla="*/ 141 w 168"/>
              <a:gd name="T17" fmla="*/ 82 h 82"/>
              <a:gd name="T18" fmla="*/ 168 w 168"/>
              <a:gd name="T19" fmla="*/ 55 h 82"/>
              <a:gd name="T20" fmla="*/ 168 w 168"/>
              <a:gd name="T21" fmla="*/ 0 h 82"/>
              <a:gd name="T22" fmla="*/ 155 w 168"/>
              <a:gd name="T23" fmla="*/ 0 h 82"/>
              <a:gd name="T24" fmla="*/ 155 w 168"/>
              <a:gd name="T25" fmla="*/ 5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7" name="Freeform 389"/>
          <p:cNvSpPr/>
          <p:nvPr/>
        </p:nvSpPr>
        <p:spPr bwMode="auto">
          <a:xfrm>
            <a:off x="2303463" y="4233863"/>
            <a:ext cx="168275" cy="77787"/>
          </a:xfrm>
          <a:custGeom>
            <a:avLst/>
            <a:gdLst>
              <a:gd name="T0" fmla="*/ 33 w 74"/>
              <a:gd name="T1" fmla="*/ 8 h 34"/>
              <a:gd name="T2" fmla="*/ 18 w 74"/>
              <a:gd name="T3" fmla="*/ 0 h 34"/>
              <a:gd name="T4" fmla="*/ 0 w 74"/>
              <a:gd name="T5" fmla="*/ 15 h 34"/>
              <a:gd name="T6" fmla="*/ 5 w 74"/>
              <a:gd name="T7" fmla="*/ 15 h 34"/>
              <a:gd name="T8" fmla="*/ 10 w 74"/>
              <a:gd name="T9" fmla="*/ 12 h 34"/>
              <a:gd name="T10" fmla="*/ 15 w 74"/>
              <a:gd name="T11" fmla="*/ 17 h 34"/>
              <a:gd name="T12" fmla="*/ 10 w 74"/>
              <a:gd name="T13" fmla="*/ 22 h 34"/>
              <a:gd name="T14" fmla="*/ 5 w 74"/>
              <a:gd name="T15" fmla="*/ 18 h 34"/>
              <a:gd name="T16" fmla="*/ 0 w 74"/>
              <a:gd name="T17" fmla="*/ 18 h 34"/>
              <a:gd name="T18" fmla="*/ 18 w 74"/>
              <a:gd name="T19" fmla="*/ 34 h 34"/>
              <a:gd name="T20" fmla="*/ 33 w 74"/>
              <a:gd name="T21" fmla="*/ 25 h 34"/>
              <a:gd name="T22" fmla="*/ 40 w 74"/>
              <a:gd name="T23" fmla="*/ 25 h 34"/>
              <a:gd name="T24" fmla="*/ 45 w 74"/>
              <a:gd name="T25" fmla="*/ 20 h 34"/>
              <a:gd name="T26" fmla="*/ 49 w 74"/>
              <a:gd name="T27" fmla="*/ 24 h 34"/>
              <a:gd name="T28" fmla="*/ 54 w 74"/>
              <a:gd name="T29" fmla="*/ 20 h 34"/>
              <a:gd name="T30" fmla="*/ 58 w 74"/>
              <a:gd name="T31" fmla="*/ 24 h 34"/>
              <a:gd name="T32" fmla="*/ 62 w 74"/>
              <a:gd name="T33" fmla="*/ 20 h 34"/>
              <a:gd name="T34" fmla="*/ 66 w 74"/>
              <a:gd name="T35" fmla="*/ 24 h 34"/>
              <a:gd name="T36" fmla="*/ 74 w 74"/>
              <a:gd name="T37" fmla="*/ 16 h 34"/>
              <a:gd name="T38" fmla="*/ 66 w 74"/>
              <a:gd name="T39" fmla="*/ 8 h 34"/>
              <a:gd name="T40" fmla="*/ 33 w 74"/>
              <a:gd name="T4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8" name="Freeform 390"/>
          <p:cNvSpPr/>
          <p:nvPr/>
        </p:nvSpPr>
        <p:spPr bwMode="auto">
          <a:xfrm>
            <a:off x="2263775" y="4383088"/>
            <a:ext cx="39688" cy="139700"/>
          </a:xfrm>
          <a:custGeom>
            <a:avLst/>
            <a:gdLst>
              <a:gd name="T0" fmla="*/ 10 w 18"/>
              <a:gd name="T1" fmla="*/ 61 h 61"/>
              <a:gd name="T2" fmla="*/ 18 w 18"/>
              <a:gd name="T3" fmla="*/ 61 h 61"/>
              <a:gd name="T4" fmla="*/ 18 w 18"/>
              <a:gd name="T5" fmla="*/ 0 h 61"/>
              <a:gd name="T6" fmla="*/ 10 w 18"/>
              <a:gd name="T7" fmla="*/ 0 h 61"/>
              <a:gd name="T8" fmla="*/ 0 w 18"/>
              <a:gd name="T9" fmla="*/ 8 h 61"/>
              <a:gd name="T10" fmla="*/ 0 w 18"/>
              <a:gd name="T11" fmla="*/ 52 h 61"/>
              <a:gd name="T12" fmla="*/ 10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9" name="Freeform 391"/>
          <p:cNvSpPr/>
          <p:nvPr/>
        </p:nvSpPr>
        <p:spPr bwMode="auto">
          <a:xfrm>
            <a:off x="2465388" y="4383088"/>
            <a:ext cx="39687" cy="139700"/>
          </a:xfrm>
          <a:custGeom>
            <a:avLst/>
            <a:gdLst>
              <a:gd name="T0" fmla="*/ 18 w 18"/>
              <a:gd name="T1" fmla="*/ 52 h 61"/>
              <a:gd name="T2" fmla="*/ 18 w 18"/>
              <a:gd name="T3" fmla="*/ 8 h 61"/>
              <a:gd name="T4" fmla="*/ 8 w 18"/>
              <a:gd name="T5" fmla="*/ 0 h 61"/>
              <a:gd name="T6" fmla="*/ 0 w 18"/>
              <a:gd name="T7" fmla="*/ 0 h 61"/>
              <a:gd name="T8" fmla="*/ 0 w 18"/>
              <a:gd name="T9" fmla="*/ 61 h 61"/>
              <a:gd name="T10" fmla="*/ 8 w 18"/>
              <a:gd name="T11" fmla="*/ 61 h 61"/>
              <a:gd name="T12" fmla="*/ 18 w 18"/>
              <a:gd name="T13" fmla="*/ 52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0" name="Rectangle 392"/>
          <p:cNvSpPr>
            <a:spLocks noChangeArrowheads="1"/>
          </p:cNvSpPr>
          <p:nvPr/>
        </p:nvSpPr>
        <p:spPr bwMode="auto">
          <a:xfrm>
            <a:off x="2325688" y="4383088"/>
            <a:ext cx="115887" cy="1397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1" name="Freeform 393"/>
          <p:cNvSpPr/>
          <p:nvPr/>
        </p:nvSpPr>
        <p:spPr bwMode="auto">
          <a:xfrm>
            <a:off x="2328863" y="4332288"/>
            <a:ext cx="112712" cy="42862"/>
          </a:xfrm>
          <a:custGeom>
            <a:avLst/>
            <a:gdLst>
              <a:gd name="T0" fmla="*/ 0 w 49"/>
              <a:gd name="T1" fmla="*/ 15 h 19"/>
              <a:gd name="T2" fmla="*/ 0 w 49"/>
              <a:gd name="T3" fmla="*/ 19 h 19"/>
              <a:gd name="T4" fmla="*/ 11 w 49"/>
              <a:gd name="T5" fmla="*/ 19 h 19"/>
              <a:gd name="T6" fmla="*/ 11 w 49"/>
              <a:gd name="T7" fmla="*/ 15 h 19"/>
              <a:gd name="T8" fmla="*/ 11 w 49"/>
              <a:gd name="T9" fmla="*/ 10 h 19"/>
              <a:gd name="T10" fmla="*/ 13 w 49"/>
              <a:gd name="T11" fmla="*/ 9 h 19"/>
              <a:gd name="T12" fmla="*/ 36 w 49"/>
              <a:gd name="T13" fmla="*/ 9 h 19"/>
              <a:gd name="T14" fmla="*/ 38 w 49"/>
              <a:gd name="T15" fmla="*/ 10 h 19"/>
              <a:gd name="T16" fmla="*/ 38 w 49"/>
              <a:gd name="T17" fmla="*/ 15 h 19"/>
              <a:gd name="T18" fmla="*/ 38 w 49"/>
              <a:gd name="T19" fmla="*/ 19 h 19"/>
              <a:gd name="T20" fmla="*/ 49 w 49"/>
              <a:gd name="T21" fmla="*/ 19 h 19"/>
              <a:gd name="T22" fmla="*/ 49 w 49"/>
              <a:gd name="T23" fmla="*/ 15 h 19"/>
              <a:gd name="T24" fmla="*/ 49 w 49"/>
              <a:gd name="T25" fmla="*/ 10 h 19"/>
              <a:gd name="T26" fmla="*/ 49 w 49"/>
              <a:gd name="T27" fmla="*/ 9 h 19"/>
              <a:gd name="T28" fmla="*/ 36 w 49"/>
              <a:gd name="T29" fmla="*/ 0 h 19"/>
              <a:gd name="T30" fmla="*/ 13 w 49"/>
              <a:gd name="T31" fmla="*/ 0 h 19"/>
              <a:gd name="T32" fmla="*/ 0 w 49"/>
              <a:gd name="T33" fmla="*/ 9 h 19"/>
              <a:gd name="T34" fmla="*/ 0 w 49"/>
              <a:gd name="T35" fmla="*/ 10 h 19"/>
              <a:gd name="T36" fmla="*/ 0 w 49"/>
              <a:gd name="T3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955675" y="1133475"/>
            <a:ext cx="246063" cy="217488"/>
          </a:xfrm>
          <a:custGeom>
            <a:avLst/>
            <a:gdLst>
              <a:gd name="T0" fmla="*/ 85 w 109"/>
              <a:gd name="T1" fmla="*/ 51 h 96"/>
              <a:gd name="T2" fmla="*/ 85 w 109"/>
              <a:gd name="T3" fmla="*/ 72 h 96"/>
              <a:gd name="T4" fmla="*/ 109 w 109"/>
              <a:gd name="T5" fmla="*/ 36 h 96"/>
              <a:gd name="T6" fmla="*/ 85 w 109"/>
              <a:gd name="T7" fmla="*/ 0 h 96"/>
              <a:gd name="T8" fmla="*/ 85 w 109"/>
              <a:gd name="T9" fmla="*/ 20 h 96"/>
              <a:gd name="T10" fmla="*/ 0 w 109"/>
              <a:gd name="T11" fmla="*/ 96 h 96"/>
              <a:gd name="T12" fmla="*/ 5 w 109"/>
              <a:gd name="T13" fmla="*/ 96 h 96"/>
              <a:gd name="T14" fmla="*/ 85 w 109"/>
              <a:gd name="T15" fmla="*/ 51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6">
                <a:moveTo>
                  <a:pt x="85" y="51"/>
                </a:moveTo>
                <a:cubicBezTo>
                  <a:pt x="85" y="72"/>
                  <a:pt x="85" y="72"/>
                  <a:pt x="85" y="72"/>
                </a:cubicBezTo>
                <a:cubicBezTo>
                  <a:pt x="109" y="36"/>
                  <a:pt x="109" y="36"/>
                  <a:pt x="109" y="36"/>
                </a:cubicBezTo>
                <a:cubicBezTo>
                  <a:pt x="85" y="0"/>
                  <a:pt x="85" y="0"/>
                  <a:pt x="85" y="0"/>
                </a:cubicBezTo>
                <a:cubicBezTo>
                  <a:pt x="85" y="20"/>
                  <a:pt x="85" y="20"/>
                  <a:pt x="85" y="20"/>
                </a:cubicBezTo>
                <a:cubicBezTo>
                  <a:pt x="85" y="20"/>
                  <a:pt x="10" y="11"/>
                  <a:pt x="0" y="96"/>
                </a:cubicBezTo>
                <a:cubicBezTo>
                  <a:pt x="5" y="96"/>
                  <a:pt x="5" y="96"/>
                  <a:pt x="5" y="96"/>
                </a:cubicBezTo>
                <a:cubicBezTo>
                  <a:pt x="36" y="37"/>
                  <a:pt x="85" y="51"/>
                  <a:pt x="85" y="5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 name="Freeform 6"/>
          <p:cNvSpPr/>
          <p:nvPr/>
        </p:nvSpPr>
        <p:spPr bwMode="auto">
          <a:xfrm>
            <a:off x="865188" y="1393825"/>
            <a:ext cx="339725" cy="155575"/>
          </a:xfrm>
          <a:custGeom>
            <a:avLst/>
            <a:gdLst>
              <a:gd name="T0" fmla="*/ 131 w 151"/>
              <a:gd name="T1" fmla="*/ 4 h 69"/>
              <a:gd name="T2" fmla="*/ 124 w 151"/>
              <a:gd name="T3" fmla="*/ 0 h 69"/>
              <a:gd name="T4" fmla="*/ 5 w 151"/>
              <a:gd name="T5" fmla="*/ 0 h 69"/>
              <a:gd name="T6" fmla="*/ 1 w 151"/>
              <a:gd name="T7" fmla="*/ 4 h 69"/>
              <a:gd name="T8" fmla="*/ 21 w 151"/>
              <a:gd name="T9" fmla="*/ 65 h 69"/>
              <a:gd name="T10" fmla="*/ 28 w 151"/>
              <a:gd name="T11" fmla="*/ 69 h 69"/>
              <a:gd name="T12" fmla="*/ 146 w 151"/>
              <a:gd name="T13" fmla="*/ 69 h 69"/>
              <a:gd name="T14" fmla="*/ 151 w 151"/>
              <a:gd name="T15" fmla="*/ 65 h 69"/>
              <a:gd name="T16" fmla="*/ 131 w 151"/>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9">
                <a:moveTo>
                  <a:pt x="131" y="4"/>
                </a:moveTo>
                <a:cubicBezTo>
                  <a:pt x="130" y="1"/>
                  <a:pt x="127" y="0"/>
                  <a:pt x="124" y="0"/>
                </a:cubicBezTo>
                <a:cubicBezTo>
                  <a:pt x="5" y="0"/>
                  <a:pt x="5" y="0"/>
                  <a:pt x="5" y="0"/>
                </a:cubicBezTo>
                <a:cubicBezTo>
                  <a:pt x="2" y="0"/>
                  <a:pt x="0" y="1"/>
                  <a:pt x="1" y="4"/>
                </a:cubicBezTo>
                <a:cubicBezTo>
                  <a:pt x="21" y="65"/>
                  <a:pt x="21" y="65"/>
                  <a:pt x="21" y="65"/>
                </a:cubicBezTo>
                <a:cubicBezTo>
                  <a:pt x="21" y="67"/>
                  <a:pt x="25" y="69"/>
                  <a:pt x="28" y="69"/>
                </a:cubicBezTo>
                <a:cubicBezTo>
                  <a:pt x="146" y="69"/>
                  <a:pt x="146" y="69"/>
                  <a:pt x="146" y="69"/>
                </a:cubicBezTo>
                <a:cubicBezTo>
                  <a:pt x="149" y="69"/>
                  <a:pt x="151" y="67"/>
                  <a:pt x="151" y="65"/>
                </a:cubicBezTo>
                <a:lnTo>
                  <a:pt x="131"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 name="Freeform 7"/>
          <p:cNvSpPr/>
          <p:nvPr/>
        </p:nvSpPr>
        <p:spPr bwMode="auto">
          <a:xfrm>
            <a:off x="912813" y="1304925"/>
            <a:ext cx="292100" cy="196850"/>
          </a:xfrm>
          <a:custGeom>
            <a:avLst/>
            <a:gdLst>
              <a:gd name="T0" fmla="*/ 121 w 130"/>
              <a:gd name="T1" fmla="*/ 1 h 87"/>
              <a:gd name="T2" fmla="*/ 90 w 130"/>
              <a:gd name="T3" fmla="*/ 1 h 87"/>
              <a:gd name="T4" fmla="*/ 78 w 130"/>
              <a:gd name="T5" fmla="*/ 20 h 87"/>
              <a:gd name="T6" fmla="*/ 24 w 130"/>
              <a:gd name="T7" fmla="*/ 20 h 87"/>
              <a:gd name="T8" fmla="*/ 20 w 130"/>
              <a:gd name="T9" fmla="*/ 29 h 87"/>
              <a:gd name="T10" fmla="*/ 19 w 130"/>
              <a:gd name="T11" fmla="*/ 20 h 87"/>
              <a:gd name="T12" fmla="*/ 19 w 130"/>
              <a:gd name="T13" fmla="*/ 20 h 87"/>
              <a:gd name="T14" fmla="*/ 6 w 130"/>
              <a:gd name="T15" fmla="*/ 20 h 87"/>
              <a:gd name="T16" fmla="*/ 0 w 130"/>
              <a:gd name="T17" fmla="*/ 26 h 87"/>
              <a:gd name="T18" fmla="*/ 0 w 130"/>
              <a:gd name="T19" fmla="*/ 33 h 87"/>
              <a:gd name="T20" fmla="*/ 103 w 130"/>
              <a:gd name="T21" fmla="*/ 33 h 87"/>
              <a:gd name="T22" fmla="*/ 110 w 130"/>
              <a:gd name="T23" fmla="*/ 35 h 87"/>
              <a:gd name="T24" fmla="*/ 115 w 130"/>
              <a:gd name="T25" fmla="*/ 41 h 87"/>
              <a:gd name="T26" fmla="*/ 130 w 130"/>
              <a:gd name="T27" fmla="*/ 87 h 87"/>
              <a:gd name="T28" fmla="*/ 130 w 130"/>
              <a:gd name="T29" fmla="*/ 14 h 87"/>
              <a:gd name="T30" fmla="*/ 121 w 130"/>
              <a:gd name="T3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87">
                <a:moveTo>
                  <a:pt x="121" y="1"/>
                </a:moveTo>
                <a:cubicBezTo>
                  <a:pt x="90" y="1"/>
                  <a:pt x="90" y="1"/>
                  <a:pt x="90" y="1"/>
                </a:cubicBezTo>
                <a:cubicBezTo>
                  <a:pt x="83" y="0"/>
                  <a:pt x="80" y="11"/>
                  <a:pt x="78" y="20"/>
                </a:cubicBezTo>
                <a:cubicBezTo>
                  <a:pt x="24" y="20"/>
                  <a:pt x="24" y="20"/>
                  <a:pt x="24" y="20"/>
                </a:cubicBezTo>
                <a:cubicBezTo>
                  <a:pt x="23" y="23"/>
                  <a:pt x="21" y="26"/>
                  <a:pt x="20" y="29"/>
                </a:cubicBezTo>
                <a:cubicBezTo>
                  <a:pt x="19" y="31"/>
                  <a:pt x="18" y="22"/>
                  <a:pt x="19" y="20"/>
                </a:cubicBezTo>
                <a:cubicBezTo>
                  <a:pt x="19" y="20"/>
                  <a:pt x="19" y="20"/>
                  <a:pt x="19" y="20"/>
                </a:cubicBezTo>
                <a:cubicBezTo>
                  <a:pt x="6" y="20"/>
                  <a:pt x="6" y="20"/>
                  <a:pt x="6" y="20"/>
                </a:cubicBezTo>
                <a:cubicBezTo>
                  <a:pt x="3" y="20"/>
                  <a:pt x="0" y="23"/>
                  <a:pt x="0" y="26"/>
                </a:cubicBezTo>
                <a:cubicBezTo>
                  <a:pt x="0" y="33"/>
                  <a:pt x="0" y="33"/>
                  <a:pt x="0" y="33"/>
                </a:cubicBezTo>
                <a:cubicBezTo>
                  <a:pt x="103" y="33"/>
                  <a:pt x="103" y="33"/>
                  <a:pt x="103" y="33"/>
                </a:cubicBezTo>
                <a:cubicBezTo>
                  <a:pt x="105" y="33"/>
                  <a:pt x="108" y="33"/>
                  <a:pt x="110" y="35"/>
                </a:cubicBezTo>
                <a:cubicBezTo>
                  <a:pt x="112" y="36"/>
                  <a:pt x="114" y="38"/>
                  <a:pt x="115" y="41"/>
                </a:cubicBezTo>
                <a:cubicBezTo>
                  <a:pt x="130" y="87"/>
                  <a:pt x="130" y="87"/>
                  <a:pt x="130" y="87"/>
                </a:cubicBezTo>
                <a:cubicBezTo>
                  <a:pt x="130" y="14"/>
                  <a:pt x="130" y="14"/>
                  <a:pt x="130" y="14"/>
                </a:cubicBezTo>
                <a:cubicBezTo>
                  <a:pt x="130" y="14"/>
                  <a:pt x="130" y="1"/>
                  <a:pt x="121"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 name="Freeform 8"/>
          <p:cNvSpPr/>
          <p:nvPr/>
        </p:nvSpPr>
        <p:spPr bwMode="auto">
          <a:xfrm>
            <a:off x="1558925" y="1136650"/>
            <a:ext cx="239713" cy="247650"/>
          </a:xfrm>
          <a:custGeom>
            <a:avLst/>
            <a:gdLst>
              <a:gd name="T0" fmla="*/ 10 w 106"/>
              <a:gd name="T1" fmla="*/ 0 h 110"/>
              <a:gd name="T2" fmla="*/ 86 w 106"/>
              <a:gd name="T3" fmla="*/ 85 h 110"/>
              <a:gd name="T4" fmla="*/ 106 w 106"/>
              <a:gd name="T5" fmla="*/ 85 h 110"/>
              <a:gd name="T6" fmla="*/ 71 w 106"/>
              <a:gd name="T7" fmla="*/ 110 h 110"/>
              <a:gd name="T8" fmla="*/ 34 w 106"/>
              <a:gd name="T9" fmla="*/ 85 h 110"/>
              <a:gd name="T10" fmla="*/ 55 w 106"/>
              <a:gd name="T11" fmla="*/ 85 h 110"/>
              <a:gd name="T12" fmla="*/ 2 w 106"/>
              <a:gd name="T13" fmla="*/ 1 h 110"/>
              <a:gd name="T14" fmla="*/ 10 w 106"/>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10">
                <a:moveTo>
                  <a:pt x="10" y="0"/>
                </a:moveTo>
                <a:cubicBezTo>
                  <a:pt x="95" y="10"/>
                  <a:pt x="86" y="85"/>
                  <a:pt x="86" y="85"/>
                </a:cubicBezTo>
                <a:cubicBezTo>
                  <a:pt x="106" y="85"/>
                  <a:pt x="106" y="85"/>
                  <a:pt x="106" y="85"/>
                </a:cubicBezTo>
                <a:cubicBezTo>
                  <a:pt x="71" y="110"/>
                  <a:pt x="71" y="110"/>
                  <a:pt x="71" y="110"/>
                </a:cubicBezTo>
                <a:cubicBezTo>
                  <a:pt x="34" y="85"/>
                  <a:pt x="34" y="85"/>
                  <a:pt x="34" y="85"/>
                </a:cubicBezTo>
                <a:cubicBezTo>
                  <a:pt x="55" y="85"/>
                  <a:pt x="55" y="85"/>
                  <a:pt x="55" y="85"/>
                </a:cubicBezTo>
                <a:cubicBezTo>
                  <a:pt x="55" y="85"/>
                  <a:pt x="71" y="31"/>
                  <a:pt x="2" y="1"/>
                </a:cubicBezTo>
                <a:cubicBezTo>
                  <a:pt x="0" y="0"/>
                  <a:pt x="8" y="0"/>
                  <a:pt x="1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 name="Freeform 9"/>
          <p:cNvSpPr/>
          <p:nvPr/>
        </p:nvSpPr>
        <p:spPr bwMode="auto">
          <a:xfrm>
            <a:off x="1531938" y="1390650"/>
            <a:ext cx="341312" cy="155575"/>
          </a:xfrm>
          <a:custGeom>
            <a:avLst/>
            <a:gdLst>
              <a:gd name="T0" fmla="*/ 80 w 151"/>
              <a:gd name="T1" fmla="*/ 0 h 69"/>
              <a:gd name="T2" fmla="*/ 5 w 151"/>
              <a:gd name="T3" fmla="*/ 0 h 69"/>
              <a:gd name="T4" fmla="*/ 1 w 151"/>
              <a:gd name="T5" fmla="*/ 4 h 69"/>
              <a:gd name="T6" fmla="*/ 21 w 151"/>
              <a:gd name="T7" fmla="*/ 65 h 69"/>
              <a:gd name="T8" fmla="*/ 28 w 151"/>
              <a:gd name="T9" fmla="*/ 69 h 69"/>
              <a:gd name="T10" fmla="*/ 146 w 151"/>
              <a:gd name="T11" fmla="*/ 69 h 69"/>
              <a:gd name="T12" fmla="*/ 151 w 151"/>
              <a:gd name="T13" fmla="*/ 65 h 69"/>
              <a:gd name="T14" fmla="*/ 131 w 151"/>
              <a:gd name="T15" fmla="*/ 4 h 69"/>
              <a:gd name="T16" fmla="*/ 124 w 151"/>
              <a:gd name="T17" fmla="*/ 0 h 69"/>
              <a:gd name="T18" fmla="*/ 86 w 151"/>
              <a:gd name="T19" fmla="*/ 0 h 69"/>
              <a:gd name="T20" fmla="*/ 83 w 151"/>
              <a:gd name="T21" fmla="*/ 2 h 69"/>
              <a:gd name="T22" fmla="*/ 80 w 151"/>
              <a:gd name="T2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69">
                <a:moveTo>
                  <a:pt x="80" y="0"/>
                </a:moveTo>
                <a:cubicBezTo>
                  <a:pt x="5" y="0"/>
                  <a:pt x="5" y="0"/>
                  <a:pt x="5" y="0"/>
                </a:cubicBezTo>
                <a:cubicBezTo>
                  <a:pt x="2" y="0"/>
                  <a:pt x="0" y="2"/>
                  <a:pt x="1" y="4"/>
                </a:cubicBezTo>
                <a:cubicBezTo>
                  <a:pt x="21" y="65"/>
                  <a:pt x="21" y="65"/>
                  <a:pt x="21" y="65"/>
                </a:cubicBezTo>
                <a:cubicBezTo>
                  <a:pt x="21" y="67"/>
                  <a:pt x="25" y="69"/>
                  <a:pt x="28" y="69"/>
                </a:cubicBezTo>
                <a:cubicBezTo>
                  <a:pt x="146" y="69"/>
                  <a:pt x="146" y="69"/>
                  <a:pt x="146" y="69"/>
                </a:cubicBezTo>
                <a:cubicBezTo>
                  <a:pt x="149" y="69"/>
                  <a:pt x="151" y="67"/>
                  <a:pt x="151" y="65"/>
                </a:cubicBezTo>
                <a:cubicBezTo>
                  <a:pt x="131" y="4"/>
                  <a:pt x="131" y="4"/>
                  <a:pt x="131" y="4"/>
                </a:cubicBezTo>
                <a:cubicBezTo>
                  <a:pt x="130" y="2"/>
                  <a:pt x="127" y="0"/>
                  <a:pt x="124" y="0"/>
                </a:cubicBezTo>
                <a:cubicBezTo>
                  <a:pt x="86" y="0"/>
                  <a:pt x="86" y="0"/>
                  <a:pt x="86" y="0"/>
                </a:cubicBezTo>
                <a:cubicBezTo>
                  <a:pt x="83" y="2"/>
                  <a:pt x="83" y="2"/>
                  <a:pt x="83" y="2"/>
                </a:cubicBezTo>
                <a:lnTo>
                  <a:pt x="8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 name="Freeform 10"/>
          <p:cNvSpPr/>
          <p:nvPr/>
        </p:nvSpPr>
        <p:spPr bwMode="auto">
          <a:xfrm>
            <a:off x="1744663" y="1304925"/>
            <a:ext cx="128587" cy="195263"/>
          </a:xfrm>
          <a:custGeom>
            <a:avLst/>
            <a:gdLst>
              <a:gd name="T0" fmla="*/ 0 w 57"/>
              <a:gd name="T1" fmla="*/ 32 h 86"/>
              <a:gd name="T2" fmla="*/ 30 w 57"/>
              <a:gd name="T3" fmla="*/ 32 h 86"/>
              <a:gd name="T4" fmla="*/ 37 w 57"/>
              <a:gd name="T5" fmla="*/ 34 h 86"/>
              <a:gd name="T6" fmla="*/ 42 w 57"/>
              <a:gd name="T7" fmla="*/ 40 h 86"/>
              <a:gd name="T8" fmla="*/ 57 w 57"/>
              <a:gd name="T9" fmla="*/ 86 h 86"/>
              <a:gd name="T10" fmla="*/ 57 w 57"/>
              <a:gd name="T11" fmla="*/ 13 h 86"/>
              <a:gd name="T12" fmla="*/ 48 w 57"/>
              <a:gd name="T13" fmla="*/ 0 h 86"/>
              <a:gd name="T14" fmla="*/ 17 w 57"/>
              <a:gd name="T15" fmla="*/ 0 h 86"/>
              <a:gd name="T16" fmla="*/ 9 w 57"/>
              <a:gd name="T17" fmla="*/ 6 h 86"/>
              <a:gd name="T18" fmla="*/ 38 w 57"/>
              <a:gd name="T19" fmla="*/ 6 h 86"/>
              <a:gd name="T20" fmla="*/ 0 w 57"/>
              <a:gd name="T2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6">
                <a:moveTo>
                  <a:pt x="0" y="32"/>
                </a:moveTo>
                <a:cubicBezTo>
                  <a:pt x="30" y="32"/>
                  <a:pt x="30" y="32"/>
                  <a:pt x="30" y="32"/>
                </a:cubicBezTo>
                <a:cubicBezTo>
                  <a:pt x="32" y="32"/>
                  <a:pt x="35" y="33"/>
                  <a:pt x="37" y="34"/>
                </a:cubicBezTo>
                <a:cubicBezTo>
                  <a:pt x="39" y="35"/>
                  <a:pt x="41" y="37"/>
                  <a:pt x="42" y="40"/>
                </a:cubicBezTo>
                <a:cubicBezTo>
                  <a:pt x="57" y="86"/>
                  <a:pt x="57" y="86"/>
                  <a:pt x="57" y="86"/>
                </a:cubicBezTo>
                <a:cubicBezTo>
                  <a:pt x="57" y="13"/>
                  <a:pt x="57" y="13"/>
                  <a:pt x="57" y="13"/>
                </a:cubicBezTo>
                <a:cubicBezTo>
                  <a:pt x="57" y="13"/>
                  <a:pt x="57" y="0"/>
                  <a:pt x="48" y="0"/>
                </a:cubicBezTo>
                <a:cubicBezTo>
                  <a:pt x="17" y="0"/>
                  <a:pt x="17" y="0"/>
                  <a:pt x="17" y="0"/>
                </a:cubicBezTo>
                <a:cubicBezTo>
                  <a:pt x="14" y="0"/>
                  <a:pt x="11" y="2"/>
                  <a:pt x="9" y="6"/>
                </a:cubicBezTo>
                <a:cubicBezTo>
                  <a:pt x="38" y="6"/>
                  <a:pt x="38" y="6"/>
                  <a:pt x="38" y="6"/>
                </a:cubicBezTo>
                <a:lnTo>
                  <a:pt x="0" y="3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 name="Freeform 11"/>
          <p:cNvSpPr/>
          <p:nvPr/>
        </p:nvSpPr>
        <p:spPr bwMode="auto">
          <a:xfrm>
            <a:off x="1579563" y="1347788"/>
            <a:ext cx="112712" cy="30162"/>
          </a:xfrm>
          <a:custGeom>
            <a:avLst/>
            <a:gdLst>
              <a:gd name="T0" fmla="*/ 6 w 50"/>
              <a:gd name="T1" fmla="*/ 0 h 13"/>
              <a:gd name="T2" fmla="*/ 0 w 50"/>
              <a:gd name="T3" fmla="*/ 6 h 13"/>
              <a:gd name="T4" fmla="*/ 0 w 50"/>
              <a:gd name="T5" fmla="*/ 13 h 13"/>
              <a:gd name="T6" fmla="*/ 50 w 50"/>
              <a:gd name="T7" fmla="*/ 13 h 13"/>
              <a:gd name="T8" fmla="*/ 31 w 50"/>
              <a:gd name="T9" fmla="*/ 0 h 13"/>
              <a:gd name="T10" fmla="*/ 6 w 50"/>
              <a:gd name="T11" fmla="*/ 0 h 13"/>
            </a:gdLst>
            <a:ahLst/>
            <a:cxnLst>
              <a:cxn ang="0">
                <a:pos x="T0" y="T1"/>
              </a:cxn>
              <a:cxn ang="0">
                <a:pos x="T2" y="T3"/>
              </a:cxn>
              <a:cxn ang="0">
                <a:pos x="T4" y="T5"/>
              </a:cxn>
              <a:cxn ang="0">
                <a:pos x="T6" y="T7"/>
              </a:cxn>
              <a:cxn ang="0">
                <a:pos x="T8" y="T9"/>
              </a:cxn>
              <a:cxn ang="0">
                <a:pos x="T10" y="T11"/>
              </a:cxn>
            </a:cxnLst>
            <a:rect l="0" t="0" r="r" b="b"/>
            <a:pathLst>
              <a:path w="50" h="13">
                <a:moveTo>
                  <a:pt x="6" y="0"/>
                </a:moveTo>
                <a:cubicBezTo>
                  <a:pt x="3" y="0"/>
                  <a:pt x="0" y="3"/>
                  <a:pt x="0" y="6"/>
                </a:cubicBezTo>
                <a:cubicBezTo>
                  <a:pt x="0" y="13"/>
                  <a:pt x="0" y="13"/>
                  <a:pt x="0" y="13"/>
                </a:cubicBezTo>
                <a:cubicBezTo>
                  <a:pt x="50" y="13"/>
                  <a:pt x="50" y="13"/>
                  <a:pt x="50" y="13"/>
                </a:cubicBezTo>
                <a:cubicBezTo>
                  <a:pt x="31" y="0"/>
                  <a:pt x="31" y="0"/>
                  <a:pt x="31" y="0"/>
                </a:cubicBezTo>
                <a:lnTo>
                  <a:pt x="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 name="Freeform 12"/>
          <p:cNvSpPr>
            <a:spLocks noEditPoints="1"/>
          </p:cNvSpPr>
          <p:nvPr/>
        </p:nvSpPr>
        <p:spPr bwMode="auto">
          <a:xfrm>
            <a:off x="2217738" y="1174750"/>
            <a:ext cx="306387" cy="333375"/>
          </a:xfrm>
          <a:custGeom>
            <a:avLst/>
            <a:gdLst>
              <a:gd name="T0" fmla="*/ 125 w 136"/>
              <a:gd name="T1" fmla="*/ 55 h 148"/>
              <a:gd name="T2" fmla="*/ 67 w 136"/>
              <a:gd name="T3" fmla="*/ 0 h 148"/>
              <a:gd name="T4" fmla="*/ 9 w 136"/>
              <a:gd name="T5" fmla="*/ 54 h 148"/>
              <a:gd name="T6" fmla="*/ 0 w 136"/>
              <a:gd name="T7" fmla="*/ 63 h 148"/>
              <a:gd name="T8" fmla="*/ 0 w 136"/>
              <a:gd name="T9" fmla="*/ 143 h 148"/>
              <a:gd name="T10" fmla="*/ 5 w 136"/>
              <a:gd name="T11" fmla="*/ 148 h 148"/>
              <a:gd name="T12" fmla="*/ 131 w 136"/>
              <a:gd name="T13" fmla="*/ 148 h 148"/>
              <a:gd name="T14" fmla="*/ 136 w 136"/>
              <a:gd name="T15" fmla="*/ 143 h 148"/>
              <a:gd name="T16" fmla="*/ 136 w 136"/>
              <a:gd name="T17" fmla="*/ 63 h 148"/>
              <a:gd name="T18" fmla="*/ 125 w 136"/>
              <a:gd name="T19" fmla="*/ 55 h 148"/>
              <a:gd name="T20" fmla="*/ 68 w 136"/>
              <a:gd name="T21" fmla="*/ 15 h 148"/>
              <a:gd name="T22" fmla="*/ 121 w 136"/>
              <a:gd name="T23" fmla="*/ 64 h 148"/>
              <a:gd name="T24" fmla="*/ 69 w 136"/>
              <a:gd name="T25" fmla="*/ 113 h 148"/>
              <a:gd name="T26" fmla="*/ 15 w 136"/>
              <a:gd name="T27" fmla="*/ 64 h 148"/>
              <a:gd name="T28" fmla="*/ 68 w 136"/>
              <a:gd name="T29" fmla="*/ 15 h 148"/>
              <a:gd name="T30" fmla="*/ 9 w 136"/>
              <a:gd name="T31" fmla="*/ 73 h 148"/>
              <a:gd name="T32" fmla="*/ 41 w 136"/>
              <a:gd name="T33" fmla="*/ 103 h 148"/>
              <a:gd name="T34" fmla="*/ 9 w 136"/>
              <a:gd name="T35" fmla="*/ 133 h 148"/>
              <a:gd name="T36" fmla="*/ 9 w 136"/>
              <a:gd name="T37" fmla="*/ 73 h 148"/>
              <a:gd name="T38" fmla="*/ 14 w 136"/>
              <a:gd name="T39" fmla="*/ 140 h 148"/>
              <a:gd name="T40" fmla="*/ 48 w 136"/>
              <a:gd name="T41" fmla="*/ 109 h 148"/>
              <a:gd name="T42" fmla="*/ 68 w 136"/>
              <a:gd name="T43" fmla="*/ 128 h 148"/>
              <a:gd name="T44" fmla="*/ 88 w 136"/>
              <a:gd name="T45" fmla="*/ 109 h 148"/>
              <a:gd name="T46" fmla="*/ 122 w 136"/>
              <a:gd name="T47" fmla="*/ 140 h 148"/>
              <a:gd name="T48" fmla="*/ 14 w 136"/>
              <a:gd name="T49" fmla="*/ 140 h 148"/>
              <a:gd name="T50" fmla="*/ 127 w 136"/>
              <a:gd name="T51" fmla="*/ 133 h 148"/>
              <a:gd name="T52" fmla="*/ 96 w 136"/>
              <a:gd name="T53" fmla="*/ 103 h 148"/>
              <a:gd name="T54" fmla="*/ 127 w 136"/>
              <a:gd name="T55" fmla="*/ 73 h 148"/>
              <a:gd name="T56" fmla="*/ 127 w 136"/>
              <a:gd name="T57"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148">
                <a:moveTo>
                  <a:pt x="125" y="55"/>
                </a:moveTo>
                <a:cubicBezTo>
                  <a:pt x="67" y="0"/>
                  <a:pt x="67" y="0"/>
                  <a:pt x="67" y="0"/>
                </a:cubicBezTo>
                <a:cubicBezTo>
                  <a:pt x="9" y="54"/>
                  <a:pt x="9" y="54"/>
                  <a:pt x="9" y="54"/>
                </a:cubicBezTo>
                <a:cubicBezTo>
                  <a:pt x="2" y="54"/>
                  <a:pt x="0" y="58"/>
                  <a:pt x="0" y="63"/>
                </a:cubicBezTo>
                <a:cubicBezTo>
                  <a:pt x="0" y="143"/>
                  <a:pt x="0" y="143"/>
                  <a:pt x="0" y="143"/>
                </a:cubicBezTo>
                <a:cubicBezTo>
                  <a:pt x="0" y="146"/>
                  <a:pt x="2" y="148"/>
                  <a:pt x="5" y="148"/>
                </a:cubicBezTo>
                <a:cubicBezTo>
                  <a:pt x="131" y="148"/>
                  <a:pt x="131" y="148"/>
                  <a:pt x="131" y="148"/>
                </a:cubicBezTo>
                <a:cubicBezTo>
                  <a:pt x="134" y="148"/>
                  <a:pt x="136" y="146"/>
                  <a:pt x="136" y="143"/>
                </a:cubicBezTo>
                <a:cubicBezTo>
                  <a:pt x="136" y="63"/>
                  <a:pt x="136" y="63"/>
                  <a:pt x="136" y="63"/>
                </a:cubicBezTo>
                <a:cubicBezTo>
                  <a:pt x="136" y="60"/>
                  <a:pt x="134" y="54"/>
                  <a:pt x="125" y="55"/>
                </a:cubicBezTo>
                <a:close/>
                <a:moveTo>
                  <a:pt x="68" y="15"/>
                </a:moveTo>
                <a:cubicBezTo>
                  <a:pt x="121" y="64"/>
                  <a:pt x="121" y="64"/>
                  <a:pt x="121" y="64"/>
                </a:cubicBezTo>
                <a:cubicBezTo>
                  <a:pt x="69" y="113"/>
                  <a:pt x="69" y="113"/>
                  <a:pt x="69" y="113"/>
                </a:cubicBezTo>
                <a:cubicBezTo>
                  <a:pt x="15" y="64"/>
                  <a:pt x="15" y="64"/>
                  <a:pt x="15" y="64"/>
                </a:cubicBezTo>
                <a:lnTo>
                  <a:pt x="68" y="15"/>
                </a:lnTo>
                <a:close/>
                <a:moveTo>
                  <a:pt x="9" y="73"/>
                </a:moveTo>
                <a:cubicBezTo>
                  <a:pt x="41" y="103"/>
                  <a:pt x="41" y="103"/>
                  <a:pt x="41" y="103"/>
                </a:cubicBezTo>
                <a:cubicBezTo>
                  <a:pt x="9" y="133"/>
                  <a:pt x="9" y="133"/>
                  <a:pt x="9" y="133"/>
                </a:cubicBezTo>
                <a:lnTo>
                  <a:pt x="9" y="73"/>
                </a:lnTo>
                <a:close/>
                <a:moveTo>
                  <a:pt x="14" y="140"/>
                </a:moveTo>
                <a:cubicBezTo>
                  <a:pt x="48" y="109"/>
                  <a:pt x="48" y="109"/>
                  <a:pt x="48" y="109"/>
                </a:cubicBezTo>
                <a:cubicBezTo>
                  <a:pt x="68" y="128"/>
                  <a:pt x="68" y="128"/>
                  <a:pt x="68" y="128"/>
                </a:cubicBezTo>
                <a:cubicBezTo>
                  <a:pt x="88" y="109"/>
                  <a:pt x="88" y="109"/>
                  <a:pt x="88" y="109"/>
                </a:cubicBezTo>
                <a:cubicBezTo>
                  <a:pt x="122" y="140"/>
                  <a:pt x="122" y="140"/>
                  <a:pt x="122" y="140"/>
                </a:cubicBezTo>
                <a:lnTo>
                  <a:pt x="14" y="140"/>
                </a:lnTo>
                <a:close/>
                <a:moveTo>
                  <a:pt x="127" y="133"/>
                </a:moveTo>
                <a:cubicBezTo>
                  <a:pt x="96" y="103"/>
                  <a:pt x="96" y="103"/>
                  <a:pt x="96" y="103"/>
                </a:cubicBezTo>
                <a:cubicBezTo>
                  <a:pt x="127" y="73"/>
                  <a:pt x="127" y="73"/>
                  <a:pt x="127" y="73"/>
                </a:cubicBezTo>
                <a:lnTo>
                  <a:pt x="127" y="13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2303463" y="1287463"/>
            <a:ext cx="134937" cy="115887"/>
          </a:xfrm>
          <a:custGeom>
            <a:avLst/>
            <a:gdLst>
              <a:gd name="T0" fmla="*/ 30 w 60"/>
              <a:gd name="T1" fmla="*/ 51 h 51"/>
              <a:gd name="T2" fmla="*/ 31 w 60"/>
              <a:gd name="T3" fmla="*/ 50 h 51"/>
              <a:gd name="T4" fmla="*/ 29 w 60"/>
              <a:gd name="T5" fmla="*/ 50 h 51"/>
              <a:gd name="T6" fmla="*/ 30 w 60"/>
              <a:gd name="T7" fmla="*/ 51 h 51"/>
              <a:gd name="T8" fmla="*/ 56 w 60"/>
              <a:gd name="T9" fmla="*/ 0 h 51"/>
              <a:gd name="T10" fmla="*/ 5 w 60"/>
              <a:gd name="T11" fmla="*/ 0 h 51"/>
              <a:gd name="T12" fmla="*/ 0 w 60"/>
              <a:gd name="T13" fmla="*/ 0 h 51"/>
              <a:gd name="T14" fmla="*/ 0 w 60"/>
              <a:gd name="T15" fmla="*/ 18 h 51"/>
              <a:gd name="T16" fmla="*/ 0 w 60"/>
              <a:gd name="T17" fmla="*/ 24 h 51"/>
              <a:gd name="T18" fmla="*/ 7 w 60"/>
              <a:gd name="T19" fmla="*/ 31 h 51"/>
              <a:gd name="T20" fmla="*/ 31 w 60"/>
              <a:gd name="T21" fmla="*/ 31 h 51"/>
              <a:gd name="T22" fmla="*/ 32 w 60"/>
              <a:gd name="T23" fmla="*/ 32 h 51"/>
              <a:gd name="T24" fmla="*/ 31 w 60"/>
              <a:gd name="T25" fmla="*/ 34 h 51"/>
              <a:gd name="T26" fmla="*/ 12 w 60"/>
              <a:gd name="T27" fmla="*/ 34 h 51"/>
              <a:gd name="T28" fmla="*/ 16 w 60"/>
              <a:gd name="T29" fmla="*/ 39 h 51"/>
              <a:gd name="T30" fmla="*/ 44 w 60"/>
              <a:gd name="T31" fmla="*/ 39 h 51"/>
              <a:gd name="T32" fmla="*/ 60 w 60"/>
              <a:gd name="T33" fmla="*/ 24 h 51"/>
              <a:gd name="T34" fmla="*/ 60 w 60"/>
              <a:gd name="T35" fmla="*/ 18 h 51"/>
              <a:gd name="T36" fmla="*/ 60 w 60"/>
              <a:gd name="T37" fmla="*/ 0 h 51"/>
              <a:gd name="T38" fmla="*/ 56 w 60"/>
              <a:gd name="T39" fmla="*/ 0 h 51"/>
              <a:gd name="T40" fmla="*/ 54 w 60"/>
              <a:gd name="T41" fmla="*/ 26 h 51"/>
              <a:gd name="T42" fmla="*/ 6 w 60"/>
              <a:gd name="T43" fmla="*/ 26 h 51"/>
              <a:gd name="T44" fmla="*/ 5 w 60"/>
              <a:gd name="T45" fmla="*/ 25 h 51"/>
              <a:gd name="T46" fmla="*/ 6 w 60"/>
              <a:gd name="T47" fmla="*/ 23 h 51"/>
              <a:gd name="T48" fmla="*/ 54 w 60"/>
              <a:gd name="T49" fmla="*/ 23 h 51"/>
              <a:gd name="T50" fmla="*/ 55 w 60"/>
              <a:gd name="T51" fmla="*/ 25 h 51"/>
              <a:gd name="T52" fmla="*/ 54 w 60"/>
              <a:gd name="T53" fmla="*/ 26 h 51"/>
              <a:gd name="T54" fmla="*/ 54 w 60"/>
              <a:gd name="T55" fmla="*/ 19 h 51"/>
              <a:gd name="T56" fmla="*/ 6 w 60"/>
              <a:gd name="T57" fmla="*/ 19 h 51"/>
              <a:gd name="T58" fmla="*/ 5 w 60"/>
              <a:gd name="T59" fmla="*/ 17 h 51"/>
              <a:gd name="T60" fmla="*/ 6 w 60"/>
              <a:gd name="T61" fmla="*/ 15 h 51"/>
              <a:gd name="T62" fmla="*/ 54 w 60"/>
              <a:gd name="T63" fmla="*/ 15 h 51"/>
              <a:gd name="T64" fmla="*/ 55 w 60"/>
              <a:gd name="T65" fmla="*/ 17 h 51"/>
              <a:gd name="T66" fmla="*/ 54 w 60"/>
              <a:gd name="T67" fmla="*/ 19 h 51"/>
              <a:gd name="T68" fmla="*/ 54 w 60"/>
              <a:gd name="T69" fmla="*/ 11 h 51"/>
              <a:gd name="T70" fmla="*/ 6 w 60"/>
              <a:gd name="T71" fmla="*/ 11 h 51"/>
              <a:gd name="T72" fmla="*/ 5 w 60"/>
              <a:gd name="T73" fmla="*/ 9 h 51"/>
              <a:gd name="T74" fmla="*/ 6 w 60"/>
              <a:gd name="T75" fmla="*/ 7 h 51"/>
              <a:gd name="T76" fmla="*/ 54 w 60"/>
              <a:gd name="T77" fmla="*/ 7 h 51"/>
              <a:gd name="T78" fmla="*/ 55 w 60"/>
              <a:gd name="T79" fmla="*/ 9 h 51"/>
              <a:gd name="T80" fmla="*/ 54 w 60"/>
              <a:gd name="T81" fmla="*/ 11 h 51"/>
              <a:gd name="T82" fmla="*/ 25 w 60"/>
              <a:gd name="T83" fmla="*/ 47 h 51"/>
              <a:gd name="T84" fmla="*/ 35 w 60"/>
              <a:gd name="T85" fmla="*/ 47 h 51"/>
              <a:gd name="T86" fmla="*/ 39 w 60"/>
              <a:gd name="T87" fmla="*/ 43 h 51"/>
              <a:gd name="T88" fmla="*/ 21 w 60"/>
              <a:gd name="T89" fmla="*/ 43 h 51"/>
              <a:gd name="T90" fmla="*/ 25 w 60"/>
              <a:gd name="T91"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 h="51">
                <a:moveTo>
                  <a:pt x="30" y="51"/>
                </a:moveTo>
                <a:cubicBezTo>
                  <a:pt x="31" y="50"/>
                  <a:pt x="31" y="50"/>
                  <a:pt x="31" y="50"/>
                </a:cubicBezTo>
                <a:cubicBezTo>
                  <a:pt x="29" y="50"/>
                  <a:pt x="29" y="50"/>
                  <a:pt x="29" y="50"/>
                </a:cubicBezTo>
                <a:lnTo>
                  <a:pt x="30" y="51"/>
                </a:lnTo>
                <a:close/>
                <a:moveTo>
                  <a:pt x="56" y="0"/>
                </a:moveTo>
                <a:cubicBezTo>
                  <a:pt x="5" y="0"/>
                  <a:pt x="5" y="0"/>
                  <a:pt x="5" y="0"/>
                </a:cubicBezTo>
                <a:cubicBezTo>
                  <a:pt x="0" y="0"/>
                  <a:pt x="0" y="0"/>
                  <a:pt x="0" y="0"/>
                </a:cubicBezTo>
                <a:cubicBezTo>
                  <a:pt x="0" y="18"/>
                  <a:pt x="0" y="18"/>
                  <a:pt x="0" y="18"/>
                </a:cubicBezTo>
                <a:cubicBezTo>
                  <a:pt x="0" y="24"/>
                  <a:pt x="0" y="24"/>
                  <a:pt x="0" y="24"/>
                </a:cubicBezTo>
                <a:cubicBezTo>
                  <a:pt x="7" y="31"/>
                  <a:pt x="7" y="31"/>
                  <a:pt x="7" y="31"/>
                </a:cubicBezTo>
                <a:cubicBezTo>
                  <a:pt x="31" y="31"/>
                  <a:pt x="31" y="31"/>
                  <a:pt x="31" y="31"/>
                </a:cubicBezTo>
                <a:cubicBezTo>
                  <a:pt x="32" y="31"/>
                  <a:pt x="32" y="31"/>
                  <a:pt x="32" y="32"/>
                </a:cubicBezTo>
                <a:cubicBezTo>
                  <a:pt x="32" y="34"/>
                  <a:pt x="32" y="34"/>
                  <a:pt x="31" y="34"/>
                </a:cubicBezTo>
                <a:cubicBezTo>
                  <a:pt x="12" y="34"/>
                  <a:pt x="12" y="34"/>
                  <a:pt x="12" y="34"/>
                </a:cubicBezTo>
                <a:cubicBezTo>
                  <a:pt x="16" y="39"/>
                  <a:pt x="16" y="39"/>
                  <a:pt x="16" y="39"/>
                </a:cubicBezTo>
                <a:cubicBezTo>
                  <a:pt x="44" y="39"/>
                  <a:pt x="44" y="39"/>
                  <a:pt x="44" y="39"/>
                </a:cubicBezTo>
                <a:cubicBezTo>
                  <a:pt x="60" y="24"/>
                  <a:pt x="60" y="24"/>
                  <a:pt x="60" y="24"/>
                </a:cubicBezTo>
                <a:cubicBezTo>
                  <a:pt x="60" y="18"/>
                  <a:pt x="60" y="18"/>
                  <a:pt x="60" y="18"/>
                </a:cubicBezTo>
                <a:cubicBezTo>
                  <a:pt x="60" y="0"/>
                  <a:pt x="60" y="0"/>
                  <a:pt x="60" y="0"/>
                </a:cubicBezTo>
                <a:lnTo>
                  <a:pt x="56" y="0"/>
                </a:lnTo>
                <a:close/>
                <a:moveTo>
                  <a:pt x="54" y="26"/>
                </a:moveTo>
                <a:cubicBezTo>
                  <a:pt x="6" y="26"/>
                  <a:pt x="6" y="26"/>
                  <a:pt x="6" y="26"/>
                </a:cubicBezTo>
                <a:cubicBezTo>
                  <a:pt x="6" y="26"/>
                  <a:pt x="5" y="26"/>
                  <a:pt x="5" y="25"/>
                </a:cubicBezTo>
                <a:cubicBezTo>
                  <a:pt x="5" y="23"/>
                  <a:pt x="6" y="23"/>
                  <a:pt x="6" y="23"/>
                </a:cubicBezTo>
                <a:cubicBezTo>
                  <a:pt x="54" y="23"/>
                  <a:pt x="54" y="23"/>
                  <a:pt x="54" y="23"/>
                </a:cubicBezTo>
                <a:cubicBezTo>
                  <a:pt x="54" y="23"/>
                  <a:pt x="55" y="23"/>
                  <a:pt x="55" y="25"/>
                </a:cubicBezTo>
                <a:cubicBezTo>
                  <a:pt x="55" y="26"/>
                  <a:pt x="54" y="26"/>
                  <a:pt x="54" y="26"/>
                </a:cubicBezTo>
                <a:close/>
                <a:moveTo>
                  <a:pt x="54" y="19"/>
                </a:moveTo>
                <a:cubicBezTo>
                  <a:pt x="6" y="19"/>
                  <a:pt x="6" y="19"/>
                  <a:pt x="6" y="19"/>
                </a:cubicBezTo>
                <a:cubicBezTo>
                  <a:pt x="6" y="19"/>
                  <a:pt x="5" y="18"/>
                  <a:pt x="5" y="17"/>
                </a:cubicBezTo>
                <a:cubicBezTo>
                  <a:pt x="5" y="16"/>
                  <a:pt x="6" y="15"/>
                  <a:pt x="6" y="15"/>
                </a:cubicBezTo>
                <a:cubicBezTo>
                  <a:pt x="54" y="15"/>
                  <a:pt x="54" y="15"/>
                  <a:pt x="54" y="15"/>
                </a:cubicBezTo>
                <a:cubicBezTo>
                  <a:pt x="54" y="15"/>
                  <a:pt x="55" y="16"/>
                  <a:pt x="55" y="17"/>
                </a:cubicBezTo>
                <a:cubicBezTo>
                  <a:pt x="55" y="18"/>
                  <a:pt x="54" y="19"/>
                  <a:pt x="54" y="19"/>
                </a:cubicBezTo>
                <a:close/>
                <a:moveTo>
                  <a:pt x="54" y="11"/>
                </a:moveTo>
                <a:cubicBezTo>
                  <a:pt x="6" y="11"/>
                  <a:pt x="6" y="11"/>
                  <a:pt x="6" y="11"/>
                </a:cubicBezTo>
                <a:cubicBezTo>
                  <a:pt x="6" y="11"/>
                  <a:pt x="5" y="10"/>
                  <a:pt x="5" y="9"/>
                </a:cubicBezTo>
                <a:cubicBezTo>
                  <a:pt x="5" y="8"/>
                  <a:pt x="6" y="7"/>
                  <a:pt x="6" y="7"/>
                </a:cubicBezTo>
                <a:cubicBezTo>
                  <a:pt x="54" y="7"/>
                  <a:pt x="54" y="7"/>
                  <a:pt x="54" y="7"/>
                </a:cubicBezTo>
                <a:cubicBezTo>
                  <a:pt x="54" y="7"/>
                  <a:pt x="55" y="8"/>
                  <a:pt x="55" y="9"/>
                </a:cubicBezTo>
                <a:cubicBezTo>
                  <a:pt x="55" y="10"/>
                  <a:pt x="54" y="11"/>
                  <a:pt x="54" y="11"/>
                </a:cubicBezTo>
                <a:close/>
                <a:moveTo>
                  <a:pt x="25" y="47"/>
                </a:moveTo>
                <a:cubicBezTo>
                  <a:pt x="35" y="47"/>
                  <a:pt x="35" y="47"/>
                  <a:pt x="35" y="47"/>
                </a:cubicBezTo>
                <a:cubicBezTo>
                  <a:pt x="39" y="43"/>
                  <a:pt x="39" y="43"/>
                  <a:pt x="39" y="43"/>
                </a:cubicBezTo>
                <a:cubicBezTo>
                  <a:pt x="21" y="43"/>
                  <a:pt x="21" y="43"/>
                  <a:pt x="21" y="43"/>
                </a:cubicBezTo>
                <a:lnTo>
                  <a:pt x="25"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Freeform 14"/>
          <p:cNvSpPr>
            <a:spLocks noEditPoints="1"/>
          </p:cNvSpPr>
          <p:nvPr/>
        </p:nvSpPr>
        <p:spPr bwMode="auto">
          <a:xfrm>
            <a:off x="2789238" y="1201738"/>
            <a:ext cx="406400" cy="315912"/>
          </a:xfrm>
          <a:custGeom>
            <a:avLst/>
            <a:gdLst>
              <a:gd name="T0" fmla="*/ 53 w 180"/>
              <a:gd name="T1" fmla="*/ 140 h 140"/>
              <a:gd name="T2" fmla="*/ 133 w 180"/>
              <a:gd name="T3" fmla="*/ 134 h 140"/>
              <a:gd name="T4" fmla="*/ 47 w 180"/>
              <a:gd name="T5" fmla="*/ 102 h 140"/>
              <a:gd name="T6" fmla="*/ 63 w 180"/>
              <a:gd name="T7" fmla="*/ 106 h 140"/>
              <a:gd name="T8" fmla="*/ 118 w 180"/>
              <a:gd name="T9" fmla="*/ 108 h 140"/>
              <a:gd name="T10" fmla="*/ 63 w 180"/>
              <a:gd name="T11" fmla="*/ 110 h 140"/>
              <a:gd name="T12" fmla="*/ 63 w 180"/>
              <a:gd name="T13" fmla="*/ 106 h 140"/>
              <a:gd name="T14" fmla="*/ 117 w 180"/>
              <a:gd name="T15" fmla="*/ 113 h 140"/>
              <a:gd name="T16" fmla="*/ 117 w 180"/>
              <a:gd name="T17" fmla="*/ 116 h 140"/>
              <a:gd name="T18" fmla="*/ 62 w 180"/>
              <a:gd name="T19" fmla="*/ 115 h 140"/>
              <a:gd name="T20" fmla="*/ 63 w 180"/>
              <a:gd name="T21" fmla="*/ 119 h 140"/>
              <a:gd name="T22" fmla="*/ 118 w 180"/>
              <a:gd name="T23" fmla="*/ 121 h 140"/>
              <a:gd name="T24" fmla="*/ 63 w 180"/>
              <a:gd name="T25" fmla="*/ 122 h 140"/>
              <a:gd name="T26" fmla="*/ 63 w 180"/>
              <a:gd name="T27" fmla="*/ 119 h 140"/>
              <a:gd name="T28" fmla="*/ 117 w 180"/>
              <a:gd name="T29" fmla="*/ 125 h 140"/>
              <a:gd name="T30" fmla="*/ 117 w 180"/>
              <a:gd name="T31" fmla="*/ 129 h 140"/>
              <a:gd name="T32" fmla="*/ 62 w 180"/>
              <a:gd name="T33" fmla="*/ 127 h 140"/>
              <a:gd name="T34" fmla="*/ 63 w 180"/>
              <a:gd name="T35" fmla="*/ 132 h 140"/>
              <a:gd name="T36" fmla="*/ 118 w 180"/>
              <a:gd name="T37" fmla="*/ 134 h 140"/>
              <a:gd name="T38" fmla="*/ 63 w 180"/>
              <a:gd name="T39" fmla="*/ 135 h 140"/>
              <a:gd name="T40" fmla="*/ 63 w 180"/>
              <a:gd name="T41" fmla="*/ 132 h 140"/>
              <a:gd name="T42" fmla="*/ 126 w 180"/>
              <a:gd name="T43" fmla="*/ 0 h 140"/>
              <a:gd name="T44" fmla="*/ 47 w 180"/>
              <a:gd name="T45" fmla="*/ 6 h 140"/>
              <a:gd name="T46" fmla="*/ 133 w 180"/>
              <a:gd name="T47" fmla="*/ 38 h 140"/>
              <a:gd name="T48" fmla="*/ 167 w 180"/>
              <a:gd name="T49" fmla="*/ 38 h 140"/>
              <a:gd name="T50" fmla="*/ 133 w 180"/>
              <a:gd name="T51" fmla="*/ 61 h 140"/>
              <a:gd name="T52" fmla="*/ 53 w 180"/>
              <a:gd name="T53" fmla="*/ 67 h 140"/>
              <a:gd name="T54" fmla="*/ 47 w 180"/>
              <a:gd name="T55" fmla="*/ 38 h 140"/>
              <a:gd name="T56" fmla="*/ 0 w 180"/>
              <a:gd name="T57" fmla="*/ 74 h 140"/>
              <a:gd name="T58" fmla="*/ 30 w 180"/>
              <a:gd name="T59" fmla="*/ 112 h 140"/>
              <a:gd name="T60" fmla="*/ 35 w 180"/>
              <a:gd name="T61" fmla="*/ 94 h 140"/>
              <a:gd name="T62" fmla="*/ 150 w 180"/>
              <a:gd name="T63" fmla="*/ 98 h 140"/>
              <a:gd name="T64" fmla="*/ 168 w 180"/>
              <a:gd name="T65" fmla="*/ 112 h 140"/>
              <a:gd name="T66" fmla="*/ 167 w 180"/>
              <a:gd name="T67" fmla="*/ 38 h 140"/>
              <a:gd name="T68" fmla="*/ 17 w 180"/>
              <a:gd name="T69" fmla="*/ 46 h 140"/>
              <a:gd name="T70" fmla="*/ 29 w 180"/>
              <a:gd name="T71" fmla="*/ 46 h 140"/>
              <a:gd name="T72" fmla="*/ 147 w 180"/>
              <a:gd name="T73" fmla="*/ 49 h 140"/>
              <a:gd name="T74" fmla="*/ 147 w 180"/>
              <a:gd name="T75" fmla="*/ 42 h 140"/>
              <a:gd name="T76" fmla="*/ 147 w 180"/>
              <a:gd name="T77" fmla="*/ 49 h 140"/>
              <a:gd name="T78" fmla="*/ 154 w 180"/>
              <a:gd name="T79" fmla="*/ 46 h 140"/>
              <a:gd name="T80" fmla="*/ 162 w 180"/>
              <a:gd name="T81" fmla="*/ 4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140">
                <a:moveTo>
                  <a:pt x="47" y="134"/>
                </a:moveTo>
                <a:cubicBezTo>
                  <a:pt x="47" y="137"/>
                  <a:pt x="50" y="140"/>
                  <a:pt x="53" y="140"/>
                </a:cubicBezTo>
                <a:cubicBezTo>
                  <a:pt x="126" y="140"/>
                  <a:pt x="126" y="140"/>
                  <a:pt x="126" y="140"/>
                </a:cubicBezTo>
                <a:cubicBezTo>
                  <a:pt x="130" y="140"/>
                  <a:pt x="133" y="137"/>
                  <a:pt x="133" y="134"/>
                </a:cubicBezTo>
                <a:cubicBezTo>
                  <a:pt x="133" y="102"/>
                  <a:pt x="133" y="102"/>
                  <a:pt x="133" y="102"/>
                </a:cubicBezTo>
                <a:cubicBezTo>
                  <a:pt x="47" y="102"/>
                  <a:pt x="47" y="102"/>
                  <a:pt x="47" y="102"/>
                </a:cubicBezTo>
                <a:lnTo>
                  <a:pt x="47" y="134"/>
                </a:lnTo>
                <a:close/>
                <a:moveTo>
                  <a:pt x="63" y="106"/>
                </a:moveTo>
                <a:cubicBezTo>
                  <a:pt x="117" y="106"/>
                  <a:pt x="117" y="106"/>
                  <a:pt x="117" y="106"/>
                </a:cubicBezTo>
                <a:cubicBezTo>
                  <a:pt x="117" y="106"/>
                  <a:pt x="118" y="107"/>
                  <a:pt x="118" y="108"/>
                </a:cubicBezTo>
                <a:cubicBezTo>
                  <a:pt x="118" y="109"/>
                  <a:pt x="117" y="110"/>
                  <a:pt x="117" y="110"/>
                </a:cubicBezTo>
                <a:cubicBezTo>
                  <a:pt x="63" y="110"/>
                  <a:pt x="63" y="110"/>
                  <a:pt x="63" y="110"/>
                </a:cubicBezTo>
                <a:cubicBezTo>
                  <a:pt x="62" y="110"/>
                  <a:pt x="62" y="109"/>
                  <a:pt x="62" y="108"/>
                </a:cubicBezTo>
                <a:cubicBezTo>
                  <a:pt x="62" y="107"/>
                  <a:pt x="62" y="106"/>
                  <a:pt x="63" y="106"/>
                </a:cubicBezTo>
                <a:close/>
                <a:moveTo>
                  <a:pt x="63" y="113"/>
                </a:moveTo>
                <a:cubicBezTo>
                  <a:pt x="117" y="113"/>
                  <a:pt x="117" y="113"/>
                  <a:pt x="117" y="113"/>
                </a:cubicBezTo>
                <a:cubicBezTo>
                  <a:pt x="117" y="113"/>
                  <a:pt x="118" y="114"/>
                  <a:pt x="118" y="115"/>
                </a:cubicBezTo>
                <a:cubicBezTo>
                  <a:pt x="118" y="116"/>
                  <a:pt x="117" y="116"/>
                  <a:pt x="117" y="116"/>
                </a:cubicBezTo>
                <a:cubicBezTo>
                  <a:pt x="63" y="116"/>
                  <a:pt x="63" y="116"/>
                  <a:pt x="63" y="116"/>
                </a:cubicBezTo>
                <a:cubicBezTo>
                  <a:pt x="62" y="116"/>
                  <a:pt x="62" y="116"/>
                  <a:pt x="62" y="115"/>
                </a:cubicBezTo>
                <a:cubicBezTo>
                  <a:pt x="62" y="114"/>
                  <a:pt x="62" y="113"/>
                  <a:pt x="63" y="113"/>
                </a:cubicBezTo>
                <a:close/>
                <a:moveTo>
                  <a:pt x="63" y="119"/>
                </a:moveTo>
                <a:cubicBezTo>
                  <a:pt x="117" y="119"/>
                  <a:pt x="117" y="119"/>
                  <a:pt x="117" y="119"/>
                </a:cubicBezTo>
                <a:cubicBezTo>
                  <a:pt x="117" y="119"/>
                  <a:pt x="118" y="120"/>
                  <a:pt x="118" y="121"/>
                </a:cubicBezTo>
                <a:cubicBezTo>
                  <a:pt x="118" y="121"/>
                  <a:pt x="117" y="122"/>
                  <a:pt x="117" y="122"/>
                </a:cubicBezTo>
                <a:cubicBezTo>
                  <a:pt x="63" y="122"/>
                  <a:pt x="63" y="122"/>
                  <a:pt x="63" y="122"/>
                </a:cubicBezTo>
                <a:cubicBezTo>
                  <a:pt x="62" y="122"/>
                  <a:pt x="62" y="121"/>
                  <a:pt x="62" y="121"/>
                </a:cubicBezTo>
                <a:cubicBezTo>
                  <a:pt x="62" y="120"/>
                  <a:pt x="62" y="119"/>
                  <a:pt x="63" y="119"/>
                </a:cubicBezTo>
                <a:close/>
                <a:moveTo>
                  <a:pt x="63" y="125"/>
                </a:moveTo>
                <a:cubicBezTo>
                  <a:pt x="117" y="125"/>
                  <a:pt x="117" y="125"/>
                  <a:pt x="117" y="125"/>
                </a:cubicBezTo>
                <a:cubicBezTo>
                  <a:pt x="117" y="125"/>
                  <a:pt x="118" y="126"/>
                  <a:pt x="118" y="127"/>
                </a:cubicBezTo>
                <a:cubicBezTo>
                  <a:pt x="118" y="128"/>
                  <a:pt x="117" y="129"/>
                  <a:pt x="117" y="129"/>
                </a:cubicBezTo>
                <a:cubicBezTo>
                  <a:pt x="63" y="129"/>
                  <a:pt x="63" y="129"/>
                  <a:pt x="63" y="129"/>
                </a:cubicBezTo>
                <a:cubicBezTo>
                  <a:pt x="62" y="129"/>
                  <a:pt x="62" y="128"/>
                  <a:pt x="62" y="127"/>
                </a:cubicBezTo>
                <a:cubicBezTo>
                  <a:pt x="62" y="126"/>
                  <a:pt x="62" y="125"/>
                  <a:pt x="63" y="125"/>
                </a:cubicBezTo>
                <a:close/>
                <a:moveTo>
                  <a:pt x="63" y="132"/>
                </a:moveTo>
                <a:cubicBezTo>
                  <a:pt x="117" y="132"/>
                  <a:pt x="117" y="132"/>
                  <a:pt x="117" y="132"/>
                </a:cubicBezTo>
                <a:cubicBezTo>
                  <a:pt x="117" y="132"/>
                  <a:pt x="118" y="133"/>
                  <a:pt x="118" y="134"/>
                </a:cubicBezTo>
                <a:cubicBezTo>
                  <a:pt x="118" y="135"/>
                  <a:pt x="117" y="135"/>
                  <a:pt x="117" y="135"/>
                </a:cubicBezTo>
                <a:cubicBezTo>
                  <a:pt x="63" y="135"/>
                  <a:pt x="63" y="135"/>
                  <a:pt x="63" y="135"/>
                </a:cubicBezTo>
                <a:cubicBezTo>
                  <a:pt x="62" y="135"/>
                  <a:pt x="62" y="135"/>
                  <a:pt x="62" y="134"/>
                </a:cubicBezTo>
                <a:cubicBezTo>
                  <a:pt x="62" y="133"/>
                  <a:pt x="62" y="132"/>
                  <a:pt x="63" y="132"/>
                </a:cubicBezTo>
                <a:close/>
                <a:moveTo>
                  <a:pt x="133" y="6"/>
                </a:moveTo>
                <a:cubicBezTo>
                  <a:pt x="133" y="3"/>
                  <a:pt x="130" y="0"/>
                  <a:pt x="126" y="0"/>
                </a:cubicBezTo>
                <a:cubicBezTo>
                  <a:pt x="53" y="0"/>
                  <a:pt x="53" y="0"/>
                  <a:pt x="53" y="0"/>
                </a:cubicBezTo>
                <a:cubicBezTo>
                  <a:pt x="50" y="0"/>
                  <a:pt x="47" y="3"/>
                  <a:pt x="47" y="6"/>
                </a:cubicBezTo>
                <a:cubicBezTo>
                  <a:pt x="47" y="38"/>
                  <a:pt x="47" y="38"/>
                  <a:pt x="47" y="38"/>
                </a:cubicBezTo>
                <a:cubicBezTo>
                  <a:pt x="133" y="38"/>
                  <a:pt x="133" y="38"/>
                  <a:pt x="133" y="38"/>
                </a:cubicBezTo>
                <a:lnTo>
                  <a:pt x="133" y="6"/>
                </a:lnTo>
                <a:close/>
                <a:moveTo>
                  <a:pt x="167" y="38"/>
                </a:moveTo>
                <a:cubicBezTo>
                  <a:pt x="133" y="38"/>
                  <a:pt x="133" y="38"/>
                  <a:pt x="133" y="38"/>
                </a:cubicBezTo>
                <a:cubicBezTo>
                  <a:pt x="133" y="61"/>
                  <a:pt x="133" y="61"/>
                  <a:pt x="133" y="61"/>
                </a:cubicBezTo>
                <a:cubicBezTo>
                  <a:pt x="133" y="64"/>
                  <a:pt x="130" y="67"/>
                  <a:pt x="126" y="67"/>
                </a:cubicBezTo>
                <a:cubicBezTo>
                  <a:pt x="53" y="67"/>
                  <a:pt x="53" y="67"/>
                  <a:pt x="53" y="67"/>
                </a:cubicBezTo>
                <a:cubicBezTo>
                  <a:pt x="50" y="67"/>
                  <a:pt x="47" y="64"/>
                  <a:pt x="47" y="61"/>
                </a:cubicBezTo>
                <a:cubicBezTo>
                  <a:pt x="47" y="38"/>
                  <a:pt x="47" y="38"/>
                  <a:pt x="47" y="38"/>
                </a:cubicBezTo>
                <a:cubicBezTo>
                  <a:pt x="12" y="38"/>
                  <a:pt x="12" y="38"/>
                  <a:pt x="12" y="38"/>
                </a:cubicBezTo>
                <a:cubicBezTo>
                  <a:pt x="9" y="38"/>
                  <a:pt x="0" y="49"/>
                  <a:pt x="0" y="74"/>
                </a:cubicBezTo>
                <a:cubicBezTo>
                  <a:pt x="0" y="100"/>
                  <a:pt x="9" y="112"/>
                  <a:pt x="12" y="112"/>
                </a:cubicBezTo>
                <a:cubicBezTo>
                  <a:pt x="30" y="112"/>
                  <a:pt x="30" y="112"/>
                  <a:pt x="30" y="112"/>
                </a:cubicBezTo>
                <a:cubicBezTo>
                  <a:pt x="30" y="112"/>
                  <a:pt x="30" y="102"/>
                  <a:pt x="30" y="98"/>
                </a:cubicBezTo>
                <a:cubicBezTo>
                  <a:pt x="30" y="96"/>
                  <a:pt x="32" y="94"/>
                  <a:pt x="35" y="94"/>
                </a:cubicBezTo>
                <a:cubicBezTo>
                  <a:pt x="55" y="94"/>
                  <a:pt x="120" y="94"/>
                  <a:pt x="144" y="94"/>
                </a:cubicBezTo>
                <a:cubicBezTo>
                  <a:pt x="148" y="94"/>
                  <a:pt x="150" y="95"/>
                  <a:pt x="150" y="98"/>
                </a:cubicBezTo>
                <a:cubicBezTo>
                  <a:pt x="150" y="102"/>
                  <a:pt x="150" y="112"/>
                  <a:pt x="150" y="112"/>
                </a:cubicBezTo>
                <a:cubicBezTo>
                  <a:pt x="168" y="112"/>
                  <a:pt x="168" y="112"/>
                  <a:pt x="168" y="112"/>
                </a:cubicBezTo>
                <a:cubicBezTo>
                  <a:pt x="171" y="112"/>
                  <a:pt x="180" y="101"/>
                  <a:pt x="180" y="76"/>
                </a:cubicBezTo>
                <a:cubicBezTo>
                  <a:pt x="180" y="50"/>
                  <a:pt x="171" y="38"/>
                  <a:pt x="167" y="38"/>
                </a:cubicBezTo>
                <a:close/>
                <a:moveTo>
                  <a:pt x="23" y="48"/>
                </a:moveTo>
                <a:cubicBezTo>
                  <a:pt x="19" y="48"/>
                  <a:pt x="17" y="47"/>
                  <a:pt x="17" y="46"/>
                </a:cubicBezTo>
                <a:cubicBezTo>
                  <a:pt x="17" y="45"/>
                  <a:pt x="19" y="44"/>
                  <a:pt x="23" y="44"/>
                </a:cubicBezTo>
                <a:cubicBezTo>
                  <a:pt x="26" y="44"/>
                  <a:pt x="29" y="45"/>
                  <a:pt x="29" y="46"/>
                </a:cubicBezTo>
                <a:cubicBezTo>
                  <a:pt x="29" y="47"/>
                  <a:pt x="26" y="48"/>
                  <a:pt x="23" y="48"/>
                </a:cubicBezTo>
                <a:close/>
                <a:moveTo>
                  <a:pt x="147" y="49"/>
                </a:moveTo>
                <a:cubicBezTo>
                  <a:pt x="145" y="49"/>
                  <a:pt x="143" y="48"/>
                  <a:pt x="143" y="46"/>
                </a:cubicBezTo>
                <a:cubicBezTo>
                  <a:pt x="143" y="44"/>
                  <a:pt x="145" y="42"/>
                  <a:pt x="147" y="42"/>
                </a:cubicBezTo>
                <a:cubicBezTo>
                  <a:pt x="149" y="42"/>
                  <a:pt x="151" y="44"/>
                  <a:pt x="151" y="46"/>
                </a:cubicBezTo>
                <a:cubicBezTo>
                  <a:pt x="151" y="48"/>
                  <a:pt x="149" y="49"/>
                  <a:pt x="147" y="49"/>
                </a:cubicBezTo>
                <a:close/>
                <a:moveTo>
                  <a:pt x="158" y="49"/>
                </a:moveTo>
                <a:cubicBezTo>
                  <a:pt x="156" y="49"/>
                  <a:pt x="154" y="48"/>
                  <a:pt x="154" y="46"/>
                </a:cubicBezTo>
                <a:cubicBezTo>
                  <a:pt x="154" y="44"/>
                  <a:pt x="156" y="42"/>
                  <a:pt x="158" y="42"/>
                </a:cubicBezTo>
                <a:cubicBezTo>
                  <a:pt x="160" y="42"/>
                  <a:pt x="162" y="44"/>
                  <a:pt x="162" y="46"/>
                </a:cubicBezTo>
                <a:cubicBezTo>
                  <a:pt x="162" y="48"/>
                  <a:pt x="160" y="49"/>
                  <a:pt x="158"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Freeform 15"/>
          <p:cNvSpPr>
            <a:spLocks noEditPoints="1"/>
          </p:cNvSpPr>
          <p:nvPr/>
        </p:nvSpPr>
        <p:spPr bwMode="auto">
          <a:xfrm>
            <a:off x="3427413" y="1271588"/>
            <a:ext cx="342900" cy="225425"/>
          </a:xfrm>
          <a:custGeom>
            <a:avLst/>
            <a:gdLst>
              <a:gd name="T0" fmla="*/ 36 w 152"/>
              <a:gd name="T1" fmla="*/ 45 h 100"/>
              <a:gd name="T2" fmla="*/ 34 w 152"/>
              <a:gd name="T3" fmla="*/ 53 h 100"/>
              <a:gd name="T4" fmla="*/ 32 w 152"/>
              <a:gd name="T5" fmla="*/ 70 h 100"/>
              <a:gd name="T6" fmla="*/ 40 w 152"/>
              <a:gd name="T7" fmla="*/ 70 h 100"/>
              <a:gd name="T8" fmla="*/ 39 w 152"/>
              <a:gd name="T9" fmla="*/ 49 h 100"/>
              <a:gd name="T10" fmla="*/ 41 w 152"/>
              <a:gd name="T11" fmla="*/ 53 h 100"/>
              <a:gd name="T12" fmla="*/ 38 w 152"/>
              <a:gd name="T13" fmla="*/ 43 h 100"/>
              <a:gd name="T14" fmla="*/ 27 w 152"/>
              <a:gd name="T15" fmla="*/ 40 h 100"/>
              <a:gd name="T16" fmla="*/ 34 w 152"/>
              <a:gd name="T17" fmla="*/ 43 h 100"/>
              <a:gd name="T18" fmla="*/ 14 w 152"/>
              <a:gd name="T19" fmla="*/ 0 h 100"/>
              <a:gd name="T20" fmla="*/ 0 w 152"/>
              <a:gd name="T21" fmla="*/ 86 h 100"/>
              <a:gd name="T22" fmla="*/ 138 w 152"/>
              <a:gd name="T23" fmla="*/ 100 h 100"/>
              <a:gd name="T24" fmla="*/ 152 w 152"/>
              <a:gd name="T25" fmla="*/ 14 h 100"/>
              <a:gd name="T26" fmla="*/ 89 w 152"/>
              <a:gd name="T27" fmla="*/ 17 h 100"/>
              <a:gd name="T28" fmla="*/ 123 w 152"/>
              <a:gd name="T29" fmla="*/ 20 h 100"/>
              <a:gd name="T30" fmla="*/ 89 w 152"/>
              <a:gd name="T31" fmla="*/ 23 h 100"/>
              <a:gd name="T32" fmla="*/ 89 w 152"/>
              <a:gd name="T33" fmla="*/ 17 h 100"/>
              <a:gd name="T34" fmla="*/ 48 w 152"/>
              <a:gd name="T35" fmla="*/ 25 h 100"/>
              <a:gd name="T36" fmla="*/ 24 w 152"/>
              <a:gd name="T37" fmla="*/ 25 h 100"/>
              <a:gd name="T38" fmla="*/ 36 w 152"/>
              <a:gd name="T39" fmla="*/ 75 h 100"/>
              <a:gd name="T40" fmla="*/ 27 w 152"/>
              <a:gd name="T41" fmla="*/ 38 h 100"/>
              <a:gd name="T42" fmla="*/ 45 w 152"/>
              <a:gd name="T43" fmla="*/ 38 h 100"/>
              <a:gd name="T44" fmla="*/ 36 w 152"/>
              <a:gd name="T45" fmla="*/ 75 h 100"/>
              <a:gd name="T46" fmla="*/ 72 w 152"/>
              <a:gd name="T47" fmla="*/ 82 h 100"/>
              <a:gd name="T48" fmla="*/ 72 w 152"/>
              <a:gd name="T49" fmla="*/ 78 h 100"/>
              <a:gd name="T50" fmla="*/ 140 w 152"/>
              <a:gd name="T51" fmla="*/ 80 h 100"/>
              <a:gd name="T52" fmla="*/ 139 w 152"/>
              <a:gd name="T53" fmla="*/ 74 h 100"/>
              <a:gd name="T54" fmla="*/ 70 w 152"/>
              <a:gd name="T55" fmla="*/ 72 h 100"/>
              <a:gd name="T56" fmla="*/ 139 w 152"/>
              <a:gd name="T57" fmla="*/ 70 h 100"/>
              <a:gd name="T58" fmla="*/ 139 w 152"/>
              <a:gd name="T59" fmla="*/ 74 h 100"/>
              <a:gd name="T60" fmla="*/ 72 w 152"/>
              <a:gd name="T61" fmla="*/ 66 h 100"/>
              <a:gd name="T62" fmla="*/ 72 w 152"/>
              <a:gd name="T63" fmla="*/ 63 h 100"/>
              <a:gd name="T64" fmla="*/ 140 w 152"/>
              <a:gd name="T65" fmla="*/ 65 h 100"/>
              <a:gd name="T66" fmla="*/ 139 w 152"/>
              <a:gd name="T67" fmla="*/ 51 h 100"/>
              <a:gd name="T68" fmla="*/ 70 w 152"/>
              <a:gd name="T69" fmla="*/ 49 h 100"/>
              <a:gd name="T70" fmla="*/ 139 w 152"/>
              <a:gd name="T71" fmla="*/ 47 h 100"/>
              <a:gd name="T72" fmla="*/ 139 w 152"/>
              <a:gd name="T73" fmla="*/ 51 h 100"/>
              <a:gd name="T74" fmla="*/ 72 w 152"/>
              <a:gd name="T75" fmla="*/ 43 h 100"/>
              <a:gd name="T76" fmla="*/ 72 w 152"/>
              <a:gd name="T77" fmla="*/ 39 h 100"/>
              <a:gd name="T78" fmla="*/ 140 w 152"/>
              <a:gd name="T79" fmla="*/ 4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00">
                <a:moveTo>
                  <a:pt x="39" y="49"/>
                </a:moveTo>
                <a:cubicBezTo>
                  <a:pt x="39" y="47"/>
                  <a:pt x="38" y="45"/>
                  <a:pt x="36" y="45"/>
                </a:cubicBezTo>
                <a:cubicBezTo>
                  <a:pt x="35" y="45"/>
                  <a:pt x="33" y="47"/>
                  <a:pt x="33" y="49"/>
                </a:cubicBezTo>
                <a:cubicBezTo>
                  <a:pt x="33" y="51"/>
                  <a:pt x="34" y="52"/>
                  <a:pt x="34" y="53"/>
                </a:cubicBezTo>
                <a:cubicBezTo>
                  <a:pt x="34" y="54"/>
                  <a:pt x="34" y="54"/>
                  <a:pt x="34" y="54"/>
                </a:cubicBezTo>
                <a:cubicBezTo>
                  <a:pt x="32" y="70"/>
                  <a:pt x="32" y="70"/>
                  <a:pt x="32" y="70"/>
                </a:cubicBezTo>
                <a:cubicBezTo>
                  <a:pt x="36" y="72"/>
                  <a:pt x="36" y="72"/>
                  <a:pt x="36" y="72"/>
                </a:cubicBezTo>
                <a:cubicBezTo>
                  <a:pt x="40" y="70"/>
                  <a:pt x="40" y="70"/>
                  <a:pt x="40" y="70"/>
                </a:cubicBezTo>
                <a:cubicBezTo>
                  <a:pt x="38" y="53"/>
                  <a:pt x="38" y="53"/>
                  <a:pt x="38" y="53"/>
                </a:cubicBezTo>
                <a:cubicBezTo>
                  <a:pt x="39" y="53"/>
                  <a:pt x="39" y="51"/>
                  <a:pt x="39" y="49"/>
                </a:cubicBezTo>
                <a:close/>
                <a:moveTo>
                  <a:pt x="38" y="43"/>
                </a:moveTo>
                <a:cubicBezTo>
                  <a:pt x="41" y="46"/>
                  <a:pt x="41" y="53"/>
                  <a:pt x="41" y="53"/>
                </a:cubicBezTo>
                <a:cubicBezTo>
                  <a:pt x="45" y="40"/>
                  <a:pt x="45" y="40"/>
                  <a:pt x="45" y="40"/>
                </a:cubicBezTo>
                <a:cubicBezTo>
                  <a:pt x="45" y="40"/>
                  <a:pt x="42" y="43"/>
                  <a:pt x="38" y="43"/>
                </a:cubicBezTo>
                <a:close/>
                <a:moveTo>
                  <a:pt x="34" y="43"/>
                </a:moveTo>
                <a:cubicBezTo>
                  <a:pt x="30" y="43"/>
                  <a:pt x="27" y="40"/>
                  <a:pt x="27" y="40"/>
                </a:cubicBezTo>
                <a:cubicBezTo>
                  <a:pt x="31" y="53"/>
                  <a:pt x="31" y="53"/>
                  <a:pt x="31" y="53"/>
                </a:cubicBezTo>
                <a:cubicBezTo>
                  <a:pt x="31" y="53"/>
                  <a:pt x="31" y="46"/>
                  <a:pt x="34" y="43"/>
                </a:cubicBezTo>
                <a:close/>
                <a:moveTo>
                  <a:pt x="138" y="0"/>
                </a:moveTo>
                <a:cubicBezTo>
                  <a:pt x="14" y="0"/>
                  <a:pt x="14" y="0"/>
                  <a:pt x="14" y="0"/>
                </a:cubicBezTo>
                <a:cubicBezTo>
                  <a:pt x="6" y="0"/>
                  <a:pt x="0" y="6"/>
                  <a:pt x="0" y="14"/>
                </a:cubicBezTo>
                <a:cubicBezTo>
                  <a:pt x="0" y="86"/>
                  <a:pt x="0" y="86"/>
                  <a:pt x="0" y="86"/>
                </a:cubicBezTo>
                <a:cubicBezTo>
                  <a:pt x="0" y="94"/>
                  <a:pt x="6" y="100"/>
                  <a:pt x="14" y="100"/>
                </a:cubicBezTo>
                <a:cubicBezTo>
                  <a:pt x="138" y="100"/>
                  <a:pt x="138" y="100"/>
                  <a:pt x="138" y="100"/>
                </a:cubicBezTo>
                <a:cubicBezTo>
                  <a:pt x="146" y="100"/>
                  <a:pt x="152" y="94"/>
                  <a:pt x="152" y="86"/>
                </a:cubicBezTo>
                <a:cubicBezTo>
                  <a:pt x="152" y="14"/>
                  <a:pt x="152" y="14"/>
                  <a:pt x="152" y="14"/>
                </a:cubicBezTo>
                <a:cubicBezTo>
                  <a:pt x="152" y="6"/>
                  <a:pt x="146" y="0"/>
                  <a:pt x="138" y="0"/>
                </a:cubicBezTo>
                <a:close/>
                <a:moveTo>
                  <a:pt x="89" y="17"/>
                </a:moveTo>
                <a:cubicBezTo>
                  <a:pt x="122" y="17"/>
                  <a:pt x="122" y="17"/>
                  <a:pt x="122" y="17"/>
                </a:cubicBezTo>
                <a:cubicBezTo>
                  <a:pt x="122" y="17"/>
                  <a:pt x="123" y="19"/>
                  <a:pt x="123" y="20"/>
                </a:cubicBezTo>
                <a:cubicBezTo>
                  <a:pt x="123" y="22"/>
                  <a:pt x="122" y="23"/>
                  <a:pt x="122" y="23"/>
                </a:cubicBezTo>
                <a:cubicBezTo>
                  <a:pt x="89" y="23"/>
                  <a:pt x="89" y="23"/>
                  <a:pt x="89" y="23"/>
                </a:cubicBezTo>
                <a:cubicBezTo>
                  <a:pt x="88" y="23"/>
                  <a:pt x="88" y="22"/>
                  <a:pt x="88" y="20"/>
                </a:cubicBezTo>
                <a:cubicBezTo>
                  <a:pt x="88" y="19"/>
                  <a:pt x="88" y="17"/>
                  <a:pt x="89" y="17"/>
                </a:cubicBezTo>
                <a:close/>
                <a:moveTo>
                  <a:pt x="36" y="14"/>
                </a:moveTo>
                <a:cubicBezTo>
                  <a:pt x="43" y="14"/>
                  <a:pt x="48" y="19"/>
                  <a:pt x="48" y="25"/>
                </a:cubicBezTo>
                <a:cubicBezTo>
                  <a:pt x="48" y="32"/>
                  <a:pt x="43" y="37"/>
                  <a:pt x="36" y="37"/>
                </a:cubicBezTo>
                <a:cubicBezTo>
                  <a:pt x="30" y="37"/>
                  <a:pt x="24" y="32"/>
                  <a:pt x="24" y="25"/>
                </a:cubicBezTo>
                <a:cubicBezTo>
                  <a:pt x="24" y="19"/>
                  <a:pt x="30" y="14"/>
                  <a:pt x="36" y="14"/>
                </a:cubicBezTo>
                <a:close/>
                <a:moveTo>
                  <a:pt x="36" y="75"/>
                </a:moveTo>
                <a:cubicBezTo>
                  <a:pt x="22" y="75"/>
                  <a:pt x="11" y="96"/>
                  <a:pt x="11" y="75"/>
                </a:cubicBezTo>
                <a:cubicBezTo>
                  <a:pt x="11" y="58"/>
                  <a:pt x="18" y="43"/>
                  <a:pt x="27" y="38"/>
                </a:cubicBezTo>
                <a:cubicBezTo>
                  <a:pt x="30" y="40"/>
                  <a:pt x="33" y="41"/>
                  <a:pt x="36" y="41"/>
                </a:cubicBezTo>
                <a:cubicBezTo>
                  <a:pt x="39" y="41"/>
                  <a:pt x="42" y="40"/>
                  <a:pt x="45" y="38"/>
                </a:cubicBezTo>
                <a:cubicBezTo>
                  <a:pt x="55" y="43"/>
                  <a:pt x="62" y="58"/>
                  <a:pt x="62" y="75"/>
                </a:cubicBezTo>
                <a:cubicBezTo>
                  <a:pt x="62" y="96"/>
                  <a:pt x="50" y="75"/>
                  <a:pt x="36" y="75"/>
                </a:cubicBezTo>
                <a:close/>
                <a:moveTo>
                  <a:pt x="139" y="82"/>
                </a:moveTo>
                <a:cubicBezTo>
                  <a:pt x="72" y="82"/>
                  <a:pt x="72" y="82"/>
                  <a:pt x="72" y="82"/>
                </a:cubicBezTo>
                <a:cubicBezTo>
                  <a:pt x="71" y="82"/>
                  <a:pt x="70" y="81"/>
                  <a:pt x="70" y="80"/>
                </a:cubicBezTo>
                <a:cubicBezTo>
                  <a:pt x="70" y="79"/>
                  <a:pt x="71" y="78"/>
                  <a:pt x="72" y="78"/>
                </a:cubicBezTo>
                <a:cubicBezTo>
                  <a:pt x="139" y="78"/>
                  <a:pt x="139" y="78"/>
                  <a:pt x="139" y="78"/>
                </a:cubicBezTo>
                <a:cubicBezTo>
                  <a:pt x="140" y="78"/>
                  <a:pt x="140" y="79"/>
                  <a:pt x="140" y="80"/>
                </a:cubicBezTo>
                <a:cubicBezTo>
                  <a:pt x="140" y="81"/>
                  <a:pt x="140" y="82"/>
                  <a:pt x="139" y="82"/>
                </a:cubicBezTo>
                <a:close/>
                <a:moveTo>
                  <a:pt x="139" y="74"/>
                </a:moveTo>
                <a:cubicBezTo>
                  <a:pt x="72" y="74"/>
                  <a:pt x="72" y="74"/>
                  <a:pt x="72" y="74"/>
                </a:cubicBezTo>
                <a:cubicBezTo>
                  <a:pt x="71" y="74"/>
                  <a:pt x="70" y="73"/>
                  <a:pt x="70" y="72"/>
                </a:cubicBezTo>
                <a:cubicBezTo>
                  <a:pt x="70" y="71"/>
                  <a:pt x="71" y="70"/>
                  <a:pt x="72" y="70"/>
                </a:cubicBezTo>
                <a:cubicBezTo>
                  <a:pt x="139" y="70"/>
                  <a:pt x="139" y="70"/>
                  <a:pt x="139" y="70"/>
                </a:cubicBezTo>
                <a:cubicBezTo>
                  <a:pt x="140" y="70"/>
                  <a:pt x="140" y="71"/>
                  <a:pt x="140" y="72"/>
                </a:cubicBezTo>
                <a:cubicBezTo>
                  <a:pt x="140" y="73"/>
                  <a:pt x="140" y="74"/>
                  <a:pt x="139" y="74"/>
                </a:cubicBezTo>
                <a:close/>
                <a:moveTo>
                  <a:pt x="139" y="66"/>
                </a:moveTo>
                <a:cubicBezTo>
                  <a:pt x="72" y="66"/>
                  <a:pt x="72" y="66"/>
                  <a:pt x="72" y="66"/>
                </a:cubicBezTo>
                <a:cubicBezTo>
                  <a:pt x="71" y="66"/>
                  <a:pt x="70" y="66"/>
                  <a:pt x="70" y="65"/>
                </a:cubicBezTo>
                <a:cubicBezTo>
                  <a:pt x="70" y="63"/>
                  <a:pt x="71" y="63"/>
                  <a:pt x="72" y="63"/>
                </a:cubicBezTo>
                <a:cubicBezTo>
                  <a:pt x="139" y="63"/>
                  <a:pt x="139" y="63"/>
                  <a:pt x="139" y="63"/>
                </a:cubicBezTo>
                <a:cubicBezTo>
                  <a:pt x="140" y="63"/>
                  <a:pt x="140" y="63"/>
                  <a:pt x="140" y="65"/>
                </a:cubicBezTo>
                <a:cubicBezTo>
                  <a:pt x="140" y="66"/>
                  <a:pt x="140" y="66"/>
                  <a:pt x="139" y="66"/>
                </a:cubicBezTo>
                <a:close/>
                <a:moveTo>
                  <a:pt x="139" y="51"/>
                </a:moveTo>
                <a:cubicBezTo>
                  <a:pt x="72" y="51"/>
                  <a:pt x="72" y="51"/>
                  <a:pt x="72" y="51"/>
                </a:cubicBezTo>
                <a:cubicBezTo>
                  <a:pt x="71" y="51"/>
                  <a:pt x="70" y="50"/>
                  <a:pt x="70" y="49"/>
                </a:cubicBezTo>
                <a:cubicBezTo>
                  <a:pt x="70" y="48"/>
                  <a:pt x="71" y="47"/>
                  <a:pt x="72" y="47"/>
                </a:cubicBezTo>
                <a:cubicBezTo>
                  <a:pt x="139" y="47"/>
                  <a:pt x="139" y="47"/>
                  <a:pt x="139" y="47"/>
                </a:cubicBezTo>
                <a:cubicBezTo>
                  <a:pt x="140" y="47"/>
                  <a:pt x="140" y="48"/>
                  <a:pt x="140" y="49"/>
                </a:cubicBezTo>
                <a:cubicBezTo>
                  <a:pt x="140" y="50"/>
                  <a:pt x="140" y="51"/>
                  <a:pt x="139" y="51"/>
                </a:cubicBezTo>
                <a:close/>
                <a:moveTo>
                  <a:pt x="139" y="43"/>
                </a:moveTo>
                <a:cubicBezTo>
                  <a:pt x="72" y="43"/>
                  <a:pt x="72" y="43"/>
                  <a:pt x="72" y="43"/>
                </a:cubicBezTo>
                <a:cubicBezTo>
                  <a:pt x="71" y="43"/>
                  <a:pt x="70" y="42"/>
                  <a:pt x="70" y="41"/>
                </a:cubicBezTo>
                <a:cubicBezTo>
                  <a:pt x="70" y="40"/>
                  <a:pt x="71" y="39"/>
                  <a:pt x="72" y="39"/>
                </a:cubicBezTo>
                <a:cubicBezTo>
                  <a:pt x="139" y="39"/>
                  <a:pt x="139" y="39"/>
                  <a:pt x="139" y="39"/>
                </a:cubicBezTo>
                <a:cubicBezTo>
                  <a:pt x="140" y="39"/>
                  <a:pt x="140" y="40"/>
                  <a:pt x="140" y="41"/>
                </a:cubicBezTo>
                <a:cubicBezTo>
                  <a:pt x="140" y="42"/>
                  <a:pt x="140" y="43"/>
                  <a:pt x="139"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Freeform 16"/>
          <p:cNvSpPr/>
          <p:nvPr/>
        </p:nvSpPr>
        <p:spPr bwMode="auto">
          <a:xfrm>
            <a:off x="3479800" y="1222375"/>
            <a:ext cx="339725" cy="225425"/>
          </a:xfrm>
          <a:custGeom>
            <a:avLst/>
            <a:gdLst>
              <a:gd name="T0" fmla="*/ 139 w 151"/>
              <a:gd name="T1" fmla="*/ 100 h 100"/>
              <a:gd name="T2" fmla="*/ 139 w 151"/>
              <a:gd name="T3" fmla="*/ 98 h 100"/>
              <a:gd name="T4" fmla="*/ 139 w 151"/>
              <a:gd name="T5" fmla="*/ 25 h 100"/>
              <a:gd name="T6" fmla="*/ 126 w 151"/>
              <a:gd name="T7" fmla="*/ 11 h 100"/>
              <a:gd name="T8" fmla="*/ 2 w 151"/>
              <a:gd name="T9" fmla="*/ 11 h 100"/>
              <a:gd name="T10" fmla="*/ 0 w 151"/>
              <a:gd name="T11" fmla="*/ 11 h 100"/>
              <a:gd name="T12" fmla="*/ 13 w 151"/>
              <a:gd name="T13" fmla="*/ 0 h 100"/>
              <a:gd name="T14" fmla="*/ 137 w 151"/>
              <a:gd name="T15" fmla="*/ 0 h 100"/>
              <a:gd name="T16" fmla="*/ 151 w 151"/>
              <a:gd name="T17" fmla="*/ 14 h 100"/>
              <a:gd name="T18" fmla="*/ 151 w 151"/>
              <a:gd name="T19" fmla="*/ 86 h 100"/>
              <a:gd name="T20" fmla="*/ 139 w 151"/>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00">
                <a:moveTo>
                  <a:pt x="139" y="100"/>
                </a:moveTo>
                <a:cubicBezTo>
                  <a:pt x="139" y="99"/>
                  <a:pt x="139" y="98"/>
                  <a:pt x="139" y="98"/>
                </a:cubicBezTo>
                <a:cubicBezTo>
                  <a:pt x="139" y="25"/>
                  <a:pt x="139" y="25"/>
                  <a:pt x="139" y="25"/>
                </a:cubicBezTo>
                <a:cubicBezTo>
                  <a:pt x="139" y="17"/>
                  <a:pt x="134" y="11"/>
                  <a:pt x="126" y="11"/>
                </a:cubicBezTo>
                <a:cubicBezTo>
                  <a:pt x="2" y="11"/>
                  <a:pt x="2" y="11"/>
                  <a:pt x="2" y="11"/>
                </a:cubicBezTo>
                <a:cubicBezTo>
                  <a:pt x="1" y="11"/>
                  <a:pt x="0" y="11"/>
                  <a:pt x="0" y="11"/>
                </a:cubicBezTo>
                <a:cubicBezTo>
                  <a:pt x="1" y="5"/>
                  <a:pt x="6" y="0"/>
                  <a:pt x="13" y="0"/>
                </a:cubicBezTo>
                <a:cubicBezTo>
                  <a:pt x="137" y="0"/>
                  <a:pt x="137" y="0"/>
                  <a:pt x="137" y="0"/>
                </a:cubicBezTo>
                <a:cubicBezTo>
                  <a:pt x="145" y="0"/>
                  <a:pt x="151" y="6"/>
                  <a:pt x="151" y="14"/>
                </a:cubicBezTo>
                <a:cubicBezTo>
                  <a:pt x="151" y="86"/>
                  <a:pt x="151" y="86"/>
                  <a:pt x="151" y="86"/>
                </a:cubicBezTo>
                <a:cubicBezTo>
                  <a:pt x="151" y="93"/>
                  <a:pt x="146" y="99"/>
                  <a:pt x="139" y="10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Freeform 17"/>
          <p:cNvSpPr/>
          <p:nvPr/>
        </p:nvSpPr>
        <p:spPr bwMode="auto">
          <a:xfrm>
            <a:off x="4073525" y="1190625"/>
            <a:ext cx="320675" cy="320675"/>
          </a:xfrm>
          <a:custGeom>
            <a:avLst/>
            <a:gdLst>
              <a:gd name="T0" fmla="*/ 138 w 142"/>
              <a:gd name="T1" fmla="*/ 134 h 142"/>
              <a:gd name="T2" fmla="*/ 8 w 142"/>
              <a:gd name="T3" fmla="*/ 134 h 142"/>
              <a:gd name="T4" fmla="*/ 8 w 142"/>
              <a:gd name="T5" fmla="*/ 4 h 142"/>
              <a:gd name="T6" fmla="*/ 6 w 142"/>
              <a:gd name="T7" fmla="*/ 0 h 142"/>
              <a:gd name="T8" fmla="*/ 3 w 142"/>
              <a:gd name="T9" fmla="*/ 0 h 142"/>
              <a:gd name="T10" fmla="*/ 0 w 142"/>
              <a:gd name="T11" fmla="*/ 4 h 142"/>
              <a:gd name="T12" fmla="*/ 0 w 142"/>
              <a:gd name="T13" fmla="*/ 136 h 142"/>
              <a:gd name="T14" fmla="*/ 0 w 142"/>
              <a:gd name="T15" fmla="*/ 138 h 142"/>
              <a:gd name="T16" fmla="*/ 0 w 142"/>
              <a:gd name="T17" fmla="*/ 139 h 142"/>
              <a:gd name="T18" fmla="*/ 1 w 142"/>
              <a:gd name="T19" fmla="*/ 141 h 142"/>
              <a:gd name="T20" fmla="*/ 3 w 142"/>
              <a:gd name="T21" fmla="*/ 142 h 142"/>
              <a:gd name="T22" fmla="*/ 5 w 142"/>
              <a:gd name="T23" fmla="*/ 142 h 142"/>
              <a:gd name="T24" fmla="*/ 6 w 142"/>
              <a:gd name="T25" fmla="*/ 142 h 142"/>
              <a:gd name="T26" fmla="*/ 138 w 142"/>
              <a:gd name="T27" fmla="*/ 142 h 142"/>
              <a:gd name="T28" fmla="*/ 142 w 142"/>
              <a:gd name="T29" fmla="*/ 139 h 142"/>
              <a:gd name="T30" fmla="*/ 142 w 142"/>
              <a:gd name="T31" fmla="*/ 136 h 142"/>
              <a:gd name="T32" fmla="*/ 138 w 142"/>
              <a:gd name="T33"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42">
                <a:moveTo>
                  <a:pt x="138" y="134"/>
                </a:moveTo>
                <a:cubicBezTo>
                  <a:pt x="8" y="134"/>
                  <a:pt x="8" y="134"/>
                  <a:pt x="8" y="134"/>
                </a:cubicBezTo>
                <a:cubicBezTo>
                  <a:pt x="8" y="4"/>
                  <a:pt x="8" y="4"/>
                  <a:pt x="8" y="4"/>
                </a:cubicBezTo>
                <a:cubicBezTo>
                  <a:pt x="8" y="2"/>
                  <a:pt x="7" y="0"/>
                  <a:pt x="6" y="0"/>
                </a:cubicBezTo>
                <a:cubicBezTo>
                  <a:pt x="3" y="0"/>
                  <a:pt x="3" y="0"/>
                  <a:pt x="3" y="0"/>
                </a:cubicBezTo>
                <a:cubicBezTo>
                  <a:pt x="1" y="0"/>
                  <a:pt x="0" y="2"/>
                  <a:pt x="0" y="4"/>
                </a:cubicBezTo>
                <a:cubicBezTo>
                  <a:pt x="0" y="136"/>
                  <a:pt x="0" y="136"/>
                  <a:pt x="0" y="136"/>
                </a:cubicBezTo>
                <a:cubicBezTo>
                  <a:pt x="0" y="138"/>
                  <a:pt x="0" y="138"/>
                  <a:pt x="0" y="138"/>
                </a:cubicBezTo>
                <a:cubicBezTo>
                  <a:pt x="0" y="139"/>
                  <a:pt x="0" y="139"/>
                  <a:pt x="0" y="139"/>
                </a:cubicBezTo>
                <a:cubicBezTo>
                  <a:pt x="0" y="140"/>
                  <a:pt x="1" y="141"/>
                  <a:pt x="1" y="141"/>
                </a:cubicBezTo>
                <a:cubicBezTo>
                  <a:pt x="2" y="141"/>
                  <a:pt x="2" y="142"/>
                  <a:pt x="3" y="142"/>
                </a:cubicBezTo>
                <a:cubicBezTo>
                  <a:pt x="5" y="142"/>
                  <a:pt x="5" y="142"/>
                  <a:pt x="5" y="142"/>
                </a:cubicBezTo>
                <a:cubicBezTo>
                  <a:pt x="6" y="142"/>
                  <a:pt x="6" y="142"/>
                  <a:pt x="6" y="142"/>
                </a:cubicBezTo>
                <a:cubicBezTo>
                  <a:pt x="138" y="142"/>
                  <a:pt x="138" y="142"/>
                  <a:pt x="138" y="142"/>
                </a:cubicBezTo>
                <a:cubicBezTo>
                  <a:pt x="140" y="142"/>
                  <a:pt x="142" y="141"/>
                  <a:pt x="142" y="139"/>
                </a:cubicBezTo>
                <a:cubicBezTo>
                  <a:pt x="142" y="136"/>
                  <a:pt x="142" y="136"/>
                  <a:pt x="142" y="136"/>
                </a:cubicBezTo>
                <a:cubicBezTo>
                  <a:pt x="142" y="135"/>
                  <a:pt x="140" y="134"/>
                  <a:pt x="138" y="1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Freeform 18"/>
          <p:cNvSpPr/>
          <p:nvPr/>
        </p:nvSpPr>
        <p:spPr bwMode="auto">
          <a:xfrm>
            <a:off x="4105275" y="1208088"/>
            <a:ext cx="293688" cy="266700"/>
          </a:xfrm>
          <a:custGeom>
            <a:avLst/>
            <a:gdLst>
              <a:gd name="T0" fmla="*/ 130 w 130"/>
              <a:gd name="T1" fmla="*/ 0 h 118"/>
              <a:gd name="T2" fmla="*/ 109 w 130"/>
              <a:gd name="T3" fmla="*/ 17 h 118"/>
              <a:gd name="T4" fmla="*/ 116 w 130"/>
              <a:gd name="T5" fmla="*/ 17 h 118"/>
              <a:gd name="T6" fmla="*/ 69 w 130"/>
              <a:gd name="T7" fmla="*/ 108 h 118"/>
              <a:gd name="T8" fmla="*/ 31 w 130"/>
              <a:gd name="T9" fmla="*/ 75 h 118"/>
              <a:gd name="T10" fmla="*/ 28 w 130"/>
              <a:gd name="T11" fmla="*/ 74 h 118"/>
              <a:gd name="T12" fmla="*/ 25 w 130"/>
              <a:gd name="T13" fmla="*/ 76 h 118"/>
              <a:gd name="T14" fmla="*/ 1 w 130"/>
              <a:gd name="T15" fmla="*/ 112 h 118"/>
              <a:gd name="T16" fmla="*/ 2 w 130"/>
              <a:gd name="T17" fmla="*/ 117 h 118"/>
              <a:gd name="T18" fmla="*/ 4 w 130"/>
              <a:gd name="T19" fmla="*/ 118 h 118"/>
              <a:gd name="T20" fmla="*/ 7 w 130"/>
              <a:gd name="T21" fmla="*/ 116 h 118"/>
              <a:gd name="T22" fmla="*/ 7 w 130"/>
              <a:gd name="T23" fmla="*/ 116 h 118"/>
              <a:gd name="T24" fmla="*/ 29 w 130"/>
              <a:gd name="T25" fmla="*/ 83 h 118"/>
              <a:gd name="T26" fmla="*/ 68 w 130"/>
              <a:gd name="T27" fmla="*/ 116 h 118"/>
              <a:gd name="T28" fmla="*/ 71 w 130"/>
              <a:gd name="T29" fmla="*/ 117 h 118"/>
              <a:gd name="T30" fmla="*/ 73 w 130"/>
              <a:gd name="T31" fmla="*/ 115 h 118"/>
              <a:gd name="T32" fmla="*/ 123 w 130"/>
              <a:gd name="T33" fmla="*/ 21 h 118"/>
              <a:gd name="T34" fmla="*/ 127 w 130"/>
              <a:gd name="T35" fmla="*/ 26 h 118"/>
              <a:gd name="T36" fmla="*/ 130 w 130"/>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18">
                <a:moveTo>
                  <a:pt x="130" y="0"/>
                </a:moveTo>
                <a:cubicBezTo>
                  <a:pt x="109" y="17"/>
                  <a:pt x="109" y="17"/>
                  <a:pt x="109" y="17"/>
                </a:cubicBezTo>
                <a:cubicBezTo>
                  <a:pt x="116" y="17"/>
                  <a:pt x="116" y="17"/>
                  <a:pt x="116" y="17"/>
                </a:cubicBezTo>
                <a:cubicBezTo>
                  <a:pt x="69" y="108"/>
                  <a:pt x="69" y="108"/>
                  <a:pt x="69" y="108"/>
                </a:cubicBezTo>
                <a:cubicBezTo>
                  <a:pt x="31" y="75"/>
                  <a:pt x="31" y="75"/>
                  <a:pt x="31" y="75"/>
                </a:cubicBezTo>
                <a:cubicBezTo>
                  <a:pt x="30" y="75"/>
                  <a:pt x="29" y="74"/>
                  <a:pt x="28" y="74"/>
                </a:cubicBezTo>
                <a:cubicBezTo>
                  <a:pt x="27" y="75"/>
                  <a:pt x="26" y="75"/>
                  <a:pt x="25" y="76"/>
                </a:cubicBezTo>
                <a:cubicBezTo>
                  <a:pt x="1" y="112"/>
                  <a:pt x="1" y="112"/>
                  <a:pt x="1" y="112"/>
                </a:cubicBezTo>
                <a:cubicBezTo>
                  <a:pt x="0" y="114"/>
                  <a:pt x="1" y="116"/>
                  <a:pt x="2" y="117"/>
                </a:cubicBezTo>
                <a:cubicBezTo>
                  <a:pt x="3" y="117"/>
                  <a:pt x="4" y="118"/>
                  <a:pt x="4" y="118"/>
                </a:cubicBezTo>
                <a:cubicBezTo>
                  <a:pt x="5" y="118"/>
                  <a:pt x="6" y="117"/>
                  <a:pt x="7" y="116"/>
                </a:cubicBezTo>
                <a:cubicBezTo>
                  <a:pt x="7" y="116"/>
                  <a:pt x="7" y="116"/>
                  <a:pt x="7" y="116"/>
                </a:cubicBezTo>
                <a:cubicBezTo>
                  <a:pt x="29" y="83"/>
                  <a:pt x="29" y="83"/>
                  <a:pt x="29" y="83"/>
                </a:cubicBezTo>
                <a:cubicBezTo>
                  <a:pt x="68" y="116"/>
                  <a:pt x="68" y="116"/>
                  <a:pt x="68" y="116"/>
                </a:cubicBezTo>
                <a:cubicBezTo>
                  <a:pt x="68" y="117"/>
                  <a:pt x="69" y="117"/>
                  <a:pt x="71" y="117"/>
                </a:cubicBezTo>
                <a:cubicBezTo>
                  <a:pt x="72" y="117"/>
                  <a:pt x="72" y="116"/>
                  <a:pt x="73" y="115"/>
                </a:cubicBezTo>
                <a:cubicBezTo>
                  <a:pt x="123" y="21"/>
                  <a:pt x="123" y="21"/>
                  <a:pt x="123" y="21"/>
                </a:cubicBezTo>
                <a:cubicBezTo>
                  <a:pt x="127" y="26"/>
                  <a:pt x="127" y="26"/>
                  <a:pt x="127" y="26"/>
                </a:cubicBezTo>
                <a:lnTo>
                  <a:pt x="13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 name="Freeform 19"/>
          <p:cNvSpPr/>
          <p:nvPr/>
        </p:nvSpPr>
        <p:spPr bwMode="auto">
          <a:xfrm>
            <a:off x="4098925" y="1463675"/>
            <a:ext cx="4763" cy="11113"/>
          </a:xfrm>
          <a:custGeom>
            <a:avLst/>
            <a:gdLst>
              <a:gd name="T0" fmla="*/ 0 w 2"/>
              <a:gd name="T1" fmla="*/ 0 h 5"/>
              <a:gd name="T2" fmla="*/ 0 w 2"/>
              <a:gd name="T3" fmla="*/ 2 h 5"/>
              <a:gd name="T4" fmla="*/ 2 w 2"/>
              <a:gd name="T5" fmla="*/ 5 h 5"/>
              <a:gd name="T6" fmla="*/ 0 w 2"/>
              <a:gd name="T7" fmla="*/ 2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0"/>
                  <a:pt x="0" y="1"/>
                  <a:pt x="0" y="2"/>
                </a:cubicBezTo>
                <a:cubicBezTo>
                  <a:pt x="0" y="4"/>
                  <a:pt x="1" y="5"/>
                  <a:pt x="2" y="5"/>
                </a:cubicBezTo>
                <a:cubicBezTo>
                  <a:pt x="1" y="5"/>
                  <a:pt x="1" y="3"/>
                  <a:pt x="0" y="2"/>
                </a:cubicBezTo>
                <a:cubicBezTo>
                  <a:pt x="0" y="1"/>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 name="Freeform 20"/>
          <p:cNvSpPr/>
          <p:nvPr/>
        </p:nvSpPr>
        <p:spPr bwMode="auto">
          <a:xfrm>
            <a:off x="4271963" y="1458913"/>
            <a:ext cx="112712" cy="17462"/>
          </a:xfrm>
          <a:custGeom>
            <a:avLst/>
            <a:gdLst>
              <a:gd name="T0" fmla="*/ 0 w 50"/>
              <a:gd name="T1" fmla="*/ 8 h 8"/>
              <a:gd name="T2" fmla="*/ 47 w 50"/>
              <a:gd name="T3" fmla="*/ 8 h 8"/>
              <a:gd name="T4" fmla="*/ 50 w 50"/>
              <a:gd name="T5" fmla="*/ 4 h 8"/>
              <a:gd name="T6" fmla="*/ 47 w 50"/>
              <a:gd name="T7" fmla="*/ 0 h 8"/>
              <a:gd name="T8" fmla="*/ 4 w 50"/>
              <a:gd name="T9" fmla="*/ 0 h 8"/>
              <a:gd name="T10" fmla="*/ 2 w 50"/>
              <a:gd name="T11" fmla="*/ 5 h 8"/>
              <a:gd name="T12" fmla="*/ 0 w 5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0" h="8">
                <a:moveTo>
                  <a:pt x="0" y="8"/>
                </a:moveTo>
                <a:cubicBezTo>
                  <a:pt x="47" y="8"/>
                  <a:pt x="47" y="8"/>
                  <a:pt x="47" y="8"/>
                </a:cubicBezTo>
                <a:cubicBezTo>
                  <a:pt x="49" y="8"/>
                  <a:pt x="50" y="6"/>
                  <a:pt x="50" y="4"/>
                </a:cubicBezTo>
                <a:cubicBezTo>
                  <a:pt x="50" y="2"/>
                  <a:pt x="49" y="0"/>
                  <a:pt x="47" y="0"/>
                </a:cubicBezTo>
                <a:cubicBezTo>
                  <a:pt x="4" y="0"/>
                  <a:pt x="4" y="0"/>
                  <a:pt x="4" y="0"/>
                </a:cubicBezTo>
                <a:cubicBezTo>
                  <a:pt x="2" y="5"/>
                  <a:pt x="2" y="5"/>
                  <a:pt x="2" y="5"/>
                </a:cubicBezTo>
                <a:cubicBezTo>
                  <a:pt x="1" y="6"/>
                  <a:pt x="1" y="7"/>
                  <a:pt x="0"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 name="Freeform 21"/>
          <p:cNvSpPr/>
          <p:nvPr/>
        </p:nvSpPr>
        <p:spPr bwMode="auto">
          <a:xfrm>
            <a:off x="4125913" y="1458913"/>
            <a:ext cx="127000" cy="17462"/>
          </a:xfrm>
          <a:custGeom>
            <a:avLst/>
            <a:gdLst>
              <a:gd name="T0" fmla="*/ 48 w 56"/>
              <a:gd name="T1" fmla="*/ 0 h 8"/>
              <a:gd name="T2" fmla="*/ 5 w 56"/>
              <a:gd name="T3" fmla="*/ 0 h 8"/>
              <a:gd name="T4" fmla="*/ 1 w 56"/>
              <a:gd name="T5" fmla="*/ 7 h 8"/>
              <a:gd name="T6" fmla="*/ 0 w 56"/>
              <a:gd name="T7" fmla="*/ 8 h 8"/>
              <a:gd name="T8" fmla="*/ 56 w 56"/>
              <a:gd name="T9" fmla="*/ 8 h 8"/>
              <a:gd name="T10" fmla="*/ 56 w 56"/>
              <a:gd name="T11" fmla="*/ 7 h 8"/>
              <a:gd name="T12" fmla="*/ 48 w 5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48" y="0"/>
                </a:moveTo>
                <a:cubicBezTo>
                  <a:pt x="5" y="0"/>
                  <a:pt x="5" y="0"/>
                  <a:pt x="5" y="0"/>
                </a:cubicBezTo>
                <a:cubicBezTo>
                  <a:pt x="1" y="7"/>
                  <a:pt x="1" y="7"/>
                  <a:pt x="1" y="7"/>
                </a:cubicBezTo>
                <a:cubicBezTo>
                  <a:pt x="1" y="7"/>
                  <a:pt x="0" y="7"/>
                  <a:pt x="0" y="8"/>
                </a:cubicBezTo>
                <a:cubicBezTo>
                  <a:pt x="56" y="8"/>
                  <a:pt x="56" y="8"/>
                  <a:pt x="56" y="8"/>
                </a:cubicBezTo>
                <a:cubicBezTo>
                  <a:pt x="56" y="7"/>
                  <a:pt x="56" y="7"/>
                  <a:pt x="56" y="7"/>
                </a:cubicBezTo>
                <a:lnTo>
                  <a:pt x="48"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 name="Freeform 22"/>
          <p:cNvSpPr/>
          <p:nvPr/>
        </p:nvSpPr>
        <p:spPr bwMode="auto">
          <a:xfrm>
            <a:off x="4252913" y="1433513"/>
            <a:ext cx="7937" cy="7937"/>
          </a:xfrm>
          <a:custGeom>
            <a:avLst/>
            <a:gdLst>
              <a:gd name="T0" fmla="*/ 4 w 5"/>
              <a:gd name="T1" fmla="*/ 5 h 5"/>
              <a:gd name="T2" fmla="*/ 5 w 5"/>
              <a:gd name="T3" fmla="*/ 0 h 5"/>
              <a:gd name="T4" fmla="*/ 0 w 5"/>
              <a:gd name="T5" fmla="*/ 0 h 5"/>
              <a:gd name="T6" fmla="*/ 4 w 5"/>
              <a:gd name="T7" fmla="*/ 5 h 5"/>
            </a:gdLst>
            <a:ahLst/>
            <a:cxnLst>
              <a:cxn ang="0">
                <a:pos x="T0" y="T1"/>
              </a:cxn>
              <a:cxn ang="0">
                <a:pos x="T2" y="T3"/>
              </a:cxn>
              <a:cxn ang="0">
                <a:pos x="T4" y="T5"/>
              </a:cxn>
              <a:cxn ang="0">
                <a:pos x="T6" y="T7"/>
              </a:cxn>
            </a:cxnLst>
            <a:rect l="0" t="0" r="r" b="b"/>
            <a:pathLst>
              <a:path w="5" h="5">
                <a:moveTo>
                  <a:pt x="4" y="5"/>
                </a:moveTo>
                <a:lnTo>
                  <a:pt x="5" y="0"/>
                </a:lnTo>
                <a:lnTo>
                  <a:pt x="0" y="0"/>
                </a:lnTo>
                <a:lnTo>
                  <a:pt x="4"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 name="Freeform 23"/>
          <p:cNvSpPr/>
          <p:nvPr/>
        </p:nvSpPr>
        <p:spPr bwMode="auto">
          <a:xfrm>
            <a:off x="4098925" y="1411288"/>
            <a:ext cx="33338" cy="15875"/>
          </a:xfrm>
          <a:custGeom>
            <a:avLst/>
            <a:gdLst>
              <a:gd name="T0" fmla="*/ 3 w 15"/>
              <a:gd name="T1" fmla="*/ 0 h 7"/>
              <a:gd name="T2" fmla="*/ 0 w 15"/>
              <a:gd name="T3" fmla="*/ 3 h 7"/>
              <a:gd name="T4" fmla="*/ 3 w 15"/>
              <a:gd name="T5" fmla="*/ 7 h 7"/>
              <a:gd name="T6" fmla="*/ 11 w 15"/>
              <a:gd name="T7" fmla="*/ 7 h 7"/>
              <a:gd name="T8" fmla="*/ 15 w 15"/>
              <a:gd name="T9" fmla="*/ 0 h 7"/>
              <a:gd name="T10" fmla="*/ 3 w 15"/>
              <a:gd name="T11" fmla="*/ 0 h 7"/>
            </a:gdLst>
            <a:ahLst/>
            <a:cxnLst>
              <a:cxn ang="0">
                <a:pos x="T0" y="T1"/>
              </a:cxn>
              <a:cxn ang="0">
                <a:pos x="T2" y="T3"/>
              </a:cxn>
              <a:cxn ang="0">
                <a:pos x="T4" y="T5"/>
              </a:cxn>
              <a:cxn ang="0">
                <a:pos x="T6" y="T7"/>
              </a:cxn>
              <a:cxn ang="0">
                <a:pos x="T8" y="T9"/>
              </a:cxn>
              <a:cxn ang="0">
                <a:pos x="T10" y="T11"/>
              </a:cxn>
            </a:cxnLst>
            <a:rect l="0" t="0" r="r" b="b"/>
            <a:pathLst>
              <a:path w="15" h="7">
                <a:moveTo>
                  <a:pt x="3" y="0"/>
                </a:moveTo>
                <a:cubicBezTo>
                  <a:pt x="1" y="0"/>
                  <a:pt x="0" y="1"/>
                  <a:pt x="0" y="3"/>
                </a:cubicBezTo>
                <a:cubicBezTo>
                  <a:pt x="0" y="5"/>
                  <a:pt x="1" y="7"/>
                  <a:pt x="3" y="7"/>
                </a:cubicBezTo>
                <a:cubicBezTo>
                  <a:pt x="11" y="7"/>
                  <a:pt x="11" y="7"/>
                  <a:pt x="11" y="7"/>
                </a:cubicBezTo>
                <a:cubicBezTo>
                  <a:pt x="15" y="0"/>
                  <a:pt x="15" y="0"/>
                  <a:pt x="15" y="0"/>
                </a:cubicBezTo>
                <a:lnTo>
                  <a:pt x="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 name="Freeform 24"/>
          <p:cNvSpPr/>
          <p:nvPr/>
        </p:nvSpPr>
        <p:spPr bwMode="auto">
          <a:xfrm>
            <a:off x="4222750" y="1411288"/>
            <a:ext cx="52388" cy="15875"/>
          </a:xfrm>
          <a:custGeom>
            <a:avLst/>
            <a:gdLst>
              <a:gd name="T0" fmla="*/ 13 w 33"/>
              <a:gd name="T1" fmla="*/ 10 h 10"/>
              <a:gd name="T2" fmla="*/ 27 w 33"/>
              <a:gd name="T3" fmla="*/ 10 h 10"/>
              <a:gd name="T4" fmla="*/ 33 w 33"/>
              <a:gd name="T5" fmla="*/ 0 h 10"/>
              <a:gd name="T6" fmla="*/ 0 w 33"/>
              <a:gd name="T7" fmla="*/ 0 h 10"/>
              <a:gd name="T8" fmla="*/ 13 w 33"/>
              <a:gd name="T9" fmla="*/ 10 h 10"/>
            </a:gdLst>
            <a:ahLst/>
            <a:cxnLst>
              <a:cxn ang="0">
                <a:pos x="T0" y="T1"/>
              </a:cxn>
              <a:cxn ang="0">
                <a:pos x="T2" y="T3"/>
              </a:cxn>
              <a:cxn ang="0">
                <a:pos x="T4" y="T5"/>
              </a:cxn>
              <a:cxn ang="0">
                <a:pos x="T6" y="T7"/>
              </a:cxn>
              <a:cxn ang="0">
                <a:pos x="T8" y="T9"/>
              </a:cxn>
            </a:cxnLst>
            <a:rect l="0" t="0" r="r" b="b"/>
            <a:pathLst>
              <a:path w="33" h="10">
                <a:moveTo>
                  <a:pt x="13" y="10"/>
                </a:moveTo>
                <a:lnTo>
                  <a:pt x="27" y="10"/>
                </a:lnTo>
                <a:lnTo>
                  <a:pt x="33" y="0"/>
                </a:lnTo>
                <a:lnTo>
                  <a:pt x="0" y="0"/>
                </a:lnTo>
                <a:lnTo>
                  <a:pt x="13" y="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 name="Freeform 25"/>
          <p:cNvSpPr/>
          <p:nvPr/>
        </p:nvSpPr>
        <p:spPr bwMode="auto">
          <a:xfrm>
            <a:off x="4159250" y="1411288"/>
            <a:ext cx="36513" cy="15875"/>
          </a:xfrm>
          <a:custGeom>
            <a:avLst/>
            <a:gdLst>
              <a:gd name="T0" fmla="*/ 12 w 23"/>
              <a:gd name="T1" fmla="*/ 0 h 10"/>
              <a:gd name="T2" fmla="*/ 7 w 23"/>
              <a:gd name="T3" fmla="*/ 0 h 10"/>
              <a:gd name="T4" fmla="*/ 0 w 23"/>
              <a:gd name="T5" fmla="*/ 10 h 10"/>
              <a:gd name="T6" fmla="*/ 23 w 23"/>
              <a:gd name="T7" fmla="*/ 10 h 10"/>
              <a:gd name="T8" fmla="*/ 12 w 23"/>
              <a:gd name="T9" fmla="*/ 0 h 10"/>
            </a:gdLst>
            <a:ahLst/>
            <a:cxnLst>
              <a:cxn ang="0">
                <a:pos x="T0" y="T1"/>
              </a:cxn>
              <a:cxn ang="0">
                <a:pos x="T2" y="T3"/>
              </a:cxn>
              <a:cxn ang="0">
                <a:pos x="T4" y="T5"/>
              </a:cxn>
              <a:cxn ang="0">
                <a:pos x="T6" y="T7"/>
              </a:cxn>
              <a:cxn ang="0">
                <a:pos x="T8" y="T9"/>
              </a:cxn>
            </a:cxnLst>
            <a:rect l="0" t="0" r="r" b="b"/>
            <a:pathLst>
              <a:path w="23" h="10">
                <a:moveTo>
                  <a:pt x="12" y="0"/>
                </a:moveTo>
                <a:lnTo>
                  <a:pt x="7" y="0"/>
                </a:lnTo>
                <a:lnTo>
                  <a:pt x="0" y="10"/>
                </a:lnTo>
                <a:lnTo>
                  <a:pt x="23" y="10"/>
                </a:lnTo>
                <a:lnTo>
                  <a:pt x="1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 name="Freeform 26"/>
          <p:cNvSpPr/>
          <p:nvPr/>
        </p:nvSpPr>
        <p:spPr bwMode="auto">
          <a:xfrm>
            <a:off x="4298950" y="1411288"/>
            <a:ext cx="85725" cy="15875"/>
          </a:xfrm>
          <a:custGeom>
            <a:avLst/>
            <a:gdLst>
              <a:gd name="T0" fmla="*/ 35 w 38"/>
              <a:gd name="T1" fmla="*/ 7 h 7"/>
              <a:gd name="T2" fmla="*/ 38 w 38"/>
              <a:gd name="T3" fmla="*/ 3 h 7"/>
              <a:gd name="T4" fmla="*/ 35 w 38"/>
              <a:gd name="T5" fmla="*/ 0 h 7"/>
              <a:gd name="T6" fmla="*/ 4 w 38"/>
              <a:gd name="T7" fmla="*/ 0 h 7"/>
              <a:gd name="T8" fmla="*/ 0 w 38"/>
              <a:gd name="T9" fmla="*/ 7 h 7"/>
              <a:gd name="T10" fmla="*/ 35 w 38"/>
              <a:gd name="T11" fmla="*/ 7 h 7"/>
            </a:gdLst>
            <a:ahLst/>
            <a:cxnLst>
              <a:cxn ang="0">
                <a:pos x="T0" y="T1"/>
              </a:cxn>
              <a:cxn ang="0">
                <a:pos x="T2" y="T3"/>
              </a:cxn>
              <a:cxn ang="0">
                <a:pos x="T4" y="T5"/>
              </a:cxn>
              <a:cxn ang="0">
                <a:pos x="T6" y="T7"/>
              </a:cxn>
              <a:cxn ang="0">
                <a:pos x="T8" y="T9"/>
              </a:cxn>
              <a:cxn ang="0">
                <a:pos x="T10" y="T11"/>
              </a:cxn>
            </a:cxnLst>
            <a:rect l="0" t="0" r="r" b="b"/>
            <a:pathLst>
              <a:path w="38" h="7">
                <a:moveTo>
                  <a:pt x="35" y="7"/>
                </a:moveTo>
                <a:cubicBezTo>
                  <a:pt x="37" y="7"/>
                  <a:pt x="38" y="5"/>
                  <a:pt x="38" y="3"/>
                </a:cubicBezTo>
                <a:cubicBezTo>
                  <a:pt x="38" y="1"/>
                  <a:pt x="37" y="0"/>
                  <a:pt x="35" y="0"/>
                </a:cubicBezTo>
                <a:cubicBezTo>
                  <a:pt x="4" y="0"/>
                  <a:pt x="4" y="0"/>
                  <a:pt x="4" y="0"/>
                </a:cubicBezTo>
                <a:cubicBezTo>
                  <a:pt x="0" y="7"/>
                  <a:pt x="0" y="7"/>
                  <a:pt x="0" y="7"/>
                </a:cubicBezTo>
                <a:lnTo>
                  <a:pt x="35"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 name="Freeform 27"/>
          <p:cNvSpPr/>
          <p:nvPr/>
        </p:nvSpPr>
        <p:spPr bwMode="auto">
          <a:xfrm>
            <a:off x="4098925" y="1362075"/>
            <a:ext cx="200025" cy="15875"/>
          </a:xfrm>
          <a:custGeom>
            <a:avLst/>
            <a:gdLst>
              <a:gd name="T0" fmla="*/ 30 w 89"/>
              <a:gd name="T1" fmla="*/ 3 h 7"/>
              <a:gd name="T2" fmla="*/ 31 w 89"/>
              <a:gd name="T3" fmla="*/ 3 h 7"/>
              <a:gd name="T4" fmla="*/ 36 w 89"/>
              <a:gd name="T5" fmla="*/ 5 h 7"/>
              <a:gd name="T6" fmla="*/ 38 w 89"/>
              <a:gd name="T7" fmla="*/ 7 h 7"/>
              <a:gd name="T8" fmla="*/ 85 w 89"/>
              <a:gd name="T9" fmla="*/ 7 h 7"/>
              <a:gd name="T10" fmla="*/ 89 w 89"/>
              <a:gd name="T11" fmla="*/ 0 h 7"/>
              <a:gd name="T12" fmla="*/ 3 w 89"/>
              <a:gd name="T13" fmla="*/ 0 h 7"/>
              <a:gd name="T14" fmla="*/ 0 w 89"/>
              <a:gd name="T15" fmla="*/ 3 h 7"/>
              <a:gd name="T16" fmla="*/ 3 w 89"/>
              <a:gd name="T17" fmla="*/ 7 h 7"/>
              <a:gd name="T18" fmla="*/ 25 w 89"/>
              <a:gd name="T19" fmla="*/ 7 h 7"/>
              <a:gd name="T20" fmla="*/ 26 w 89"/>
              <a:gd name="T21" fmla="*/ 6 h 7"/>
              <a:gd name="T22" fmla="*/ 30 w 89"/>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
                <a:moveTo>
                  <a:pt x="30" y="3"/>
                </a:moveTo>
                <a:cubicBezTo>
                  <a:pt x="31" y="3"/>
                  <a:pt x="31" y="3"/>
                  <a:pt x="31" y="3"/>
                </a:cubicBezTo>
                <a:cubicBezTo>
                  <a:pt x="33" y="3"/>
                  <a:pt x="34" y="4"/>
                  <a:pt x="36" y="5"/>
                </a:cubicBezTo>
                <a:cubicBezTo>
                  <a:pt x="38" y="7"/>
                  <a:pt x="38" y="7"/>
                  <a:pt x="38" y="7"/>
                </a:cubicBezTo>
                <a:cubicBezTo>
                  <a:pt x="85" y="7"/>
                  <a:pt x="85" y="7"/>
                  <a:pt x="85" y="7"/>
                </a:cubicBezTo>
                <a:cubicBezTo>
                  <a:pt x="89" y="0"/>
                  <a:pt x="89" y="0"/>
                  <a:pt x="89" y="0"/>
                </a:cubicBezTo>
                <a:cubicBezTo>
                  <a:pt x="3" y="0"/>
                  <a:pt x="3" y="0"/>
                  <a:pt x="3" y="0"/>
                </a:cubicBezTo>
                <a:cubicBezTo>
                  <a:pt x="1" y="0"/>
                  <a:pt x="0" y="1"/>
                  <a:pt x="0" y="3"/>
                </a:cubicBezTo>
                <a:cubicBezTo>
                  <a:pt x="0" y="5"/>
                  <a:pt x="1" y="7"/>
                  <a:pt x="3" y="7"/>
                </a:cubicBezTo>
                <a:cubicBezTo>
                  <a:pt x="25" y="7"/>
                  <a:pt x="25" y="7"/>
                  <a:pt x="25" y="7"/>
                </a:cubicBezTo>
                <a:cubicBezTo>
                  <a:pt x="26" y="6"/>
                  <a:pt x="26" y="6"/>
                  <a:pt x="26" y="6"/>
                </a:cubicBezTo>
                <a:cubicBezTo>
                  <a:pt x="27" y="4"/>
                  <a:pt x="28" y="3"/>
                  <a:pt x="30"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 name="Freeform 28"/>
          <p:cNvSpPr/>
          <p:nvPr/>
        </p:nvSpPr>
        <p:spPr bwMode="auto">
          <a:xfrm>
            <a:off x="4325938" y="1362075"/>
            <a:ext cx="58737" cy="15875"/>
          </a:xfrm>
          <a:custGeom>
            <a:avLst/>
            <a:gdLst>
              <a:gd name="T0" fmla="*/ 23 w 26"/>
              <a:gd name="T1" fmla="*/ 7 h 7"/>
              <a:gd name="T2" fmla="*/ 26 w 26"/>
              <a:gd name="T3" fmla="*/ 3 h 7"/>
              <a:gd name="T4" fmla="*/ 23 w 26"/>
              <a:gd name="T5" fmla="*/ 0 h 7"/>
              <a:gd name="T6" fmla="*/ 3 w 26"/>
              <a:gd name="T7" fmla="*/ 0 h 7"/>
              <a:gd name="T8" fmla="*/ 0 w 26"/>
              <a:gd name="T9" fmla="*/ 7 h 7"/>
              <a:gd name="T10" fmla="*/ 23 w 26"/>
              <a:gd name="T11" fmla="*/ 7 h 7"/>
            </a:gdLst>
            <a:ahLst/>
            <a:cxnLst>
              <a:cxn ang="0">
                <a:pos x="T0" y="T1"/>
              </a:cxn>
              <a:cxn ang="0">
                <a:pos x="T2" y="T3"/>
              </a:cxn>
              <a:cxn ang="0">
                <a:pos x="T4" y="T5"/>
              </a:cxn>
              <a:cxn ang="0">
                <a:pos x="T6" y="T7"/>
              </a:cxn>
              <a:cxn ang="0">
                <a:pos x="T8" y="T9"/>
              </a:cxn>
              <a:cxn ang="0">
                <a:pos x="T10" y="T11"/>
              </a:cxn>
            </a:cxnLst>
            <a:rect l="0" t="0" r="r" b="b"/>
            <a:pathLst>
              <a:path w="26" h="7">
                <a:moveTo>
                  <a:pt x="23" y="7"/>
                </a:moveTo>
                <a:cubicBezTo>
                  <a:pt x="25" y="7"/>
                  <a:pt x="26" y="5"/>
                  <a:pt x="26" y="3"/>
                </a:cubicBezTo>
                <a:cubicBezTo>
                  <a:pt x="26" y="1"/>
                  <a:pt x="25" y="0"/>
                  <a:pt x="23" y="0"/>
                </a:cubicBezTo>
                <a:cubicBezTo>
                  <a:pt x="3" y="0"/>
                  <a:pt x="3" y="0"/>
                  <a:pt x="3" y="0"/>
                </a:cubicBezTo>
                <a:cubicBezTo>
                  <a:pt x="0" y="7"/>
                  <a:pt x="0" y="7"/>
                  <a:pt x="0" y="7"/>
                </a:cubicBezTo>
                <a:lnTo>
                  <a:pt x="23"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 name="Freeform 29"/>
          <p:cNvSpPr/>
          <p:nvPr/>
        </p:nvSpPr>
        <p:spPr bwMode="auto">
          <a:xfrm>
            <a:off x="4351338" y="1312863"/>
            <a:ext cx="33337" cy="15875"/>
          </a:xfrm>
          <a:custGeom>
            <a:avLst/>
            <a:gdLst>
              <a:gd name="T0" fmla="*/ 12 w 15"/>
              <a:gd name="T1" fmla="*/ 7 h 7"/>
              <a:gd name="T2" fmla="*/ 15 w 15"/>
              <a:gd name="T3" fmla="*/ 3 h 7"/>
              <a:gd name="T4" fmla="*/ 12 w 15"/>
              <a:gd name="T5" fmla="*/ 0 h 7"/>
              <a:gd name="T6" fmla="*/ 4 w 15"/>
              <a:gd name="T7" fmla="*/ 0 h 7"/>
              <a:gd name="T8" fmla="*/ 0 w 15"/>
              <a:gd name="T9" fmla="*/ 7 h 7"/>
              <a:gd name="T10" fmla="*/ 12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12" y="7"/>
                </a:moveTo>
                <a:cubicBezTo>
                  <a:pt x="14" y="7"/>
                  <a:pt x="15" y="5"/>
                  <a:pt x="15" y="3"/>
                </a:cubicBezTo>
                <a:cubicBezTo>
                  <a:pt x="15" y="1"/>
                  <a:pt x="14" y="0"/>
                  <a:pt x="12" y="0"/>
                </a:cubicBezTo>
                <a:cubicBezTo>
                  <a:pt x="4" y="0"/>
                  <a:pt x="4" y="0"/>
                  <a:pt x="4" y="0"/>
                </a:cubicBezTo>
                <a:cubicBezTo>
                  <a:pt x="0" y="7"/>
                  <a:pt x="0" y="7"/>
                  <a:pt x="0" y="7"/>
                </a:cubicBezTo>
                <a:lnTo>
                  <a:pt x="12"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 name="Freeform 30"/>
          <p:cNvSpPr/>
          <p:nvPr/>
        </p:nvSpPr>
        <p:spPr bwMode="auto">
          <a:xfrm>
            <a:off x="4098925" y="1312863"/>
            <a:ext cx="227013" cy="15875"/>
          </a:xfrm>
          <a:custGeom>
            <a:avLst/>
            <a:gdLst>
              <a:gd name="T0" fmla="*/ 3 w 101"/>
              <a:gd name="T1" fmla="*/ 0 h 7"/>
              <a:gd name="T2" fmla="*/ 0 w 101"/>
              <a:gd name="T3" fmla="*/ 3 h 7"/>
              <a:gd name="T4" fmla="*/ 3 w 101"/>
              <a:gd name="T5" fmla="*/ 7 h 7"/>
              <a:gd name="T6" fmla="*/ 97 w 101"/>
              <a:gd name="T7" fmla="*/ 7 h 7"/>
              <a:gd name="T8" fmla="*/ 101 w 101"/>
              <a:gd name="T9" fmla="*/ 0 h 7"/>
              <a:gd name="T10" fmla="*/ 3 w 101"/>
              <a:gd name="T11" fmla="*/ 0 h 7"/>
            </a:gdLst>
            <a:ahLst/>
            <a:cxnLst>
              <a:cxn ang="0">
                <a:pos x="T0" y="T1"/>
              </a:cxn>
              <a:cxn ang="0">
                <a:pos x="T2" y="T3"/>
              </a:cxn>
              <a:cxn ang="0">
                <a:pos x="T4" y="T5"/>
              </a:cxn>
              <a:cxn ang="0">
                <a:pos x="T6" y="T7"/>
              </a:cxn>
              <a:cxn ang="0">
                <a:pos x="T8" y="T9"/>
              </a:cxn>
              <a:cxn ang="0">
                <a:pos x="T10" y="T11"/>
              </a:cxn>
            </a:cxnLst>
            <a:rect l="0" t="0" r="r" b="b"/>
            <a:pathLst>
              <a:path w="101" h="7">
                <a:moveTo>
                  <a:pt x="3" y="0"/>
                </a:moveTo>
                <a:cubicBezTo>
                  <a:pt x="1" y="0"/>
                  <a:pt x="0" y="1"/>
                  <a:pt x="0" y="3"/>
                </a:cubicBezTo>
                <a:cubicBezTo>
                  <a:pt x="0" y="5"/>
                  <a:pt x="1" y="7"/>
                  <a:pt x="3" y="7"/>
                </a:cubicBezTo>
                <a:cubicBezTo>
                  <a:pt x="97" y="7"/>
                  <a:pt x="97" y="7"/>
                  <a:pt x="97" y="7"/>
                </a:cubicBezTo>
                <a:cubicBezTo>
                  <a:pt x="101" y="0"/>
                  <a:pt x="101" y="0"/>
                  <a:pt x="101" y="0"/>
                </a:cubicBezTo>
                <a:lnTo>
                  <a:pt x="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 name="Freeform 31"/>
          <p:cNvSpPr/>
          <p:nvPr/>
        </p:nvSpPr>
        <p:spPr bwMode="auto">
          <a:xfrm>
            <a:off x="4378325" y="1266825"/>
            <a:ext cx="6350" cy="11113"/>
          </a:xfrm>
          <a:custGeom>
            <a:avLst/>
            <a:gdLst>
              <a:gd name="T0" fmla="*/ 0 w 3"/>
              <a:gd name="T1" fmla="*/ 5 h 5"/>
              <a:gd name="T2" fmla="*/ 0 w 3"/>
              <a:gd name="T3" fmla="*/ 5 h 5"/>
              <a:gd name="T4" fmla="*/ 3 w 3"/>
              <a:gd name="T5" fmla="*/ 2 h 5"/>
              <a:gd name="T6" fmla="*/ 2 w 3"/>
              <a:gd name="T7" fmla="*/ 0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5"/>
                  <a:pt x="0" y="5"/>
                  <a:pt x="0" y="5"/>
                </a:cubicBezTo>
                <a:cubicBezTo>
                  <a:pt x="2" y="5"/>
                  <a:pt x="3" y="4"/>
                  <a:pt x="3" y="2"/>
                </a:cubicBezTo>
                <a:cubicBezTo>
                  <a:pt x="2" y="0"/>
                  <a:pt x="2" y="0"/>
                  <a:pt x="2" y="0"/>
                </a:cubicBezTo>
                <a:lnTo>
                  <a:pt x="0"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 name="Freeform 32"/>
          <p:cNvSpPr/>
          <p:nvPr/>
        </p:nvSpPr>
        <p:spPr bwMode="auto">
          <a:xfrm>
            <a:off x="4098925" y="1262063"/>
            <a:ext cx="252413" cy="15875"/>
          </a:xfrm>
          <a:custGeom>
            <a:avLst/>
            <a:gdLst>
              <a:gd name="T0" fmla="*/ 3 w 112"/>
              <a:gd name="T1" fmla="*/ 0 h 7"/>
              <a:gd name="T2" fmla="*/ 0 w 112"/>
              <a:gd name="T3" fmla="*/ 3 h 7"/>
              <a:gd name="T4" fmla="*/ 3 w 112"/>
              <a:gd name="T5" fmla="*/ 7 h 7"/>
              <a:gd name="T6" fmla="*/ 108 w 112"/>
              <a:gd name="T7" fmla="*/ 7 h 7"/>
              <a:gd name="T8" fmla="*/ 112 w 112"/>
              <a:gd name="T9" fmla="*/ 0 h 7"/>
              <a:gd name="T10" fmla="*/ 3 w 112"/>
              <a:gd name="T11" fmla="*/ 0 h 7"/>
            </a:gdLst>
            <a:ahLst/>
            <a:cxnLst>
              <a:cxn ang="0">
                <a:pos x="T0" y="T1"/>
              </a:cxn>
              <a:cxn ang="0">
                <a:pos x="T2" y="T3"/>
              </a:cxn>
              <a:cxn ang="0">
                <a:pos x="T4" y="T5"/>
              </a:cxn>
              <a:cxn ang="0">
                <a:pos x="T6" y="T7"/>
              </a:cxn>
              <a:cxn ang="0">
                <a:pos x="T8" y="T9"/>
              </a:cxn>
              <a:cxn ang="0">
                <a:pos x="T10" y="T11"/>
              </a:cxn>
            </a:cxnLst>
            <a:rect l="0" t="0" r="r" b="b"/>
            <a:pathLst>
              <a:path w="112" h="7">
                <a:moveTo>
                  <a:pt x="3" y="0"/>
                </a:moveTo>
                <a:cubicBezTo>
                  <a:pt x="1" y="0"/>
                  <a:pt x="0" y="1"/>
                  <a:pt x="0" y="3"/>
                </a:cubicBezTo>
                <a:cubicBezTo>
                  <a:pt x="0" y="5"/>
                  <a:pt x="1" y="7"/>
                  <a:pt x="3" y="7"/>
                </a:cubicBezTo>
                <a:cubicBezTo>
                  <a:pt x="108" y="7"/>
                  <a:pt x="108" y="7"/>
                  <a:pt x="108" y="7"/>
                </a:cubicBezTo>
                <a:cubicBezTo>
                  <a:pt x="112" y="0"/>
                  <a:pt x="112" y="0"/>
                  <a:pt x="112" y="0"/>
                </a:cubicBezTo>
                <a:lnTo>
                  <a:pt x="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 name="Freeform 33"/>
          <p:cNvSpPr/>
          <p:nvPr/>
        </p:nvSpPr>
        <p:spPr bwMode="auto">
          <a:xfrm>
            <a:off x="4098925" y="1212850"/>
            <a:ext cx="280988" cy="15875"/>
          </a:xfrm>
          <a:custGeom>
            <a:avLst/>
            <a:gdLst>
              <a:gd name="T0" fmla="*/ 124 w 125"/>
              <a:gd name="T1" fmla="*/ 0 h 7"/>
              <a:gd name="T2" fmla="*/ 3 w 125"/>
              <a:gd name="T3" fmla="*/ 0 h 7"/>
              <a:gd name="T4" fmla="*/ 0 w 125"/>
              <a:gd name="T5" fmla="*/ 3 h 7"/>
              <a:gd name="T6" fmla="*/ 3 w 125"/>
              <a:gd name="T7" fmla="*/ 7 h 7"/>
              <a:gd name="T8" fmla="*/ 116 w 125"/>
              <a:gd name="T9" fmla="*/ 7 h 7"/>
              <a:gd name="T10" fmla="*/ 125 w 125"/>
              <a:gd name="T11" fmla="*/ 0 h 7"/>
              <a:gd name="T12" fmla="*/ 124 w 12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5" h="7">
                <a:moveTo>
                  <a:pt x="124" y="0"/>
                </a:moveTo>
                <a:cubicBezTo>
                  <a:pt x="3" y="0"/>
                  <a:pt x="3" y="0"/>
                  <a:pt x="3" y="0"/>
                </a:cubicBezTo>
                <a:cubicBezTo>
                  <a:pt x="1" y="0"/>
                  <a:pt x="0" y="1"/>
                  <a:pt x="0" y="3"/>
                </a:cubicBezTo>
                <a:cubicBezTo>
                  <a:pt x="0" y="5"/>
                  <a:pt x="1" y="7"/>
                  <a:pt x="3" y="7"/>
                </a:cubicBezTo>
                <a:cubicBezTo>
                  <a:pt x="116" y="7"/>
                  <a:pt x="116" y="7"/>
                  <a:pt x="116" y="7"/>
                </a:cubicBezTo>
                <a:cubicBezTo>
                  <a:pt x="125" y="0"/>
                  <a:pt x="125" y="0"/>
                  <a:pt x="125" y="0"/>
                </a:cubicBezTo>
                <a:cubicBezTo>
                  <a:pt x="124" y="0"/>
                  <a:pt x="124" y="0"/>
                  <a:pt x="12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 name="Freeform 34"/>
          <p:cNvSpPr/>
          <p:nvPr/>
        </p:nvSpPr>
        <p:spPr bwMode="auto">
          <a:xfrm>
            <a:off x="4738688" y="1200150"/>
            <a:ext cx="268287" cy="242888"/>
          </a:xfrm>
          <a:custGeom>
            <a:avLst/>
            <a:gdLst>
              <a:gd name="T0" fmla="*/ 119 w 119"/>
              <a:gd name="T1" fmla="*/ 0 h 108"/>
              <a:gd name="T2" fmla="*/ 100 w 119"/>
              <a:gd name="T3" fmla="*/ 15 h 108"/>
              <a:gd name="T4" fmla="*/ 107 w 119"/>
              <a:gd name="T5" fmla="*/ 16 h 108"/>
              <a:gd name="T6" fmla="*/ 63 w 119"/>
              <a:gd name="T7" fmla="*/ 99 h 108"/>
              <a:gd name="T8" fmla="*/ 28 w 119"/>
              <a:gd name="T9" fmla="*/ 69 h 108"/>
              <a:gd name="T10" fmla="*/ 26 w 119"/>
              <a:gd name="T11" fmla="*/ 68 h 108"/>
              <a:gd name="T12" fmla="*/ 23 w 119"/>
              <a:gd name="T13" fmla="*/ 70 h 108"/>
              <a:gd name="T14" fmla="*/ 1 w 119"/>
              <a:gd name="T15" fmla="*/ 103 h 108"/>
              <a:gd name="T16" fmla="*/ 2 w 119"/>
              <a:gd name="T17" fmla="*/ 107 h 108"/>
              <a:gd name="T18" fmla="*/ 4 w 119"/>
              <a:gd name="T19" fmla="*/ 108 h 108"/>
              <a:gd name="T20" fmla="*/ 7 w 119"/>
              <a:gd name="T21" fmla="*/ 106 h 108"/>
              <a:gd name="T22" fmla="*/ 7 w 119"/>
              <a:gd name="T23" fmla="*/ 106 h 108"/>
              <a:gd name="T24" fmla="*/ 27 w 119"/>
              <a:gd name="T25" fmla="*/ 76 h 108"/>
              <a:gd name="T26" fmla="*/ 62 w 119"/>
              <a:gd name="T27" fmla="*/ 106 h 108"/>
              <a:gd name="T28" fmla="*/ 65 w 119"/>
              <a:gd name="T29" fmla="*/ 107 h 108"/>
              <a:gd name="T30" fmla="*/ 67 w 119"/>
              <a:gd name="T31" fmla="*/ 105 h 108"/>
              <a:gd name="T32" fmla="*/ 112 w 119"/>
              <a:gd name="T33" fmla="*/ 19 h 108"/>
              <a:gd name="T34" fmla="*/ 117 w 119"/>
              <a:gd name="T35" fmla="*/ 24 h 108"/>
              <a:gd name="T36" fmla="*/ 119 w 119"/>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8"/>
                  <a:pt x="27" y="68"/>
                  <a:pt x="26" y="68"/>
                </a:cubicBezTo>
                <a:cubicBezTo>
                  <a:pt x="25" y="68"/>
                  <a:pt x="24" y="69"/>
                  <a:pt x="23" y="70"/>
                </a:cubicBezTo>
                <a:cubicBezTo>
                  <a:pt x="1" y="103"/>
                  <a:pt x="1" y="103"/>
                  <a:pt x="1" y="103"/>
                </a:cubicBezTo>
                <a:cubicBezTo>
                  <a:pt x="0" y="104"/>
                  <a:pt x="1" y="106"/>
                  <a:pt x="2" y="107"/>
                </a:cubicBezTo>
                <a:cubicBezTo>
                  <a:pt x="3" y="108"/>
                  <a:pt x="3" y="108"/>
                  <a:pt x="4" y="108"/>
                </a:cubicBezTo>
                <a:cubicBezTo>
                  <a:pt x="5" y="108"/>
                  <a:pt x="6" y="107"/>
                  <a:pt x="7" y="106"/>
                </a:cubicBezTo>
                <a:cubicBezTo>
                  <a:pt x="7" y="106"/>
                  <a:pt x="7" y="106"/>
                  <a:pt x="7" y="106"/>
                </a:cubicBezTo>
                <a:cubicBezTo>
                  <a:pt x="27" y="76"/>
                  <a:pt x="27" y="76"/>
                  <a:pt x="27" y="76"/>
                </a:cubicBezTo>
                <a:cubicBezTo>
                  <a:pt x="62" y="106"/>
                  <a:pt x="62" y="106"/>
                  <a:pt x="62" y="106"/>
                </a:cubicBezTo>
                <a:cubicBezTo>
                  <a:pt x="63" y="107"/>
                  <a:pt x="64" y="107"/>
                  <a:pt x="65" y="107"/>
                </a:cubicBezTo>
                <a:cubicBezTo>
                  <a:pt x="66" y="107"/>
                  <a:pt x="66" y="106"/>
                  <a:pt x="67" y="105"/>
                </a:cubicBezTo>
                <a:cubicBezTo>
                  <a:pt x="112" y="19"/>
                  <a:pt x="112" y="19"/>
                  <a:pt x="112" y="19"/>
                </a:cubicBezTo>
                <a:cubicBezTo>
                  <a:pt x="117" y="24"/>
                  <a:pt x="117" y="24"/>
                  <a:pt x="117" y="24"/>
                </a:cubicBezTo>
                <a:lnTo>
                  <a:pt x="11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 name="Freeform 35"/>
          <p:cNvSpPr/>
          <p:nvPr/>
        </p:nvSpPr>
        <p:spPr bwMode="auto">
          <a:xfrm>
            <a:off x="4710113" y="1195388"/>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 name="Freeform 36"/>
          <p:cNvSpPr/>
          <p:nvPr/>
        </p:nvSpPr>
        <p:spPr bwMode="auto">
          <a:xfrm>
            <a:off x="4749800" y="1447800"/>
            <a:ext cx="14288" cy="17463"/>
          </a:xfrm>
          <a:custGeom>
            <a:avLst/>
            <a:gdLst>
              <a:gd name="T0" fmla="*/ 0 w 6"/>
              <a:gd name="T1" fmla="*/ 6 h 8"/>
              <a:gd name="T2" fmla="*/ 3 w 6"/>
              <a:gd name="T3" fmla="*/ 8 h 8"/>
              <a:gd name="T4" fmla="*/ 6 w 6"/>
              <a:gd name="T5" fmla="*/ 5 h 8"/>
              <a:gd name="T6" fmla="*/ 6 w 6"/>
              <a:gd name="T7" fmla="*/ 0 h 8"/>
              <a:gd name="T8" fmla="*/ 4 w 6"/>
              <a:gd name="T9" fmla="*/ 3 h 8"/>
              <a:gd name="T10" fmla="*/ 0 w 6"/>
              <a:gd name="T11" fmla="*/ 6 h 8"/>
            </a:gdLst>
            <a:ahLst/>
            <a:cxnLst>
              <a:cxn ang="0">
                <a:pos x="T0" y="T1"/>
              </a:cxn>
              <a:cxn ang="0">
                <a:pos x="T2" y="T3"/>
              </a:cxn>
              <a:cxn ang="0">
                <a:pos x="T4" y="T5"/>
              </a:cxn>
              <a:cxn ang="0">
                <a:pos x="T6" y="T7"/>
              </a:cxn>
              <a:cxn ang="0">
                <a:pos x="T8" y="T9"/>
              </a:cxn>
              <a:cxn ang="0">
                <a:pos x="T10" y="T11"/>
              </a:cxn>
            </a:cxnLst>
            <a:rect l="0" t="0" r="r" b="b"/>
            <a:pathLst>
              <a:path w="6" h="8">
                <a:moveTo>
                  <a:pt x="0" y="6"/>
                </a:moveTo>
                <a:cubicBezTo>
                  <a:pt x="0" y="7"/>
                  <a:pt x="1" y="8"/>
                  <a:pt x="3" y="8"/>
                </a:cubicBezTo>
                <a:cubicBezTo>
                  <a:pt x="5" y="8"/>
                  <a:pt x="6" y="7"/>
                  <a:pt x="6" y="5"/>
                </a:cubicBezTo>
                <a:cubicBezTo>
                  <a:pt x="6" y="0"/>
                  <a:pt x="6" y="0"/>
                  <a:pt x="6" y="0"/>
                </a:cubicBezTo>
                <a:cubicBezTo>
                  <a:pt x="4" y="3"/>
                  <a:pt x="4" y="3"/>
                  <a:pt x="4" y="3"/>
                </a:cubicBezTo>
                <a:cubicBezTo>
                  <a:pt x="3" y="5"/>
                  <a:pt x="1" y="5"/>
                  <a:pt x="0"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 name="Freeform 37"/>
          <p:cNvSpPr/>
          <p:nvPr/>
        </p:nvSpPr>
        <p:spPr bwMode="auto">
          <a:xfrm>
            <a:off x="4772025" y="1414463"/>
            <a:ext cx="14288" cy="50800"/>
          </a:xfrm>
          <a:custGeom>
            <a:avLst/>
            <a:gdLst>
              <a:gd name="T0" fmla="*/ 0 w 6"/>
              <a:gd name="T1" fmla="*/ 20 h 23"/>
              <a:gd name="T2" fmla="*/ 3 w 6"/>
              <a:gd name="T3" fmla="*/ 23 h 23"/>
              <a:gd name="T4" fmla="*/ 6 w 6"/>
              <a:gd name="T5" fmla="*/ 20 h 23"/>
              <a:gd name="T6" fmla="*/ 6 w 6"/>
              <a:gd name="T7" fmla="*/ 0 h 23"/>
              <a:gd name="T8" fmla="*/ 0 w 6"/>
              <a:gd name="T9" fmla="*/ 9 h 23"/>
              <a:gd name="T10" fmla="*/ 0 w 6"/>
              <a:gd name="T11" fmla="*/ 20 h 23"/>
            </a:gdLst>
            <a:ahLst/>
            <a:cxnLst>
              <a:cxn ang="0">
                <a:pos x="T0" y="T1"/>
              </a:cxn>
              <a:cxn ang="0">
                <a:pos x="T2" y="T3"/>
              </a:cxn>
              <a:cxn ang="0">
                <a:pos x="T4" y="T5"/>
              </a:cxn>
              <a:cxn ang="0">
                <a:pos x="T6" y="T7"/>
              </a:cxn>
              <a:cxn ang="0">
                <a:pos x="T8" y="T9"/>
              </a:cxn>
              <a:cxn ang="0">
                <a:pos x="T10" y="T11"/>
              </a:cxn>
            </a:cxnLst>
            <a:rect l="0" t="0" r="r" b="b"/>
            <a:pathLst>
              <a:path w="6" h="23">
                <a:moveTo>
                  <a:pt x="0" y="20"/>
                </a:moveTo>
                <a:cubicBezTo>
                  <a:pt x="0" y="22"/>
                  <a:pt x="1" y="23"/>
                  <a:pt x="3" y="23"/>
                </a:cubicBezTo>
                <a:cubicBezTo>
                  <a:pt x="5" y="23"/>
                  <a:pt x="6" y="22"/>
                  <a:pt x="6" y="20"/>
                </a:cubicBezTo>
                <a:cubicBezTo>
                  <a:pt x="6" y="0"/>
                  <a:pt x="6" y="0"/>
                  <a:pt x="6" y="0"/>
                </a:cubicBezTo>
                <a:cubicBezTo>
                  <a:pt x="0" y="9"/>
                  <a:pt x="0" y="9"/>
                  <a:pt x="0" y="9"/>
                </a:cubicBezTo>
                <a:lnTo>
                  <a:pt x="0"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 name="Freeform 38"/>
          <p:cNvSpPr/>
          <p:nvPr/>
        </p:nvSpPr>
        <p:spPr bwMode="auto">
          <a:xfrm>
            <a:off x="4795838" y="1393825"/>
            <a:ext cx="12700" cy="71438"/>
          </a:xfrm>
          <a:custGeom>
            <a:avLst/>
            <a:gdLst>
              <a:gd name="T0" fmla="*/ 0 w 6"/>
              <a:gd name="T1" fmla="*/ 3 h 32"/>
              <a:gd name="T2" fmla="*/ 0 w 6"/>
              <a:gd name="T3" fmla="*/ 29 h 32"/>
              <a:gd name="T4" fmla="*/ 3 w 6"/>
              <a:gd name="T5" fmla="*/ 32 h 32"/>
              <a:gd name="T6" fmla="*/ 6 w 6"/>
              <a:gd name="T7" fmla="*/ 29 h 32"/>
              <a:gd name="T8" fmla="*/ 6 w 6"/>
              <a:gd name="T9" fmla="*/ 3 h 32"/>
              <a:gd name="T10" fmla="*/ 2 w 6"/>
              <a:gd name="T11" fmla="*/ 0 h 32"/>
              <a:gd name="T12" fmla="*/ 0 w 6"/>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6" h="32">
                <a:moveTo>
                  <a:pt x="0" y="3"/>
                </a:moveTo>
                <a:cubicBezTo>
                  <a:pt x="0" y="29"/>
                  <a:pt x="0" y="29"/>
                  <a:pt x="0" y="29"/>
                </a:cubicBezTo>
                <a:cubicBezTo>
                  <a:pt x="0" y="31"/>
                  <a:pt x="1" y="32"/>
                  <a:pt x="3" y="32"/>
                </a:cubicBezTo>
                <a:cubicBezTo>
                  <a:pt x="5" y="32"/>
                  <a:pt x="6" y="31"/>
                  <a:pt x="6" y="29"/>
                </a:cubicBezTo>
                <a:cubicBezTo>
                  <a:pt x="6" y="3"/>
                  <a:pt x="6" y="3"/>
                  <a:pt x="6" y="3"/>
                </a:cubicBezTo>
                <a:cubicBezTo>
                  <a:pt x="2" y="0"/>
                  <a:pt x="2" y="0"/>
                  <a:pt x="2" y="0"/>
                </a:cubicBezTo>
                <a:lnTo>
                  <a:pt x="0"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 name="Freeform 39"/>
          <p:cNvSpPr/>
          <p:nvPr/>
        </p:nvSpPr>
        <p:spPr bwMode="auto">
          <a:xfrm>
            <a:off x="4818063" y="1409700"/>
            <a:ext cx="12700" cy="55563"/>
          </a:xfrm>
          <a:custGeom>
            <a:avLst/>
            <a:gdLst>
              <a:gd name="T0" fmla="*/ 0 w 6"/>
              <a:gd name="T1" fmla="*/ 22 h 25"/>
              <a:gd name="T2" fmla="*/ 3 w 6"/>
              <a:gd name="T3" fmla="*/ 25 h 25"/>
              <a:gd name="T4" fmla="*/ 6 w 6"/>
              <a:gd name="T5" fmla="*/ 22 h 25"/>
              <a:gd name="T6" fmla="*/ 6 w 6"/>
              <a:gd name="T7" fmla="*/ 5 h 25"/>
              <a:gd name="T8" fmla="*/ 0 w 6"/>
              <a:gd name="T9" fmla="*/ 0 h 25"/>
              <a:gd name="T10" fmla="*/ 0 w 6"/>
              <a:gd name="T11" fmla="*/ 22 h 25"/>
            </a:gdLst>
            <a:ahLst/>
            <a:cxnLst>
              <a:cxn ang="0">
                <a:pos x="T0" y="T1"/>
              </a:cxn>
              <a:cxn ang="0">
                <a:pos x="T2" y="T3"/>
              </a:cxn>
              <a:cxn ang="0">
                <a:pos x="T4" y="T5"/>
              </a:cxn>
              <a:cxn ang="0">
                <a:pos x="T6" y="T7"/>
              </a:cxn>
              <a:cxn ang="0">
                <a:pos x="T8" y="T9"/>
              </a:cxn>
              <a:cxn ang="0">
                <a:pos x="T10" y="T11"/>
              </a:cxn>
            </a:cxnLst>
            <a:rect l="0" t="0" r="r" b="b"/>
            <a:pathLst>
              <a:path w="6" h="25">
                <a:moveTo>
                  <a:pt x="0" y="22"/>
                </a:moveTo>
                <a:cubicBezTo>
                  <a:pt x="0" y="24"/>
                  <a:pt x="1" y="25"/>
                  <a:pt x="3" y="25"/>
                </a:cubicBezTo>
                <a:cubicBezTo>
                  <a:pt x="5" y="25"/>
                  <a:pt x="6" y="24"/>
                  <a:pt x="6" y="22"/>
                </a:cubicBezTo>
                <a:cubicBezTo>
                  <a:pt x="6" y="5"/>
                  <a:pt x="6" y="5"/>
                  <a:pt x="6" y="5"/>
                </a:cubicBezTo>
                <a:cubicBezTo>
                  <a:pt x="0" y="0"/>
                  <a:pt x="0" y="0"/>
                  <a:pt x="0" y="0"/>
                </a:cubicBezTo>
                <a:lnTo>
                  <a:pt x="0"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 name="Freeform 40"/>
          <p:cNvSpPr/>
          <p:nvPr/>
        </p:nvSpPr>
        <p:spPr bwMode="auto">
          <a:xfrm>
            <a:off x="4840288" y="1427163"/>
            <a:ext cx="12700" cy="38100"/>
          </a:xfrm>
          <a:custGeom>
            <a:avLst/>
            <a:gdLst>
              <a:gd name="T0" fmla="*/ 0 w 6"/>
              <a:gd name="T1" fmla="*/ 14 h 17"/>
              <a:gd name="T2" fmla="*/ 3 w 6"/>
              <a:gd name="T3" fmla="*/ 17 h 17"/>
              <a:gd name="T4" fmla="*/ 6 w 6"/>
              <a:gd name="T5" fmla="*/ 14 h 17"/>
              <a:gd name="T6" fmla="*/ 6 w 6"/>
              <a:gd name="T7" fmla="*/ 6 h 17"/>
              <a:gd name="T8" fmla="*/ 0 w 6"/>
              <a:gd name="T9" fmla="*/ 0 h 17"/>
              <a:gd name="T10" fmla="*/ 0 w 6"/>
              <a:gd name="T11" fmla="*/ 14 h 17"/>
            </a:gdLst>
            <a:ahLst/>
            <a:cxnLst>
              <a:cxn ang="0">
                <a:pos x="T0" y="T1"/>
              </a:cxn>
              <a:cxn ang="0">
                <a:pos x="T2" y="T3"/>
              </a:cxn>
              <a:cxn ang="0">
                <a:pos x="T4" y="T5"/>
              </a:cxn>
              <a:cxn ang="0">
                <a:pos x="T6" y="T7"/>
              </a:cxn>
              <a:cxn ang="0">
                <a:pos x="T8" y="T9"/>
              </a:cxn>
              <a:cxn ang="0">
                <a:pos x="T10" y="T11"/>
              </a:cxn>
            </a:cxnLst>
            <a:rect l="0" t="0" r="r" b="b"/>
            <a:pathLst>
              <a:path w="6" h="17">
                <a:moveTo>
                  <a:pt x="0" y="14"/>
                </a:moveTo>
                <a:cubicBezTo>
                  <a:pt x="0" y="16"/>
                  <a:pt x="1" y="17"/>
                  <a:pt x="3" y="17"/>
                </a:cubicBezTo>
                <a:cubicBezTo>
                  <a:pt x="5" y="17"/>
                  <a:pt x="6" y="16"/>
                  <a:pt x="6" y="14"/>
                </a:cubicBezTo>
                <a:cubicBezTo>
                  <a:pt x="6" y="6"/>
                  <a:pt x="6" y="6"/>
                  <a:pt x="6" y="6"/>
                </a:cubicBezTo>
                <a:cubicBezTo>
                  <a:pt x="0" y="0"/>
                  <a:pt x="0" y="0"/>
                  <a:pt x="0" y="0"/>
                </a:cubicBezTo>
                <a:lnTo>
                  <a:pt x="0" y="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 name="Freeform 41"/>
          <p:cNvSpPr/>
          <p:nvPr/>
        </p:nvSpPr>
        <p:spPr bwMode="auto">
          <a:xfrm>
            <a:off x="4862513" y="1447800"/>
            <a:ext cx="14287" cy="17463"/>
          </a:xfrm>
          <a:custGeom>
            <a:avLst/>
            <a:gdLst>
              <a:gd name="T0" fmla="*/ 0 w 6"/>
              <a:gd name="T1" fmla="*/ 0 h 8"/>
              <a:gd name="T2" fmla="*/ 0 w 6"/>
              <a:gd name="T3" fmla="*/ 5 h 8"/>
              <a:gd name="T4" fmla="*/ 3 w 6"/>
              <a:gd name="T5" fmla="*/ 8 h 8"/>
              <a:gd name="T6" fmla="*/ 6 w 6"/>
              <a:gd name="T7" fmla="*/ 5 h 8"/>
              <a:gd name="T8" fmla="*/ 6 w 6"/>
              <a:gd name="T9" fmla="*/ 5 h 8"/>
              <a:gd name="T10" fmla="*/ 5 w 6"/>
              <a:gd name="T11" fmla="*/ 4 h 8"/>
              <a:gd name="T12" fmla="*/ 0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0"/>
                </a:moveTo>
                <a:cubicBezTo>
                  <a:pt x="0" y="5"/>
                  <a:pt x="0" y="5"/>
                  <a:pt x="0" y="5"/>
                </a:cubicBezTo>
                <a:cubicBezTo>
                  <a:pt x="0" y="7"/>
                  <a:pt x="1" y="8"/>
                  <a:pt x="3" y="8"/>
                </a:cubicBezTo>
                <a:cubicBezTo>
                  <a:pt x="5" y="8"/>
                  <a:pt x="6" y="7"/>
                  <a:pt x="6" y="5"/>
                </a:cubicBezTo>
                <a:cubicBezTo>
                  <a:pt x="6" y="5"/>
                  <a:pt x="6" y="5"/>
                  <a:pt x="6" y="5"/>
                </a:cubicBezTo>
                <a:cubicBezTo>
                  <a:pt x="6" y="5"/>
                  <a:pt x="5" y="4"/>
                  <a:pt x="5" y="4"/>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 name="Freeform 42"/>
          <p:cNvSpPr/>
          <p:nvPr/>
        </p:nvSpPr>
        <p:spPr bwMode="auto">
          <a:xfrm>
            <a:off x="4884738" y="1443038"/>
            <a:ext cx="14287" cy="22225"/>
          </a:xfrm>
          <a:custGeom>
            <a:avLst/>
            <a:gdLst>
              <a:gd name="T0" fmla="*/ 0 w 6"/>
              <a:gd name="T1" fmla="*/ 7 h 10"/>
              <a:gd name="T2" fmla="*/ 0 w 6"/>
              <a:gd name="T3" fmla="*/ 7 h 10"/>
              <a:gd name="T4" fmla="*/ 3 w 6"/>
              <a:gd name="T5" fmla="*/ 10 h 10"/>
              <a:gd name="T6" fmla="*/ 6 w 6"/>
              <a:gd name="T7" fmla="*/ 7 h 10"/>
              <a:gd name="T8" fmla="*/ 6 w 6"/>
              <a:gd name="T9" fmla="*/ 0 h 10"/>
              <a:gd name="T10" fmla="*/ 4 w 6"/>
              <a:gd name="T11" fmla="*/ 4 h 10"/>
              <a:gd name="T12" fmla="*/ 0 w 6"/>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7"/>
                </a:moveTo>
                <a:cubicBezTo>
                  <a:pt x="0" y="7"/>
                  <a:pt x="0" y="7"/>
                  <a:pt x="0" y="7"/>
                </a:cubicBezTo>
                <a:cubicBezTo>
                  <a:pt x="0" y="9"/>
                  <a:pt x="1" y="10"/>
                  <a:pt x="3" y="10"/>
                </a:cubicBezTo>
                <a:cubicBezTo>
                  <a:pt x="5" y="10"/>
                  <a:pt x="6" y="9"/>
                  <a:pt x="6" y="7"/>
                </a:cubicBezTo>
                <a:cubicBezTo>
                  <a:pt x="6" y="0"/>
                  <a:pt x="6" y="0"/>
                  <a:pt x="6" y="0"/>
                </a:cubicBezTo>
                <a:cubicBezTo>
                  <a:pt x="4" y="4"/>
                  <a:pt x="4" y="4"/>
                  <a:pt x="4" y="4"/>
                </a:cubicBezTo>
                <a:cubicBezTo>
                  <a:pt x="3" y="6"/>
                  <a:pt x="2" y="7"/>
                  <a:pt x="0"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 name="Freeform 43"/>
          <p:cNvSpPr/>
          <p:nvPr/>
        </p:nvSpPr>
        <p:spPr bwMode="auto">
          <a:xfrm>
            <a:off x="4908550" y="1400175"/>
            <a:ext cx="12700" cy="65088"/>
          </a:xfrm>
          <a:custGeom>
            <a:avLst/>
            <a:gdLst>
              <a:gd name="T0" fmla="*/ 0 w 6"/>
              <a:gd name="T1" fmla="*/ 26 h 29"/>
              <a:gd name="T2" fmla="*/ 3 w 6"/>
              <a:gd name="T3" fmla="*/ 29 h 29"/>
              <a:gd name="T4" fmla="*/ 6 w 6"/>
              <a:gd name="T5" fmla="*/ 26 h 29"/>
              <a:gd name="T6" fmla="*/ 6 w 6"/>
              <a:gd name="T7" fmla="*/ 0 h 29"/>
              <a:gd name="T8" fmla="*/ 0 w 6"/>
              <a:gd name="T9" fmla="*/ 11 h 29"/>
              <a:gd name="T10" fmla="*/ 0 w 6"/>
              <a:gd name="T11" fmla="*/ 26 h 29"/>
            </a:gdLst>
            <a:ahLst/>
            <a:cxnLst>
              <a:cxn ang="0">
                <a:pos x="T0" y="T1"/>
              </a:cxn>
              <a:cxn ang="0">
                <a:pos x="T2" y="T3"/>
              </a:cxn>
              <a:cxn ang="0">
                <a:pos x="T4" y="T5"/>
              </a:cxn>
              <a:cxn ang="0">
                <a:pos x="T6" y="T7"/>
              </a:cxn>
              <a:cxn ang="0">
                <a:pos x="T8" y="T9"/>
              </a:cxn>
              <a:cxn ang="0">
                <a:pos x="T10" y="T11"/>
              </a:cxn>
            </a:cxnLst>
            <a:rect l="0" t="0" r="r" b="b"/>
            <a:pathLst>
              <a:path w="6" h="29">
                <a:moveTo>
                  <a:pt x="0" y="26"/>
                </a:moveTo>
                <a:cubicBezTo>
                  <a:pt x="0" y="28"/>
                  <a:pt x="2" y="29"/>
                  <a:pt x="3" y="29"/>
                </a:cubicBezTo>
                <a:cubicBezTo>
                  <a:pt x="5" y="29"/>
                  <a:pt x="6" y="28"/>
                  <a:pt x="6" y="26"/>
                </a:cubicBezTo>
                <a:cubicBezTo>
                  <a:pt x="6" y="0"/>
                  <a:pt x="6" y="0"/>
                  <a:pt x="6" y="0"/>
                </a:cubicBezTo>
                <a:cubicBezTo>
                  <a:pt x="0" y="11"/>
                  <a:pt x="0" y="11"/>
                  <a:pt x="0" y="11"/>
                </a:cubicBezTo>
                <a:lnTo>
                  <a:pt x="0"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 name="Freeform 44"/>
          <p:cNvSpPr/>
          <p:nvPr/>
        </p:nvSpPr>
        <p:spPr bwMode="auto">
          <a:xfrm>
            <a:off x="4930775" y="1357313"/>
            <a:ext cx="12700" cy="107950"/>
          </a:xfrm>
          <a:custGeom>
            <a:avLst/>
            <a:gdLst>
              <a:gd name="T0" fmla="*/ 0 w 6"/>
              <a:gd name="T1" fmla="*/ 45 h 48"/>
              <a:gd name="T2" fmla="*/ 3 w 6"/>
              <a:gd name="T3" fmla="*/ 48 h 48"/>
              <a:gd name="T4" fmla="*/ 6 w 6"/>
              <a:gd name="T5" fmla="*/ 45 h 48"/>
              <a:gd name="T6" fmla="*/ 6 w 6"/>
              <a:gd name="T7" fmla="*/ 0 h 48"/>
              <a:gd name="T8" fmla="*/ 0 w 6"/>
              <a:gd name="T9" fmla="*/ 11 h 48"/>
              <a:gd name="T10" fmla="*/ 0 w 6"/>
              <a:gd name="T11" fmla="*/ 45 h 48"/>
            </a:gdLst>
            <a:ahLst/>
            <a:cxnLst>
              <a:cxn ang="0">
                <a:pos x="T0" y="T1"/>
              </a:cxn>
              <a:cxn ang="0">
                <a:pos x="T2" y="T3"/>
              </a:cxn>
              <a:cxn ang="0">
                <a:pos x="T4" y="T5"/>
              </a:cxn>
              <a:cxn ang="0">
                <a:pos x="T6" y="T7"/>
              </a:cxn>
              <a:cxn ang="0">
                <a:pos x="T8" y="T9"/>
              </a:cxn>
              <a:cxn ang="0">
                <a:pos x="T10" y="T11"/>
              </a:cxn>
            </a:cxnLst>
            <a:rect l="0" t="0" r="r" b="b"/>
            <a:pathLst>
              <a:path w="6" h="48">
                <a:moveTo>
                  <a:pt x="0" y="45"/>
                </a:moveTo>
                <a:cubicBezTo>
                  <a:pt x="0" y="47"/>
                  <a:pt x="2" y="48"/>
                  <a:pt x="3" y="48"/>
                </a:cubicBezTo>
                <a:cubicBezTo>
                  <a:pt x="5" y="48"/>
                  <a:pt x="6" y="47"/>
                  <a:pt x="6" y="45"/>
                </a:cubicBezTo>
                <a:cubicBezTo>
                  <a:pt x="6" y="0"/>
                  <a:pt x="6" y="0"/>
                  <a:pt x="6" y="0"/>
                </a:cubicBezTo>
                <a:cubicBezTo>
                  <a:pt x="0" y="11"/>
                  <a:pt x="0" y="11"/>
                  <a:pt x="0" y="11"/>
                </a:cubicBezTo>
                <a:lnTo>
                  <a:pt x="0" y="4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 name="Freeform 45"/>
          <p:cNvSpPr/>
          <p:nvPr/>
        </p:nvSpPr>
        <p:spPr bwMode="auto">
          <a:xfrm>
            <a:off x="4953000" y="1314450"/>
            <a:ext cx="12700" cy="150813"/>
          </a:xfrm>
          <a:custGeom>
            <a:avLst/>
            <a:gdLst>
              <a:gd name="T0" fmla="*/ 0 w 6"/>
              <a:gd name="T1" fmla="*/ 64 h 67"/>
              <a:gd name="T2" fmla="*/ 3 w 6"/>
              <a:gd name="T3" fmla="*/ 67 h 67"/>
              <a:gd name="T4" fmla="*/ 6 w 6"/>
              <a:gd name="T5" fmla="*/ 64 h 67"/>
              <a:gd name="T6" fmla="*/ 6 w 6"/>
              <a:gd name="T7" fmla="*/ 0 h 67"/>
              <a:gd name="T8" fmla="*/ 0 w 6"/>
              <a:gd name="T9" fmla="*/ 11 h 67"/>
              <a:gd name="T10" fmla="*/ 0 w 6"/>
              <a:gd name="T11" fmla="*/ 64 h 67"/>
            </a:gdLst>
            <a:ahLst/>
            <a:cxnLst>
              <a:cxn ang="0">
                <a:pos x="T0" y="T1"/>
              </a:cxn>
              <a:cxn ang="0">
                <a:pos x="T2" y="T3"/>
              </a:cxn>
              <a:cxn ang="0">
                <a:pos x="T4" y="T5"/>
              </a:cxn>
              <a:cxn ang="0">
                <a:pos x="T6" y="T7"/>
              </a:cxn>
              <a:cxn ang="0">
                <a:pos x="T8" y="T9"/>
              </a:cxn>
              <a:cxn ang="0">
                <a:pos x="T10" y="T11"/>
              </a:cxn>
            </a:cxnLst>
            <a:rect l="0" t="0" r="r" b="b"/>
            <a:pathLst>
              <a:path w="6" h="67">
                <a:moveTo>
                  <a:pt x="0" y="64"/>
                </a:moveTo>
                <a:cubicBezTo>
                  <a:pt x="0" y="66"/>
                  <a:pt x="2" y="67"/>
                  <a:pt x="3" y="67"/>
                </a:cubicBezTo>
                <a:cubicBezTo>
                  <a:pt x="5" y="67"/>
                  <a:pt x="6" y="66"/>
                  <a:pt x="6" y="64"/>
                </a:cubicBezTo>
                <a:cubicBezTo>
                  <a:pt x="6" y="0"/>
                  <a:pt x="6" y="0"/>
                  <a:pt x="6" y="0"/>
                </a:cubicBezTo>
                <a:cubicBezTo>
                  <a:pt x="0" y="11"/>
                  <a:pt x="0" y="11"/>
                  <a:pt x="0" y="11"/>
                </a:cubicBezTo>
                <a:lnTo>
                  <a:pt x="0" y="6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 name="Freeform 46"/>
          <p:cNvSpPr/>
          <p:nvPr/>
        </p:nvSpPr>
        <p:spPr bwMode="auto">
          <a:xfrm>
            <a:off x="4975225" y="1271588"/>
            <a:ext cx="14288" cy="193675"/>
          </a:xfrm>
          <a:custGeom>
            <a:avLst/>
            <a:gdLst>
              <a:gd name="T0" fmla="*/ 0 w 6"/>
              <a:gd name="T1" fmla="*/ 83 h 86"/>
              <a:gd name="T2" fmla="*/ 3 w 6"/>
              <a:gd name="T3" fmla="*/ 86 h 86"/>
              <a:gd name="T4" fmla="*/ 6 w 6"/>
              <a:gd name="T5" fmla="*/ 83 h 86"/>
              <a:gd name="T6" fmla="*/ 6 w 6"/>
              <a:gd name="T7" fmla="*/ 0 h 86"/>
              <a:gd name="T8" fmla="*/ 0 w 6"/>
              <a:gd name="T9" fmla="*/ 11 h 86"/>
              <a:gd name="T10" fmla="*/ 0 w 6"/>
              <a:gd name="T11" fmla="*/ 83 h 86"/>
            </a:gdLst>
            <a:ahLst/>
            <a:cxnLst>
              <a:cxn ang="0">
                <a:pos x="T0" y="T1"/>
              </a:cxn>
              <a:cxn ang="0">
                <a:pos x="T2" y="T3"/>
              </a:cxn>
              <a:cxn ang="0">
                <a:pos x="T4" y="T5"/>
              </a:cxn>
              <a:cxn ang="0">
                <a:pos x="T6" y="T7"/>
              </a:cxn>
              <a:cxn ang="0">
                <a:pos x="T8" y="T9"/>
              </a:cxn>
              <a:cxn ang="0">
                <a:pos x="T10" y="T11"/>
              </a:cxn>
            </a:cxnLst>
            <a:rect l="0" t="0" r="r" b="b"/>
            <a:pathLst>
              <a:path w="6" h="86">
                <a:moveTo>
                  <a:pt x="0" y="83"/>
                </a:moveTo>
                <a:cubicBezTo>
                  <a:pt x="0" y="85"/>
                  <a:pt x="2" y="86"/>
                  <a:pt x="3" y="86"/>
                </a:cubicBezTo>
                <a:cubicBezTo>
                  <a:pt x="5" y="86"/>
                  <a:pt x="6" y="85"/>
                  <a:pt x="6" y="83"/>
                </a:cubicBezTo>
                <a:cubicBezTo>
                  <a:pt x="6" y="0"/>
                  <a:pt x="6" y="0"/>
                  <a:pt x="6" y="0"/>
                </a:cubicBezTo>
                <a:cubicBezTo>
                  <a:pt x="0" y="11"/>
                  <a:pt x="0" y="11"/>
                  <a:pt x="0" y="11"/>
                </a:cubicBezTo>
                <a:lnTo>
                  <a:pt x="0" y="8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 name="Freeform 47"/>
          <p:cNvSpPr/>
          <p:nvPr/>
        </p:nvSpPr>
        <p:spPr bwMode="auto">
          <a:xfrm>
            <a:off x="5349875" y="1195388"/>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7"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1" y="129"/>
                  <a:pt x="1" y="129"/>
                </a:cubicBezTo>
                <a:cubicBezTo>
                  <a:pt x="2"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 name="Freeform 48"/>
          <p:cNvSpPr/>
          <p:nvPr/>
        </p:nvSpPr>
        <p:spPr bwMode="auto">
          <a:xfrm>
            <a:off x="5378450" y="1211263"/>
            <a:ext cx="268288" cy="242887"/>
          </a:xfrm>
          <a:custGeom>
            <a:avLst/>
            <a:gdLst>
              <a:gd name="T0" fmla="*/ 119 w 119"/>
              <a:gd name="T1" fmla="*/ 0 h 108"/>
              <a:gd name="T2" fmla="*/ 100 w 119"/>
              <a:gd name="T3" fmla="*/ 15 h 108"/>
              <a:gd name="T4" fmla="*/ 107 w 119"/>
              <a:gd name="T5" fmla="*/ 16 h 108"/>
              <a:gd name="T6" fmla="*/ 63 w 119"/>
              <a:gd name="T7" fmla="*/ 99 h 108"/>
              <a:gd name="T8" fmla="*/ 28 w 119"/>
              <a:gd name="T9" fmla="*/ 69 h 108"/>
              <a:gd name="T10" fmla="*/ 25 w 119"/>
              <a:gd name="T11" fmla="*/ 68 h 108"/>
              <a:gd name="T12" fmla="*/ 23 w 119"/>
              <a:gd name="T13" fmla="*/ 70 h 108"/>
              <a:gd name="T14" fmla="*/ 1 w 119"/>
              <a:gd name="T15" fmla="*/ 103 h 108"/>
              <a:gd name="T16" fmla="*/ 2 w 119"/>
              <a:gd name="T17" fmla="*/ 107 h 108"/>
              <a:gd name="T18" fmla="*/ 4 w 119"/>
              <a:gd name="T19" fmla="*/ 108 h 108"/>
              <a:gd name="T20" fmla="*/ 6 w 119"/>
              <a:gd name="T21" fmla="*/ 107 h 108"/>
              <a:gd name="T22" fmla="*/ 6 w 119"/>
              <a:gd name="T23" fmla="*/ 107 h 108"/>
              <a:gd name="T24" fmla="*/ 26 w 119"/>
              <a:gd name="T25" fmla="*/ 76 h 108"/>
              <a:gd name="T26" fmla="*/ 62 w 119"/>
              <a:gd name="T27" fmla="*/ 106 h 108"/>
              <a:gd name="T28" fmla="*/ 64 w 119"/>
              <a:gd name="T29" fmla="*/ 107 h 108"/>
              <a:gd name="T30" fmla="*/ 67 w 119"/>
              <a:gd name="T31" fmla="*/ 106 h 108"/>
              <a:gd name="T32" fmla="*/ 112 w 119"/>
              <a:gd name="T33" fmla="*/ 19 h 108"/>
              <a:gd name="T34" fmla="*/ 117 w 119"/>
              <a:gd name="T35" fmla="*/ 24 h 108"/>
              <a:gd name="T36" fmla="*/ 119 w 119"/>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9"/>
                  <a:pt x="26" y="68"/>
                  <a:pt x="25" y="68"/>
                </a:cubicBezTo>
                <a:cubicBezTo>
                  <a:pt x="24" y="69"/>
                  <a:pt x="24" y="69"/>
                  <a:pt x="23" y="70"/>
                </a:cubicBezTo>
                <a:cubicBezTo>
                  <a:pt x="1" y="103"/>
                  <a:pt x="1" y="103"/>
                  <a:pt x="1" y="103"/>
                </a:cubicBezTo>
                <a:cubicBezTo>
                  <a:pt x="0" y="104"/>
                  <a:pt x="0" y="106"/>
                  <a:pt x="2" y="107"/>
                </a:cubicBezTo>
                <a:cubicBezTo>
                  <a:pt x="2" y="108"/>
                  <a:pt x="3" y="108"/>
                  <a:pt x="4" y="108"/>
                </a:cubicBezTo>
                <a:cubicBezTo>
                  <a:pt x="5" y="108"/>
                  <a:pt x="6" y="107"/>
                  <a:pt x="6" y="107"/>
                </a:cubicBezTo>
                <a:cubicBezTo>
                  <a:pt x="6" y="107"/>
                  <a:pt x="6" y="107"/>
                  <a:pt x="6" y="107"/>
                </a:cubicBezTo>
                <a:cubicBezTo>
                  <a:pt x="26" y="76"/>
                  <a:pt x="26" y="76"/>
                  <a:pt x="26" y="76"/>
                </a:cubicBezTo>
                <a:cubicBezTo>
                  <a:pt x="62" y="106"/>
                  <a:pt x="62" y="106"/>
                  <a:pt x="62" y="106"/>
                </a:cubicBezTo>
                <a:cubicBezTo>
                  <a:pt x="62" y="107"/>
                  <a:pt x="63" y="107"/>
                  <a:pt x="64" y="107"/>
                </a:cubicBezTo>
                <a:cubicBezTo>
                  <a:pt x="65" y="107"/>
                  <a:pt x="66" y="106"/>
                  <a:pt x="67" y="106"/>
                </a:cubicBezTo>
                <a:cubicBezTo>
                  <a:pt x="112" y="19"/>
                  <a:pt x="112" y="19"/>
                  <a:pt x="112" y="19"/>
                </a:cubicBezTo>
                <a:cubicBezTo>
                  <a:pt x="117" y="24"/>
                  <a:pt x="117" y="24"/>
                  <a:pt x="117" y="24"/>
                </a:cubicBezTo>
                <a:lnTo>
                  <a:pt x="11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 name="Freeform 49"/>
          <p:cNvSpPr/>
          <p:nvPr/>
        </p:nvSpPr>
        <p:spPr bwMode="auto">
          <a:xfrm>
            <a:off x="6013450" y="1219200"/>
            <a:ext cx="276225" cy="239713"/>
          </a:xfrm>
          <a:custGeom>
            <a:avLst/>
            <a:gdLst>
              <a:gd name="T0" fmla="*/ 122 w 122"/>
              <a:gd name="T1" fmla="*/ 106 h 106"/>
              <a:gd name="T2" fmla="*/ 100 w 122"/>
              <a:gd name="T3" fmla="*/ 95 h 106"/>
              <a:gd name="T4" fmla="*/ 108 w 122"/>
              <a:gd name="T5" fmla="*/ 93 h 106"/>
              <a:gd name="T6" fmla="*/ 65 w 122"/>
              <a:gd name="T7" fmla="*/ 44 h 106"/>
              <a:gd name="T8" fmla="*/ 31 w 122"/>
              <a:gd name="T9" fmla="*/ 77 h 106"/>
              <a:gd name="T10" fmla="*/ 28 w 122"/>
              <a:gd name="T11" fmla="*/ 77 h 106"/>
              <a:gd name="T12" fmla="*/ 26 w 122"/>
              <a:gd name="T13" fmla="*/ 76 h 106"/>
              <a:gd name="T14" fmla="*/ 1 w 122"/>
              <a:gd name="T15" fmla="*/ 5 h 106"/>
              <a:gd name="T16" fmla="*/ 2 w 122"/>
              <a:gd name="T17" fmla="*/ 1 h 106"/>
              <a:gd name="T18" fmla="*/ 4 w 122"/>
              <a:gd name="T19" fmla="*/ 0 h 106"/>
              <a:gd name="T20" fmla="*/ 7 w 122"/>
              <a:gd name="T21" fmla="*/ 2 h 106"/>
              <a:gd name="T22" fmla="*/ 7 w 122"/>
              <a:gd name="T23" fmla="*/ 2 h 106"/>
              <a:gd name="T24" fmla="*/ 30 w 122"/>
              <a:gd name="T25" fmla="*/ 70 h 106"/>
              <a:gd name="T26" fmla="*/ 64 w 122"/>
              <a:gd name="T27" fmla="*/ 37 h 106"/>
              <a:gd name="T28" fmla="*/ 67 w 122"/>
              <a:gd name="T29" fmla="*/ 36 h 106"/>
              <a:gd name="T30" fmla="*/ 69 w 122"/>
              <a:gd name="T31" fmla="*/ 38 h 106"/>
              <a:gd name="T32" fmla="*/ 113 w 122"/>
              <a:gd name="T33" fmla="*/ 89 h 106"/>
              <a:gd name="T34" fmla="*/ 117 w 122"/>
              <a:gd name="T35" fmla="*/ 83 h 106"/>
              <a:gd name="T36" fmla="*/ 122 w 122"/>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106">
                <a:moveTo>
                  <a:pt x="122" y="106"/>
                </a:moveTo>
                <a:cubicBezTo>
                  <a:pt x="100" y="95"/>
                  <a:pt x="100" y="95"/>
                  <a:pt x="100" y="95"/>
                </a:cubicBezTo>
                <a:cubicBezTo>
                  <a:pt x="108" y="93"/>
                  <a:pt x="108" y="93"/>
                  <a:pt x="108" y="93"/>
                </a:cubicBezTo>
                <a:cubicBezTo>
                  <a:pt x="65" y="44"/>
                  <a:pt x="65" y="44"/>
                  <a:pt x="65" y="44"/>
                </a:cubicBezTo>
                <a:cubicBezTo>
                  <a:pt x="31" y="77"/>
                  <a:pt x="31" y="77"/>
                  <a:pt x="31" y="77"/>
                </a:cubicBezTo>
                <a:cubicBezTo>
                  <a:pt x="30" y="77"/>
                  <a:pt x="29" y="78"/>
                  <a:pt x="28" y="77"/>
                </a:cubicBezTo>
                <a:cubicBezTo>
                  <a:pt x="28" y="77"/>
                  <a:pt x="27" y="77"/>
                  <a:pt x="26" y="76"/>
                </a:cubicBezTo>
                <a:cubicBezTo>
                  <a:pt x="1" y="5"/>
                  <a:pt x="1" y="5"/>
                  <a:pt x="1" y="5"/>
                </a:cubicBezTo>
                <a:cubicBezTo>
                  <a:pt x="0" y="4"/>
                  <a:pt x="1" y="2"/>
                  <a:pt x="2" y="1"/>
                </a:cubicBezTo>
                <a:cubicBezTo>
                  <a:pt x="3" y="0"/>
                  <a:pt x="4" y="0"/>
                  <a:pt x="4" y="0"/>
                </a:cubicBezTo>
                <a:cubicBezTo>
                  <a:pt x="5" y="0"/>
                  <a:pt x="6" y="1"/>
                  <a:pt x="7" y="2"/>
                </a:cubicBezTo>
                <a:cubicBezTo>
                  <a:pt x="7" y="2"/>
                  <a:pt x="7" y="2"/>
                  <a:pt x="7" y="2"/>
                </a:cubicBezTo>
                <a:cubicBezTo>
                  <a:pt x="30" y="70"/>
                  <a:pt x="30" y="70"/>
                  <a:pt x="30" y="70"/>
                </a:cubicBezTo>
                <a:cubicBezTo>
                  <a:pt x="64" y="37"/>
                  <a:pt x="64" y="37"/>
                  <a:pt x="64" y="37"/>
                </a:cubicBezTo>
                <a:cubicBezTo>
                  <a:pt x="65" y="36"/>
                  <a:pt x="66" y="36"/>
                  <a:pt x="67" y="36"/>
                </a:cubicBezTo>
                <a:cubicBezTo>
                  <a:pt x="68" y="36"/>
                  <a:pt x="69" y="37"/>
                  <a:pt x="69" y="38"/>
                </a:cubicBezTo>
                <a:cubicBezTo>
                  <a:pt x="113" y="89"/>
                  <a:pt x="113" y="89"/>
                  <a:pt x="113" y="89"/>
                </a:cubicBezTo>
                <a:cubicBezTo>
                  <a:pt x="117" y="83"/>
                  <a:pt x="117" y="83"/>
                  <a:pt x="117" y="83"/>
                </a:cubicBezTo>
                <a:lnTo>
                  <a:pt x="122"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 name="Freeform 50"/>
          <p:cNvSpPr/>
          <p:nvPr/>
        </p:nvSpPr>
        <p:spPr bwMode="auto">
          <a:xfrm>
            <a:off x="5986463" y="1203325"/>
            <a:ext cx="293687" cy="293688"/>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 name="Freeform 51"/>
          <p:cNvSpPr/>
          <p:nvPr/>
        </p:nvSpPr>
        <p:spPr bwMode="auto">
          <a:xfrm>
            <a:off x="6037263" y="1219200"/>
            <a:ext cx="236537" cy="19050"/>
          </a:xfrm>
          <a:custGeom>
            <a:avLst/>
            <a:gdLst>
              <a:gd name="T0" fmla="*/ 0 w 105"/>
              <a:gd name="T1" fmla="*/ 1 h 8"/>
              <a:gd name="T2" fmla="*/ 2 w 105"/>
              <a:gd name="T3" fmla="*/ 8 h 8"/>
              <a:gd name="T4" fmla="*/ 101 w 105"/>
              <a:gd name="T5" fmla="*/ 8 h 8"/>
              <a:gd name="T6" fmla="*/ 105 w 105"/>
              <a:gd name="T7" fmla="*/ 4 h 8"/>
              <a:gd name="T8" fmla="*/ 101 w 105"/>
              <a:gd name="T9" fmla="*/ 0 h 8"/>
              <a:gd name="T10" fmla="*/ 0 w 105"/>
              <a:gd name="T11" fmla="*/ 0 h 8"/>
              <a:gd name="T12" fmla="*/ 0 w 105"/>
              <a:gd name="T13" fmla="*/ 0 h 8"/>
              <a:gd name="T14" fmla="*/ 0 w 105"/>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8">
                <a:moveTo>
                  <a:pt x="0" y="1"/>
                </a:moveTo>
                <a:cubicBezTo>
                  <a:pt x="2" y="8"/>
                  <a:pt x="2" y="8"/>
                  <a:pt x="2" y="8"/>
                </a:cubicBezTo>
                <a:cubicBezTo>
                  <a:pt x="101" y="8"/>
                  <a:pt x="101" y="8"/>
                  <a:pt x="101" y="8"/>
                </a:cubicBezTo>
                <a:cubicBezTo>
                  <a:pt x="103" y="8"/>
                  <a:pt x="105" y="6"/>
                  <a:pt x="105" y="4"/>
                </a:cubicBezTo>
                <a:cubicBezTo>
                  <a:pt x="105" y="2"/>
                  <a:pt x="103" y="0"/>
                  <a:pt x="101" y="0"/>
                </a:cubicBezTo>
                <a:cubicBezTo>
                  <a:pt x="0" y="0"/>
                  <a:pt x="0" y="0"/>
                  <a:pt x="0" y="0"/>
                </a:cubicBezTo>
                <a:cubicBezTo>
                  <a:pt x="0" y="0"/>
                  <a:pt x="0" y="0"/>
                  <a:pt x="0" y="0"/>
                </a:cubicBezTo>
                <a:lnTo>
                  <a:pt x="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 name="Freeform 52"/>
          <p:cNvSpPr/>
          <p:nvPr/>
        </p:nvSpPr>
        <p:spPr bwMode="auto">
          <a:xfrm>
            <a:off x="6049963" y="1265238"/>
            <a:ext cx="223837" cy="17462"/>
          </a:xfrm>
          <a:custGeom>
            <a:avLst/>
            <a:gdLst>
              <a:gd name="T0" fmla="*/ 95 w 99"/>
              <a:gd name="T1" fmla="*/ 8 h 8"/>
              <a:gd name="T2" fmla="*/ 99 w 99"/>
              <a:gd name="T3" fmla="*/ 4 h 8"/>
              <a:gd name="T4" fmla="*/ 95 w 99"/>
              <a:gd name="T5" fmla="*/ 0 h 8"/>
              <a:gd name="T6" fmla="*/ 0 w 99"/>
              <a:gd name="T7" fmla="*/ 0 h 8"/>
              <a:gd name="T8" fmla="*/ 3 w 99"/>
              <a:gd name="T9" fmla="*/ 8 h 8"/>
              <a:gd name="T10" fmla="*/ 95 w 99"/>
              <a:gd name="T11" fmla="*/ 8 h 8"/>
            </a:gdLst>
            <a:ahLst/>
            <a:cxnLst>
              <a:cxn ang="0">
                <a:pos x="T0" y="T1"/>
              </a:cxn>
              <a:cxn ang="0">
                <a:pos x="T2" y="T3"/>
              </a:cxn>
              <a:cxn ang="0">
                <a:pos x="T4" y="T5"/>
              </a:cxn>
              <a:cxn ang="0">
                <a:pos x="T6" y="T7"/>
              </a:cxn>
              <a:cxn ang="0">
                <a:pos x="T8" y="T9"/>
              </a:cxn>
              <a:cxn ang="0">
                <a:pos x="T10" y="T11"/>
              </a:cxn>
            </a:cxnLst>
            <a:rect l="0" t="0" r="r" b="b"/>
            <a:pathLst>
              <a:path w="99" h="8">
                <a:moveTo>
                  <a:pt x="95" y="8"/>
                </a:moveTo>
                <a:cubicBezTo>
                  <a:pt x="97" y="8"/>
                  <a:pt x="99" y="6"/>
                  <a:pt x="99" y="4"/>
                </a:cubicBezTo>
                <a:cubicBezTo>
                  <a:pt x="99" y="2"/>
                  <a:pt x="97" y="0"/>
                  <a:pt x="95" y="0"/>
                </a:cubicBezTo>
                <a:cubicBezTo>
                  <a:pt x="0" y="0"/>
                  <a:pt x="0" y="0"/>
                  <a:pt x="0" y="0"/>
                </a:cubicBezTo>
                <a:cubicBezTo>
                  <a:pt x="3" y="8"/>
                  <a:pt x="3" y="8"/>
                  <a:pt x="3" y="8"/>
                </a:cubicBezTo>
                <a:lnTo>
                  <a:pt x="95"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 name="Freeform 53"/>
          <p:cNvSpPr/>
          <p:nvPr/>
        </p:nvSpPr>
        <p:spPr bwMode="auto">
          <a:xfrm>
            <a:off x="6011863" y="1265238"/>
            <a:ext cx="15875" cy="17462"/>
          </a:xfrm>
          <a:custGeom>
            <a:avLst/>
            <a:gdLst>
              <a:gd name="T0" fmla="*/ 4 w 7"/>
              <a:gd name="T1" fmla="*/ 0 h 8"/>
              <a:gd name="T2" fmla="*/ 0 w 7"/>
              <a:gd name="T3" fmla="*/ 4 h 8"/>
              <a:gd name="T4" fmla="*/ 4 w 7"/>
              <a:gd name="T5" fmla="*/ 8 h 8"/>
              <a:gd name="T6" fmla="*/ 7 w 7"/>
              <a:gd name="T7" fmla="*/ 8 h 8"/>
              <a:gd name="T8" fmla="*/ 5 w 7"/>
              <a:gd name="T9" fmla="*/ 0 h 8"/>
              <a:gd name="T10" fmla="*/ 4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4" y="0"/>
                </a:moveTo>
                <a:cubicBezTo>
                  <a:pt x="2" y="0"/>
                  <a:pt x="0" y="2"/>
                  <a:pt x="0" y="4"/>
                </a:cubicBezTo>
                <a:cubicBezTo>
                  <a:pt x="0" y="6"/>
                  <a:pt x="2" y="8"/>
                  <a:pt x="4" y="8"/>
                </a:cubicBezTo>
                <a:cubicBezTo>
                  <a:pt x="7" y="8"/>
                  <a:pt x="7" y="8"/>
                  <a:pt x="7" y="8"/>
                </a:cubicBezTo>
                <a:cubicBezTo>
                  <a:pt x="5" y="0"/>
                  <a:pt x="5" y="0"/>
                  <a:pt x="5" y="0"/>
                </a:cubicBez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 name="Freeform 54"/>
          <p:cNvSpPr/>
          <p:nvPr/>
        </p:nvSpPr>
        <p:spPr bwMode="auto">
          <a:xfrm>
            <a:off x="6183313" y="1309688"/>
            <a:ext cx="90487" cy="19050"/>
          </a:xfrm>
          <a:custGeom>
            <a:avLst/>
            <a:gdLst>
              <a:gd name="T0" fmla="*/ 36 w 40"/>
              <a:gd name="T1" fmla="*/ 8 h 8"/>
              <a:gd name="T2" fmla="*/ 40 w 40"/>
              <a:gd name="T3" fmla="*/ 4 h 8"/>
              <a:gd name="T4" fmla="*/ 36 w 40"/>
              <a:gd name="T5" fmla="*/ 0 h 8"/>
              <a:gd name="T6" fmla="*/ 0 w 40"/>
              <a:gd name="T7" fmla="*/ 0 h 8"/>
              <a:gd name="T8" fmla="*/ 7 w 40"/>
              <a:gd name="T9" fmla="*/ 8 h 8"/>
              <a:gd name="T10" fmla="*/ 36 w 40"/>
              <a:gd name="T11" fmla="*/ 8 h 8"/>
            </a:gdLst>
            <a:ahLst/>
            <a:cxnLst>
              <a:cxn ang="0">
                <a:pos x="T0" y="T1"/>
              </a:cxn>
              <a:cxn ang="0">
                <a:pos x="T2" y="T3"/>
              </a:cxn>
              <a:cxn ang="0">
                <a:pos x="T4" y="T5"/>
              </a:cxn>
              <a:cxn ang="0">
                <a:pos x="T6" y="T7"/>
              </a:cxn>
              <a:cxn ang="0">
                <a:pos x="T8" y="T9"/>
              </a:cxn>
              <a:cxn ang="0">
                <a:pos x="T10" y="T11"/>
              </a:cxn>
            </a:cxnLst>
            <a:rect l="0" t="0" r="r" b="b"/>
            <a:pathLst>
              <a:path w="40" h="8">
                <a:moveTo>
                  <a:pt x="36" y="8"/>
                </a:moveTo>
                <a:cubicBezTo>
                  <a:pt x="38" y="8"/>
                  <a:pt x="40" y="6"/>
                  <a:pt x="40" y="4"/>
                </a:cubicBezTo>
                <a:cubicBezTo>
                  <a:pt x="40" y="2"/>
                  <a:pt x="38" y="0"/>
                  <a:pt x="36" y="0"/>
                </a:cubicBezTo>
                <a:cubicBezTo>
                  <a:pt x="0" y="0"/>
                  <a:pt x="0" y="0"/>
                  <a:pt x="0" y="0"/>
                </a:cubicBezTo>
                <a:cubicBezTo>
                  <a:pt x="7" y="8"/>
                  <a:pt x="7" y="8"/>
                  <a:pt x="7" y="8"/>
                </a:cubicBezTo>
                <a:lnTo>
                  <a:pt x="36"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 name="Freeform 55"/>
          <p:cNvSpPr/>
          <p:nvPr/>
        </p:nvSpPr>
        <p:spPr bwMode="auto">
          <a:xfrm>
            <a:off x="6011863" y="1309688"/>
            <a:ext cx="31750" cy="19050"/>
          </a:xfrm>
          <a:custGeom>
            <a:avLst/>
            <a:gdLst>
              <a:gd name="T0" fmla="*/ 4 w 14"/>
              <a:gd name="T1" fmla="*/ 0 h 8"/>
              <a:gd name="T2" fmla="*/ 0 w 14"/>
              <a:gd name="T3" fmla="*/ 4 h 8"/>
              <a:gd name="T4" fmla="*/ 4 w 14"/>
              <a:gd name="T5" fmla="*/ 8 h 8"/>
              <a:gd name="T6" fmla="*/ 14 w 14"/>
              <a:gd name="T7" fmla="*/ 8 h 8"/>
              <a:gd name="T8" fmla="*/ 12 w 14"/>
              <a:gd name="T9" fmla="*/ 0 h 8"/>
              <a:gd name="T10" fmla="*/ 4 w 14"/>
              <a:gd name="T11" fmla="*/ 0 h 8"/>
            </a:gdLst>
            <a:ahLst/>
            <a:cxnLst>
              <a:cxn ang="0">
                <a:pos x="T0" y="T1"/>
              </a:cxn>
              <a:cxn ang="0">
                <a:pos x="T2" y="T3"/>
              </a:cxn>
              <a:cxn ang="0">
                <a:pos x="T4" y="T5"/>
              </a:cxn>
              <a:cxn ang="0">
                <a:pos x="T6" y="T7"/>
              </a:cxn>
              <a:cxn ang="0">
                <a:pos x="T8" y="T9"/>
              </a:cxn>
              <a:cxn ang="0">
                <a:pos x="T10" y="T11"/>
              </a:cxn>
            </a:cxnLst>
            <a:rect l="0" t="0" r="r" b="b"/>
            <a:pathLst>
              <a:path w="14" h="8">
                <a:moveTo>
                  <a:pt x="4" y="0"/>
                </a:moveTo>
                <a:cubicBezTo>
                  <a:pt x="2" y="0"/>
                  <a:pt x="0" y="2"/>
                  <a:pt x="0" y="4"/>
                </a:cubicBezTo>
                <a:cubicBezTo>
                  <a:pt x="0" y="6"/>
                  <a:pt x="2" y="8"/>
                  <a:pt x="4" y="8"/>
                </a:cubicBezTo>
                <a:cubicBezTo>
                  <a:pt x="14" y="8"/>
                  <a:pt x="14" y="8"/>
                  <a:pt x="14" y="8"/>
                </a:cubicBezTo>
                <a:cubicBezTo>
                  <a:pt x="12" y="0"/>
                  <a:pt x="12" y="0"/>
                  <a:pt x="12" y="0"/>
                </a:cubicBez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 name="Freeform 56"/>
          <p:cNvSpPr/>
          <p:nvPr/>
        </p:nvSpPr>
        <p:spPr bwMode="auto">
          <a:xfrm>
            <a:off x="6065838" y="1309688"/>
            <a:ext cx="74612" cy="19050"/>
          </a:xfrm>
          <a:custGeom>
            <a:avLst/>
            <a:gdLst>
              <a:gd name="T0" fmla="*/ 36 w 47"/>
              <a:gd name="T1" fmla="*/ 12 h 12"/>
              <a:gd name="T2" fmla="*/ 47 w 47"/>
              <a:gd name="T3" fmla="*/ 0 h 12"/>
              <a:gd name="T4" fmla="*/ 0 w 47"/>
              <a:gd name="T5" fmla="*/ 0 h 12"/>
              <a:gd name="T6" fmla="*/ 4 w 47"/>
              <a:gd name="T7" fmla="*/ 12 h 12"/>
              <a:gd name="T8" fmla="*/ 36 w 47"/>
              <a:gd name="T9" fmla="*/ 12 h 12"/>
            </a:gdLst>
            <a:ahLst/>
            <a:cxnLst>
              <a:cxn ang="0">
                <a:pos x="T0" y="T1"/>
              </a:cxn>
              <a:cxn ang="0">
                <a:pos x="T2" y="T3"/>
              </a:cxn>
              <a:cxn ang="0">
                <a:pos x="T4" y="T5"/>
              </a:cxn>
              <a:cxn ang="0">
                <a:pos x="T6" y="T7"/>
              </a:cxn>
              <a:cxn ang="0">
                <a:pos x="T8" y="T9"/>
              </a:cxn>
            </a:cxnLst>
            <a:rect l="0" t="0" r="r" b="b"/>
            <a:pathLst>
              <a:path w="47" h="12">
                <a:moveTo>
                  <a:pt x="36" y="12"/>
                </a:moveTo>
                <a:lnTo>
                  <a:pt x="47" y="0"/>
                </a:lnTo>
                <a:lnTo>
                  <a:pt x="0" y="0"/>
                </a:lnTo>
                <a:lnTo>
                  <a:pt x="4" y="12"/>
                </a:lnTo>
                <a:lnTo>
                  <a:pt x="3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8" name="Freeform 57"/>
          <p:cNvSpPr/>
          <p:nvPr/>
        </p:nvSpPr>
        <p:spPr bwMode="auto">
          <a:xfrm>
            <a:off x="6115050" y="1355725"/>
            <a:ext cx="84138" cy="17463"/>
          </a:xfrm>
          <a:custGeom>
            <a:avLst/>
            <a:gdLst>
              <a:gd name="T0" fmla="*/ 43 w 53"/>
              <a:gd name="T1" fmla="*/ 0 h 11"/>
              <a:gd name="T2" fmla="*/ 12 w 53"/>
              <a:gd name="T3" fmla="*/ 0 h 11"/>
              <a:gd name="T4" fmla="*/ 0 w 53"/>
              <a:gd name="T5" fmla="*/ 11 h 11"/>
              <a:gd name="T6" fmla="*/ 53 w 53"/>
              <a:gd name="T7" fmla="*/ 11 h 11"/>
              <a:gd name="T8" fmla="*/ 43 w 53"/>
              <a:gd name="T9" fmla="*/ 0 h 11"/>
            </a:gdLst>
            <a:ahLst/>
            <a:cxnLst>
              <a:cxn ang="0">
                <a:pos x="T0" y="T1"/>
              </a:cxn>
              <a:cxn ang="0">
                <a:pos x="T2" y="T3"/>
              </a:cxn>
              <a:cxn ang="0">
                <a:pos x="T4" y="T5"/>
              </a:cxn>
              <a:cxn ang="0">
                <a:pos x="T6" y="T7"/>
              </a:cxn>
              <a:cxn ang="0">
                <a:pos x="T8" y="T9"/>
              </a:cxn>
            </a:cxnLst>
            <a:rect l="0" t="0" r="r" b="b"/>
            <a:pathLst>
              <a:path w="53" h="11">
                <a:moveTo>
                  <a:pt x="43" y="0"/>
                </a:moveTo>
                <a:lnTo>
                  <a:pt x="12" y="0"/>
                </a:lnTo>
                <a:lnTo>
                  <a:pt x="0" y="11"/>
                </a:lnTo>
                <a:lnTo>
                  <a:pt x="53" y="11"/>
                </a:lnTo>
                <a:lnTo>
                  <a:pt x="4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9" name="Freeform 58"/>
          <p:cNvSpPr/>
          <p:nvPr/>
        </p:nvSpPr>
        <p:spPr bwMode="auto">
          <a:xfrm>
            <a:off x="6081713" y="1355725"/>
            <a:ext cx="11112" cy="7938"/>
          </a:xfrm>
          <a:custGeom>
            <a:avLst/>
            <a:gdLst>
              <a:gd name="T0" fmla="*/ 1 w 7"/>
              <a:gd name="T1" fmla="*/ 5 h 5"/>
              <a:gd name="T2" fmla="*/ 7 w 7"/>
              <a:gd name="T3" fmla="*/ 0 h 5"/>
              <a:gd name="T4" fmla="*/ 0 w 7"/>
              <a:gd name="T5" fmla="*/ 0 h 5"/>
              <a:gd name="T6" fmla="*/ 1 w 7"/>
              <a:gd name="T7" fmla="*/ 5 h 5"/>
            </a:gdLst>
            <a:ahLst/>
            <a:cxnLst>
              <a:cxn ang="0">
                <a:pos x="T0" y="T1"/>
              </a:cxn>
              <a:cxn ang="0">
                <a:pos x="T2" y="T3"/>
              </a:cxn>
              <a:cxn ang="0">
                <a:pos x="T4" y="T5"/>
              </a:cxn>
              <a:cxn ang="0">
                <a:pos x="T6" y="T7"/>
              </a:cxn>
            </a:cxnLst>
            <a:rect l="0" t="0" r="r" b="b"/>
            <a:pathLst>
              <a:path w="7" h="5">
                <a:moveTo>
                  <a:pt x="1" y="5"/>
                </a:moveTo>
                <a:lnTo>
                  <a:pt x="7" y="0"/>
                </a:lnTo>
                <a:lnTo>
                  <a:pt x="0" y="0"/>
                </a:lnTo>
                <a:lnTo>
                  <a:pt x="1"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0" name="Freeform 59"/>
          <p:cNvSpPr/>
          <p:nvPr/>
        </p:nvSpPr>
        <p:spPr bwMode="auto">
          <a:xfrm>
            <a:off x="6011863" y="1355725"/>
            <a:ext cx="47625" cy="17463"/>
          </a:xfrm>
          <a:custGeom>
            <a:avLst/>
            <a:gdLst>
              <a:gd name="T0" fmla="*/ 4 w 21"/>
              <a:gd name="T1" fmla="*/ 0 h 8"/>
              <a:gd name="T2" fmla="*/ 0 w 21"/>
              <a:gd name="T3" fmla="*/ 4 h 8"/>
              <a:gd name="T4" fmla="*/ 4 w 21"/>
              <a:gd name="T5" fmla="*/ 8 h 8"/>
              <a:gd name="T6" fmla="*/ 21 w 21"/>
              <a:gd name="T7" fmla="*/ 8 h 8"/>
              <a:gd name="T8" fmla="*/ 19 w 21"/>
              <a:gd name="T9" fmla="*/ 0 h 8"/>
              <a:gd name="T10" fmla="*/ 4 w 21"/>
              <a:gd name="T11" fmla="*/ 0 h 8"/>
            </a:gdLst>
            <a:ahLst/>
            <a:cxnLst>
              <a:cxn ang="0">
                <a:pos x="T0" y="T1"/>
              </a:cxn>
              <a:cxn ang="0">
                <a:pos x="T2" y="T3"/>
              </a:cxn>
              <a:cxn ang="0">
                <a:pos x="T4" y="T5"/>
              </a:cxn>
              <a:cxn ang="0">
                <a:pos x="T6" y="T7"/>
              </a:cxn>
              <a:cxn ang="0">
                <a:pos x="T8" y="T9"/>
              </a:cxn>
              <a:cxn ang="0">
                <a:pos x="T10" y="T11"/>
              </a:cxn>
            </a:cxnLst>
            <a:rect l="0" t="0" r="r" b="b"/>
            <a:pathLst>
              <a:path w="21" h="8">
                <a:moveTo>
                  <a:pt x="4" y="0"/>
                </a:moveTo>
                <a:cubicBezTo>
                  <a:pt x="2" y="0"/>
                  <a:pt x="0" y="2"/>
                  <a:pt x="0" y="4"/>
                </a:cubicBezTo>
                <a:cubicBezTo>
                  <a:pt x="0" y="6"/>
                  <a:pt x="2" y="8"/>
                  <a:pt x="4" y="8"/>
                </a:cubicBezTo>
                <a:cubicBezTo>
                  <a:pt x="21" y="8"/>
                  <a:pt x="21" y="8"/>
                  <a:pt x="21" y="8"/>
                </a:cubicBezTo>
                <a:cubicBezTo>
                  <a:pt x="19" y="0"/>
                  <a:pt x="19" y="0"/>
                  <a:pt x="19" y="0"/>
                </a:cubicBez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1" name="Freeform 60"/>
          <p:cNvSpPr/>
          <p:nvPr/>
        </p:nvSpPr>
        <p:spPr bwMode="auto">
          <a:xfrm>
            <a:off x="6221413" y="1355725"/>
            <a:ext cx="52387" cy="17463"/>
          </a:xfrm>
          <a:custGeom>
            <a:avLst/>
            <a:gdLst>
              <a:gd name="T0" fmla="*/ 19 w 23"/>
              <a:gd name="T1" fmla="*/ 8 h 8"/>
              <a:gd name="T2" fmla="*/ 23 w 23"/>
              <a:gd name="T3" fmla="*/ 4 h 8"/>
              <a:gd name="T4" fmla="*/ 19 w 23"/>
              <a:gd name="T5" fmla="*/ 0 h 8"/>
              <a:gd name="T6" fmla="*/ 0 w 23"/>
              <a:gd name="T7" fmla="*/ 0 h 8"/>
              <a:gd name="T8" fmla="*/ 7 w 23"/>
              <a:gd name="T9" fmla="*/ 8 h 8"/>
              <a:gd name="T10" fmla="*/ 19 w 23"/>
              <a:gd name="T11" fmla="*/ 8 h 8"/>
            </a:gdLst>
            <a:ahLst/>
            <a:cxnLst>
              <a:cxn ang="0">
                <a:pos x="T0" y="T1"/>
              </a:cxn>
              <a:cxn ang="0">
                <a:pos x="T2" y="T3"/>
              </a:cxn>
              <a:cxn ang="0">
                <a:pos x="T4" y="T5"/>
              </a:cxn>
              <a:cxn ang="0">
                <a:pos x="T6" y="T7"/>
              </a:cxn>
              <a:cxn ang="0">
                <a:pos x="T8" y="T9"/>
              </a:cxn>
              <a:cxn ang="0">
                <a:pos x="T10" y="T11"/>
              </a:cxn>
            </a:cxnLst>
            <a:rect l="0" t="0" r="r" b="b"/>
            <a:pathLst>
              <a:path w="23" h="8">
                <a:moveTo>
                  <a:pt x="19" y="8"/>
                </a:moveTo>
                <a:cubicBezTo>
                  <a:pt x="21" y="8"/>
                  <a:pt x="23" y="6"/>
                  <a:pt x="23" y="4"/>
                </a:cubicBezTo>
                <a:cubicBezTo>
                  <a:pt x="23" y="2"/>
                  <a:pt x="21" y="0"/>
                  <a:pt x="19" y="0"/>
                </a:cubicBezTo>
                <a:cubicBezTo>
                  <a:pt x="0" y="0"/>
                  <a:pt x="0" y="0"/>
                  <a:pt x="0" y="0"/>
                </a:cubicBezTo>
                <a:cubicBezTo>
                  <a:pt x="7" y="8"/>
                  <a:pt x="7" y="8"/>
                  <a:pt x="7" y="8"/>
                </a:cubicBezTo>
                <a:lnTo>
                  <a:pt x="19"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2" name="Freeform 61"/>
          <p:cNvSpPr/>
          <p:nvPr/>
        </p:nvSpPr>
        <p:spPr bwMode="auto">
          <a:xfrm>
            <a:off x="6011863" y="1400175"/>
            <a:ext cx="227012" cy="17463"/>
          </a:xfrm>
          <a:custGeom>
            <a:avLst/>
            <a:gdLst>
              <a:gd name="T0" fmla="*/ 32 w 101"/>
              <a:gd name="T1" fmla="*/ 0 h 8"/>
              <a:gd name="T2" fmla="*/ 30 w 101"/>
              <a:gd name="T3" fmla="*/ 1 h 8"/>
              <a:gd name="T4" fmla="*/ 29 w 101"/>
              <a:gd name="T5" fmla="*/ 0 h 8"/>
              <a:gd name="T6" fmla="*/ 29 w 101"/>
              <a:gd name="T7" fmla="*/ 0 h 8"/>
              <a:gd name="T8" fmla="*/ 4 w 101"/>
              <a:gd name="T9" fmla="*/ 0 h 8"/>
              <a:gd name="T10" fmla="*/ 0 w 101"/>
              <a:gd name="T11" fmla="*/ 4 h 8"/>
              <a:gd name="T12" fmla="*/ 4 w 101"/>
              <a:gd name="T13" fmla="*/ 8 h 8"/>
              <a:gd name="T14" fmla="*/ 101 w 101"/>
              <a:gd name="T15" fmla="*/ 8 h 8"/>
              <a:gd name="T16" fmla="*/ 94 w 101"/>
              <a:gd name="T17" fmla="*/ 0 h 8"/>
              <a:gd name="T18" fmla="*/ 32 w 10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8">
                <a:moveTo>
                  <a:pt x="32" y="0"/>
                </a:moveTo>
                <a:cubicBezTo>
                  <a:pt x="31" y="0"/>
                  <a:pt x="31" y="1"/>
                  <a:pt x="30" y="1"/>
                </a:cubicBezTo>
                <a:cubicBezTo>
                  <a:pt x="30" y="1"/>
                  <a:pt x="30" y="1"/>
                  <a:pt x="29" y="0"/>
                </a:cubicBezTo>
                <a:cubicBezTo>
                  <a:pt x="29" y="0"/>
                  <a:pt x="29" y="0"/>
                  <a:pt x="29" y="0"/>
                </a:cubicBezTo>
                <a:cubicBezTo>
                  <a:pt x="4" y="0"/>
                  <a:pt x="4" y="0"/>
                  <a:pt x="4" y="0"/>
                </a:cubicBezTo>
                <a:cubicBezTo>
                  <a:pt x="2" y="0"/>
                  <a:pt x="0" y="2"/>
                  <a:pt x="0" y="4"/>
                </a:cubicBezTo>
                <a:cubicBezTo>
                  <a:pt x="0" y="6"/>
                  <a:pt x="2" y="8"/>
                  <a:pt x="4" y="8"/>
                </a:cubicBezTo>
                <a:cubicBezTo>
                  <a:pt x="101" y="8"/>
                  <a:pt x="101" y="8"/>
                  <a:pt x="101" y="8"/>
                </a:cubicBezTo>
                <a:cubicBezTo>
                  <a:pt x="94" y="0"/>
                  <a:pt x="94" y="0"/>
                  <a:pt x="94" y="0"/>
                </a:cubicBezTo>
                <a:lnTo>
                  <a:pt x="3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3" name="Freeform 62"/>
          <p:cNvSpPr/>
          <p:nvPr/>
        </p:nvSpPr>
        <p:spPr bwMode="auto">
          <a:xfrm>
            <a:off x="6259513" y="1400175"/>
            <a:ext cx="11112" cy="9525"/>
          </a:xfrm>
          <a:custGeom>
            <a:avLst/>
            <a:gdLst>
              <a:gd name="T0" fmla="*/ 5 w 5"/>
              <a:gd name="T1" fmla="*/ 2 h 4"/>
              <a:gd name="T2" fmla="*/ 2 w 5"/>
              <a:gd name="T3" fmla="*/ 0 h 4"/>
              <a:gd name="T4" fmla="*/ 0 w 5"/>
              <a:gd name="T5" fmla="*/ 0 h 4"/>
              <a:gd name="T6" fmla="*/ 4 w 5"/>
              <a:gd name="T7" fmla="*/ 4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1"/>
                  <a:pt x="4" y="0"/>
                  <a:pt x="2" y="0"/>
                </a:cubicBezTo>
                <a:cubicBezTo>
                  <a:pt x="0" y="0"/>
                  <a:pt x="0" y="0"/>
                  <a:pt x="0" y="0"/>
                </a:cubicBezTo>
                <a:cubicBezTo>
                  <a:pt x="4" y="4"/>
                  <a:pt x="4" y="4"/>
                  <a:pt x="4" y="4"/>
                </a:cubicBezTo>
                <a:lnTo>
                  <a:pt x="5"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 name="Freeform 63"/>
          <p:cNvSpPr/>
          <p:nvPr/>
        </p:nvSpPr>
        <p:spPr bwMode="auto">
          <a:xfrm>
            <a:off x="6011863" y="1446213"/>
            <a:ext cx="261937" cy="17462"/>
          </a:xfrm>
          <a:custGeom>
            <a:avLst/>
            <a:gdLst>
              <a:gd name="T0" fmla="*/ 4 w 116"/>
              <a:gd name="T1" fmla="*/ 0 h 8"/>
              <a:gd name="T2" fmla="*/ 0 w 116"/>
              <a:gd name="T3" fmla="*/ 4 h 8"/>
              <a:gd name="T4" fmla="*/ 4 w 116"/>
              <a:gd name="T5" fmla="*/ 8 h 8"/>
              <a:gd name="T6" fmla="*/ 112 w 116"/>
              <a:gd name="T7" fmla="*/ 8 h 8"/>
              <a:gd name="T8" fmla="*/ 116 w 116"/>
              <a:gd name="T9" fmla="*/ 5 h 8"/>
              <a:gd name="T10" fmla="*/ 106 w 116"/>
              <a:gd name="T11" fmla="*/ 0 h 8"/>
              <a:gd name="T12" fmla="*/ 4 w 11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16" h="8">
                <a:moveTo>
                  <a:pt x="4" y="0"/>
                </a:moveTo>
                <a:cubicBezTo>
                  <a:pt x="2" y="0"/>
                  <a:pt x="0" y="2"/>
                  <a:pt x="0" y="4"/>
                </a:cubicBezTo>
                <a:cubicBezTo>
                  <a:pt x="0" y="7"/>
                  <a:pt x="2" y="8"/>
                  <a:pt x="4" y="8"/>
                </a:cubicBezTo>
                <a:cubicBezTo>
                  <a:pt x="112" y="8"/>
                  <a:pt x="112" y="8"/>
                  <a:pt x="112" y="8"/>
                </a:cubicBezTo>
                <a:cubicBezTo>
                  <a:pt x="114" y="8"/>
                  <a:pt x="115" y="7"/>
                  <a:pt x="116" y="5"/>
                </a:cubicBezTo>
                <a:cubicBezTo>
                  <a:pt x="106" y="0"/>
                  <a:pt x="106" y="0"/>
                  <a:pt x="106" y="0"/>
                </a:cubicBez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 name="Freeform 64"/>
          <p:cNvSpPr/>
          <p:nvPr/>
        </p:nvSpPr>
        <p:spPr bwMode="auto">
          <a:xfrm>
            <a:off x="6654800" y="1185863"/>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 name="Freeform 65"/>
          <p:cNvSpPr/>
          <p:nvPr/>
        </p:nvSpPr>
        <p:spPr bwMode="auto">
          <a:xfrm>
            <a:off x="6683375" y="1201738"/>
            <a:ext cx="273050" cy="239712"/>
          </a:xfrm>
          <a:custGeom>
            <a:avLst/>
            <a:gdLst>
              <a:gd name="T0" fmla="*/ 121 w 121"/>
              <a:gd name="T1" fmla="*/ 106 h 106"/>
              <a:gd name="T2" fmla="*/ 100 w 121"/>
              <a:gd name="T3" fmla="*/ 95 h 106"/>
              <a:gd name="T4" fmla="*/ 107 w 121"/>
              <a:gd name="T5" fmla="*/ 93 h 106"/>
              <a:gd name="T6" fmla="*/ 64 w 121"/>
              <a:gd name="T7" fmla="*/ 44 h 106"/>
              <a:gd name="T8" fmla="*/ 30 w 121"/>
              <a:gd name="T9" fmla="*/ 77 h 106"/>
              <a:gd name="T10" fmla="*/ 28 w 121"/>
              <a:gd name="T11" fmla="*/ 77 h 106"/>
              <a:gd name="T12" fmla="*/ 25 w 121"/>
              <a:gd name="T13" fmla="*/ 76 h 106"/>
              <a:gd name="T14" fmla="*/ 1 w 121"/>
              <a:gd name="T15" fmla="*/ 5 h 106"/>
              <a:gd name="T16" fmla="*/ 1 w 121"/>
              <a:gd name="T17" fmla="*/ 1 h 106"/>
              <a:gd name="T18" fmla="*/ 3 w 121"/>
              <a:gd name="T19" fmla="*/ 0 h 106"/>
              <a:gd name="T20" fmla="*/ 6 w 121"/>
              <a:gd name="T21" fmla="*/ 2 h 106"/>
              <a:gd name="T22" fmla="*/ 6 w 121"/>
              <a:gd name="T23" fmla="*/ 2 h 106"/>
              <a:gd name="T24" fmla="*/ 29 w 121"/>
              <a:gd name="T25" fmla="*/ 70 h 106"/>
              <a:gd name="T26" fmla="*/ 63 w 121"/>
              <a:gd name="T27" fmla="*/ 37 h 106"/>
              <a:gd name="T28" fmla="*/ 66 w 121"/>
              <a:gd name="T29" fmla="*/ 36 h 106"/>
              <a:gd name="T30" fmla="*/ 68 w 121"/>
              <a:gd name="T31" fmla="*/ 38 h 106"/>
              <a:gd name="T32" fmla="*/ 112 w 121"/>
              <a:gd name="T33" fmla="*/ 89 h 106"/>
              <a:gd name="T34" fmla="*/ 116 w 121"/>
              <a:gd name="T35" fmla="*/ 83 h 106"/>
              <a:gd name="T36" fmla="*/ 121 w 121"/>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 name="Freeform 66"/>
          <p:cNvSpPr/>
          <p:nvPr/>
        </p:nvSpPr>
        <p:spPr bwMode="auto">
          <a:xfrm>
            <a:off x="6688138" y="1244600"/>
            <a:ext cx="15875" cy="212725"/>
          </a:xfrm>
          <a:custGeom>
            <a:avLst/>
            <a:gdLst>
              <a:gd name="T0" fmla="*/ 0 w 7"/>
              <a:gd name="T1" fmla="*/ 90 h 94"/>
              <a:gd name="T2" fmla="*/ 4 w 7"/>
              <a:gd name="T3" fmla="*/ 94 h 94"/>
              <a:gd name="T4" fmla="*/ 7 w 7"/>
              <a:gd name="T5" fmla="*/ 90 h 94"/>
              <a:gd name="T6" fmla="*/ 7 w 7"/>
              <a:gd name="T7" fmla="*/ 21 h 94"/>
              <a:gd name="T8" fmla="*/ 0 w 7"/>
              <a:gd name="T9" fmla="*/ 0 h 94"/>
              <a:gd name="T10" fmla="*/ 0 w 7"/>
              <a:gd name="T11" fmla="*/ 90 h 94"/>
            </a:gdLst>
            <a:ahLst/>
            <a:cxnLst>
              <a:cxn ang="0">
                <a:pos x="T0" y="T1"/>
              </a:cxn>
              <a:cxn ang="0">
                <a:pos x="T2" y="T3"/>
              </a:cxn>
              <a:cxn ang="0">
                <a:pos x="T4" y="T5"/>
              </a:cxn>
              <a:cxn ang="0">
                <a:pos x="T6" y="T7"/>
              </a:cxn>
              <a:cxn ang="0">
                <a:pos x="T8" y="T9"/>
              </a:cxn>
              <a:cxn ang="0">
                <a:pos x="T10" y="T11"/>
              </a:cxn>
            </a:cxnLst>
            <a:rect l="0" t="0" r="r" b="b"/>
            <a:pathLst>
              <a:path w="7" h="94">
                <a:moveTo>
                  <a:pt x="0" y="90"/>
                </a:moveTo>
                <a:cubicBezTo>
                  <a:pt x="0" y="92"/>
                  <a:pt x="2" y="94"/>
                  <a:pt x="4" y="94"/>
                </a:cubicBezTo>
                <a:cubicBezTo>
                  <a:pt x="6" y="94"/>
                  <a:pt x="7" y="92"/>
                  <a:pt x="7" y="90"/>
                </a:cubicBezTo>
                <a:cubicBezTo>
                  <a:pt x="7" y="21"/>
                  <a:pt x="7" y="21"/>
                  <a:pt x="7" y="21"/>
                </a:cubicBezTo>
                <a:cubicBezTo>
                  <a:pt x="0" y="0"/>
                  <a:pt x="0" y="0"/>
                  <a:pt x="0" y="0"/>
                </a:cubicBezTo>
                <a:lnTo>
                  <a:pt x="0"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 name="Freeform 67"/>
          <p:cNvSpPr/>
          <p:nvPr/>
        </p:nvSpPr>
        <p:spPr bwMode="auto">
          <a:xfrm>
            <a:off x="6710363" y="1309688"/>
            <a:ext cx="15875" cy="147637"/>
          </a:xfrm>
          <a:custGeom>
            <a:avLst/>
            <a:gdLst>
              <a:gd name="T0" fmla="*/ 0 w 7"/>
              <a:gd name="T1" fmla="*/ 61 h 65"/>
              <a:gd name="T2" fmla="*/ 4 w 7"/>
              <a:gd name="T3" fmla="*/ 65 h 65"/>
              <a:gd name="T4" fmla="*/ 7 w 7"/>
              <a:gd name="T5" fmla="*/ 61 h 65"/>
              <a:gd name="T6" fmla="*/ 7 w 7"/>
              <a:gd name="T7" fmla="*/ 20 h 65"/>
              <a:gd name="T8" fmla="*/ 0 w 7"/>
              <a:gd name="T9" fmla="*/ 0 h 65"/>
              <a:gd name="T10" fmla="*/ 0 w 7"/>
              <a:gd name="T11" fmla="*/ 61 h 65"/>
            </a:gdLst>
            <a:ahLst/>
            <a:cxnLst>
              <a:cxn ang="0">
                <a:pos x="T0" y="T1"/>
              </a:cxn>
              <a:cxn ang="0">
                <a:pos x="T2" y="T3"/>
              </a:cxn>
              <a:cxn ang="0">
                <a:pos x="T4" y="T5"/>
              </a:cxn>
              <a:cxn ang="0">
                <a:pos x="T6" y="T7"/>
              </a:cxn>
              <a:cxn ang="0">
                <a:pos x="T8" y="T9"/>
              </a:cxn>
              <a:cxn ang="0">
                <a:pos x="T10" y="T11"/>
              </a:cxn>
            </a:cxnLst>
            <a:rect l="0" t="0" r="r" b="b"/>
            <a:pathLst>
              <a:path w="7" h="65">
                <a:moveTo>
                  <a:pt x="0" y="61"/>
                </a:moveTo>
                <a:cubicBezTo>
                  <a:pt x="0" y="63"/>
                  <a:pt x="2" y="65"/>
                  <a:pt x="4" y="65"/>
                </a:cubicBezTo>
                <a:cubicBezTo>
                  <a:pt x="6" y="65"/>
                  <a:pt x="7" y="63"/>
                  <a:pt x="7" y="61"/>
                </a:cubicBezTo>
                <a:cubicBezTo>
                  <a:pt x="7" y="20"/>
                  <a:pt x="7" y="20"/>
                  <a:pt x="7" y="20"/>
                </a:cubicBezTo>
                <a:cubicBezTo>
                  <a:pt x="0" y="0"/>
                  <a:pt x="0" y="0"/>
                  <a:pt x="0" y="0"/>
                </a:cubicBezTo>
                <a:lnTo>
                  <a:pt x="0" y="6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 name="Freeform 68"/>
          <p:cNvSpPr/>
          <p:nvPr/>
        </p:nvSpPr>
        <p:spPr bwMode="auto">
          <a:xfrm>
            <a:off x="6732588" y="1374775"/>
            <a:ext cx="19050" cy="82550"/>
          </a:xfrm>
          <a:custGeom>
            <a:avLst/>
            <a:gdLst>
              <a:gd name="T0" fmla="*/ 5 w 8"/>
              <a:gd name="T1" fmla="*/ 3 h 36"/>
              <a:gd name="T2" fmla="*/ 1 w 8"/>
              <a:gd name="T3" fmla="*/ 1 h 36"/>
              <a:gd name="T4" fmla="*/ 1 w 8"/>
              <a:gd name="T5" fmla="*/ 0 h 36"/>
              <a:gd name="T6" fmla="*/ 0 w 8"/>
              <a:gd name="T7" fmla="*/ 0 h 36"/>
              <a:gd name="T8" fmla="*/ 0 w 8"/>
              <a:gd name="T9" fmla="*/ 0 h 36"/>
              <a:gd name="T10" fmla="*/ 0 w 8"/>
              <a:gd name="T11" fmla="*/ 32 h 36"/>
              <a:gd name="T12" fmla="*/ 4 w 8"/>
              <a:gd name="T13" fmla="*/ 36 h 36"/>
              <a:gd name="T14" fmla="*/ 8 w 8"/>
              <a:gd name="T15" fmla="*/ 32 h 36"/>
              <a:gd name="T16" fmla="*/ 8 w 8"/>
              <a:gd name="T17" fmla="*/ 3 h 36"/>
              <a:gd name="T18" fmla="*/ 6 w 8"/>
              <a:gd name="T19" fmla="*/ 3 h 36"/>
              <a:gd name="T20" fmla="*/ 5 w 8"/>
              <a:gd name="T2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6">
                <a:moveTo>
                  <a:pt x="5" y="3"/>
                </a:moveTo>
                <a:cubicBezTo>
                  <a:pt x="3" y="3"/>
                  <a:pt x="2" y="2"/>
                  <a:pt x="1" y="1"/>
                </a:cubicBezTo>
                <a:cubicBezTo>
                  <a:pt x="1" y="0"/>
                  <a:pt x="1" y="0"/>
                  <a:pt x="1" y="0"/>
                </a:cubicBezTo>
                <a:cubicBezTo>
                  <a:pt x="0" y="0"/>
                  <a:pt x="0" y="0"/>
                  <a:pt x="0" y="0"/>
                </a:cubicBezTo>
                <a:cubicBezTo>
                  <a:pt x="0" y="0"/>
                  <a:pt x="0" y="0"/>
                  <a:pt x="0" y="0"/>
                </a:cubicBezTo>
                <a:cubicBezTo>
                  <a:pt x="0" y="32"/>
                  <a:pt x="0" y="32"/>
                  <a:pt x="0" y="32"/>
                </a:cubicBezTo>
                <a:cubicBezTo>
                  <a:pt x="0" y="34"/>
                  <a:pt x="2" y="36"/>
                  <a:pt x="4" y="36"/>
                </a:cubicBezTo>
                <a:cubicBezTo>
                  <a:pt x="6" y="36"/>
                  <a:pt x="8" y="34"/>
                  <a:pt x="8" y="32"/>
                </a:cubicBezTo>
                <a:cubicBezTo>
                  <a:pt x="8" y="3"/>
                  <a:pt x="8" y="3"/>
                  <a:pt x="8" y="3"/>
                </a:cubicBezTo>
                <a:cubicBezTo>
                  <a:pt x="7" y="3"/>
                  <a:pt x="7" y="3"/>
                  <a:pt x="6" y="3"/>
                </a:cubicBezTo>
                <a:cubicBezTo>
                  <a:pt x="6" y="3"/>
                  <a:pt x="5" y="3"/>
                  <a:pt x="5"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 name="Freeform 69"/>
          <p:cNvSpPr/>
          <p:nvPr/>
        </p:nvSpPr>
        <p:spPr bwMode="auto">
          <a:xfrm>
            <a:off x="6757988" y="1363663"/>
            <a:ext cx="15875" cy="93662"/>
          </a:xfrm>
          <a:custGeom>
            <a:avLst/>
            <a:gdLst>
              <a:gd name="T0" fmla="*/ 0 w 7"/>
              <a:gd name="T1" fmla="*/ 37 h 41"/>
              <a:gd name="T2" fmla="*/ 3 w 7"/>
              <a:gd name="T3" fmla="*/ 41 h 41"/>
              <a:gd name="T4" fmla="*/ 7 w 7"/>
              <a:gd name="T5" fmla="*/ 37 h 41"/>
              <a:gd name="T6" fmla="*/ 7 w 7"/>
              <a:gd name="T7" fmla="*/ 0 h 41"/>
              <a:gd name="T8" fmla="*/ 0 w 7"/>
              <a:gd name="T9" fmla="*/ 6 h 41"/>
              <a:gd name="T10" fmla="*/ 0 w 7"/>
              <a:gd name="T11" fmla="*/ 37 h 41"/>
            </a:gdLst>
            <a:ahLst/>
            <a:cxnLst>
              <a:cxn ang="0">
                <a:pos x="T0" y="T1"/>
              </a:cxn>
              <a:cxn ang="0">
                <a:pos x="T2" y="T3"/>
              </a:cxn>
              <a:cxn ang="0">
                <a:pos x="T4" y="T5"/>
              </a:cxn>
              <a:cxn ang="0">
                <a:pos x="T6" y="T7"/>
              </a:cxn>
              <a:cxn ang="0">
                <a:pos x="T8" y="T9"/>
              </a:cxn>
              <a:cxn ang="0">
                <a:pos x="T10" y="T11"/>
              </a:cxn>
            </a:cxnLst>
            <a:rect l="0" t="0" r="r" b="b"/>
            <a:pathLst>
              <a:path w="7" h="41">
                <a:moveTo>
                  <a:pt x="0" y="37"/>
                </a:moveTo>
                <a:cubicBezTo>
                  <a:pt x="0" y="39"/>
                  <a:pt x="1" y="41"/>
                  <a:pt x="3" y="41"/>
                </a:cubicBezTo>
                <a:cubicBezTo>
                  <a:pt x="5" y="41"/>
                  <a:pt x="7" y="39"/>
                  <a:pt x="7" y="37"/>
                </a:cubicBezTo>
                <a:cubicBezTo>
                  <a:pt x="7" y="0"/>
                  <a:pt x="7" y="0"/>
                  <a:pt x="7" y="0"/>
                </a:cubicBezTo>
                <a:cubicBezTo>
                  <a:pt x="0" y="6"/>
                  <a:pt x="0" y="6"/>
                  <a:pt x="0" y="6"/>
                </a:cubicBezTo>
                <a:lnTo>
                  <a:pt x="0" y="3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 name="Freeform 70"/>
          <p:cNvSpPr/>
          <p:nvPr/>
        </p:nvSpPr>
        <p:spPr bwMode="auto">
          <a:xfrm>
            <a:off x="6780213" y="1341438"/>
            <a:ext cx="15875" cy="115887"/>
          </a:xfrm>
          <a:custGeom>
            <a:avLst/>
            <a:gdLst>
              <a:gd name="T0" fmla="*/ 0 w 7"/>
              <a:gd name="T1" fmla="*/ 47 h 51"/>
              <a:gd name="T2" fmla="*/ 3 w 7"/>
              <a:gd name="T3" fmla="*/ 51 h 51"/>
              <a:gd name="T4" fmla="*/ 7 w 7"/>
              <a:gd name="T5" fmla="*/ 47 h 51"/>
              <a:gd name="T6" fmla="*/ 7 w 7"/>
              <a:gd name="T7" fmla="*/ 0 h 51"/>
              <a:gd name="T8" fmla="*/ 0 w 7"/>
              <a:gd name="T9" fmla="*/ 7 h 51"/>
              <a:gd name="T10" fmla="*/ 0 w 7"/>
              <a:gd name="T11" fmla="*/ 47 h 51"/>
            </a:gdLst>
            <a:ahLst/>
            <a:cxnLst>
              <a:cxn ang="0">
                <a:pos x="T0" y="T1"/>
              </a:cxn>
              <a:cxn ang="0">
                <a:pos x="T2" y="T3"/>
              </a:cxn>
              <a:cxn ang="0">
                <a:pos x="T4" y="T5"/>
              </a:cxn>
              <a:cxn ang="0">
                <a:pos x="T6" y="T7"/>
              </a:cxn>
              <a:cxn ang="0">
                <a:pos x="T8" y="T9"/>
              </a:cxn>
              <a:cxn ang="0">
                <a:pos x="T10" y="T11"/>
              </a:cxn>
            </a:cxnLst>
            <a:rect l="0" t="0" r="r" b="b"/>
            <a:pathLst>
              <a:path w="7" h="51">
                <a:moveTo>
                  <a:pt x="0" y="47"/>
                </a:moveTo>
                <a:cubicBezTo>
                  <a:pt x="0" y="49"/>
                  <a:pt x="1" y="51"/>
                  <a:pt x="3" y="51"/>
                </a:cubicBezTo>
                <a:cubicBezTo>
                  <a:pt x="5" y="51"/>
                  <a:pt x="7" y="49"/>
                  <a:pt x="7" y="47"/>
                </a:cubicBezTo>
                <a:cubicBezTo>
                  <a:pt x="7" y="0"/>
                  <a:pt x="7" y="0"/>
                  <a:pt x="7" y="0"/>
                </a:cubicBezTo>
                <a:cubicBezTo>
                  <a:pt x="0" y="7"/>
                  <a:pt x="0" y="7"/>
                  <a:pt x="0" y="7"/>
                </a:cubicBezTo>
                <a:lnTo>
                  <a:pt x="0"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 name="Freeform 71"/>
          <p:cNvSpPr/>
          <p:nvPr/>
        </p:nvSpPr>
        <p:spPr bwMode="auto">
          <a:xfrm>
            <a:off x="6802438" y="1320800"/>
            <a:ext cx="15875" cy="136525"/>
          </a:xfrm>
          <a:custGeom>
            <a:avLst/>
            <a:gdLst>
              <a:gd name="T0" fmla="*/ 0 w 7"/>
              <a:gd name="T1" fmla="*/ 56 h 60"/>
              <a:gd name="T2" fmla="*/ 3 w 7"/>
              <a:gd name="T3" fmla="*/ 60 h 60"/>
              <a:gd name="T4" fmla="*/ 7 w 7"/>
              <a:gd name="T5" fmla="*/ 56 h 60"/>
              <a:gd name="T6" fmla="*/ 7 w 7"/>
              <a:gd name="T7" fmla="*/ 0 h 60"/>
              <a:gd name="T8" fmla="*/ 0 w 7"/>
              <a:gd name="T9" fmla="*/ 6 h 60"/>
              <a:gd name="T10" fmla="*/ 0 w 7"/>
              <a:gd name="T11" fmla="*/ 56 h 60"/>
            </a:gdLst>
            <a:ahLst/>
            <a:cxnLst>
              <a:cxn ang="0">
                <a:pos x="T0" y="T1"/>
              </a:cxn>
              <a:cxn ang="0">
                <a:pos x="T2" y="T3"/>
              </a:cxn>
              <a:cxn ang="0">
                <a:pos x="T4" y="T5"/>
              </a:cxn>
              <a:cxn ang="0">
                <a:pos x="T6" y="T7"/>
              </a:cxn>
              <a:cxn ang="0">
                <a:pos x="T8" y="T9"/>
              </a:cxn>
              <a:cxn ang="0">
                <a:pos x="T10" y="T11"/>
              </a:cxn>
            </a:cxnLst>
            <a:rect l="0" t="0" r="r" b="b"/>
            <a:pathLst>
              <a:path w="7" h="60">
                <a:moveTo>
                  <a:pt x="0" y="56"/>
                </a:moveTo>
                <a:cubicBezTo>
                  <a:pt x="0" y="58"/>
                  <a:pt x="1" y="60"/>
                  <a:pt x="3" y="60"/>
                </a:cubicBezTo>
                <a:cubicBezTo>
                  <a:pt x="5" y="60"/>
                  <a:pt x="7" y="58"/>
                  <a:pt x="7" y="56"/>
                </a:cubicBezTo>
                <a:cubicBezTo>
                  <a:pt x="7" y="0"/>
                  <a:pt x="7" y="0"/>
                  <a:pt x="7" y="0"/>
                </a:cubicBezTo>
                <a:cubicBezTo>
                  <a:pt x="0" y="6"/>
                  <a:pt x="0" y="6"/>
                  <a:pt x="0" y="6"/>
                </a:cubicBezTo>
                <a:lnTo>
                  <a:pt x="0" y="5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 name="Freeform 72"/>
          <p:cNvSpPr/>
          <p:nvPr/>
        </p:nvSpPr>
        <p:spPr bwMode="auto">
          <a:xfrm>
            <a:off x="6824663" y="1312863"/>
            <a:ext cx="15875" cy="144462"/>
          </a:xfrm>
          <a:custGeom>
            <a:avLst/>
            <a:gdLst>
              <a:gd name="T0" fmla="*/ 0 w 7"/>
              <a:gd name="T1" fmla="*/ 1 h 64"/>
              <a:gd name="T2" fmla="*/ 0 w 7"/>
              <a:gd name="T3" fmla="*/ 60 h 64"/>
              <a:gd name="T4" fmla="*/ 3 w 7"/>
              <a:gd name="T5" fmla="*/ 64 h 64"/>
              <a:gd name="T6" fmla="*/ 7 w 7"/>
              <a:gd name="T7" fmla="*/ 60 h 64"/>
              <a:gd name="T8" fmla="*/ 7 w 7"/>
              <a:gd name="T9" fmla="*/ 6 h 64"/>
              <a:gd name="T10" fmla="*/ 1 w 7"/>
              <a:gd name="T11" fmla="*/ 0 h 64"/>
              <a:gd name="T12" fmla="*/ 0 w 7"/>
              <a:gd name="T13" fmla="*/ 1 h 64"/>
            </a:gdLst>
            <a:ahLst/>
            <a:cxnLst>
              <a:cxn ang="0">
                <a:pos x="T0" y="T1"/>
              </a:cxn>
              <a:cxn ang="0">
                <a:pos x="T2" y="T3"/>
              </a:cxn>
              <a:cxn ang="0">
                <a:pos x="T4" y="T5"/>
              </a:cxn>
              <a:cxn ang="0">
                <a:pos x="T6" y="T7"/>
              </a:cxn>
              <a:cxn ang="0">
                <a:pos x="T8" y="T9"/>
              </a:cxn>
              <a:cxn ang="0">
                <a:pos x="T10" y="T11"/>
              </a:cxn>
              <a:cxn ang="0">
                <a:pos x="T12" y="T13"/>
              </a:cxn>
            </a:cxnLst>
            <a:rect l="0" t="0" r="r" b="b"/>
            <a:pathLst>
              <a:path w="7" h="64">
                <a:moveTo>
                  <a:pt x="0" y="1"/>
                </a:moveTo>
                <a:cubicBezTo>
                  <a:pt x="0" y="60"/>
                  <a:pt x="0" y="60"/>
                  <a:pt x="0" y="60"/>
                </a:cubicBezTo>
                <a:cubicBezTo>
                  <a:pt x="0" y="62"/>
                  <a:pt x="1" y="64"/>
                  <a:pt x="3" y="64"/>
                </a:cubicBezTo>
                <a:cubicBezTo>
                  <a:pt x="5" y="64"/>
                  <a:pt x="7" y="62"/>
                  <a:pt x="7" y="60"/>
                </a:cubicBezTo>
                <a:cubicBezTo>
                  <a:pt x="7" y="6"/>
                  <a:pt x="7" y="6"/>
                  <a:pt x="7" y="6"/>
                </a:cubicBezTo>
                <a:cubicBezTo>
                  <a:pt x="1" y="0"/>
                  <a:pt x="1" y="0"/>
                  <a:pt x="1" y="0"/>
                </a:cubicBezTo>
                <a:lnTo>
                  <a:pt x="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 name="Freeform 73"/>
          <p:cNvSpPr/>
          <p:nvPr/>
        </p:nvSpPr>
        <p:spPr bwMode="auto">
          <a:xfrm>
            <a:off x="6848475" y="1331913"/>
            <a:ext cx="15875" cy="125412"/>
          </a:xfrm>
          <a:custGeom>
            <a:avLst/>
            <a:gdLst>
              <a:gd name="T0" fmla="*/ 0 w 7"/>
              <a:gd name="T1" fmla="*/ 51 h 55"/>
              <a:gd name="T2" fmla="*/ 3 w 7"/>
              <a:gd name="T3" fmla="*/ 55 h 55"/>
              <a:gd name="T4" fmla="*/ 7 w 7"/>
              <a:gd name="T5" fmla="*/ 51 h 55"/>
              <a:gd name="T6" fmla="*/ 7 w 7"/>
              <a:gd name="T7" fmla="*/ 8 h 55"/>
              <a:gd name="T8" fmla="*/ 0 w 7"/>
              <a:gd name="T9" fmla="*/ 0 h 55"/>
              <a:gd name="T10" fmla="*/ 0 w 7"/>
              <a:gd name="T11" fmla="*/ 51 h 55"/>
            </a:gdLst>
            <a:ahLst/>
            <a:cxnLst>
              <a:cxn ang="0">
                <a:pos x="T0" y="T1"/>
              </a:cxn>
              <a:cxn ang="0">
                <a:pos x="T2" y="T3"/>
              </a:cxn>
              <a:cxn ang="0">
                <a:pos x="T4" y="T5"/>
              </a:cxn>
              <a:cxn ang="0">
                <a:pos x="T6" y="T7"/>
              </a:cxn>
              <a:cxn ang="0">
                <a:pos x="T8" y="T9"/>
              </a:cxn>
              <a:cxn ang="0">
                <a:pos x="T10" y="T11"/>
              </a:cxn>
            </a:cxnLst>
            <a:rect l="0" t="0" r="r" b="b"/>
            <a:pathLst>
              <a:path w="7" h="55">
                <a:moveTo>
                  <a:pt x="0" y="51"/>
                </a:moveTo>
                <a:cubicBezTo>
                  <a:pt x="0" y="53"/>
                  <a:pt x="1" y="55"/>
                  <a:pt x="3" y="55"/>
                </a:cubicBezTo>
                <a:cubicBezTo>
                  <a:pt x="5" y="55"/>
                  <a:pt x="7" y="53"/>
                  <a:pt x="7" y="51"/>
                </a:cubicBezTo>
                <a:cubicBezTo>
                  <a:pt x="7" y="8"/>
                  <a:pt x="7" y="8"/>
                  <a:pt x="7" y="8"/>
                </a:cubicBezTo>
                <a:cubicBezTo>
                  <a:pt x="0" y="0"/>
                  <a:pt x="0" y="0"/>
                  <a:pt x="0" y="0"/>
                </a:cubicBezTo>
                <a:lnTo>
                  <a:pt x="0" y="5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 name="Freeform 74"/>
          <p:cNvSpPr/>
          <p:nvPr/>
        </p:nvSpPr>
        <p:spPr bwMode="auto">
          <a:xfrm>
            <a:off x="6870700" y="1360488"/>
            <a:ext cx="15875" cy="96837"/>
          </a:xfrm>
          <a:custGeom>
            <a:avLst/>
            <a:gdLst>
              <a:gd name="T0" fmla="*/ 0 w 7"/>
              <a:gd name="T1" fmla="*/ 39 h 43"/>
              <a:gd name="T2" fmla="*/ 3 w 7"/>
              <a:gd name="T3" fmla="*/ 43 h 43"/>
              <a:gd name="T4" fmla="*/ 7 w 7"/>
              <a:gd name="T5" fmla="*/ 39 h 43"/>
              <a:gd name="T6" fmla="*/ 7 w 7"/>
              <a:gd name="T7" fmla="*/ 8 h 43"/>
              <a:gd name="T8" fmla="*/ 0 w 7"/>
              <a:gd name="T9" fmla="*/ 0 h 43"/>
              <a:gd name="T10" fmla="*/ 0 w 7"/>
              <a:gd name="T11" fmla="*/ 39 h 43"/>
            </a:gdLst>
            <a:ahLst/>
            <a:cxnLst>
              <a:cxn ang="0">
                <a:pos x="T0" y="T1"/>
              </a:cxn>
              <a:cxn ang="0">
                <a:pos x="T2" y="T3"/>
              </a:cxn>
              <a:cxn ang="0">
                <a:pos x="T4" y="T5"/>
              </a:cxn>
              <a:cxn ang="0">
                <a:pos x="T6" y="T7"/>
              </a:cxn>
              <a:cxn ang="0">
                <a:pos x="T8" y="T9"/>
              </a:cxn>
              <a:cxn ang="0">
                <a:pos x="T10" y="T11"/>
              </a:cxn>
            </a:cxnLst>
            <a:rect l="0" t="0" r="r" b="b"/>
            <a:pathLst>
              <a:path w="7" h="43">
                <a:moveTo>
                  <a:pt x="0" y="39"/>
                </a:moveTo>
                <a:cubicBezTo>
                  <a:pt x="0" y="41"/>
                  <a:pt x="1" y="43"/>
                  <a:pt x="3" y="43"/>
                </a:cubicBezTo>
                <a:cubicBezTo>
                  <a:pt x="5" y="43"/>
                  <a:pt x="7" y="41"/>
                  <a:pt x="7" y="39"/>
                </a:cubicBezTo>
                <a:cubicBezTo>
                  <a:pt x="7" y="8"/>
                  <a:pt x="7" y="8"/>
                  <a:pt x="7" y="8"/>
                </a:cubicBezTo>
                <a:cubicBezTo>
                  <a:pt x="0" y="0"/>
                  <a:pt x="0" y="0"/>
                  <a:pt x="0" y="0"/>
                </a:cubicBezTo>
                <a:lnTo>
                  <a:pt x="0" y="3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 name="Freeform 75"/>
          <p:cNvSpPr/>
          <p:nvPr/>
        </p:nvSpPr>
        <p:spPr bwMode="auto">
          <a:xfrm>
            <a:off x="6892925" y="1384300"/>
            <a:ext cx="15875" cy="30163"/>
          </a:xfrm>
          <a:custGeom>
            <a:avLst/>
            <a:gdLst>
              <a:gd name="T0" fmla="*/ 10 w 10"/>
              <a:gd name="T1" fmla="*/ 16 h 19"/>
              <a:gd name="T2" fmla="*/ 10 w 10"/>
              <a:gd name="T3" fmla="*/ 12 h 19"/>
              <a:gd name="T4" fmla="*/ 0 w 10"/>
              <a:gd name="T5" fmla="*/ 0 h 19"/>
              <a:gd name="T6" fmla="*/ 0 w 10"/>
              <a:gd name="T7" fmla="*/ 19 h 19"/>
              <a:gd name="T8" fmla="*/ 9 w 10"/>
              <a:gd name="T9" fmla="*/ 16 h 19"/>
              <a:gd name="T10" fmla="*/ 10 w 10"/>
              <a:gd name="T11" fmla="*/ 16 h 19"/>
            </a:gdLst>
            <a:ahLst/>
            <a:cxnLst>
              <a:cxn ang="0">
                <a:pos x="T0" y="T1"/>
              </a:cxn>
              <a:cxn ang="0">
                <a:pos x="T2" y="T3"/>
              </a:cxn>
              <a:cxn ang="0">
                <a:pos x="T4" y="T5"/>
              </a:cxn>
              <a:cxn ang="0">
                <a:pos x="T6" y="T7"/>
              </a:cxn>
              <a:cxn ang="0">
                <a:pos x="T8" y="T9"/>
              </a:cxn>
              <a:cxn ang="0">
                <a:pos x="T10" y="T11"/>
              </a:cxn>
            </a:cxnLst>
            <a:rect l="0" t="0" r="r" b="b"/>
            <a:pathLst>
              <a:path w="10" h="19">
                <a:moveTo>
                  <a:pt x="10" y="16"/>
                </a:moveTo>
                <a:lnTo>
                  <a:pt x="10" y="12"/>
                </a:lnTo>
                <a:lnTo>
                  <a:pt x="0" y="0"/>
                </a:lnTo>
                <a:lnTo>
                  <a:pt x="0" y="19"/>
                </a:lnTo>
                <a:lnTo>
                  <a:pt x="9" y="16"/>
                </a:lnTo>
                <a:lnTo>
                  <a:pt x="10"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 name="Freeform 76"/>
          <p:cNvSpPr/>
          <p:nvPr/>
        </p:nvSpPr>
        <p:spPr bwMode="auto">
          <a:xfrm>
            <a:off x="6892925" y="1416050"/>
            <a:ext cx="15875" cy="41275"/>
          </a:xfrm>
          <a:custGeom>
            <a:avLst/>
            <a:gdLst>
              <a:gd name="T0" fmla="*/ 0 w 7"/>
              <a:gd name="T1" fmla="*/ 0 h 18"/>
              <a:gd name="T2" fmla="*/ 0 w 7"/>
              <a:gd name="T3" fmla="*/ 14 h 18"/>
              <a:gd name="T4" fmla="*/ 3 w 7"/>
              <a:gd name="T5" fmla="*/ 18 h 18"/>
              <a:gd name="T6" fmla="*/ 7 w 7"/>
              <a:gd name="T7" fmla="*/ 14 h 18"/>
              <a:gd name="T8" fmla="*/ 7 w 7"/>
              <a:gd name="T9" fmla="*/ 3 h 18"/>
              <a:gd name="T10" fmla="*/ 5 w 7"/>
              <a:gd name="T11" fmla="*/ 3 h 18"/>
              <a:gd name="T12" fmla="*/ 0 w 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 h="18">
                <a:moveTo>
                  <a:pt x="0" y="0"/>
                </a:moveTo>
                <a:cubicBezTo>
                  <a:pt x="0" y="14"/>
                  <a:pt x="0" y="14"/>
                  <a:pt x="0" y="14"/>
                </a:cubicBezTo>
                <a:cubicBezTo>
                  <a:pt x="0" y="16"/>
                  <a:pt x="1" y="18"/>
                  <a:pt x="3" y="18"/>
                </a:cubicBezTo>
                <a:cubicBezTo>
                  <a:pt x="5" y="18"/>
                  <a:pt x="7" y="16"/>
                  <a:pt x="7" y="14"/>
                </a:cubicBezTo>
                <a:cubicBezTo>
                  <a:pt x="7" y="3"/>
                  <a:pt x="7" y="3"/>
                  <a:pt x="7" y="3"/>
                </a:cubicBezTo>
                <a:cubicBezTo>
                  <a:pt x="5" y="3"/>
                  <a:pt x="5" y="3"/>
                  <a:pt x="5" y="3"/>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 name="Freeform 77"/>
          <p:cNvSpPr/>
          <p:nvPr/>
        </p:nvSpPr>
        <p:spPr bwMode="auto">
          <a:xfrm>
            <a:off x="6915150" y="1427163"/>
            <a:ext cx="15875" cy="30162"/>
          </a:xfrm>
          <a:custGeom>
            <a:avLst/>
            <a:gdLst>
              <a:gd name="T0" fmla="*/ 0 w 7"/>
              <a:gd name="T1" fmla="*/ 9 h 13"/>
              <a:gd name="T2" fmla="*/ 3 w 7"/>
              <a:gd name="T3" fmla="*/ 13 h 13"/>
              <a:gd name="T4" fmla="*/ 7 w 7"/>
              <a:gd name="T5" fmla="*/ 9 h 13"/>
              <a:gd name="T6" fmla="*/ 7 w 7"/>
              <a:gd name="T7" fmla="*/ 3 h 13"/>
              <a:gd name="T8" fmla="*/ 0 w 7"/>
              <a:gd name="T9" fmla="*/ 0 h 13"/>
              <a:gd name="T10" fmla="*/ 0 w 7"/>
              <a:gd name="T11" fmla="*/ 9 h 13"/>
            </a:gdLst>
            <a:ahLst/>
            <a:cxnLst>
              <a:cxn ang="0">
                <a:pos x="T0" y="T1"/>
              </a:cxn>
              <a:cxn ang="0">
                <a:pos x="T2" y="T3"/>
              </a:cxn>
              <a:cxn ang="0">
                <a:pos x="T4" y="T5"/>
              </a:cxn>
              <a:cxn ang="0">
                <a:pos x="T6" y="T7"/>
              </a:cxn>
              <a:cxn ang="0">
                <a:pos x="T8" y="T9"/>
              </a:cxn>
              <a:cxn ang="0">
                <a:pos x="T10" y="T11"/>
              </a:cxn>
            </a:cxnLst>
            <a:rect l="0" t="0" r="r" b="b"/>
            <a:pathLst>
              <a:path w="7" h="13">
                <a:moveTo>
                  <a:pt x="0" y="9"/>
                </a:moveTo>
                <a:cubicBezTo>
                  <a:pt x="0" y="11"/>
                  <a:pt x="1" y="13"/>
                  <a:pt x="3" y="13"/>
                </a:cubicBezTo>
                <a:cubicBezTo>
                  <a:pt x="5" y="13"/>
                  <a:pt x="7" y="11"/>
                  <a:pt x="7" y="9"/>
                </a:cubicBezTo>
                <a:cubicBezTo>
                  <a:pt x="7" y="3"/>
                  <a:pt x="7" y="3"/>
                  <a:pt x="7" y="3"/>
                </a:cubicBezTo>
                <a:cubicBezTo>
                  <a:pt x="0" y="0"/>
                  <a:pt x="0" y="0"/>
                  <a:pt x="0" y="0"/>
                </a:cubicBezTo>
                <a:lnTo>
                  <a:pt x="0"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 name="Freeform 78"/>
          <p:cNvSpPr/>
          <p:nvPr/>
        </p:nvSpPr>
        <p:spPr bwMode="auto">
          <a:xfrm>
            <a:off x="7312025" y="1185863"/>
            <a:ext cx="293688"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 name="Freeform 79"/>
          <p:cNvSpPr/>
          <p:nvPr/>
        </p:nvSpPr>
        <p:spPr bwMode="auto">
          <a:xfrm>
            <a:off x="7340600" y="1201738"/>
            <a:ext cx="273050" cy="239712"/>
          </a:xfrm>
          <a:custGeom>
            <a:avLst/>
            <a:gdLst>
              <a:gd name="T0" fmla="*/ 121 w 121"/>
              <a:gd name="T1" fmla="*/ 106 h 106"/>
              <a:gd name="T2" fmla="*/ 100 w 121"/>
              <a:gd name="T3" fmla="*/ 95 h 106"/>
              <a:gd name="T4" fmla="*/ 107 w 121"/>
              <a:gd name="T5" fmla="*/ 93 h 106"/>
              <a:gd name="T6" fmla="*/ 64 w 121"/>
              <a:gd name="T7" fmla="*/ 44 h 106"/>
              <a:gd name="T8" fmla="*/ 30 w 121"/>
              <a:gd name="T9" fmla="*/ 77 h 106"/>
              <a:gd name="T10" fmla="*/ 28 w 121"/>
              <a:gd name="T11" fmla="*/ 77 h 106"/>
              <a:gd name="T12" fmla="*/ 25 w 121"/>
              <a:gd name="T13" fmla="*/ 76 h 106"/>
              <a:gd name="T14" fmla="*/ 1 w 121"/>
              <a:gd name="T15" fmla="*/ 5 h 106"/>
              <a:gd name="T16" fmla="*/ 1 w 121"/>
              <a:gd name="T17" fmla="*/ 1 h 106"/>
              <a:gd name="T18" fmla="*/ 3 w 121"/>
              <a:gd name="T19" fmla="*/ 0 h 106"/>
              <a:gd name="T20" fmla="*/ 6 w 121"/>
              <a:gd name="T21" fmla="*/ 2 h 106"/>
              <a:gd name="T22" fmla="*/ 6 w 121"/>
              <a:gd name="T23" fmla="*/ 2 h 106"/>
              <a:gd name="T24" fmla="*/ 29 w 121"/>
              <a:gd name="T25" fmla="*/ 70 h 106"/>
              <a:gd name="T26" fmla="*/ 63 w 121"/>
              <a:gd name="T27" fmla="*/ 37 h 106"/>
              <a:gd name="T28" fmla="*/ 66 w 121"/>
              <a:gd name="T29" fmla="*/ 36 h 106"/>
              <a:gd name="T30" fmla="*/ 68 w 121"/>
              <a:gd name="T31" fmla="*/ 38 h 106"/>
              <a:gd name="T32" fmla="*/ 112 w 121"/>
              <a:gd name="T33" fmla="*/ 89 h 106"/>
              <a:gd name="T34" fmla="*/ 116 w 121"/>
              <a:gd name="T35" fmla="*/ 83 h 106"/>
              <a:gd name="T36" fmla="*/ 121 w 121"/>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 name="Freeform 80"/>
          <p:cNvSpPr/>
          <p:nvPr/>
        </p:nvSpPr>
        <p:spPr bwMode="auto">
          <a:xfrm>
            <a:off x="7993063" y="1138238"/>
            <a:ext cx="258762" cy="192087"/>
          </a:xfrm>
          <a:custGeom>
            <a:avLst/>
            <a:gdLst>
              <a:gd name="T0" fmla="*/ 42 w 115"/>
              <a:gd name="T1" fmla="*/ 85 h 85"/>
              <a:gd name="T2" fmla="*/ 0 w 115"/>
              <a:gd name="T3" fmla="*/ 20 h 85"/>
              <a:gd name="T4" fmla="*/ 98 w 115"/>
              <a:gd name="T5" fmla="*/ 32 h 85"/>
              <a:gd name="T6" fmla="*/ 115 w 115"/>
              <a:gd name="T7" fmla="*/ 61 h 85"/>
              <a:gd name="T8" fmla="*/ 42 w 115"/>
              <a:gd name="T9" fmla="*/ 85 h 85"/>
            </a:gdLst>
            <a:ahLst/>
            <a:cxnLst>
              <a:cxn ang="0">
                <a:pos x="T0" y="T1"/>
              </a:cxn>
              <a:cxn ang="0">
                <a:pos x="T2" y="T3"/>
              </a:cxn>
              <a:cxn ang="0">
                <a:pos x="T4" y="T5"/>
              </a:cxn>
              <a:cxn ang="0">
                <a:pos x="T6" y="T7"/>
              </a:cxn>
              <a:cxn ang="0">
                <a:pos x="T8" y="T9"/>
              </a:cxn>
            </a:cxnLst>
            <a:rect l="0" t="0" r="r" b="b"/>
            <a:pathLst>
              <a:path w="115" h="85">
                <a:moveTo>
                  <a:pt x="42" y="85"/>
                </a:moveTo>
                <a:cubicBezTo>
                  <a:pt x="0" y="20"/>
                  <a:pt x="0" y="20"/>
                  <a:pt x="0" y="20"/>
                </a:cubicBezTo>
                <a:cubicBezTo>
                  <a:pt x="31" y="0"/>
                  <a:pt x="72" y="5"/>
                  <a:pt x="98" y="32"/>
                </a:cubicBezTo>
                <a:cubicBezTo>
                  <a:pt x="105" y="40"/>
                  <a:pt x="111" y="50"/>
                  <a:pt x="115" y="61"/>
                </a:cubicBezTo>
                <a:lnTo>
                  <a:pt x="42" y="8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 name="Freeform 81"/>
          <p:cNvSpPr/>
          <p:nvPr/>
        </p:nvSpPr>
        <p:spPr bwMode="auto">
          <a:xfrm>
            <a:off x="7896225" y="1176338"/>
            <a:ext cx="158750" cy="144462"/>
          </a:xfrm>
          <a:custGeom>
            <a:avLst/>
            <a:gdLst>
              <a:gd name="T0" fmla="*/ 71 w 71"/>
              <a:gd name="T1" fmla="*/ 64 h 64"/>
              <a:gd name="T2" fmla="*/ 0 w 71"/>
              <a:gd name="T3" fmla="*/ 35 h 64"/>
              <a:gd name="T4" fmla="*/ 19 w 71"/>
              <a:gd name="T5" fmla="*/ 8 h 64"/>
              <a:gd name="T6" fmla="*/ 29 w 71"/>
              <a:gd name="T7" fmla="*/ 0 h 64"/>
              <a:gd name="T8" fmla="*/ 71 w 71"/>
              <a:gd name="T9" fmla="*/ 64 h 64"/>
            </a:gdLst>
            <a:ahLst/>
            <a:cxnLst>
              <a:cxn ang="0">
                <a:pos x="T0" y="T1"/>
              </a:cxn>
              <a:cxn ang="0">
                <a:pos x="T2" y="T3"/>
              </a:cxn>
              <a:cxn ang="0">
                <a:pos x="T4" y="T5"/>
              </a:cxn>
              <a:cxn ang="0">
                <a:pos x="T6" y="T7"/>
              </a:cxn>
              <a:cxn ang="0">
                <a:pos x="T8" y="T9"/>
              </a:cxn>
            </a:cxnLst>
            <a:rect l="0" t="0" r="r" b="b"/>
            <a:pathLst>
              <a:path w="71" h="64">
                <a:moveTo>
                  <a:pt x="71" y="64"/>
                </a:moveTo>
                <a:cubicBezTo>
                  <a:pt x="0" y="35"/>
                  <a:pt x="0" y="35"/>
                  <a:pt x="0" y="35"/>
                </a:cubicBezTo>
                <a:cubicBezTo>
                  <a:pt x="5" y="25"/>
                  <a:pt x="11" y="15"/>
                  <a:pt x="19" y="8"/>
                </a:cubicBezTo>
                <a:cubicBezTo>
                  <a:pt x="22" y="5"/>
                  <a:pt x="26" y="2"/>
                  <a:pt x="29" y="0"/>
                </a:cubicBezTo>
                <a:lnTo>
                  <a:pt x="71" y="6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 name="Freeform 82"/>
          <p:cNvSpPr/>
          <p:nvPr/>
        </p:nvSpPr>
        <p:spPr bwMode="auto">
          <a:xfrm>
            <a:off x="7897813" y="1289050"/>
            <a:ext cx="369887" cy="255588"/>
          </a:xfrm>
          <a:custGeom>
            <a:avLst/>
            <a:gdLst>
              <a:gd name="T0" fmla="*/ 82 w 164"/>
              <a:gd name="T1" fmla="*/ 28 h 113"/>
              <a:gd name="T2" fmla="*/ 155 w 164"/>
              <a:gd name="T3" fmla="*/ 4 h 113"/>
              <a:gd name="T4" fmla="*/ 135 w 164"/>
              <a:gd name="T5" fmla="*/ 84 h 113"/>
              <a:gd name="T6" fmla="*/ 26 w 164"/>
              <a:gd name="T7" fmla="*/ 81 h 113"/>
              <a:gd name="T8" fmla="*/ 11 w 164"/>
              <a:gd name="T9" fmla="*/ 0 h 113"/>
              <a:gd name="T10" fmla="*/ 82 w 164"/>
              <a:gd name="T11" fmla="*/ 28 h 113"/>
            </a:gdLst>
            <a:ahLst/>
            <a:cxnLst>
              <a:cxn ang="0">
                <a:pos x="T0" y="T1"/>
              </a:cxn>
              <a:cxn ang="0">
                <a:pos x="T2" y="T3"/>
              </a:cxn>
              <a:cxn ang="0">
                <a:pos x="T4" y="T5"/>
              </a:cxn>
              <a:cxn ang="0">
                <a:pos x="T6" y="T7"/>
              </a:cxn>
              <a:cxn ang="0">
                <a:pos x="T8" y="T9"/>
              </a:cxn>
              <a:cxn ang="0">
                <a:pos x="T10" y="T11"/>
              </a:cxn>
            </a:cxnLst>
            <a:rect l="0" t="0" r="r" b="b"/>
            <a:pathLst>
              <a:path w="164" h="113">
                <a:moveTo>
                  <a:pt x="82" y="28"/>
                </a:moveTo>
                <a:cubicBezTo>
                  <a:pt x="155" y="4"/>
                  <a:pt x="155" y="4"/>
                  <a:pt x="155" y="4"/>
                </a:cubicBezTo>
                <a:cubicBezTo>
                  <a:pt x="164" y="33"/>
                  <a:pt x="156" y="64"/>
                  <a:pt x="135" y="84"/>
                </a:cubicBezTo>
                <a:cubicBezTo>
                  <a:pt x="104" y="113"/>
                  <a:pt x="55" y="111"/>
                  <a:pt x="26" y="81"/>
                </a:cubicBezTo>
                <a:cubicBezTo>
                  <a:pt x="6" y="59"/>
                  <a:pt x="0" y="28"/>
                  <a:pt x="11" y="0"/>
                </a:cubicBezTo>
                <a:lnTo>
                  <a:pt x="82"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 name="Freeform 83"/>
          <p:cNvSpPr>
            <a:spLocks noEditPoints="1"/>
          </p:cNvSpPr>
          <p:nvPr/>
        </p:nvSpPr>
        <p:spPr bwMode="auto">
          <a:xfrm>
            <a:off x="868363" y="1838325"/>
            <a:ext cx="339725" cy="241300"/>
          </a:xfrm>
          <a:custGeom>
            <a:avLst/>
            <a:gdLst>
              <a:gd name="T0" fmla="*/ 81 w 151"/>
              <a:gd name="T1" fmla="*/ 11 h 107"/>
              <a:gd name="T2" fmla="*/ 41 w 151"/>
              <a:gd name="T3" fmla="*/ 20 h 107"/>
              <a:gd name="T4" fmla="*/ 25 w 151"/>
              <a:gd name="T5" fmla="*/ 2 h 107"/>
              <a:gd name="T6" fmla="*/ 27 w 151"/>
              <a:gd name="T7" fmla="*/ 28 h 107"/>
              <a:gd name="T8" fmla="*/ 12 w 151"/>
              <a:gd name="T9" fmla="*/ 49 h 107"/>
              <a:gd name="T10" fmla="*/ 7 w 151"/>
              <a:gd name="T11" fmla="*/ 49 h 107"/>
              <a:gd name="T12" fmla="*/ 4 w 151"/>
              <a:gd name="T13" fmla="*/ 47 h 107"/>
              <a:gd name="T14" fmla="*/ 0 w 151"/>
              <a:gd name="T15" fmla="*/ 59 h 107"/>
              <a:gd name="T16" fmla="*/ 4 w 151"/>
              <a:gd name="T17" fmla="*/ 71 h 107"/>
              <a:gd name="T18" fmla="*/ 7 w 151"/>
              <a:gd name="T19" fmla="*/ 69 h 107"/>
              <a:gd name="T20" fmla="*/ 12 w 151"/>
              <a:gd name="T21" fmla="*/ 69 h 107"/>
              <a:gd name="T22" fmla="*/ 81 w 151"/>
              <a:gd name="T23" fmla="*/ 107 h 107"/>
              <a:gd name="T24" fmla="*/ 151 w 151"/>
              <a:gd name="T25" fmla="*/ 59 h 107"/>
              <a:gd name="T26" fmla="*/ 81 w 151"/>
              <a:gd name="T27" fmla="*/ 11 h 107"/>
              <a:gd name="T28" fmla="*/ 108 w 151"/>
              <a:gd name="T29" fmla="*/ 29 h 107"/>
              <a:gd name="T30" fmla="*/ 104 w 151"/>
              <a:gd name="T31" fmla="*/ 31 h 107"/>
              <a:gd name="T32" fmla="*/ 81 w 151"/>
              <a:gd name="T33" fmla="*/ 26 h 107"/>
              <a:gd name="T34" fmla="*/ 58 w 151"/>
              <a:gd name="T35" fmla="*/ 31 h 107"/>
              <a:gd name="T36" fmla="*/ 57 w 151"/>
              <a:gd name="T37" fmla="*/ 31 h 107"/>
              <a:gd name="T38" fmla="*/ 57 w 151"/>
              <a:gd name="T39" fmla="*/ 31 h 107"/>
              <a:gd name="T40" fmla="*/ 56 w 151"/>
              <a:gd name="T41" fmla="*/ 31 h 107"/>
              <a:gd name="T42" fmla="*/ 54 w 151"/>
              <a:gd name="T43" fmla="*/ 29 h 107"/>
              <a:gd name="T44" fmla="*/ 55 w 151"/>
              <a:gd name="T45" fmla="*/ 25 h 107"/>
              <a:gd name="T46" fmla="*/ 81 w 151"/>
              <a:gd name="T47" fmla="*/ 20 h 107"/>
              <a:gd name="T48" fmla="*/ 106 w 151"/>
              <a:gd name="T49" fmla="*/ 25 h 107"/>
              <a:gd name="T50" fmla="*/ 108 w 151"/>
              <a:gd name="T51"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07">
                <a:moveTo>
                  <a:pt x="81" y="11"/>
                </a:moveTo>
                <a:cubicBezTo>
                  <a:pt x="66" y="11"/>
                  <a:pt x="52" y="14"/>
                  <a:pt x="41" y="20"/>
                </a:cubicBezTo>
                <a:cubicBezTo>
                  <a:pt x="38" y="11"/>
                  <a:pt x="30" y="0"/>
                  <a:pt x="25" y="2"/>
                </a:cubicBezTo>
                <a:cubicBezTo>
                  <a:pt x="31" y="13"/>
                  <a:pt x="28" y="25"/>
                  <a:pt x="27" y="28"/>
                </a:cubicBezTo>
                <a:cubicBezTo>
                  <a:pt x="20" y="34"/>
                  <a:pt x="15" y="41"/>
                  <a:pt x="12" y="49"/>
                </a:cubicBezTo>
                <a:cubicBezTo>
                  <a:pt x="7" y="49"/>
                  <a:pt x="7" y="49"/>
                  <a:pt x="7" y="49"/>
                </a:cubicBezTo>
                <a:cubicBezTo>
                  <a:pt x="6" y="48"/>
                  <a:pt x="5" y="47"/>
                  <a:pt x="4" y="47"/>
                </a:cubicBezTo>
                <a:cubicBezTo>
                  <a:pt x="2" y="47"/>
                  <a:pt x="0" y="53"/>
                  <a:pt x="0" y="59"/>
                </a:cubicBezTo>
                <a:cubicBezTo>
                  <a:pt x="0" y="66"/>
                  <a:pt x="2" y="71"/>
                  <a:pt x="4" y="71"/>
                </a:cubicBezTo>
                <a:cubicBezTo>
                  <a:pt x="5" y="71"/>
                  <a:pt x="6" y="70"/>
                  <a:pt x="7" y="69"/>
                </a:cubicBezTo>
                <a:cubicBezTo>
                  <a:pt x="12" y="69"/>
                  <a:pt x="12" y="69"/>
                  <a:pt x="12" y="69"/>
                </a:cubicBezTo>
                <a:cubicBezTo>
                  <a:pt x="19" y="91"/>
                  <a:pt x="47" y="107"/>
                  <a:pt x="81" y="107"/>
                </a:cubicBezTo>
                <a:cubicBezTo>
                  <a:pt x="120" y="107"/>
                  <a:pt x="151" y="85"/>
                  <a:pt x="151" y="59"/>
                </a:cubicBezTo>
                <a:cubicBezTo>
                  <a:pt x="151" y="33"/>
                  <a:pt x="120" y="11"/>
                  <a:pt x="81" y="11"/>
                </a:cubicBezTo>
                <a:close/>
                <a:moveTo>
                  <a:pt x="108" y="29"/>
                </a:moveTo>
                <a:cubicBezTo>
                  <a:pt x="107" y="31"/>
                  <a:pt x="105" y="31"/>
                  <a:pt x="104" y="31"/>
                </a:cubicBezTo>
                <a:cubicBezTo>
                  <a:pt x="96" y="27"/>
                  <a:pt x="88" y="26"/>
                  <a:pt x="81" y="26"/>
                </a:cubicBezTo>
                <a:cubicBezTo>
                  <a:pt x="68" y="26"/>
                  <a:pt x="59" y="30"/>
                  <a:pt x="58" y="31"/>
                </a:cubicBezTo>
                <a:cubicBezTo>
                  <a:pt x="58" y="31"/>
                  <a:pt x="57" y="31"/>
                  <a:pt x="57" y="31"/>
                </a:cubicBezTo>
                <a:cubicBezTo>
                  <a:pt x="57" y="31"/>
                  <a:pt x="57" y="31"/>
                  <a:pt x="57" y="31"/>
                </a:cubicBezTo>
                <a:cubicBezTo>
                  <a:pt x="57" y="31"/>
                  <a:pt x="57" y="31"/>
                  <a:pt x="56" y="31"/>
                </a:cubicBezTo>
                <a:cubicBezTo>
                  <a:pt x="55" y="31"/>
                  <a:pt x="54" y="30"/>
                  <a:pt x="54" y="29"/>
                </a:cubicBezTo>
                <a:cubicBezTo>
                  <a:pt x="53" y="28"/>
                  <a:pt x="53" y="26"/>
                  <a:pt x="55" y="25"/>
                </a:cubicBezTo>
                <a:cubicBezTo>
                  <a:pt x="55" y="25"/>
                  <a:pt x="66" y="20"/>
                  <a:pt x="81" y="20"/>
                </a:cubicBezTo>
                <a:cubicBezTo>
                  <a:pt x="89" y="20"/>
                  <a:pt x="98" y="21"/>
                  <a:pt x="106" y="25"/>
                </a:cubicBezTo>
                <a:cubicBezTo>
                  <a:pt x="108" y="26"/>
                  <a:pt x="108" y="28"/>
                  <a:pt x="108"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 name="Oval 84"/>
          <p:cNvSpPr>
            <a:spLocks noChangeArrowheads="1"/>
          </p:cNvSpPr>
          <p:nvPr/>
        </p:nvSpPr>
        <p:spPr bwMode="auto">
          <a:xfrm>
            <a:off x="1019175" y="1800225"/>
            <a:ext cx="55563" cy="5556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 name="Freeform 85"/>
          <p:cNvSpPr/>
          <p:nvPr/>
        </p:nvSpPr>
        <p:spPr bwMode="auto">
          <a:xfrm>
            <a:off x="965200" y="2017713"/>
            <a:ext cx="38100" cy="93662"/>
          </a:xfrm>
          <a:custGeom>
            <a:avLst/>
            <a:gdLst>
              <a:gd name="T0" fmla="*/ 24 w 24"/>
              <a:gd name="T1" fmla="*/ 59 h 59"/>
              <a:gd name="T2" fmla="*/ 12 w 24"/>
              <a:gd name="T3" fmla="*/ 52 h 59"/>
              <a:gd name="T4" fmla="*/ 0 w 24"/>
              <a:gd name="T5" fmla="*/ 59 h 59"/>
              <a:gd name="T6" fmla="*/ 0 w 24"/>
              <a:gd name="T7" fmla="*/ 29 h 59"/>
              <a:gd name="T8" fmla="*/ 0 w 24"/>
              <a:gd name="T9" fmla="*/ 0 h 59"/>
              <a:gd name="T10" fmla="*/ 12 w 24"/>
              <a:gd name="T11" fmla="*/ 0 h 59"/>
              <a:gd name="T12" fmla="*/ 24 w 24"/>
              <a:gd name="T13" fmla="*/ 0 h 59"/>
              <a:gd name="T14" fmla="*/ 24 w 24"/>
              <a:gd name="T15" fmla="*/ 29 h 59"/>
              <a:gd name="T16" fmla="*/ 24 w 2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9">
                <a:moveTo>
                  <a:pt x="24" y="59"/>
                </a:moveTo>
                <a:lnTo>
                  <a:pt x="12" y="52"/>
                </a:lnTo>
                <a:lnTo>
                  <a:pt x="0" y="59"/>
                </a:lnTo>
                <a:lnTo>
                  <a:pt x="0" y="29"/>
                </a:lnTo>
                <a:lnTo>
                  <a:pt x="0" y="0"/>
                </a:lnTo>
                <a:lnTo>
                  <a:pt x="12" y="0"/>
                </a:lnTo>
                <a:lnTo>
                  <a:pt x="24" y="0"/>
                </a:lnTo>
                <a:lnTo>
                  <a:pt x="24" y="29"/>
                </a:lnTo>
                <a:lnTo>
                  <a:pt x="24" y="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 name="Freeform 86"/>
          <p:cNvSpPr/>
          <p:nvPr/>
        </p:nvSpPr>
        <p:spPr bwMode="auto">
          <a:xfrm>
            <a:off x="1108075" y="2017713"/>
            <a:ext cx="39688" cy="93662"/>
          </a:xfrm>
          <a:custGeom>
            <a:avLst/>
            <a:gdLst>
              <a:gd name="T0" fmla="*/ 25 w 25"/>
              <a:gd name="T1" fmla="*/ 59 h 59"/>
              <a:gd name="T2" fmla="*/ 13 w 25"/>
              <a:gd name="T3" fmla="*/ 52 h 59"/>
              <a:gd name="T4" fmla="*/ 0 w 25"/>
              <a:gd name="T5" fmla="*/ 59 h 59"/>
              <a:gd name="T6" fmla="*/ 0 w 25"/>
              <a:gd name="T7" fmla="*/ 29 h 59"/>
              <a:gd name="T8" fmla="*/ 0 w 25"/>
              <a:gd name="T9" fmla="*/ 0 h 59"/>
              <a:gd name="T10" fmla="*/ 13 w 25"/>
              <a:gd name="T11" fmla="*/ 0 h 59"/>
              <a:gd name="T12" fmla="*/ 25 w 25"/>
              <a:gd name="T13" fmla="*/ 0 h 59"/>
              <a:gd name="T14" fmla="*/ 25 w 25"/>
              <a:gd name="T15" fmla="*/ 29 h 59"/>
              <a:gd name="T16" fmla="*/ 25 w 25"/>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59">
                <a:moveTo>
                  <a:pt x="25" y="59"/>
                </a:moveTo>
                <a:lnTo>
                  <a:pt x="13" y="52"/>
                </a:lnTo>
                <a:lnTo>
                  <a:pt x="0" y="59"/>
                </a:lnTo>
                <a:lnTo>
                  <a:pt x="0" y="29"/>
                </a:lnTo>
                <a:lnTo>
                  <a:pt x="0" y="0"/>
                </a:lnTo>
                <a:lnTo>
                  <a:pt x="13" y="0"/>
                </a:lnTo>
                <a:lnTo>
                  <a:pt x="25" y="0"/>
                </a:lnTo>
                <a:lnTo>
                  <a:pt x="25" y="29"/>
                </a:lnTo>
                <a:lnTo>
                  <a:pt x="25" y="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 name="Freeform 87"/>
          <p:cNvSpPr>
            <a:spLocks noEditPoints="1"/>
          </p:cNvSpPr>
          <p:nvPr/>
        </p:nvSpPr>
        <p:spPr bwMode="auto">
          <a:xfrm>
            <a:off x="1198563" y="1955800"/>
            <a:ext cx="61912" cy="34925"/>
          </a:xfrm>
          <a:custGeom>
            <a:avLst/>
            <a:gdLst>
              <a:gd name="T0" fmla="*/ 0 w 27"/>
              <a:gd name="T1" fmla="*/ 10 h 16"/>
              <a:gd name="T2" fmla="*/ 0 w 27"/>
              <a:gd name="T3" fmla="*/ 10 h 16"/>
              <a:gd name="T4" fmla="*/ 1 w 27"/>
              <a:gd name="T5" fmla="*/ 8 h 16"/>
              <a:gd name="T6" fmla="*/ 3 w 27"/>
              <a:gd name="T7" fmla="*/ 9 h 16"/>
              <a:gd name="T8" fmla="*/ 3 w 27"/>
              <a:gd name="T9" fmla="*/ 9 h 16"/>
              <a:gd name="T10" fmla="*/ 3 w 27"/>
              <a:gd name="T11" fmla="*/ 9 h 16"/>
              <a:gd name="T12" fmla="*/ 3 w 27"/>
              <a:gd name="T13" fmla="*/ 9 h 16"/>
              <a:gd name="T14" fmla="*/ 5 w 27"/>
              <a:gd name="T15" fmla="*/ 11 h 16"/>
              <a:gd name="T16" fmla="*/ 11 w 27"/>
              <a:gd name="T17" fmla="*/ 13 h 16"/>
              <a:gd name="T18" fmla="*/ 10 w 27"/>
              <a:gd name="T19" fmla="*/ 12 h 16"/>
              <a:gd name="T20" fmla="*/ 7 w 27"/>
              <a:gd name="T21" fmla="*/ 9 h 16"/>
              <a:gd name="T22" fmla="*/ 7 w 27"/>
              <a:gd name="T23" fmla="*/ 7 h 16"/>
              <a:gd name="T24" fmla="*/ 9 w 27"/>
              <a:gd name="T25" fmla="*/ 2 h 16"/>
              <a:gd name="T26" fmla="*/ 14 w 27"/>
              <a:gd name="T27" fmla="*/ 0 h 16"/>
              <a:gd name="T28" fmla="*/ 15 w 27"/>
              <a:gd name="T29" fmla="*/ 0 h 16"/>
              <a:gd name="T30" fmla="*/ 19 w 27"/>
              <a:gd name="T31" fmla="*/ 2 h 16"/>
              <a:gd name="T32" fmla="*/ 21 w 27"/>
              <a:gd name="T33" fmla="*/ 7 h 16"/>
              <a:gd name="T34" fmla="*/ 20 w 27"/>
              <a:gd name="T35" fmla="*/ 10 h 16"/>
              <a:gd name="T36" fmla="*/ 25 w 27"/>
              <a:gd name="T37" fmla="*/ 8 h 16"/>
              <a:gd name="T38" fmla="*/ 27 w 27"/>
              <a:gd name="T39" fmla="*/ 8 h 16"/>
              <a:gd name="T40" fmla="*/ 26 w 27"/>
              <a:gd name="T41" fmla="*/ 10 h 16"/>
              <a:gd name="T42" fmla="*/ 17 w 27"/>
              <a:gd name="T43" fmla="*/ 14 h 16"/>
              <a:gd name="T44" fmla="*/ 15 w 27"/>
              <a:gd name="T45" fmla="*/ 15 h 16"/>
              <a:gd name="T46" fmla="*/ 11 w 27"/>
              <a:gd name="T47" fmla="*/ 16 h 16"/>
              <a:gd name="T48" fmla="*/ 3 w 27"/>
              <a:gd name="T49" fmla="*/ 13 h 16"/>
              <a:gd name="T50" fmla="*/ 14 w 27"/>
              <a:gd name="T51" fmla="*/ 3 h 16"/>
              <a:gd name="T52" fmla="*/ 11 w 27"/>
              <a:gd name="T53" fmla="*/ 4 h 16"/>
              <a:gd name="T54" fmla="*/ 10 w 27"/>
              <a:gd name="T55" fmla="*/ 7 h 16"/>
              <a:gd name="T56" fmla="*/ 10 w 27"/>
              <a:gd name="T57" fmla="*/ 8 h 16"/>
              <a:gd name="T58" fmla="*/ 11 w 27"/>
              <a:gd name="T59" fmla="*/ 10 h 16"/>
              <a:gd name="T60" fmla="*/ 16 w 27"/>
              <a:gd name="T61" fmla="*/ 11 h 16"/>
              <a:gd name="T62" fmla="*/ 16 w 27"/>
              <a:gd name="T63" fmla="*/ 11 h 16"/>
              <a:gd name="T64" fmla="*/ 18 w 27"/>
              <a:gd name="T65" fmla="*/ 7 h 16"/>
              <a:gd name="T66" fmla="*/ 17 w 27"/>
              <a:gd name="T67" fmla="*/ 4 h 16"/>
              <a:gd name="T68" fmla="*/ 15 w 27"/>
              <a:gd name="T6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16">
                <a:moveTo>
                  <a:pt x="3" y="13"/>
                </a:moveTo>
                <a:cubicBezTo>
                  <a:pt x="1" y="12"/>
                  <a:pt x="0" y="10"/>
                  <a:pt x="0" y="10"/>
                </a:cubicBezTo>
                <a:cubicBezTo>
                  <a:pt x="0" y="10"/>
                  <a:pt x="0" y="10"/>
                  <a:pt x="0" y="10"/>
                </a:cubicBezTo>
                <a:cubicBezTo>
                  <a:pt x="0" y="10"/>
                  <a:pt x="0" y="10"/>
                  <a:pt x="0" y="10"/>
                </a:cubicBezTo>
                <a:cubicBezTo>
                  <a:pt x="0" y="10"/>
                  <a:pt x="0" y="9"/>
                  <a:pt x="1" y="8"/>
                </a:cubicBezTo>
                <a:cubicBezTo>
                  <a:pt x="1" y="8"/>
                  <a:pt x="1" y="8"/>
                  <a:pt x="1" y="8"/>
                </a:cubicBezTo>
                <a:cubicBezTo>
                  <a:pt x="1" y="8"/>
                  <a:pt x="2" y="8"/>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4" y="10"/>
                  <a:pt x="4" y="10"/>
                  <a:pt x="5" y="11"/>
                </a:cubicBezTo>
                <a:cubicBezTo>
                  <a:pt x="5" y="11"/>
                  <a:pt x="5" y="11"/>
                  <a:pt x="5" y="11"/>
                </a:cubicBezTo>
                <a:cubicBezTo>
                  <a:pt x="6" y="12"/>
                  <a:pt x="8" y="13"/>
                  <a:pt x="11" y="13"/>
                </a:cubicBezTo>
                <a:cubicBezTo>
                  <a:pt x="11" y="13"/>
                  <a:pt x="11" y="13"/>
                  <a:pt x="11" y="13"/>
                </a:cubicBezTo>
                <a:cubicBezTo>
                  <a:pt x="10" y="12"/>
                  <a:pt x="10" y="12"/>
                  <a:pt x="10" y="12"/>
                </a:cubicBezTo>
                <a:cubicBezTo>
                  <a:pt x="10" y="12"/>
                  <a:pt x="10" y="12"/>
                  <a:pt x="10" y="12"/>
                </a:cubicBezTo>
                <a:cubicBezTo>
                  <a:pt x="8" y="11"/>
                  <a:pt x="8" y="10"/>
                  <a:pt x="7" y="9"/>
                </a:cubicBezTo>
                <a:cubicBezTo>
                  <a:pt x="7" y="9"/>
                  <a:pt x="7" y="9"/>
                  <a:pt x="7" y="9"/>
                </a:cubicBezTo>
                <a:cubicBezTo>
                  <a:pt x="7" y="8"/>
                  <a:pt x="7" y="7"/>
                  <a:pt x="7" y="7"/>
                </a:cubicBezTo>
                <a:cubicBezTo>
                  <a:pt x="7" y="7"/>
                  <a:pt x="7" y="7"/>
                  <a:pt x="7" y="7"/>
                </a:cubicBezTo>
                <a:cubicBezTo>
                  <a:pt x="7" y="5"/>
                  <a:pt x="7" y="4"/>
                  <a:pt x="9" y="2"/>
                </a:cubicBezTo>
                <a:cubicBezTo>
                  <a:pt x="9" y="2"/>
                  <a:pt x="9" y="2"/>
                  <a:pt x="9" y="2"/>
                </a:cubicBezTo>
                <a:cubicBezTo>
                  <a:pt x="10" y="1"/>
                  <a:pt x="12" y="0"/>
                  <a:pt x="14" y="0"/>
                </a:cubicBezTo>
                <a:cubicBezTo>
                  <a:pt x="14" y="0"/>
                  <a:pt x="14" y="0"/>
                  <a:pt x="14" y="0"/>
                </a:cubicBezTo>
                <a:cubicBezTo>
                  <a:pt x="14" y="0"/>
                  <a:pt x="14" y="0"/>
                  <a:pt x="14" y="0"/>
                </a:cubicBezTo>
                <a:cubicBezTo>
                  <a:pt x="14" y="0"/>
                  <a:pt x="15" y="0"/>
                  <a:pt x="15" y="0"/>
                </a:cubicBezTo>
                <a:cubicBezTo>
                  <a:pt x="15" y="0"/>
                  <a:pt x="15" y="0"/>
                  <a:pt x="15" y="0"/>
                </a:cubicBezTo>
                <a:cubicBezTo>
                  <a:pt x="17" y="0"/>
                  <a:pt x="18" y="1"/>
                  <a:pt x="19" y="2"/>
                </a:cubicBezTo>
                <a:cubicBezTo>
                  <a:pt x="19" y="2"/>
                  <a:pt x="19" y="2"/>
                  <a:pt x="19" y="2"/>
                </a:cubicBezTo>
                <a:cubicBezTo>
                  <a:pt x="20" y="3"/>
                  <a:pt x="21" y="5"/>
                  <a:pt x="21" y="7"/>
                </a:cubicBezTo>
                <a:cubicBezTo>
                  <a:pt x="21" y="7"/>
                  <a:pt x="21" y="7"/>
                  <a:pt x="21" y="7"/>
                </a:cubicBezTo>
                <a:cubicBezTo>
                  <a:pt x="21" y="8"/>
                  <a:pt x="21" y="9"/>
                  <a:pt x="20" y="10"/>
                </a:cubicBezTo>
                <a:cubicBezTo>
                  <a:pt x="20" y="10"/>
                  <a:pt x="20" y="10"/>
                  <a:pt x="20" y="10"/>
                </a:cubicBezTo>
                <a:cubicBezTo>
                  <a:pt x="22" y="10"/>
                  <a:pt x="23" y="9"/>
                  <a:pt x="25" y="8"/>
                </a:cubicBezTo>
                <a:cubicBezTo>
                  <a:pt x="25" y="8"/>
                  <a:pt x="25" y="8"/>
                  <a:pt x="25" y="8"/>
                </a:cubicBezTo>
                <a:cubicBezTo>
                  <a:pt x="25" y="7"/>
                  <a:pt x="26" y="8"/>
                  <a:pt x="27" y="8"/>
                </a:cubicBezTo>
                <a:cubicBezTo>
                  <a:pt x="27" y="8"/>
                  <a:pt x="27" y="8"/>
                  <a:pt x="27" y="8"/>
                </a:cubicBezTo>
                <a:cubicBezTo>
                  <a:pt x="27" y="9"/>
                  <a:pt x="27" y="10"/>
                  <a:pt x="26" y="10"/>
                </a:cubicBezTo>
                <a:cubicBezTo>
                  <a:pt x="26" y="10"/>
                  <a:pt x="26" y="10"/>
                  <a:pt x="26" y="10"/>
                </a:cubicBezTo>
                <a:cubicBezTo>
                  <a:pt x="23" y="13"/>
                  <a:pt x="20" y="14"/>
                  <a:pt x="17" y="14"/>
                </a:cubicBezTo>
                <a:cubicBezTo>
                  <a:pt x="17" y="14"/>
                  <a:pt x="17" y="14"/>
                  <a:pt x="17" y="14"/>
                </a:cubicBezTo>
                <a:cubicBezTo>
                  <a:pt x="16" y="14"/>
                  <a:pt x="16" y="15"/>
                  <a:pt x="15" y="15"/>
                </a:cubicBezTo>
                <a:cubicBezTo>
                  <a:pt x="15" y="15"/>
                  <a:pt x="15" y="15"/>
                  <a:pt x="15" y="15"/>
                </a:cubicBezTo>
                <a:cubicBezTo>
                  <a:pt x="13" y="15"/>
                  <a:pt x="12" y="16"/>
                  <a:pt x="11" y="16"/>
                </a:cubicBezTo>
                <a:cubicBezTo>
                  <a:pt x="11" y="16"/>
                  <a:pt x="11" y="16"/>
                  <a:pt x="11" y="16"/>
                </a:cubicBezTo>
                <a:cubicBezTo>
                  <a:pt x="7" y="16"/>
                  <a:pt x="5" y="14"/>
                  <a:pt x="3" y="13"/>
                </a:cubicBezTo>
                <a:close/>
                <a:moveTo>
                  <a:pt x="15" y="3"/>
                </a:moveTo>
                <a:cubicBezTo>
                  <a:pt x="14" y="3"/>
                  <a:pt x="14" y="3"/>
                  <a:pt x="14" y="3"/>
                </a:cubicBezTo>
                <a:cubicBezTo>
                  <a:pt x="12" y="3"/>
                  <a:pt x="11" y="4"/>
                  <a:pt x="11" y="4"/>
                </a:cubicBezTo>
                <a:cubicBezTo>
                  <a:pt x="11" y="4"/>
                  <a:pt x="11" y="4"/>
                  <a:pt x="11" y="4"/>
                </a:cubicBezTo>
                <a:cubicBezTo>
                  <a:pt x="10" y="5"/>
                  <a:pt x="10" y="6"/>
                  <a:pt x="10" y="7"/>
                </a:cubicBezTo>
                <a:cubicBezTo>
                  <a:pt x="10" y="7"/>
                  <a:pt x="10" y="7"/>
                  <a:pt x="10" y="7"/>
                </a:cubicBezTo>
                <a:cubicBezTo>
                  <a:pt x="10" y="7"/>
                  <a:pt x="10" y="8"/>
                  <a:pt x="10" y="8"/>
                </a:cubicBezTo>
                <a:cubicBezTo>
                  <a:pt x="10" y="8"/>
                  <a:pt x="10" y="8"/>
                  <a:pt x="10" y="8"/>
                </a:cubicBezTo>
                <a:cubicBezTo>
                  <a:pt x="10" y="8"/>
                  <a:pt x="11" y="9"/>
                  <a:pt x="11" y="10"/>
                </a:cubicBezTo>
                <a:cubicBezTo>
                  <a:pt x="11" y="10"/>
                  <a:pt x="11" y="10"/>
                  <a:pt x="11" y="10"/>
                </a:cubicBezTo>
                <a:cubicBezTo>
                  <a:pt x="12" y="10"/>
                  <a:pt x="14" y="11"/>
                  <a:pt x="16" y="11"/>
                </a:cubicBezTo>
                <a:cubicBezTo>
                  <a:pt x="16" y="11"/>
                  <a:pt x="16" y="11"/>
                  <a:pt x="16" y="11"/>
                </a:cubicBezTo>
                <a:cubicBezTo>
                  <a:pt x="16" y="11"/>
                  <a:pt x="16" y="11"/>
                  <a:pt x="16" y="11"/>
                </a:cubicBezTo>
                <a:cubicBezTo>
                  <a:pt x="16" y="11"/>
                  <a:pt x="16" y="11"/>
                  <a:pt x="16" y="11"/>
                </a:cubicBezTo>
                <a:cubicBezTo>
                  <a:pt x="17" y="10"/>
                  <a:pt x="18" y="8"/>
                  <a:pt x="18" y="7"/>
                </a:cubicBezTo>
                <a:cubicBezTo>
                  <a:pt x="18" y="7"/>
                  <a:pt x="18" y="7"/>
                  <a:pt x="18" y="7"/>
                </a:cubicBezTo>
                <a:cubicBezTo>
                  <a:pt x="18" y="6"/>
                  <a:pt x="18" y="5"/>
                  <a:pt x="17" y="4"/>
                </a:cubicBezTo>
                <a:cubicBezTo>
                  <a:pt x="17" y="4"/>
                  <a:pt x="17" y="4"/>
                  <a:pt x="17" y="4"/>
                </a:cubicBezTo>
                <a:cubicBezTo>
                  <a:pt x="16" y="3"/>
                  <a:pt x="16" y="3"/>
                  <a:pt x="15" y="3"/>
                </a:cubicBezTo>
                <a:cubicBezTo>
                  <a:pt x="15" y="3"/>
                  <a:pt x="15" y="3"/>
                  <a:pt x="15" y="3"/>
                </a:cubicBezTo>
                <a:cubicBezTo>
                  <a:pt x="15" y="3"/>
                  <a:pt x="15" y="3"/>
                  <a:pt x="15"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 name="Freeform 88"/>
          <p:cNvSpPr>
            <a:spLocks noEditPoints="1"/>
          </p:cNvSpPr>
          <p:nvPr/>
        </p:nvSpPr>
        <p:spPr bwMode="auto">
          <a:xfrm>
            <a:off x="1546225" y="1752600"/>
            <a:ext cx="315913" cy="423863"/>
          </a:xfrm>
          <a:custGeom>
            <a:avLst/>
            <a:gdLst>
              <a:gd name="T0" fmla="*/ 89 w 140"/>
              <a:gd name="T1" fmla="*/ 100 h 188"/>
              <a:gd name="T2" fmla="*/ 89 w 140"/>
              <a:gd name="T3" fmla="*/ 81 h 188"/>
              <a:gd name="T4" fmla="*/ 69 w 140"/>
              <a:gd name="T5" fmla="*/ 81 h 188"/>
              <a:gd name="T6" fmla="*/ 89 w 140"/>
              <a:gd name="T7" fmla="*/ 100 h 188"/>
              <a:gd name="T8" fmla="*/ 71 w 140"/>
              <a:gd name="T9" fmla="*/ 129 h 188"/>
              <a:gd name="T10" fmla="*/ 78 w 140"/>
              <a:gd name="T11" fmla="*/ 136 h 188"/>
              <a:gd name="T12" fmla="*/ 85 w 140"/>
              <a:gd name="T13" fmla="*/ 129 h 188"/>
              <a:gd name="T14" fmla="*/ 78 w 140"/>
              <a:gd name="T15" fmla="*/ 122 h 188"/>
              <a:gd name="T16" fmla="*/ 71 w 140"/>
              <a:gd name="T17" fmla="*/ 129 h 188"/>
              <a:gd name="T18" fmla="*/ 94 w 140"/>
              <a:gd name="T19" fmla="*/ 100 h 188"/>
              <a:gd name="T20" fmla="*/ 114 w 140"/>
              <a:gd name="T21" fmla="*/ 81 h 188"/>
              <a:gd name="T22" fmla="*/ 94 w 140"/>
              <a:gd name="T23" fmla="*/ 81 h 188"/>
              <a:gd name="T24" fmla="*/ 94 w 140"/>
              <a:gd name="T25" fmla="*/ 100 h 188"/>
              <a:gd name="T26" fmla="*/ 69 w 140"/>
              <a:gd name="T27" fmla="*/ 75 h 188"/>
              <a:gd name="T28" fmla="*/ 89 w 140"/>
              <a:gd name="T29" fmla="*/ 75 h 188"/>
              <a:gd name="T30" fmla="*/ 89 w 140"/>
              <a:gd name="T31" fmla="*/ 56 h 188"/>
              <a:gd name="T32" fmla="*/ 69 w 140"/>
              <a:gd name="T33" fmla="*/ 75 h 188"/>
              <a:gd name="T34" fmla="*/ 94 w 140"/>
              <a:gd name="T35" fmla="*/ 56 h 188"/>
              <a:gd name="T36" fmla="*/ 94 w 140"/>
              <a:gd name="T37" fmla="*/ 75 h 188"/>
              <a:gd name="T38" fmla="*/ 114 w 140"/>
              <a:gd name="T39" fmla="*/ 75 h 188"/>
              <a:gd name="T40" fmla="*/ 94 w 140"/>
              <a:gd name="T41" fmla="*/ 56 h 188"/>
              <a:gd name="T42" fmla="*/ 116 w 140"/>
              <a:gd name="T43" fmla="*/ 0 h 188"/>
              <a:gd name="T44" fmla="*/ 24 w 140"/>
              <a:gd name="T45" fmla="*/ 0 h 188"/>
              <a:gd name="T46" fmla="*/ 0 w 140"/>
              <a:gd name="T47" fmla="*/ 25 h 188"/>
              <a:gd name="T48" fmla="*/ 0 w 140"/>
              <a:gd name="T49" fmla="*/ 163 h 188"/>
              <a:gd name="T50" fmla="*/ 24 w 140"/>
              <a:gd name="T51" fmla="*/ 188 h 188"/>
              <a:gd name="T52" fmla="*/ 116 w 140"/>
              <a:gd name="T53" fmla="*/ 188 h 188"/>
              <a:gd name="T54" fmla="*/ 140 w 140"/>
              <a:gd name="T55" fmla="*/ 163 h 188"/>
              <a:gd name="T56" fmla="*/ 140 w 140"/>
              <a:gd name="T57" fmla="*/ 25 h 188"/>
              <a:gd name="T58" fmla="*/ 116 w 140"/>
              <a:gd name="T59" fmla="*/ 0 h 188"/>
              <a:gd name="T60" fmla="*/ 135 w 140"/>
              <a:gd name="T61" fmla="*/ 163 h 188"/>
              <a:gd name="T62" fmla="*/ 116 w 140"/>
              <a:gd name="T63" fmla="*/ 183 h 188"/>
              <a:gd name="T64" fmla="*/ 24 w 140"/>
              <a:gd name="T65" fmla="*/ 183 h 188"/>
              <a:gd name="T66" fmla="*/ 5 w 140"/>
              <a:gd name="T67" fmla="*/ 163 h 188"/>
              <a:gd name="T68" fmla="*/ 5 w 140"/>
              <a:gd name="T69" fmla="*/ 25 h 188"/>
              <a:gd name="T70" fmla="*/ 24 w 140"/>
              <a:gd name="T71" fmla="*/ 5 h 188"/>
              <a:gd name="T72" fmla="*/ 116 w 140"/>
              <a:gd name="T73" fmla="*/ 5 h 188"/>
              <a:gd name="T74" fmla="*/ 135 w 140"/>
              <a:gd name="T75" fmla="*/ 25 h 188"/>
              <a:gd name="T76" fmla="*/ 135 w 140"/>
              <a:gd name="T77" fmla="*/ 163 h 188"/>
              <a:gd name="T78" fmla="*/ 116 w 140"/>
              <a:gd name="T79" fmla="*/ 10 h 188"/>
              <a:gd name="T80" fmla="*/ 24 w 140"/>
              <a:gd name="T81" fmla="*/ 10 h 188"/>
              <a:gd name="T82" fmla="*/ 10 w 140"/>
              <a:gd name="T83" fmla="*/ 25 h 188"/>
              <a:gd name="T84" fmla="*/ 10 w 140"/>
              <a:gd name="T85" fmla="*/ 163 h 188"/>
              <a:gd name="T86" fmla="*/ 24 w 140"/>
              <a:gd name="T87" fmla="*/ 178 h 188"/>
              <a:gd name="T88" fmla="*/ 116 w 140"/>
              <a:gd name="T89" fmla="*/ 178 h 188"/>
              <a:gd name="T90" fmla="*/ 130 w 140"/>
              <a:gd name="T91" fmla="*/ 163 h 188"/>
              <a:gd name="T92" fmla="*/ 130 w 140"/>
              <a:gd name="T93" fmla="*/ 25 h 188"/>
              <a:gd name="T94" fmla="*/ 116 w 140"/>
              <a:gd name="T95" fmla="*/ 10 h 188"/>
              <a:gd name="T96" fmla="*/ 116 w 140"/>
              <a:gd name="T97" fmla="*/ 139 h 188"/>
              <a:gd name="T98" fmla="*/ 77 w 140"/>
              <a:gd name="T99" fmla="*/ 139 h 188"/>
              <a:gd name="T100" fmla="*/ 68 w 140"/>
              <a:gd name="T101" fmla="*/ 129 h 188"/>
              <a:gd name="T102" fmla="*/ 77 w 140"/>
              <a:gd name="T103" fmla="*/ 119 h 188"/>
              <a:gd name="T104" fmla="*/ 116 w 140"/>
              <a:gd name="T105" fmla="*/ 119 h 188"/>
              <a:gd name="T106" fmla="*/ 116 w 140"/>
              <a:gd name="T107" fmla="*/ 139 h 188"/>
              <a:gd name="T108" fmla="*/ 91 w 140"/>
              <a:gd name="T109" fmla="*/ 106 h 188"/>
              <a:gd name="T110" fmla="*/ 63 w 140"/>
              <a:gd name="T111" fmla="*/ 78 h 188"/>
              <a:gd name="T112" fmla="*/ 91 w 140"/>
              <a:gd name="T113" fmla="*/ 50 h 188"/>
              <a:gd name="T114" fmla="*/ 119 w 140"/>
              <a:gd name="T115" fmla="*/ 78 h 188"/>
              <a:gd name="T116" fmla="*/ 91 w 140"/>
              <a:gd name="T117" fmla="*/ 10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188">
                <a:moveTo>
                  <a:pt x="89" y="100"/>
                </a:moveTo>
                <a:cubicBezTo>
                  <a:pt x="89" y="81"/>
                  <a:pt x="89" y="81"/>
                  <a:pt x="89" y="81"/>
                </a:cubicBezTo>
                <a:cubicBezTo>
                  <a:pt x="69" y="81"/>
                  <a:pt x="69" y="81"/>
                  <a:pt x="69" y="81"/>
                </a:cubicBezTo>
                <a:cubicBezTo>
                  <a:pt x="70" y="91"/>
                  <a:pt x="78" y="99"/>
                  <a:pt x="89" y="100"/>
                </a:cubicBezTo>
                <a:close/>
                <a:moveTo>
                  <a:pt x="71" y="129"/>
                </a:moveTo>
                <a:cubicBezTo>
                  <a:pt x="71" y="133"/>
                  <a:pt x="74" y="136"/>
                  <a:pt x="78" y="136"/>
                </a:cubicBezTo>
                <a:cubicBezTo>
                  <a:pt x="82" y="136"/>
                  <a:pt x="85" y="133"/>
                  <a:pt x="85" y="129"/>
                </a:cubicBezTo>
                <a:cubicBezTo>
                  <a:pt x="85" y="125"/>
                  <a:pt x="82" y="122"/>
                  <a:pt x="78" y="122"/>
                </a:cubicBezTo>
                <a:cubicBezTo>
                  <a:pt x="74" y="122"/>
                  <a:pt x="71" y="125"/>
                  <a:pt x="71" y="129"/>
                </a:cubicBezTo>
                <a:close/>
                <a:moveTo>
                  <a:pt x="94" y="100"/>
                </a:moveTo>
                <a:cubicBezTo>
                  <a:pt x="104" y="99"/>
                  <a:pt x="112" y="91"/>
                  <a:pt x="114" y="81"/>
                </a:cubicBezTo>
                <a:cubicBezTo>
                  <a:pt x="94" y="81"/>
                  <a:pt x="94" y="81"/>
                  <a:pt x="94" y="81"/>
                </a:cubicBezTo>
                <a:lnTo>
                  <a:pt x="94" y="100"/>
                </a:lnTo>
                <a:close/>
                <a:moveTo>
                  <a:pt x="69" y="75"/>
                </a:moveTo>
                <a:cubicBezTo>
                  <a:pt x="89" y="75"/>
                  <a:pt x="89" y="75"/>
                  <a:pt x="89" y="75"/>
                </a:cubicBezTo>
                <a:cubicBezTo>
                  <a:pt x="89" y="56"/>
                  <a:pt x="89" y="56"/>
                  <a:pt x="89" y="56"/>
                </a:cubicBezTo>
                <a:cubicBezTo>
                  <a:pt x="78" y="57"/>
                  <a:pt x="70" y="65"/>
                  <a:pt x="69" y="75"/>
                </a:cubicBezTo>
                <a:close/>
                <a:moveTo>
                  <a:pt x="94" y="56"/>
                </a:moveTo>
                <a:cubicBezTo>
                  <a:pt x="94" y="75"/>
                  <a:pt x="94" y="75"/>
                  <a:pt x="94" y="75"/>
                </a:cubicBezTo>
                <a:cubicBezTo>
                  <a:pt x="114" y="75"/>
                  <a:pt x="114" y="75"/>
                  <a:pt x="114" y="75"/>
                </a:cubicBezTo>
                <a:cubicBezTo>
                  <a:pt x="112" y="65"/>
                  <a:pt x="104" y="57"/>
                  <a:pt x="94" y="56"/>
                </a:cubicBezTo>
                <a:close/>
                <a:moveTo>
                  <a:pt x="116" y="0"/>
                </a:moveTo>
                <a:cubicBezTo>
                  <a:pt x="24" y="0"/>
                  <a:pt x="24" y="0"/>
                  <a:pt x="24" y="0"/>
                </a:cubicBezTo>
                <a:cubicBezTo>
                  <a:pt x="11" y="0"/>
                  <a:pt x="0" y="11"/>
                  <a:pt x="0" y="25"/>
                </a:cubicBezTo>
                <a:cubicBezTo>
                  <a:pt x="0" y="163"/>
                  <a:pt x="0" y="163"/>
                  <a:pt x="0" y="163"/>
                </a:cubicBezTo>
                <a:cubicBezTo>
                  <a:pt x="0" y="177"/>
                  <a:pt x="11" y="188"/>
                  <a:pt x="24" y="188"/>
                </a:cubicBezTo>
                <a:cubicBezTo>
                  <a:pt x="116" y="188"/>
                  <a:pt x="116" y="188"/>
                  <a:pt x="116" y="188"/>
                </a:cubicBezTo>
                <a:cubicBezTo>
                  <a:pt x="129" y="188"/>
                  <a:pt x="140" y="177"/>
                  <a:pt x="140" y="163"/>
                </a:cubicBezTo>
                <a:cubicBezTo>
                  <a:pt x="140" y="25"/>
                  <a:pt x="140" y="25"/>
                  <a:pt x="140" y="25"/>
                </a:cubicBezTo>
                <a:cubicBezTo>
                  <a:pt x="140" y="11"/>
                  <a:pt x="129" y="0"/>
                  <a:pt x="116" y="0"/>
                </a:cubicBezTo>
                <a:close/>
                <a:moveTo>
                  <a:pt x="135" y="163"/>
                </a:moveTo>
                <a:cubicBezTo>
                  <a:pt x="135" y="174"/>
                  <a:pt x="126" y="183"/>
                  <a:pt x="116" y="183"/>
                </a:cubicBezTo>
                <a:cubicBezTo>
                  <a:pt x="24" y="183"/>
                  <a:pt x="24" y="183"/>
                  <a:pt x="24" y="183"/>
                </a:cubicBezTo>
                <a:cubicBezTo>
                  <a:pt x="14" y="183"/>
                  <a:pt x="5" y="174"/>
                  <a:pt x="5" y="163"/>
                </a:cubicBezTo>
                <a:cubicBezTo>
                  <a:pt x="5" y="25"/>
                  <a:pt x="5" y="25"/>
                  <a:pt x="5" y="25"/>
                </a:cubicBezTo>
                <a:cubicBezTo>
                  <a:pt x="5" y="14"/>
                  <a:pt x="14" y="5"/>
                  <a:pt x="24" y="5"/>
                </a:cubicBezTo>
                <a:cubicBezTo>
                  <a:pt x="116" y="5"/>
                  <a:pt x="116" y="5"/>
                  <a:pt x="116" y="5"/>
                </a:cubicBezTo>
                <a:cubicBezTo>
                  <a:pt x="126" y="5"/>
                  <a:pt x="135" y="14"/>
                  <a:pt x="135" y="25"/>
                </a:cubicBezTo>
                <a:lnTo>
                  <a:pt x="135" y="163"/>
                </a:lnTo>
                <a:close/>
                <a:moveTo>
                  <a:pt x="116" y="10"/>
                </a:moveTo>
                <a:cubicBezTo>
                  <a:pt x="24" y="10"/>
                  <a:pt x="24" y="10"/>
                  <a:pt x="24" y="10"/>
                </a:cubicBezTo>
                <a:cubicBezTo>
                  <a:pt x="16" y="10"/>
                  <a:pt x="10" y="17"/>
                  <a:pt x="10" y="25"/>
                </a:cubicBezTo>
                <a:cubicBezTo>
                  <a:pt x="10" y="163"/>
                  <a:pt x="10" y="163"/>
                  <a:pt x="10" y="163"/>
                </a:cubicBezTo>
                <a:cubicBezTo>
                  <a:pt x="10" y="171"/>
                  <a:pt x="16" y="178"/>
                  <a:pt x="24" y="178"/>
                </a:cubicBezTo>
                <a:cubicBezTo>
                  <a:pt x="116" y="178"/>
                  <a:pt x="116" y="178"/>
                  <a:pt x="116" y="178"/>
                </a:cubicBezTo>
                <a:cubicBezTo>
                  <a:pt x="124" y="178"/>
                  <a:pt x="130" y="171"/>
                  <a:pt x="130" y="163"/>
                </a:cubicBezTo>
                <a:cubicBezTo>
                  <a:pt x="130" y="25"/>
                  <a:pt x="130" y="25"/>
                  <a:pt x="130" y="25"/>
                </a:cubicBezTo>
                <a:cubicBezTo>
                  <a:pt x="130" y="17"/>
                  <a:pt x="124" y="10"/>
                  <a:pt x="116" y="10"/>
                </a:cubicBezTo>
                <a:close/>
                <a:moveTo>
                  <a:pt x="116" y="139"/>
                </a:moveTo>
                <a:cubicBezTo>
                  <a:pt x="77" y="139"/>
                  <a:pt x="77" y="139"/>
                  <a:pt x="77" y="139"/>
                </a:cubicBezTo>
                <a:cubicBezTo>
                  <a:pt x="72" y="139"/>
                  <a:pt x="68" y="134"/>
                  <a:pt x="68" y="129"/>
                </a:cubicBezTo>
                <a:cubicBezTo>
                  <a:pt x="68" y="124"/>
                  <a:pt x="72" y="119"/>
                  <a:pt x="77" y="119"/>
                </a:cubicBezTo>
                <a:cubicBezTo>
                  <a:pt x="116" y="119"/>
                  <a:pt x="116" y="119"/>
                  <a:pt x="116" y="119"/>
                </a:cubicBezTo>
                <a:lnTo>
                  <a:pt x="116" y="139"/>
                </a:lnTo>
                <a:close/>
                <a:moveTo>
                  <a:pt x="91" y="106"/>
                </a:moveTo>
                <a:cubicBezTo>
                  <a:pt x="76" y="106"/>
                  <a:pt x="63" y="93"/>
                  <a:pt x="63" y="78"/>
                </a:cubicBezTo>
                <a:cubicBezTo>
                  <a:pt x="63" y="63"/>
                  <a:pt x="76" y="50"/>
                  <a:pt x="91" y="50"/>
                </a:cubicBezTo>
                <a:cubicBezTo>
                  <a:pt x="107" y="50"/>
                  <a:pt x="119" y="63"/>
                  <a:pt x="119" y="78"/>
                </a:cubicBezTo>
                <a:cubicBezTo>
                  <a:pt x="119" y="93"/>
                  <a:pt x="107" y="106"/>
                  <a:pt x="91" y="10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 name="Freeform 89"/>
          <p:cNvSpPr>
            <a:spLocks noEditPoints="1"/>
          </p:cNvSpPr>
          <p:nvPr/>
        </p:nvSpPr>
        <p:spPr bwMode="auto">
          <a:xfrm>
            <a:off x="2246313" y="1871663"/>
            <a:ext cx="290512" cy="138112"/>
          </a:xfrm>
          <a:custGeom>
            <a:avLst/>
            <a:gdLst>
              <a:gd name="T0" fmla="*/ 121 w 129"/>
              <a:gd name="T1" fmla="*/ 22 h 61"/>
              <a:gd name="T2" fmla="*/ 40 w 129"/>
              <a:gd name="T3" fmla="*/ 22 h 61"/>
              <a:gd name="T4" fmla="*/ 40 w 129"/>
              <a:gd name="T5" fmla="*/ 22 h 61"/>
              <a:gd name="T6" fmla="*/ 40 w 129"/>
              <a:gd name="T7" fmla="*/ 17 h 61"/>
              <a:gd name="T8" fmla="*/ 39 w 129"/>
              <a:gd name="T9" fmla="*/ 13 h 61"/>
              <a:gd name="T10" fmla="*/ 39 w 129"/>
              <a:gd name="T11" fmla="*/ 13 h 61"/>
              <a:gd name="T12" fmla="*/ 45 w 129"/>
              <a:gd name="T13" fmla="*/ 7 h 61"/>
              <a:gd name="T14" fmla="*/ 39 w 129"/>
              <a:gd name="T15" fmla="*/ 0 h 61"/>
              <a:gd name="T16" fmla="*/ 7 w 129"/>
              <a:gd name="T17" fmla="*/ 0 h 61"/>
              <a:gd name="T18" fmla="*/ 0 w 129"/>
              <a:gd name="T19" fmla="*/ 7 h 61"/>
              <a:gd name="T20" fmla="*/ 7 w 129"/>
              <a:gd name="T21" fmla="*/ 13 h 61"/>
              <a:gd name="T22" fmla="*/ 7 w 129"/>
              <a:gd name="T23" fmla="*/ 13 h 61"/>
              <a:gd name="T24" fmla="*/ 6 w 129"/>
              <a:gd name="T25" fmla="*/ 17 h 61"/>
              <a:gd name="T26" fmla="*/ 6 w 129"/>
              <a:gd name="T27" fmla="*/ 45 h 61"/>
              <a:gd name="T28" fmla="*/ 7 w 129"/>
              <a:gd name="T29" fmla="*/ 49 h 61"/>
              <a:gd name="T30" fmla="*/ 7 w 129"/>
              <a:gd name="T31" fmla="*/ 49 h 61"/>
              <a:gd name="T32" fmla="*/ 0 w 129"/>
              <a:gd name="T33" fmla="*/ 55 h 61"/>
              <a:gd name="T34" fmla="*/ 7 w 129"/>
              <a:gd name="T35" fmla="*/ 61 h 61"/>
              <a:gd name="T36" fmla="*/ 39 w 129"/>
              <a:gd name="T37" fmla="*/ 61 h 61"/>
              <a:gd name="T38" fmla="*/ 45 w 129"/>
              <a:gd name="T39" fmla="*/ 55 h 61"/>
              <a:gd name="T40" fmla="*/ 39 w 129"/>
              <a:gd name="T41" fmla="*/ 49 h 61"/>
              <a:gd name="T42" fmla="*/ 39 w 129"/>
              <a:gd name="T43" fmla="*/ 49 h 61"/>
              <a:gd name="T44" fmla="*/ 40 w 129"/>
              <a:gd name="T45" fmla="*/ 45 h 61"/>
              <a:gd name="T46" fmla="*/ 40 w 129"/>
              <a:gd name="T47" fmla="*/ 39 h 61"/>
              <a:gd name="T48" fmla="*/ 40 w 129"/>
              <a:gd name="T49" fmla="*/ 39 h 61"/>
              <a:gd name="T50" fmla="*/ 121 w 129"/>
              <a:gd name="T51" fmla="*/ 39 h 61"/>
              <a:gd name="T52" fmla="*/ 129 w 129"/>
              <a:gd name="T53" fmla="*/ 31 h 61"/>
              <a:gd name="T54" fmla="*/ 129 w 129"/>
              <a:gd name="T55" fmla="*/ 30 h 61"/>
              <a:gd name="T56" fmla="*/ 121 w 129"/>
              <a:gd name="T57" fmla="*/ 22 h 61"/>
              <a:gd name="T58" fmla="*/ 41 w 129"/>
              <a:gd name="T59" fmla="*/ 52 h 61"/>
              <a:gd name="T60" fmla="*/ 38 w 129"/>
              <a:gd name="T61" fmla="*/ 54 h 61"/>
              <a:gd name="T62" fmla="*/ 7 w 129"/>
              <a:gd name="T63" fmla="*/ 54 h 61"/>
              <a:gd name="T64" fmla="*/ 5 w 129"/>
              <a:gd name="T65" fmla="*/ 52 h 61"/>
              <a:gd name="T66" fmla="*/ 7 w 129"/>
              <a:gd name="T67" fmla="*/ 50 h 61"/>
              <a:gd name="T68" fmla="*/ 38 w 129"/>
              <a:gd name="T69" fmla="*/ 50 h 61"/>
              <a:gd name="T70" fmla="*/ 41 w 129"/>
              <a:gd name="T71" fmla="*/ 52 h 61"/>
              <a:gd name="T72" fmla="*/ 38 w 129"/>
              <a:gd name="T73" fmla="*/ 6 h 61"/>
              <a:gd name="T74" fmla="*/ 7 w 129"/>
              <a:gd name="T75" fmla="*/ 6 h 61"/>
              <a:gd name="T76" fmla="*/ 5 w 129"/>
              <a:gd name="T77" fmla="*/ 4 h 61"/>
              <a:gd name="T78" fmla="*/ 7 w 129"/>
              <a:gd name="T79" fmla="*/ 2 h 61"/>
              <a:gd name="T80" fmla="*/ 38 w 129"/>
              <a:gd name="T81" fmla="*/ 2 h 61"/>
              <a:gd name="T82" fmla="*/ 41 w 129"/>
              <a:gd name="T83" fmla="*/ 4 h 61"/>
              <a:gd name="T84" fmla="*/ 38 w 129"/>
              <a:gd name="T85"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61">
                <a:moveTo>
                  <a:pt x="121" y="22"/>
                </a:moveTo>
                <a:cubicBezTo>
                  <a:pt x="40" y="22"/>
                  <a:pt x="40" y="22"/>
                  <a:pt x="40" y="22"/>
                </a:cubicBezTo>
                <a:cubicBezTo>
                  <a:pt x="40" y="22"/>
                  <a:pt x="40" y="22"/>
                  <a:pt x="40" y="22"/>
                </a:cubicBezTo>
                <a:cubicBezTo>
                  <a:pt x="40" y="17"/>
                  <a:pt x="40" y="17"/>
                  <a:pt x="40" y="17"/>
                </a:cubicBezTo>
                <a:cubicBezTo>
                  <a:pt x="40" y="15"/>
                  <a:pt x="39" y="14"/>
                  <a:pt x="39" y="13"/>
                </a:cubicBezTo>
                <a:cubicBezTo>
                  <a:pt x="39" y="13"/>
                  <a:pt x="39" y="13"/>
                  <a:pt x="39" y="13"/>
                </a:cubicBezTo>
                <a:cubicBezTo>
                  <a:pt x="43" y="13"/>
                  <a:pt x="45" y="10"/>
                  <a:pt x="45" y="7"/>
                </a:cubicBezTo>
                <a:cubicBezTo>
                  <a:pt x="45" y="3"/>
                  <a:pt x="43" y="0"/>
                  <a:pt x="39" y="0"/>
                </a:cubicBezTo>
                <a:cubicBezTo>
                  <a:pt x="7" y="0"/>
                  <a:pt x="7" y="0"/>
                  <a:pt x="7" y="0"/>
                </a:cubicBezTo>
                <a:cubicBezTo>
                  <a:pt x="3" y="0"/>
                  <a:pt x="0" y="3"/>
                  <a:pt x="0" y="7"/>
                </a:cubicBezTo>
                <a:cubicBezTo>
                  <a:pt x="0" y="10"/>
                  <a:pt x="3" y="13"/>
                  <a:pt x="7" y="13"/>
                </a:cubicBezTo>
                <a:cubicBezTo>
                  <a:pt x="7" y="13"/>
                  <a:pt x="7" y="13"/>
                  <a:pt x="7" y="13"/>
                </a:cubicBezTo>
                <a:cubicBezTo>
                  <a:pt x="6" y="14"/>
                  <a:pt x="6" y="15"/>
                  <a:pt x="6" y="17"/>
                </a:cubicBezTo>
                <a:cubicBezTo>
                  <a:pt x="6" y="45"/>
                  <a:pt x="6" y="45"/>
                  <a:pt x="6" y="45"/>
                </a:cubicBezTo>
                <a:cubicBezTo>
                  <a:pt x="6" y="46"/>
                  <a:pt x="6" y="48"/>
                  <a:pt x="7" y="49"/>
                </a:cubicBezTo>
                <a:cubicBezTo>
                  <a:pt x="7" y="49"/>
                  <a:pt x="7" y="49"/>
                  <a:pt x="7" y="49"/>
                </a:cubicBezTo>
                <a:cubicBezTo>
                  <a:pt x="3" y="49"/>
                  <a:pt x="0" y="51"/>
                  <a:pt x="0" y="55"/>
                </a:cubicBezTo>
                <a:cubicBezTo>
                  <a:pt x="0" y="58"/>
                  <a:pt x="3" y="61"/>
                  <a:pt x="7" y="61"/>
                </a:cubicBezTo>
                <a:cubicBezTo>
                  <a:pt x="39" y="61"/>
                  <a:pt x="39" y="61"/>
                  <a:pt x="39" y="61"/>
                </a:cubicBezTo>
                <a:cubicBezTo>
                  <a:pt x="43" y="61"/>
                  <a:pt x="45" y="58"/>
                  <a:pt x="45" y="55"/>
                </a:cubicBezTo>
                <a:cubicBezTo>
                  <a:pt x="45" y="51"/>
                  <a:pt x="43" y="49"/>
                  <a:pt x="39" y="49"/>
                </a:cubicBezTo>
                <a:cubicBezTo>
                  <a:pt x="39" y="49"/>
                  <a:pt x="39" y="49"/>
                  <a:pt x="39" y="49"/>
                </a:cubicBezTo>
                <a:cubicBezTo>
                  <a:pt x="39" y="48"/>
                  <a:pt x="40" y="46"/>
                  <a:pt x="40" y="45"/>
                </a:cubicBezTo>
                <a:cubicBezTo>
                  <a:pt x="40" y="39"/>
                  <a:pt x="40" y="39"/>
                  <a:pt x="40" y="39"/>
                </a:cubicBezTo>
                <a:cubicBezTo>
                  <a:pt x="40" y="39"/>
                  <a:pt x="40" y="39"/>
                  <a:pt x="40" y="39"/>
                </a:cubicBezTo>
                <a:cubicBezTo>
                  <a:pt x="121" y="39"/>
                  <a:pt x="121" y="39"/>
                  <a:pt x="121" y="39"/>
                </a:cubicBezTo>
                <a:cubicBezTo>
                  <a:pt x="125" y="39"/>
                  <a:pt x="129" y="36"/>
                  <a:pt x="129" y="31"/>
                </a:cubicBezTo>
                <a:cubicBezTo>
                  <a:pt x="129" y="30"/>
                  <a:pt x="129" y="30"/>
                  <a:pt x="129" y="30"/>
                </a:cubicBezTo>
                <a:cubicBezTo>
                  <a:pt x="129" y="26"/>
                  <a:pt x="125" y="22"/>
                  <a:pt x="121" y="22"/>
                </a:cubicBezTo>
                <a:close/>
                <a:moveTo>
                  <a:pt x="41" y="52"/>
                </a:moveTo>
                <a:cubicBezTo>
                  <a:pt x="41" y="53"/>
                  <a:pt x="40" y="54"/>
                  <a:pt x="38" y="54"/>
                </a:cubicBezTo>
                <a:cubicBezTo>
                  <a:pt x="7" y="54"/>
                  <a:pt x="7" y="54"/>
                  <a:pt x="7" y="54"/>
                </a:cubicBezTo>
                <a:cubicBezTo>
                  <a:pt x="6" y="54"/>
                  <a:pt x="5" y="53"/>
                  <a:pt x="5" y="52"/>
                </a:cubicBezTo>
                <a:cubicBezTo>
                  <a:pt x="5" y="51"/>
                  <a:pt x="6" y="50"/>
                  <a:pt x="7" y="50"/>
                </a:cubicBezTo>
                <a:cubicBezTo>
                  <a:pt x="38" y="50"/>
                  <a:pt x="38" y="50"/>
                  <a:pt x="38" y="50"/>
                </a:cubicBezTo>
                <a:cubicBezTo>
                  <a:pt x="40" y="50"/>
                  <a:pt x="41" y="51"/>
                  <a:pt x="41" y="52"/>
                </a:cubicBezTo>
                <a:close/>
                <a:moveTo>
                  <a:pt x="38" y="6"/>
                </a:moveTo>
                <a:cubicBezTo>
                  <a:pt x="7" y="6"/>
                  <a:pt x="7" y="6"/>
                  <a:pt x="7" y="6"/>
                </a:cubicBezTo>
                <a:cubicBezTo>
                  <a:pt x="6" y="6"/>
                  <a:pt x="5" y="5"/>
                  <a:pt x="5" y="4"/>
                </a:cubicBezTo>
                <a:cubicBezTo>
                  <a:pt x="5" y="3"/>
                  <a:pt x="6" y="2"/>
                  <a:pt x="7" y="2"/>
                </a:cubicBezTo>
                <a:cubicBezTo>
                  <a:pt x="38" y="2"/>
                  <a:pt x="38" y="2"/>
                  <a:pt x="38" y="2"/>
                </a:cubicBezTo>
                <a:cubicBezTo>
                  <a:pt x="40" y="2"/>
                  <a:pt x="41" y="3"/>
                  <a:pt x="41" y="4"/>
                </a:cubicBezTo>
                <a:cubicBezTo>
                  <a:pt x="41" y="5"/>
                  <a:pt x="40" y="6"/>
                  <a:pt x="38"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 name="Freeform 90"/>
          <p:cNvSpPr>
            <a:spLocks noEditPoints="1"/>
          </p:cNvSpPr>
          <p:nvPr/>
        </p:nvSpPr>
        <p:spPr bwMode="auto">
          <a:xfrm>
            <a:off x="2203450" y="2020888"/>
            <a:ext cx="187325" cy="36512"/>
          </a:xfrm>
          <a:custGeom>
            <a:avLst/>
            <a:gdLst>
              <a:gd name="T0" fmla="*/ 79 w 83"/>
              <a:gd name="T1" fmla="*/ 5 h 16"/>
              <a:gd name="T2" fmla="*/ 80 w 83"/>
              <a:gd name="T3" fmla="*/ 3 h 16"/>
              <a:gd name="T4" fmla="*/ 78 w 83"/>
              <a:gd name="T5" fmla="*/ 0 h 16"/>
              <a:gd name="T6" fmla="*/ 6 w 83"/>
              <a:gd name="T7" fmla="*/ 0 h 16"/>
              <a:gd name="T8" fmla="*/ 3 w 83"/>
              <a:gd name="T9" fmla="*/ 3 h 16"/>
              <a:gd name="T10" fmla="*/ 5 w 83"/>
              <a:gd name="T11" fmla="*/ 5 h 16"/>
              <a:gd name="T12" fmla="*/ 0 w 83"/>
              <a:gd name="T13" fmla="*/ 10 h 16"/>
              <a:gd name="T14" fmla="*/ 5 w 83"/>
              <a:gd name="T15" fmla="*/ 16 h 16"/>
              <a:gd name="T16" fmla="*/ 78 w 83"/>
              <a:gd name="T17" fmla="*/ 16 h 16"/>
              <a:gd name="T18" fmla="*/ 83 w 83"/>
              <a:gd name="T19" fmla="*/ 10 h 16"/>
              <a:gd name="T20" fmla="*/ 79 w 83"/>
              <a:gd name="T21" fmla="*/ 5 h 16"/>
              <a:gd name="T22" fmla="*/ 79 w 83"/>
              <a:gd name="T23" fmla="*/ 9 h 16"/>
              <a:gd name="T24" fmla="*/ 5 w 83"/>
              <a:gd name="T25" fmla="*/ 9 h 16"/>
              <a:gd name="T26" fmla="*/ 4 w 83"/>
              <a:gd name="T27" fmla="*/ 8 h 16"/>
              <a:gd name="T28" fmla="*/ 5 w 83"/>
              <a:gd name="T29" fmla="*/ 6 h 16"/>
              <a:gd name="T30" fmla="*/ 79 w 83"/>
              <a:gd name="T31" fmla="*/ 6 h 16"/>
              <a:gd name="T32" fmla="*/ 80 w 83"/>
              <a:gd name="T33" fmla="*/ 8 h 16"/>
              <a:gd name="T34" fmla="*/ 79 w 83"/>
              <a:gd name="T3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6">
                <a:moveTo>
                  <a:pt x="79" y="5"/>
                </a:moveTo>
                <a:cubicBezTo>
                  <a:pt x="80" y="5"/>
                  <a:pt x="80" y="4"/>
                  <a:pt x="80" y="3"/>
                </a:cubicBezTo>
                <a:cubicBezTo>
                  <a:pt x="80" y="1"/>
                  <a:pt x="79" y="0"/>
                  <a:pt x="78" y="0"/>
                </a:cubicBezTo>
                <a:cubicBezTo>
                  <a:pt x="6" y="0"/>
                  <a:pt x="6" y="0"/>
                  <a:pt x="6" y="0"/>
                </a:cubicBezTo>
                <a:cubicBezTo>
                  <a:pt x="4" y="0"/>
                  <a:pt x="3" y="1"/>
                  <a:pt x="3" y="3"/>
                </a:cubicBezTo>
                <a:cubicBezTo>
                  <a:pt x="3" y="4"/>
                  <a:pt x="4" y="5"/>
                  <a:pt x="5" y="5"/>
                </a:cubicBezTo>
                <a:cubicBezTo>
                  <a:pt x="2" y="5"/>
                  <a:pt x="0" y="8"/>
                  <a:pt x="0" y="10"/>
                </a:cubicBezTo>
                <a:cubicBezTo>
                  <a:pt x="0" y="13"/>
                  <a:pt x="3" y="16"/>
                  <a:pt x="5" y="16"/>
                </a:cubicBezTo>
                <a:cubicBezTo>
                  <a:pt x="78" y="16"/>
                  <a:pt x="78" y="16"/>
                  <a:pt x="78" y="16"/>
                </a:cubicBezTo>
                <a:cubicBezTo>
                  <a:pt x="81" y="16"/>
                  <a:pt x="83" y="13"/>
                  <a:pt x="83" y="10"/>
                </a:cubicBezTo>
                <a:cubicBezTo>
                  <a:pt x="83" y="8"/>
                  <a:pt x="81" y="5"/>
                  <a:pt x="79" y="5"/>
                </a:cubicBezTo>
                <a:close/>
                <a:moveTo>
                  <a:pt x="79" y="9"/>
                </a:moveTo>
                <a:cubicBezTo>
                  <a:pt x="5" y="9"/>
                  <a:pt x="5" y="9"/>
                  <a:pt x="5" y="9"/>
                </a:cubicBezTo>
                <a:cubicBezTo>
                  <a:pt x="4" y="9"/>
                  <a:pt x="4" y="8"/>
                  <a:pt x="4" y="8"/>
                </a:cubicBezTo>
                <a:cubicBezTo>
                  <a:pt x="4" y="7"/>
                  <a:pt x="4" y="6"/>
                  <a:pt x="5" y="6"/>
                </a:cubicBezTo>
                <a:cubicBezTo>
                  <a:pt x="79" y="6"/>
                  <a:pt x="79" y="6"/>
                  <a:pt x="79" y="6"/>
                </a:cubicBezTo>
                <a:cubicBezTo>
                  <a:pt x="79" y="6"/>
                  <a:pt x="80" y="7"/>
                  <a:pt x="80" y="8"/>
                </a:cubicBezTo>
                <a:cubicBezTo>
                  <a:pt x="80" y="8"/>
                  <a:pt x="79" y="9"/>
                  <a:pt x="79"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 name="Freeform 91"/>
          <p:cNvSpPr>
            <a:spLocks noEditPoints="1"/>
          </p:cNvSpPr>
          <p:nvPr/>
        </p:nvSpPr>
        <p:spPr bwMode="auto">
          <a:xfrm>
            <a:off x="2776538" y="1774825"/>
            <a:ext cx="396875" cy="354013"/>
          </a:xfrm>
          <a:custGeom>
            <a:avLst/>
            <a:gdLst>
              <a:gd name="T0" fmla="*/ 129 w 176"/>
              <a:gd name="T1" fmla="*/ 55 h 157"/>
              <a:gd name="T2" fmla="*/ 104 w 176"/>
              <a:gd name="T3" fmla="*/ 33 h 157"/>
              <a:gd name="T4" fmla="*/ 104 w 176"/>
              <a:gd name="T5" fmla="*/ 32 h 157"/>
              <a:gd name="T6" fmla="*/ 106 w 176"/>
              <a:gd name="T7" fmla="*/ 30 h 157"/>
              <a:gd name="T8" fmla="*/ 103 w 176"/>
              <a:gd name="T9" fmla="*/ 28 h 157"/>
              <a:gd name="T10" fmla="*/ 103 w 176"/>
              <a:gd name="T11" fmla="*/ 28 h 157"/>
              <a:gd name="T12" fmla="*/ 112 w 176"/>
              <a:gd name="T13" fmla="*/ 6 h 157"/>
              <a:gd name="T14" fmla="*/ 82 w 176"/>
              <a:gd name="T15" fmla="*/ 11 h 157"/>
              <a:gd name="T16" fmla="*/ 60 w 176"/>
              <a:gd name="T17" fmla="*/ 6 h 157"/>
              <a:gd name="T18" fmla="*/ 73 w 176"/>
              <a:gd name="T19" fmla="*/ 28 h 157"/>
              <a:gd name="T20" fmla="*/ 70 w 176"/>
              <a:gd name="T21" fmla="*/ 30 h 157"/>
              <a:gd name="T22" fmla="*/ 73 w 176"/>
              <a:gd name="T23" fmla="*/ 32 h 157"/>
              <a:gd name="T24" fmla="*/ 73 w 176"/>
              <a:gd name="T25" fmla="*/ 33 h 157"/>
              <a:gd name="T26" fmla="*/ 47 w 176"/>
              <a:gd name="T27" fmla="*/ 55 h 157"/>
              <a:gd name="T28" fmla="*/ 57 w 176"/>
              <a:gd name="T29" fmla="*/ 156 h 157"/>
              <a:gd name="T30" fmla="*/ 88 w 176"/>
              <a:gd name="T31" fmla="*/ 157 h 157"/>
              <a:gd name="T32" fmla="*/ 118 w 176"/>
              <a:gd name="T33" fmla="*/ 156 h 157"/>
              <a:gd name="T34" fmla="*/ 129 w 176"/>
              <a:gd name="T35" fmla="*/ 55 h 157"/>
              <a:gd name="T36" fmla="*/ 117 w 176"/>
              <a:gd name="T37" fmla="*/ 133 h 157"/>
              <a:gd name="T38" fmla="*/ 106 w 176"/>
              <a:gd name="T39" fmla="*/ 136 h 157"/>
              <a:gd name="T40" fmla="*/ 96 w 176"/>
              <a:gd name="T41" fmla="*/ 136 h 157"/>
              <a:gd name="T42" fmla="*/ 85 w 176"/>
              <a:gd name="T43" fmla="*/ 134 h 157"/>
              <a:gd name="T44" fmla="*/ 70 w 176"/>
              <a:gd name="T45" fmla="*/ 137 h 157"/>
              <a:gd name="T46" fmla="*/ 66 w 176"/>
              <a:gd name="T47" fmla="*/ 130 h 157"/>
              <a:gd name="T48" fmla="*/ 76 w 176"/>
              <a:gd name="T49" fmla="*/ 116 h 157"/>
              <a:gd name="T50" fmla="*/ 76 w 176"/>
              <a:gd name="T51" fmla="*/ 114 h 157"/>
              <a:gd name="T52" fmla="*/ 63 w 176"/>
              <a:gd name="T53" fmla="*/ 113 h 157"/>
              <a:gd name="T54" fmla="*/ 58 w 176"/>
              <a:gd name="T55" fmla="*/ 109 h 157"/>
              <a:gd name="T56" fmla="*/ 63 w 176"/>
              <a:gd name="T57" fmla="*/ 104 h 157"/>
              <a:gd name="T58" fmla="*/ 75 w 176"/>
              <a:gd name="T59" fmla="*/ 105 h 157"/>
              <a:gd name="T60" fmla="*/ 73 w 176"/>
              <a:gd name="T61" fmla="*/ 99 h 157"/>
              <a:gd name="T62" fmla="*/ 63 w 176"/>
              <a:gd name="T63" fmla="*/ 99 h 157"/>
              <a:gd name="T64" fmla="*/ 58 w 176"/>
              <a:gd name="T65" fmla="*/ 94 h 157"/>
              <a:gd name="T66" fmla="*/ 63 w 176"/>
              <a:gd name="T67" fmla="*/ 89 h 157"/>
              <a:gd name="T68" fmla="*/ 71 w 176"/>
              <a:gd name="T69" fmla="*/ 89 h 157"/>
              <a:gd name="T70" fmla="*/ 70 w 176"/>
              <a:gd name="T71" fmla="*/ 80 h 157"/>
              <a:gd name="T72" fmla="*/ 78 w 176"/>
              <a:gd name="T73" fmla="*/ 65 h 157"/>
              <a:gd name="T74" fmla="*/ 95 w 176"/>
              <a:gd name="T75" fmla="*/ 61 h 157"/>
              <a:gd name="T76" fmla="*/ 109 w 176"/>
              <a:gd name="T77" fmla="*/ 67 h 157"/>
              <a:gd name="T78" fmla="*/ 118 w 176"/>
              <a:gd name="T79" fmla="*/ 80 h 157"/>
              <a:gd name="T80" fmla="*/ 110 w 176"/>
              <a:gd name="T81" fmla="*/ 81 h 157"/>
              <a:gd name="T82" fmla="*/ 105 w 176"/>
              <a:gd name="T83" fmla="*/ 71 h 157"/>
              <a:gd name="T84" fmla="*/ 95 w 176"/>
              <a:gd name="T85" fmla="*/ 67 h 157"/>
              <a:gd name="T86" fmla="*/ 85 w 176"/>
              <a:gd name="T87" fmla="*/ 70 h 157"/>
              <a:gd name="T88" fmla="*/ 81 w 176"/>
              <a:gd name="T89" fmla="*/ 78 h 157"/>
              <a:gd name="T90" fmla="*/ 83 w 176"/>
              <a:gd name="T91" fmla="*/ 89 h 157"/>
              <a:gd name="T92" fmla="*/ 97 w 176"/>
              <a:gd name="T93" fmla="*/ 89 h 157"/>
              <a:gd name="T94" fmla="*/ 103 w 176"/>
              <a:gd name="T95" fmla="*/ 94 h 157"/>
              <a:gd name="T96" fmla="*/ 97 w 176"/>
              <a:gd name="T97" fmla="*/ 99 h 157"/>
              <a:gd name="T98" fmla="*/ 85 w 176"/>
              <a:gd name="T99" fmla="*/ 99 h 157"/>
              <a:gd name="T100" fmla="*/ 86 w 176"/>
              <a:gd name="T101" fmla="*/ 105 h 157"/>
              <a:gd name="T102" fmla="*/ 97 w 176"/>
              <a:gd name="T103" fmla="*/ 105 h 157"/>
              <a:gd name="T104" fmla="*/ 102 w 176"/>
              <a:gd name="T105" fmla="*/ 109 h 157"/>
              <a:gd name="T106" fmla="*/ 97 w 176"/>
              <a:gd name="T107" fmla="*/ 114 h 157"/>
              <a:gd name="T108" fmla="*/ 87 w 176"/>
              <a:gd name="T109" fmla="*/ 114 h 157"/>
              <a:gd name="T110" fmla="*/ 87 w 176"/>
              <a:gd name="T111" fmla="*/ 116 h 157"/>
              <a:gd name="T112" fmla="*/ 80 w 176"/>
              <a:gd name="T113" fmla="*/ 129 h 157"/>
              <a:gd name="T114" fmla="*/ 85 w 176"/>
              <a:gd name="T115" fmla="*/ 128 h 157"/>
              <a:gd name="T116" fmla="*/ 96 w 176"/>
              <a:gd name="T117" fmla="*/ 129 h 157"/>
              <a:gd name="T118" fmla="*/ 107 w 176"/>
              <a:gd name="T119" fmla="*/ 130 h 157"/>
              <a:gd name="T120" fmla="*/ 116 w 176"/>
              <a:gd name="T121" fmla="*/ 126 h 157"/>
              <a:gd name="T122" fmla="*/ 117 w 176"/>
              <a:gd name="T123" fmla="*/ 1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57">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7" y="133"/>
                </a:moveTo>
                <a:cubicBezTo>
                  <a:pt x="113" y="136"/>
                  <a:pt x="109" y="136"/>
                  <a:pt x="106" y="136"/>
                </a:cubicBezTo>
                <a:cubicBezTo>
                  <a:pt x="104" y="137"/>
                  <a:pt x="101" y="137"/>
                  <a:pt x="96" y="136"/>
                </a:cubicBezTo>
                <a:cubicBezTo>
                  <a:pt x="91" y="135"/>
                  <a:pt x="87" y="134"/>
                  <a:pt x="85" y="134"/>
                </a:cubicBezTo>
                <a:cubicBezTo>
                  <a:pt x="79" y="134"/>
                  <a:pt x="74" y="136"/>
                  <a:pt x="70" y="137"/>
                </a:cubicBezTo>
                <a:cubicBezTo>
                  <a:pt x="66" y="137"/>
                  <a:pt x="63" y="133"/>
                  <a:pt x="66" y="130"/>
                </a:cubicBezTo>
                <a:cubicBezTo>
                  <a:pt x="70" y="127"/>
                  <a:pt x="76" y="123"/>
                  <a:pt x="76" y="116"/>
                </a:cubicBezTo>
                <a:cubicBezTo>
                  <a:pt x="76" y="115"/>
                  <a:pt x="76" y="115"/>
                  <a:pt x="76" y="114"/>
                </a:cubicBezTo>
                <a:cubicBezTo>
                  <a:pt x="63" y="113"/>
                  <a:pt x="63" y="113"/>
                  <a:pt x="63" y="113"/>
                </a:cubicBezTo>
                <a:cubicBezTo>
                  <a:pt x="61" y="113"/>
                  <a:pt x="59" y="111"/>
                  <a:pt x="58" y="109"/>
                </a:cubicBezTo>
                <a:cubicBezTo>
                  <a:pt x="58" y="106"/>
                  <a:pt x="60" y="104"/>
                  <a:pt x="63" y="104"/>
                </a:cubicBezTo>
                <a:cubicBezTo>
                  <a:pt x="75" y="105"/>
                  <a:pt x="75" y="105"/>
                  <a:pt x="75" y="105"/>
                </a:cubicBezTo>
                <a:cubicBezTo>
                  <a:pt x="75" y="103"/>
                  <a:pt x="74" y="101"/>
                  <a:pt x="73" y="99"/>
                </a:cubicBezTo>
                <a:cubicBezTo>
                  <a:pt x="63" y="99"/>
                  <a:pt x="63" y="99"/>
                  <a:pt x="63" y="99"/>
                </a:cubicBezTo>
                <a:cubicBezTo>
                  <a:pt x="60" y="99"/>
                  <a:pt x="58" y="97"/>
                  <a:pt x="58" y="94"/>
                </a:cubicBezTo>
                <a:cubicBezTo>
                  <a:pt x="58" y="92"/>
                  <a:pt x="60" y="89"/>
                  <a:pt x="63" y="89"/>
                </a:cubicBezTo>
                <a:cubicBezTo>
                  <a:pt x="71" y="89"/>
                  <a:pt x="71" y="89"/>
                  <a:pt x="71" y="89"/>
                </a:cubicBezTo>
                <a:cubicBezTo>
                  <a:pt x="70" y="86"/>
                  <a:pt x="70" y="83"/>
                  <a:pt x="70" y="80"/>
                </a:cubicBezTo>
                <a:cubicBezTo>
                  <a:pt x="71" y="73"/>
                  <a:pt x="74" y="69"/>
                  <a:pt x="78" y="65"/>
                </a:cubicBezTo>
                <a:cubicBezTo>
                  <a:pt x="83" y="62"/>
                  <a:pt x="89" y="61"/>
                  <a:pt x="95" y="61"/>
                </a:cubicBezTo>
                <a:cubicBezTo>
                  <a:pt x="101" y="62"/>
                  <a:pt x="105" y="63"/>
                  <a:pt x="109" y="67"/>
                </a:cubicBezTo>
                <a:cubicBezTo>
                  <a:pt x="114" y="70"/>
                  <a:pt x="116" y="75"/>
                  <a:pt x="118" y="80"/>
                </a:cubicBezTo>
                <a:cubicBezTo>
                  <a:pt x="117" y="83"/>
                  <a:pt x="114" y="85"/>
                  <a:pt x="110" y="81"/>
                </a:cubicBezTo>
                <a:cubicBezTo>
                  <a:pt x="109" y="76"/>
                  <a:pt x="108" y="74"/>
                  <a:pt x="105" y="71"/>
                </a:cubicBezTo>
                <a:cubicBezTo>
                  <a:pt x="102" y="69"/>
                  <a:pt x="99" y="67"/>
                  <a:pt x="95" y="67"/>
                </a:cubicBezTo>
                <a:cubicBezTo>
                  <a:pt x="91" y="67"/>
                  <a:pt x="88" y="68"/>
                  <a:pt x="85" y="70"/>
                </a:cubicBezTo>
                <a:cubicBezTo>
                  <a:pt x="83" y="72"/>
                  <a:pt x="81" y="75"/>
                  <a:pt x="81" y="78"/>
                </a:cubicBezTo>
                <a:cubicBezTo>
                  <a:pt x="81" y="80"/>
                  <a:pt x="82" y="84"/>
                  <a:pt x="83" y="89"/>
                </a:cubicBezTo>
                <a:cubicBezTo>
                  <a:pt x="97" y="89"/>
                  <a:pt x="97" y="89"/>
                  <a:pt x="97" y="89"/>
                </a:cubicBezTo>
                <a:cubicBezTo>
                  <a:pt x="100" y="89"/>
                  <a:pt x="102" y="91"/>
                  <a:pt x="103" y="94"/>
                </a:cubicBezTo>
                <a:cubicBezTo>
                  <a:pt x="103" y="96"/>
                  <a:pt x="100" y="99"/>
                  <a:pt x="97" y="99"/>
                </a:cubicBezTo>
                <a:cubicBezTo>
                  <a:pt x="85" y="99"/>
                  <a:pt x="85" y="99"/>
                  <a:pt x="85" y="99"/>
                </a:cubicBezTo>
                <a:cubicBezTo>
                  <a:pt x="86" y="101"/>
                  <a:pt x="86" y="103"/>
                  <a:pt x="86" y="105"/>
                </a:cubicBezTo>
                <a:cubicBezTo>
                  <a:pt x="97" y="105"/>
                  <a:pt x="97" y="105"/>
                  <a:pt x="97" y="105"/>
                </a:cubicBezTo>
                <a:cubicBezTo>
                  <a:pt x="100" y="105"/>
                  <a:pt x="102" y="107"/>
                  <a:pt x="102" y="109"/>
                </a:cubicBezTo>
                <a:cubicBezTo>
                  <a:pt x="102" y="112"/>
                  <a:pt x="100" y="114"/>
                  <a:pt x="97" y="114"/>
                </a:cubicBezTo>
                <a:cubicBezTo>
                  <a:pt x="87" y="114"/>
                  <a:pt x="87" y="114"/>
                  <a:pt x="87" y="114"/>
                </a:cubicBezTo>
                <a:cubicBezTo>
                  <a:pt x="87" y="115"/>
                  <a:pt x="87" y="116"/>
                  <a:pt x="87" y="116"/>
                </a:cubicBezTo>
                <a:cubicBezTo>
                  <a:pt x="86" y="121"/>
                  <a:pt x="84" y="125"/>
                  <a:pt x="80" y="129"/>
                </a:cubicBezTo>
                <a:cubicBezTo>
                  <a:pt x="82" y="128"/>
                  <a:pt x="83" y="128"/>
                  <a:pt x="85" y="128"/>
                </a:cubicBezTo>
                <a:cubicBezTo>
                  <a:pt x="88" y="128"/>
                  <a:pt x="92" y="129"/>
                  <a:pt x="96" y="129"/>
                </a:cubicBezTo>
                <a:cubicBezTo>
                  <a:pt x="101" y="130"/>
                  <a:pt x="105" y="130"/>
                  <a:pt x="107" y="130"/>
                </a:cubicBezTo>
                <a:cubicBezTo>
                  <a:pt x="109" y="129"/>
                  <a:pt x="113" y="128"/>
                  <a:pt x="116" y="126"/>
                </a:cubicBezTo>
                <a:cubicBezTo>
                  <a:pt x="119" y="125"/>
                  <a:pt x="121" y="127"/>
                  <a:pt x="117" y="13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 name="Freeform 92"/>
          <p:cNvSpPr>
            <a:spLocks noEditPoints="1"/>
          </p:cNvSpPr>
          <p:nvPr/>
        </p:nvSpPr>
        <p:spPr bwMode="auto">
          <a:xfrm>
            <a:off x="4089400" y="1928813"/>
            <a:ext cx="284163" cy="260350"/>
          </a:xfrm>
          <a:custGeom>
            <a:avLst/>
            <a:gdLst>
              <a:gd name="T0" fmla="*/ 36 w 126"/>
              <a:gd name="T1" fmla="*/ 33 h 116"/>
              <a:gd name="T2" fmla="*/ 52 w 126"/>
              <a:gd name="T3" fmla="*/ 16 h 116"/>
              <a:gd name="T4" fmla="*/ 36 w 126"/>
              <a:gd name="T5" fmla="*/ 0 h 116"/>
              <a:gd name="T6" fmla="*/ 20 w 126"/>
              <a:gd name="T7" fmla="*/ 16 h 116"/>
              <a:gd name="T8" fmla="*/ 36 w 126"/>
              <a:gd name="T9" fmla="*/ 33 h 116"/>
              <a:gd name="T10" fmla="*/ 63 w 126"/>
              <a:gd name="T11" fmla="*/ 87 h 116"/>
              <a:gd name="T12" fmla="*/ 68 w 126"/>
              <a:gd name="T13" fmla="*/ 60 h 116"/>
              <a:gd name="T14" fmla="*/ 48 w 126"/>
              <a:gd name="T15" fmla="*/ 34 h 116"/>
              <a:gd name="T16" fmla="*/ 36 w 126"/>
              <a:gd name="T17" fmla="*/ 38 h 116"/>
              <a:gd name="T18" fmla="*/ 24 w 126"/>
              <a:gd name="T19" fmla="*/ 34 h 116"/>
              <a:gd name="T20" fmla="*/ 0 w 126"/>
              <a:gd name="T21" fmla="*/ 85 h 116"/>
              <a:gd name="T22" fmla="*/ 36 w 126"/>
              <a:gd name="T23" fmla="*/ 87 h 116"/>
              <a:gd name="T24" fmla="*/ 67 w 126"/>
              <a:gd name="T25" fmla="*/ 99 h 116"/>
              <a:gd name="T26" fmla="*/ 63 w 126"/>
              <a:gd name="T27" fmla="*/ 87 h 116"/>
              <a:gd name="T28" fmla="*/ 24 w 126"/>
              <a:gd name="T29" fmla="*/ 37 h 116"/>
              <a:gd name="T30" fmla="*/ 34 w 126"/>
              <a:gd name="T31" fmla="*/ 41 h 116"/>
              <a:gd name="T32" fmla="*/ 29 w 126"/>
              <a:gd name="T33" fmla="*/ 55 h 116"/>
              <a:gd name="T34" fmla="*/ 24 w 126"/>
              <a:gd name="T35" fmla="*/ 37 h 116"/>
              <a:gd name="T36" fmla="*/ 36 w 126"/>
              <a:gd name="T37" fmla="*/ 83 h 116"/>
              <a:gd name="T38" fmla="*/ 31 w 126"/>
              <a:gd name="T39" fmla="*/ 79 h 116"/>
              <a:gd name="T40" fmla="*/ 34 w 126"/>
              <a:gd name="T41" fmla="*/ 56 h 116"/>
              <a:gd name="T42" fmla="*/ 34 w 126"/>
              <a:gd name="T43" fmla="*/ 55 h 116"/>
              <a:gd name="T44" fmla="*/ 32 w 126"/>
              <a:gd name="T45" fmla="*/ 50 h 116"/>
              <a:gd name="T46" fmla="*/ 36 w 126"/>
              <a:gd name="T47" fmla="*/ 43 h 116"/>
              <a:gd name="T48" fmla="*/ 41 w 126"/>
              <a:gd name="T49" fmla="*/ 50 h 116"/>
              <a:gd name="T50" fmla="*/ 39 w 126"/>
              <a:gd name="T51" fmla="*/ 56 h 116"/>
              <a:gd name="T52" fmla="*/ 42 w 126"/>
              <a:gd name="T53" fmla="*/ 79 h 116"/>
              <a:gd name="T54" fmla="*/ 36 w 126"/>
              <a:gd name="T55" fmla="*/ 83 h 116"/>
              <a:gd name="T56" fmla="*/ 43 w 126"/>
              <a:gd name="T57" fmla="*/ 55 h 116"/>
              <a:gd name="T58" fmla="*/ 38 w 126"/>
              <a:gd name="T59" fmla="*/ 41 h 116"/>
              <a:gd name="T60" fmla="*/ 49 w 126"/>
              <a:gd name="T61" fmla="*/ 37 h 116"/>
              <a:gd name="T62" fmla="*/ 43 w 126"/>
              <a:gd name="T63" fmla="*/ 55 h 116"/>
              <a:gd name="T64" fmla="*/ 83 w 126"/>
              <a:gd name="T65" fmla="*/ 35 h 116"/>
              <a:gd name="T66" fmla="*/ 94 w 126"/>
              <a:gd name="T67" fmla="*/ 40 h 116"/>
              <a:gd name="T68" fmla="*/ 105 w 126"/>
              <a:gd name="T69" fmla="*/ 35 h 116"/>
              <a:gd name="T70" fmla="*/ 115 w 126"/>
              <a:gd name="T71" fmla="*/ 18 h 116"/>
              <a:gd name="T72" fmla="*/ 102 w 126"/>
              <a:gd name="T73" fmla="*/ 0 h 116"/>
              <a:gd name="T74" fmla="*/ 94 w 126"/>
              <a:gd name="T75" fmla="*/ 3 h 116"/>
              <a:gd name="T76" fmla="*/ 86 w 126"/>
              <a:gd name="T77" fmla="*/ 0 h 116"/>
              <a:gd name="T78" fmla="*/ 73 w 126"/>
              <a:gd name="T79" fmla="*/ 18 h 116"/>
              <a:gd name="T80" fmla="*/ 83 w 126"/>
              <a:gd name="T81" fmla="*/ 35 h 116"/>
              <a:gd name="T82" fmla="*/ 94 w 126"/>
              <a:gd name="T83" fmla="*/ 6 h 116"/>
              <a:gd name="T84" fmla="*/ 109 w 126"/>
              <a:gd name="T85" fmla="*/ 21 h 116"/>
              <a:gd name="T86" fmla="*/ 108 w 126"/>
              <a:gd name="T87" fmla="*/ 25 h 116"/>
              <a:gd name="T88" fmla="*/ 94 w 126"/>
              <a:gd name="T89" fmla="*/ 11 h 116"/>
              <a:gd name="T90" fmla="*/ 80 w 126"/>
              <a:gd name="T91" fmla="*/ 25 h 116"/>
              <a:gd name="T92" fmla="*/ 79 w 126"/>
              <a:gd name="T93" fmla="*/ 21 h 116"/>
              <a:gd name="T94" fmla="*/ 94 w 126"/>
              <a:gd name="T95" fmla="*/ 6 h 116"/>
              <a:gd name="T96" fmla="*/ 105 w 126"/>
              <a:gd name="T97" fmla="*/ 41 h 116"/>
              <a:gd name="T98" fmla="*/ 94 w 126"/>
              <a:gd name="T99" fmla="*/ 45 h 116"/>
              <a:gd name="T100" fmla="*/ 83 w 126"/>
              <a:gd name="T101" fmla="*/ 41 h 116"/>
              <a:gd name="T102" fmla="*/ 68 w 126"/>
              <a:gd name="T103" fmla="*/ 60 h 116"/>
              <a:gd name="T104" fmla="*/ 72 w 126"/>
              <a:gd name="T105" fmla="*/ 85 h 116"/>
              <a:gd name="T106" fmla="*/ 67 w 126"/>
              <a:gd name="T107" fmla="*/ 99 h 116"/>
              <a:gd name="T108" fmla="*/ 94 w 126"/>
              <a:gd name="T109" fmla="*/ 88 h 116"/>
              <a:gd name="T110" fmla="*/ 126 w 126"/>
              <a:gd name="T111" fmla="*/ 87 h 116"/>
              <a:gd name="T112" fmla="*/ 105 w 126"/>
              <a:gd name="T113" fmla="*/ 41 h 116"/>
              <a:gd name="T114" fmla="*/ 94 w 126"/>
              <a:gd name="T115" fmla="*/ 64 h 116"/>
              <a:gd name="T116" fmla="*/ 82 w 126"/>
              <a:gd name="T117" fmla="*/ 48 h 116"/>
              <a:gd name="T118" fmla="*/ 94 w 126"/>
              <a:gd name="T119" fmla="*/ 49 h 116"/>
              <a:gd name="T120" fmla="*/ 107 w 126"/>
              <a:gd name="T121" fmla="*/ 48 h 116"/>
              <a:gd name="T122" fmla="*/ 94 w 126"/>
              <a:gd name="T123" fmla="*/ 6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 name="Freeform 93"/>
          <p:cNvSpPr/>
          <p:nvPr/>
        </p:nvSpPr>
        <p:spPr bwMode="auto">
          <a:xfrm>
            <a:off x="4135438" y="1843088"/>
            <a:ext cx="188912" cy="7937"/>
          </a:xfrm>
          <a:custGeom>
            <a:avLst/>
            <a:gdLst>
              <a:gd name="T0" fmla="*/ 82 w 84"/>
              <a:gd name="T1" fmla="*/ 4 h 4"/>
              <a:gd name="T2" fmla="*/ 2 w 84"/>
              <a:gd name="T3" fmla="*/ 4 h 4"/>
              <a:gd name="T4" fmla="*/ 0 w 84"/>
              <a:gd name="T5" fmla="*/ 2 h 4"/>
              <a:gd name="T6" fmla="*/ 2 w 84"/>
              <a:gd name="T7" fmla="*/ 0 h 4"/>
              <a:gd name="T8" fmla="*/ 82 w 84"/>
              <a:gd name="T9" fmla="*/ 0 h 4"/>
              <a:gd name="T10" fmla="*/ 84 w 84"/>
              <a:gd name="T11" fmla="*/ 2 h 4"/>
              <a:gd name="T12" fmla="*/ 82 w 8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 name="Freeform 94"/>
          <p:cNvSpPr>
            <a:spLocks noEditPoints="1"/>
          </p:cNvSpPr>
          <p:nvPr/>
        </p:nvSpPr>
        <p:spPr bwMode="auto">
          <a:xfrm>
            <a:off x="4073525" y="1741488"/>
            <a:ext cx="327025" cy="155575"/>
          </a:xfrm>
          <a:custGeom>
            <a:avLst/>
            <a:gdLst>
              <a:gd name="T0" fmla="*/ 104 w 145"/>
              <a:gd name="T1" fmla="*/ 8 h 69"/>
              <a:gd name="T2" fmla="*/ 63 w 145"/>
              <a:gd name="T3" fmla="*/ 0 h 69"/>
              <a:gd name="T4" fmla="*/ 14 w 145"/>
              <a:gd name="T5" fmla="*/ 18 h 69"/>
              <a:gd name="T6" fmla="*/ 15 w 145"/>
              <a:gd name="T7" fmla="*/ 20 h 69"/>
              <a:gd name="T8" fmla="*/ 0 w 145"/>
              <a:gd name="T9" fmla="*/ 41 h 69"/>
              <a:gd name="T10" fmla="*/ 46 w 145"/>
              <a:gd name="T11" fmla="*/ 69 h 69"/>
              <a:gd name="T12" fmla="*/ 70 w 145"/>
              <a:gd name="T13" fmla="*/ 66 h 69"/>
              <a:gd name="T14" fmla="*/ 94 w 145"/>
              <a:gd name="T15" fmla="*/ 69 h 69"/>
              <a:gd name="T16" fmla="*/ 145 w 145"/>
              <a:gd name="T17" fmla="*/ 38 h 69"/>
              <a:gd name="T18" fmla="*/ 104 w 145"/>
              <a:gd name="T19" fmla="*/ 8 h 69"/>
              <a:gd name="T20" fmla="*/ 27 w 145"/>
              <a:gd name="T21" fmla="*/ 20 h 69"/>
              <a:gd name="T22" fmla="*/ 50 w 145"/>
              <a:gd name="T23" fmla="*/ 20 h 69"/>
              <a:gd name="T24" fmla="*/ 50 w 145"/>
              <a:gd name="T25" fmla="*/ 22 h 69"/>
              <a:gd name="T26" fmla="*/ 50 w 145"/>
              <a:gd name="T27" fmla="*/ 23 h 69"/>
              <a:gd name="T28" fmla="*/ 27 w 145"/>
              <a:gd name="T29" fmla="*/ 23 h 69"/>
              <a:gd name="T30" fmla="*/ 27 w 145"/>
              <a:gd name="T31" fmla="*/ 22 h 69"/>
              <a:gd name="T32" fmla="*/ 27 w 145"/>
              <a:gd name="T33" fmla="*/ 20 h 69"/>
              <a:gd name="T34" fmla="*/ 109 w 145"/>
              <a:gd name="T35" fmla="*/ 42 h 69"/>
              <a:gd name="T36" fmla="*/ 29 w 145"/>
              <a:gd name="T37" fmla="*/ 42 h 69"/>
              <a:gd name="T38" fmla="*/ 27 w 145"/>
              <a:gd name="T39" fmla="*/ 41 h 69"/>
              <a:gd name="T40" fmla="*/ 29 w 145"/>
              <a:gd name="T41" fmla="*/ 39 h 69"/>
              <a:gd name="T42" fmla="*/ 109 w 145"/>
              <a:gd name="T43" fmla="*/ 39 h 69"/>
              <a:gd name="T44" fmla="*/ 111 w 145"/>
              <a:gd name="T45" fmla="*/ 41 h 69"/>
              <a:gd name="T46" fmla="*/ 109 w 145"/>
              <a:gd name="T47" fmla="*/ 42 h 69"/>
              <a:gd name="T48" fmla="*/ 109 w 145"/>
              <a:gd name="T49" fmla="*/ 36 h 69"/>
              <a:gd name="T50" fmla="*/ 29 w 145"/>
              <a:gd name="T51" fmla="*/ 36 h 69"/>
              <a:gd name="T52" fmla="*/ 27 w 145"/>
              <a:gd name="T53" fmla="*/ 35 h 69"/>
              <a:gd name="T54" fmla="*/ 29 w 145"/>
              <a:gd name="T55" fmla="*/ 33 h 69"/>
              <a:gd name="T56" fmla="*/ 109 w 145"/>
              <a:gd name="T57" fmla="*/ 33 h 69"/>
              <a:gd name="T58" fmla="*/ 111 w 145"/>
              <a:gd name="T59" fmla="*/ 35 h 69"/>
              <a:gd name="T60" fmla="*/ 109 w 145"/>
              <a:gd name="T61" fmla="*/ 36 h 69"/>
              <a:gd name="T62" fmla="*/ 109 w 145"/>
              <a:gd name="T63" fmla="*/ 30 h 69"/>
              <a:gd name="T64" fmla="*/ 29 w 145"/>
              <a:gd name="T65" fmla="*/ 30 h 69"/>
              <a:gd name="T66" fmla="*/ 27 w 145"/>
              <a:gd name="T67" fmla="*/ 28 h 69"/>
              <a:gd name="T68" fmla="*/ 29 w 145"/>
              <a:gd name="T69" fmla="*/ 27 h 69"/>
              <a:gd name="T70" fmla="*/ 109 w 145"/>
              <a:gd name="T71" fmla="*/ 27 h 69"/>
              <a:gd name="T72" fmla="*/ 111 w 145"/>
              <a:gd name="T73" fmla="*/ 28 h 69"/>
              <a:gd name="T74" fmla="*/ 109 w 145"/>
              <a:gd name="T75"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 name="Oval 95"/>
          <p:cNvSpPr>
            <a:spLocks noChangeArrowheads="1"/>
          </p:cNvSpPr>
          <p:nvPr/>
        </p:nvSpPr>
        <p:spPr bwMode="auto">
          <a:xfrm>
            <a:off x="4084638" y="1941513"/>
            <a:ext cx="36512"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 name="Oval 96"/>
          <p:cNvSpPr>
            <a:spLocks noChangeArrowheads="1"/>
          </p:cNvSpPr>
          <p:nvPr/>
        </p:nvSpPr>
        <p:spPr bwMode="auto">
          <a:xfrm>
            <a:off x="4046538" y="1885950"/>
            <a:ext cx="74612" cy="396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 name="Oval 97"/>
          <p:cNvSpPr>
            <a:spLocks noChangeArrowheads="1"/>
          </p:cNvSpPr>
          <p:nvPr/>
        </p:nvSpPr>
        <p:spPr bwMode="auto">
          <a:xfrm>
            <a:off x="4368800" y="1941513"/>
            <a:ext cx="36513"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9" name="Oval 98"/>
          <p:cNvSpPr>
            <a:spLocks noChangeArrowheads="1"/>
          </p:cNvSpPr>
          <p:nvPr/>
        </p:nvSpPr>
        <p:spPr bwMode="auto">
          <a:xfrm>
            <a:off x="4368800" y="1885950"/>
            <a:ext cx="74613" cy="396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0" name="Freeform 99"/>
          <p:cNvSpPr/>
          <p:nvPr/>
        </p:nvSpPr>
        <p:spPr bwMode="auto">
          <a:xfrm>
            <a:off x="4673600" y="1768475"/>
            <a:ext cx="387350" cy="103188"/>
          </a:xfrm>
          <a:custGeom>
            <a:avLst/>
            <a:gdLst>
              <a:gd name="T0" fmla="*/ 122 w 244"/>
              <a:gd name="T1" fmla="*/ 0 h 65"/>
              <a:gd name="T2" fmla="*/ 183 w 244"/>
              <a:gd name="T3" fmla="*/ 32 h 65"/>
              <a:gd name="T4" fmla="*/ 244 w 244"/>
              <a:gd name="T5" fmla="*/ 65 h 65"/>
              <a:gd name="T6" fmla="*/ 122 w 244"/>
              <a:gd name="T7" fmla="*/ 65 h 65"/>
              <a:gd name="T8" fmla="*/ 0 w 244"/>
              <a:gd name="T9" fmla="*/ 65 h 65"/>
              <a:gd name="T10" fmla="*/ 61 w 244"/>
              <a:gd name="T11" fmla="*/ 32 h 65"/>
              <a:gd name="T12" fmla="*/ 122 w 244"/>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44" h="65">
                <a:moveTo>
                  <a:pt x="122" y="0"/>
                </a:moveTo>
                <a:lnTo>
                  <a:pt x="183" y="32"/>
                </a:lnTo>
                <a:lnTo>
                  <a:pt x="244" y="65"/>
                </a:lnTo>
                <a:lnTo>
                  <a:pt x="122" y="65"/>
                </a:lnTo>
                <a:lnTo>
                  <a:pt x="0" y="65"/>
                </a:lnTo>
                <a:lnTo>
                  <a:pt x="61" y="32"/>
                </a:lnTo>
                <a:lnTo>
                  <a:pt x="12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1" name="Freeform 100"/>
          <p:cNvSpPr/>
          <p:nvPr/>
        </p:nvSpPr>
        <p:spPr bwMode="auto">
          <a:xfrm>
            <a:off x="4721225" y="1885950"/>
            <a:ext cx="38100" cy="198438"/>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2" name="Freeform 101"/>
          <p:cNvSpPr/>
          <p:nvPr/>
        </p:nvSpPr>
        <p:spPr bwMode="auto">
          <a:xfrm>
            <a:off x="4702175" y="1878013"/>
            <a:ext cx="74613" cy="20637"/>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3" name="Oval 102"/>
          <p:cNvSpPr>
            <a:spLocks noChangeArrowheads="1"/>
          </p:cNvSpPr>
          <p:nvPr/>
        </p:nvSpPr>
        <p:spPr bwMode="auto">
          <a:xfrm>
            <a:off x="4691063" y="1878013"/>
            <a:ext cx="34925"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4" name="Oval 103"/>
          <p:cNvSpPr>
            <a:spLocks noChangeArrowheads="1"/>
          </p:cNvSpPr>
          <p:nvPr/>
        </p:nvSpPr>
        <p:spPr bwMode="auto">
          <a:xfrm>
            <a:off x="4754563" y="1878013"/>
            <a:ext cx="33337"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5" name="Freeform 104"/>
          <p:cNvSpPr/>
          <p:nvPr/>
        </p:nvSpPr>
        <p:spPr bwMode="auto">
          <a:xfrm>
            <a:off x="4846638" y="1885950"/>
            <a:ext cx="41275" cy="198438"/>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6" name="Freeform 105"/>
          <p:cNvSpPr/>
          <p:nvPr/>
        </p:nvSpPr>
        <p:spPr bwMode="auto">
          <a:xfrm>
            <a:off x="4830763" y="1878013"/>
            <a:ext cx="73025" cy="20637"/>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7" name="Oval 106"/>
          <p:cNvSpPr>
            <a:spLocks noChangeArrowheads="1"/>
          </p:cNvSpPr>
          <p:nvPr/>
        </p:nvSpPr>
        <p:spPr bwMode="auto">
          <a:xfrm>
            <a:off x="4819650" y="1878013"/>
            <a:ext cx="31750"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8" name="Oval 107"/>
          <p:cNvSpPr>
            <a:spLocks noChangeArrowheads="1"/>
          </p:cNvSpPr>
          <p:nvPr/>
        </p:nvSpPr>
        <p:spPr bwMode="auto">
          <a:xfrm>
            <a:off x="4883150" y="1878013"/>
            <a:ext cx="31750"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9" name="Freeform 108"/>
          <p:cNvSpPr/>
          <p:nvPr/>
        </p:nvSpPr>
        <p:spPr bwMode="auto">
          <a:xfrm>
            <a:off x="4975225" y="1885950"/>
            <a:ext cx="38100" cy="198438"/>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0" name="Freeform 109"/>
          <p:cNvSpPr/>
          <p:nvPr/>
        </p:nvSpPr>
        <p:spPr bwMode="auto">
          <a:xfrm>
            <a:off x="4957763" y="1878013"/>
            <a:ext cx="74612" cy="20637"/>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1" name="Oval 110"/>
          <p:cNvSpPr>
            <a:spLocks noChangeArrowheads="1"/>
          </p:cNvSpPr>
          <p:nvPr/>
        </p:nvSpPr>
        <p:spPr bwMode="auto">
          <a:xfrm>
            <a:off x="4946650" y="1878013"/>
            <a:ext cx="33338"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2" name="Oval 111"/>
          <p:cNvSpPr>
            <a:spLocks noChangeArrowheads="1"/>
          </p:cNvSpPr>
          <p:nvPr/>
        </p:nvSpPr>
        <p:spPr bwMode="auto">
          <a:xfrm>
            <a:off x="5008563" y="1878013"/>
            <a:ext cx="34925"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3" name="Freeform 112"/>
          <p:cNvSpPr/>
          <p:nvPr/>
        </p:nvSpPr>
        <p:spPr bwMode="auto">
          <a:xfrm>
            <a:off x="4711700" y="2092325"/>
            <a:ext cx="311150" cy="14288"/>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4" name="Freeform 113"/>
          <p:cNvSpPr/>
          <p:nvPr/>
        </p:nvSpPr>
        <p:spPr bwMode="auto">
          <a:xfrm>
            <a:off x="4711700" y="2111375"/>
            <a:ext cx="311150" cy="12700"/>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5" name="Freeform 114"/>
          <p:cNvSpPr/>
          <p:nvPr/>
        </p:nvSpPr>
        <p:spPr bwMode="auto">
          <a:xfrm>
            <a:off x="4711700" y="2128838"/>
            <a:ext cx="311150" cy="14287"/>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6" name="Freeform 115"/>
          <p:cNvSpPr/>
          <p:nvPr/>
        </p:nvSpPr>
        <p:spPr bwMode="auto">
          <a:xfrm>
            <a:off x="5360988" y="1855788"/>
            <a:ext cx="238125" cy="234950"/>
          </a:xfrm>
          <a:custGeom>
            <a:avLst/>
            <a:gdLst>
              <a:gd name="T0" fmla="*/ 66 w 106"/>
              <a:gd name="T1" fmla="*/ 0 h 104"/>
              <a:gd name="T2" fmla="*/ 66 w 106"/>
              <a:gd name="T3" fmla="*/ 9 h 104"/>
              <a:gd name="T4" fmla="*/ 97 w 106"/>
              <a:gd name="T5" fmla="*/ 51 h 104"/>
              <a:gd name="T6" fmla="*/ 53 w 106"/>
              <a:gd name="T7" fmla="*/ 95 h 104"/>
              <a:gd name="T8" fmla="*/ 9 w 106"/>
              <a:gd name="T9" fmla="*/ 51 h 104"/>
              <a:gd name="T10" fmla="*/ 40 w 106"/>
              <a:gd name="T11" fmla="*/ 9 h 104"/>
              <a:gd name="T12" fmla="*/ 40 w 106"/>
              <a:gd name="T13" fmla="*/ 0 h 104"/>
              <a:gd name="T14" fmla="*/ 0 w 106"/>
              <a:gd name="T15" fmla="*/ 51 h 104"/>
              <a:gd name="T16" fmla="*/ 53 w 106"/>
              <a:gd name="T17" fmla="*/ 104 h 104"/>
              <a:gd name="T18" fmla="*/ 106 w 106"/>
              <a:gd name="T19" fmla="*/ 51 h 104"/>
              <a:gd name="T20" fmla="*/ 66 w 106"/>
              <a:gd name="T2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4">
                <a:moveTo>
                  <a:pt x="66" y="0"/>
                </a:moveTo>
                <a:cubicBezTo>
                  <a:pt x="66" y="9"/>
                  <a:pt x="66" y="9"/>
                  <a:pt x="66" y="9"/>
                </a:cubicBezTo>
                <a:cubicBezTo>
                  <a:pt x="84" y="15"/>
                  <a:pt x="97" y="31"/>
                  <a:pt x="97" y="51"/>
                </a:cubicBezTo>
                <a:cubicBezTo>
                  <a:pt x="97" y="75"/>
                  <a:pt x="77" y="95"/>
                  <a:pt x="53" y="95"/>
                </a:cubicBezTo>
                <a:cubicBezTo>
                  <a:pt x="29" y="95"/>
                  <a:pt x="9" y="75"/>
                  <a:pt x="9" y="51"/>
                </a:cubicBezTo>
                <a:cubicBezTo>
                  <a:pt x="9" y="31"/>
                  <a:pt x="22" y="15"/>
                  <a:pt x="40" y="9"/>
                </a:cubicBezTo>
                <a:cubicBezTo>
                  <a:pt x="40" y="0"/>
                  <a:pt x="40" y="0"/>
                  <a:pt x="40" y="0"/>
                </a:cubicBezTo>
                <a:cubicBezTo>
                  <a:pt x="17" y="6"/>
                  <a:pt x="0" y="26"/>
                  <a:pt x="0" y="51"/>
                </a:cubicBezTo>
                <a:cubicBezTo>
                  <a:pt x="0" y="80"/>
                  <a:pt x="24" y="104"/>
                  <a:pt x="53" y="104"/>
                </a:cubicBezTo>
                <a:cubicBezTo>
                  <a:pt x="82" y="104"/>
                  <a:pt x="106" y="80"/>
                  <a:pt x="106" y="51"/>
                </a:cubicBezTo>
                <a:cubicBezTo>
                  <a:pt x="106" y="26"/>
                  <a:pt x="89" y="6"/>
                  <a:pt x="6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7" name="Freeform 116"/>
          <p:cNvSpPr/>
          <p:nvPr/>
        </p:nvSpPr>
        <p:spPr bwMode="auto">
          <a:xfrm>
            <a:off x="5470525" y="1801813"/>
            <a:ext cx="19050" cy="127000"/>
          </a:xfrm>
          <a:custGeom>
            <a:avLst/>
            <a:gdLst>
              <a:gd name="T0" fmla="*/ 8 w 8"/>
              <a:gd name="T1" fmla="*/ 53 h 56"/>
              <a:gd name="T2" fmla="*/ 7 w 8"/>
              <a:gd name="T3" fmla="*/ 56 h 56"/>
              <a:gd name="T4" fmla="*/ 1 w 8"/>
              <a:gd name="T5" fmla="*/ 56 h 56"/>
              <a:gd name="T6" fmla="*/ 0 w 8"/>
              <a:gd name="T7" fmla="*/ 53 h 56"/>
              <a:gd name="T8" fmla="*/ 0 w 8"/>
              <a:gd name="T9" fmla="*/ 3 h 56"/>
              <a:gd name="T10" fmla="*/ 1 w 8"/>
              <a:gd name="T11" fmla="*/ 0 h 56"/>
              <a:gd name="T12" fmla="*/ 7 w 8"/>
              <a:gd name="T13" fmla="*/ 0 h 56"/>
              <a:gd name="T14" fmla="*/ 8 w 8"/>
              <a:gd name="T15" fmla="*/ 3 h 56"/>
              <a:gd name="T16" fmla="*/ 8 w 8"/>
              <a:gd name="T1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6">
                <a:moveTo>
                  <a:pt x="8" y="53"/>
                </a:moveTo>
                <a:cubicBezTo>
                  <a:pt x="8" y="55"/>
                  <a:pt x="8" y="56"/>
                  <a:pt x="7" y="56"/>
                </a:cubicBezTo>
                <a:cubicBezTo>
                  <a:pt x="1" y="56"/>
                  <a:pt x="1" y="56"/>
                  <a:pt x="1" y="56"/>
                </a:cubicBezTo>
                <a:cubicBezTo>
                  <a:pt x="0" y="56"/>
                  <a:pt x="0" y="55"/>
                  <a:pt x="0" y="53"/>
                </a:cubicBezTo>
                <a:cubicBezTo>
                  <a:pt x="0" y="3"/>
                  <a:pt x="0" y="3"/>
                  <a:pt x="0" y="3"/>
                </a:cubicBezTo>
                <a:cubicBezTo>
                  <a:pt x="0" y="2"/>
                  <a:pt x="0" y="0"/>
                  <a:pt x="1" y="0"/>
                </a:cubicBezTo>
                <a:cubicBezTo>
                  <a:pt x="7" y="0"/>
                  <a:pt x="7" y="0"/>
                  <a:pt x="7" y="0"/>
                </a:cubicBezTo>
                <a:cubicBezTo>
                  <a:pt x="8" y="0"/>
                  <a:pt x="8" y="2"/>
                  <a:pt x="8" y="3"/>
                </a:cubicBezTo>
                <a:lnTo>
                  <a:pt x="8" y="5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8" name="Freeform 117"/>
          <p:cNvSpPr>
            <a:spLocks noEditPoints="1"/>
          </p:cNvSpPr>
          <p:nvPr/>
        </p:nvSpPr>
        <p:spPr bwMode="auto">
          <a:xfrm>
            <a:off x="6108700" y="2025650"/>
            <a:ext cx="257175" cy="101600"/>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9" name="Freeform 118"/>
          <p:cNvSpPr>
            <a:spLocks noEditPoints="1"/>
          </p:cNvSpPr>
          <p:nvPr/>
        </p:nvSpPr>
        <p:spPr bwMode="auto">
          <a:xfrm>
            <a:off x="6135688" y="1873250"/>
            <a:ext cx="204787" cy="14763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0" name="Freeform 119"/>
          <p:cNvSpPr/>
          <p:nvPr/>
        </p:nvSpPr>
        <p:spPr bwMode="auto">
          <a:xfrm>
            <a:off x="6115050" y="2127250"/>
            <a:ext cx="241300" cy="3175"/>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1" name="Freeform 120"/>
          <p:cNvSpPr/>
          <p:nvPr/>
        </p:nvSpPr>
        <p:spPr bwMode="auto">
          <a:xfrm>
            <a:off x="6153150" y="1889125"/>
            <a:ext cx="82550" cy="73025"/>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2" name="Freeform 121"/>
          <p:cNvSpPr/>
          <p:nvPr/>
        </p:nvSpPr>
        <p:spPr bwMode="auto">
          <a:xfrm>
            <a:off x="6242050" y="1931988"/>
            <a:ext cx="82550" cy="73025"/>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3" name="Freeform 122"/>
          <p:cNvSpPr>
            <a:spLocks noEditPoints="1"/>
          </p:cNvSpPr>
          <p:nvPr/>
        </p:nvSpPr>
        <p:spPr bwMode="auto">
          <a:xfrm>
            <a:off x="5913438" y="1760538"/>
            <a:ext cx="346075" cy="366712"/>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4" name="Freeform 123"/>
          <p:cNvSpPr>
            <a:spLocks noEditPoints="1"/>
          </p:cNvSpPr>
          <p:nvPr/>
        </p:nvSpPr>
        <p:spPr bwMode="auto">
          <a:xfrm>
            <a:off x="6688138" y="1770063"/>
            <a:ext cx="236537" cy="384175"/>
          </a:xfrm>
          <a:custGeom>
            <a:avLst/>
            <a:gdLst>
              <a:gd name="T0" fmla="*/ 36 w 105"/>
              <a:gd name="T1" fmla="*/ 79 h 170"/>
              <a:gd name="T2" fmla="*/ 42 w 105"/>
              <a:gd name="T3" fmla="*/ 60 h 170"/>
              <a:gd name="T4" fmla="*/ 42 w 105"/>
              <a:gd name="T5" fmla="*/ 47 h 170"/>
              <a:gd name="T6" fmla="*/ 10 w 105"/>
              <a:gd name="T7" fmla="*/ 99 h 170"/>
              <a:gd name="T8" fmla="*/ 42 w 105"/>
              <a:gd name="T9" fmla="*/ 110 h 170"/>
              <a:gd name="T10" fmla="*/ 42 w 105"/>
              <a:gd name="T11" fmla="*/ 97 h 170"/>
              <a:gd name="T12" fmla="*/ 36 w 105"/>
              <a:gd name="T13" fmla="*/ 79 h 170"/>
              <a:gd name="T14" fmla="*/ 51 w 105"/>
              <a:gd name="T15" fmla="*/ 79 h 170"/>
              <a:gd name="T16" fmla="*/ 46 w 105"/>
              <a:gd name="T17" fmla="*/ 97 h 170"/>
              <a:gd name="T18" fmla="*/ 46 w 105"/>
              <a:gd name="T19" fmla="*/ 110 h 170"/>
              <a:gd name="T20" fmla="*/ 78 w 105"/>
              <a:gd name="T21" fmla="*/ 99 h 170"/>
              <a:gd name="T22" fmla="*/ 46 w 105"/>
              <a:gd name="T23" fmla="*/ 47 h 170"/>
              <a:gd name="T24" fmla="*/ 46 w 105"/>
              <a:gd name="T25" fmla="*/ 60 h 170"/>
              <a:gd name="T26" fmla="*/ 51 w 105"/>
              <a:gd name="T27" fmla="*/ 79 h 170"/>
              <a:gd name="T28" fmla="*/ 39 w 105"/>
              <a:gd name="T29" fmla="*/ 70 h 170"/>
              <a:gd name="T30" fmla="*/ 39 w 105"/>
              <a:gd name="T31" fmla="*/ 87 h 170"/>
              <a:gd name="T32" fmla="*/ 42 w 105"/>
              <a:gd name="T33" fmla="*/ 90 h 170"/>
              <a:gd name="T34" fmla="*/ 46 w 105"/>
              <a:gd name="T35" fmla="*/ 90 h 170"/>
              <a:gd name="T36" fmla="*/ 48 w 105"/>
              <a:gd name="T37" fmla="*/ 87 h 170"/>
              <a:gd name="T38" fmla="*/ 48 w 105"/>
              <a:gd name="T39" fmla="*/ 70 h 170"/>
              <a:gd name="T40" fmla="*/ 46 w 105"/>
              <a:gd name="T41" fmla="*/ 67 h 170"/>
              <a:gd name="T42" fmla="*/ 42 w 105"/>
              <a:gd name="T43" fmla="*/ 67 h 170"/>
              <a:gd name="T44" fmla="*/ 39 w 105"/>
              <a:gd name="T45" fmla="*/ 70 h 170"/>
              <a:gd name="T46" fmla="*/ 60 w 105"/>
              <a:gd name="T47" fmla="*/ 29 h 170"/>
              <a:gd name="T48" fmla="*/ 82 w 105"/>
              <a:gd name="T49" fmla="*/ 32 h 170"/>
              <a:gd name="T50" fmla="*/ 103 w 105"/>
              <a:gd name="T51" fmla="*/ 7 h 170"/>
              <a:gd name="T52" fmla="*/ 94 w 105"/>
              <a:gd name="T53" fmla="*/ 7 h 170"/>
              <a:gd name="T54" fmla="*/ 86 w 105"/>
              <a:gd name="T55" fmla="*/ 22 h 170"/>
              <a:gd name="T56" fmla="*/ 66 w 105"/>
              <a:gd name="T57" fmla="*/ 20 h 170"/>
              <a:gd name="T58" fmla="*/ 40 w 105"/>
              <a:gd name="T59" fmla="*/ 39 h 170"/>
              <a:gd name="T60" fmla="*/ 0 w 105"/>
              <a:gd name="T61" fmla="*/ 106 h 170"/>
              <a:gd name="T62" fmla="*/ 44 w 105"/>
              <a:gd name="T63" fmla="*/ 170 h 170"/>
              <a:gd name="T64" fmla="*/ 87 w 105"/>
              <a:gd name="T65" fmla="*/ 106 h 170"/>
              <a:gd name="T66" fmla="*/ 50 w 105"/>
              <a:gd name="T67" fmla="*/ 40 h 170"/>
              <a:gd name="T68" fmla="*/ 60 w 105"/>
              <a:gd name="T69" fmla="*/ 29 h 170"/>
              <a:gd name="T70" fmla="*/ 82 w 105"/>
              <a:gd name="T71" fmla="*/ 102 h 170"/>
              <a:gd name="T72" fmla="*/ 44 w 105"/>
              <a:gd name="T73" fmla="*/ 113 h 170"/>
              <a:gd name="T74" fmla="*/ 6 w 105"/>
              <a:gd name="T75" fmla="*/ 102 h 170"/>
              <a:gd name="T76" fmla="*/ 44 w 105"/>
              <a:gd name="T77" fmla="*/ 43 h 170"/>
              <a:gd name="T78" fmla="*/ 82 w 105"/>
              <a:gd name="T79" fmla="*/ 10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70">
                <a:moveTo>
                  <a:pt x="36" y="79"/>
                </a:moveTo>
                <a:cubicBezTo>
                  <a:pt x="36" y="70"/>
                  <a:pt x="39" y="63"/>
                  <a:pt x="42" y="60"/>
                </a:cubicBezTo>
                <a:cubicBezTo>
                  <a:pt x="42" y="47"/>
                  <a:pt x="42" y="47"/>
                  <a:pt x="42" y="47"/>
                </a:cubicBezTo>
                <a:cubicBezTo>
                  <a:pt x="24" y="48"/>
                  <a:pt x="10" y="67"/>
                  <a:pt x="10" y="99"/>
                </a:cubicBezTo>
                <a:cubicBezTo>
                  <a:pt x="10" y="132"/>
                  <a:pt x="24" y="111"/>
                  <a:pt x="42" y="110"/>
                </a:cubicBezTo>
                <a:cubicBezTo>
                  <a:pt x="42" y="97"/>
                  <a:pt x="42" y="97"/>
                  <a:pt x="42" y="97"/>
                </a:cubicBezTo>
                <a:cubicBezTo>
                  <a:pt x="39" y="95"/>
                  <a:pt x="36" y="87"/>
                  <a:pt x="36" y="79"/>
                </a:cubicBezTo>
                <a:close/>
                <a:moveTo>
                  <a:pt x="51" y="79"/>
                </a:moveTo>
                <a:cubicBezTo>
                  <a:pt x="51" y="87"/>
                  <a:pt x="49" y="95"/>
                  <a:pt x="46" y="97"/>
                </a:cubicBezTo>
                <a:cubicBezTo>
                  <a:pt x="46" y="110"/>
                  <a:pt x="46" y="110"/>
                  <a:pt x="46" y="110"/>
                </a:cubicBezTo>
                <a:cubicBezTo>
                  <a:pt x="64" y="111"/>
                  <a:pt x="78" y="132"/>
                  <a:pt x="78" y="99"/>
                </a:cubicBezTo>
                <a:cubicBezTo>
                  <a:pt x="78" y="67"/>
                  <a:pt x="64" y="48"/>
                  <a:pt x="46" y="47"/>
                </a:cubicBezTo>
                <a:cubicBezTo>
                  <a:pt x="46" y="60"/>
                  <a:pt x="46" y="60"/>
                  <a:pt x="46" y="60"/>
                </a:cubicBezTo>
                <a:cubicBezTo>
                  <a:pt x="49" y="63"/>
                  <a:pt x="51" y="70"/>
                  <a:pt x="51" y="79"/>
                </a:cubicBezTo>
                <a:close/>
                <a:moveTo>
                  <a:pt x="39" y="70"/>
                </a:moveTo>
                <a:cubicBezTo>
                  <a:pt x="39" y="87"/>
                  <a:pt x="39" y="87"/>
                  <a:pt x="39" y="87"/>
                </a:cubicBezTo>
                <a:cubicBezTo>
                  <a:pt x="39" y="89"/>
                  <a:pt x="41" y="90"/>
                  <a:pt x="42" y="90"/>
                </a:cubicBezTo>
                <a:cubicBezTo>
                  <a:pt x="46" y="90"/>
                  <a:pt x="46" y="90"/>
                  <a:pt x="46" y="90"/>
                </a:cubicBezTo>
                <a:cubicBezTo>
                  <a:pt x="47" y="90"/>
                  <a:pt x="48" y="89"/>
                  <a:pt x="48" y="87"/>
                </a:cubicBezTo>
                <a:cubicBezTo>
                  <a:pt x="48" y="70"/>
                  <a:pt x="48" y="70"/>
                  <a:pt x="48" y="70"/>
                </a:cubicBezTo>
                <a:cubicBezTo>
                  <a:pt x="48" y="68"/>
                  <a:pt x="47" y="67"/>
                  <a:pt x="46" y="67"/>
                </a:cubicBezTo>
                <a:cubicBezTo>
                  <a:pt x="42" y="67"/>
                  <a:pt x="42" y="67"/>
                  <a:pt x="42" y="67"/>
                </a:cubicBezTo>
                <a:cubicBezTo>
                  <a:pt x="41" y="67"/>
                  <a:pt x="39" y="68"/>
                  <a:pt x="39" y="70"/>
                </a:cubicBezTo>
                <a:close/>
                <a:moveTo>
                  <a:pt x="60" y="29"/>
                </a:moveTo>
                <a:cubicBezTo>
                  <a:pt x="67" y="29"/>
                  <a:pt x="74" y="32"/>
                  <a:pt x="82" y="32"/>
                </a:cubicBezTo>
                <a:cubicBezTo>
                  <a:pt x="97" y="33"/>
                  <a:pt x="105" y="20"/>
                  <a:pt x="103" y="7"/>
                </a:cubicBezTo>
                <a:cubicBezTo>
                  <a:pt x="103" y="0"/>
                  <a:pt x="93" y="0"/>
                  <a:pt x="94" y="7"/>
                </a:cubicBezTo>
                <a:cubicBezTo>
                  <a:pt x="94" y="13"/>
                  <a:pt x="93" y="20"/>
                  <a:pt x="86" y="22"/>
                </a:cubicBezTo>
                <a:cubicBezTo>
                  <a:pt x="80" y="24"/>
                  <a:pt x="72" y="21"/>
                  <a:pt x="66" y="20"/>
                </a:cubicBezTo>
                <a:cubicBezTo>
                  <a:pt x="52" y="18"/>
                  <a:pt x="43" y="27"/>
                  <a:pt x="40" y="39"/>
                </a:cubicBezTo>
                <a:cubicBezTo>
                  <a:pt x="18" y="42"/>
                  <a:pt x="0" y="65"/>
                  <a:pt x="0" y="106"/>
                </a:cubicBezTo>
                <a:cubicBezTo>
                  <a:pt x="0" y="148"/>
                  <a:pt x="20" y="170"/>
                  <a:pt x="44" y="170"/>
                </a:cubicBezTo>
                <a:cubicBezTo>
                  <a:pt x="68" y="170"/>
                  <a:pt x="87" y="148"/>
                  <a:pt x="87" y="106"/>
                </a:cubicBezTo>
                <a:cubicBezTo>
                  <a:pt x="87" y="67"/>
                  <a:pt x="71" y="44"/>
                  <a:pt x="50" y="40"/>
                </a:cubicBezTo>
                <a:cubicBezTo>
                  <a:pt x="52" y="35"/>
                  <a:pt x="54" y="30"/>
                  <a:pt x="60" y="29"/>
                </a:cubicBezTo>
                <a:close/>
                <a:moveTo>
                  <a:pt x="82" y="102"/>
                </a:moveTo>
                <a:cubicBezTo>
                  <a:pt x="82" y="139"/>
                  <a:pt x="65" y="113"/>
                  <a:pt x="44" y="113"/>
                </a:cubicBezTo>
                <a:cubicBezTo>
                  <a:pt x="23" y="113"/>
                  <a:pt x="6" y="139"/>
                  <a:pt x="6" y="102"/>
                </a:cubicBezTo>
                <a:cubicBezTo>
                  <a:pt x="6" y="64"/>
                  <a:pt x="23" y="43"/>
                  <a:pt x="44" y="43"/>
                </a:cubicBezTo>
                <a:cubicBezTo>
                  <a:pt x="65" y="43"/>
                  <a:pt x="82" y="64"/>
                  <a:pt x="82" y="10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5" name="Freeform 124"/>
          <p:cNvSpPr>
            <a:spLocks noEditPoints="1"/>
          </p:cNvSpPr>
          <p:nvPr/>
        </p:nvSpPr>
        <p:spPr bwMode="auto">
          <a:xfrm>
            <a:off x="825500" y="2427288"/>
            <a:ext cx="115888" cy="284162"/>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6" name="Freeform 125"/>
          <p:cNvSpPr/>
          <p:nvPr/>
        </p:nvSpPr>
        <p:spPr bwMode="auto">
          <a:xfrm>
            <a:off x="993775" y="2487613"/>
            <a:ext cx="231775" cy="139700"/>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7" name="Freeform 126"/>
          <p:cNvSpPr>
            <a:spLocks noEditPoints="1"/>
          </p:cNvSpPr>
          <p:nvPr/>
        </p:nvSpPr>
        <p:spPr bwMode="auto">
          <a:xfrm>
            <a:off x="968375" y="2470150"/>
            <a:ext cx="279400" cy="187325"/>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8" name="Freeform 127"/>
          <p:cNvSpPr>
            <a:spLocks noEditPoints="1"/>
          </p:cNvSpPr>
          <p:nvPr/>
        </p:nvSpPr>
        <p:spPr bwMode="auto">
          <a:xfrm>
            <a:off x="1031875" y="2674938"/>
            <a:ext cx="153988" cy="36512"/>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9" name="Freeform 128"/>
          <p:cNvSpPr>
            <a:spLocks noEditPoints="1"/>
          </p:cNvSpPr>
          <p:nvPr/>
        </p:nvSpPr>
        <p:spPr bwMode="auto">
          <a:xfrm>
            <a:off x="1512888" y="2332038"/>
            <a:ext cx="400050" cy="455612"/>
          </a:xfrm>
          <a:custGeom>
            <a:avLst/>
            <a:gdLst>
              <a:gd name="T0" fmla="*/ 55 w 178"/>
              <a:gd name="T1" fmla="*/ 191 h 202"/>
              <a:gd name="T2" fmla="*/ 125 w 178"/>
              <a:gd name="T3" fmla="*/ 191 h 202"/>
              <a:gd name="T4" fmla="*/ 95 w 178"/>
              <a:gd name="T5" fmla="*/ 182 h 202"/>
              <a:gd name="T6" fmla="*/ 90 w 178"/>
              <a:gd name="T7" fmla="*/ 200 h 202"/>
              <a:gd name="T8" fmla="*/ 84 w 178"/>
              <a:gd name="T9" fmla="*/ 182 h 202"/>
              <a:gd name="T10" fmla="*/ 29 w 178"/>
              <a:gd name="T11" fmla="*/ 35 h 202"/>
              <a:gd name="T12" fmla="*/ 1 w 178"/>
              <a:gd name="T13" fmla="*/ 134 h 202"/>
              <a:gd name="T14" fmla="*/ 28 w 178"/>
              <a:gd name="T15" fmla="*/ 161 h 202"/>
              <a:gd name="T16" fmla="*/ 56 w 178"/>
              <a:gd name="T17" fmla="*/ 135 h 202"/>
              <a:gd name="T18" fmla="*/ 30 w 178"/>
              <a:gd name="T19" fmla="*/ 35 h 202"/>
              <a:gd name="T20" fmla="*/ 29 w 178"/>
              <a:gd name="T21" fmla="*/ 35 h 202"/>
              <a:gd name="T22" fmla="*/ 29 w 178"/>
              <a:gd name="T23" fmla="*/ 35 h 202"/>
              <a:gd name="T24" fmla="*/ 27 w 178"/>
              <a:gd name="T25" fmla="*/ 52 h 202"/>
              <a:gd name="T26" fmla="*/ 4 w 178"/>
              <a:gd name="T27" fmla="*/ 137 h 202"/>
              <a:gd name="T28" fmla="*/ 3 w 178"/>
              <a:gd name="T29" fmla="*/ 141 h 202"/>
              <a:gd name="T30" fmla="*/ 27 w 178"/>
              <a:gd name="T31" fmla="*/ 158 h 202"/>
              <a:gd name="T32" fmla="*/ 31 w 178"/>
              <a:gd name="T33" fmla="*/ 51 h 202"/>
              <a:gd name="T34" fmla="*/ 31 w 178"/>
              <a:gd name="T35" fmla="*/ 137 h 202"/>
              <a:gd name="T36" fmla="*/ 98 w 178"/>
              <a:gd name="T37" fmla="*/ 30 h 202"/>
              <a:gd name="T38" fmla="*/ 90 w 178"/>
              <a:gd name="T39" fmla="*/ 0 h 202"/>
              <a:gd name="T40" fmla="*/ 82 w 178"/>
              <a:gd name="T41" fmla="*/ 30 h 202"/>
              <a:gd name="T42" fmla="*/ 29 w 178"/>
              <a:gd name="T43" fmla="*/ 35 h 202"/>
              <a:gd name="T44" fmla="*/ 87 w 178"/>
              <a:gd name="T45" fmla="*/ 45 h 202"/>
              <a:gd name="T46" fmla="*/ 90 w 178"/>
              <a:gd name="T47" fmla="*/ 192 h 202"/>
              <a:gd name="T48" fmla="*/ 92 w 178"/>
              <a:gd name="T49" fmla="*/ 45 h 202"/>
              <a:gd name="T50" fmla="*/ 150 w 178"/>
              <a:gd name="T51" fmla="*/ 35 h 202"/>
              <a:gd name="T52" fmla="*/ 98 w 178"/>
              <a:gd name="T53" fmla="*/ 30 h 202"/>
              <a:gd name="T54" fmla="*/ 153 w 178"/>
              <a:gd name="T55" fmla="*/ 38 h 202"/>
              <a:gd name="T56" fmla="*/ 151 w 178"/>
              <a:gd name="T57" fmla="*/ 35 h 202"/>
              <a:gd name="T58" fmla="*/ 150 w 178"/>
              <a:gd name="T59" fmla="*/ 35 h 202"/>
              <a:gd name="T60" fmla="*/ 148 w 178"/>
              <a:gd name="T61" fmla="*/ 38 h 202"/>
              <a:gd name="T62" fmla="*/ 121 w 178"/>
              <a:gd name="T63" fmla="*/ 137 h 202"/>
              <a:gd name="T64" fmla="*/ 178 w 178"/>
              <a:gd name="T65" fmla="*/ 137 h 202"/>
              <a:gd name="T66" fmla="*/ 125 w 178"/>
              <a:gd name="T67" fmla="*/ 136 h 202"/>
              <a:gd name="T68" fmla="*/ 148 w 178"/>
              <a:gd name="T69" fmla="*/ 137 h 202"/>
              <a:gd name="T70" fmla="*/ 125 w 178"/>
              <a:gd name="T71" fmla="*/ 136 h 202"/>
              <a:gd name="T72" fmla="*/ 132 w 178"/>
              <a:gd name="T73" fmla="*/ 141 h 202"/>
              <a:gd name="T74" fmla="*/ 124 w 178"/>
              <a:gd name="T75" fmla="*/ 141 h 202"/>
              <a:gd name="T76" fmla="*/ 152 w 178"/>
              <a:gd name="T77" fmla="*/ 51 h 202"/>
              <a:gd name="T78" fmla="*/ 152 w 178"/>
              <a:gd name="T7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8" h="202">
                <a:moveTo>
                  <a:pt x="84" y="180"/>
                </a:moveTo>
                <a:cubicBezTo>
                  <a:pt x="68" y="181"/>
                  <a:pt x="55" y="185"/>
                  <a:pt x="55" y="191"/>
                </a:cubicBezTo>
                <a:cubicBezTo>
                  <a:pt x="55" y="197"/>
                  <a:pt x="71" y="202"/>
                  <a:pt x="90" y="202"/>
                </a:cubicBezTo>
                <a:cubicBezTo>
                  <a:pt x="109" y="202"/>
                  <a:pt x="125" y="197"/>
                  <a:pt x="125" y="191"/>
                </a:cubicBezTo>
                <a:cubicBezTo>
                  <a:pt x="125" y="185"/>
                  <a:pt x="112" y="180"/>
                  <a:pt x="95" y="180"/>
                </a:cubicBezTo>
                <a:cubicBezTo>
                  <a:pt x="95" y="182"/>
                  <a:pt x="95" y="182"/>
                  <a:pt x="95" y="182"/>
                </a:cubicBezTo>
                <a:cubicBezTo>
                  <a:pt x="108" y="183"/>
                  <a:pt x="118" y="186"/>
                  <a:pt x="118" y="191"/>
                </a:cubicBezTo>
                <a:cubicBezTo>
                  <a:pt x="118" y="196"/>
                  <a:pt x="105" y="200"/>
                  <a:pt x="90" y="200"/>
                </a:cubicBezTo>
                <a:cubicBezTo>
                  <a:pt x="74" y="200"/>
                  <a:pt x="62" y="196"/>
                  <a:pt x="62" y="191"/>
                </a:cubicBezTo>
                <a:cubicBezTo>
                  <a:pt x="62" y="186"/>
                  <a:pt x="71" y="183"/>
                  <a:pt x="84" y="182"/>
                </a:cubicBezTo>
                <a:lnTo>
                  <a:pt x="84" y="180"/>
                </a:lnTo>
                <a:close/>
                <a:moveTo>
                  <a:pt x="29" y="35"/>
                </a:moveTo>
                <a:cubicBezTo>
                  <a:pt x="28" y="35"/>
                  <a:pt x="27" y="36"/>
                  <a:pt x="27" y="38"/>
                </a:cubicBezTo>
                <a:cubicBezTo>
                  <a:pt x="1" y="134"/>
                  <a:pt x="1" y="134"/>
                  <a:pt x="1" y="134"/>
                </a:cubicBezTo>
                <a:cubicBezTo>
                  <a:pt x="0" y="134"/>
                  <a:pt x="0" y="136"/>
                  <a:pt x="0" y="137"/>
                </a:cubicBezTo>
                <a:cubicBezTo>
                  <a:pt x="0" y="150"/>
                  <a:pt x="13" y="161"/>
                  <a:pt x="28" y="161"/>
                </a:cubicBezTo>
                <a:cubicBezTo>
                  <a:pt x="44" y="161"/>
                  <a:pt x="57" y="150"/>
                  <a:pt x="57" y="137"/>
                </a:cubicBezTo>
                <a:cubicBezTo>
                  <a:pt x="57" y="137"/>
                  <a:pt x="56" y="136"/>
                  <a:pt x="56" y="135"/>
                </a:cubicBezTo>
                <a:cubicBezTo>
                  <a:pt x="32" y="38"/>
                  <a:pt x="32" y="38"/>
                  <a:pt x="32" y="38"/>
                </a:cubicBezTo>
                <a:cubicBezTo>
                  <a:pt x="31" y="36"/>
                  <a:pt x="31" y="35"/>
                  <a:pt x="30" y="35"/>
                </a:cubicBezTo>
                <a:cubicBezTo>
                  <a:pt x="30" y="35"/>
                  <a:pt x="30" y="35"/>
                  <a:pt x="30" y="35"/>
                </a:cubicBezTo>
                <a:cubicBezTo>
                  <a:pt x="30" y="35"/>
                  <a:pt x="30" y="35"/>
                  <a:pt x="29" y="35"/>
                </a:cubicBezTo>
                <a:cubicBezTo>
                  <a:pt x="29" y="35"/>
                  <a:pt x="29" y="35"/>
                  <a:pt x="29" y="35"/>
                </a:cubicBezTo>
                <a:cubicBezTo>
                  <a:pt x="29" y="35"/>
                  <a:pt x="29" y="35"/>
                  <a:pt x="29" y="35"/>
                </a:cubicBezTo>
                <a:close/>
                <a:moveTo>
                  <a:pt x="4" y="136"/>
                </a:moveTo>
                <a:cubicBezTo>
                  <a:pt x="27" y="52"/>
                  <a:pt x="27" y="52"/>
                  <a:pt x="27" y="52"/>
                </a:cubicBezTo>
                <a:cubicBezTo>
                  <a:pt x="27" y="137"/>
                  <a:pt x="27" y="137"/>
                  <a:pt x="27" y="137"/>
                </a:cubicBezTo>
                <a:cubicBezTo>
                  <a:pt x="4" y="137"/>
                  <a:pt x="4" y="137"/>
                  <a:pt x="4" y="137"/>
                </a:cubicBezTo>
                <a:cubicBezTo>
                  <a:pt x="4" y="137"/>
                  <a:pt x="4" y="136"/>
                  <a:pt x="4" y="136"/>
                </a:cubicBezTo>
                <a:close/>
                <a:moveTo>
                  <a:pt x="3" y="141"/>
                </a:moveTo>
                <a:cubicBezTo>
                  <a:pt x="11" y="141"/>
                  <a:pt x="11" y="141"/>
                  <a:pt x="11" y="141"/>
                </a:cubicBezTo>
                <a:cubicBezTo>
                  <a:pt x="11" y="141"/>
                  <a:pt x="9" y="150"/>
                  <a:pt x="27" y="158"/>
                </a:cubicBezTo>
                <a:cubicBezTo>
                  <a:pt x="7" y="156"/>
                  <a:pt x="3" y="141"/>
                  <a:pt x="3" y="141"/>
                </a:cubicBezTo>
                <a:close/>
                <a:moveTo>
                  <a:pt x="31" y="51"/>
                </a:moveTo>
                <a:cubicBezTo>
                  <a:pt x="53" y="137"/>
                  <a:pt x="53" y="137"/>
                  <a:pt x="53" y="137"/>
                </a:cubicBezTo>
                <a:cubicBezTo>
                  <a:pt x="31" y="137"/>
                  <a:pt x="31" y="137"/>
                  <a:pt x="31" y="137"/>
                </a:cubicBezTo>
                <a:lnTo>
                  <a:pt x="31" y="51"/>
                </a:lnTo>
                <a:close/>
                <a:moveTo>
                  <a:pt x="98" y="30"/>
                </a:moveTo>
                <a:cubicBezTo>
                  <a:pt x="96" y="27"/>
                  <a:pt x="94" y="25"/>
                  <a:pt x="91" y="25"/>
                </a:cubicBezTo>
                <a:cubicBezTo>
                  <a:pt x="90" y="0"/>
                  <a:pt x="90" y="0"/>
                  <a:pt x="90" y="0"/>
                </a:cubicBezTo>
                <a:cubicBezTo>
                  <a:pt x="88" y="25"/>
                  <a:pt x="88" y="25"/>
                  <a:pt x="88" y="25"/>
                </a:cubicBezTo>
                <a:cubicBezTo>
                  <a:pt x="86" y="25"/>
                  <a:pt x="83" y="27"/>
                  <a:pt x="82" y="30"/>
                </a:cubicBezTo>
                <a:cubicBezTo>
                  <a:pt x="52" y="27"/>
                  <a:pt x="52" y="27"/>
                  <a:pt x="52" y="27"/>
                </a:cubicBezTo>
                <a:cubicBezTo>
                  <a:pt x="29" y="35"/>
                  <a:pt x="29" y="35"/>
                  <a:pt x="29" y="35"/>
                </a:cubicBezTo>
                <a:cubicBezTo>
                  <a:pt x="82" y="39"/>
                  <a:pt x="82" y="39"/>
                  <a:pt x="82" y="39"/>
                </a:cubicBezTo>
                <a:cubicBezTo>
                  <a:pt x="82" y="42"/>
                  <a:pt x="85" y="44"/>
                  <a:pt x="87" y="45"/>
                </a:cubicBezTo>
                <a:cubicBezTo>
                  <a:pt x="84" y="96"/>
                  <a:pt x="84" y="96"/>
                  <a:pt x="84" y="96"/>
                </a:cubicBezTo>
                <a:cubicBezTo>
                  <a:pt x="90" y="192"/>
                  <a:pt x="90" y="192"/>
                  <a:pt x="90" y="192"/>
                </a:cubicBezTo>
                <a:cubicBezTo>
                  <a:pt x="95" y="96"/>
                  <a:pt x="95" y="96"/>
                  <a:pt x="95" y="96"/>
                </a:cubicBezTo>
                <a:cubicBezTo>
                  <a:pt x="92" y="45"/>
                  <a:pt x="92" y="45"/>
                  <a:pt x="92" y="45"/>
                </a:cubicBezTo>
                <a:cubicBezTo>
                  <a:pt x="95" y="44"/>
                  <a:pt x="97" y="42"/>
                  <a:pt x="98" y="39"/>
                </a:cubicBezTo>
                <a:cubicBezTo>
                  <a:pt x="150" y="35"/>
                  <a:pt x="150" y="35"/>
                  <a:pt x="150" y="35"/>
                </a:cubicBezTo>
                <a:cubicBezTo>
                  <a:pt x="127" y="27"/>
                  <a:pt x="127" y="27"/>
                  <a:pt x="127" y="27"/>
                </a:cubicBezTo>
                <a:lnTo>
                  <a:pt x="98" y="30"/>
                </a:lnTo>
                <a:close/>
                <a:moveTo>
                  <a:pt x="177" y="135"/>
                </a:moveTo>
                <a:cubicBezTo>
                  <a:pt x="153" y="38"/>
                  <a:pt x="153" y="38"/>
                  <a:pt x="153" y="38"/>
                </a:cubicBezTo>
                <a:cubicBezTo>
                  <a:pt x="152" y="36"/>
                  <a:pt x="152" y="35"/>
                  <a:pt x="151" y="35"/>
                </a:cubicBezTo>
                <a:cubicBezTo>
                  <a:pt x="151" y="35"/>
                  <a:pt x="151" y="35"/>
                  <a:pt x="151" y="35"/>
                </a:cubicBezTo>
                <a:cubicBezTo>
                  <a:pt x="151" y="35"/>
                  <a:pt x="151" y="35"/>
                  <a:pt x="150" y="35"/>
                </a:cubicBezTo>
                <a:cubicBezTo>
                  <a:pt x="150" y="35"/>
                  <a:pt x="150" y="35"/>
                  <a:pt x="150" y="35"/>
                </a:cubicBezTo>
                <a:cubicBezTo>
                  <a:pt x="150" y="35"/>
                  <a:pt x="150" y="35"/>
                  <a:pt x="150" y="35"/>
                </a:cubicBezTo>
                <a:cubicBezTo>
                  <a:pt x="149" y="35"/>
                  <a:pt x="149" y="36"/>
                  <a:pt x="148" y="38"/>
                </a:cubicBezTo>
                <a:cubicBezTo>
                  <a:pt x="122" y="134"/>
                  <a:pt x="122" y="134"/>
                  <a:pt x="122" y="134"/>
                </a:cubicBezTo>
                <a:cubicBezTo>
                  <a:pt x="121" y="134"/>
                  <a:pt x="121" y="136"/>
                  <a:pt x="121" y="137"/>
                </a:cubicBezTo>
                <a:cubicBezTo>
                  <a:pt x="121" y="150"/>
                  <a:pt x="134" y="161"/>
                  <a:pt x="150" y="161"/>
                </a:cubicBezTo>
                <a:cubicBezTo>
                  <a:pt x="165" y="161"/>
                  <a:pt x="178" y="150"/>
                  <a:pt x="178" y="137"/>
                </a:cubicBezTo>
                <a:cubicBezTo>
                  <a:pt x="178" y="137"/>
                  <a:pt x="178" y="136"/>
                  <a:pt x="177" y="135"/>
                </a:cubicBezTo>
                <a:close/>
                <a:moveTo>
                  <a:pt x="125" y="136"/>
                </a:moveTo>
                <a:cubicBezTo>
                  <a:pt x="148" y="52"/>
                  <a:pt x="148" y="52"/>
                  <a:pt x="148" y="52"/>
                </a:cubicBezTo>
                <a:cubicBezTo>
                  <a:pt x="148" y="137"/>
                  <a:pt x="148" y="137"/>
                  <a:pt x="148" y="137"/>
                </a:cubicBezTo>
                <a:cubicBezTo>
                  <a:pt x="125" y="137"/>
                  <a:pt x="125" y="137"/>
                  <a:pt x="125" y="137"/>
                </a:cubicBezTo>
                <a:cubicBezTo>
                  <a:pt x="125" y="137"/>
                  <a:pt x="125" y="136"/>
                  <a:pt x="125" y="136"/>
                </a:cubicBezTo>
                <a:close/>
                <a:moveTo>
                  <a:pt x="124" y="141"/>
                </a:moveTo>
                <a:cubicBezTo>
                  <a:pt x="132" y="141"/>
                  <a:pt x="132" y="141"/>
                  <a:pt x="132" y="141"/>
                </a:cubicBezTo>
                <a:cubicBezTo>
                  <a:pt x="132" y="141"/>
                  <a:pt x="130" y="151"/>
                  <a:pt x="149" y="159"/>
                </a:cubicBezTo>
                <a:cubicBezTo>
                  <a:pt x="128" y="156"/>
                  <a:pt x="124" y="141"/>
                  <a:pt x="124" y="141"/>
                </a:cubicBezTo>
                <a:close/>
                <a:moveTo>
                  <a:pt x="152" y="137"/>
                </a:moveTo>
                <a:cubicBezTo>
                  <a:pt x="152" y="51"/>
                  <a:pt x="152" y="51"/>
                  <a:pt x="152" y="51"/>
                </a:cubicBezTo>
                <a:cubicBezTo>
                  <a:pt x="174" y="137"/>
                  <a:pt x="174" y="137"/>
                  <a:pt x="174" y="137"/>
                </a:cubicBezTo>
                <a:lnTo>
                  <a:pt x="152" y="13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0" name="Freeform 129"/>
          <p:cNvSpPr>
            <a:spLocks noEditPoints="1"/>
          </p:cNvSpPr>
          <p:nvPr/>
        </p:nvSpPr>
        <p:spPr bwMode="auto">
          <a:xfrm>
            <a:off x="2241550" y="2446338"/>
            <a:ext cx="185738" cy="284162"/>
          </a:xfrm>
          <a:custGeom>
            <a:avLst/>
            <a:gdLst>
              <a:gd name="T0" fmla="*/ 0 w 82"/>
              <a:gd name="T1" fmla="*/ 0 h 126"/>
              <a:gd name="T2" fmla="*/ 82 w 82"/>
              <a:gd name="T3" fmla="*/ 126 h 126"/>
              <a:gd name="T4" fmla="*/ 62 w 82"/>
              <a:gd name="T5" fmla="*/ 0 h 126"/>
              <a:gd name="T6" fmla="*/ 25 w 82"/>
              <a:gd name="T7" fmla="*/ 27 h 126"/>
              <a:gd name="T8" fmla="*/ 25 w 82"/>
              <a:gd name="T9" fmla="*/ 31 h 126"/>
              <a:gd name="T10" fmla="*/ 6 w 82"/>
              <a:gd name="T11" fmla="*/ 29 h 126"/>
              <a:gd name="T12" fmla="*/ 74 w 82"/>
              <a:gd name="T13" fmla="*/ 112 h 126"/>
              <a:gd name="T14" fmla="*/ 6 w 82"/>
              <a:gd name="T15" fmla="*/ 110 h 126"/>
              <a:gd name="T16" fmla="*/ 74 w 82"/>
              <a:gd name="T17" fmla="*/ 108 h 126"/>
              <a:gd name="T18" fmla="*/ 74 w 82"/>
              <a:gd name="T19" fmla="*/ 112 h 126"/>
              <a:gd name="T20" fmla="*/ 7 w 82"/>
              <a:gd name="T21" fmla="*/ 103 h 126"/>
              <a:gd name="T22" fmla="*/ 7 w 82"/>
              <a:gd name="T23" fmla="*/ 99 h 126"/>
              <a:gd name="T24" fmla="*/ 75 w 82"/>
              <a:gd name="T25" fmla="*/ 101 h 126"/>
              <a:gd name="T26" fmla="*/ 6 w 82"/>
              <a:gd name="T27" fmla="*/ 91 h 126"/>
              <a:gd name="T28" fmla="*/ 43 w 82"/>
              <a:gd name="T29" fmla="*/ 89 h 126"/>
              <a:gd name="T30" fmla="*/ 43 w 82"/>
              <a:gd name="T31" fmla="*/ 94 h 126"/>
              <a:gd name="T32" fmla="*/ 6 w 82"/>
              <a:gd name="T33" fmla="*/ 91 h 126"/>
              <a:gd name="T34" fmla="*/ 7 w 82"/>
              <a:gd name="T35" fmla="*/ 84 h 126"/>
              <a:gd name="T36" fmla="*/ 7 w 82"/>
              <a:gd name="T37" fmla="*/ 80 h 126"/>
              <a:gd name="T38" fmla="*/ 75 w 82"/>
              <a:gd name="T39" fmla="*/ 82 h 126"/>
              <a:gd name="T40" fmla="*/ 74 w 82"/>
              <a:gd name="T41" fmla="*/ 75 h 126"/>
              <a:gd name="T42" fmla="*/ 6 w 82"/>
              <a:gd name="T43" fmla="*/ 73 h 126"/>
              <a:gd name="T44" fmla="*/ 74 w 82"/>
              <a:gd name="T45" fmla="*/ 71 h 126"/>
              <a:gd name="T46" fmla="*/ 74 w 82"/>
              <a:gd name="T47" fmla="*/ 75 h 126"/>
              <a:gd name="T48" fmla="*/ 7 w 82"/>
              <a:gd name="T49" fmla="*/ 66 h 126"/>
              <a:gd name="T50" fmla="*/ 7 w 82"/>
              <a:gd name="T51" fmla="*/ 62 h 126"/>
              <a:gd name="T52" fmla="*/ 75 w 82"/>
              <a:gd name="T53" fmla="*/ 64 h 126"/>
              <a:gd name="T54" fmla="*/ 74 w 82"/>
              <a:gd name="T55" fmla="*/ 58 h 126"/>
              <a:gd name="T56" fmla="*/ 6 w 82"/>
              <a:gd name="T57" fmla="*/ 56 h 126"/>
              <a:gd name="T58" fmla="*/ 74 w 82"/>
              <a:gd name="T59" fmla="*/ 54 h 126"/>
              <a:gd name="T60" fmla="*/ 74 w 82"/>
              <a:gd name="T61" fmla="*/ 58 h 126"/>
              <a:gd name="T62" fmla="*/ 7 w 82"/>
              <a:gd name="T63" fmla="*/ 49 h 126"/>
              <a:gd name="T64" fmla="*/ 7 w 82"/>
              <a:gd name="T65" fmla="*/ 45 h 126"/>
              <a:gd name="T66" fmla="*/ 75 w 82"/>
              <a:gd name="T67" fmla="*/ 47 h 126"/>
              <a:gd name="T68" fmla="*/ 74 w 82"/>
              <a:gd name="T69" fmla="*/ 40 h 126"/>
              <a:gd name="T70" fmla="*/ 6 w 82"/>
              <a:gd name="T71" fmla="*/ 38 h 126"/>
              <a:gd name="T72" fmla="*/ 74 w 82"/>
              <a:gd name="T73" fmla="*/ 36 h 126"/>
              <a:gd name="T74" fmla="*/ 74 w 82"/>
              <a:gd name="T75" fmla="*/ 40 h 126"/>
              <a:gd name="T76" fmla="*/ 59 w 82"/>
              <a:gd name="T77" fmla="*/ 24 h 126"/>
              <a:gd name="T78" fmla="*/ 69 w 82"/>
              <a:gd name="T79" fmla="*/ 14 h 126"/>
              <a:gd name="T80" fmla="*/ 69 w 82"/>
              <a:gd name="T81" fmla="*/ 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5" y="28"/>
                  <a:pt x="25" y="29"/>
                </a:cubicBezTo>
                <a:cubicBezTo>
                  <a:pt x="25" y="30"/>
                  <a:pt x="25" y="31"/>
                  <a:pt x="25" y="31"/>
                </a:cubicBezTo>
                <a:cubicBezTo>
                  <a:pt x="7" y="31"/>
                  <a:pt x="7" y="31"/>
                  <a:pt x="7" y="31"/>
                </a:cubicBezTo>
                <a:cubicBezTo>
                  <a:pt x="6" y="31"/>
                  <a:pt x="6" y="30"/>
                  <a:pt x="6" y="29"/>
                </a:cubicBezTo>
                <a:cubicBezTo>
                  <a:pt x="6" y="28"/>
                  <a:pt x="6" y="27"/>
                  <a:pt x="7" y="27"/>
                </a:cubicBezTo>
                <a:close/>
                <a:moveTo>
                  <a:pt x="74" y="112"/>
                </a:moveTo>
                <a:cubicBezTo>
                  <a:pt x="7" y="112"/>
                  <a:pt x="7" y="112"/>
                  <a:pt x="7" y="112"/>
                </a:cubicBezTo>
                <a:cubicBezTo>
                  <a:pt x="7" y="112"/>
                  <a:pt x="6" y="111"/>
                  <a:pt x="6" y="110"/>
                </a:cubicBezTo>
                <a:cubicBezTo>
                  <a:pt x="6" y="109"/>
                  <a:pt x="7" y="108"/>
                  <a:pt x="7" y="108"/>
                </a:cubicBezTo>
                <a:cubicBezTo>
                  <a:pt x="74" y="108"/>
                  <a:pt x="74" y="108"/>
                  <a:pt x="74" y="108"/>
                </a:cubicBezTo>
                <a:cubicBezTo>
                  <a:pt x="74" y="108"/>
                  <a:pt x="75" y="109"/>
                  <a:pt x="75" y="110"/>
                </a:cubicBezTo>
                <a:cubicBezTo>
                  <a:pt x="75" y="111"/>
                  <a:pt x="74" y="112"/>
                  <a:pt x="74" y="112"/>
                </a:cubicBezTo>
                <a:close/>
                <a:moveTo>
                  <a:pt x="74" y="103"/>
                </a:moveTo>
                <a:cubicBezTo>
                  <a:pt x="7" y="103"/>
                  <a:pt x="7" y="103"/>
                  <a:pt x="7" y="103"/>
                </a:cubicBezTo>
                <a:cubicBezTo>
                  <a:pt x="7" y="103"/>
                  <a:pt x="6" y="102"/>
                  <a:pt x="6" y="101"/>
                </a:cubicBezTo>
                <a:cubicBezTo>
                  <a:pt x="6" y="100"/>
                  <a:pt x="7" y="99"/>
                  <a:pt x="7" y="99"/>
                </a:cubicBezTo>
                <a:cubicBezTo>
                  <a:pt x="74" y="99"/>
                  <a:pt x="74" y="99"/>
                  <a:pt x="74" y="99"/>
                </a:cubicBezTo>
                <a:cubicBezTo>
                  <a:pt x="74" y="99"/>
                  <a:pt x="75" y="100"/>
                  <a:pt x="75" y="101"/>
                </a:cubicBezTo>
                <a:cubicBezTo>
                  <a:pt x="75" y="102"/>
                  <a:pt x="74" y="103"/>
                  <a:pt x="74" y="103"/>
                </a:cubicBezTo>
                <a:close/>
                <a:moveTo>
                  <a:pt x="6" y="91"/>
                </a:moveTo>
                <a:cubicBezTo>
                  <a:pt x="6" y="90"/>
                  <a:pt x="6"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6" y="94"/>
                  <a:pt x="6" y="93"/>
                  <a:pt x="6" y="91"/>
                </a:cubicBezTo>
                <a:close/>
                <a:moveTo>
                  <a:pt x="74" y="84"/>
                </a:moveTo>
                <a:cubicBezTo>
                  <a:pt x="7" y="84"/>
                  <a:pt x="7" y="84"/>
                  <a:pt x="7" y="84"/>
                </a:cubicBezTo>
                <a:cubicBezTo>
                  <a:pt x="7" y="84"/>
                  <a:pt x="6" y="83"/>
                  <a:pt x="6" y="82"/>
                </a:cubicBezTo>
                <a:cubicBezTo>
                  <a:pt x="6" y="81"/>
                  <a:pt x="7" y="80"/>
                  <a:pt x="7" y="80"/>
                </a:cubicBezTo>
                <a:cubicBezTo>
                  <a:pt x="74" y="80"/>
                  <a:pt x="74" y="80"/>
                  <a:pt x="74" y="80"/>
                </a:cubicBezTo>
                <a:cubicBezTo>
                  <a:pt x="74" y="80"/>
                  <a:pt x="75" y="81"/>
                  <a:pt x="75" y="82"/>
                </a:cubicBezTo>
                <a:cubicBezTo>
                  <a:pt x="75" y="83"/>
                  <a:pt x="74" y="84"/>
                  <a:pt x="74" y="84"/>
                </a:cubicBezTo>
                <a:close/>
                <a:moveTo>
                  <a:pt x="74" y="75"/>
                </a:moveTo>
                <a:cubicBezTo>
                  <a:pt x="7" y="75"/>
                  <a:pt x="7" y="75"/>
                  <a:pt x="7" y="75"/>
                </a:cubicBezTo>
                <a:cubicBezTo>
                  <a:pt x="7" y="75"/>
                  <a:pt x="6" y="74"/>
                  <a:pt x="6" y="73"/>
                </a:cubicBezTo>
                <a:cubicBezTo>
                  <a:pt x="6" y="72"/>
                  <a:pt x="7" y="71"/>
                  <a:pt x="7" y="71"/>
                </a:cubicBezTo>
                <a:cubicBezTo>
                  <a:pt x="74" y="71"/>
                  <a:pt x="74" y="71"/>
                  <a:pt x="74" y="71"/>
                </a:cubicBezTo>
                <a:cubicBezTo>
                  <a:pt x="74" y="71"/>
                  <a:pt x="75" y="72"/>
                  <a:pt x="75" y="73"/>
                </a:cubicBezTo>
                <a:cubicBezTo>
                  <a:pt x="75" y="74"/>
                  <a:pt x="74" y="75"/>
                  <a:pt x="74" y="75"/>
                </a:cubicBezTo>
                <a:close/>
                <a:moveTo>
                  <a:pt x="74" y="66"/>
                </a:moveTo>
                <a:cubicBezTo>
                  <a:pt x="7" y="66"/>
                  <a:pt x="7" y="66"/>
                  <a:pt x="7" y="66"/>
                </a:cubicBezTo>
                <a:cubicBezTo>
                  <a:pt x="7" y="66"/>
                  <a:pt x="6" y="65"/>
                  <a:pt x="6" y="64"/>
                </a:cubicBezTo>
                <a:cubicBezTo>
                  <a:pt x="6" y="63"/>
                  <a:pt x="7" y="62"/>
                  <a:pt x="7" y="62"/>
                </a:cubicBezTo>
                <a:cubicBezTo>
                  <a:pt x="74" y="62"/>
                  <a:pt x="74" y="62"/>
                  <a:pt x="74" y="62"/>
                </a:cubicBezTo>
                <a:cubicBezTo>
                  <a:pt x="74" y="62"/>
                  <a:pt x="75" y="63"/>
                  <a:pt x="75" y="64"/>
                </a:cubicBezTo>
                <a:cubicBezTo>
                  <a:pt x="75" y="65"/>
                  <a:pt x="74" y="66"/>
                  <a:pt x="74" y="66"/>
                </a:cubicBezTo>
                <a:close/>
                <a:moveTo>
                  <a:pt x="74" y="58"/>
                </a:moveTo>
                <a:cubicBezTo>
                  <a:pt x="7" y="58"/>
                  <a:pt x="7" y="58"/>
                  <a:pt x="7" y="58"/>
                </a:cubicBezTo>
                <a:cubicBezTo>
                  <a:pt x="7" y="58"/>
                  <a:pt x="6" y="57"/>
                  <a:pt x="6" y="56"/>
                </a:cubicBezTo>
                <a:cubicBezTo>
                  <a:pt x="6" y="55"/>
                  <a:pt x="7" y="54"/>
                  <a:pt x="7" y="54"/>
                </a:cubicBezTo>
                <a:cubicBezTo>
                  <a:pt x="74" y="54"/>
                  <a:pt x="74" y="54"/>
                  <a:pt x="74" y="54"/>
                </a:cubicBezTo>
                <a:cubicBezTo>
                  <a:pt x="74" y="54"/>
                  <a:pt x="75" y="55"/>
                  <a:pt x="75" y="56"/>
                </a:cubicBezTo>
                <a:cubicBezTo>
                  <a:pt x="75" y="57"/>
                  <a:pt x="74" y="58"/>
                  <a:pt x="74" y="58"/>
                </a:cubicBezTo>
                <a:close/>
                <a:moveTo>
                  <a:pt x="74" y="49"/>
                </a:moveTo>
                <a:cubicBezTo>
                  <a:pt x="7" y="49"/>
                  <a:pt x="7" y="49"/>
                  <a:pt x="7" y="49"/>
                </a:cubicBezTo>
                <a:cubicBezTo>
                  <a:pt x="7" y="49"/>
                  <a:pt x="6" y="48"/>
                  <a:pt x="6" y="47"/>
                </a:cubicBezTo>
                <a:cubicBezTo>
                  <a:pt x="6" y="46"/>
                  <a:pt x="7" y="45"/>
                  <a:pt x="7" y="45"/>
                </a:cubicBezTo>
                <a:cubicBezTo>
                  <a:pt x="74" y="45"/>
                  <a:pt x="74" y="45"/>
                  <a:pt x="74" y="45"/>
                </a:cubicBezTo>
                <a:cubicBezTo>
                  <a:pt x="74" y="45"/>
                  <a:pt x="75" y="46"/>
                  <a:pt x="75" y="47"/>
                </a:cubicBezTo>
                <a:cubicBezTo>
                  <a:pt x="75" y="48"/>
                  <a:pt x="74" y="49"/>
                  <a:pt x="74" y="49"/>
                </a:cubicBezTo>
                <a:close/>
                <a:moveTo>
                  <a:pt x="74" y="40"/>
                </a:moveTo>
                <a:cubicBezTo>
                  <a:pt x="7" y="40"/>
                  <a:pt x="7" y="40"/>
                  <a:pt x="7" y="40"/>
                </a:cubicBezTo>
                <a:cubicBezTo>
                  <a:pt x="7" y="40"/>
                  <a:pt x="6" y="39"/>
                  <a:pt x="6" y="38"/>
                </a:cubicBezTo>
                <a:cubicBezTo>
                  <a:pt x="6" y="37"/>
                  <a:pt x="7" y="36"/>
                  <a:pt x="7" y="36"/>
                </a:cubicBezTo>
                <a:cubicBezTo>
                  <a:pt x="74" y="36"/>
                  <a:pt x="74" y="36"/>
                  <a:pt x="74" y="36"/>
                </a:cubicBezTo>
                <a:cubicBezTo>
                  <a:pt x="74" y="36"/>
                  <a:pt x="75" y="37"/>
                  <a:pt x="75" y="38"/>
                </a:cubicBezTo>
                <a:cubicBezTo>
                  <a:pt x="75" y="39"/>
                  <a:pt x="74" y="40"/>
                  <a:pt x="74" y="40"/>
                </a:cubicBezTo>
                <a:close/>
                <a:moveTo>
                  <a:pt x="69" y="24"/>
                </a:moveTo>
                <a:cubicBezTo>
                  <a:pt x="59" y="24"/>
                  <a:pt x="59" y="24"/>
                  <a:pt x="59" y="24"/>
                </a:cubicBezTo>
                <a:cubicBezTo>
                  <a:pt x="59" y="4"/>
                  <a:pt x="59" y="4"/>
                  <a:pt x="59" y="4"/>
                </a:cubicBezTo>
                <a:cubicBezTo>
                  <a:pt x="69" y="14"/>
                  <a:pt x="69" y="14"/>
                  <a:pt x="69" y="14"/>
                </a:cubicBezTo>
                <a:cubicBezTo>
                  <a:pt x="79" y="24"/>
                  <a:pt x="79" y="24"/>
                  <a:pt x="79" y="24"/>
                </a:cubicBezTo>
                <a:lnTo>
                  <a:pt x="69"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1" name="Freeform 130"/>
          <p:cNvSpPr>
            <a:spLocks noEditPoints="1"/>
          </p:cNvSpPr>
          <p:nvPr/>
        </p:nvSpPr>
        <p:spPr bwMode="auto">
          <a:xfrm>
            <a:off x="2295525" y="2387600"/>
            <a:ext cx="185738" cy="285750"/>
          </a:xfrm>
          <a:custGeom>
            <a:avLst/>
            <a:gdLst>
              <a:gd name="T0" fmla="*/ 117 w 117"/>
              <a:gd name="T1" fmla="*/ 30 h 180"/>
              <a:gd name="T2" fmla="*/ 88 w 117"/>
              <a:gd name="T3" fmla="*/ 0 h 180"/>
              <a:gd name="T4" fmla="*/ 0 w 117"/>
              <a:gd name="T5" fmla="*/ 0 h 180"/>
              <a:gd name="T6" fmla="*/ 0 w 117"/>
              <a:gd name="T7" fmla="*/ 30 h 180"/>
              <a:gd name="T8" fmla="*/ 64 w 117"/>
              <a:gd name="T9" fmla="*/ 30 h 180"/>
              <a:gd name="T10" fmla="*/ 93 w 117"/>
              <a:gd name="T11" fmla="*/ 59 h 180"/>
              <a:gd name="T12" fmla="*/ 93 w 117"/>
              <a:gd name="T13" fmla="*/ 180 h 180"/>
              <a:gd name="T14" fmla="*/ 117 w 117"/>
              <a:gd name="T15" fmla="*/ 180 h 180"/>
              <a:gd name="T16" fmla="*/ 117 w 117"/>
              <a:gd name="T17" fmla="*/ 30 h 180"/>
              <a:gd name="T18" fmla="*/ 100 w 117"/>
              <a:gd name="T19" fmla="*/ 35 h 180"/>
              <a:gd name="T20" fmla="*/ 86 w 117"/>
              <a:gd name="T21" fmla="*/ 35 h 180"/>
              <a:gd name="T22" fmla="*/ 86 w 117"/>
              <a:gd name="T23" fmla="*/ 6 h 180"/>
              <a:gd name="T24" fmla="*/ 100 w 117"/>
              <a:gd name="T25" fmla="*/ 20 h 180"/>
              <a:gd name="T26" fmla="*/ 113 w 117"/>
              <a:gd name="T27" fmla="*/ 35 h 180"/>
              <a:gd name="T28" fmla="*/ 100 w 117"/>
              <a:gd name="T29" fmla="*/ 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80">
                <a:moveTo>
                  <a:pt x="117" y="30"/>
                </a:moveTo>
                <a:lnTo>
                  <a:pt x="88" y="0"/>
                </a:lnTo>
                <a:lnTo>
                  <a:pt x="0" y="0"/>
                </a:lnTo>
                <a:lnTo>
                  <a:pt x="0" y="30"/>
                </a:lnTo>
                <a:lnTo>
                  <a:pt x="64" y="30"/>
                </a:lnTo>
                <a:lnTo>
                  <a:pt x="93" y="59"/>
                </a:lnTo>
                <a:lnTo>
                  <a:pt x="93" y="180"/>
                </a:lnTo>
                <a:lnTo>
                  <a:pt x="117" y="180"/>
                </a:lnTo>
                <a:lnTo>
                  <a:pt x="117" y="30"/>
                </a:lnTo>
                <a:close/>
                <a:moveTo>
                  <a:pt x="100" y="35"/>
                </a:moveTo>
                <a:lnTo>
                  <a:pt x="86" y="35"/>
                </a:lnTo>
                <a:lnTo>
                  <a:pt x="86" y="6"/>
                </a:lnTo>
                <a:lnTo>
                  <a:pt x="100" y="20"/>
                </a:lnTo>
                <a:lnTo>
                  <a:pt x="113" y="35"/>
                </a:lnTo>
                <a:lnTo>
                  <a:pt x="100" y="3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2" name="Freeform 131"/>
          <p:cNvSpPr>
            <a:spLocks noEditPoints="1"/>
          </p:cNvSpPr>
          <p:nvPr/>
        </p:nvSpPr>
        <p:spPr bwMode="auto">
          <a:xfrm>
            <a:off x="2909888" y="2427288"/>
            <a:ext cx="184150" cy="284162"/>
          </a:xfrm>
          <a:custGeom>
            <a:avLst/>
            <a:gdLst>
              <a:gd name="T0" fmla="*/ 0 w 82"/>
              <a:gd name="T1" fmla="*/ 0 h 126"/>
              <a:gd name="T2" fmla="*/ 82 w 82"/>
              <a:gd name="T3" fmla="*/ 126 h 126"/>
              <a:gd name="T4" fmla="*/ 62 w 82"/>
              <a:gd name="T5" fmla="*/ 0 h 126"/>
              <a:gd name="T6" fmla="*/ 25 w 82"/>
              <a:gd name="T7" fmla="*/ 27 h 126"/>
              <a:gd name="T8" fmla="*/ 25 w 82"/>
              <a:gd name="T9" fmla="*/ 31 h 126"/>
              <a:gd name="T10" fmla="*/ 6 w 82"/>
              <a:gd name="T11" fmla="*/ 29 h 126"/>
              <a:gd name="T12" fmla="*/ 74 w 82"/>
              <a:gd name="T13" fmla="*/ 112 h 126"/>
              <a:gd name="T14" fmla="*/ 6 w 82"/>
              <a:gd name="T15" fmla="*/ 110 h 126"/>
              <a:gd name="T16" fmla="*/ 74 w 82"/>
              <a:gd name="T17" fmla="*/ 108 h 126"/>
              <a:gd name="T18" fmla="*/ 74 w 82"/>
              <a:gd name="T19" fmla="*/ 112 h 126"/>
              <a:gd name="T20" fmla="*/ 8 w 82"/>
              <a:gd name="T21" fmla="*/ 103 h 126"/>
              <a:gd name="T22" fmla="*/ 8 w 82"/>
              <a:gd name="T23" fmla="*/ 99 h 126"/>
              <a:gd name="T24" fmla="*/ 75 w 82"/>
              <a:gd name="T25" fmla="*/ 101 h 126"/>
              <a:gd name="T26" fmla="*/ 6 w 82"/>
              <a:gd name="T27" fmla="*/ 91 h 126"/>
              <a:gd name="T28" fmla="*/ 43 w 82"/>
              <a:gd name="T29" fmla="*/ 89 h 126"/>
              <a:gd name="T30" fmla="*/ 43 w 82"/>
              <a:gd name="T31" fmla="*/ 94 h 126"/>
              <a:gd name="T32" fmla="*/ 6 w 82"/>
              <a:gd name="T33" fmla="*/ 91 h 126"/>
              <a:gd name="T34" fmla="*/ 8 w 82"/>
              <a:gd name="T35" fmla="*/ 84 h 126"/>
              <a:gd name="T36" fmla="*/ 8 w 82"/>
              <a:gd name="T37" fmla="*/ 80 h 126"/>
              <a:gd name="T38" fmla="*/ 75 w 82"/>
              <a:gd name="T39" fmla="*/ 82 h 126"/>
              <a:gd name="T40" fmla="*/ 74 w 82"/>
              <a:gd name="T41" fmla="*/ 75 h 126"/>
              <a:gd name="T42" fmla="*/ 6 w 82"/>
              <a:gd name="T43" fmla="*/ 73 h 126"/>
              <a:gd name="T44" fmla="*/ 74 w 82"/>
              <a:gd name="T45" fmla="*/ 71 h 126"/>
              <a:gd name="T46" fmla="*/ 74 w 82"/>
              <a:gd name="T47" fmla="*/ 75 h 126"/>
              <a:gd name="T48" fmla="*/ 8 w 82"/>
              <a:gd name="T49" fmla="*/ 66 h 126"/>
              <a:gd name="T50" fmla="*/ 8 w 82"/>
              <a:gd name="T51" fmla="*/ 62 h 126"/>
              <a:gd name="T52" fmla="*/ 75 w 82"/>
              <a:gd name="T53" fmla="*/ 64 h 126"/>
              <a:gd name="T54" fmla="*/ 74 w 82"/>
              <a:gd name="T55" fmla="*/ 58 h 126"/>
              <a:gd name="T56" fmla="*/ 6 w 82"/>
              <a:gd name="T57" fmla="*/ 56 h 126"/>
              <a:gd name="T58" fmla="*/ 74 w 82"/>
              <a:gd name="T59" fmla="*/ 54 h 126"/>
              <a:gd name="T60" fmla="*/ 74 w 82"/>
              <a:gd name="T61" fmla="*/ 58 h 126"/>
              <a:gd name="T62" fmla="*/ 8 w 82"/>
              <a:gd name="T63" fmla="*/ 49 h 126"/>
              <a:gd name="T64" fmla="*/ 8 w 82"/>
              <a:gd name="T65" fmla="*/ 45 h 126"/>
              <a:gd name="T66" fmla="*/ 75 w 82"/>
              <a:gd name="T67" fmla="*/ 47 h 126"/>
              <a:gd name="T68" fmla="*/ 74 w 82"/>
              <a:gd name="T69" fmla="*/ 40 h 126"/>
              <a:gd name="T70" fmla="*/ 6 w 82"/>
              <a:gd name="T71" fmla="*/ 38 h 126"/>
              <a:gd name="T72" fmla="*/ 74 w 82"/>
              <a:gd name="T73" fmla="*/ 36 h 126"/>
              <a:gd name="T74" fmla="*/ 74 w 82"/>
              <a:gd name="T75" fmla="*/ 40 h 126"/>
              <a:gd name="T76" fmla="*/ 60 w 82"/>
              <a:gd name="T77" fmla="*/ 24 h 126"/>
              <a:gd name="T78" fmla="*/ 69 w 82"/>
              <a:gd name="T79" fmla="*/ 14 h 126"/>
              <a:gd name="T80" fmla="*/ 69 w 82"/>
              <a:gd name="T81" fmla="*/ 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6" y="28"/>
                  <a:pt x="26" y="29"/>
                </a:cubicBezTo>
                <a:cubicBezTo>
                  <a:pt x="26" y="30"/>
                  <a:pt x="25" y="31"/>
                  <a:pt x="25" y="31"/>
                </a:cubicBezTo>
                <a:cubicBezTo>
                  <a:pt x="7" y="31"/>
                  <a:pt x="7" y="31"/>
                  <a:pt x="7" y="31"/>
                </a:cubicBezTo>
                <a:cubicBezTo>
                  <a:pt x="7" y="31"/>
                  <a:pt x="6" y="30"/>
                  <a:pt x="6" y="29"/>
                </a:cubicBezTo>
                <a:cubicBezTo>
                  <a:pt x="6" y="28"/>
                  <a:pt x="7" y="27"/>
                  <a:pt x="7" y="27"/>
                </a:cubicBezTo>
                <a:close/>
                <a:moveTo>
                  <a:pt x="74" y="112"/>
                </a:moveTo>
                <a:cubicBezTo>
                  <a:pt x="8" y="112"/>
                  <a:pt x="8" y="112"/>
                  <a:pt x="8" y="112"/>
                </a:cubicBezTo>
                <a:cubicBezTo>
                  <a:pt x="7" y="112"/>
                  <a:pt x="6" y="111"/>
                  <a:pt x="6" y="110"/>
                </a:cubicBezTo>
                <a:cubicBezTo>
                  <a:pt x="6" y="109"/>
                  <a:pt x="7" y="108"/>
                  <a:pt x="8" y="108"/>
                </a:cubicBezTo>
                <a:cubicBezTo>
                  <a:pt x="74" y="108"/>
                  <a:pt x="74" y="108"/>
                  <a:pt x="74" y="108"/>
                </a:cubicBezTo>
                <a:cubicBezTo>
                  <a:pt x="75" y="108"/>
                  <a:pt x="75" y="109"/>
                  <a:pt x="75" y="110"/>
                </a:cubicBezTo>
                <a:cubicBezTo>
                  <a:pt x="75" y="111"/>
                  <a:pt x="75" y="112"/>
                  <a:pt x="74" y="112"/>
                </a:cubicBezTo>
                <a:close/>
                <a:moveTo>
                  <a:pt x="74" y="103"/>
                </a:moveTo>
                <a:cubicBezTo>
                  <a:pt x="8" y="103"/>
                  <a:pt x="8" y="103"/>
                  <a:pt x="8" y="103"/>
                </a:cubicBezTo>
                <a:cubicBezTo>
                  <a:pt x="7" y="103"/>
                  <a:pt x="6" y="102"/>
                  <a:pt x="6" y="101"/>
                </a:cubicBezTo>
                <a:cubicBezTo>
                  <a:pt x="6" y="100"/>
                  <a:pt x="7" y="99"/>
                  <a:pt x="8" y="99"/>
                </a:cubicBezTo>
                <a:cubicBezTo>
                  <a:pt x="74" y="99"/>
                  <a:pt x="74" y="99"/>
                  <a:pt x="74" y="99"/>
                </a:cubicBezTo>
                <a:cubicBezTo>
                  <a:pt x="75" y="99"/>
                  <a:pt x="75" y="100"/>
                  <a:pt x="75" y="101"/>
                </a:cubicBezTo>
                <a:cubicBezTo>
                  <a:pt x="75" y="102"/>
                  <a:pt x="75" y="103"/>
                  <a:pt x="74" y="103"/>
                </a:cubicBezTo>
                <a:close/>
                <a:moveTo>
                  <a:pt x="6" y="91"/>
                </a:moveTo>
                <a:cubicBezTo>
                  <a:pt x="6" y="90"/>
                  <a:pt x="7"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7" y="94"/>
                  <a:pt x="6" y="93"/>
                  <a:pt x="6" y="91"/>
                </a:cubicBezTo>
                <a:close/>
                <a:moveTo>
                  <a:pt x="74" y="84"/>
                </a:moveTo>
                <a:cubicBezTo>
                  <a:pt x="8" y="84"/>
                  <a:pt x="8" y="84"/>
                  <a:pt x="8" y="84"/>
                </a:cubicBezTo>
                <a:cubicBezTo>
                  <a:pt x="7" y="84"/>
                  <a:pt x="6" y="83"/>
                  <a:pt x="6" y="82"/>
                </a:cubicBezTo>
                <a:cubicBezTo>
                  <a:pt x="6" y="81"/>
                  <a:pt x="7" y="80"/>
                  <a:pt x="8" y="80"/>
                </a:cubicBezTo>
                <a:cubicBezTo>
                  <a:pt x="74" y="80"/>
                  <a:pt x="74" y="80"/>
                  <a:pt x="74" y="80"/>
                </a:cubicBezTo>
                <a:cubicBezTo>
                  <a:pt x="75" y="80"/>
                  <a:pt x="75" y="81"/>
                  <a:pt x="75" y="82"/>
                </a:cubicBezTo>
                <a:cubicBezTo>
                  <a:pt x="75" y="83"/>
                  <a:pt x="75" y="84"/>
                  <a:pt x="74" y="84"/>
                </a:cubicBezTo>
                <a:close/>
                <a:moveTo>
                  <a:pt x="74" y="75"/>
                </a:moveTo>
                <a:cubicBezTo>
                  <a:pt x="8" y="75"/>
                  <a:pt x="8" y="75"/>
                  <a:pt x="8" y="75"/>
                </a:cubicBezTo>
                <a:cubicBezTo>
                  <a:pt x="7" y="75"/>
                  <a:pt x="6" y="74"/>
                  <a:pt x="6" y="73"/>
                </a:cubicBezTo>
                <a:cubicBezTo>
                  <a:pt x="6" y="72"/>
                  <a:pt x="7" y="71"/>
                  <a:pt x="8" y="71"/>
                </a:cubicBezTo>
                <a:cubicBezTo>
                  <a:pt x="74" y="71"/>
                  <a:pt x="74" y="71"/>
                  <a:pt x="74" y="71"/>
                </a:cubicBezTo>
                <a:cubicBezTo>
                  <a:pt x="75" y="71"/>
                  <a:pt x="75" y="72"/>
                  <a:pt x="75" y="73"/>
                </a:cubicBezTo>
                <a:cubicBezTo>
                  <a:pt x="75" y="74"/>
                  <a:pt x="75" y="75"/>
                  <a:pt x="74" y="75"/>
                </a:cubicBezTo>
                <a:close/>
                <a:moveTo>
                  <a:pt x="74" y="66"/>
                </a:moveTo>
                <a:cubicBezTo>
                  <a:pt x="8" y="66"/>
                  <a:pt x="8" y="66"/>
                  <a:pt x="8" y="66"/>
                </a:cubicBezTo>
                <a:cubicBezTo>
                  <a:pt x="7" y="66"/>
                  <a:pt x="6" y="65"/>
                  <a:pt x="6" y="64"/>
                </a:cubicBezTo>
                <a:cubicBezTo>
                  <a:pt x="6" y="63"/>
                  <a:pt x="7" y="62"/>
                  <a:pt x="8" y="62"/>
                </a:cubicBezTo>
                <a:cubicBezTo>
                  <a:pt x="74" y="62"/>
                  <a:pt x="74" y="62"/>
                  <a:pt x="74" y="62"/>
                </a:cubicBezTo>
                <a:cubicBezTo>
                  <a:pt x="75" y="62"/>
                  <a:pt x="75" y="63"/>
                  <a:pt x="75" y="64"/>
                </a:cubicBezTo>
                <a:cubicBezTo>
                  <a:pt x="75" y="65"/>
                  <a:pt x="75" y="66"/>
                  <a:pt x="74" y="66"/>
                </a:cubicBezTo>
                <a:close/>
                <a:moveTo>
                  <a:pt x="74" y="58"/>
                </a:moveTo>
                <a:cubicBezTo>
                  <a:pt x="8" y="58"/>
                  <a:pt x="8" y="58"/>
                  <a:pt x="8" y="58"/>
                </a:cubicBezTo>
                <a:cubicBezTo>
                  <a:pt x="7" y="58"/>
                  <a:pt x="6" y="57"/>
                  <a:pt x="6" y="56"/>
                </a:cubicBezTo>
                <a:cubicBezTo>
                  <a:pt x="6" y="55"/>
                  <a:pt x="7" y="54"/>
                  <a:pt x="8" y="54"/>
                </a:cubicBezTo>
                <a:cubicBezTo>
                  <a:pt x="74" y="54"/>
                  <a:pt x="74" y="54"/>
                  <a:pt x="74" y="54"/>
                </a:cubicBezTo>
                <a:cubicBezTo>
                  <a:pt x="75" y="54"/>
                  <a:pt x="75" y="55"/>
                  <a:pt x="75" y="56"/>
                </a:cubicBezTo>
                <a:cubicBezTo>
                  <a:pt x="75" y="57"/>
                  <a:pt x="75" y="58"/>
                  <a:pt x="74" y="58"/>
                </a:cubicBezTo>
                <a:close/>
                <a:moveTo>
                  <a:pt x="74" y="49"/>
                </a:moveTo>
                <a:cubicBezTo>
                  <a:pt x="8" y="49"/>
                  <a:pt x="8" y="49"/>
                  <a:pt x="8" y="49"/>
                </a:cubicBezTo>
                <a:cubicBezTo>
                  <a:pt x="7" y="49"/>
                  <a:pt x="6" y="48"/>
                  <a:pt x="6" y="47"/>
                </a:cubicBezTo>
                <a:cubicBezTo>
                  <a:pt x="6" y="46"/>
                  <a:pt x="7" y="45"/>
                  <a:pt x="8" y="45"/>
                </a:cubicBezTo>
                <a:cubicBezTo>
                  <a:pt x="74" y="45"/>
                  <a:pt x="74" y="45"/>
                  <a:pt x="74" y="45"/>
                </a:cubicBezTo>
                <a:cubicBezTo>
                  <a:pt x="75" y="45"/>
                  <a:pt x="75" y="46"/>
                  <a:pt x="75" y="47"/>
                </a:cubicBezTo>
                <a:cubicBezTo>
                  <a:pt x="75" y="48"/>
                  <a:pt x="75" y="49"/>
                  <a:pt x="74" y="49"/>
                </a:cubicBezTo>
                <a:close/>
                <a:moveTo>
                  <a:pt x="74" y="40"/>
                </a:moveTo>
                <a:cubicBezTo>
                  <a:pt x="8" y="40"/>
                  <a:pt x="8" y="40"/>
                  <a:pt x="8" y="40"/>
                </a:cubicBezTo>
                <a:cubicBezTo>
                  <a:pt x="7" y="40"/>
                  <a:pt x="6" y="39"/>
                  <a:pt x="6" y="38"/>
                </a:cubicBezTo>
                <a:cubicBezTo>
                  <a:pt x="6" y="37"/>
                  <a:pt x="7" y="36"/>
                  <a:pt x="8" y="36"/>
                </a:cubicBezTo>
                <a:cubicBezTo>
                  <a:pt x="74" y="36"/>
                  <a:pt x="74" y="36"/>
                  <a:pt x="74" y="36"/>
                </a:cubicBezTo>
                <a:cubicBezTo>
                  <a:pt x="75" y="36"/>
                  <a:pt x="75" y="37"/>
                  <a:pt x="75" y="38"/>
                </a:cubicBezTo>
                <a:cubicBezTo>
                  <a:pt x="75" y="39"/>
                  <a:pt x="75" y="40"/>
                  <a:pt x="74" y="40"/>
                </a:cubicBezTo>
                <a:close/>
                <a:moveTo>
                  <a:pt x="69" y="24"/>
                </a:moveTo>
                <a:cubicBezTo>
                  <a:pt x="60" y="24"/>
                  <a:pt x="60" y="24"/>
                  <a:pt x="60" y="24"/>
                </a:cubicBezTo>
                <a:cubicBezTo>
                  <a:pt x="60" y="4"/>
                  <a:pt x="60" y="4"/>
                  <a:pt x="60" y="4"/>
                </a:cubicBezTo>
                <a:cubicBezTo>
                  <a:pt x="69" y="14"/>
                  <a:pt x="69" y="14"/>
                  <a:pt x="69" y="14"/>
                </a:cubicBezTo>
                <a:cubicBezTo>
                  <a:pt x="79" y="24"/>
                  <a:pt x="79" y="24"/>
                  <a:pt x="79" y="24"/>
                </a:cubicBezTo>
                <a:lnTo>
                  <a:pt x="69"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3" name="Freeform 132"/>
          <p:cNvSpPr>
            <a:spLocks noEditPoints="1"/>
          </p:cNvSpPr>
          <p:nvPr/>
        </p:nvSpPr>
        <p:spPr bwMode="auto">
          <a:xfrm>
            <a:off x="3459163" y="2422525"/>
            <a:ext cx="315912" cy="31750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4" name="Freeform 133"/>
          <p:cNvSpPr/>
          <p:nvPr/>
        </p:nvSpPr>
        <p:spPr bwMode="auto">
          <a:xfrm>
            <a:off x="3495675" y="2379663"/>
            <a:ext cx="346075" cy="300037"/>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5" name="Freeform 134"/>
          <p:cNvSpPr/>
          <p:nvPr/>
        </p:nvSpPr>
        <p:spPr bwMode="auto">
          <a:xfrm>
            <a:off x="4057650" y="2359025"/>
            <a:ext cx="392113" cy="3746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6" name="Freeform 135"/>
          <p:cNvSpPr/>
          <p:nvPr/>
        </p:nvSpPr>
        <p:spPr bwMode="auto">
          <a:xfrm>
            <a:off x="4643438" y="2363788"/>
            <a:ext cx="407987" cy="409575"/>
          </a:xfrm>
          <a:custGeom>
            <a:avLst/>
            <a:gdLst>
              <a:gd name="T0" fmla="*/ 179 w 181"/>
              <a:gd name="T1" fmla="*/ 120 h 182"/>
              <a:gd name="T2" fmla="*/ 176 w 181"/>
              <a:gd name="T3" fmla="*/ 103 h 182"/>
              <a:gd name="T4" fmla="*/ 159 w 181"/>
              <a:gd name="T5" fmla="*/ 100 h 182"/>
              <a:gd name="T6" fmla="*/ 135 w 181"/>
              <a:gd name="T7" fmla="*/ 75 h 182"/>
              <a:gd name="T8" fmla="*/ 142 w 181"/>
              <a:gd name="T9" fmla="*/ 68 h 182"/>
              <a:gd name="T10" fmla="*/ 115 w 181"/>
              <a:gd name="T11" fmla="*/ 40 h 182"/>
              <a:gd name="T12" fmla="*/ 107 w 181"/>
              <a:gd name="T13" fmla="*/ 48 h 182"/>
              <a:gd name="T14" fmla="*/ 84 w 181"/>
              <a:gd name="T15" fmla="*/ 25 h 182"/>
              <a:gd name="T16" fmla="*/ 81 w 181"/>
              <a:gd name="T17" fmla="*/ 7 h 182"/>
              <a:gd name="T18" fmla="*/ 59 w 181"/>
              <a:gd name="T19" fmla="*/ 7 h 182"/>
              <a:gd name="T20" fmla="*/ 59 w 181"/>
              <a:gd name="T21" fmla="*/ 29 h 182"/>
              <a:gd name="T22" fmla="*/ 75 w 181"/>
              <a:gd name="T23" fmla="*/ 33 h 182"/>
              <a:gd name="T24" fmla="*/ 97 w 181"/>
              <a:gd name="T25" fmla="*/ 55 h 182"/>
              <a:gd name="T26" fmla="*/ 69 w 181"/>
              <a:gd name="T27" fmla="*/ 49 h 182"/>
              <a:gd name="T28" fmla="*/ 26 w 181"/>
              <a:gd name="T29" fmla="*/ 63 h 182"/>
              <a:gd name="T30" fmla="*/ 6 w 181"/>
              <a:gd name="T31" fmla="*/ 66 h 182"/>
              <a:gd name="T32" fmla="*/ 6 w 181"/>
              <a:gd name="T33" fmla="*/ 88 h 182"/>
              <a:gd name="T34" fmla="*/ 29 w 181"/>
              <a:gd name="T35" fmla="*/ 88 h 182"/>
              <a:gd name="T36" fmla="*/ 33 w 181"/>
              <a:gd name="T37" fmla="*/ 72 h 182"/>
              <a:gd name="T38" fmla="*/ 69 w 181"/>
              <a:gd name="T39" fmla="*/ 60 h 182"/>
              <a:gd name="T40" fmla="*/ 91 w 181"/>
              <a:gd name="T41" fmla="*/ 64 h 182"/>
              <a:gd name="T42" fmla="*/ 87 w 181"/>
              <a:gd name="T43" fmla="*/ 68 h 182"/>
              <a:gd name="T44" fmla="*/ 115 w 181"/>
              <a:gd name="T45" fmla="*/ 96 h 182"/>
              <a:gd name="T46" fmla="*/ 120 w 181"/>
              <a:gd name="T47" fmla="*/ 90 h 182"/>
              <a:gd name="T48" fmla="*/ 129 w 181"/>
              <a:gd name="T49" fmla="*/ 120 h 182"/>
              <a:gd name="T50" fmla="*/ 121 w 181"/>
              <a:gd name="T51" fmla="*/ 149 h 182"/>
              <a:gd name="T52" fmla="*/ 105 w 181"/>
              <a:gd name="T53" fmla="*/ 153 h 182"/>
              <a:gd name="T54" fmla="*/ 105 w 181"/>
              <a:gd name="T55" fmla="*/ 176 h 182"/>
              <a:gd name="T56" fmla="*/ 127 w 181"/>
              <a:gd name="T57" fmla="*/ 176 h 182"/>
              <a:gd name="T58" fmla="*/ 130 w 181"/>
              <a:gd name="T59" fmla="*/ 157 h 182"/>
              <a:gd name="T60" fmla="*/ 140 w 181"/>
              <a:gd name="T61" fmla="*/ 120 h 182"/>
              <a:gd name="T62" fmla="*/ 134 w 181"/>
              <a:gd name="T63" fmla="*/ 92 h 182"/>
              <a:gd name="T64" fmla="*/ 150 w 181"/>
              <a:gd name="T65" fmla="*/ 108 h 182"/>
              <a:gd name="T66" fmla="*/ 153 w 181"/>
              <a:gd name="T67" fmla="*/ 126 h 182"/>
              <a:gd name="T68" fmla="*/ 176 w 181"/>
              <a:gd name="T69" fmla="*/ 126 h 182"/>
              <a:gd name="T70" fmla="*/ 179 w 181"/>
              <a:gd name="T71" fmla="*/ 120 h 182"/>
              <a:gd name="T72" fmla="*/ 179 w 181"/>
              <a:gd name="T73" fmla="*/ 12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1" h="182">
                <a:moveTo>
                  <a:pt x="179" y="120"/>
                </a:moveTo>
                <a:cubicBezTo>
                  <a:pt x="181" y="114"/>
                  <a:pt x="180" y="108"/>
                  <a:pt x="176" y="103"/>
                </a:cubicBezTo>
                <a:cubicBezTo>
                  <a:pt x="171" y="99"/>
                  <a:pt x="165" y="98"/>
                  <a:pt x="159" y="100"/>
                </a:cubicBezTo>
                <a:cubicBezTo>
                  <a:pt x="135" y="75"/>
                  <a:pt x="135" y="75"/>
                  <a:pt x="135" y="75"/>
                </a:cubicBezTo>
                <a:cubicBezTo>
                  <a:pt x="142" y="68"/>
                  <a:pt x="142" y="68"/>
                  <a:pt x="142" y="68"/>
                </a:cubicBezTo>
                <a:cubicBezTo>
                  <a:pt x="115" y="40"/>
                  <a:pt x="115" y="40"/>
                  <a:pt x="115" y="40"/>
                </a:cubicBezTo>
                <a:cubicBezTo>
                  <a:pt x="107" y="48"/>
                  <a:pt x="107" y="48"/>
                  <a:pt x="107" y="48"/>
                </a:cubicBezTo>
                <a:cubicBezTo>
                  <a:pt x="84" y="25"/>
                  <a:pt x="84" y="25"/>
                  <a:pt x="84" y="25"/>
                </a:cubicBezTo>
                <a:cubicBezTo>
                  <a:pt x="87" y="19"/>
                  <a:pt x="86" y="11"/>
                  <a:pt x="81" y="7"/>
                </a:cubicBezTo>
                <a:cubicBezTo>
                  <a:pt x="75" y="0"/>
                  <a:pt x="65" y="0"/>
                  <a:pt x="59" y="7"/>
                </a:cubicBezTo>
                <a:cubicBezTo>
                  <a:pt x="52" y="13"/>
                  <a:pt x="52" y="23"/>
                  <a:pt x="59" y="29"/>
                </a:cubicBezTo>
                <a:cubicBezTo>
                  <a:pt x="63" y="34"/>
                  <a:pt x="70" y="35"/>
                  <a:pt x="75" y="33"/>
                </a:cubicBezTo>
                <a:cubicBezTo>
                  <a:pt x="97" y="55"/>
                  <a:pt x="97" y="55"/>
                  <a:pt x="97" y="55"/>
                </a:cubicBezTo>
                <a:cubicBezTo>
                  <a:pt x="88" y="51"/>
                  <a:pt x="78" y="49"/>
                  <a:pt x="69" y="49"/>
                </a:cubicBezTo>
                <a:cubicBezTo>
                  <a:pt x="54" y="49"/>
                  <a:pt x="38" y="54"/>
                  <a:pt x="26" y="63"/>
                </a:cubicBezTo>
                <a:cubicBezTo>
                  <a:pt x="20" y="60"/>
                  <a:pt x="12" y="61"/>
                  <a:pt x="6" y="66"/>
                </a:cubicBezTo>
                <a:cubicBezTo>
                  <a:pt x="0" y="72"/>
                  <a:pt x="0" y="82"/>
                  <a:pt x="6" y="88"/>
                </a:cubicBezTo>
                <a:cubicBezTo>
                  <a:pt x="13" y="95"/>
                  <a:pt x="23" y="95"/>
                  <a:pt x="29" y="88"/>
                </a:cubicBezTo>
                <a:cubicBezTo>
                  <a:pt x="33" y="84"/>
                  <a:pt x="35" y="77"/>
                  <a:pt x="33" y="72"/>
                </a:cubicBezTo>
                <a:cubicBezTo>
                  <a:pt x="43" y="64"/>
                  <a:pt x="56" y="60"/>
                  <a:pt x="69" y="60"/>
                </a:cubicBezTo>
                <a:cubicBezTo>
                  <a:pt x="76" y="60"/>
                  <a:pt x="84" y="62"/>
                  <a:pt x="91" y="64"/>
                </a:cubicBezTo>
                <a:cubicBezTo>
                  <a:pt x="87" y="68"/>
                  <a:pt x="87" y="68"/>
                  <a:pt x="87" y="68"/>
                </a:cubicBezTo>
                <a:cubicBezTo>
                  <a:pt x="115" y="96"/>
                  <a:pt x="115" y="96"/>
                  <a:pt x="115" y="96"/>
                </a:cubicBezTo>
                <a:cubicBezTo>
                  <a:pt x="120" y="90"/>
                  <a:pt x="120" y="90"/>
                  <a:pt x="120" y="90"/>
                </a:cubicBezTo>
                <a:cubicBezTo>
                  <a:pt x="126" y="99"/>
                  <a:pt x="129" y="110"/>
                  <a:pt x="129" y="120"/>
                </a:cubicBezTo>
                <a:cubicBezTo>
                  <a:pt x="129" y="130"/>
                  <a:pt x="126" y="140"/>
                  <a:pt x="121" y="149"/>
                </a:cubicBezTo>
                <a:cubicBezTo>
                  <a:pt x="116" y="147"/>
                  <a:pt x="109" y="148"/>
                  <a:pt x="105" y="153"/>
                </a:cubicBezTo>
                <a:cubicBezTo>
                  <a:pt x="98" y="159"/>
                  <a:pt x="98" y="169"/>
                  <a:pt x="105" y="176"/>
                </a:cubicBezTo>
                <a:cubicBezTo>
                  <a:pt x="111" y="182"/>
                  <a:pt x="121" y="182"/>
                  <a:pt x="127" y="176"/>
                </a:cubicBezTo>
                <a:cubicBezTo>
                  <a:pt x="132" y="170"/>
                  <a:pt x="133" y="163"/>
                  <a:pt x="130" y="157"/>
                </a:cubicBezTo>
                <a:cubicBezTo>
                  <a:pt x="137" y="146"/>
                  <a:pt x="140" y="133"/>
                  <a:pt x="140" y="120"/>
                </a:cubicBezTo>
                <a:cubicBezTo>
                  <a:pt x="140" y="111"/>
                  <a:pt x="138" y="101"/>
                  <a:pt x="134" y="92"/>
                </a:cubicBezTo>
                <a:cubicBezTo>
                  <a:pt x="150" y="108"/>
                  <a:pt x="150" y="108"/>
                  <a:pt x="150" y="108"/>
                </a:cubicBezTo>
                <a:cubicBezTo>
                  <a:pt x="147" y="114"/>
                  <a:pt x="148" y="121"/>
                  <a:pt x="153" y="126"/>
                </a:cubicBezTo>
                <a:cubicBezTo>
                  <a:pt x="159" y="132"/>
                  <a:pt x="169" y="132"/>
                  <a:pt x="176" y="126"/>
                </a:cubicBezTo>
                <a:cubicBezTo>
                  <a:pt x="177" y="124"/>
                  <a:pt x="179" y="122"/>
                  <a:pt x="179" y="120"/>
                </a:cubicBezTo>
                <a:cubicBezTo>
                  <a:pt x="179" y="120"/>
                  <a:pt x="179" y="120"/>
                  <a:pt x="179" y="12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7" name="Freeform 136"/>
          <p:cNvSpPr/>
          <p:nvPr/>
        </p:nvSpPr>
        <p:spPr bwMode="auto">
          <a:xfrm>
            <a:off x="5451475" y="2386013"/>
            <a:ext cx="236538" cy="266700"/>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8" name="Freeform 137"/>
          <p:cNvSpPr/>
          <p:nvPr/>
        </p:nvSpPr>
        <p:spPr bwMode="auto">
          <a:xfrm>
            <a:off x="5327650" y="2503488"/>
            <a:ext cx="236538" cy="266700"/>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9" name="Freeform 138"/>
          <p:cNvSpPr>
            <a:spLocks noEditPoints="1"/>
          </p:cNvSpPr>
          <p:nvPr/>
        </p:nvSpPr>
        <p:spPr bwMode="auto">
          <a:xfrm>
            <a:off x="6026150" y="2428875"/>
            <a:ext cx="223838" cy="333375"/>
          </a:xfrm>
          <a:custGeom>
            <a:avLst/>
            <a:gdLst>
              <a:gd name="T0" fmla="*/ 82 w 100"/>
              <a:gd name="T1" fmla="*/ 37 h 148"/>
              <a:gd name="T2" fmla="*/ 82 w 100"/>
              <a:gd name="T3" fmla="*/ 0 h 148"/>
              <a:gd name="T4" fmla="*/ 18 w 100"/>
              <a:gd name="T5" fmla="*/ 0 h 148"/>
              <a:gd name="T6" fmla="*/ 18 w 100"/>
              <a:gd name="T7" fmla="*/ 37 h 148"/>
              <a:gd name="T8" fmla="*/ 0 w 100"/>
              <a:gd name="T9" fmla="*/ 76 h 148"/>
              <a:gd name="T10" fmla="*/ 18 w 100"/>
              <a:gd name="T11" fmla="*/ 115 h 148"/>
              <a:gd name="T12" fmla="*/ 18 w 100"/>
              <a:gd name="T13" fmla="*/ 148 h 148"/>
              <a:gd name="T14" fmla="*/ 82 w 100"/>
              <a:gd name="T15" fmla="*/ 148 h 148"/>
              <a:gd name="T16" fmla="*/ 82 w 100"/>
              <a:gd name="T17" fmla="*/ 115 h 148"/>
              <a:gd name="T18" fmla="*/ 100 w 100"/>
              <a:gd name="T19" fmla="*/ 76 h 148"/>
              <a:gd name="T20" fmla="*/ 82 w 100"/>
              <a:gd name="T21" fmla="*/ 37 h 148"/>
              <a:gd name="T22" fmla="*/ 78 w 100"/>
              <a:gd name="T23" fmla="*/ 104 h 148"/>
              <a:gd name="T24" fmla="*/ 50 w 100"/>
              <a:gd name="T25" fmla="*/ 115 h 148"/>
              <a:gd name="T26" fmla="*/ 22 w 100"/>
              <a:gd name="T27" fmla="*/ 104 h 148"/>
              <a:gd name="T28" fmla="*/ 11 w 100"/>
              <a:gd name="T29" fmla="*/ 76 h 148"/>
              <a:gd name="T30" fmla="*/ 22 w 100"/>
              <a:gd name="T31" fmla="*/ 48 h 148"/>
              <a:gd name="T32" fmla="*/ 50 w 100"/>
              <a:gd name="T33" fmla="*/ 37 h 148"/>
              <a:gd name="T34" fmla="*/ 78 w 100"/>
              <a:gd name="T35" fmla="*/ 48 h 148"/>
              <a:gd name="T36" fmla="*/ 89 w 100"/>
              <a:gd name="T37" fmla="*/ 76 h 148"/>
              <a:gd name="T38" fmla="*/ 78 w 100"/>
              <a:gd name="T39" fmla="*/ 104 h 148"/>
              <a:gd name="T40" fmla="*/ 55 w 100"/>
              <a:gd name="T41" fmla="*/ 70 h 148"/>
              <a:gd name="T42" fmla="*/ 55 w 100"/>
              <a:gd name="T43" fmla="*/ 50 h 148"/>
              <a:gd name="T44" fmla="*/ 44 w 100"/>
              <a:gd name="T45" fmla="*/ 50 h 148"/>
              <a:gd name="T46" fmla="*/ 44 w 100"/>
              <a:gd name="T47" fmla="*/ 81 h 148"/>
              <a:gd name="T48" fmla="*/ 81 w 100"/>
              <a:gd name="T49" fmla="*/ 81 h 148"/>
              <a:gd name="T50" fmla="*/ 81 w 100"/>
              <a:gd name="T51" fmla="*/ 70 h 148"/>
              <a:gd name="T52" fmla="*/ 55 w 100"/>
              <a:gd name="T53"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48">
                <a:moveTo>
                  <a:pt x="82" y="37"/>
                </a:moveTo>
                <a:cubicBezTo>
                  <a:pt x="82" y="0"/>
                  <a:pt x="82" y="0"/>
                  <a:pt x="82" y="0"/>
                </a:cubicBezTo>
                <a:cubicBezTo>
                  <a:pt x="18" y="0"/>
                  <a:pt x="18" y="0"/>
                  <a:pt x="18" y="0"/>
                </a:cubicBezTo>
                <a:cubicBezTo>
                  <a:pt x="18" y="37"/>
                  <a:pt x="18" y="37"/>
                  <a:pt x="18" y="37"/>
                </a:cubicBezTo>
                <a:cubicBezTo>
                  <a:pt x="7" y="46"/>
                  <a:pt x="0" y="60"/>
                  <a:pt x="0" y="76"/>
                </a:cubicBezTo>
                <a:cubicBezTo>
                  <a:pt x="0" y="92"/>
                  <a:pt x="7" y="106"/>
                  <a:pt x="18" y="115"/>
                </a:cubicBezTo>
                <a:cubicBezTo>
                  <a:pt x="18" y="148"/>
                  <a:pt x="18" y="148"/>
                  <a:pt x="18" y="148"/>
                </a:cubicBezTo>
                <a:cubicBezTo>
                  <a:pt x="82" y="148"/>
                  <a:pt x="82" y="148"/>
                  <a:pt x="82" y="148"/>
                </a:cubicBezTo>
                <a:cubicBezTo>
                  <a:pt x="82" y="115"/>
                  <a:pt x="82" y="115"/>
                  <a:pt x="82" y="115"/>
                </a:cubicBezTo>
                <a:cubicBezTo>
                  <a:pt x="93" y="106"/>
                  <a:pt x="100" y="92"/>
                  <a:pt x="100" y="76"/>
                </a:cubicBezTo>
                <a:cubicBezTo>
                  <a:pt x="100" y="60"/>
                  <a:pt x="93" y="46"/>
                  <a:pt x="82" y="37"/>
                </a:cubicBezTo>
                <a:close/>
                <a:moveTo>
                  <a:pt x="78" y="104"/>
                </a:moveTo>
                <a:cubicBezTo>
                  <a:pt x="71" y="111"/>
                  <a:pt x="61" y="115"/>
                  <a:pt x="50" y="115"/>
                </a:cubicBezTo>
                <a:cubicBezTo>
                  <a:pt x="39" y="115"/>
                  <a:pt x="29" y="111"/>
                  <a:pt x="22" y="104"/>
                </a:cubicBezTo>
                <a:cubicBezTo>
                  <a:pt x="15" y="97"/>
                  <a:pt x="11" y="87"/>
                  <a:pt x="11" y="76"/>
                </a:cubicBezTo>
                <a:cubicBezTo>
                  <a:pt x="11" y="65"/>
                  <a:pt x="15" y="55"/>
                  <a:pt x="22" y="48"/>
                </a:cubicBezTo>
                <a:cubicBezTo>
                  <a:pt x="29" y="41"/>
                  <a:pt x="39" y="37"/>
                  <a:pt x="50" y="37"/>
                </a:cubicBezTo>
                <a:cubicBezTo>
                  <a:pt x="61" y="37"/>
                  <a:pt x="71" y="41"/>
                  <a:pt x="78" y="48"/>
                </a:cubicBezTo>
                <a:cubicBezTo>
                  <a:pt x="85" y="55"/>
                  <a:pt x="89" y="65"/>
                  <a:pt x="89" y="76"/>
                </a:cubicBezTo>
                <a:cubicBezTo>
                  <a:pt x="89" y="87"/>
                  <a:pt x="85" y="97"/>
                  <a:pt x="78" y="104"/>
                </a:cubicBezTo>
                <a:close/>
                <a:moveTo>
                  <a:pt x="55" y="70"/>
                </a:moveTo>
                <a:cubicBezTo>
                  <a:pt x="55" y="50"/>
                  <a:pt x="55" y="50"/>
                  <a:pt x="55" y="50"/>
                </a:cubicBezTo>
                <a:cubicBezTo>
                  <a:pt x="44" y="50"/>
                  <a:pt x="44" y="50"/>
                  <a:pt x="44" y="50"/>
                </a:cubicBezTo>
                <a:cubicBezTo>
                  <a:pt x="44" y="81"/>
                  <a:pt x="44" y="81"/>
                  <a:pt x="44" y="81"/>
                </a:cubicBezTo>
                <a:cubicBezTo>
                  <a:pt x="81" y="81"/>
                  <a:pt x="81" y="81"/>
                  <a:pt x="81" y="81"/>
                </a:cubicBezTo>
                <a:cubicBezTo>
                  <a:pt x="81" y="70"/>
                  <a:pt x="81" y="70"/>
                  <a:pt x="81" y="70"/>
                </a:cubicBezTo>
                <a:lnTo>
                  <a:pt x="55" y="7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0" name="Freeform 139"/>
          <p:cNvSpPr>
            <a:spLocks noEditPoints="1"/>
          </p:cNvSpPr>
          <p:nvPr/>
        </p:nvSpPr>
        <p:spPr bwMode="auto">
          <a:xfrm>
            <a:off x="6591300" y="2422525"/>
            <a:ext cx="392113" cy="293688"/>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1" name="Freeform 140"/>
          <p:cNvSpPr/>
          <p:nvPr/>
        </p:nvSpPr>
        <p:spPr bwMode="auto">
          <a:xfrm>
            <a:off x="7327900" y="2403475"/>
            <a:ext cx="254000" cy="312738"/>
          </a:xfrm>
          <a:custGeom>
            <a:avLst/>
            <a:gdLst>
              <a:gd name="T0" fmla="*/ 108 w 113"/>
              <a:gd name="T1" fmla="*/ 59 h 138"/>
              <a:gd name="T2" fmla="*/ 101 w 113"/>
              <a:gd name="T3" fmla="*/ 56 h 138"/>
              <a:gd name="T4" fmla="*/ 98 w 113"/>
              <a:gd name="T5" fmla="*/ 57 h 138"/>
              <a:gd name="T6" fmla="*/ 98 w 113"/>
              <a:gd name="T7" fmla="*/ 57 h 138"/>
              <a:gd name="T8" fmla="*/ 98 w 113"/>
              <a:gd name="T9" fmla="*/ 57 h 138"/>
              <a:gd name="T10" fmla="*/ 98 w 113"/>
              <a:gd name="T11" fmla="*/ 56 h 138"/>
              <a:gd name="T12" fmla="*/ 99 w 113"/>
              <a:gd name="T13" fmla="*/ 53 h 138"/>
              <a:gd name="T14" fmla="*/ 89 w 113"/>
              <a:gd name="T15" fmla="*/ 43 h 138"/>
              <a:gd name="T16" fmla="*/ 86 w 113"/>
              <a:gd name="T17" fmla="*/ 43 h 138"/>
              <a:gd name="T18" fmla="*/ 78 w 113"/>
              <a:gd name="T19" fmla="*/ 50 h 138"/>
              <a:gd name="T20" fmla="*/ 78 w 113"/>
              <a:gd name="T21" fmla="*/ 50 h 138"/>
              <a:gd name="T22" fmla="*/ 77 w 113"/>
              <a:gd name="T23" fmla="*/ 44 h 138"/>
              <a:gd name="T24" fmla="*/ 77 w 113"/>
              <a:gd name="T25" fmla="*/ 44 h 138"/>
              <a:gd name="T26" fmla="*/ 77 w 113"/>
              <a:gd name="T27" fmla="*/ 44 h 138"/>
              <a:gd name="T28" fmla="*/ 68 w 113"/>
              <a:gd name="T29" fmla="*/ 37 h 138"/>
              <a:gd name="T30" fmla="*/ 66 w 113"/>
              <a:gd name="T31" fmla="*/ 37 h 138"/>
              <a:gd name="T32" fmla="*/ 56 w 113"/>
              <a:gd name="T33" fmla="*/ 46 h 138"/>
              <a:gd name="T34" fmla="*/ 56 w 113"/>
              <a:gd name="T35" fmla="*/ 47 h 138"/>
              <a:gd name="T36" fmla="*/ 55 w 113"/>
              <a:gd name="T37" fmla="*/ 48 h 138"/>
              <a:gd name="T38" fmla="*/ 55 w 113"/>
              <a:gd name="T39" fmla="*/ 10 h 138"/>
              <a:gd name="T40" fmla="*/ 55 w 113"/>
              <a:gd name="T41" fmla="*/ 10 h 138"/>
              <a:gd name="T42" fmla="*/ 55 w 113"/>
              <a:gd name="T43" fmla="*/ 10 h 138"/>
              <a:gd name="T44" fmla="*/ 44 w 113"/>
              <a:gd name="T45" fmla="*/ 0 h 138"/>
              <a:gd name="T46" fmla="*/ 44 w 113"/>
              <a:gd name="T47" fmla="*/ 0 h 138"/>
              <a:gd name="T48" fmla="*/ 36 w 113"/>
              <a:gd name="T49" fmla="*/ 3 h 138"/>
              <a:gd name="T50" fmla="*/ 34 w 113"/>
              <a:gd name="T51" fmla="*/ 11 h 138"/>
              <a:gd name="T52" fmla="*/ 34 w 113"/>
              <a:gd name="T53" fmla="*/ 59 h 138"/>
              <a:gd name="T54" fmla="*/ 33 w 113"/>
              <a:gd name="T55" fmla="*/ 81 h 138"/>
              <a:gd name="T56" fmla="*/ 32 w 113"/>
              <a:gd name="T57" fmla="*/ 80 h 138"/>
              <a:gd name="T58" fmla="*/ 18 w 113"/>
              <a:gd name="T59" fmla="*/ 69 h 138"/>
              <a:gd name="T60" fmla="*/ 11 w 113"/>
              <a:gd name="T61" fmla="*/ 67 h 138"/>
              <a:gd name="T62" fmla="*/ 3 w 113"/>
              <a:gd name="T63" fmla="*/ 70 h 138"/>
              <a:gd name="T64" fmla="*/ 0 w 113"/>
              <a:gd name="T65" fmla="*/ 78 h 138"/>
              <a:gd name="T66" fmla="*/ 4 w 113"/>
              <a:gd name="T67" fmla="*/ 85 h 138"/>
              <a:gd name="T68" fmla="*/ 29 w 113"/>
              <a:gd name="T69" fmla="*/ 106 h 138"/>
              <a:gd name="T70" fmla="*/ 44 w 113"/>
              <a:gd name="T71" fmla="*/ 124 h 138"/>
              <a:gd name="T72" fmla="*/ 44 w 113"/>
              <a:gd name="T73" fmla="*/ 135 h 138"/>
              <a:gd name="T74" fmla="*/ 44 w 113"/>
              <a:gd name="T75" fmla="*/ 138 h 138"/>
              <a:gd name="T76" fmla="*/ 95 w 113"/>
              <a:gd name="T77" fmla="*/ 138 h 138"/>
              <a:gd name="T78" fmla="*/ 95 w 113"/>
              <a:gd name="T79" fmla="*/ 135 h 138"/>
              <a:gd name="T80" fmla="*/ 95 w 113"/>
              <a:gd name="T81" fmla="*/ 124 h 138"/>
              <a:gd name="T82" fmla="*/ 110 w 113"/>
              <a:gd name="T83" fmla="*/ 77 h 138"/>
              <a:gd name="T84" fmla="*/ 110 w 113"/>
              <a:gd name="T85" fmla="*/ 77 h 138"/>
              <a:gd name="T86" fmla="*/ 110 w 113"/>
              <a:gd name="T87" fmla="*/ 77 h 138"/>
              <a:gd name="T88" fmla="*/ 110 w 113"/>
              <a:gd name="T89" fmla="*/ 75 h 138"/>
              <a:gd name="T90" fmla="*/ 108 w 113"/>
              <a:gd name="T91" fmla="*/ 5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3" h="138">
                <a:moveTo>
                  <a:pt x="108" y="59"/>
                </a:moveTo>
                <a:cubicBezTo>
                  <a:pt x="106" y="58"/>
                  <a:pt x="104" y="56"/>
                  <a:pt x="101" y="56"/>
                </a:cubicBezTo>
                <a:cubicBezTo>
                  <a:pt x="100" y="56"/>
                  <a:pt x="99" y="57"/>
                  <a:pt x="98" y="57"/>
                </a:cubicBezTo>
                <a:cubicBezTo>
                  <a:pt x="98" y="57"/>
                  <a:pt x="98" y="57"/>
                  <a:pt x="98" y="57"/>
                </a:cubicBezTo>
                <a:cubicBezTo>
                  <a:pt x="98" y="57"/>
                  <a:pt x="98" y="57"/>
                  <a:pt x="98" y="57"/>
                </a:cubicBezTo>
                <a:cubicBezTo>
                  <a:pt x="98" y="56"/>
                  <a:pt x="98" y="56"/>
                  <a:pt x="98" y="56"/>
                </a:cubicBezTo>
                <a:cubicBezTo>
                  <a:pt x="99" y="53"/>
                  <a:pt x="99" y="53"/>
                  <a:pt x="99" y="53"/>
                </a:cubicBezTo>
                <a:cubicBezTo>
                  <a:pt x="99" y="51"/>
                  <a:pt x="99" y="45"/>
                  <a:pt x="89" y="43"/>
                </a:cubicBezTo>
                <a:cubicBezTo>
                  <a:pt x="88" y="43"/>
                  <a:pt x="86" y="43"/>
                  <a:pt x="86" y="43"/>
                </a:cubicBezTo>
                <a:cubicBezTo>
                  <a:pt x="81" y="43"/>
                  <a:pt x="78" y="45"/>
                  <a:pt x="78" y="50"/>
                </a:cubicBezTo>
                <a:cubicBezTo>
                  <a:pt x="78" y="50"/>
                  <a:pt x="78" y="50"/>
                  <a:pt x="78" y="50"/>
                </a:cubicBezTo>
                <a:cubicBezTo>
                  <a:pt x="77" y="44"/>
                  <a:pt x="77" y="44"/>
                  <a:pt x="77" y="44"/>
                </a:cubicBezTo>
                <a:cubicBezTo>
                  <a:pt x="77" y="44"/>
                  <a:pt x="77" y="44"/>
                  <a:pt x="77" y="44"/>
                </a:cubicBezTo>
                <a:cubicBezTo>
                  <a:pt x="77" y="44"/>
                  <a:pt x="77" y="44"/>
                  <a:pt x="77" y="44"/>
                </a:cubicBezTo>
                <a:cubicBezTo>
                  <a:pt x="77" y="41"/>
                  <a:pt x="76" y="37"/>
                  <a:pt x="68" y="37"/>
                </a:cubicBezTo>
                <a:cubicBezTo>
                  <a:pt x="67" y="37"/>
                  <a:pt x="67" y="37"/>
                  <a:pt x="66" y="37"/>
                </a:cubicBezTo>
                <a:cubicBezTo>
                  <a:pt x="57" y="37"/>
                  <a:pt x="56" y="43"/>
                  <a:pt x="56" y="46"/>
                </a:cubicBezTo>
                <a:cubicBezTo>
                  <a:pt x="56" y="47"/>
                  <a:pt x="56" y="47"/>
                  <a:pt x="56" y="47"/>
                </a:cubicBezTo>
                <a:cubicBezTo>
                  <a:pt x="56" y="48"/>
                  <a:pt x="55" y="48"/>
                  <a:pt x="55" y="48"/>
                </a:cubicBezTo>
                <a:cubicBezTo>
                  <a:pt x="55" y="35"/>
                  <a:pt x="55" y="11"/>
                  <a:pt x="55" y="10"/>
                </a:cubicBezTo>
                <a:cubicBezTo>
                  <a:pt x="55" y="10"/>
                  <a:pt x="55" y="10"/>
                  <a:pt x="55" y="10"/>
                </a:cubicBezTo>
                <a:cubicBezTo>
                  <a:pt x="55" y="10"/>
                  <a:pt x="55" y="10"/>
                  <a:pt x="55" y="10"/>
                </a:cubicBezTo>
                <a:cubicBezTo>
                  <a:pt x="55" y="4"/>
                  <a:pt x="50" y="0"/>
                  <a:pt x="44" y="0"/>
                </a:cubicBezTo>
                <a:cubicBezTo>
                  <a:pt x="44" y="0"/>
                  <a:pt x="44" y="0"/>
                  <a:pt x="44" y="0"/>
                </a:cubicBezTo>
                <a:cubicBezTo>
                  <a:pt x="41" y="0"/>
                  <a:pt x="38" y="1"/>
                  <a:pt x="36" y="3"/>
                </a:cubicBezTo>
                <a:cubicBezTo>
                  <a:pt x="35" y="5"/>
                  <a:pt x="34" y="8"/>
                  <a:pt x="34" y="11"/>
                </a:cubicBezTo>
                <a:cubicBezTo>
                  <a:pt x="34" y="59"/>
                  <a:pt x="34" y="59"/>
                  <a:pt x="34" y="59"/>
                </a:cubicBezTo>
                <a:cubicBezTo>
                  <a:pt x="34" y="71"/>
                  <a:pt x="34" y="78"/>
                  <a:pt x="33" y="81"/>
                </a:cubicBezTo>
                <a:cubicBezTo>
                  <a:pt x="33" y="81"/>
                  <a:pt x="32" y="81"/>
                  <a:pt x="32" y="80"/>
                </a:cubicBezTo>
                <a:cubicBezTo>
                  <a:pt x="18" y="69"/>
                  <a:pt x="18" y="69"/>
                  <a:pt x="18" y="69"/>
                </a:cubicBezTo>
                <a:cubicBezTo>
                  <a:pt x="16" y="67"/>
                  <a:pt x="13" y="67"/>
                  <a:pt x="11" y="67"/>
                </a:cubicBezTo>
                <a:cubicBezTo>
                  <a:pt x="8" y="67"/>
                  <a:pt x="5" y="68"/>
                  <a:pt x="3" y="70"/>
                </a:cubicBezTo>
                <a:cubicBezTo>
                  <a:pt x="1" y="73"/>
                  <a:pt x="0" y="75"/>
                  <a:pt x="0" y="78"/>
                </a:cubicBezTo>
                <a:cubicBezTo>
                  <a:pt x="0" y="81"/>
                  <a:pt x="2" y="84"/>
                  <a:pt x="4" y="85"/>
                </a:cubicBezTo>
                <a:cubicBezTo>
                  <a:pt x="29" y="106"/>
                  <a:pt x="29" y="106"/>
                  <a:pt x="29" y="106"/>
                </a:cubicBezTo>
                <a:cubicBezTo>
                  <a:pt x="35" y="117"/>
                  <a:pt x="41" y="122"/>
                  <a:pt x="44" y="124"/>
                </a:cubicBezTo>
                <a:cubicBezTo>
                  <a:pt x="44" y="135"/>
                  <a:pt x="44" y="135"/>
                  <a:pt x="44" y="135"/>
                </a:cubicBezTo>
                <a:cubicBezTo>
                  <a:pt x="44" y="138"/>
                  <a:pt x="44" y="138"/>
                  <a:pt x="44" y="138"/>
                </a:cubicBezTo>
                <a:cubicBezTo>
                  <a:pt x="95" y="138"/>
                  <a:pt x="95" y="138"/>
                  <a:pt x="95" y="138"/>
                </a:cubicBezTo>
                <a:cubicBezTo>
                  <a:pt x="95" y="135"/>
                  <a:pt x="95" y="135"/>
                  <a:pt x="95" y="135"/>
                </a:cubicBezTo>
                <a:cubicBezTo>
                  <a:pt x="95" y="124"/>
                  <a:pt x="95" y="124"/>
                  <a:pt x="95" y="124"/>
                </a:cubicBezTo>
                <a:cubicBezTo>
                  <a:pt x="110" y="77"/>
                  <a:pt x="110" y="77"/>
                  <a:pt x="110" y="77"/>
                </a:cubicBezTo>
                <a:cubicBezTo>
                  <a:pt x="110" y="77"/>
                  <a:pt x="110" y="77"/>
                  <a:pt x="110" y="77"/>
                </a:cubicBezTo>
                <a:cubicBezTo>
                  <a:pt x="110" y="77"/>
                  <a:pt x="110" y="77"/>
                  <a:pt x="110" y="77"/>
                </a:cubicBezTo>
                <a:cubicBezTo>
                  <a:pt x="110" y="75"/>
                  <a:pt x="110" y="75"/>
                  <a:pt x="110" y="75"/>
                </a:cubicBezTo>
                <a:cubicBezTo>
                  <a:pt x="112" y="68"/>
                  <a:pt x="113" y="62"/>
                  <a:pt x="108" y="5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2" name="Freeform 141"/>
          <p:cNvSpPr>
            <a:spLocks noEditPoints="1"/>
          </p:cNvSpPr>
          <p:nvPr/>
        </p:nvSpPr>
        <p:spPr bwMode="auto">
          <a:xfrm>
            <a:off x="7904163" y="2387600"/>
            <a:ext cx="330200" cy="361950"/>
          </a:xfrm>
          <a:custGeom>
            <a:avLst/>
            <a:gdLst>
              <a:gd name="T0" fmla="*/ 78 w 146"/>
              <a:gd name="T1" fmla="*/ 17 h 160"/>
              <a:gd name="T2" fmla="*/ 85 w 146"/>
              <a:gd name="T3" fmla="*/ 70 h 160"/>
              <a:gd name="T4" fmla="*/ 95 w 146"/>
              <a:gd name="T5" fmla="*/ 26 h 160"/>
              <a:gd name="T6" fmla="*/ 103 w 146"/>
              <a:gd name="T7" fmla="*/ 20 h 160"/>
              <a:gd name="T8" fmla="*/ 102 w 146"/>
              <a:gd name="T9" fmla="*/ 69 h 160"/>
              <a:gd name="T10" fmla="*/ 102 w 146"/>
              <a:gd name="T11" fmla="*/ 69 h 160"/>
              <a:gd name="T12" fmla="*/ 105 w 146"/>
              <a:gd name="T13" fmla="*/ 75 h 160"/>
              <a:gd name="T14" fmla="*/ 107 w 146"/>
              <a:gd name="T15" fmla="*/ 73 h 160"/>
              <a:gd name="T16" fmla="*/ 126 w 146"/>
              <a:gd name="T17" fmla="*/ 43 h 160"/>
              <a:gd name="T18" fmla="*/ 132 w 146"/>
              <a:gd name="T19" fmla="*/ 55 h 160"/>
              <a:gd name="T20" fmla="*/ 99 w 146"/>
              <a:gd name="T21" fmla="*/ 137 h 160"/>
              <a:gd name="T22" fmla="*/ 55 w 146"/>
              <a:gd name="T23" fmla="*/ 150 h 160"/>
              <a:gd name="T24" fmla="*/ 39 w 146"/>
              <a:gd name="T25" fmla="*/ 118 h 160"/>
              <a:gd name="T26" fmla="*/ 12 w 146"/>
              <a:gd name="T27" fmla="*/ 86 h 160"/>
              <a:gd name="T28" fmla="*/ 23 w 146"/>
              <a:gd name="T29" fmla="*/ 85 h 160"/>
              <a:gd name="T30" fmla="*/ 43 w 146"/>
              <a:gd name="T31" fmla="*/ 98 h 160"/>
              <a:gd name="T32" fmla="*/ 32 w 146"/>
              <a:gd name="T33" fmla="*/ 33 h 160"/>
              <a:gd name="T34" fmla="*/ 40 w 146"/>
              <a:gd name="T35" fmla="*/ 23 h 160"/>
              <a:gd name="T36" fmla="*/ 59 w 146"/>
              <a:gd name="T37" fmla="*/ 68 h 160"/>
              <a:gd name="T38" fmla="*/ 65 w 146"/>
              <a:gd name="T39" fmla="*/ 75 h 160"/>
              <a:gd name="T40" fmla="*/ 63 w 146"/>
              <a:gd name="T41" fmla="*/ 18 h 160"/>
              <a:gd name="T42" fmla="*/ 70 w 146"/>
              <a:gd name="T43" fmla="*/ 10 h 160"/>
              <a:gd name="T44" fmla="*/ 69 w 146"/>
              <a:gd name="T45" fmla="*/ 0 h 160"/>
              <a:gd name="T46" fmla="*/ 53 w 146"/>
              <a:gd name="T47" fmla="*/ 19 h 160"/>
              <a:gd name="T48" fmla="*/ 34 w 146"/>
              <a:gd name="T49" fmla="*/ 14 h 160"/>
              <a:gd name="T50" fmla="*/ 23 w 146"/>
              <a:gd name="T51" fmla="*/ 36 h 160"/>
              <a:gd name="T52" fmla="*/ 37 w 146"/>
              <a:gd name="T53" fmla="*/ 83 h 160"/>
              <a:gd name="T54" fmla="*/ 18 w 146"/>
              <a:gd name="T55" fmla="*/ 73 h 160"/>
              <a:gd name="T56" fmla="*/ 5 w 146"/>
              <a:gd name="T57" fmla="*/ 79 h 160"/>
              <a:gd name="T58" fmla="*/ 7 w 146"/>
              <a:gd name="T59" fmla="*/ 104 h 160"/>
              <a:gd name="T60" fmla="*/ 45 w 146"/>
              <a:gd name="T61" fmla="*/ 141 h 160"/>
              <a:gd name="T62" fmla="*/ 45 w 146"/>
              <a:gd name="T63" fmla="*/ 160 h 160"/>
              <a:gd name="T64" fmla="*/ 99 w 146"/>
              <a:gd name="T65" fmla="*/ 160 h 160"/>
              <a:gd name="T66" fmla="*/ 109 w 146"/>
              <a:gd name="T67" fmla="*/ 151 h 160"/>
              <a:gd name="T68" fmla="*/ 120 w 146"/>
              <a:gd name="T69" fmla="*/ 104 h 160"/>
              <a:gd name="T70" fmla="*/ 135 w 146"/>
              <a:gd name="T71" fmla="*/ 36 h 160"/>
              <a:gd name="T72" fmla="*/ 119 w 146"/>
              <a:gd name="T73" fmla="*/ 35 h 160"/>
              <a:gd name="T74" fmla="*/ 105 w 146"/>
              <a:gd name="T75" fmla="*/ 10 h 160"/>
              <a:gd name="T76" fmla="*/ 88 w 146"/>
              <a:gd name="T77" fmla="*/ 17 h 160"/>
              <a:gd name="T78" fmla="*/ 70 w 146"/>
              <a:gd name="T7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60">
                <a:moveTo>
                  <a:pt x="70" y="10"/>
                </a:moveTo>
                <a:cubicBezTo>
                  <a:pt x="74" y="10"/>
                  <a:pt x="78" y="13"/>
                  <a:pt x="78" y="17"/>
                </a:cubicBezTo>
                <a:cubicBezTo>
                  <a:pt x="82" y="66"/>
                  <a:pt x="82" y="66"/>
                  <a:pt x="82" y="66"/>
                </a:cubicBezTo>
                <a:cubicBezTo>
                  <a:pt x="83" y="69"/>
                  <a:pt x="84" y="70"/>
                  <a:pt x="85" y="70"/>
                </a:cubicBezTo>
                <a:cubicBezTo>
                  <a:pt x="86" y="70"/>
                  <a:pt x="87" y="68"/>
                  <a:pt x="87" y="68"/>
                </a:cubicBezTo>
                <a:cubicBezTo>
                  <a:pt x="95" y="26"/>
                  <a:pt x="95" y="26"/>
                  <a:pt x="95" y="26"/>
                </a:cubicBezTo>
                <a:cubicBezTo>
                  <a:pt x="95" y="23"/>
                  <a:pt x="98" y="20"/>
                  <a:pt x="102" y="20"/>
                </a:cubicBezTo>
                <a:cubicBezTo>
                  <a:pt x="103" y="20"/>
                  <a:pt x="103" y="20"/>
                  <a:pt x="103" y="20"/>
                </a:cubicBezTo>
                <a:cubicBezTo>
                  <a:pt x="108" y="21"/>
                  <a:pt x="110" y="25"/>
                  <a:pt x="110" y="29"/>
                </a:cubicBezTo>
                <a:cubicBezTo>
                  <a:pt x="102" y="69"/>
                  <a:pt x="102" y="69"/>
                  <a:pt x="102" y="69"/>
                </a:cubicBezTo>
                <a:cubicBezTo>
                  <a:pt x="102" y="69"/>
                  <a:pt x="102" y="69"/>
                  <a:pt x="102" y="69"/>
                </a:cubicBezTo>
                <a:cubicBezTo>
                  <a:pt x="102" y="69"/>
                  <a:pt x="102" y="69"/>
                  <a:pt x="102" y="69"/>
                </a:cubicBezTo>
                <a:cubicBezTo>
                  <a:pt x="102" y="69"/>
                  <a:pt x="102" y="69"/>
                  <a:pt x="102" y="69"/>
                </a:cubicBezTo>
                <a:cubicBezTo>
                  <a:pt x="102" y="70"/>
                  <a:pt x="103" y="75"/>
                  <a:pt x="105" y="75"/>
                </a:cubicBezTo>
                <a:cubicBezTo>
                  <a:pt x="105" y="75"/>
                  <a:pt x="106" y="75"/>
                  <a:pt x="107" y="73"/>
                </a:cubicBezTo>
                <a:cubicBezTo>
                  <a:pt x="107" y="73"/>
                  <a:pt x="107" y="73"/>
                  <a:pt x="107" y="73"/>
                </a:cubicBezTo>
                <a:cubicBezTo>
                  <a:pt x="119" y="47"/>
                  <a:pt x="119" y="47"/>
                  <a:pt x="119" y="47"/>
                </a:cubicBezTo>
                <a:cubicBezTo>
                  <a:pt x="121" y="44"/>
                  <a:pt x="123" y="43"/>
                  <a:pt x="126" y="43"/>
                </a:cubicBezTo>
                <a:cubicBezTo>
                  <a:pt x="127" y="43"/>
                  <a:pt x="129" y="44"/>
                  <a:pt x="130" y="44"/>
                </a:cubicBezTo>
                <a:cubicBezTo>
                  <a:pt x="133" y="47"/>
                  <a:pt x="135" y="51"/>
                  <a:pt x="132" y="55"/>
                </a:cubicBezTo>
                <a:cubicBezTo>
                  <a:pt x="111" y="101"/>
                  <a:pt x="111" y="101"/>
                  <a:pt x="111" y="101"/>
                </a:cubicBezTo>
                <a:cubicBezTo>
                  <a:pt x="111" y="101"/>
                  <a:pt x="108" y="120"/>
                  <a:pt x="99" y="137"/>
                </a:cubicBezTo>
                <a:cubicBezTo>
                  <a:pt x="99" y="150"/>
                  <a:pt x="99" y="150"/>
                  <a:pt x="99" y="150"/>
                </a:cubicBezTo>
                <a:cubicBezTo>
                  <a:pt x="55" y="150"/>
                  <a:pt x="55" y="150"/>
                  <a:pt x="55" y="150"/>
                </a:cubicBezTo>
                <a:cubicBezTo>
                  <a:pt x="55" y="136"/>
                  <a:pt x="55" y="136"/>
                  <a:pt x="55" y="136"/>
                </a:cubicBezTo>
                <a:cubicBezTo>
                  <a:pt x="55" y="136"/>
                  <a:pt x="46" y="131"/>
                  <a:pt x="39" y="118"/>
                </a:cubicBezTo>
                <a:cubicBezTo>
                  <a:pt x="13" y="96"/>
                  <a:pt x="13" y="96"/>
                  <a:pt x="13" y="96"/>
                </a:cubicBezTo>
                <a:cubicBezTo>
                  <a:pt x="10" y="94"/>
                  <a:pt x="10" y="89"/>
                  <a:pt x="12" y="86"/>
                </a:cubicBezTo>
                <a:cubicBezTo>
                  <a:pt x="14" y="84"/>
                  <a:pt x="16" y="83"/>
                  <a:pt x="18" y="83"/>
                </a:cubicBezTo>
                <a:cubicBezTo>
                  <a:pt x="20" y="83"/>
                  <a:pt x="22" y="84"/>
                  <a:pt x="23" y="85"/>
                </a:cubicBezTo>
                <a:cubicBezTo>
                  <a:pt x="38" y="96"/>
                  <a:pt x="38" y="96"/>
                  <a:pt x="38" y="96"/>
                </a:cubicBezTo>
                <a:cubicBezTo>
                  <a:pt x="39" y="97"/>
                  <a:pt x="41" y="98"/>
                  <a:pt x="43" y="98"/>
                </a:cubicBezTo>
                <a:cubicBezTo>
                  <a:pt x="47" y="98"/>
                  <a:pt x="51" y="93"/>
                  <a:pt x="45" y="73"/>
                </a:cubicBezTo>
                <a:cubicBezTo>
                  <a:pt x="32" y="33"/>
                  <a:pt x="32" y="33"/>
                  <a:pt x="32" y="33"/>
                </a:cubicBezTo>
                <a:cubicBezTo>
                  <a:pt x="31" y="29"/>
                  <a:pt x="33" y="25"/>
                  <a:pt x="37" y="23"/>
                </a:cubicBezTo>
                <a:cubicBezTo>
                  <a:pt x="38" y="23"/>
                  <a:pt x="39" y="23"/>
                  <a:pt x="40" y="23"/>
                </a:cubicBezTo>
                <a:cubicBezTo>
                  <a:pt x="43" y="23"/>
                  <a:pt x="46" y="25"/>
                  <a:pt x="47" y="28"/>
                </a:cubicBezTo>
                <a:cubicBezTo>
                  <a:pt x="59" y="68"/>
                  <a:pt x="59" y="68"/>
                  <a:pt x="59" y="68"/>
                </a:cubicBezTo>
                <a:cubicBezTo>
                  <a:pt x="59" y="68"/>
                  <a:pt x="59" y="68"/>
                  <a:pt x="59" y="69"/>
                </a:cubicBezTo>
                <a:cubicBezTo>
                  <a:pt x="60" y="71"/>
                  <a:pt x="63" y="75"/>
                  <a:pt x="65" y="75"/>
                </a:cubicBezTo>
                <a:cubicBezTo>
                  <a:pt x="66" y="75"/>
                  <a:pt x="67" y="73"/>
                  <a:pt x="67" y="67"/>
                </a:cubicBezTo>
                <a:cubicBezTo>
                  <a:pt x="63" y="18"/>
                  <a:pt x="63" y="18"/>
                  <a:pt x="63" y="18"/>
                </a:cubicBezTo>
                <a:cubicBezTo>
                  <a:pt x="62" y="14"/>
                  <a:pt x="65" y="10"/>
                  <a:pt x="70" y="10"/>
                </a:cubicBezTo>
                <a:cubicBezTo>
                  <a:pt x="70" y="10"/>
                  <a:pt x="70" y="10"/>
                  <a:pt x="70" y="10"/>
                </a:cubicBezTo>
                <a:moveTo>
                  <a:pt x="70" y="0"/>
                </a:moveTo>
                <a:cubicBezTo>
                  <a:pt x="70" y="0"/>
                  <a:pt x="69" y="0"/>
                  <a:pt x="69" y="0"/>
                </a:cubicBezTo>
                <a:cubicBezTo>
                  <a:pt x="59" y="0"/>
                  <a:pt x="52" y="9"/>
                  <a:pt x="53" y="19"/>
                </a:cubicBezTo>
                <a:cubicBezTo>
                  <a:pt x="53" y="19"/>
                  <a:pt x="53" y="19"/>
                  <a:pt x="53" y="19"/>
                </a:cubicBezTo>
                <a:cubicBezTo>
                  <a:pt x="49" y="15"/>
                  <a:pt x="45" y="13"/>
                  <a:pt x="40" y="13"/>
                </a:cubicBezTo>
                <a:cubicBezTo>
                  <a:pt x="38" y="13"/>
                  <a:pt x="36" y="13"/>
                  <a:pt x="34" y="14"/>
                </a:cubicBezTo>
                <a:cubicBezTo>
                  <a:pt x="30" y="15"/>
                  <a:pt x="26" y="18"/>
                  <a:pt x="24" y="22"/>
                </a:cubicBezTo>
                <a:cubicBezTo>
                  <a:pt x="22" y="27"/>
                  <a:pt x="21" y="31"/>
                  <a:pt x="23" y="36"/>
                </a:cubicBezTo>
                <a:cubicBezTo>
                  <a:pt x="35" y="76"/>
                  <a:pt x="35" y="76"/>
                  <a:pt x="35" y="76"/>
                </a:cubicBezTo>
                <a:cubicBezTo>
                  <a:pt x="36" y="78"/>
                  <a:pt x="36" y="81"/>
                  <a:pt x="37" y="83"/>
                </a:cubicBezTo>
                <a:cubicBezTo>
                  <a:pt x="29" y="77"/>
                  <a:pt x="29" y="77"/>
                  <a:pt x="29" y="77"/>
                </a:cubicBezTo>
                <a:cubicBezTo>
                  <a:pt x="26" y="74"/>
                  <a:pt x="22" y="73"/>
                  <a:pt x="18" y="73"/>
                </a:cubicBezTo>
                <a:cubicBezTo>
                  <a:pt x="18" y="73"/>
                  <a:pt x="18" y="73"/>
                  <a:pt x="18" y="73"/>
                </a:cubicBezTo>
                <a:cubicBezTo>
                  <a:pt x="13" y="73"/>
                  <a:pt x="8" y="75"/>
                  <a:pt x="5" y="79"/>
                </a:cubicBezTo>
                <a:cubicBezTo>
                  <a:pt x="2" y="83"/>
                  <a:pt x="0" y="87"/>
                  <a:pt x="1" y="92"/>
                </a:cubicBezTo>
                <a:cubicBezTo>
                  <a:pt x="1" y="97"/>
                  <a:pt x="3" y="101"/>
                  <a:pt x="7" y="104"/>
                </a:cubicBezTo>
                <a:cubicBezTo>
                  <a:pt x="31" y="124"/>
                  <a:pt x="31" y="124"/>
                  <a:pt x="31" y="124"/>
                </a:cubicBezTo>
                <a:cubicBezTo>
                  <a:pt x="36" y="133"/>
                  <a:pt x="41" y="138"/>
                  <a:pt x="45" y="141"/>
                </a:cubicBezTo>
                <a:cubicBezTo>
                  <a:pt x="45" y="151"/>
                  <a:pt x="45" y="151"/>
                  <a:pt x="45" y="151"/>
                </a:cubicBezTo>
                <a:cubicBezTo>
                  <a:pt x="45" y="160"/>
                  <a:pt x="45" y="160"/>
                  <a:pt x="45" y="160"/>
                </a:cubicBezTo>
                <a:cubicBezTo>
                  <a:pt x="55" y="160"/>
                  <a:pt x="55" y="160"/>
                  <a:pt x="55" y="160"/>
                </a:cubicBezTo>
                <a:cubicBezTo>
                  <a:pt x="99" y="160"/>
                  <a:pt x="99" y="160"/>
                  <a:pt x="99" y="160"/>
                </a:cubicBezTo>
                <a:cubicBezTo>
                  <a:pt x="109" y="160"/>
                  <a:pt x="109" y="160"/>
                  <a:pt x="109" y="160"/>
                </a:cubicBezTo>
                <a:cubicBezTo>
                  <a:pt x="109" y="151"/>
                  <a:pt x="109" y="151"/>
                  <a:pt x="109" y="151"/>
                </a:cubicBezTo>
                <a:cubicBezTo>
                  <a:pt x="109" y="139"/>
                  <a:pt x="109" y="139"/>
                  <a:pt x="109" y="139"/>
                </a:cubicBezTo>
                <a:cubicBezTo>
                  <a:pt x="117" y="125"/>
                  <a:pt x="120" y="109"/>
                  <a:pt x="120" y="104"/>
                </a:cubicBezTo>
                <a:cubicBezTo>
                  <a:pt x="141" y="60"/>
                  <a:pt x="141" y="60"/>
                  <a:pt x="141" y="60"/>
                </a:cubicBezTo>
                <a:cubicBezTo>
                  <a:pt x="146" y="51"/>
                  <a:pt x="143" y="41"/>
                  <a:pt x="135" y="36"/>
                </a:cubicBezTo>
                <a:cubicBezTo>
                  <a:pt x="132" y="34"/>
                  <a:pt x="129" y="33"/>
                  <a:pt x="126" y="33"/>
                </a:cubicBezTo>
                <a:cubicBezTo>
                  <a:pt x="123" y="33"/>
                  <a:pt x="121" y="34"/>
                  <a:pt x="119" y="35"/>
                </a:cubicBezTo>
                <a:cubicBezTo>
                  <a:pt x="119" y="31"/>
                  <a:pt x="119" y="31"/>
                  <a:pt x="119" y="31"/>
                </a:cubicBezTo>
                <a:cubicBezTo>
                  <a:pt x="121" y="21"/>
                  <a:pt x="115" y="12"/>
                  <a:pt x="105" y="10"/>
                </a:cubicBezTo>
                <a:cubicBezTo>
                  <a:pt x="104" y="10"/>
                  <a:pt x="103" y="10"/>
                  <a:pt x="102" y="10"/>
                </a:cubicBezTo>
                <a:cubicBezTo>
                  <a:pt x="96" y="10"/>
                  <a:pt x="91" y="13"/>
                  <a:pt x="88" y="17"/>
                </a:cubicBezTo>
                <a:cubicBezTo>
                  <a:pt x="88" y="16"/>
                  <a:pt x="88" y="16"/>
                  <a:pt x="88" y="16"/>
                </a:cubicBezTo>
                <a:cubicBezTo>
                  <a:pt x="87" y="7"/>
                  <a:pt x="79" y="0"/>
                  <a:pt x="7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3" name="Freeform 142"/>
          <p:cNvSpPr>
            <a:spLocks noEditPoints="1"/>
          </p:cNvSpPr>
          <p:nvPr/>
        </p:nvSpPr>
        <p:spPr bwMode="auto">
          <a:xfrm>
            <a:off x="825500" y="3024188"/>
            <a:ext cx="442913" cy="309562"/>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4" name="Freeform 143"/>
          <p:cNvSpPr>
            <a:spLocks noEditPoints="1"/>
          </p:cNvSpPr>
          <p:nvPr/>
        </p:nvSpPr>
        <p:spPr bwMode="auto">
          <a:xfrm>
            <a:off x="1514475" y="3054350"/>
            <a:ext cx="396875" cy="220663"/>
          </a:xfrm>
          <a:custGeom>
            <a:avLst/>
            <a:gdLst>
              <a:gd name="T0" fmla="*/ 55 w 176"/>
              <a:gd name="T1" fmla="*/ 35 h 98"/>
              <a:gd name="T2" fmla="*/ 25 w 176"/>
              <a:gd name="T3" fmla="*/ 35 h 98"/>
              <a:gd name="T4" fmla="*/ 25 w 176"/>
              <a:gd name="T5" fmla="*/ 0 h 98"/>
              <a:gd name="T6" fmla="*/ 0 w 176"/>
              <a:gd name="T7" fmla="*/ 0 h 98"/>
              <a:gd name="T8" fmla="*/ 0 w 176"/>
              <a:gd name="T9" fmla="*/ 98 h 98"/>
              <a:gd name="T10" fmla="*/ 25 w 176"/>
              <a:gd name="T11" fmla="*/ 98 h 98"/>
              <a:gd name="T12" fmla="*/ 25 w 176"/>
              <a:gd name="T13" fmla="*/ 57 h 98"/>
              <a:gd name="T14" fmla="*/ 55 w 176"/>
              <a:gd name="T15" fmla="*/ 57 h 98"/>
              <a:gd name="T16" fmla="*/ 55 w 176"/>
              <a:gd name="T17" fmla="*/ 98 h 98"/>
              <a:gd name="T18" fmla="*/ 80 w 176"/>
              <a:gd name="T19" fmla="*/ 98 h 98"/>
              <a:gd name="T20" fmla="*/ 80 w 176"/>
              <a:gd name="T21" fmla="*/ 0 h 98"/>
              <a:gd name="T22" fmla="*/ 55 w 176"/>
              <a:gd name="T23" fmla="*/ 0 h 98"/>
              <a:gd name="T24" fmla="*/ 55 w 176"/>
              <a:gd name="T25" fmla="*/ 35 h 98"/>
              <a:gd name="T26" fmla="*/ 175 w 176"/>
              <a:gd name="T27" fmla="*/ 31 h 98"/>
              <a:gd name="T28" fmla="*/ 168 w 176"/>
              <a:gd name="T29" fmla="*/ 15 h 98"/>
              <a:gd name="T30" fmla="*/ 150 w 176"/>
              <a:gd name="T31" fmla="*/ 2 h 98"/>
              <a:gd name="T32" fmla="*/ 135 w 176"/>
              <a:gd name="T33" fmla="*/ 0 h 98"/>
              <a:gd name="T34" fmla="*/ 92 w 176"/>
              <a:gd name="T35" fmla="*/ 0 h 98"/>
              <a:gd name="T36" fmla="*/ 92 w 176"/>
              <a:gd name="T37" fmla="*/ 98 h 98"/>
              <a:gd name="T38" fmla="*/ 135 w 176"/>
              <a:gd name="T39" fmla="*/ 98 h 98"/>
              <a:gd name="T40" fmla="*/ 135 w 176"/>
              <a:gd name="T41" fmla="*/ 98 h 98"/>
              <a:gd name="T42" fmla="*/ 169 w 176"/>
              <a:gd name="T43" fmla="*/ 79 h 98"/>
              <a:gd name="T44" fmla="*/ 176 w 176"/>
              <a:gd name="T45" fmla="*/ 47 h 98"/>
              <a:gd name="T46" fmla="*/ 175 w 176"/>
              <a:gd name="T47" fmla="*/ 31 h 98"/>
              <a:gd name="T48" fmla="*/ 148 w 176"/>
              <a:gd name="T49" fmla="*/ 65 h 98"/>
              <a:gd name="T50" fmla="*/ 142 w 176"/>
              <a:gd name="T51" fmla="*/ 73 h 98"/>
              <a:gd name="T52" fmla="*/ 132 w 176"/>
              <a:gd name="T53" fmla="*/ 76 h 98"/>
              <a:gd name="T54" fmla="*/ 117 w 176"/>
              <a:gd name="T55" fmla="*/ 76 h 98"/>
              <a:gd name="T56" fmla="*/ 117 w 176"/>
              <a:gd name="T57" fmla="*/ 22 h 98"/>
              <a:gd name="T58" fmla="*/ 132 w 176"/>
              <a:gd name="T59" fmla="*/ 22 h 98"/>
              <a:gd name="T60" fmla="*/ 142 w 176"/>
              <a:gd name="T61" fmla="*/ 24 h 98"/>
              <a:gd name="T62" fmla="*/ 147 w 176"/>
              <a:gd name="T63" fmla="*/ 28 h 98"/>
              <a:gd name="T64" fmla="*/ 151 w 176"/>
              <a:gd name="T65" fmla="*/ 48 h 98"/>
              <a:gd name="T66" fmla="*/ 148 w 176"/>
              <a:gd name="T67"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98">
                <a:moveTo>
                  <a:pt x="55" y="35"/>
                </a:moveTo>
                <a:cubicBezTo>
                  <a:pt x="25" y="35"/>
                  <a:pt x="25" y="35"/>
                  <a:pt x="25" y="35"/>
                </a:cubicBezTo>
                <a:cubicBezTo>
                  <a:pt x="25" y="0"/>
                  <a:pt x="25" y="0"/>
                  <a:pt x="25" y="0"/>
                </a:cubicBezTo>
                <a:cubicBezTo>
                  <a:pt x="0" y="0"/>
                  <a:pt x="0" y="0"/>
                  <a:pt x="0" y="0"/>
                </a:cubicBezTo>
                <a:cubicBezTo>
                  <a:pt x="0" y="98"/>
                  <a:pt x="0" y="98"/>
                  <a:pt x="0" y="98"/>
                </a:cubicBezTo>
                <a:cubicBezTo>
                  <a:pt x="25" y="98"/>
                  <a:pt x="25" y="98"/>
                  <a:pt x="25" y="98"/>
                </a:cubicBezTo>
                <a:cubicBezTo>
                  <a:pt x="25" y="57"/>
                  <a:pt x="25" y="57"/>
                  <a:pt x="25" y="57"/>
                </a:cubicBezTo>
                <a:cubicBezTo>
                  <a:pt x="55" y="57"/>
                  <a:pt x="55" y="57"/>
                  <a:pt x="55" y="57"/>
                </a:cubicBezTo>
                <a:cubicBezTo>
                  <a:pt x="55" y="98"/>
                  <a:pt x="55" y="98"/>
                  <a:pt x="55" y="98"/>
                </a:cubicBezTo>
                <a:cubicBezTo>
                  <a:pt x="80" y="98"/>
                  <a:pt x="80" y="98"/>
                  <a:pt x="80" y="98"/>
                </a:cubicBezTo>
                <a:cubicBezTo>
                  <a:pt x="80" y="0"/>
                  <a:pt x="80" y="0"/>
                  <a:pt x="80" y="0"/>
                </a:cubicBezTo>
                <a:cubicBezTo>
                  <a:pt x="55" y="0"/>
                  <a:pt x="55" y="0"/>
                  <a:pt x="55" y="0"/>
                </a:cubicBezTo>
                <a:lnTo>
                  <a:pt x="55" y="35"/>
                </a:lnTo>
                <a:close/>
                <a:moveTo>
                  <a:pt x="175" y="31"/>
                </a:moveTo>
                <a:cubicBezTo>
                  <a:pt x="173" y="25"/>
                  <a:pt x="171" y="20"/>
                  <a:pt x="168" y="15"/>
                </a:cubicBezTo>
                <a:cubicBezTo>
                  <a:pt x="163" y="9"/>
                  <a:pt x="157" y="4"/>
                  <a:pt x="150" y="2"/>
                </a:cubicBezTo>
                <a:cubicBezTo>
                  <a:pt x="146" y="1"/>
                  <a:pt x="141" y="0"/>
                  <a:pt x="135" y="0"/>
                </a:cubicBezTo>
                <a:cubicBezTo>
                  <a:pt x="92" y="0"/>
                  <a:pt x="92" y="0"/>
                  <a:pt x="92" y="0"/>
                </a:cubicBezTo>
                <a:cubicBezTo>
                  <a:pt x="92" y="98"/>
                  <a:pt x="92" y="98"/>
                  <a:pt x="92" y="98"/>
                </a:cubicBezTo>
                <a:cubicBezTo>
                  <a:pt x="135" y="98"/>
                  <a:pt x="135" y="98"/>
                  <a:pt x="135" y="98"/>
                </a:cubicBezTo>
                <a:cubicBezTo>
                  <a:pt x="135" y="98"/>
                  <a:pt x="135" y="98"/>
                  <a:pt x="135" y="98"/>
                </a:cubicBezTo>
                <a:cubicBezTo>
                  <a:pt x="150" y="98"/>
                  <a:pt x="162" y="92"/>
                  <a:pt x="169" y="79"/>
                </a:cubicBezTo>
                <a:cubicBezTo>
                  <a:pt x="174" y="70"/>
                  <a:pt x="176" y="59"/>
                  <a:pt x="176" y="47"/>
                </a:cubicBezTo>
                <a:cubicBezTo>
                  <a:pt x="176" y="42"/>
                  <a:pt x="176" y="36"/>
                  <a:pt x="175" y="31"/>
                </a:cubicBezTo>
                <a:close/>
                <a:moveTo>
                  <a:pt x="148" y="65"/>
                </a:moveTo>
                <a:cubicBezTo>
                  <a:pt x="146" y="69"/>
                  <a:pt x="144" y="71"/>
                  <a:pt x="142" y="73"/>
                </a:cubicBezTo>
                <a:cubicBezTo>
                  <a:pt x="139" y="75"/>
                  <a:pt x="136" y="76"/>
                  <a:pt x="132" y="76"/>
                </a:cubicBezTo>
                <a:cubicBezTo>
                  <a:pt x="117" y="76"/>
                  <a:pt x="117" y="76"/>
                  <a:pt x="117" y="76"/>
                </a:cubicBezTo>
                <a:cubicBezTo>
                  <a:pt x="117" y="22"/>
                  <a:pt x="117" y="22"/>
                  <a:pt x="117" y="22"/>
                </a:cubicBezTo>
                <a:cubicBezTo>
                  <a:pt x="132" y="22"/>
                  <a:pt x="132" y="22"/>
                  <a:pt x="132" y="22"/>
                </a:cubicBezTo>
                <a:cubicBezTo>
                  <a:pt x="136" y="22"/>
                  <a:pt x="139" y="23"/>
                  <a:pt x="142" y="24"/>
                </a:cubicBezTo>
                <a:cubicBezTo>
                  <a:pt x="144" y="25"/>
                  <a:pt x="146" y="26"/>
                  <a:pt x="147" y="28"/>
                </a:cubicBezTo>
                <a:cubicBezTo>
                  <a:pt x="149" y="32"/>
                  <a:pt x="151" y="39"/>
                  <a:pt x="151" y="48"/>
                </a:cubicBezTo>
                <a:cubicBezTo>
                  <a:pt x="151" y="55"/>
                  <a:pt x="150" y="60"/>
                  <a:pt x="148" y="6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5" name="Freeform 144"/>
          <p:cNvSpPr>
            <a:spLocks noEditPoints="1"/>
          </p:cNvSpPr>
          <p:nvPr/>
        </p:nvSpPr>
        <p:spPr bwMode="auto">
          <a:xfrm>
            <a:off x="2255838" y="2974975"/>
            <a:ext cx="211137" cy="379413"/>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6" name="Freeform 145"/>
          <p:cNvSpPr>
            <a:spLocks noEditPoints="1"/>
          </p:cNvSpPr>
          <p:nvPr/>
        </p:nvSpPr>
        <p:spPr bwMode="auto">
          <a:xfrm>
            <a:off x="2805113" y="3017838"/>
            <a:ext cx="392112" cy="274637"/>
          </a:xfrm>
          <a:custGeom>
            <a:avLst/>
            <a:gdLst>
              <a:gd name="T0" fmla="*/ 0 w 247"/>
              <a:gd name="T1" fmla="*/ 173 h 173"/>
              <a:gd name="T2" fmla="*/ 247 w 247"/>
              <a:gd name="T3" fmla="*/ 0 h 173"/>
              <a:gd name="T4" fmla="*/ 233 w 247"/>
              <a:gd name="T5" fmla="*/ 159 h 173"/>
              <a:gd name="T6" fmla="*/ 14 w 247"/>
              <a:gd name="T7" fmla="*/ 14 h 173"/>
              <a:gd name="T8" fmla="*/ 233 w 247"/>
              <a:gd name="T9" fmla="*/ 159 h 173"/>
              <a:gd name="T10" fmla="*/ 67 w 247"/>
              <a:gd name="T11" fmla="*/ 41 h 173"/>
              <a:gd name="T12" fmla="*/ 90 w 247"/>
              <a:gd name="T13" fmla="*/ 65 h 173"/>
              <a:gd name="T14" fmla="*/ 127 w 247"/>
              <a:gd name="T15" fmla="*/ 41 h 173"/>
              <a:gd name="T16" fmla="*/ 104 w 247"/>
              <a:gd name="T17" fmla="*/ 65 h 173"/>
              <a:gd name="T18" fmla="*/ 127 w 247"/>
              <a:gd name="T19" fmla="*/ 41 h 173"/>
              <a:gd name="T20" fmla="*/ 141 w 247"/>
              <a:gd name="T21" fmla="*/ 41 h 173"/>
              <a:gd name="T22" fmla="*/ 165 w 247"/>
              <a:gd name="T23" fmla="*/ 65 h 173"/>
              <a:gd name="T24" fmla="*/ 159 w 247"/>
              <a:gd name="T25" fmla="*/ 104 h 173"/>
              <a:gd name="T26" fmla="*/ 182 w 247"/>
              <a:gd name="T27" fmla="*/ 80 h 173"/>
              <a:gd name="T28" fmla="*/ 159 w 247"/>
              <a:gd name="T29" fmla="*/ 104 h 173"/>
              <a:gd name="T30" fmla="*/ 29 w 247"/>
              <a:gd name="T31" fmla="*/ 41 h 173"/>
              <a:gd name="T32" fmla="*/ 51 w 247"/>
              <a:gd name="T33" fmla="*/ 64 h 173"/>
              <a:gd name="T34" fmla="*/ 73 w 247"/>
              <a:gd name="T35" fmla="*/ 80 h 173"/>
              <a:gd name="T36" fmla="*/ 29 w 247"/>
              <a:gd name="T37" fmla="*/ 104 h 173"/>
              <a:gd name="T38" fmla="*/ 73 w 247"/>
              <a:gd name="T39" fmla="*/ 80 h 173"/>
              <a:gd name="T40" fmla="*/ 87 w 247"/>
              <a:gd name="T41" fmla="*/ 104 h 173"/>
              <a:gd name="T42" fmla="*/ 110 w 247"/>
              <a:gd name="T43" fmla="*/ 80 h 173"/>
              <a:gd name="T44" fmla="*/ 124 w 247"/>
              <a:gd name="T45" fmla="*/ 80 h 173"/>
              <a:gd name="T46" fmla="*/ 148 w 247"/>
              <a:gd name="T47" fmla="*/ 104 h 173"/>
              <a:gd name="T48" fmla="*/ 124 w 247"/>
              <a:gd name="T49" fmla="*/ 80 h 173"/>
              <a:gd name="T50" fmla="*/ 53 w 247"/>
              <a:gd name="T51" fmla="*/ 142 h 173"/>
              <a:gd name="T52" fmla="*/ 29 w 247"/>
              <a:gd name="T53" fmla="*/ 118 h 173"/>
              <a:gd name="T54" fmla="*/ 66 w 247"/>
              <a:gd name="T55" fmla="*/ 142 h 173"/>
              <a:gd name="T56" fmla="*/ 181 w 247"/>
              <a:gd name="T57" fmla="*/ 118 h 173"/>
              <a:gd name="T58" fmla="*/ 66 w 247"/>
              <a:gd name="T59" fmla="*/ 142 h 173"/>
              <a:gd name="T60" fmla="*/ 219 w 247"/>
              <a:gd name="T61" fmla="*/ 104 h 173"/>
              <a:gd name="T62" fmla="*/ 179 w 247"/>
              <a:gd name="T63" fmla="*/ 41 h 173"/>
              <a:gd name="T64" fmla="*/ 195 w 247"/>
              <a:gd name="T65" fmla="*/ 65 h 173"/>
              <a:gd name="T66" fmla="*/ 195 w 247"/>
              <a:gd name="T67" fmla="*/ 142 h 173"/>
              <a:gd name="T68" fmla="*/ 217 w 247"/>
              <a:gd name="T69" fmla="*/ 118 h 173"/>
              <a:gd name="T70" fmla="*/ 195 w 247"/>
              <a:gd name="T71" fmla="*/ 14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7" h="173">
                <a:moveTo>
                  <a:pt x="0" y="0"/>
                </a:moveTo>
                <a:lnTo>
                  <a:pt x="0" y="173"/>
                </a:lnTo>
                <a:lnTo>
                  <a:pt x="247" y="173"/>
                </a:lnTo>
                <a:lnTo>
                  <a:pt x="247" y="0"/>
                </a:lnTo>
                <a:lnTo>
                  <a:pt x="0" y="0"/>
                </a:lnTo>
                <a:close/>
                <a:moveTo>
                  <a:pt x="233" y="159"/>
                </a:moveTo>
                <a:lnTo>
                  <a:pt x="14" y="159"/>
                </a:lnTo>
                <a:lnTo>
                  <a:pt x="14" y="14"/>
                </a:lnTo>
                <a:lnTo>
                  <a:pt x="233" y="14"/>
                </a:lnTo>
                <a:lnTo>
                  <a:pt x="233" y="159"/>
                </a:lnTo>
                <a:close/>
                <a:moveTo>
                  <a:pt x="90" y="41"/>
                </a:moveTo>
                <a:lnTo>
                  <a:pt x="67" y="41"/>
                </a:lnTo>
                <a:lnTo>
                  <a:pt x="67" y="65"/>
                </a:lnTo>
                <a:lnTo>
                  <a:pt x="90" y="65"/>
                </a:lnTo>
                <a:lnTo>
                  <a:pt x="90" y="41"/>
                </a:lnTo>
                <a:close/>
                <a:moveTo>
                  <a:pt x="127" y="41"/>
                </a:moveTo>
                <a:lnTo>
                  <a:pt x="104" y="41"/>
                </a:lnTo>
                <a:lnTo>
                  <a:pt x="104" y="65"/>
                </a:lnTo>
                <a:lnTo>
                  <a:pt x="127" y="65"/>
                </a:lnTo>
                <a:lnTo>
                  <a:pt x="127" y="41"/>
                </a:lnTo>
                <a:close/>
                <a:moveTo>
                  <a:pt x="165" y="41"/>
                </a:moveTo>
                <a:lnTo>
                  <a:pt x="141" y="41"/>
                </a:lnTo>
                <a:lnTo>
                  <a:pt x="141" y="65"/>
                </a:lnTo>
                <a:lnTo>
                  <a:pt x="165" y="65"/>
                </a:lnTo>
                <a:lnTo>
                  <a:pt x="165" y="41"/>
                </a:lnTo>
                <a:close/>
                <a:moveTo>
                  <a:pt x="159" y="104"/>
                </a:moveTo>
                <a:lnTo>
                  <a:pt x="182" y="104"/>
                </a:lnTo>
                <a:lnTo>
                  <a:pt x="182" y="80"/>
                </a:lnTo>
                <a:lnTo>
                  <a:pt x="159" y="80"/>
                </a:lnTo>
                <a:lnTo>
                  <a:pt x="159" y="104"/>
                </a:lnTo>
                <a:close/>
                <a:moveTo>
                  <a:pt x="51" y="41"/>
                </a:moveTo>
                <a:lnTo>
                  <a:pt x="29" y="41"/>
                </a:lnTo>
                <a:lnTo>
                  <a:pt x="29" y="64"/>
                </a:lnTo>
                <a:lnTo>
                  <a:pt x="51" y="64"/>
                </a:lnTo>
                <a:lnTo>
                  <a:pt x="51" y="41"/>
                </a:lnTo>
                <a:close/>
                <a:moveTo>
                  <a:pt x="73" y="80"/>
                </a:moveTo>
                <a:lnTo>
                  <a:pt x="29" y="80"/>
                </a:lnTo>
                <a:lnTo>
                  <a:pt x="29" y="104"/>
                </a:lnTo>
                <a:lnTo>
                  <a:pt x="73" y="104"/>
                </a:lnTo>
                <a:lnTo>
                  <a:pt x="73" y="80"/>
                </a:lnTo>
                <a:close/>
                <a:moveTo>
                  <a:pt x="87" y="80"/>
                </a:moveTo>
                <a:lnTo>
                  <a:pt x="87" y="104"/>
                </a:lnTo>
                <a:lnTo>
                  <a:pt x="110" y="104"/>
                </a:lnTo>
                <a:lnTo>
                  <a:pt x="110" y="80"/>
                </a:lnTo>
                <a:lnTo>
                  <a:pt x="87" y="80"/>
                </a:lnTo>
                <a:close/>
                <a:moveTo>
                  <a:pt x="124" y="80"/>
                </a:moveTo>
                <a:lnTo>
                  <a:pt x="124" y="104"/>
                </a:lnTo>
                <a:lnTo>
                  <a:pt x="148" y="104"/>
                </a:lnTo>
                <a:lnTo>
                  <a:pt x="148" y="80"/>
                </a:lnTo>
                <a:lnTo>
                  <a:pt x="124" y="80"/>
                </a:lnTo>
                <a:close/>
                <a:moveTo>
                  <a:pt x="29" y="142"/>
                </a:moveTo>
                <a:lnTo>
                  <a:pt x="53" y="142"/>
                </a:lnTo>
                <a:lnTo>
                  <a:pt x="53" y="118"/>
                </a:lnTo>
                <a:lnTo>
                  <a:pt x="29" y="118"/>
                </a:lnTo>
                <a:lnTo>
                  <a:pt x="29" y="142"/>
                </a:lnTo>
                <a:close/>
                <a:moveTo>
                  <a:pt x="66" y="142"/>
                </a:moveTo>
                <a:lnTo>
                  <a:pt x="181" y="142"/>
                </a:lnTo>
                <a:lnTo>
                  <a:pt x="181" y="118"/>
                </a:lnTo>
                <a:lnTo>
                  <a:pt x="66" y="118"/>
                </a:lnTo>
                <a:lnTo>
                  <a:pt x="66" y="142"/>
                </a:lnTo>
                <a:close/>
                <a:moveTo>
                  <a:pt x="195" y="104"/>
                </a:moveTo>
                <a:lnTo>
                  <a:pt x="219" y="104"/>
                </a:lnTo>
                <a:lnTo>
                  <a:pt x="219" y="41"/>
                </a:lnTo>
                <a:lnTo>
                  <a:pt x="179" y="41"/>
                </a:lnTo>
                <a:lnTo>
                  <a:pt x="179" y="65"/>
                </a:lnTo>
                <a:lnTo>
                  <a:pt x="195" y="65"/>
                </a:lnTo>
                <a:lnTo>
                  <a:pt x="195" y="104"/>
                </a:lnTo>
                <a:close/>
                <a:moveTo>
                  <a:pt x="195" y="142"/>
                </a:moveTo>
                <a:lnTo>
                  <a:pt x="217" y="142"/>
                </a:lnTo>
                <a:lnTo>
                  <a:pt x="217" y="118"/>
                </a:lnTo>
                <a:lnTo>
                  <a:pt x="195" y="118"/>
                </a:lnTo>
                <a:lnTo>
                  <a:pt x="195" y="14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7" name="Freeform 146"/>
          <p:cNvSpPr>
            <a:spLocks noEditPoints="1"/>
          </p:cNvSpPr>
          <p:nvPr/>
        </p:nvSpPr>
        <p:spPr bwMode="auto">
          <a:xfrm>
            <a:off x="3409950" y="2968625"/>
            <a:ext cx="392113" cy="39211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8" name="Freeform 147"/>
          <p:cNvSpPr/>
          <p:nvPr/>
        </p:nvSpPr>
        <p:spPr bwMode="auto">
          <a:xfrm>
            <a:off x="4041775" y="2938463"/>
            <a:ext cx="388938" cy="400050"/>
          </a:xfrm>
          <a:custGeom>
            <a:avLst/>
            <a:gdLst>
              <a:gd name="T0" fmla="*/ 151 w 172"/>
              <a:gd name="T1" fmla="*/ 55 h 177"/>
              <a:gd name="T2" fmla="*/ 147 w 172"/>
              <a:gd name="T3" fmla="*/ 43 h 177"/>
              <a:gd name="T4" fmla="*/ 141 w 172"/>
              <a:gd name="T5" fmla="*/ 38 h 177"/>
              <a:gd name="T6" fmla="*/ 69 w 172"/>
              <a:gd name="T7" fmla="*/ 22 h 177"/>
              <a:gd name="T8" fmla="*/ 71 w 172"/>
              <a:gd name="T9" fmla="*/ 24 h 177"/>
              <a:gd name="T10" fmla="*/ 86 w 172"/>
              <a:gd name="T11" fmla="*/ 22 h 177"/>
              <a:gd name="T12" fmla="*/ 74 w 172"/>
              <a:gd name="T13" fmla="*/ 27 h 177"/>
              <a:gd name="T14" fmla="*/ 76 w 172"/>
              <a:gd name="T15" fmla="*/ 30 h 177"/>
              <a:gd name="T16" fmla="*/ 112 w 172"/>
              <a:gd name="T17" fmla="*/ 51 h 177"/>
              <a:gd name="T18" fmla="*/ 83 w 172"/>
              <a:gd name="T19" fmla="*/ 80 h 177"/>
              <a:gd name="T20" fmla="*/ 83 w 172"/>
              <a:gd name="T21" fmla="*/ 80 h 177"/>
              <a:gd name="T22" fmla="*/ 76 w 172"/>
              <a:gd name="T23" fmla="*/ 83 h 177"/>
              <a:gd name="T24" fmla="*/ 0 w 172"/>
              <a:gd name="T25" fmla="*/ 153 h 177"/>
              <a:gd name="T26" fmla="*/ 24 w 172"/>
              <a:gd name="T27" fmla="*/ 177 h 177"/>
              <a:gd name="T28" fmla="*/ 94 w 172"/>
              <a:gd name="T29" fmla="*/ 101 h 177"/>
              <a:gd name="T30" fmla="*/ 98 w 172"/>
              <a:gd name="T31" fmla="*/ 94 h 177"/>
              <a:gd name="T32" fmla="*/ 98 w 172"/>
              <a:gd name="T33" fmla="*/ 93 h 177"/>
              <a:gd name="T34" fmla="*/ 129 w 172"/>
              <a:gd name="T35" fmla="*/ 63 h 177"/>
              <a:gd name="T36" fmla="*/ 129 w 172"/>
              <a:gd name="T37" fmla="*/ 63 h 177"/>
              <a:gd name="T38" fmla="*/ 140 w 172"/>
              <a:gd name="T39" fmla="*/ 67 h 177"/>
              <a:gd name="T40" fmla="*/ 144 w 172"/>
              <a:gd name="T41" fmla="*/ 78 h 177"/>
              <a:gd name="T42" fmla="*/ 153 w 172"/>
              <a:gd name="T43" fmla="*/ 87 h 177"/>
              <a:gd name="T44" fmla="*/ 172 w 172"/>
              <a:gd name="T45" fmla="*/ 68 h 177"/>
              <a:gd name="T46" fmla="*/ 163 w 172"/>
              <a:gd name="T47" fmla="*/ 60 h 177"/>
              <a:gd name="T48" fmla="*/ 151 w 172"/>
              <a:gd name="T49" fmla="*/ 5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177">
                <a:moveTo>
                  <a:pt x="151" y="55"/>
                </a:moveTo>
                <a:cubicBezTo>
                  <a:pt x="148" y="52"/>
                  <a:pt x="147" y="48"/>
                  <a:pt x="147" y="43"/>
                </a:cubicBezTo>
                <a:cubicBezTo>
                  <a:pt x="141" y="38"/>
                  <a:pt x="141" y="38"/>
                  <a:pt x="141" y="38"/>
                </a:cubicBezTo>
                <a:cubicBezTo>
                  <a:pt x="141" y="38"/>
                  <a:pt x="108" y="0"/>
                  <a:pt x="69" y="22"/>
                </a:cubicBezTo>
                <a:cubicBezTo>
                  <a:pt x="71" y="24"/>
                  <a:pt x="71" y="24"/>
                  <a:pt x="71" y="24"/>
                </a:cubicBezTo>
                <a:cubicBezTo>
                  <a:pt x="86" y="22"/>
                  <a:pt x="86" y="22"/>
                  <a:pt x="86" y="22"/>
                </a:cubicBezTo>
                <a:cubicBezTo>
                  <a:pt x="74" y="27"/>
                  <a:pt x="74" y="27"/>
                  <a:pt x="74" y="27"/>
                </a:cubicBezTo>
                <a:cubicBezTo>
                  <a:pt x="76" y="30"/>
                  <a:pt x="76" y="30"/>
                  <a:pt x="76" y="30"/>
                </a:cubicBezTo>
                <a:cubicBezTo>
                  <a:pt x="92" y="28"/>
                  <a:pt x="121" y="39"/>
                  <a:pt x="112" y="51"/>
                </a:cubicBezTo>
                <a:cubicBezTo>
                  <a:pt x="83" y="80"/>
                  <a:pt x="83" y="80"/>
                  <a:pt x="83" y="80"/>
                </a:cubicBezTo>
                <a:cubicBezTo>
                  <a:pt x="83" y="80"/>
                  <a:pt x="83" y="80"/>
                  <a:pt x="83" y="80"/>
                </a:cubicBezTo>
                <a:cubicBezTo>
                  <a:pt x="81" y="82"/>
                  <a:pt x="79" y="83"/>
                  <a:pt x="76" y="83"/>
                </a:cubicBezTo>
                <a:cubicBezTo>
                  <a:pt x="0" y="153"/>
                  <a:pt x="0" y="153"/>
                  <a:pt x="0" y="153"/>
                </a:cubicBezTo>
                <a:cubicBezTo>
                  <a:pt x="24" y="177"/>
                  <a:pt x="24" y="177"/>
                  <a:pt x="24" y="177"/>
                </a:cubicBezTo>
                <a:cubicBezTo>
                  <a:pt x="94" y="101"/>
                  <a:pt x="94" y="101"/>
                  <a:pt x="94" y="101"/>
                </a:cubicBezTo>
                <a:cubicBezTo>
                  <a:pt x="94" y="98"/>
                  <a:pt x="96" y="96"/>
                  <a:pt x="98" y="94"/>
                </a:cubicBezTo>
                <a:cubicBezTo>
                  <a:pt x="98" y="93"/>
                  <a:pt x="98" y="93"/>
                  <a:pt x="98" y="93"/>
                </a:cubicBezTo>
                <a:cubicBezTo>
                  <a:pt x="129" y="63"/>
                  <a:pt x="129" y="63"/>
                  <a:pt x="129" y="63"/>
                </a:cubicBezTo>
                <a:cubicBezTo>
                  <a:pt x="129" y="63"/>
                  <a:pt x="129" y="63"/>
                  <a:pt x="129" y="63"/>
                </a:cubicBezTo>
                <a:cubicBezTo>
                  <a:pt x="133" y="63"/>
                  <a:pt x="137" y="64"/>
                  <a:pt x="140" y="67"/>
                </a:cubicBezTo>
                <a:cubicBezTo>
                  <a:pt x="143" y="70"/>
                  <a:pt x="144" y="74"/>
                  <a:pt x="144" y="78"/>
                </a:cubicBezTo>
                <a:cubicBezTo>
                  <a:pt x="153" y="87"/>
                  <a:pt x="153" y="87"/>
                  <a:pt x="153" y="87"/>
                </a:cubicBezTo>
                <a:cubicBezTo>
                  <a:pt x="172" y="68"/>
                  <a:pt x="172" y="68"/>
                  <a:pt x="172" y="68"/>
                </a:cubicBezTo>
                <a:cubicBezTo>
                  <a:pt x="163" y="60"/>
                  <a:pt x="163" y="60"/>
                  <a:pt x="163" y="60"/>
                </a:cubicBezTo>
                <a:cubicBezTo>
                  <a:pt x="159" y="60"/>
                  <a:pt x="155" y="59"/>
                  <a:pt x="151" y="5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9" name="Freeform 148"/>
          <p:cNvSpPr>
            <a:spLocks noEditPoints="1"/>
          </p:cNvSpPr>
          <p:nvPr/>
        </p:nvSpPr>
        <p:spPr bwMode="auto">
          <a:xfrm>
            <a:off x="4672013" y="2959100"/>
            <a:ext cx="390525" cy="392113"/>
          </a:xfrm>
          <a:custGeom>
            <a:avLst/>
            <a:gdLst>
              <a:gd name="T0" fmla="*/ 133 w 174"/>
              <a:gd name="T1" fmla="*/ 29 h 174"/>
              <a:gd name="T2" fmla="*/ 146 w 174"/>
              <a:gd name="T3" fmla="*/ 42 h 174"/>
              <a:gd name="T4" fmla="*/ 159 w 174"/>
              <a:gd name="T5" fmla="*/ 28 h 174"/>
              <a:gd name="T6" fmla="*/ 174 w 174"/>
              <a:gd name="T7" fmla="*/ 43 h 174"/>
              <a:gd name="T8" fmla="*/ 174 w 174"/>
              <a:gd name="T9" fmla="*/ 0 h 174"/>
              <a:gd name="T10" fmla="*/ 132 w 174"/>
              <a:gd name="T11" fmla="*/ 0 h 174"/>
              <a:gd name="T12" fmla="*/ 147 w 174"/>
              <a:gd name="T13" fmla="*/ 15 h 174"/>
              <a:gd name="T14" fmla="*/ 133 w 174"/>
              <a:gd name="T15" fmla="*/ 29 h 174"/>
              <a:gd name="T16" fmla="*/ 159 w 174"/>
              <a:gd name="T17" fmla="*/ 146 h 174"/>
              <a:gd name="T18" fmla="*/ 145 w 174"/>
              <a:gd name="T19" fmla="*/ 132 h 174"/>
              <a:gd name="T20" fmla="*/ 132 w 174"/>
              <a:gd name="T21" fmla="*/ 145 h 174"/>
              <a:gd name="T22" fmla="*/ 146 w 174"/>
              <a:gd name="T23" fmla="*/ 159 h 174"/>
              <a:gd name="T24" fmla="*/ 132 w 174"/>
              <a:gd name="T25" fmla="*/ 174 h 174"/>
              <a:gd name="T26" fmla="*/ 174 w 174"/>
              <a:gd name="T27" fmla="*/ 174 h 174"/>
              <a:gd name="T28" fmla="*/ 174 w 174"/>
              <a:gd name="T29" fmla="*/ 131 h 174"/>
              <a:gd name="T30" fmla="*/ 159 w 174"/>
              <a:gd name="T31" fmla="*/ 146 h 174"/>
              <a:gd name="T32" fmla="*/ 41 w 174"/>
              <a:gd name="T33" fmla="*/ 145 h 174"/>
              <a:gd name="T34" fmla="*/ 28 w 174"/>
              <a:gd name="T35" fmla="*/ 132 h 174"/>
              <a:gd name="T36" fmla="*/ 15 w 174"/>
              <a:gd name="T37" fmla="*/ 146 h 174"/>
              <a:gd name="T38" fmla="*/ 0 w 174"/>
              <a:gd name="T39" fmla="*/ 131 h 174"/>
              <a:gd name="T40" fmla="*/ 0 w 174"/>
              <a:gd name="T41" fmla="*/ 174 h 174"/>
              <a:gd name="T42" fmla="*/ 42 w 174"/>
              <a:gd name="T43" fmla="*/ 174 h 174"/>
              <a:gd name="T44" fmla="*/ 27 w 174"/>
              <a:gd name="T45" fmla="*/ 159 h 174"/>
              <a:gd name="T46" fmla="*/ 41 w 174"/>
              <a:gd name="T47" fmla="*/ 145 h 174"/>
              <a:gd name="T48" fmla="*/ 29 w 174"/>
              <a:gd name="T49" fmla="*/ 42 h 174"/>
              <a:gd name="T50" fmla="*/ 42 w 174"/>
              <a:gd name="T51" fmla="*/ 29 h 174"/>
              <a:gd name="T52" fmla="*/ 28 w 174"/>
              <a:gd name="T53" fmla="*/ 15 h 174"/>
              <a:gd name="T54" fmla="*/ 42 w 174"/>
              <a:gd name="T55" fmla="*/ 0 h 174"/>
              <a:gd name="T56" fmla="*/ 0 w 174"/>
              <a:gd name="T57" fmla="*/ 0 h 174"/>
              <a:gd name="T58" fmla="*/ 0 w 174"/>
              <a:gd name="T59" fmla="*/ 43 h 174"/>
              <a:gd name="T60" fmla="*/ 15 w 174"/>
              <a:gd name="T61" fmla="*/ 28 h 174"/>
              <a:gd name="T62" fmla="*/ 29 w 174"/>
              <a:gd name="T63" fmla="*/ 42 h 174"/>
              <a:gd name="T64" fmla="*/ 140 w 174"/>
              <a:gd name="T65" fmla="*/ 105 h 174"/>
              <a:gd name="T66" fmla="*/ 140 w 174"/>
              <a:gd name="T67" fmla="*/ 70 h 174"/>
              <a:gd name="T68" fmla="*/ 114 w 174"/>
              <a:gd name="T69" fmla="*/ 44 h 174"/>
              <a:gd name="T70" fmla="*/ 60 w 174"/>
              <a:gd name="T71" fmla="*/ 44 h 174"/>
              <a:gd name="T72" fmla="*/ 34 w 174"/>
              <a:gd name="T73" fmla="*/ 70 h 174"/>
              <a:gd name="T74" fmla="*/ 34 w 174"/>
              <a:gd name="T75" fmla="*/ 105 h 174"/>
              <a:gd name="T76" fmla="*/ 60 w 174"/>
              <a:gd name="T77" fmla="*/ 131 h 174"/>
              <a:gd name="T78" fmla="*/ 114 w 174"/>
              <a:gd name="T79" fmla="*/ 131 h 174"/>
              <a:gd name="T80" fmla="*/ 140 w 174"/>
              <a:gd name="T81" fmla="*/ 10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4">
                <a:moveTo>
                  <a:pt x="133" y="29"/>
                </a:moveTo>
                <a:cubicBezTo>
                  <a:pt x="146" y="42"/>
                  <a:pt x="146" y="42"/>
                  <a:pt x="146" y="42"/>
                </a:cubicBezTo>
                <a:cubicBezTo>
                  <a:pt x="159" y="28"/>
                  <a:pt x="159" y="28"/>
                  <a:pt x="159" y="28"/>
                </a:cubicBezTo>
                <a:cubicBezTo>
                  <a:pt x="174" y="43"/>
                  <a:pt x="174" y="43"/>
                  <a:pt x="174" y="43"/>
                </a:cubicBezTo>
                <a:cubicBezTo>
                  <a:pt x="174" y="0"/>
                  <a:pt x="174" y="0"/>
                  <a:pt x="174" y="0"/>
                </a:cubicBezTo>
                <a:cubicBezTo>
                  <a:pt x="132" y="0"/>
                  <a:pt x="132" y="0"/>
                  <a:pt x="132" y="0"/>
                </a:cubicBezTo>
                <a:cubicBezTo>
                  <a:pt x="147" y="15"/>
                  <a:pt x="147" y="15"/>
                  <a:pt x="147" y="15"/>
                </a:cubicBezTo>
                <a:lnTo>
                  <a:pt x="133" y="29"/>
                </a:lnTo>
                <a:close/>
                <a:moveTo>
                  <a:pt x="159" y="146"/>
                </a:moveTo>
                <a:cubicBezTo>
                  <a:pt x="145" y="132"/>
                  <a:pt x="145" y="132"/>
                  <a:pt x="145" y="132"/>
                </a:cubicBezTo>
                <a:cubicBezTo>
                  <a:pt x="132" y="145"/>
                  <a:pt x="132" y="145"/>
                  <a:pt x="132" y="145"/>
                </a:cubicBezTo>
                <a:cubicBezTo>
                  <a:pt x="146" y="159"/>
                  <a:pt x="146" y="159"/>
                  <a:pt x="146" y="159"/>
                </a:cubicBezTo>
                <a:cubicBezTo>
                  <a:pt x="132" y="174"/>
                  <a:pt x="132" y="174"/>
                  <a:pt x="132" y="174"/>
                </a:cubicBezTo>
                <a:cubicBezTo>
                  <a:pt x="174" y="174"/>
                  <a:pt x="174" y="174"/>
                  <a:pt x="174" y="174"/>
                </a:cubicBezTo>
                <a:cubicBezTo>
                  <a:pt x="174" y="131"/>
                  <a:pt x="174" y="131"/>
                  <a:pt x="174" y="131"/>
                </a:cubicBezTo>
                <a:lnTo>
                  <a:pt x="159" y="146"/>
                </a:lnTo>
                <a:close/>
                <a:moveTo>
                  <a:pt x="41" y="145"/>
                </a:moveTo>
                <a:cubicBezTo>
                  <a:pt x="28" y="132"/>
                  <a:pt x="28" y="132"/>
                  <a:pt x="28" y="132"/>
                </a:cubicBezTo>
                <a:cubicBezTo>
                  <a:pt x="15" y="146"/>
                  <a:pt x="15" y="146"/>
                  <a:pt x="15" y="146"/>
                </a:cubicBezTo>
                <a:cubicBezTo>
                  <a:pt x="0" y="131"/>
                  <a:pt x="0" y="131"/>
                  <a:pt x="0" y="131"/>
                </a:cubicBezTo>
                <a:cubicBezTo>
                  <a:pt x="0" y="174"/>
                  <a:pt x="0" y="174"/>
                  <a:pt x="0" y="174"/>
                </a:cubicBezTo>
                <a:cubicBezTo>
                  <a:pt x="42" y="174"/>
                  <a:pt x="42" y="174"/>
                  <a:pt x="42" y="174"/>
                </a:cubicBezTo>
                <a:cubicBezTo>
                  <a:pt x="27" y="159"/>
                  <a:pt x="27" y="159"/>
                  <a:pt x="27" y="159"/>
                </a:cubicBezTo>
                <a:lnTo>
                  <a:pt x="41" y="145"/>
                </a:lnTo>
                <a:close/>
                <a:moveTo>
                  <a:pt x="29" y="42"/>
                </a:moveTo>
                <a:cubicBezTo>
                  <a:pt x="42" y="29"/>
                  <a:pt x="42" y="29"/>
                  <a:pt x="42" y="29"/>
                </a:cubicBezTo>
                <a:cubicBezTo>
                  <a:pt x="28" y="15"/>
                  <a:pt x="28" y="15"/>
                  <a:pt x="28" y="15"/>
                </a:cubicBezTo>
                <a:cubicBezTo>
                  <a:pt x="42" y="0"/>
                  <a:pt x="42" y="0"/>
                  <a:pt x="42" y="0"/>
                </a:cubicBezTo>
                <a:cubicBezTo>
                  <a:pt x="0" y="0"/>
                  <a:pt x="0" y="0"/>
                  <a:pt x="0" y="0"/>
                </a:cubicBezTo>
                <a:cubicBezTo>
                  <a:pt x="0" y="43"/>
                  <a:pt x="0" y="43"/>
                  <a:pt x="0" y="43"/>
                </a:cubicBezTo>
                <a:cubicBezTo>
                  <a:pt x="15" y="28"/>
                  <a:pt x="15" y="28"/>
                  <a:pt x="15" y="28"/>
                </a:cubicBezTo>
                <a:lnTo>
                  <a:pt x="29" y="42"/>
                </a:lnTo>
                <a:close/>
                <a:moveTo>
                  <a:pt x="140" y="105"/>
                </a:moveTo>
                <a:cubicBezTo>
                  <a:pt x="140" y="70"/>
                  <a:pt x="140" y="70"/>
                  <a:pt x="140" y="70"/>
                </a:cubicBezTo>
                <a:cubicBezTo>
                  <a:pt x="140" y="56"/>
                  <a:pt x="128" y="44"/>
                  <a:pt x="114" y="44"/>
                </a:cubicBezTo>
                <a:cubicBezTo>
                  <a:pt x="60" y="44"/>
                  <a:pt x="60" y="44"/>
                  <a:pt x="60" y="44"/>
                </a:cubicBezTo>
                <a:cubicBezTo>
                  <a:pt x="45" y="44"/>
                  <a:pt x="34" y="56"/>
                  <a:pt x="34" y="70"/>
                </a:cubicBezTo>
                <a:cubicBezTo>
                  <a:pt x="34" y="105"/>
                  <a:pt x="34" y="105"/>
                  <a:pt x="34" y="105"/>
                </a:cubicBezTo>
                <a:cubicBezTo>
                  <a:pt x="34" y="119"/>
                  <a:pt x="45" y="131"/>
                  <a:pt x="60" y="131"/>
                </a:cubicBezTo>
                <a:cubicBezTo>
                  <a:pt x="114" y="131"/>
                  <a:pt x="114" y="131"/>
                  <a:pt x="114" y="131"/>
                </a:cubicBezTo>
                <a:cubicBezTo>
                  <a:pt x="128" y="131"/>
                  <a:pt x="140" y="119"/>
                  <a:pt x="140" y="10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0" name="Freeform 149"/>
          <p:cNvSpPr/>
          <p:nvPr/>
        </p:nvSpPr>
        <p:spPr bwMode="auto">
          <a:xfrm>
            <a:off x="5351463" y="2952750"/>
            <a:ext cx="257175" cy="406400"/>
          </a:xfrm>
          <a:custGeom>
            <a:avLst/>
            <a:gdLst>
              <a:gd name="T0" fmla="*/ 162 w 162"/>
              <a:gd name="T1" fmla="*/ 0 h 256"/>
              <a:gd name="T2" fmla="*/ 0 w 162"/>
              <a:gd name="T3" fmla="*/ 145 h 256"/>
              <a:gd name="T4" fmla="*/ 54 w 162"/>
              <a:gd name="T5" fmla="*/ 145 h 256"/>
              <a:gd name="T6" fmla="*/ 0 w 162"/>
              <a:gd name="T7" fmla="*/ 256 h 256"/>
              <a:gd name="T8" fmla="*/ 162 w 162"/>
              <a:gd name="T9" fmla="*/ 111 h 256"/>
              <a:gd name="T10" fmla="*/ 108 w 162"/>
              <a:gd name="T11" fmla="*/ 111 h 256"/>
              <a:gd name="T12" fmla="*/ 162 w 162"/>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162" h="256">
                <a:moveTo>
                  <a:pt x="162" y="0"/>
                </a:moveTo>
                <a:lnTo>
                  <a:pt x="0" y="145"/>
                </a:lnTo>
                <a:lnTo>
                  <a:pt x="54" y="145"/>
                </a:lnTo>
                <a:lnTo>
                  <a:pt x="0" y="256"/>
                </a:lnTo>
                <a:lnTo>
                  <a:pt x="162" y="111"/>
                </a:lnTo>
                <a:lnTo>
                  <a:pt x="108" y="111"/>
                </a:lnTo>
                <a:lnTo>
                  <a:pt x="16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1" name="Freeform 150"/>
          <p:cNvSpPr>
            <a:spLocks noEditPoints="1"/>
          </p:cNvSpPr>
          <p:nvPr/>
        </p:nvSpPr>
        <p:spPr bwMode="auto">
          <a:xfrm>
            <a:off x="5991225" y="2976563"/>
            <a:ext cx="288925" cy="357187"/>
          </a:xfrm>
          <a:custGeom>
            <a:avLst/>
            <a:gdLst>
              <a:gd name="T0" fmla="*/ 61 w 128"/>
              <a:gd name="T1" fmla="*/ 17 h 158"/>
              <a:gd name="T2" fmla="*/ 64 w 128"/>
              <a:gd name="T3" fmla="*/ 67 h 158"/>
              <a:gd name="T4" fmla="*/ 68 w 128"/>
              <a:gd name="T5" fmla="*/ 53 h 158"/>
              <a:gd name="T6" fmla="*/ 77 w 128"/>
              <a:gd name="T7" fmla="*/ 47 h 158"/>
              <a:gd name="T8" fmla="*/ 84 w 128"/>
              <a:gd name="T9" fmla="*/ 60 h 158"/>
              <a:gd name="T10" fmla="*/ 89 w 128"/>
              <a:gd name="T11" fmla="*/ 61 h 158"/>
              <a:gd name="T12" fmla="*/ 94 w 128"/>
              <a:gd name="T13" fmla="*/ 53 h 158"/>
              <a:gd name="T14" fmla="*/ 105 w 128"/>
              <a:gd name="T15" fmla="*/ 60 h 158"/>
              <a:gd name="T16" fmla="*/ 104 w 128"/>
              <a:gd name="T17" fmla="*/ 63 h 158"/>
              <a:gd name="T18" fmla="*/ 104 w 128"/>
              <a:gd name="T19" fmla="*/ 71 h 158"/>
              <a:gd name="T20" fmla="*/ 106 w 128"/>
              <a:gd name="T21" fmla="*/ 69 h 158"/>
              <a:gd name="T22" fmla="*/ 116 w 128"/>
              <a:gd name="T23" fmla="*/ 69 h 158"/>
              <a:gd name="T24" fmla="*/ 101 w 128"/>
              <a:gd name="T25" fmla="*/ 131 h 158"/>
              <a:gd name="T26" fmla="*/ 56 w 128"/>
              <a:gd name="T27" fmla="*/ 148 h 158"/>
              <a:gd name="T28" fmla="*/ 40 w 128"/>
              <a:gd name="T29" fmla="*/ 112 h 158"/>
              <a:gd name="T30" fmla="*/ 14 w 128"/>
              <a:gd name="T31" fmla="*/ 80 h 158"/>
              <a:gd name="T32" fmla="*/ 25 w 128"/>
              <a:gd name="T33" fmla="*/ 79 h 158"/>
              <a:gd name="T34" fmla="*/ 42 w 128"/>
              <a:gd name="T35" fmla="*/ 91 h 158"/>
              <a:gd name="T36" fmla="*/ 46 w 128"/>
              <a:gd name="T37" fmla="*/ 18 h 158"/>
              <a:gd name="T38" fmla="*/ 53 w 128"/>
              <a:gd name="T39" fmla="*/ 10 h 158"/>
              <a:gd name="T40" fmla="*/ 53 w 128"/>
              <a:gd name="T41" fmla="*/ 0 h 158"/>
              <a:gd name="T42" fmla="*/ 36 w 128"/>
              <a:gd name="T43" fmla="*/ 18 h 158"/>
              <a:gd name="T44" fmla="*/ 36 w 128"/>
              <a:gd name="T45" fmla="*/ 75 h 158"/>
              <a:gd name="T46" fmla="*/ 20 w 128"/>
              <a:gd name="T47" fmla="*/ 67 h 158"/>
              <a:gd name="T48" fmla="*/ 8 w 128"/>
              <a:gd name="T49" fmla="*/ 98 h 158"/>
              <a:gd name="T50" fmla="*/ 46 w 128"/>
              <a:gd name="T51" fmla="*/ 135 h 158"/>
              <a:gd name="T52" fmla="*/ 46 w 128"/>
              <a:gd name="T53" fmla="*/ 158 h 158"/>
              <a:gd name="T54" fmla="*/ 101 w 128"/>
              <a:gd name="T55" fmla="*/ 158 h 158"/>
              <a:gd name="T56" fmla="*/ 111 w 128"/>
              <a:gd name="T57" fmla="*/ 148 h 158"/>
              <a:gd name="T58" fmla="*/ 125 w 128"/>
              <a:gd name="T59" fmla="*/ 87 h 158"/>
              <a:gd name="T60" fmla="*/ 125 w 128"/>
              <a:gd name="T61" fmla="*/ 86 h 158"/>
              <a:gd name="T62" fmla="*/ 128 w 128"/>
              <a:gd name="T63" fmla="*/ 74 h 158"/>
              <a:gd name="T64" fmla="*/ 115 w 128"/>
              <a:gd name="T65" fmla="*/ 57 h 158"/>
              <a:gd name="T66" fmla="*/ 94 w 128"/>
              <a:gd name="T67" fmla="*/ 43 h 158"/>
              <a:gd name="T68" fmla="*/ 77 w 128"/>
              <a:gd name="T69" fmla="*/ 37 h 158"/>
              <a:gd name="T70" fmla="*/ 71 w 128"/>
              <a:gd name="T71" fmla="*/ 38 h 158"/>
              <a:gd name="T72" fmla="*/ 71 w 128"/>
              <a:gd name="T73" fmla="*/ 17 h 158"/>
              <a:gd name="T74" fmla="*/ 53 w 128"/>
              <a:gd name="T7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58">
                <a:moveTo>
                  <a:pt x="53" y="10"/>
                </a:moveTo>
                <a:cubicBezTo>
                  <a:pt x="57" y="10"/>
                  <a:pt x="61" y="13"/>
                  <a:pt x="61" y="17"/>
                </a:cubicBezTo>
                <a:cubicBezTo>
                  <a:pt x="61" y="17"/>
                  <a:pt x="61" y="63"/>
                  <a:pt x="61" y="64"/>
                </a:cubicBezTo>
                <a:cubicBezTo>
                  <a:pt x="61" y="66"/>
                  <a:pt x="62" y="67"/>
                  <a:pt x="64" y="67"/>
                </a:cubicBezTo>
                <a:cubicBezTo>
                  <a:pt x="66" y="67"/>
                  <a:pt x="68" y="65"/>
                  <a:pt x="68" y="60"/>
                </a:cubicBezTo>
                <a:cubicBezTo>
                  <a:pt x="68" y="53"/>
                  <a:pt x="68" y="53"/>
                  <a:pt x="68" y="53"/>
                </a:cubicBezTo>
                <a:cubicBezTo>
                  <a:pt x="68" y="49"/>
                  <a:pt x="71" y="47"/>
                  <a:pt x="75" y="47"/>
                </a:cubicBezTo>
                <a:cubicBezTo>
                  <a:pt x="76" y="47"/>
                  <a:pt x="76" y="47"/>
                  <a:pt x="77" y="47"/>
                </a:cubicBezTo>
                <a:cubicBezTo>
                  <a:pt x="80" y="47"/>
                  <a:pt x="83" y="48"/>
                  <a:pt x="83" y="52"/>
                </a:cubicBezTo>
                <a:cubicBezTo>
                  <a:pt x="84" y="60"/>
                  <a:pt x="84" y="60"/>
                  <a:pt x="84" y="60"/>
                </a:cubicBezTo>
                <a:cubicBezTo>
                  <a:pt x="84" y="63"/>
                  <a:pt x="85" y="63"/>
                  <a:pt x="86" y="63"/>
                </a:cubicBezTo>
                <a:cubicBezTo>
                  <a:pt x="87" y="63"/>
                  <a:pt x="89" y="61"/>
                  <a:pt x="89" y="61"/>
                </a:cubicBezTo>
                <a:cubicBezTo>
                  <a:pt x="89" y="58"/>
                  <a:pt x="89" y="58"/>
                  <a:pt x="89" y="58"/>
                </a:cubicBezTo>
                <a:cubicBezTo>
                  <a:pt x="90" y="54"/>
                  <a:pt x="92" y="53"/>
                  <a:pt x="94" y="53"/>
                </a:cubicBezTo>
                <a:cubicBezTo>
                  <a:pt x="95" y="53"/>
                  <a:pt x="96" y="53"/>
                  <a:pt x="97" y="54"/>
                </a:cubicBezTo>
                <a:cubicBezTo>
                  <a:pt x="101" y="54"/>
                  <a:pt x="105" y="56"/>
                  <a:pt x="105" y="60"/>
                </a:cubicBezTo>
                <a:cubicBezTo>
                  <a:pt x="104" y="63"/>
                  <a:pt x="104" y="63"/>
                  <a:pt x="104" y="63"/>
                </a:cubicBezTo>
                <a:cubicBezTo>
                  <a:pt x="104" y="63"/>
                  <a:pt x="104" y="63"/>
                  <a:pt x="104" y="63"/>
                </a:cubicBezTo>
                <a:cubicBezTo>
                  <a:pt x="104" y="63"/>
                  <a:pt x="101" y="72"/>
                  <a:pt x="103" y="72"/>
                </a:cubicBezTo>
                <a:cubicBezTo>
                  <a:pt x="104" y="72"/>
                  <a:pt x="104" y="72"/>
                  <a:pt x="104" y="71"/>
                </a:cubicBezTo>
                <a:cubicBezTo>
                  <a:pt x="104" y="71"/>
                  <a:pt x="104" y="71"/>
                  <a:pt x="104" y="71"/>
                </a:cubicBezTo>
                <a:cubicBezTo>
                  <a:pt x="106" y="69"/>
                  <a:pt x="106" y="69"/>
                  <a:pt x="106" y="69"/>
                </a:cubicBezTo>
                <a:cubicBezTo>
                  <a:pt x="107" y="67"/>
                  <a:pt x="109" y="67"/>
                  <a:pt x="110" y="67"/>
                </a:cubicBezTo>
                <a:cubicBezTo>
                  <a:pt x="112" y="67"/>
                  <a:pt x="113" y="68"/>
                  <a:pt x="116" y="69"/>
                </a:cubicBezTo>
                <a:cubicBezTo>
                  <a:pt x="119" y="71"/>
                  <a:pt x="118" y="75"/>
                  <a:pt x="116" y="83"/>
                </a:cubicBezTo>
                <a:cubicBezTo>
                  <a:pt x="101" y="131"/>
                  <a:pt x="101" y="131"/>
                  <a:pt x="101" y="131"/>
                </a:cubicBezTo>
                <a:cubicBezTo>
                  <a:pt x="101" y="148"/>
                  <a:pt x="101" y="148"/>
                  <a:pt x="101" y="148"/>
                </a:cubicBezTo>
                <a:cubicBezTo>
                  <a:pt x="56" y="148"/>
                  <a:pt x="56" y="148"/>
                  <a:pt x="56" y="148"/>
                </a:cubicBezTo>
                <a:cubicBezTo>
                  <a:pt x="56" y="130"/>
                  <a:pt x="56" y="130"/>
                  <a:pt x="56" y="130"/>
                </a:cubicBezTo>
                <a:cubicBezTo>
                  <a:pt x="56" y="130"/>
                  <a:pt x="48" y="125"/>
                  <a:pt x="40" y="112"/>
                </a:cubicBezTo>
                <a:cubicBezTo>
                  <a:pt x="15" y="90"/>
                  <a:pt x="15" y="90"/>
                  <a:pt x="15" y="90"/>
                </a:cubicBezTo>
                <a:cubicBezTo>
                  <a:pt x="12" y="88"/>
                  <a:pt x="11" y="83"/>
                  <a:pt x="14" y="80"/>
                </a:cubicBezTo>
                <a:cubicBezTo>
                  <a:pt x="15" y="78"/>
                  <a:pt x="18" y="77"/>
                  <a:pt x="20" y="77"/>
                </a:cubicBezTo>
                <a:cubicBezTo>
                  <a:pt x="22" y="77"/>
                  <a:pt x="23" y="77"/>
                  <a:pt x="25" y="79"/>
                </a:cubicBezTo>
                <a:cubicBezTo>
                  <a:pt x="39" y="90"/>
                  <a:pt x="39" y="90"/>
                  <a:pt x="39" y="90"/>
                </a:cubicBezTo>
                <a:cubicBezTo>
                  <a:pt x="40" y="91"/>
                  <a:pt x="41" y="91"/>
                  <a:pt x="42" y="91"/>
                </a:cubicBezTo>
                <a:cubicBezTo>
                  <a:pt x="45" y="91"/>
                  <a:pt x="46" y="84"/>
                  <a:pt x="46" y="67"/>
                </a:cubicBezTo>
                <a:cubicBezTo>
                  <a:pt x="46" y="18"/>
                  <a:pt x="46" y="18"/>
                  <a:pt x="46" y="18"/>
                </a:cubicBezTo>
                <a:cubicBezTo>
                  <a:pt x="45" y="14"/>
                  <a:pt x="49" y="10"/>
                  <a:pt x="53" y="10"/>
                </a:cubicBezTo>
                <a:cubicBezTo>
                  <a:pt x="53" y="10"/>
                  <a:pt x="53" y="10"/>
                  <a:pt x="53" y="10"/>
                </a:cubicBezTo>
                <a:moveTo>
                  <a:pt x="53" y="0"/>
                </a:moveTo>
                <a:cubicBezTo>
                  <a:pt x="53" y="0"/>
                  <a:pt x="53" y="0"/>
                  <a:pt x="53" y="0"/>
                </a:cubicBezTo>
                <a:cubicBezTo>
                  <a:pt x="48" y="0"/>
                  <a:pt x="43" y="2"/>
                  <a:pt x="40" y="6"/>
                </a:cubicBezTo>
                <a:cubicBezTo>
                  <a:pt x="37" y="9"/>
                  <a:pt x="35" y="13"/>
                  <a:pt x="36" y="18"/>
                </a:cubicBezTo>
                <a:cubicBezTo>
                  <a:pt x="36" y="67"/>
                  <a:pt x="36" y="67"/>
                  <a:pt x="36" y="67"/>
                </a:cubicBezTo>
                <a:cubicBezTo>
                  <a:pt x="36" y="70"/>
                  <a:pt x="36" y="73"/>
                  <a:pt x="36" y="75"/>
                </a:cubicBezTo>
                <a:cubicBezTo>
                  <a:pt x="31" y="71"/>
                  <a:pt x="31" y="71"/>
                  <a:pt x="31" y="71"/>
                </a:cubicBezTo>
                <a:cubicBezTo>
                  <a:pt x="28" y="68"/>
                  <a:pt x="24" y="67"/>
                  <a:pt x="20" y="67"/>
                </a:cubicBezTo>
                <a:cubicBezTo>
                  <a:pt x="15" y="67"/>
                  <a:pt x="10" y="69"/>
                  <a:pt x="6" y="73"/>
                </a:cubicBezTo>
                <a:cubicBezTo>
                  <a:pt x="0" y="81"/>
                  <a:pt x="1" y="92"/>
                  <a:pt x="8" y="98"/>
                </a:cubicBezTo>
                <a:cubicBezTo>
                  <a:pt x="32" y="118"/>
                  <a:pt x="32" y="118"/>
                  <a:pt x="32" y="118"/>
                </a:cubicBezTo>
                <a:cubicBezTo>
                  <a:pt x="37" y="127"/>
                  <a:pt x="42" y="132"/>
                  <a:pt x="46" y="135"/>
                </a:cubicBezTo>
                <a:cubicBezTo>
                  <a:pt x="46" y="148"/>
                  <a:pt x="46" y="148"/>
                  <a:pt x="46" y="148"/>
                </a:cubicBezTo>
                <a:cubicBezTo>
                  <a:pt x="46" y="158"/>
                  <a:pt x="46" y="158"/>
                  <a:pt x="46" y="158"/>
                </a:cubicBezTo>
                <a:cubicBezTo>
                  <a:pt x="56" y="158"/>
                  <a:pt x="56" y="158"/>
                  <a:pt x="56" y="158"/>
                </a:cubicBezTo>
                <a:cubicBezTo>
                  <a:pt x="101" y="158"/>
                  <a:pt x="101" y="158"/>
                  <a:pt x="101" y="158"/>
                </a:cubicBezTo>
                <a:cubicBezTo>
                  <a:pt x="110" y="158"/>
                  <a:pt x="110" y="158"/>
                  <a:pt x="110" y="158"/>
                </a:cubicBezTo>
                <a:cubicBezTo>
                  <a:pt x="111" y="148"/>
                  <a:pt x="111" y="148"/>
                  <a:pt x="111" y="148"/>
                </a:cubicBezTo>
                <a:cubicBezTo>
                  <a:pt x="111" y="132"/>
                  <a:pt x="111" y="132"/>
                  <a:pt x="111" y="132"/>
                </a:cubicBezTo>
                <a:cubicBezTo>
                  <a:pt x="125" y="87"/>
                  <a:pt x="125" y="87"/>
                  <a:pt x="125" y="87"/>
                </a:cubicBezTo>
                <a:cubicBezTo>
                  <a:pt x="125" y="86"/>
                  <a:pt x="125" y="86"/>
                  <a:pt x="125" y="86"/>
                </a:cubicBezTo>
                <a:cubicBezTo>
                  <a:pt x="125" y="86"/>
                  <a:pt x="125" y="86"/>
                  <a:pt x="125" y="86"/>
                </a:cubicBezTo>
                <a:cubicBezTo>
                  <a:pt x="126" y="85"/>
                  <a:pt x="126" y="85"/>
                  <a:pt x="126" y="85"/>
                </a:cubicBezTo>
                <a:cubicBezTo>
                  <a:pt x="127" y="80"/>
                  <a:pt x="128" y="77"/>
                  <a:pt x="128" y="74"/>
                </a:cubicBezTo>
                <a:cubicBezTo>
                  <a:pt x="128" y="66"/>
                  <a:pt x="124" y="62"/>
                  <a:pt x="121" y="61"/>
                </a:cubicBezTo>
                <a:cubicBezTo>
                  <a:pt x="119" y="59"/>
                  <a:pt x="117" y="58"/>
                  <a:pt x="115" y="57"/>
                </a:cubicBezTo>
                <a:cubicBezTo>
                  <a:pt x="114" y="52"/>
                  <a:pt x="109" y="46"/>
                  <a:pt x="99" y="44"/>
                </a:cubicBezTo>
                <a:cubicBezTo>
                  <a:pt x="97" y="43"/>
                  <a:pt x="96" y="43"/>
                  <a:pt x="94" y="43"/>
                </a:cubicBezTo>
                <a:cubicBezTo>
                  <a:pt x="93" y="43"/>
                  <a:pt x="92" y="43"/>
                  <a:pt x="91" y="44"/>
                </a:cubicBezTo>
                <a:cubicBezTo>
                  <a:pt x="88" y="40"/>
                  <a:pt x="84" y="37"/>
                  <a:pt x="77" y="37"/>
                </a:cubicBezTo>
                <a:cubicBezTo>
                  <a:pt x="76" y="37"/>
                  <a:pt x="75" y="37"/>
                  <a:pt x="75" y="37"/>
                </a:cubicBezTo>
                <a:cubicBezTo>
                  <a:pt x="73" y="37"/>
                  <a:pt x="72" y="37"/>
                  <a:pt x="71" y="38"/>
                </a:cubicBezTo>
                <a:cubicBezTo>
                  <a:pt x="71" y="28"/>
                  <a:pt x="71" y="19"/>
                  <a:pt x="71" y="17"/>
                </a:cubicBezTo>
                <a:cubicBezTo>
                  <a:pt x="71" y="17"/>
                  <a:pt x="71" y="17"/>
                  <a:pt x="71" y="17"/>
                </a:cubicBezTo>
                <a:cubicBezTo>
                  <a:pt x="71" y="17"/>
                  <a:pt x="71" y="17"/>
                  <a:pt x="71" y="17"/>
                </a:cubicBezTo>
                <a:cubicBezTo>
                  <a:pt x="71" y="7"/>
                  <a:pt x="63" y="0"/>
                  <a:pt x="5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2" name="Freeform 151"/>
          <p:cNvSpPr>
            <a:spLocks noEditPoints="1"/>
          </p:cNvSpPr>
          <p:nvPr/>
        </p:nvSpPr>
        <p:spPr bwMode="auto">
          <a:xfrm>
            <a:off x="6572250" y="2959100"/>
            <a:ext cx="392113" cy="392113"/>
          </a:xfrm>
          <a:custGeom>
            <a:avLst/>
            <a:gdLst>
              <a:gd name="T0" fmla="*/ 147 w 174"/>
              <a:gd name="T1" fmla="*/ 25 h 174"/>
              <a:gd name="T2" fmla="*/ 147 w 174"/>
              <a:gd name="T3" fmla="*/ 97 h 174"/>
              <a:gd name="T4" fmla="*/ 110 w 174"/>
              <a:gd name="T5" fmla="*/ 77 h 174"/>
              <a:gd name="T6" fmla="*/ 110 w 174"/>
              <a:gd name="T7" fmla="*/ 102 h 174"/>
              <a:gd name="T8" fmla="*/ 57 w 174"/>
              <a:gd name="T9" fmla="*/ 77 h 174"/>
              <a:gd name="T10" fmla="*/ 57 w 174"/>
              <a:gd name="T11" fmla="*/ 104 h 174"/>
              <a:gd name="T12" fmla="*/ 0 w 174"/>
              <a:gd name="T13" fmla="*/ 77 h 174"/>
              <a:gd name="T14" fmla="*/ 0 w 174"/>
              <a:gd name="T15" fmla="*/ 174 h 174"/>
              <a:gd name="T16" fmla="*/ 174 w 174"/>
              <a:gd name="T17" fmla="*/ 174 h 174"/>
              <a:gd name="T18" fmla="*/ 174 w 174"/>
              <a:gd name="T19" fmla="*/ 25 h 174"/>
              <a:gd name="T20" fmla="*/ 147 w 174"/>
              <a:gd name="T21" fmla="*/ 25 h 174"/>
              <a:gd name="T22" fmla="*/ 138 w 174"/>
              <a:gd name="T23" fmla="*/ 10 h 174"/>
              <a:gd name="T24" fmla="*/ 152 w 174"/>
              <a:gd name="T25" fmla="*/ 15 h 174"/>
              <a:gd name="T26" fmla="*/ 156 w 174"/>
              <a:gd name="T27" fmla="*/ 18 h 174"/>
              <a:gd name="T28" fmla="*/ 157 w 174"/>
              <a:gd name="T29" fmla="*/ 19 h 174"/>
              <a:gd name="T30" fmla="*/ 157 w 174"/>
              <a:gd name="T31" fmla="*/ 19 h 174"/>
              <a:gd name="T32" fmla="*/ 157 w 174"/>
              <a:gd name="T33" fmla="*/ 19 h 174"/>
              <a:gd name="T34" fmla="*/ 157 w 174"/>
              <a:gd name="T35" fmla="*/ 19 h 174"/>
              <a:gd name="T36" fmla="*/ 157 w 174"/>
              <a:gd name="T37" fmla="*/ 19 h 174"/>
              <a:gd name="T38" fmla="*/ 158 w 174"/>
              <a:gd name="T39" fmla="*/ 19 h 174"/>
              <a:gd name="T40" fmla="*/ 165 w 174"/>
              <a:gd name="T41" fmla="*/ 13 h 174"/>
              <a:gd name="T42" fmla="*/ 165 w 174"/>
              <a:gd name="T43" fmla="*/ 13 h 174"/>
              <a:gd name="T44" fmla="*/ 158 w 174"/>
              <a:gd name="T45" fmla="*/ 6 h 174"/>
              <a:gd name="T46" fmla="*/ 138 w 174"/>
              <a:gd name="T47" fmla="*/ 0 h 174"/>
              <a:gd name="T48" fmla="*/ 111 w 174"/>
              <a:gd name="T49" fmla="*/ 13 h 174"/>
              <a:gd name="T50" fmla="*/ 118 w 174"/>
              <a:gd name="T51" fmla="*/ 20 h 174"/>
              <a:gd name="T52" fmla="*/ 138 w 174"/>
              <a:gd name="T53" fmla="*/ 10 h 174"/>
              <a:gd name="T54" fmla="*/ 64 w 174"/>
              <a:gd name="T55" fmla="*/ 34 h 174"/>
              <a:gd name="T56" fmla="*/ 83 w 174"/>
              <a:gd name="T57" fmla="*/ 41 h 174"/>
              <a:gd name="T58" fmla="*/ 83 w 174"/>
              <a:gd name="T59" fmla="*/ 41 h 174"/>
              <a:gd name="T60" fmla="*/ 110 w 174"/>
              <a:gd name="T61" fmla="*/ 28 h 174"/>
              <a:gd name="T62" fmla="*/ 103 w 174"/>
              <a:gd name="T63" fmla="*/ 21 h 174"/>
              <a:gd name="T64" fmla="*/ 83 w 174"/>
              <a:gd name="T65" fmla="*/ 31 h 174"/>
              <a:gd name="T66" fmla="*/ 69 w 174"/>
              <a:gd name="T67" fmla="*/ 26 h 174"/>
              <a:gd name="T68" fmla="*/ 66 w 174"/>
              <a:gd name="T69" fmla="*/ 22 h 174"/>
              <a:gd name="T70" fmla="*/ 65 w 174"/>
              <a:gd name="T71" fmla="*/ 21 h 174"/>
              <a:gd name="T72" fmla="*/ 64 w 174"/>
              <a:gd name="T73" fmla="*/ 21 h 174"/>
              <a:gd name="T74" fmla="*/ 64 w 174"/>
              <a:gd name="T75" fmla="*/ 21 h 174"/>
              <a:gd name="T76" fmla="*/ 56 w 174"/>
              <a:gd name="T77" fmla="*/ 27 h 174"/>
              <a:gd name="T78" fmla="*/ 64 w 174"/>
              <a:gd name="T79" fmla="*/ 34 h 174"/>
              <a:gd name="T80" fmla="*/ 64 w 174"/>
              <a:gd name="T81" fmla="*/ 21 h 174"/>
              <a:gd name="T82" fmla="*/ 63 w 174"/>
              <a:gd name="T83" fmla="*/ 22 h 174"/>
              <a:gd name="T84" fmla="*/ 64 w 174"/>
              <a:gd name="T85" fmla="*/ 21 h 174"/>
              <a:gd name="T86" fmla="*/ 64 w 174"/>
              <a:gd name="T87" fmla="*/ 21 h 174"/>
              <a:gd name="T88" fmla="*/ 30 w 174"/>
              <a:gd name="T89" fmla="*/ 10 h 174"/>
              <a:gd name="T90" fmla="*/ 44 w 174"/>
              <a:gd name="T91" fmla="*/ 15 h 174"/>
              <a:gd name="T92" fmla="*/ 48 w 174"/>
              <a:gd name="T93" fmla="*/ 18 h 174"/>
              <a:gd name="T94" fmla="*/ 49 w 174"/>
              <a:gd name="T95" fmla="*/ 19 h 174"/>
              <a:gd name="T96" fmla="*/ 49 w 174"/>
              <a:gd name="T97" fmla="*/ 19 h 174"/>
              <a:gd name="T98" fmla="*/ 49 w 174"/>
              <a:gd name="T99" fmla="*/ 19 h 174"/>
              <a:gd name="T100" fmla="*/ 57 w 174"/>
              <a:gd name="T101" fmla="*/ 13 h 174"/>
              <a:gd name="T102" fmla="*/ 57 w 174"/>
              <a:gd name="T103" fmla="*/ 13 h 174"/>
              <a:gd name="T104" fmla="*/ 50 w 174"/>
              <a:gd name="T105" fmla="*/ 6 h 174"/>
              <a:gd name="T106" fmla="*/ 30 w 174"/>
              <a:gd name="T107" fmla="*/ 0 h 174"/>
              <a:gd name="T108" fmla="*/ 3 w 174"/>
              <a:gd name="T109" fmla="*/ 13 h 174"/>
              <a:gd name="T110" fmla="*/ 10 w 174"/>
              <a:gd name="T111" fmla="*/ 20 h 174"/>
              <a:gd name="T112" fmla="*/ 30 w 174"/>
              <a:gd name="T113" fmla="*/ 10 h 174"/>
              <a:gd name="T114" fmla="*/ 50 w 174"/>
              <a:gd name="T115" fmla="*/ 19 h 174"/>
              <a:gd name="T116" fmla="*/ 49 w 174"/>
              <a:gd name="T117" fmla="*/ 19 h 174"/>
              <a:gd name="T118" fmla="*/ 49 w 174"/>
              <a:gd name="T119" fmla="*/ 19 h 174"/>
              <a:gd name="T120" fmla="*/ 50 w 174"/>
              <a:gd name="T121" fmla="*/ 1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 h="174">
                <a:moveTo>
                  <a:pt x="147" y="25"/>
                </a:moveTo>
                <a:cubicBezTo>
                  <a:pt x="147" y="97"/>
                  <a:pt x="147" y="97"/>
                  <a:pt x="147" y="97"/>
                </a:cubicBezTo>
                <a:cubicBezTo>
                  <a:pt x="110" y="77"/>
                  <a:pt x="110" y="77"/>
                  <a:pt x="110" y="77"/>
                </a:cubicBezTo>
                <a:cubicBezTo>
                  <a:pt x="110" y="102"/>
                  <a:pt x="110" y="102"/>
                  <a:pt x="110" y="102"/>
                </a:cubicBezTo>
                <a:cubicBezTo>
                  <a:pt x="57" y="77"/>
                  <a:pt x="57" y="77"/>
                  <a:pt x="57" y="77"/>
                </a:cubicBezTo>
                <a:cubicBezTo>
                  <a:pt x="57" y="104"/>
                  <a:pt x="57" y="104"/>
                  <a:pt x="57" y="104"/>
                </a:cubicBezTo>
                <a:cubicBezTo>
                  <a:pt x="0" y="77"/>
                  <a:pt x="0" y="77"/>
                  <a:pt x="0" y="77"/>
                </a:cubicBezTo>
                <a:cubicBezTo>
                  <a:pt x="0" y="174"/>
                  <a:pt x="0" y="174"/>
                  <a:pt x="0" y="174"/>
                </a:cubicBezTo>
                <a:cubicBezTo>
                  <a:pt x="174" y="174"/>
                  <a:pt x="174" y="174"/>
                  <a:pt x="174" y="174"/>
                </a:cubicBezTo>
                <a:cubicBezTo>
                  <a:pt x="174" y="25"/>
                  <a:pt x="174" y="25"/>
                  <a:pt x="174" y="25"/>
                </a:cubicBezTo>
                <a:lnTo>
                  <a:pt x="147" y="25"/>
                </a:lnTo>
                <a:close/>
                <a:moveTo>
                  <a:pt x="138" y="10"/>
                </a:moveTo>
                <a:cubicBezTo>
                  <a:pt x="144" y="10"/>
                  <a:pt x="148" y="12"/>
                  <a:pt x="152" y="15"/>
                </a:cubicBezTo>
                <a:cubicBezTo>
                  <a:pt x="154" y="16"/>
                  <a:pt x="155" y="17"/>
                  <a:pt x="156" y="18"/>
                </a:cubicBezTo>
                <a:cubicBezTo>
                  <a:pt x="156" y="18"/>
                  <a:pt x="157" y="19"/>
                  <a:pt x="157" y="19"/>
                </a:cubicBezTo>
                <a:cubicBezTo>
                  <a:pt x="157" y="19"/>
                  <a:pt x="157" y="19"/>
                  <a:pt x="157" y="19"/>
                </a:cubicBezTo>
                <a:cubicBezTo>
                  <a:pt x="157" y="19"/>
                  <a:pt x="157" y="19"/>
                  <a:pt x="157" y="19"/>
                </a:cubicBezTo>
                <a:cubicBezTo>
                  <a:pt x="157" y="19"/>
                  <a:pt x="157" y="19"/>
                  <a:pt x="157" y="19"/>
                </a:cubicBezTo>
                <a:cubicBezTo>
                  <a:pt x="157" y="19"/>
                  <a:pt x="157" y="19"/>
                  <a:pt x="157" y="19"/>
                </a:cubicBezTo>
                <a:cubicBezTo>
                  <a:pt x="158" y="19"/>
                  <a:pt x="158" y="19"/>
                  <a:pt x="158" y="19"/>
                </a:cubicBezTo>
                <a:cubicBezTo>
                  <a:pt x="165" y="13"/>
                  <a:pt x="165" y="13"/>
                  <a:pt x="165" y="13"/>
                </a:cubicBezTo>
                <a:cubicBezTo>
                  <a:pt x="165" y="13"/>
                  <a:pt x="165" y="13"/>
                  <a:pt x="165" y="13"/>
                </a:cubicBezTo>
                <a:cubicBezTo>
                  <a:pt x="165" y="13"/>
                  <a:pt x="162" y="10"/>
                  <a:pt x="158" y="6"/>
                </a:cubicBezTo>
                <a:cubicBezTo>
                  <a:pt x="153" y="3"/>
                  <a:pt x="147" y="0"/>
                  <a:pt x="138" y="0"/>
                </a:cubicBezTo>
                <a:cubicBezTo>
                  <a:pt x="130" y="0"/>
                  <a:pt x="120" y="3"/>
                  <a:pt x="111" y="13"/>
                </a:cubicBezTo>
                <a:cubicBezTo>
                  <a:pt x="118" y="20"/>
                  <a:pt x="118" y="20"/>
                  <a:pt x="118" y="20"/>
                </a:cubicBezTo>
                <a:cubicBezTo>
                  <a:pt x="126" y="12"/>
                  <a:pt x="133" y="10"/>
                  <a:pt x="138" y="10"/>
                </a:cubicBezTo>
                <a:close/>
                <a:moveTo>
                  <a:pt x="64" y="34"/>
                </a:moveTo>
                <a:cubicBezTo>
                  <a:pt x="68" y="37"/>
                  <a:pt x="75" y="41"/>
                  <a:pt x="83" y="41"/>
                </a:cubicBezTo>
                <a:cubicBezTo>
                  <a:pt x="83" y="41"/>
                  <a:pt x="83" y="41"/>
                  <a:pt x="83" y="41"/>
                </a:cubicBezTo>
                <a:cubicBezTo>
                  <a:pt x="92" y="41"/>
                  <a:pt x="101" y="37"/>
                  <a:pt x="110" y="28"/>
                </a:cubicBezTo>
                <a:cubicBezTo>
                  <a:pt x="103" y="21"/>
                  <a:pt x="103" y="21"/>
                  <a:pt x="103" y="21"/>
                </a:cubicBezTo>
                <a:cubicBezTo>
                  <a:pt x="95" y="29"/>
                  <a:pt x="89" y="31"/>
                  <a:pt x="83" y="31"/>
                </a:cubicBezTo>
                <a:cubicBezTo>
                  <a:pt x="78" y="31"/>
                  <a:pt x="73" y="28"/>
                  <a:pt x="69" y="26"/>
                </a:cubicBezTo>
                <a:cubicBezTo>
                  <a:pt x="68" y="25"/>
                  <a:pt x="66" y="23"/>
                  <a:pt x="66" y="22"/>
                </a:cubicBezTo>
                <a:cubicBezTo>
                  <a:pt x="65" y="22"/>
                  <a:pt x="65" y="22"/>
                  <a:pt x="65" y="21"/>
                </a:cubicBezTo>
                <a:cubicBezTo>
                  <a:pt x="64" y="21"/>
                  <a:pt x="64" y="21"/>
                  <a:pt x="64" y="21"/>
                </a:cubicBezTo>
                <a:cubicBezTo>
                  <a:pt x="64" y="21"/>
                  <a:pt x="64" y="21"/>
                  <a:pt x="64" y="21"/>
                </a:cubicBezTo>
                <a:cubicBezTo>
                  <a:pt x="56" y="27"/>
                  <a:pt x="56" y="27"/>
                  <a:pt x="56" y="27"/>
                </a:cubicBezTo>
                <a:cubicBezTo>
                  <a:pt x="57" y="27"/>
                  <a:pt x="59" y="31"/>
                  <a:pt x="64" y="34"/>
                </a:cubicBezTo>
                <a:close/>
                <a:moveTo>
                  <a:pt x="64" y="21"/>
                </a:moveTo>
                <a:cubicBezTo>
                  <a:pt x="63" y="22"/>
                  <a:pt x="63" y="22"/>
                  <a:pt x="63" y="22"/>
                </a:cubicBezTo>
                <a:cubicBezTo>
                  <a:pt x="64" y="21"/>
                  <a:pt x="64" y="21"/>
                  <a:pt x="64" y="21"/>
                </a:cubicBezTo>
                <a:cubicBezTo>
                  <a:pt x="64" y="21"/>
                  <a:pt x="64" y="21"/>
                  <a:pt x="64" y="21"/>
                </a:cubicBezTo>
                <a:close/>
                <a:moveTo>
                  <a:pt x="30" y="10"/>
                </a:moveTo>
                <a:cubicBezTo>
                  <a:pt x="36" y="10"/>
                  <a:pt x="40" y="12"/>
                  <a:pt x="44" y="15"/>
                </a:cubicBezTo>
                <a:cubicBezTo>
                  <a:pt x="46" y="16"/>
                  <a:pt x="47" y="17"/>
                  <a:pt x="48" y="18"/>
                </a:cubicBezTo>
                <a:cubicBezTo>
                  <a:pt x="48" y="18"/>
                  <a:pt x="49" y="19"/>
                  <a:pt x="49" y="19"/>
                </a:cubicBezTo>
                <a:cubicBezTo>
                  <a:pt x="49" y="19"/>
                  <a:pt x="49" y="19"/>
                  <a:pt x="49" y="19"/>
                </a:cubicBezTo>
                <a:cubicBezTo>
                  <a:pt x="49" y="19"/>
                  <a:pt x="49" y="19"/>
                  <a:pt x="49" y="19"/>
                </a:cubicBezTo>
                <a:cubicBezTo>
                  <a:pt x="57" y="13"/>
                  <a:pt x="57" y="13"/>
                  <a:pt x="57" y="13"/>
                </a:cubicBezTo>
                <a:cubicBezTo>
                  <a:pt x="57" y="13"/>
                  <a:pt x="57" y="13"/>
                  <a:pt x="57" y="13"/>
                </a:cubicBezTo>
                <a:cubicBezTo>
                  <a:pt x="57" y="13"/>
                  <a:pt x="54" y="10"/>
                  <a:pt x="50" y="6"/>
                </a:cubicBezTo>
                <a:cubicBezTo>
                  <a:pt x="45" y="3"/>
                  <a:pt x="39" y="0"/>
                  <a:pt x="30" y="0"/>
                </a:cubicBezTo>
                <a:cubicBezTo>
                  <a:pt x="22" y="0"/>
                  <a:pt x="12" y="3"/>
                  <a:pt x="3" y="13"/>
                </a:cubicBezTo>
                <a:cubicBezTo>
                  <a:pt x="10" y="20"/>
                  <a:pt x="10" y="20"/>
                  <a:pt x="10" y="20"/>
                </a:cubicBezTo>
                <a:cubicBezTo>
                  <a:pt x="18" y="12"/>
                  <a:pt x="25" y="10"/>
                  <a:pt x="30" y="10"/>
                </a:cubicBezTo>
                <a:close/>
                <a:moveTo>
                  <a:pt x="50" y="19"/>
                </a:moveTo>
                <a:cubicBezTo>
                  <a:pt x="49" y="19"/>
                  <a:pt x="49" y="19"/>
                  <a:pt x="49" y="19"/>
                </a:cubicBezTo>
                <a:cubicBezTo>
                  <a:pt x="49" y="19"/>
                  <a:pt x="49" y="19"/>
                  <a:pt x="49" y="19"/>
                </a:cubicBezTo>
                <a:lnTo>
                  <a:pt x="50" y="1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3" name="Freeform 152"/>
          <p:cNvSpPr>
            <a:spLocks noEditPoints="1"/>
          </p:cNvSpPr>
          <p:nvPr/>
        </p:nvSpPr>
        <p:spPr bwMode="auto">
          <a:xfrm>
            <a:off x="7267575" y="2986088"/>
            <a:ext cx="355600" cy="357187"/>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75 w 158"/>
              <a:gd name="T11" fmla="*/ 15 h 158"/>
              <a:gd name="T12" fmla="*/ 85 w 158"/>
              <a:gd name="T13" fmla="*/ 15 h 158"/>
              <a:gd name="T14" fmla="*/ 85 w 158"/>
              <a:gd name="T15" fmla="*/ 35 h 158"/>
              <a:gd name="T16" fmla="*/ 75 w 158"/>
              <a:gd name="T17" fmla="*/ 35 h 158"/>
              <a:gd name="T18" fmla="*/ 75 w 158"/>
              <a:gd name="T19" fmla="*/ 15 h 158"/>
              <a:gd name="T20" fmla="*/ 45 w 158"/>
              <a:gd name="T21" fmla="*/ 52 h 158"/>
              <a:gd name="T22" fmla="*/ 31 w 158"/>
              <a:gd name="T23" fmla="*/ 38 h 158"/>
              <a:gd name="T24" fmla="*/ 38 w 158"/>
              <a:gd name="T25" fmla="*/ 31 h 158"/>
              <a:gd name="T26" fmla="*/ 52 w 158"/>
              <a:gd name="T27" fmla="*/ 45 h 158"/>
              <a:gd name="T28" fmla="*/ 45 w 158"/>
              <a:gd name="T29" fmla="*/ 52 h 158"/>
              <a:gd name="T30" fmla="*/ 50 w 158"/>
              <a:gd name="T31" fmla="*/ 22 h 158"/>
              <a:gd name="T32" fmla="*/ 59 w 158"/>
              <a:gd name="T33" fmla="*/ 18 h 158"/>
              <a:gd name="T34" fmla="*/ 68 w 158"/>
              <a:gd name="T35" fmla="*/ 36 h 158"/>
              <a:gd name="T36" fmla="*/ 59 w 158"/>
              <a:gd name="T37" fmla="*/ 40 h 158"/>
              <a:gd name="T38" fmla="*/ 50 w 158"/>
              <a:gd name="T39" fmla="*/ 22 h 158"/>
              <a:gd name="T40" fmla="*/ 80 w 158"/>
              <a:gd name="T41" fmla="*/ 136 h 158"/>
              <a:gd name="T42" fmla="*/ 65 w 158"/>
              <a:gd name="T43" fmla="*/ 121 h 158"/>
              <a:gd name="T44" fmla="*/ 75 w 158"/>
              <a:gd name="T45" fmla="*/ 106 h 158"/>
              <a:gd name="T46" fmla="*/ 75 w 158"/>
              <a:gd name="T47" fmla="*/ 61 h 158"/>
              <a:gd name="T48" fmla="*/ 85 w 158"/>
              <a:gd name="T49" fmla="*/ 61 h 158"/>
              <a:gd name="T50" fmla="*/ 85 w 158"/>
              <a:gd name="T51" fmla="*/ 106 h 158"/>
              <a:gd name="T52" fmla="*/ 96 w 158"/>
              <a:gd name="T53" fmla="*/ 121 h 158"/>
              <a:gd name="T54" fmla="*/ 80 w 158"/>
              <a:gd name="T55" fmla="*/ 136 h 158"/>
              <a:gd name="T56" fmla="*/ 92 w 158"/>
              <a:gd name="T57" fmla="*/ 36 h 158"/>
              <a:gd name="T58" fmla="*/ 100 w 158"/>
              <a:gd name="T59" fmla="*/ 18 h 158"/>
              <a:gd name="T60" fmla="*/ 110 w 158"/>
              <a:gd name="T61" fmla="*/ 22 h 158"/>
              <a:gd name="T62" fmla="*/ 101 w 158"/>
              <a:gd name="T63" fmla="*/ 40 h 158"/>
              <a:gd name="T64" fmla="*/ 92 w 158"/>
              <a:gd name="T65" fmla="*/ 36 h 158"/>
              <a:gd name="T66" fmla="*/ 114 w 158"/>
              <a:gd name="T67" fmla="*/ 52 h 158"/>
              <a:gd name="T68" fmla="*/ 107 w 158"/>
              <a:gd name="T69" fmla="*/ 45 h 158"/>
              <a:gd name="T70" fmla="*/ 121 w 158"/>
              <a:gd name="T71" fmla="*/ 31 h 158"/>
              <a:gd name="T72" fmla="*/ 128 w 158"/>
              <a:gd name="T73" fmla="*/ 38 h 158"/>
              <a:gd name="T74" fmla="*/ 114 w 158"/>
              <a:gd name="T75"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75" y="15"/>
                </a:moveTo>
                <a:cubicBezTo>
                  <a:pt x="85" y="15"/>
                  <a:pt x="85" y="15"/>
                  <a:pt x="85" y="15"/>
                </a:cubicBezTo>
                <a:cubicBezTo>
                  <a:pt x="85" y="35"/>
                  <a:pt x="85" y="35"/>
                  <a:pt x="85" y="35"/>
                </a:cubicBezTo>
                <a:cubicBezTo>
                  <a:pt x="75" y="35"/>
                  <a:pt x="75" y="35"/>
                  <a:pt x="75" y="35"/>
                </a:cubicBezTo>
                <a:lnTo>
                  <a:pt x="75" y="15"/>
                </a:lnTo>
                <a:close/>
                <a:moveTo>
                  <a:pt x="45" y="52"/>
                </a:moveTo>
                <a:cubicBezTo>
                  <a:pt x="31" y="38"/>
                  <a:pt x="31" y="38"/>
                  <a:pt x="31" y="38"/>
                </a:cubicBezTo>
                <a:cubicBezTo>
                  <a:pt x="38" y="31"/>
                  <a:pt x="38" y="31"/>
                  <a:pt x="38" y="31"/>
                </a:cubicBezTo>
                <a:cubicBezTo>
                  <a:pt x="52" y="45"/>
                  <a:pt x="52" y="45"/>
                  <a:pt x="52" y="45"/>
                </a:cubicBezTo>
                <a:lnTo>
                  <a:pt x="45" y="52"/>
                </a:lnTo>
                <a:close/>
                <a:moveTo>
                  <a:pt x="50" y="22"/>
                </a:moveTo>
                <a:cubicBezTo>
                  <a:pt x="59" y="18"/>
                  <a:pt x="59" y="18"/>
                  <a:pt x="59" y="18"/>
                </a:cubicBezTo>
                <a:cubicBezTo>
                  <a:pt x="68" y="36"/>
                  <a:pt x="68" y="36"/>
                  <a:pt x="68" y="36"/>
                </a:cubicBezTo>
                <a:cubicBezTo>
                  <a:pt x="59" y="40"/>
                  <a:pt x="59" y="40"/>
                  <a:pt x="59" y="40"/>
                </a:cubicBezTo>
                <a:lnTo>
                  <a:pt x="50" y="22"/>
                </a:lnTo>
                <a:close/>
                <a:moveTo>
                  <a:pt x="80" y="136"/>
                </a:moveTo>
                <a:cubicBezTo>
                  <a:pt x="72" y="136"/>
                  <a:pt x="65" y="129"/>
                  <a:pt x="65" y="121"/>
                </a:cubicBezTo>
                <a:cubicBezTo>
                  <a:pt x="65" y="114"/>
                  <a:pt x="69" y="108"/>
                  <a:pt x="75" y="106"/>
                </a:cubicBezTo>
                <a:cubicBezTo>
                  <a:pt x="75" y="61"/>
                  <a:pt x="75" y="61"/>
                  <a:pt x="75" y="61"/>
                </a:cubicBezTo>
                <a:cubicBezTo>
                  <a:pt x="85" y="61"/>
                  <a:pt x="85" y="61"/>
                  <a:pt x="85" y="61"/>
                </a:cubicBezTo>
                <a:cubicBezTo>
                  <a:pt x="85" y="106"/>
                  <a:pt x="85" y="106"/>
                  <a:pt x="85" y="106"/>
                </a:cubicBezTo>
                <a:cubicBezTo>
                  <a:pt x="91" y="108"/>
                  <a:pt x="96" y="114"/>
                  <a:pt x="96" y="121"/>
                </a:cubicBezTo>
                <a:cubicBezTo>
                  <a:pt x="96" y="129"/>
                  <a:pt x="89" y="136"/>
                  <a:pt x="80" y="136"/>
                </a:cubicBezTo>
                <a:close/>
                <a:moveTo>
                  <a:pt x="92" y="36"/>
                </a:moveTo>
                <a:cubicBezTo>
                  <a:pt x="100" y="18"/>
                  <a:pt x="100" y="18"/>
                  <a:pt x="100" y="18"/>
                </a:cubicBezTo>
                <a:cubicBezTo>
                  <a:pt x="110" y="22"/>
                  <a:pt x="110" y="22"/>
                  <a:pt x="110" y="22"/>
                </a:cubicBezTo>
                <a:cubicBezTo>
                  <a:pt x="101" y="40"/>
                  <a:pt x="101" y="40"/>
                  <a:pt x="101" y="40"/>
                </a:cubicBezTo>
                <a:lnTo>
                  <a:pt x="92" y="36"/>
                </a:lnTo>
                <a:close/>
                <a:moveTo>
                  <a:pt x="114" y="52"/>
                </a:moveTo>
                <a:cubicBezTo>
                  <a:pt x="107" y="45"/>
                  <a:pt x="107" y="45"/>
                  <a:pt x="107" y="45"/>
                </a:cubicBezTo>
                <a:cubicBezTo>
                  <a:pt x="121" y="31"/>
                  <a:pt x="121" y="31"/>
                  <a:pt x="121" y="31"/>
                </a:cubicBezTo>
                <a:cubicBezTo>
                  <a:pt x="128" y="38"/>
                  <a:pt x="128" y="38"/>
                  <a:pt x="128" y="38"/>
                </a:cubicBezTo>
                <a:lnTo>
                  <a:pt x="114" y="5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4" name="Freeform 153"/>
          <p:cNvSpPr>
            <a:spLocks noEditPoints="1"/>
          </p:cNvSpPr>
          <p:nvPr/>
        </p:nvSpPr>
        <p:spPr bwMode="auto">
          <a:xfrm>
            <a:off x="7872413" y="2941638"/>
            <a:ext cx="404812" cy="446087"/>
          </a:xfrm>
          <a:custGeom>
            <a:avLst/>
            <a:gdLst>
              <a:gd name="T0" fmla="*/ 4 w 179"/>
              <a:gd name="T1" fmla="*/ 40 h 198"/>
              <a:gd name="T2" fmla="*/ 2 w 179"/>
              <a:gd name="T3" fmla="*/ 43 h 198"/>
              <a:gd name="T4" fmla="*/ 0 w 179"/>
              <a:gd name="T5" fmla="*/ 49 h 198"/>
              <a:gd name="T6" fmla="*/ 3 w 179"/>
              <a:gd name="T7" fmla="*/ 56 h 198"/>
              <a:gd name="T8" fmla="*/ 14 w 179"/>
              <a:gd name="T9" fmla="*/ 66 h 198"/>
              <a:gd name="T10" fmla="*/ 63 w 179"/>
              <a:gd name="T11" fmla="*/ 100 h 198"/>
              <a:gd name="T12" fmla="*/ 63 w 179"/>
              <a:gd name="T13" fmla="*/ 73 h 198"/>
              <a:gd name="T14" fmla="*/ 4 w 179"/>
              <a:gd name="T15" fmla="*/ 40 h 198"/>
              <a:gd name="T16" fmla="*/ 146 w 179"/>
              <a:gd name="T17" fmla="*/ 146 h 198"/>
              <a:gd name="T18" fmla="*/ 146 w 179"/>
              <a:gd name="T19" fmla="*/ 146 h 198"/>
              <a:gd name="T20" fmla="*/ 156 w 179"/>
              <a:gd name="T21" fmla="*/ 149 h 198"/>
              <a:gd name="T22" fmla="*/ 166 w 179"/>
              <a:gd name="T23" fmla="*/ 147 h 198"/>
              <a:gd name="T24" fmla="*/ 177 w 179"/>
              <a:gd name="T25" fmla="*/ 133 h 198"/>
              <a:gd name="T26" fmla="*/ 172 w 179"/>
              <a:gd name="T27" fmla="*/ 110 h 198"/>
              <a:gd name="T28" fmla="*/ 172 w 179"/>
              <a:gd name="T29" fmla="*/ 109 h 198"/>
              <a:gd name="T30" fmla="*/ 153 w 179"/>
              <a:gd name="T31" fmla="*/ 95 h 198"/>
              <a:gd name="T32" fmla="*/ 132 w 179"/>
              <a:gd name="T33" fmla="*/ 100 h 198"/>
              <a:gd name="T34" fmla="*/ 121 w 179"/>
              <a:gd name="T35" fmla="*/ 104 h 198"/>
              <a:gd name="T36" fmla="*/ 113 w 179"/>
              <a:gd name="T37" fmla="*/ 103 h 198"/>
              <a:gd name="T38" fmla="*/ 102 w 179"/>
              <a:gd name="T39" fmla="*/ 97 h 198"/>
              <a:gd name="T40" fmla="*/ 103 w 179"/>
              <a:gd name="T41" fmla="*/ 118 h 198"/>
              <a:gd name="T42" fmla="*/ 146 w 179"/>
              <a:gd name="T43" fmla="*/ 146 h 198"/>
              <a:gd name="T44" fmla="*/ 153 w 179"/>
              <a:gd name="T45" fmla="*/ 110 h 198"/>
              <a:gd name="T46" fmla="*/ 159 w 179"/>
              <a:gd name="T47" fmla="*/ 137 h 198"/>
              <a:gd name="T48" fmla="*/ 126 w 179"/>
              <a:gd name="T49" fmla="*/ 117 h 198"/>
              <a:gd name="T50" fmla="*/ 153 w 179"/>
              <a:gd name="T51" fmla="*/ 110 h 198"/>
              <a:gd name="T52" fmla="*/ 74 w 179"/>
              <a:gd name="T53" fmla="*/ 126 h 198"/>
              <a:gd name="T54" fmla="*/ 71 w 179"/>
              <a:gd name="T55" fmla="*/ 134 h 198"/>
              <a:gd name="T56" fmla="*/ 62 w 179"/>
              <a:gd name="T57" fmla="*/ 141 h 198"/>
              <a:gd name="T58" fmla="*/ 48 w 179"/>
              <a:gd name="T59" fmla="*/ 157 h 198"/>
              <a:gd name="T60" fmla="*/ 52 w 179"/>
              <a:gd name="T61" fmla="*/ 181 h 198"/>
              <a:gd name="T62" fmla="*/ 69 w 179"/>
              <a:gd name="T63" fmla="*/ 197 h 198"/>
              <a:gd name="T64" fmla="*/ 87 w 179"/>
              <a:gd name="T65" fmla="*/ 193 h 198"/>
              <a:gd name="T66" fmla="*/ 94 w 179"/>
              <a:gd name="T67" fmla="*/ 186 h 198"/>
              <a:gd name="T68" fmla="*/ 95 w 179"/>
              <a:gd name="T69" fmla="*/ 176 h 198"/>
              <a:gd name="T70" fmla="*/ 95 w 179"/>
              <a:gd name="T71" fmla="*/ 176 h 198"/>
              <a:gd name="T72" fmla="*/ 92 w 179"/>
              <a:gd name="T73" fmla="*/ 120 h 198"/>
              <a:gd name="T74" fmla="*/ 91 w 179"/>
              <a:gd name="T75" fmla="*/ 116 h 198"/>
              <a:gd name="T76" fmla="*/ 94 w 179"/>
              <a:gd name="T77" fmla="*/ 113 h 198"/>
              <a:gd name="T78" fmla="*/ 95 w 179"/>
              <a:gd name="T79" fmla="*/ 113 h 198"/>
              <a:gd name="T80" fmla="*/ 95 w 179"/>
              <a:gd name="T81" fmla="*/ 113 h 198"/>
              <a:gd name="T82" fmla="*/ 95 w 179"/>
              <a:gd name="T83" fmla="*/ 113 h 198"/>
              <a:gd name="T84" fmla="*/ 94 w 179"/>
              <a:gd name="T85" fmla="*/ 58 h 198"/>
              <a:gd name="T86" fmla="*/ 90 w 179"/>
              <a:gd name="T87" fmla="*/ 22 h 198"/>
              <a:gd name="T88" fmla="*/ 86 w 179"/>
              <a:gd name="T89" fmla="*/ 6 h 198"/>
              <a:gd name="T90" fmla="*/ 81 w 179"/>
              <a:gd name="T91" fmla="*/ 1 h 198"/>
              <a:gd name="T92" fmla="*/ 75 w 179"/>
              <a:gd name="T93" fmla="*/ 0 h 198"/>
              <a:gd name="T94" fmla="*/ 71 w 179"/>
              <a:gd name="T95" fmla="*/ 0 h 198"/>
              <a:gd name="T96" fmla="*/ 74 w 179"/>
              <a:gd name="T97" fmla="*/ 107 h 198"/>
              <a:gd name="T98" fmla="*/ 74 w 179"/>
              <a:gd name="T99" fmla="*/ 126 h 198"/>
              <a:gd name="T100" fmla="*/ 80 w 179"/>
              <a:gd name="T101" fmla="*/ 144 h 198"/>
              <a:gd name="T102" fmla="*/ 82 w 179"/>
              <a:gd name="T103" fmla="*/ 182 h 198"/>
              <a:gd name="T104" fmla="*/ 62 w 179"/>
              <a:gd name="T105" fmla="*/ 164 h 198"/>
              <a:gd name="T106" fmla="*/ 80 w 179"/>
              <a:gd name="T107" fmla="*/ 14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98">
                <a:moveTo>
                  <a:pt x="4" y="40"/>
                </a:moveTo>
                <a:cubicBezTo>
                  <a:pt x="2" y="43"/>
                  <a:pt x="2" y="43"/>
                  <a:pt x="2" y="43"/>
                </a:cubicBezTo>
                <a:cubicBezTo>
                  <a:pt x="1" y="44"/>
                  <a:pt x="0" y="46"/>
                  <a:pt x="0" y="49"/>
                </a:cubicBezTo>
                <a:cubicBezTo>
                  <a:pt x="0" y="51"/>
                  <a:pt x="1" y="53"/>
                  <a:pt x="3" y="56"/>
                </a:cubicBezTo>
                <a:cubicBezTo>
                  <a:pt x="5" y="59"/>
                  <a:pt x="8" y="63"/>
                  <a:pt x="14" y="66"/>
                </a:cubicBezTo>
                <a:cubicBezTo>
                  <a:pt x="63" y="100"/>
                  <a:pt x="63" y="100"/>
                  <a:pt x="63" y="100"/>
                </a:cubicBezTo>
                <a:cubicBezTo>
                  <a:pt x="63" y="73"/>
                  <a:pt x="63" y="73"/>
                  <a:pt x="63" y="73"/>
                </a:cubicBezTo>
                <a:lnTo>
                  <a:pt x="4" y="40"/>
                </a:lnTo>
                <a:close/>
                <a:moveTo>
                  <a:pt x="146" y="146"/>
                </a:moveTo>
                <a:cubicBezTo>
                  <a:pt x="146" y="146"/>
                  <a:pt x="146" y="146"/>
                  <a:pt x="146" y="146"/>
                </a:cubicBezTo>
                <a:cubicBezTo>
                  <a:pt x="150" y="148"/>
                  <a:pt x="153" y="149"/>
                  <a:pt x="156" y="149"/>
                </a:cubicBezTo>
                <a:cubicBezTo>
                  <a:pt x="160" y="150"/>
                  <a:pt x="163" y="149"/>
                  <a:pt x="166" y="147"/>
                </a:cubicBezTo>
                <a:cubicBezTo>
                  <a:pt x="171" y="144"/>
                  <a:pt x="176" y="139"/>
                  <a:pt x="177" y="133"/>
                </a:cubicBezTo>
                <a:cubicBezTo>
                  <a:pt x="179" y="126"/>
                  <a:pt x="177" y="118"/>
                  <a:pt x="172" y="110"/>
                </a:cubicBezTo>
                <a:cubicBezTo>
                  <a:pt x="172" y="110"/>
                  <a:pt x="172" y="110"/>
                  <a:pt x="172" y="109"/>
                </a:cubicBezTo>
                <a:cubicBezTo>
                  <a:pt x="167" y="101"/>
                  <a:pt x="160" y="96"/>
                  <a:pt x="153" y="95"/>
                </a:cubicBezTo>
                <a:cubicBezTo>
                  <a:pt x="145" y="94"/>
                  <a:pt x="138" y="97"/>
                  <a:pt x="132" y="100"/>
                </a:cubicBezTo>
                <a:cubicBezTo>
                  <a:pt x="127" y="102"/>
                  <a:pt x="124" y="104"/>
                  <a:pt x="121" y="104"/>
                </a:cubicBezTo>
                <a:cubicBezTo>
                  <a:pt x="118" y="105"/>
                  <a:pt x="116" y="105"/>
                  <a:pt x="113" y="103"/>
                </a:cubicBezTo>
                <a:cubicBezTo>
                  <a:pt x="102" y="97"/>
                  <a:pt x="102" y="97"/>
                  <a:pt x="102" y="97"/>
                </a:cubicBezTo>
                <a:cubicBezTo>
                  <a:pt x="103" y="118"/>
                  <a:pt x="103" y="118"/>
                  <a:pt x="103" y="118"/>
                </a:cubicBezTo>
                <a:lnTo>
                  <a:pt x="146" y="146"/>
                </a:lnTo>
                <a:close/>
                <a:moveTo>
                  <a:pt x="153" y="110"/>
                </a:moveTo>
                <a:cubicBezTo>
                  <a:pt x="162" y="116"/>
                  <a:pt x="165" y="128"/>
                  <a:pt x="159" y="137"/>
                </a:cubicBezTo>
                <a:cubicBezTo>
                  <a:pt x="126" y="117"/>
                  <a:pt x="126" y="117"/>
                  <a:pt x="126" y="117"/>
                </a:cubicBezTo>
                <a:cubicBezTo>
                  <a:pt x="132" y="108"/>
                  <a:pt x="144" y="105"/>
                  <a:pt x="153" y="110"/>
                </a:cubicBezTo>
                <a:close/>
                <a:moveTo>
                  <a:pt x="74" y="126"/>
                </a:moveTo>
                <a:cubicBezTo>
                  <a:pt x="74" y="130"/>
                  <a:pt x="73" y="132"/>
                  <a:pt x="71" y="134"/>
                </a:cubicBezTo>
                <a:cubicBezTo>
                  <a:pt x="70" y="136"/>
                  <a:pt x="67" y="138"/>
                  <a:pt x="62" y="141"/>
                </a:cubicBezTo>
                <a:cubicBezTo>
                  <a:pt x="57" y="145"/>
                  <a:pt x="51" y="150"/>
                  <a:pt x="48" y="157"/>
                </a:cubicBezTo>
                <a:cubicBezTo>
                  <a:pt x="46" y="164"/>
                  <a:pt x="46" y="172"/>
                  <a:pt x="52" y="181"/>
                </a:cubicBezTo>
                <a:cubicBezTo>
                  <a:pt x="57" y="190"/>
                  <a:pt x="63" y="195"/>
                  <a:pt x="69" y="197"/>
                </a:cubicBezTo>
                <a:cubicBezTo>
                  <a:pt x="76" y="198"/>
                  <a:pt x="82" y="196"/>
                  <a:pt x="87" y="193"/>
                </a:cubicBezTo>
                <a:cubicBezTo>
                  <a:pt x="90" y="192"/>
                  <a:pt x="93" y="189"/>
                  <a:pt x="94" y="186"/>
                </a:cubicBezTo>
                <a:cubicBezTo>
                  <a:pt x="95" y="183"/>
                  <a:pt x="96" y="180"/>
                  <a:pt x="95" y="176"/>
                </a:cubicBezTo>
                <a:cubicBezTo>
                  <a:pt x="95" y="176"/>
                  <a:pt x="95" y="176"/>
                  <a:pt x="95" y="176"/>
                </a:cubicBezTo>
                <a:cubicBezTo>
                  <a:pt x="92" y="120"/>
                  <a:pt x="92" y="120"/>
                  <a:pt x="92" y="120"/>
                </a:cubicBezTo>
                <a:cubicBezTo>
                  <a:pt x="91" y="116"/>
                  <a:pt x="91" y="116"/>
                  <a:pt x="91" y="116"/>
                </a:cubicBezTo>
                <a:cubicBezTo>
                  <a:pt x="91" y="115"/>
                  <a:pt x="93" y="113"/>
                  <a:pt x="94" y="113"/>
                </a:cubicBezTo>
                <a:cubicBezTo>
                  <a:pt x="94" y="113"/>
                  <a:pt x="95" y="113"/>
                  <a:pt x="95" y="113"/>
                </a:cubicBezTo>
                <a:cubicBezTo>
                  <a:pt x="95" y="113"/>
                  <a:pt x="95" y="113"/>
                  <a:pt x="95" y="113"/>
                </a:cubicBezTo>
                <a:cubicBezTo>
                  <a:pt x="95" y="113"/>
                  <a:pt x="95" y="113"/>
                  <a:pt x="95" y="113"/>
                </a:cubicBezTo>
                <a:cubicBezTo>
                  <a:pt x="94" y="58"/>
                  <a:pt x="94" y="58"/>
                  <a:pt x="94" y="58"/>
                </a:cubicBezTo>
                <a:cubicBezTo>
                  <a:pt x="90" y="22"/>
                  <a:pt x="90" y="22"/>
                  <a:pt x="90" y="22"/>
                </a:cubicBezTo>
                <a:cubicBezTo>
                  <a:pt x="89" y="15"/>
                  <a:pt x="88" y="10"/>
                  <a:pt x="86" y="6"/>
                </a:cubicBezTo>
                <a:cubicBezTo>
                  <a:pt x="85" y="4"/>
                  <a:pt x="83" y="2"/>
                  <a:pt x="81" y="1"/>
                </a:cubicBezTo>
                <a:cubicBezTo>
                  <a:pt x="79" y="0"/>
                  <a:pt x="77" y="0"/>
                  <a:pt x="75" y="0"/>
                </a:cubicBezTo>
                <a:cubicBezTo>
                  <a:pt x="71" y="0"/>
                  <a:pt x="71" y="0"/>
                  <a:pt x="71" y="0"/>
                </a:cubicBezTo>
                <a:cubicBezTo>
                  <a:pt x="74" y="107"/>
                  <a:pt x="74" y="107"/>
                  <a:pt x="74" y="107"/>
                </a:cubicBezTo>
                <a:lnTo>
                  <a:pt x="74" y="126"/>
                </a:lnTo>
                <a:close/>
                <a:moveTo>
                  <a:pt x="80" y="144"/>
                </a:moveTo>
                <a:cubicBezTo>
                  <a:pt x="82" y="182"/>
                  <a:pt x="82" y="182"/>
                  <a:pt x="82" y="182"/>
                </a:cubicBezTo>
                <a:cubicBezTo>
                  <a:pt x="71" y="183"/>
                  <a:pt x="62" y="174"/>
                  <a:pt x="62" y="164"/>
                </a:cubicBezTo>
                <a:cubicBezTo>
                  <a:pt x="61" y="153"/>
                  <a:pt x="70" y="144"/>
                  <a:pt x="80" y="1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5" name="Freeform 154"/>
          <p:cNvSpPr>
            <a:spLocks noEditPoints="1"/>
          </p:cNvSpPr>
          <p:nvPr/>
        </p:nvSpPr>
        <p:spPr bwMode="auto">
          <a:xfrm>
            <a:off x="849313" y="3544888"/>
            <a:ext cx="392112" cy="393700"/>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6" name="Freeform 155"/>
          <p:cNvSpPr>
            <a:spLocks noEditPoints="1"/>
          </p:cNvSpPr>
          <p:nvPr/>
        </p:nvSpPr>
        <p:spPr bwMode="auto">
          <a:xfrm>
            <a:off x="981075" y="3676650"/>
            <a:ext cx="130175" cy="130175"/>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7" name="Freeform 156"/>
          <p:cNvSpPr>
            <a:spLocks noEditPoints="1"/>
          </p:cNvSpPr>
          <p:nvPr/>
        </p:nvSpPr>
        <p:spPr bwMode="auto">
          <a:xfrm>
            <a:off x="1550988" y="3548063"/>
            <a:ext cx="323850" cy="369887"/>
          </a:xfrm>
          <a:custGeom>
            <a:avLst/>
            <a:gdLst>
              <a:gd name="T0" fmla="*/ 102 w 204"/>
              <a:gd name="T1" fmla="*/ 0 h 233"/>
              <a:gd name="T2" fmla="*/ 8 w 204"/>
              <a:gd name="T3" fmla="*/ 54 h 233"/>
              <a:gd name="T4" fmla="*/ 102 w 204"/>
              <a:gd name="T5" fmla="*/ 109 h 233"/>
              <a:gd name="T6" fmla="*/ 196 w 204"/>
              <a:gd name="T7" fmla="*/ 55 h 233"/>
              <a:gd name="T8" fmla="*/ 102 w 204"/>
              <a:gd name="T9" fmla="*/ 0 h 233"/>
              <a:gd name="T10" fmla="*/ 0 w 204"/>
              <a:gd name="T11" fmla="*/ 178 h 233"/>
              <a:gd name="T12" fmla="*/ 93 w 204"/>
              <a:gd name="T13" fmla="*/ 233 h 233"/>
              <a:gd name="T14" fmla="*/ 93 w 204"/>
              <a:gd name="T15" fmla="*/ 124 h 233"/>
              <a:gd name="T16" fmla="*/ 0 w 204"/>
              <a:gd name="T17" fmla="*/ 70 h 233"/>
              <a:gd name="T18" fmla="*/ 0 w 204"/>
              <a:gd name="T19" fmla="*/ 178 h 233"/>
              <a:gd name="T20" fmla="*/ 110 w 204"/>
              <a:gd name="T21" fmla="*/ 125 h 233"/>
              <a:gd name="T22" fmla="*/ 110 w 204"/>
              <a:gd name="T23" fmla="*/ 233 h 233"/>
              <a:gd name="T24" fmla="*/ 204 w 204"/>
              <a:gd name="T25" fmla="*/ 178 h 233"/>
              <a:gd name="T26" fmla="*/ 204 w 204"/>
              <a:gd name="T27" fmla="*/ 70 h 233"/>
              <a:gd name="T28" fmla="*/ 110 w 204"/>
              <a:gd name="T29" fmla="*/ 12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233">
                <a:moveTo>
                  <a:pt x="102" y="0"/>
                </a:moveTo>
                <a:lnTo>
                  <a:pt x="8" y="54"/>
                </a:lnTo>
                <a:lnTo>
                  <a:pt x="102" y="109"/>
                </a:lnTo>
                <a:lnTo>
                  <a:pt x="196" y="55"/>
                </a:lnTo>
                <a:lnTo>
                  <a:pt x="102" y="0"/>
                </a:lnTo>
                <a:close/>
                <a:moveTo>
                  <a:pt x="0" y="178"/>
                </a:moveTo>
                <a:lnTo>
                  <a:pt x="93" y="233"/>
                </a:lnTo>
                <a:lnTo>
                  <a:pt x="93" y="124"/>
                </a:lnTo>
                <a:lnTo>
                  <a:pt x="0" y="70"/>
                </a:lnTo>
                <a:lnTo>
                  <a:pt x="0" y="178"/>
                </a:lnTo>
                <a:close/>
                <a:moveTo>
                  <a:pt x="110" y="125"/>
                </a:moveTo>
                <a:lnTo>
                  <a:pt x="110" y="233"/>
                </a:lnTo>
                <a:lnTo>
                  <a:pt x="204" y="178"/>
                </a:lnTo>
                <a:lnTo>
                  <a:pt x="204" y="70"/>
                </a:lnTo>
                <a:lnTo>
                  <a:pt x="110" y="12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8" name="Freeform 157"/>
          <p:cNvSpPr>
            <a:spLocks noEditPoints="1"/>
          </p:cNvSpPr>
          <p:nvPr/>
        </p:nvSpPr>
        <p:spPr bwMode="auto">
          <a:xfrm>
            <a:off x="2170113" y="3560763"/>
            <a:ext cx="331787" cy="379412"/>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9" name="Rectangle 158"/>
          <p:cNvSpPr>
            <a:spLocks noChangeArrowheads="1"/>
          </p:cNvSpPr>
          <p:nvPr/>
        </p:nvSpPr>
        <p:spPr bwMode="auto">
          <a:xfrm>
            <a:off x="2519363" y="3560763"/>
            <a:ext cx="33337" cy="857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0" name="Rectangle 159"/>
          <p:cNvSpPr>
            <a:spLocks noChangeArrowheads="1"/>
          </p:cNvSpPr>
          <p:nvPr/>
        </p:nvSpPr>
        <p:spPr bwMode="auto">
          <a:xfrm>
            <a:off x="2519363" y="3670300"/>
            <a:ext cx="33337" cy="8731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1" name="Rectangle 160"/>
          <p:cNvSpPr>
            <a:spLocks noChangeArrowheads="1"/>
          </p:cNvSpPr>
          <p:nvPr/>
        </p:nvSpPr>
        <p:spPr bwMode="auto">
          <a:xfrm>
            <a:off x="2519363" y="3779838"/>
            <a:ext cx="33337" cy="889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2" name="Freeform 161"/>
          <p:cNvSpPr>
            <a:spLocks noEditPoints="1"/>
          </p:cNvSpPr>
          <p:nvPr/>
        </p:nvSpPr>
        <p:spPr bwMode="auto">
          <a:xfrm>
            <a:off x="2803525" y="3560763"/>
            <a:ext cx="396875" cy="342900"/>
          </a:xfrm>
          <a:custGeom>
            <a:avLst/>
            <a:gdLst>
              <a:gd name="T0" fmla="*/ 125 w 250"/>
              <a:gd name="T1" fmla="*/ 0 h 216"/>
              <a:gd name="T2" fmla="*/ 0 w 250"/>
              <a:gd name="T3" fmla="*/ 216 h 216"/>
              <a:gd name="T4" fmla="*/ 250 w 250"/>
              <a:gd name="T5" fmla="*/ 216 h 216"/>
              <a:gd name="T6" fmla="*/ 125 w 250"/>
              <a:gd name="T7" fmla="*/ 0 h 216"/>
              <a:gd name="T8" fmla="*/ 138 w 250"/>
              <a:gd name="T9" fmla="*/ 189 h 216"/>
              <a:gd name="T10" fmla="*/ 111 w 250"/>
              <a:gd name="T11" fmla="*/ 189 h 216"/>
              <a:gd name="T12" fmla="*/ 111 w 250"/>
              <a:gd name="T13" fmla="*/ 164 h 216"/>
              <a:gd name="T14" fmla="*/ 138 w 250"/>
              <a:gd name="T15" fmla="*/ 164 h 216"/>
              <a:gd name="T16" fmla="*/ 138 w 250"/>
              <a:gd name="T17" fmla="*/ 189 h 216"/>
              <a:gd name="T18" fmla="*/ 130 w 250"/>
              <a:gd name="T19" fmla="*/ 154 h 216"/>
              <a:gd name="T20" fmla="*/ 118 w 250"/>
              <a:gd name="T21" fmla="*/ 154 h 216"/>
              <a:gd name="T22" fmla="*/ 111 w 250"/>
              <a:gd name="T23" fmla="*/ 93 h 216"/>
              <a:gd name="T24" fmla="*/ 111 w 250"/>
              <a:gd name="T25" fmla="*/ 60 h 216"/>
              <a:gd name="T26" fmla="*/ 138 w 250"/>
              <a:gd name="T27" fmla="*/ 60 h 216"/>
              <a:gd name="T28" fmla="*/ 138 w 250"/>
              <a:gd name="T29" fmla="*/ 93 h 216"/>
              <a:gd name="T30" fmla="*/ 130 w 250"/>
              <a:gd name="T31" fmla="*/ 15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0" h="216">
                <a:moveTo>
                  <a:pt x="125" y="0"/>
                </a:moveTo>
                <a:lnTo>
                  <a:pt x="0" y="216"/>
                </a:lnTo>
                <a:lnTo>
                  <a:pt x="250" y="216"/>
                </a:lnTo>
                <a:lnTo>
                  <a:pt x="125" y="0"/>
                </a:lnTo>
                <a:close/>
                <a:moveTo>
                  <a:pt x="138" y="189"/>
                </a:moveTo>
                <a:lnTo>
                  <a:pt x="111" y="189"/>
                </a:lnTo>
                <a:lnTo>
                  <a:pt x="111" y="164"/>
                </a:lnTo>
                <a:lnTo>
                  <a:pt x="138" y="164"/>
                </a:lnTo>
                <a:lnTo>
                  <a:pt x="138" y="189"/>
                </a:lnTo>
                <a:close/>
                <a:moveTo>
                  <a:pt x="130" y="154"/>
                </a:moveTo>
                <a:lnTo>
                  <a:pt x="118" y="154"/>
                </a:lnTo>
                <a:lnTo>
                  <a:pt x="111" y="93"/>
                </a:lnTo>
                <a:lnTo>
                  <a:pt x="111" y="60"/>
                </a:lnTo>
                <a:lnTo>
                  <a:pt x="138" y="60"/>
                </a:lnTo>
                <a:lnTo>
                  <a:pt x="138" y="93"/>
                </a:lnTo>
                <a:lnTo>
                  <a:pt x="130" y="15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3" name="Freeform 162"/>
          <p:cNvSpPr>
            <a:spLocks noEditPoints="1"/>
          </p:cNvSpPr>
          <p:nvPr/>
        </p:nvSpPr>
        <p:spPr bwMode="auto">
          <a:xfrm>
            <a:off x="3452813" y="3579813"/>
            <a:ext cx="341312" cy="342900"/>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4" name="Freeform 163"/>
          <p:cNvSpPr>
            <a:spLocks noEditPoints="1"/>
          </p:cNvSpPr>
          <p:nvPr/>
        </p:nvSpPr>
        <p:spPr bwMode="auto">
          <a:xfrm>
            <a:off x="4689475" y="3581400"/>
            <a:ext cx="355600" cy="357188"/>
          </a:xfrm>
          <a:custGeom>
            <a:avLst/>
            <a:gdLst>
              <a:gd name="T0" fmla="*/ 79 w 158"/>
              <a:gd name="T1" fmla="*/ 40 h 158"/>
              <a:gd name="T2" fmla="*/ 59 w 158"/>
              <a:gd name="T3" fmla="*/ 46 h 158"/>
              <a:gd name="T4" fmla="*/ 111 w 158"/>
              <a:gd name="T5" fmla="*/ 98 h 158"/>
              <a:gd name="T6" fmla="*/ 117 w 158"/>
              <a:gd name="T7" fmla="*/ 78 h 158"/>
              <a:gd name="T8" fmla="*/ 79 w 158"/>
              <a:gd name="T9" fmla="*/ 40 h 158"/>
              <a:gd name="T10" fmla="*/ 41 w 158"/>
              <a:gd name="T11" fmla="*/ 78 h 158"/>
              <a:gd name="T12" fmla="*/ 79 w 158"/>
              <a:gd name="T13" fmla="*/ 115 h 158"/>
              <a:gd name="T14" fmla="*/ 99 w 158"/>
              <a:gd name="T15" fmla="*/ 110 h 158"/>
              <a:gd name="T16" fmla="*/ 47 w 158"/>
              <a:gd name="T17" fmla="*/ 58 h 158"/>
              <a:gd name="T18" fmla="*/ 41 w 158"/>
              <a:gd name="T19" fmla="*/ 78 h 158"/>
              <a:gd name="T20" fmla="*/ 79 w 158"/>
              <a:gd name="T21" fmla="*/ 0 h 158"/>
              <a:gd name="T22" fmla="*/ 0 w 158"/>
              <a:gd name="T23" fmla="*/ 79 h 158"/>
              <a:gd name="T24" fmla="*/ 79 w 158"/>
              <a:gd name="T25" fmla="*/ 158 h 158"/>
              <a:gd name="T26" fmla="*/ 158 w 158"/>
              <a:gd name="T27" fmla="*/ 79 h 158"/>
              <a:gd name="T28" fmla="*/ 79 w 158"/>
              <a:gd name="T29" fmla="*/ 0 h 158"/>
              <a:gd name="T30" fmla="*/ 79 w 158"/>
              <a:gd name="T31" fmla="*/ 132 h 158"/>
              <a:gd name="T32" fmla="*/ 25 w 158"/>
              <a:gd name="T33" fmla="*/ 78 h 158"/>
              <a:gd name="T34" fmla="*/ 79 w 158"/>
              <a:gd name="T35" fmla="*/ 24 h 158"/>
              <a:gd name="T36" fmla="*/ 133 w 158"/>
              <a:gd name="T37" fmla="*/ 78 h 158"/>
              <a:gd name="T38" fmla="*/ 79 w 158"/>
              <a:gd name="T39" fmla="*/ 13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8">
                <a:moveTo>
                  <a:pt x="79" y="40"/>
                </a:moveTo>
                <a:cubicBezTo>
                  <a:pt x="72" y="40"/>
                  <a:pt x="65" y="42"/>
                  <a:pt x="59" y="46"/>
                </a:cubicBezTo>
                <a:cubicBezTo>
                  <a:pt x="111" y="98"/>
                  <a:pt x="111" y="98"/>
                  <a:pt x="111" y="98"/>
                </a:cubicBezTo>
                <a:cubicBezTo>
                  <a:pt x="115" y="92"/>
                  <a:pt x="117" y="85"/>
                  <a:pt x="117" y="78"/>
                </a:cubicBezTo>
                <a:cubicBezTo>
                  <a:pt x="117" y="57"/>
                  <a:pt x="100" y="40"/>
                  <a:pt x="79" y="40"/>
                </a:cubicBezTo>
                <a:close/>
                <a:moveTo>
                  <a:pt x="41" y="78"/>
                </a:moveTo>
                <a:cubicBezTo>
                  <a:pt x="41" y="99"/>
                  <a:pt x="58" y="115"/>
                  <a:pt x="79" y="115"/>
                </a:cubicBezTo>
                <a:cubicBezTo>
                  <a:pt x="87" y="115"/>
                  <a:pt x="93" y="113"/>
                  <a:pt x="99" y="110"/>
                </a:cubicBezTo>
                <a:cubicBezTo>
                  <a:pt x="47" y="58"/>
                  <a:pt x="47" y="58"/>
                  <a:pt x="47" y="58"/>
                </a:cubicBezTo>
                <a:cubicBezTo>
                  <a:pt x="44" y="63"/>
                  <a:pt x="41" y="70"/>
                  <a:pt x="41" y="78"/>
                </a:cubicBezTo>
                <a:close/>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79" y="132"/>
                </a:moveTo>
                <a:cubicBezTo>
                  <a:pt x="49" y="132"/>
                  <a:pt x="25" y="108"/>
                  <a:pt x="25" y="78"/>
                </a:cubicBezTo>
                <a:cubicBezTo>
                  <a:pt x="25" y="48"/>
                  <a:pt x="49" y="24"/>
                  <a:pt x="79" y="24"/>
                </a:cubicBezTo>
                <a:cubicBezTo>
                  <a:pt x="109" y="24"/>
                  <a:pt x="133" y="48"/>
                  <a:pt x="133" y="78"/>
                </a:cubicBezTo>
                <a:cubicBezTo>
                  <a:pt x="133" y="108"/>
                  <a:pt x="109" y="132"/>
                  <a:pt x="79" y="1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5" name="Freeform 164"/>
          <p:cNvSpPr>
            <a:spLocks noEditPoints="1"/>
          </p:cNvSpPr>
          <p:nvPr/>
        </p:nvSpPr>
        <p:spPr bwMode="auto">
          <a:xfrm>
            <a:off x="5405438" y="3576638"/>
            <a:ext cx="203200" cy="384175"/>
          </a:xfrm>
          <a:custGeom>
            <a:avLst/>
            <a:gdLst>
              <a:gd name="T0" fmla="*/ 128 w 128"/>
              <a:gd name="T1" fmla="*/ 73 h 242"/>
              <a:gd name="T2" fmla="*/ 56 w 128"/>
              <a:gd name="T3" fmla="*/ 0 h 242"/>
              <a:gd name="T4" fmla="*/ 56 w 128"/>
              <a:gd name="T5" fmla="*/ 97 h 242"/>
              <a:gd name="T6" fmla="*/ 16 w 128"/>
              <a:gd name="T7" fmla="*/ 57 h 242"/>
              <a:gd name="T8" fmla="*/ 0 w 128"/>
              <a:gd name="T9" fmla="*/ 71 h 242"/>
              <a:gd name="T10" fmla="*/ 51 w 128"/>
              <a:gd name="T11" fmla="*/ 121 h 242"/>
              <a:gd name="T12" fmla="*/ 0 w 128"/>
              <a:gd name="T13" fmla="*/ 171 h 242"/>
              <a:gd name="T14" fmla="*/ 16 w 128"/>
              <a:gd name="T15" fmla="*/ 185 h 242"/>
              <a:gd name="T16" fmla="*/ 56 w 128"/>
              <a:gd name="T17" fmla="*/ 145 h 242"/>
              <a:gd name="T18" fmla="*/ 56 w 128"/>
              <a:gd name="T19" fmla="*/ 242 h 242"/>
              <a:gd name="T20" fmla="*/ 128 w 128"/>
              <a:gd name="T21" fmla="*/ 169 h 242"/>
              <a:gd name="T22" fmla="*/ 80 w 128"/>
              <a:gd name="T23" fmla="*/ 121 h 242"/>
              <a:gd name="T24" fmla="*/ 128 w 128"/>
              <a:gd name="T25" fmla="*/ 73 h 242"/>
              <a:gd name="T26" fmla="*/ 98 w 128"/>
              <a:gd name="T27" fmla="*/ 73 h 242"/>
              <a:gd name="T28" fmla="*/ 75 w 128"/>
              <a:gd name="T29" fmla="*/ 97 h 242"/>
              <a:gd name="T30" fmla="*/ 75 w 128"/>
              <a:gd name="T31" fmla="*/ 50 h 242"/>
              <a:gd name="T32" fmla="*/ 98 w 128"/>
              <a:gd name="T33" fmla="*/ 73 h 242"/>
              <a:gd name="T34" fmla="*/ 98 w 128"/>
              <a:gd name="T35" fmla="*/ 169 h 242"/>
              <a:gd name="T36" fmla="*/ 75 w 128"/>
              <a:gd name="T37" fmla="*/ 192 h 242"/>
              <a:gd name="T38" fmla="*/ 75 w 128"/>
              <a:gd name="T39" fmla="*/ 145 h 242"/>
              <a:gd name="T40" fmla="*/ 98 w 128"/>
              <a:gd name="T41" fmla="*/ 16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242">
                <a:moveTo>
                  <a:pt x="128" y="73"/>
                </a:moveTo>
                <a:lnTo>
                  <a:pt x="56" y="0"/>
                </a:lnTo>
                <a:lnTo>
                  <a:pt x="56" y="97"/>
                </a:lnTo>
                <a:lnTo>
                  <a:pt x="16" y="57"/>
                </a:lnTo>
                <a:lnTo>
                  <a:pt x="0" y="71"/>
                </a:lnTo>
                <a:lnTo>
                  <a:pt x="51" y="121"/>
                </a:lnTo>
                <a:lnTo>
                  <a:pt x="0" y="171"/>
                </a:lnTo>
                <a:lnTo>
                  <a:pt x="16" y="185"/>
                </a:lnTo>
                <a:lnTo>
                  <a:pt x="56" y="145"/>
                </a:lnTo>
                <a:lnTo>
                  <a:pt x="56" y="242"/>
                </a:lnTo>
                <a:lnTo>
                  <a:pt x="128" y="169"/>
                </a:lnTo>
                <a:lnTo>
                  <a:pt x="80" y="121"/>
                </a:lnTo>
                <a:lnTo>
                  <a:pt x="128" y="73"/>
                </a:lnTo>
                <a:close/>
                <a:moveTo>
                  <a:pt x="98" y="73"/>
                </a:moveTo>
                <a:lnTo>
                  <a:pt x="75" y="97"/>
                </a:lnTo>
                <a:lnTo>
                  <a:pt x="75" y="50"/>
                </a:lnTo>
                <a:lnTo>
                  <a:pt x="98" y="73"/>
                </a:lnTo>
                <a:close/>
                <a:moveTo>
                  <a:pt x="98" y="169"/>
                </a:moveTo>
                <a:lnTo>
                  <a:pt x="75" y="192"/>
                </a:lnTo>
                <a:lnTo>
                  <a:pt x="75" y="145"/>
                </a:lnTo>
                <a:lnTo>
                  <a:pt x="98" y="16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6" name="Freeform 165"/>
          <p:cNvSpPr>
            <a:spLocks noEditPoints="1"/>
          </p:cNvSpPr>
          <p:nvPr/>
        </p:nvSpPr>
        <p:spPr bwMode="auto">
          <a:xfrm>
            <a:off x="5924550" y="3552825"/>
            <a:ext cx="373063" cy="420688"/>
          </a:xfrm>
          <a:custGeom>
            <a:avLst/>
            <a:gdLst>
              <a:gd name="T0" fmla="*/ 166 w 166"/>
              <a:gd name="T1" fmla="*/ 17 h 187"/>
              <a:gd name="T2" fmla="*/ 152 w 166"/>
              <a:gd name="T3" fmla="*/ 9 h 187"/>
              <a:gd name="T4" fmla="*/ 138 w 166"/>
              <a:gd name="T5" fmla="*/ 0 h 187"/>
              <a:gd name="T6" fmla="*/ 72 w 166"/>
              <a:gd name="T7" fmla="*/ 105 h 187"/>
              <a:gd name="T8" fmla="*/ 48 w 166"/>
              <a:gd name="T9" fmla="*/ 120 h 187"/>
              <a:gd name="T10" fmla="*/ 0 w 166"/>
              <a:gd name="T11" fmla="*/ 154 h 187"/>
              <a:gd name="T12" fmla="*/ 89 w 166"/>
              <a:gd name="T13" fmla="*/ 154 h 187"/>
              <a:gd name="T14" fmla="*/ 97 w 166"/>
              <a:gd name="T15" fmla="*/ 128 h 187"/>
              <a:gd name="T16" fmla="*/ 166 w 166"/>
              <a:gd name="T17" fmla="*/ 17 h 187"/>
              <a:gd name="T18" fmla="*/ 83 w 166"/>
              <a:gd name="T19" fmla="*/ 104 h 187"/>
              <a:gd name="T20" fmla="*/ 92 w 166"/>
              <a:gd name="T21" fmla="*/ 91 h 187"/>
              <a:gd name="T22" fmla="*/ 104 w 166"/>
              <a:gd name="T23" fmla="*/ 99 h 187"/>
              <a:gd name="T24" fmla="*/ 95 w 166"/>
              <a:gd name="T25" fmla="*/ 112 h 187"/>
              <a:gd name="T26" fmla="*/ 83 w 166"/>
              <a:gd name="T27"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87">
                <a:moveTo>
                  <a:pt x="166" y="17"/>
                </a:moveTo>
                <a:cubicBezTo>
                  <a:pt x="152" y="9"/>
                  <a:pt x="152" y="9"/>
                  <a:pt x="152" y="9"/>
                </a:cubicBezTo>
                <a:cubicBezTo>
                  <a:pt x="138" y="0"/>
                  <a:pt x="138" y="0"/>
                  <a:pt x="138" y="0"/>
                </a:cubicBezTo>
                <a:cubicBezTo>
                  <a:pt x="72" y="105"/>
                  <a:pt x="72" y="105"/>
                  <a:pt x="72" y="105"/>
                </a:cubicBezTo>
                <a:cubicBezTo>
                  <a:pt x="63" y="103"/>
                  <a:pt x="53" y="107"/>
                  <a:pt x="48" y="120"/>
                </a:cubicBezTo>
                <a:cubicBezTo>
                  <a:pt x="36" y="155"/>
                  <a:pt x="0" y="154"/>
                  <a:pt x="0" y="154"/>
                </a:cubicBezTo>
                <a:cubicBezTo>
                  <a:pt x="0" y="154"/>
                  <a:pt x="52" y="187"/>
                  <a:pt x="89" y="154"/>
                </a:cubicBezTo>
                <a:cubicBezTo>
                  <a:pt x="96" y="147"/>
                  <a:pt x="99" y="137"/>
                  <a:pt x="97" y="128"/>
                </a:cubicBezTo>
                <a:lnTo>
                  <a:pt x="166" y="17"/>
                </a:lnTo>
                <a:close/>
                <a:moveTo>
                  <a:pt x="83" y="104"/>
                </a:moveTo>
                <a:cubicBezTo>
                  <a:pt x="92" y="91"/>
                  <a:pt x="92" y="91"/>
                  <a:pt x="92" y="91"/>
                </a:cubicBezTo>
                <a:cubicBezTo>
                  <a:pt x="104" y="99"/>
                  <a:pt x="104" y="99"/>
                  <a:pt x="104" y="99"/>
                </a:cubicBezTo>
                <a:cubicBezTo>
                  <a:pt x="95" y="112"/>
                  <a:pt x="95" y="112"/>
                  <a:pt x="95" y="112"/>
                </a:cubicBezTo>
                <a:lnTo>
                  <a:pt x="83" y="10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7" name="Freeform 166"/>
          <p:cNvSpPr>
            <a:spLocks noEditPoints="1"/>
          </p:cNvSpPr>
          <p:nvPr/>
        </p:nvSpPr>
        <p:spPr bwMode="auto">
          <a:xfrm>
            <a:off x="6597650" y="3570288"/>
            <a:ext cx="379413" cy="379412"/>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8" name="Freeform 167"/>
          <p:cNvSpPr/>
          <p:nvPr/>
        </p:nvSpPr>
        <p:spPr bwMode="auto">
          <a:xfrm>
            <a:off x="7248525" y="3635375"/>
            <a:ext cx="166688" cy="249238"/>
          </a:xfrm>
          <a:custGeom>
            <a:avLst/>
            <a:gdLst>
              <a:gd name="T0" fmla="*/ 0 w 105"/>
              <a:gd name="T1" fmla="*/ 78 h 157"/>
              <a:gd name="T2" fmla="*/ 78 w 105"/>
              <a:gd name="T3" fmla="*/ 0 h 157"/>
              <a:gd name="T4" fmla="*/ 105 w 105"/>
              <a:gd name="T5" fmla="*/ 27 h 157"/>
              <a:gd name="T6" fmla="*/ 54 w 105"/>
              <a:gd name="T7" fmla="*/ 78 h 157"/>
              <a:gd name="T8" fmla="*/ 105 w 105"/>
              <a:gd name="T9" fmla="*/ 130 h 157"/>
              <a:gd name="T10" fmla="*/ 78 w 105"/>
              <a:gd name="T11" fmla="*/ 157 h 157"/>
              <a:gd name="T12" fmla="*/ 0 w 105"/>
              <a:gd name="T13" fmla="*/ 78 h 157"/>
              <a:gd name="T14" fmla="*/ 0 w 105"/>
              <a:gd name="T15" fmla="*/ 78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57">
                <a:moveTo>
                  <a:pt x="0" y="78"/>
                </a:moveTo>
                <a:lnTo>
                  <a:pt x="78" y="0"/>
                </a:lnTo>
                <a:lnTo>
                  <a:pt x="105" y="27"/>
                </a:lnTo>
                <a:lnTo>
                  <a:pt x="54" y="78"/>
                </a:lnTo>
                <a:lnTo>
                  <a:pt x="105" y="130"/>
                </a:lnTo>
                <a:lnTo>
                  <a:pt x="78" y="157"/>
                </a:lnTo>
                <a:lnTo>
                  <a:pt x="0" y="78"/>
                </a:lnTo>
                <a:lnTo>
                  <a:pt x="0" y="7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9" name="Freeform 168"/>
          <p:cNvSpPr/>
          <p:nvPr/>
        </p:nvSpPr>
        <p:spPr bwMode="auto">
          <a:xfrm>
            <a:off x="7473950" y="3635375"/>
            <a:ext cx="166688" cy="249238"/>
          </a:xfrm>
          <a:custGeom>
            <a:avLst/>
            <a:gdLst>
              <a:gd name="T0" fmla="*/ 0 w 105"/>
              <a:gd name="T1" fmla="*/ 130 h 157"/>
              <a:gd name="T2" fmla="*/ 51 w 105"/>
              <a:gd name="T3" fmla="*/ 78 h 157"/>
              <a:gd name="T4" fmla="*/ 10 w 105"/>
              <a:gd name="T5" fmla="*/ 37 h 157"/>
              <a:gd name="T6" fmla="*/ 0 w 105"/>
              <a:gd name="T7" fmla="*/ 27 h 157"/>
              <a:gd name="T8" fmla="*/ 27 w 105"/>
              <a:gd name="T9" fmla="*/ 0 h 157"/>
              <a:gd name="T10" fmla="*/ 37 w 105"/>
              <a:gd name="T11" fmla="*/ 10 h 157"/>
              <a:gd name="T12" fmla="*/ 105 w 105"/>
              <a:gd name="T13" fmla="*/ 78 h 157"/>
              <a:gd name="T14" fmla="*/ 27 w 105"/>
              <a:gd name="T15" fmla="*/ 157 h 157"/>
              <a:gd name="T16" fmla="*/ 0 w 105"/>
              <a:gd name="T17" fmla="*/ 130 h 157"/>
              <a:gd name="T18" fmla="*/ 0 w 105"/>
              <a:gd name="T19" fmla="*/ 1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57">
                <a:moveTo>
                  <a:pt x="0" y="130"/>
                </a:moveTo>
                <a:lnTo>
                  <a:pt x="51" y="78"/>
                </a:lnTo>
                <a:lnTo>
                  <a:pt x="10" y="37"/>
                </a:lnTo>
                <a:lnTo>
                  <a:pt x="0" y="27"/>
                </a:lnTo>
                <a:lnTo>
                  <a:pt x="27" y="0"/>
                </a:lnTo>
                <a:lnTo>
                  <a:pt x="37" y="10"/>
                </a:lnTo>
                <a:lnTo>
                  <a:pt x="105" y="78"/>
                </a:lnTo>
                <a:lnTo>
                  <a:pt x="27" y="157"/>
                </a:lnTo>
                <a:lnTo>
                  <a:pt x="0" y="130"/>
                </a:lnTo>
                <a:lnTo>
                  <a:pt x="0" y="1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0" name="Freeform 169"/>
          <p:cNvSpPr>
            <a:spLocks noEditPoints="1"/>
          </p:cNvSpPr>
          <p:nvPr/>
        </p:nvSpPr>
        <p:spPr bwMode="auto">
          <a:xfrm>
            <a:off x="7897813" y="3573463"/>
            <a:ext cx="392112" cy="392112"/>
          </a:xfrm>
          <a:custGeom>
            <a:avLst/>
            <a:gdLst>
              <a:gd name="T0" fmla="*/ 163 w 174"/>
              <a:gd name="T1" fmla="*/ 11 h 174"/>
              <a:gd name="T2" fmla="*/ 138 w 174"/>
              <a:gd name="T3" fmla="*/ 0 h 174"/>
              <a:gd name="T4" fmla="*/ 113 w 174"/>
              <a:gd name="T5" fmla="*/ 11 h 174"/>
              <a:gd name="T6" fmla="*/ 102 w 174"/>
              <a:gd name="T7" fmla="*/ 52 h 174"/>
              <a:gd name="T8" fmla="*/ 72 w 174"/>
              <a:gd name="T9" fmla="*/ 36 h 174"/>
              <a:gd name="T10" fmla="*/ 50 w 174"/>
              <a:gd name="T11" fmla="*/ 3 h 174"/>
              <a:gd name="T12" fmla="*/ 36 w 174"/>
              <a:gd name="T13" fmla="*/ 0 h 174"/>
              <a:gd name="T14" fmla="*/ 3 w 174"/>
              <a:gd name="T15" fmla="*/ 23 h 174"/>
              <a:gd name="T16" fmla="*/ 0 w 174"/>
              <a:gd name="T17" fmla="*/ 37 h 174"/>
              <a:gd name="T18" fmla="*/ 3 w 174"/>
              <a:gd name="T19" fmla="*/ 51 h 174"/>
              <a:gd name="T20" fmla="*/ 36 w 174"/>
              <a:gd name="T21" fmla="*/ 72 h 174"/>
              <a:gd name="T22" fmla="*/ 36 w 174"/>
              <a:gd name="T23" fmla="*/ 102 h 174"/>
              <a:gd name="T24" fmla="*/ 11 w 174"/>
              <a:gd name="T25" fmla="*/ 112 h 174"/>
              <a:gd name="T26" fmla="*/ 0 w 174"/>
              <a:gd name="T27" fmla="*/ 138 h 174"/>
              <a:gd name="T28" fmla="*/ 22 w 174"/>
              <a:gd name="T29" fmla="*/ 171 h 174"/>
              <a:gd name="T30" fmla="*/ 38 w 174"/>
              <a:gd name="T31" fmla="*/ 174 h 174"/>
              <a:gd name="T32" fmla="*/ 69 w 174"/>
              <a:gd name="T33" fmla="*/ 152 h 174"/>
              <a:gd name="T34" fmla="*/ 102 w 174"/>
              <a:gd name="T35" fmla="*/ 123 h 174"/>
              <a:gd name="T36" fmla="*/ 105 w 174"/>
              <a:gd name="T37" fmla="*/ 152 h 174"/>
              <a:gd name="T38" fmla="*/ 138 w 174"/>
              <a:gd name="T39" fmla="*/ 174 h 174"/>
              <a:gd name="T40" fmla="*/ 141 w 174"/>
              <a:gd name="T41" fmla="*/ 174 h 174"/>
              <a:gd name="T42" fmla="*/ 163 w 174"/>
              <a:gd name="T43" fmla="*/ 163 h 174"/>
              <a:gd name="T44" fmla="*/ 174 w 174"/>
              <a:gd name="T45" fmla="*/ 137 h 174"/>
              <a:gd name="T46" fmla="*/ 163 w 174"/>
              <a:gd name="T47" fmla="*/ 113 h 174"/>
              <a:gd name="T48" fmla="*/ 123 w 174"/>
              <a:gd name="T49" fmla="*/ 102 h 174"/>
              <a:gd name="T50" fmla="*/ 140 w 174"/>
              <a:gd name="T51" fmla="*/ 72 h 174"/>
              <a:gd name="T52" fmla="*/ 171 w 174"/>
              <a:gd name="T53" fmla="*/ 50 h 174"/>
              <a:gd name="T54" fmla="*/ 52 w 174"/>
              <a:gd name="T55" fmla="*/ 138 h 174"/>
              <a:gd name="T56" fmla="*/ 42 w 174"/>
              <a:gd name="T57" fmla="*/ 152 h 174"/>
              <a:gd name="T58" fmla="*/ 25 w 174"/>
              <a:gd name="T59" fmla="*/ 149 h 174"/>
              <a:gd name="T60" fmla="*/ 21 w 174"/>
              <a:gd name="T61" fmla="*/ 138 h 174"/>
              <a:gd name="T62" fmla="*/ 30 w 174"/>
              <a:gd name="T63" fmla="*/ 124 h 174"/>
              <a:gd name="T64" fmla="*/ 52 w 174"/>
              <a:gd name="T65" fmla="*/ 138 h 174"/>
              <a:gd name="T66" fmla="*/ 30 w 174"/>
              <a:gd name="T67" fmla="*/ 50 h 174"/>
              <a:gd name="T68" fmla="*/ 21 w 174"/>
              <a:gd name="T69" fmla="*/ 37 h 174"/>
              <a:gd name="T70" fmla="*/ 25 w 174"/>
              <a:gd name="T71" fmla="*/ 26 h 174"/>
              <a:gd name="T72" fmla="*/ 36 w 174"/>
              <a:gd name="T73" fmla="*/ 21 h 174"/>
              <a:gd name="T74" fmla="*/ 51 w 174"/>
              <a:gd name="T75" fmla="*/ 31 h 174"/>
              <a:gd name="T76" fmla="*/ 102 w 174"/>
              <a:gd name="T77" fmla="*/ 102 h 174"/>
              <a:gd name="T78" fmla="*/ 102 w 174"/>
              <a:gd name="T79" fmla="*/ 72 h 174"/>
              <a:gd name="T80" fmla="*/ 144 w 174"/>
              <a:gd name="T81" fmla="*/ 124 h 174"/>
              <a:gd name="T82" fmla="*/ 153 w 174"/>
              <a:gd name="T83" fmla="*/ 138 h 174"/>
              <a:gd name="T84" fmla="*/ 149 w 174"/>
              <a:gd name="T85" fmla="*/ 149 h 174"/>
              <a:gd name="T86" fmla="*/ 132 w 174"/>
              <a:gd name="T87" fmla="*/ 152 h 174"/>
              <a:gd name="T88" fmla="*/ 123 w 174"/>
              <a:gd name="T89" fmla="*/ 138 h 174"/>
              <a:gd name="T90" fmla="*/ 152 w 174"/>
              <a:gd name="T91" fmla="*/ 42 h 174"/>
              <a:gd name="T92" fmla="*/ 138 w 174"/>
              <a:gd name="T93" fmla="*/ 52 h 174"/>
              <a:gd name="T94" fmla="*/ 123 w 174"/>
              <a:gd name="T95" fmla="*/ 37 h 174"/>
              <a:gd name="T96" fmla="*/ 132 w 174"/>
              <a:gd name="T97" fmla="*/ 22 h 174"/>
              <a:gd name="T98" fmla="*/ 144 w 174"/>
              <a:gd name="T99" fmla="*/ 22 h 174"/>
              <a:gd name="T100" fmla="*/ 153 w 174"/>
              <a:gd name="T101" fmla="*/ 3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4">
                <a:moveTo>
                  <a:pt x="174" y="36"/>
                </a:moveTo>
                <a:cubicBezTo>
                  <a:pt x="174" y="31"/>
                  <a:pt x="173" y="27"/>
                  <a:pt x="171" y="23"/>
                </a:cubicBezTo>
                <a:cubicBezTo>
                  <a:pt x="169" y="18"/>
                  <a:pt x="167" y="14"/>
                  <a:pt x="163" y="11"/>
                </a:cubicBezTo>
                <a:cubicBezTo>
                  <a:pt x="160" y="8"/>
                  <a:pt x="156" y="5"/>
                  <a:pt x="152" y="3"/>
                </a:cubicBezTo>
                <a:cubicBezTo>
                  <a:pt x="148" y="1"/>
                  <a:pt x="143" y="0"/>
                  <a:pt x="138" y="0"/>
                </a:cubicBezTo>
                <a:cubicBezTo>
                  <a:pt x="138" y="0"/>
                  <a:pt x="138" y="0"/>
                  <a:pt x="138" y="0"/>
                </a:cubicBezTo>
                <a:cubicBezTo>
                  <a:pt x="138" y="0"/>
                  <a:pt x="138" y="0"/>
                  <a:pt x="138" y="0"/>
                </a:cubicBezTo>
                <a:cubicBezTo>
                  <a:pt x="133" y="0"/>
                  <a:pt x="128" y="1"/>
                  <a:pt x="124" y="3"/>
                </a:cubicBezTo>
                <a:cubicBezTo>
                  <a:pt x="120" y="5"/>
                  <a:pt x="116" y="8"/>
                  <a:pt x="113" y="11"/>
                </a:cubicBezTo>
                <a:cubicBezTo>
                  <a:pt x="109" y="14"/>
                  <a:pt x="107" y="18"/>
                  <a:pt x="105" y="23"/>
                </a:cubicBezTo>
                <a:cubicBezTo>
                  <a:pt x="103" y="27"/>
                  <a:pt x="102" y="32"/>
                  <a:pt x="102" y="37"/>
                </a:cubicBezTo>
                <a:cubicBezTo>
                  <a:pt x="102" y="52"/>
                  <a:pt x="102" y="52"/>
                  <a:pt x="102" y="52"/>
                </a:cubicBezTo>
                <a:cubicBezTo>
                  <a:pt x="72" y="51"/>
                  <a:pt x="72" y="51"/>
                  <a:pt x="72" y="51"/>
                </a:cubicBezTo>
                <a:cubicBezTo>
                  <a:pt x="72" y="36"/>
                  <a:pt x="72" y="36"/>
                  <a:pt x="72" y="36"/>
                </a:cubicBezTo>
                <a:cubicBezTo>
                  <a:pt x="72" y="36"/>
                  <a:pt x="72" y="36"/>
                  <a:pt x="72" y="36"/>
                </a:cubicBezTo>
                <a:cubicBezTo>
                  <a:pt x="72" y="31"/>
                  <a:pt x="71" y="27"/>
                  <a:pt x="70" y="23"/>
                </a:cubicBezTo>
                <a:cubicBezTo>
                  <a:pt x="68" y="18"/>
                  <a:pt x="65" y="14"/>
                  <a:pt x="62" y="11"/>
                </a:cubicBezTo>
                <a:cubicBezTo>
                  <a:pt x="59" y="8"/>
                  <a:pt x="55" y="5"/>
                  <a:pt x="50" y="3"/>
                </a:cubicBezTo>
                <a:cubicBezTo>
                  <a:pt x="46" y="1"/>
                  <a:pt x="41" y="0"/>
                  <a:pt x="36" y="0"/>
                </a:cubicBezTo>
                <a:cubicBezTo>
                  <a:pt x="36" y="0"/>
                  <a:pt x="36" y="0"/>
                  <a:pt x="36" y="0"/>
                </a:cubicBezTo>
                <a:cubicBezTo>
                  <a:pt x="36" y="0"/>
                  <a:pt x="36" y="0"/>
                  <a:pt x="36" y="0"/>
                </a:cubicBezTo>
                <a:cubicBezTo>
                  <a:pt x="31" y="0"/>
                  <a:pt x="27" y="1"/>
                  <a:pt x="22" y="3"/>
                </a:cubicBezTo>
                <a:cubicBezTo>
                  <a:pt x="18" y="5"/>
                  <a:pt x="14" y="8"/>
                  <a:pt x="11" y="11"/>
                </a:cubicBezTo>
                <a:cubicBezTo>
                  <a:pt x="8" y="14"/>
                  <a:pt x="5" y="18"/>
                  <a:pt x="3" y="23"/>
                </a:cubicBezTo>
                <a:cubicBezTo>
                  <a:pt x="1" y="27"/>
                  <a:pt x="0" y="32"/>
                  <a:pt x="0" y="37"/>
                </a:cubicBezTo>
                <a:cubicBezTo>
                  <a:pt x="0" y="37"/>
                  <a:pt x="0" y="37"/>
                  <a:pt x="0" y="37"/>
                </a:cubicBezTo>
                <a:cubicBezTo>
                  <a:pt x="0" y="37"/>
                  <a:pt x="0" y="37"/>
                  <a:pt x="0" y="37"/>
                </a:cubicBezTo>
                <a:cubicBezTo>
                  <a:pt x="0" y="37"/>
                  <a:pt x="0" y="37"/>
                  <a:pt x="0" y="37"/>
                </a:cubicBezTo>
                <a:cubicBezTo>
                  <a:pt x="0" y="37"/>
                  <a:pt x="0" y="37"/>
                  <a:pt x="0" y="37"/>
                </a:cubicBezTo>
                <a:cubicBezTo>
                  <a:pt x="0" y="42"/>
                  <a:pt x="1" y="46"/>
                  <a:pt x="3" y="51"/>
                </a:cubicBezTo>
                <a:cubicBezTo>
                  <a:pt x="5" y="55"/>
                  <a:pt x="8" y="59"/>
                  <a:pt x="11" y="62"/>
                </a:cubicBezTo>
                <a:cubicBezTo>
                  <a:pt x="14" y="65"/>
                  <a:pt x="18" y="68"/>
                  <a:pt x="22" y="69"/>
                </a:cubicBezTo>
                <a:cubicBezTo>
                  <a:pt x="27" y="71"/>
                  <a:pt x="31" y="72"/>
                  <a:pt x="36" y="72"/>
                </a:cubicBezTo>
                <a:cubicBezTo>
                  <a:pt x="52" y="72"/>
                  <a:pt x="52" y="72"/>
                  <a:pt x="52" y="72"/>
                </a:cubicBezTo>
                <a:cubicBezTo>
                  <a:pt x="52" y="102"/>
                  <a:pt x="52" y="102"/>
                  <a:pt x="52" y="102"/>
                </a:cubicBezTo>
                <a:cubicBezTo>
                  <a:pt x="36" y="102"/>
                  <a:pt x="36" y="102"/>
                  <a:pt x="36" y="102"/>
                </a:cubicBezTo>
                <a:cubicBezTo>
                  <a:pt x="36" y="102"/>
                  <a:pt x="36" y="102"/>
                  <a:pt x="36" y="102"/>
                </a:cubicBezTo>
                <a:cubicBezTo>
                  <a:pt x="31" y="102"/>
                  <a:pt x="27" y="103"/>
                  <a:pt x="22" y="105"/>
                </a:cubicBezTo>
                <a:cubicBezTo>
                  <a:pt x="18" y="107"/>
                  <a:pt x="14" y="109"/>
                  <a:pt x="11" y="112"/>
                </a:cubicBezTo>
                <a:cubicBezTo>
                  <a:pt x="8" y="116"/>
                  <a:pt x="5" y="119"/>
                  <a:pt x="3" y="124"/>
                </a:cubicBezTo>
                <a:cubicBezTo>
                  <a:pt x="1" y="128"/>
                  <a:pt x="0" y="133"/>
                  <a:pt x="0" y="138"/>
                </a:cubicBezTo>
                <a:cubicBezTo>
                  <a:pt x="0" y="138"/>
                  <a:pt x="0" y="138"/>
                  <a:pt x="0" y="138"/>
                </a:cubicBezTo>
                <a:cubicBezTo>
                  <a:pt x="0" y="143"/>
                  <a:pt x="1" y="147"/>
                  <a:pt x="3" y="152"/>
                </a:cubicBezTo>
                <a:cubicBezTo>
                  <a:pt x="5" y="156"/>
                  <a:pt x="8" y="160"/>
                  <a:pt x="11" y="163"/>
                </a:cubicBezTo>
                <a:cubicBezTo>
                  <a:pt x="14" y="166"/>
                  <a:pt x="18" y="169"/>
                  <a:pt x="22" y="171"/>
                </a:cubicBezTo>
                <a:cubicBezTo>
                  <a:pt x="27" y="173"/>
                  <a:pt x="31" y="174"/>
                  <a:pt x="36" y="174"/>
                </a:cubicBezTo>
                <a:cubicBezTo>
                  <a:pt x="38" y="174"/>
                  <a:pt x="38" y="174"/>
                  <a:pt x="38" y="174"/>
                </a:cubicBezTo>
                <a:cubicBezTo>
                  <a:pt x="38" y="174"/>
                  <a:pt x="38" y="174"/>
                  <a:pt x="38" y="174"/>
                </a:cubicBezTo>
                <a:cubicBezTo>
                  <a:pt x="42" y="174"/>
                  <a:pt x="46" y="173"/>
                  <a:pt x="50" y="171"/>
                </a:cubicBezTo>
                <a:cubicBezTo>
                  <a:pt x="55" y="169"/>
                  <a:pt x="59" y="166"/>
                  <a:pt x="62" y="163"/>
                </a:cubicBezTo>
                <a:cubicBezTo>
                  <a:pt x="65" y="160"/>
                  <a:pt x="68" y="156"/>
                  <a:pt x="69" y="152"/>
                </a:cubicBezTo>
                <a:cubicBezTo>
                  <a:pt x="71" y="147"/>
                  <a:pt x="72" y="143"/>
                  <a:pt x="72" y="138"/>
                </a:cubicBezTo>
                <a:cubicBezTo>
                  <a:pt x="72" y="123"/>
                  <a:pt x="72" y="123"/>
                  <a:pt x="72" y="123"/>
                </a:cubicBezTo>
                <a:cubicBezTo>
                  <a:pt x="102" y="123"/>
                  <a:pt x="102" y="123"/>
                  <a:pt x="102" y="123"/>
                </a:cubicBezTo>
                <a:cubicBezTo>
                  <a:pt x="102" y="138"/>
                  <a:pt x="102" y="138"/>
                  <a:pt x="102" y="138"/>
                </a:cubicBezTo>
                <a:cubicBezTo>
                  <a:pt x="102" y="138"/>
                  <a:pt x="102" y="138"/>
                  <a:pt x="102" y="138"/>
                </a:cubicBezTo>
                <a:cubicBezTo>
                  <a:pt x="102" y="143"/>
                  <a:pt x="103" y="147"/>
                  <a:pt x="105" y="152"/>
                </a:cubicBezTo>
                <a:cubicBezTo>
                  <a:pt x="107" y="156"/>
                  <a:pt x="109" y="160"/>
                  <a:pt x="113" y="163"/>
                </a:cubicBezTo>
                <a:cubicBezTo>
                  <a:pt x="116" y="166"/>
                  <a:pt x="120" y="169"/>
                  <a:pt x="124" y="171"/>
                </a:cubicBezTo>
                <a:cubicBezTo>
                  <a:pt x="128" y="173"/>
                  <a:pt x="133" y="174"/>
                  <a:pt x="138" y="174"/>
                </a:cubicBezTo>
                <a:cubicBezTo>
                  <a:pt x="138" y="174"/>
                  <a:pt x="138" y="174"/>
                  <a:pt x="138" y="174"/>
                </a:cubicBezTo>
                <a:cubicBezTo>
                  <a:pt x="138" y="174"/>
                  <a:pt x="138" y="174"/>
                  <a:pt x="138" y="174"/>
                </a:cubicBezTo>
                <a:cubicBezTo>
                  <a:pt x="141" y="174"/>
                  <a:pt x="141" y="174"/>
                  <a:pt x="141" y="174"/>
                </a:cubicBezTo>
                <a:cubicBezTo>
                  <a:pt x="141" y="174"/>
                  <a:pt x="141" y="174"/>
                  <a:pt x="141" y="174"/>
                </a:cubicBezTo>
                <a:cubicBezTo>
                  <a:pt x="145" y="173"/>
                  <a:pt x="149" y="172"/>
                  <a:pt x="152" y="171"/>
                </a:cubicBezTo>
                <a:cubicBezTo>
                  <a:pt x="156" y="169"/>
                  <a:pt x="160" y="166"/>
                  <a:pt x="163" y="163"/>
                </a:cubicBezTo>
                <a:cubicBezTo>
                  <a:pt x="167" y="160"/>
                  <a:pt x="169" y="156"/>
                  <a:pt x="171" y="152"/>
                </a:cubicBezTo>
                <a:cubicBezTo>
                  <a:pt x="173" y="147"/>
                  <a:pt x="174" y="143"/>
                  <a:pt x="174" y="138"/>
                </a:cubicBezTo>
                <a:cubicBezTo>
                  <a:pt x="174" y="137"/>
                  <a:pt x="174" y="137"/>
                  <a:pt x="174" y="137"/>
                </a:cubicBezTo>
                <a:cubicBezTo>
                  <a:pt x="174" y="137"/>
                  <a:pt x="174" y="137"/>
                  <a:pt x="174" y="137"/>
                </a:cubicBezTo>
                <a:cubicBezTo>
                  <a:pt x="174" y="133"/>
                  <a:pt x="173" y="128"/>
                  <a:pt x="171" y="124"/>
                </a:cubicBezTo>
                <a:cubicBezTo>
                  <a:pt x="169" y="120"/>
                  <a:pt x="167" y="116"/>
                  <a:pt x="163" y="113"/>
                </a:cubicBezTo>
                <a:cubicBezTo>
                  <a:pt x="160" y="109"/>
                  <a:pt x="156" y="107"/>
                  <a:pt x="152" y="105"/>
                </a:cubicBezTo>
                <a:cubicBezTo>
                  <a:pt x="148" y="103"/>
                  <a:pt x="143" y="102"/>
                  <a:pt x="138" y="102"/>
                </a:cubicBezTo>
                <a:cubicBezTo>
                  <a:pt x="123" y="102"/>
                  <a:pt x="123" y="102"/>
                  <a:pt x="123" y="102"/>
                </a:cubicBezTo>
                <a:cubicBezTo>
                  <a:pt x="123" y="72"/>
                  <a:pt x="123" y="72"/>
                  <a:pt x="123" y="72"/>
                </a:cubicBezTo>
                <a:cubicBezTo>
                  <a:pt x="140" y="72"/>
                  <a:pt x="140" y="72"/>
                  <a:pt x="140" y="72"/>
                </a:cubicBezTo>
                <a:cubicBezTo>
                  <a:pt x="140" y="72"/>
                  <a:pt x="140" y="72"/>
                  <a:pt x="140" y="72"/>
                </a:cubicBezTo>
                <a:cubicBezTo>
                  <a:pt x="144" y="72"/>
                  <a:pt x="148" y="71"/>
                  <a:pt x="152" y="69"/>
                </a:cubicBezTo>
                <a:cubicBezTo>
                  <a:pt x="156" y="68"/>
                  <a:pt x="160" y="65"/>
                  <a:pt x="163" y="62"/>
                </a:cubicBezTo>
                <a:cubicBezTo>
                  <a:pt x="167" y="59"/>
                  <a:pt x="169" y="55"/>
                  <a:pt x="171" y="50"/>
                </a:cubicBezTo>
                <a:cubicBezTo>
                  <a:pt x="173" y="46"/>
                  <a:pt x="174" y="41"/>
                  <a:pt x="174" y="37"/>
                </a:cubicBezTo>
                <a:cubicBezTo>
                  <a:pt x="174" y="36"/>
                  <a:pt x="174" y="36"/>
                  <a:pt x="174" y="36"/>
                </a:cubicBezTo>
                <a:close/>
                <a:moveTo>
                  <a:pt x="52" y="138"/>
                </a:moveTo>
                <a:cubicBezTo>
                  <a:pt x="52" y="140"/>
                  <a:pt x="52" y="142"/>
                  <a:pt x="51" y="144"/>
                </a:cubicBezTo>
                <a:cubicBezTo>
                  <a:pt x="50" y="146"/>
                  <a:pt x="49" y="147"/>
                  <a:pt x="47" y="149"/>
                </a:cubicBezTo>
                <a:cubicBezTo>
                  <a:pt x="46" y="150"/>
                  <a:pt x="44" y="151"/>
                  <a:pt x="42" y="152"/>
                </a:cubicBezTo>
                <a:cubicBezTo>
                  <a:pt x="41" y="153"/>
                  <a:pt x="39" y="153"/>
                  <a:pt x="36" y="153"/>
                </a:cubicBezTo>
                <a:cubicBezTo>
                  <a:pt x="34" y="153"/>
                  <a:pt x="32" y="153"/>
                  <a:pt x="30" y="152"/>
                </a:cubicBezTo>
                <a:cubicBezTo>
                  <a:pt x="28" y="151"/>
                  <a:pt x="27" y="150"/>
                  <a:pt x="25" y="149"/>
                </a:cubicBezTo>
                <a:cubicBezTo>
                  <a:pt x="24" y="147"/>
                  <a:pt x="23" y="146"/>
                  <a:pt x="22" y="144"/>
                </a:cubicBezTo>
                <a:cubicBezTo>
                  <a:pt x="21" y="142"/>
                  <a:pt x="21" y="140"/>
                  <a:pt x="21" y="138"/>
                </a:cubicBezTo>
                <a:cubicBezTo>
                  <a:pt x="21" y="138"/>
                  <a:pt x="21" y="138"/>
                  <a:pt x="21" y="138"/>
                </a:cubicBezTo>
                <a:cubicBezTo>
                  <a:pt x="21" y="136"/>
                  <a:pt x="21" y="134"/>
                  <a:pt x="22" y="132"/>
                </a:cubicBezTo>
                <a:cubicBezTo>
                  <a:pt x="23" y="130"/>
                  <a:pt x="24" y="128"/>
                  <a:pt x="25" y="127"/>
                </a:cubicBezTo>
                <a:cubicBezTo>
                  <a:pt x="27" y="126"/>
                  <a:pt x="28" y="125"/>
                  <a:pt x="30" y="124"/>
                </a:cubicBezTo>
                <a:cubicBezTo>
                  <a:pt x="32" y="123"/>
                  <a:pt x="34" y="123"/>
                  <a:pt x="36" y="123"/>
                </a:cubicBezTo>
                <a:cubicBezTo>
                  <a:pt x="52" y="123"/>
                  <a:pt x="52" y="123"/>
                  <a:pt x="52" y="123"/>
                </a:cubicBezTo>
                <a:lnTo>
                  <a:pt x="52" y="138"/>
                </a:lnTo>
                <a:close/>
                <a:moveTo>
                  <a:pt x="52" y="51"/>
                </a:moveTo>
                <a:cubicBezTo>
                  <a:pt x="36" y="51"/>
                  <a:pt x="36" y="51"/>
                  <a:pt x="36" y="51"/>
                </a:cubicBezTo>
                <a:cubicBezTo>
                  <a:pt x="34" y="51"/>
                  <a:pt x="32" y="51"/>
                  <a:pt x="30" y="50"/>
                </a:cubicBezTo>
                <a:cubicBezTo>
                  <a:pt x="29" y="49"/>
                  <a:pt x="27" y="48"/>
                  <a:pt x="25" y="47"/>
                </a:cubicBezTo>
                <a:cubicBezTo>
                  <a:pt x="24" y="46"/>
                  <a:pt x="23" y="44"/>
                  <a:pt x="22" y="42"/>
                </a:cubicBezTo>
                <a:cubicBezTo>
                  <a:pt x="21" y="40"/>
                  <a:pt x="21" y="39"/>
                  <a:pt x="21" y="37"/>
                </a:cubicBezTo>
                <a:cubicBezTo>
                  <a:pt x="21" y="37"/>
                  <a:pt x="21" y="37"/>
                  <a:pt x="21" y="37"/>
                </a:cubicBezTo>
                <a:cubicBezTo>
                  <a:pt x="21" y="34"/>
                  <a:pt x="21" y="32"/>
                  <a:pt x="22" y="31"/>
                </a:cubicBezTo>
                <a:cubicBezTo>
                  <a:pt x="23" y="29"/>
                  <a:pt x="24" y="27"/>
                  <a:pt x="25" y="26"/>
                </a:cubicBezTo>
                <a:cubicBezTo>
                  <a:pt x="27" y="24"/>
                  <a:pt x="28" y="23"/>
                  <a:pt x="30" y="22"/>
                </a:cubicBezTo>
                <a:cubicBezTo>
                  <a:pt x="32" y="21"/>
                  <a:pt x="34" y="21"/>
                  <a:pt x="36" y="21"/>
                </a:cubicBezTo>
                <a:cubicBezTo>
                  <a:pt x="36" y="21"/>
                  <a:pt x="36" y="21"/>
                  <a:pt x="36" y="21"/>
                </a:cubicBezTo>
                <a:cubicBezTo>
                  <a:pt x="39" y="21"/>
                  <a:pt x="41" y="21"/>
                  <a:pt x="42" y="22"/>
                </a:cubicBezTo>
                <a:cubicBezTo>
                  <a:pt x="44" y="23"/>
                  <a:pt x="46" y="24"/>
                  <a:pt x="47" y="26"/>
                </a:cubicBezTo>
                <a:cubicBezTo>
                  <a:pt x="49" y="27"/>
                  <a:pt x="50" y="29"/>
                  <a:pt x="51" y="31"/>
                </a:cubicBezTo>
                <a:cubicBezTo>
                  <a:pt x="52" y="32"/>
                  <a:pt x="52" y="34"/>
                  <a:pt x="52" y="37"/>
                </a:cubicBezTo>
                <a:lnTo>
                  <a:pt x="52" y="51"/>
                </a:lnTo>
                <a:close/>
                <a:moveTo>
                  <a:pt x="102" y="102"/>
                </a:moveTo>
                <a:cubicBezTo>
                  <a:pt x="72" y="102"/>
                  <a:pt x="72" y="102"/>
                  <a:pt x="72" y="102"/>
                </a:cubicBezTo>
                <a:cubicBezTo>
                  <a:pt x="72" y="72"/>
                  <a:pt x="72" y="72"/>
                  <a:pt x="72" y="72"/>
                </a:cubicBezTo>
                <a:cubicBezTo>
                  <a:pt x="102" y="72"/>
                  <a:pt x="102" y="72"/>
                  <a:pt x="102" y="72"/>
                </a:cubicBezTo>
                <a:lnTo>
                  <a:pt x="102" y="102"/>
                </a:lnTo>
                <a:close/>
                <a:moveTo>
                  <a:pt x="138" y="123"/>
                </a:moveTo>
                <a:cubicBezTo>
                  <a:pt x="140" y="123"/>
                  <a:pt x="142" y="123"/>
                  <a:pt x="144" y="124"/>
                </a:cubicBezTo>
                <a:cubicBezTo>
                  <a:pt x="146" y="125"/>
                  <a:pt x="147" y="126"/>
                  <a:pt x="149" y="127"/>
                </a:cubicBezTo>
                <a:cubicBezTo>
                  <a:pt x="150" y="128"/>
                  <a:pt x="151" y="130"/>
                  <a:pt x="152" y="132"/>
                </a:cubicBezTo>
                <a:cubicBezTo>
                  <a:pt x="153" y="134"/>
                  <a:pt x="153" y="136"/>
                  <a:pt x="153" y="138"/>
                </a:cubicBezTo>
                <a:cubicBezTo>
                  <a:pt x="153" y="138"/>
                  <a:pt x="153" y="138"/>
                  <a:pt x="153" y="138"/>
                </a:cubicBezTo>
                <a:cubicBezTo>
                  <a:pt x="153" y="140"/>
                  <a:pt x="153" y="142"/>
                  <a:pt x="152" y="144"/>
                </a:cubicBezTo>
                <a:cubicBezTo>
                  <a:pt x="151" y="146"/>
                  <a:pt x="150" y="147"/>
                  <a:pt x="149" y="149"/>
                </a:cubicBezTo>
                <a:cubicBezTo>
                  <a:pt x="147" y="150"/>
                  <a:pt x="146" y="151"/>
                  <a:pt x="144" y="152"/>
                </a:cubicBezTo>
                <a:cubicBezTo>
                  <a:pt x="142" y="153"/>
                  <a:pt x="140" y="153"/>
                  <a:pt x="138" y="153"/>
                </a:cubicBezTo>
                <a:cubicBezTo>
                  <a:pt x="136" y="153"/>
                  <a:pt x="134" y="153"/>
                  <a:pt x="132" y="152"/>
                </a:cubicBezTo>
                <a:cubicBezTo>
                  <a:pt x="130" y="151"/>
                  <a:pt x="129" y="150"/>
                  <a:pt x="127" y="149"/>
                </a:cubicBezTo>
                <a:cubicBezTo>
                  <a:pt x="126" y="147"/>
                  <a:pt x="125" y="146"/>
                  <a:pt x="124" y="144"/>
                </a:cubicBezTo>
                <a:cubicBezTo>
                  <a:pt x="123" y="142"/>
                  <a:pt x="123" y="140"/>
                  <a:pt x="123" y="138"/>
                </a:cubicBezTo>
                <a:cubicBezTo>
                  <a:pt x="123" y="123"/>
                  <a:pt x="123" y="123"/>
                  <a:pt x="123" y="123"/>
                </a:cubicBezTo>
                <a:lnTo>
                  <a:pt x="138" y="123"/>
                </a:lnTo>
                <a:close/>
                <a:moveTo>
                  <a:pt x="152" y="42"/>
                </a:moveTo>
                <a:cubicBezTo>
                  <a:pt x="151" y="44"/>
                  <a:pt x="150" y="46"/>
                  <a:pt x="149" y="47"/>
                </a:cubicBezTo>
                <a:cubicBezTo>
                  <a:pt x="147" y="48"/>
                  <a:pt x="146" y="50"/>
                  <a:pt x="144" y="50"/>
                </a:cubicBezTo>
                <a:cubicBezTo>
                  <a:pt x="142" y="51"/>
                  <a:pt x="140" y="52"/>
                  <a:pt x="138" y="52"/>
                </a:cubicBezTo>
                <a:cubicBezTo>
                  <a:pt x="138" y="52"/>
                  <a:pt x="138" y="52"/>
                  <a:pt x="138" y="52"/>
                </a:cubicBezTo>
                <a:cubicBezTo>
                  <a:pt x="123" y="52"/>
                  <a:pt x="123" y="52"/>
                  <a:pt x="123" y="52"/>
                </a:cubicBezTo>
                <a:cubicBezTo>
                  <a:pt x="123" y="37"/>
                  <a:pt x="123" y="37"/>
                  <a:pt x="123" y="37"/>
                </a:cubicBezTo>
                <a:cubicBezTo>
                  <a:pt x="123" y="34"/>
                  <a:pt x="123" y="32"/>
                  <a:pt x="124" y="31"/>
                </a:cubicBezTo>
                <a:cubicBezTo>
                  <a:pt x="125" y="29"/>
                  <a:pt x="126" y="27"/>
                  <a:pt x="127" y="26"/>
                </a:cubicBezTo>
                <a:cubicBezTo>
                  <a:pt x="129" y="24"/>
                  <a:pt x="130" y="23"/>
                  <a:pt x="132" y="22"/>
                </a:cubicBezTo>
                <a:cubicBezTo>
                  <a:pt x="134" y="21"/>
                  <a:pt x="136" y="21"/>
                  <a:pt x="138" y="21"/>
                </a:cubicBezTo>
                <a:cubicBezTo>
                  <a:pt x="138" y="21"/>
                  <a:pt x="138" y="21"/>
                  <a:pt x="138" y="21"/>
                </a:cubicBezTo>
                <a:cubicBezTo>
                  <a:pt x="140" y="21"/>
                  <a:pt x="142" y="21"/>
                  <a:pt x="144" y="22"/>
                </a:cubicBezTo>
                <a:cubicBezTo>
                  <a:pt x="146" y="23"/>
                  <a:pt x="147" y="24"/>
                  <a:pt x="149" y="26"/>
                </a:cubicBezTo>
                <a:cubicBezTo>
                  <a:pt x="150" y="27"/>
                  <a:pt x="151" y="29"/>
                  <a:pt x="152" y="31"/>
                </a:cubicBezTo>
                <a:cubicBezTo>
                  <a:pt x="153" y="33"/>
                  <a:pt x="153" y="34"/>
                  <a:pt x="153" y="37"/>
                </a:cubicBezTo>
                <a:cubicBezTo>
                  <a:pt x="153" y="39"/>
                  <a:pt x="153" y="41"/>
                  <a:pt x="152" y="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1" name="Freeform 170"/>
          <p:cNvSpPr>
            <a:spLocks noEditPoints="1"/>
          </p:cNvSpPr>
          <p:nvPr/>
        </p:nvSpPr>
        <p:spPr bwMode="auto">
          <a:xfrm>
            <a:off x="836613" y="4117975"/>
            <a:ext cx="400050" cy="39846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2" name="Freeform 171"/>
          <p:cNvSpPr>
            <a:spLocks noEditPoints="1"/>
          </p:cNvSpPr>
          <p:nvPr/>
        </p:nvSpPr>
        <p:spPr bwMode="auto">
          <a:xfrm>
            <a:off x="1525588" y="4138613"/>
            <a:ext cx="392112" cy="361950"/>
          </a:xfrm>
          <a:custGeom>
            <a:avLst/>
            <a:gdLst>
              <a:gd name="T0" fmla="*/ 160 w 247"/>
              <a:gd name="T1" fmla="*/ 228 h 228"/>
              <a:gd name="T2" fmla="*/ 68 w 247"/>
              <a:gd name="T3" fmla="*/ 0 h 228"/>
              <a:gd name="T4" fmla="*/ 146 w 247"/>
              <a:gd name="T5" fmla="*/ 195 h 228"/>
              <a:gd name="T6" fmla="*/ 122 w 247"/>
              <a:gd name="T7" fmla="*/ 171 h 228"/>
              <a:gd name="T8" fmla="*/ 146 w 247"/>
              <a:gd name="T9" fmla="*/ 195 h 228"/>
              <a:gd name="T10" fmla="*/ 101 w 247"/>
              <a:gd name="T11" fmla="*/ 134 h 228"/>
              <a:gd name="T12" fmla="*/ 125 w 247"/>
              <a:gd name="T13" fmla="*/ 158 h 228"/>
              <a:gd name="T14" fmla="*/ 146 w 247"/>
              <a:gd name="T15" fmla="*/ 121 h 228"/>
              <a:gd name="T16" fmla="*/ 122 w 247"/>
              <a:gd name="T17" fmla="*/ 97 h 228"/>
              <a:gd name="T18" fmla="*/ 146 w 247"/>
              <a:gd name="T19" fmla="*/ 121 h 228"/>
              <a:gd name="T20" fmla="*/ 101 w 247"/>
              <a:gd name="T21" fmla="*/ 60 h 228"/>
              <a:gd name="T22" fmla="*/ 125 w 247"/>
              <a:gd name="T23" fmla="*/ 84 h 228"/>
              <a:gd name="T24" fmla="*/ 122 w 247"/>
              <a:gd name="T25" fmla="*/ 23 h 228"/>
              <a:gd name="T26" fmla="*/ 146 w 247"/>
              <a:gd name="T27" fmla="*/ 47 h 228"/>
              <a:gd name="T28" fmla="*/ 122 w 247"/>
              <a:gd name="T29" fmla="*/ 23 h 228"/>
              <a:gd name="T30" fmla="*/ 104 w 247"/>
              <a:gd name="T31" fmla="*/ 23 h 228"/>
              <a:gd name="T32" fmla="*/ 80 w 247"/>
              <a:gd name="T33" fmla="*/ 47 h 228"/>
              <a:gd name="T34" fmla="*/ 80 w 247"/>
              <a:gd name="T35" fmla="*/ 97 h 228"/>
              <a:gd name="T36" fmla="*/ 104 w 247"/>
              <a:gd name="T37" fmla="*/ 121 h 228"/>
              <a:gd name="T38" fmla="*/ 80 w 247"/>
              <a:gd name="T39" fmla="*/ 97 h 228"/>
              <a:gd name="T40" fmla="*/ 104 w 247"/>
              <a:gd name="T41" fmla="*/ 171 h 228"/>
              <a:gd name="T42" fmla="*/ 80 w 247"/>
              <a:gd name="T43" fmla="*/ 195 h 228"/>
              <a:gd name="T44" fmla="*/ 0 w 247"/>
              <a:gd name="T45" fmla="*/ 228 h 228"/>
              <a:gd name="T46" fmla="*/ 55 w 247"/>
              <a:gd name="T47" fmla="*/ 73 h 228"/>
              <a:gd name="T48" fmla="*/ 0 w 247"/>
              <a:gd name="T49" fmla="*/ 228 h 228"/>
              <a:gd name="T50" fmla="*/ 40 w 247"/>
              <a:gd name="T51" fmla="*/ 84 h 228"/>
              <a:gd name="T52" fmla="*/ 16 w 247"/>
              <a:gd name="T53" fmla="*/ 110 h 228"/>
              <a:gd name="T54" fmla="*/ 16 w 247"/>
              <a:gd name="T55" fmla="*/ 128 h 228"/>
              <a:gd name="T56" fmla="*/ 40 w 247"/>
              <a:gd name="T57" fmla="*/ 152 h 228"/>
              <a:gd name="T58" fmla="*/ 16 w 247"/>
              <a:gd name="T59" fmla="*/ 128 h 228"/>
              <a:gd name="T60" fmla="*/ 40 w 247"/>
              <a:gd name="T61" fmla="*/ 171 h 228"/>
              <a:gd name="T62" fmla="*/ 16 w 247"/>
              <a:gd name="T63" fmla="*/ 195 h 228"/>
              <a:gd name="T64" fmla="*/ 237 w 247"/>
              <a:gd name="T65" fmla="*/ 94 h 228"/>
              <a:gd name="T66" fmla="*/ 223 w 247"/>
              <a:gd name="T67" fmla="*/ 64 h 228"/>
              <a:gd name="T68" fmla="*/ 213 w 247"/>
              <a:gd name="T69" fmla="*/ 36 h 228"/>
              <a:gd name="T70" fmla="*/ 206 w 247"/>
              <a:gd name="T71" fmla="*/ 9 h 228"/>
              <a:gd name="T72" fmla="*/ 196 w 247"/>
              <a:gd name="T73" fmla="*/ 36 h 228"/>
              <a:gd name="T74" fmla="*/ 182 w 247"/>
              <a:gd name="T75" fmla="*/ 64 h 228"/>
              <a:gd name="T76" fmla="*/ 172 w 247"/>
              <a:gd name="T77" fmla="*/ 94 h 228"/>
              <a:gd name="T78" fmla="*/ 247 w 247"/>
              <a:gd name="T79" fmla="*/ 228 h 228"/>
              <a:gd name="T80" fmla="*/ 237 w 247"/>
              <a:gd name="T81" fmla="*/ 94 h 228"/>
              <a:gd name="T82" fmla="*/ 185 w 247"/>
              <a:gd name="T83" fmla="*/ 211 h 228"/>
              <a:gd name="T84" fmla="*/ 209 w 247"/>
              <a:gd name="T85" fmla="*/ 185 h 228"/>
              <a:gd name="T86" fmla="*/ 209 w 247"/>
              <a:gd name="T87" fmla="*/ 135 h 228"/>
              <a:gd name="T88" fmla="*/ 185 w 247"/>
              <a:gd name="T89" fmla="*/ 110 h 228"/>
              <a:gd name="T90" fmla="*/ 209 w 247"/>
              <a:gd name="T91" fmla="*/ 135 h 228"/>
              <a:gd name="T92" fmla="*/ 213 w 247"/>
              <a:gd name="T93" fmla="*/ 172 h 228"/>
              <a:gd name="T94" fmla="*/ 237 w 247"/>
              <a:gd name="T95"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228">
                <a:moveTo>
                  <a:pt x="68" y="228"/>
                </a:moveTo>
                <a:lnTo>
                  <a:pt x="160" y="228"/>
                </a:lnTo>
                <a:lnTo>
                  <a:pt x="160" y="0"/>
                </a:lnTo>
                <a:lnTo>
                  <a:pt x="68" y="0"/>
                </a:lnTo>
                <a:lnTo>
                  <a:pt x="68" y="228"/>
                </a:lnTo>
                <a:close/>
                <a:moveTo>
                  <a:pt x="146" y="195"/>
                </a:moveTo>
                <a:lnTo>
                  <a:pt x="122" y="195"/>
                </a:lnTo>
                <a:lnTo>
                  <a:pt x="122" y="171"/>
                </a:lnTo>
                <a:lnTo>
                  <a:pt x="146" y="171"/>
                </a:lnTo>
                <a:lnTo>
                  <a:pt x="146" y="195"/>
                </a:lnTo>
                <a:close/>
                <a:moveTo>
                  <a:pt x="101" y="158"/>
                </a:moveTo>
                <a:lnTo>
                  <a:pt x="101" y="134"/>
                </a:lnTo>
                <a:lnTo>
                  <a:pt x="125" y="134"/>
                </a:lnTo>
                <a:lnTo>
                  <a:pt x="125" y="158"/>
                </a:lnTo>
                <a:lnTo>
                  <a:pt x="101" y="158"/>
                </a:lnTo>
                <a:close/>
                <a:moveTo>
                  <a:pt x="146" y="121"/>
                </a:moveTo>
                <a:lnTo>
                  <a:pt x="122" y="121"/>
                </a:lnTo>
                <a:lnTo>
                  <a:pt x="122" y="97"/>
                </a:lnTo>
                <a:lnTo>
                  <a:pt x="146" y="97"/>
                </a:lnTo>
                <a:lnTo>
                  <a:pt x="146" y="121"/>
                </a:lnTo>
                <a:close/>
                <a:moveTo>
                  <a:pt x="101" y="84"/>
                </a:moveTo>
                <a:lnTo>
                  <a:pt x="101" y="60"/>
                </a:lnTo>
                <a:lnTo>
                  <a:pt x="125" y="60"/>
                </a:lnTo>
                <a:lnTo>
                  <a:pt x="125" y="84"/>
                </a:lnTo>
                <a:lnTo>
                  <a:pt x="101" y="84"/>
                </a:lnTo>
                <a:close/>
                <a:moveTo>
                  <a:pt x="122" y="23"/>
                </a:moveTo>
                <a:lnTo>
                  <a:pt x="146" y="23"/>
                </a:lnTo>
                <a:lnTo>
                  <a:pt x="146" y="47"/>
                </a:lnTo>
                <a:lnTo>
                  <a:pt x="122" y="47"/>
                </a:lnTo>
                <a:lnTo>
                  <a:pt x="122" y="23"/>
                </a:lnTo>
                <a:close/>
                <a:moveTo>
                  <a:pt x="80" y="23"/>
                </a:moveTo>
                <a:lnTo>
                  <a:pt x="104" y="23"/>
                </a:lnTo>
                <a:lnTo>
                  <a:pt x="104" y="47"/>
                </a:lnTo>
                <a:lnTo>
                  <a:pt x="80" y="47"/>
                </a:lnTo>
                <a:lnTo>
                  <a:pt x="80" y="23"/>
                </a:lnTo>
                <a:close/>
                <a:moveTo>
                  <a:pt x="80" y="97"/>
                </a:moveTo>
                <a:lnTo>
                  <a:pt x="104" y="97"/>
                </a:lnTo>
                <a:lnTo>
                  <a:pt x="104" y="121"/>
                </a:lnTo>
                <a:lnTo>
                  <a:pt x="80" y="121"/>
                </a:lnTo>
                <a:lnTo>
                  <a:pt x="80" y="97"/>
                </a:lnTo>
                <a:close/>
                <a:moveTo>
                  <a:pt x="80" y="171"/>
                </a:moveTo>
                <a:lnTo>
                  <a:pt x="104" y="171"/>
                </a:lnTo>
                <a:lnTo>
                  <a:pt x="104" y="195"/>
                </a:lnTo>
                <a:lnTo>
                  <a:pt x="80" y="195"/>
                </a:lnTo>
                <a:lnTo>
                  <a:pt x="80" y="171"/>
                </a:lnTo>
                <a:close/>
                <a:moveTo>
                  <a:pt x="0" y="228"/>
                </a:moveTo>
                <a:lnTo>
                  <a:pt x="55" y="228"/>
                </a:lnTo>
                <a:lnTo>
                  <a:pt x="55" y="73"/>
                </a:lnTo>
                <a:lnTo>
                  <a:pt x="0" y="73"/>
                </a:lnTo>
                <a:lnTo>
                  <a:pt x="0" y="228"/>
                </a:lnTo>
                <a:close/>
                <a:moveTo>
                  <a:pt x="16" y="84"/>
                </a:moveTo>
                <a:lnTo>
                  <a:pt x="40" y="84"/>
                </a:lnTo>
                <a:lnTo>
                  <a:pt x="40" y="110"/>
                </a:lnTo>
                <a:lnTo>
                  <a:pt x="16" y="110"/>
                </a:lnTo>
                <a:lnTo>
                  <a:pt x="16" y="84"/>
                </a:lnTo>
                <a:close/>
                <a:moveTo>
                  <a:pt x="16" y="128"/>
                </a:moveTo>
                <a:lnTo>
                  <a:pt x="40" y="128"/>
                </a:lnTo>
                <a:lnTo>
                  <a:pt x="40" y="152"/>
                </a:lnTo>
                <a:lnTo>
                  <a:pt x="16" y="152"/>
                </a:lnTo>
                <a:lnTo>
                  <a:pt x="16" y="128"/>
                </a:lnTo>
                <a:close/>
                <a:moveTo>
                  <a:pt x="16" y="171"/>
                </a:moveTo>
                <a:lnTo>
                  <a:pt x="40" y="171"/>
                </a:lnTo>
                <a:lnTo>
                  <a:pt x="40" y="195"/>
                </a:lnTo>
                <a:lnTo>
                  <a:pt x="16" y="195"/>
                </a:lnTo>
                <a:lnTo>
                  <a:pt x="16" y="171"/>
                </a:lnTo>
                <a:close/>
                <a:moveTo>
                  <a:pt x="237" y="94"/>
                </a:moveTo>
                <a:lnTo>
                  <a:pt x="237" y="64"/>
                </a:lnTo>
                <a:lnTo>
                  <a:pt x="223" y="64"/>
                </a:lnTo>
                <a:lnTo>
                  <a:pt x="223" y="36"/>
                </a:lnTo>
                <a:lnTo>
                  <a:pt x="213" y="36"/>
                </a:lnTo>
                <a:lnTo>
                  <a:pt x="213" y="9"/>
                </a:lnTo>
                <a:lnTo>
                  <a:pt x="206" y="9"/>
                </a:lnTo>
                <a:lnTo>
                  <a:pt x="206" y="36"/>
                </a:lnTo>
                <a:lnTo>
                  <a:pt x="196" y="36"/>
                </a:lnTo>
                <a:lnTo>
                  <a:pt x="196" y="64"/>
                </a:lnTo>
                <a:lnTo>
                  <a:pt x="182" y="64"/>
                </a:lnTo>
                <a:lnTo>
                  <a:pt x="182" y="94"/>
                </a:lnTo>
                <a:lnTo>
                  <a:pt x="172" y="94"/>
                </a:lnTo>
                <a:lnTo>
                  <a:pt x="172" y="228"/>
                </a:lnTo>
                <a:lnTo>
                  <a:pt x="247" y="228"/>
                </a:lnTo>
                <a:lnTo>
                  <a:pt x="247" y="94"/>
                </a:lnTo>
                <a:lnTo>
                  <a:pt x="237" y="94"/>
                </a:lnTo>
                <a:close/>
                <a:moveTo>
                  <a:pt x="209" y="211"/>
                </a:moveTo>
                <a:lnTo>
                  <a:pt x="185" y="211"/>
                </a:lnTo>
                <a:lnTo>
                  <a:pt x="185" y="185"/>
                </a:lnTo>
                <a:lnTo>
                  <a:pt x="209" y="185"/>
                </a:lnTo>
                <a:lnTo>
                  <a:pt x="209" y="211"/>
                </a:lnTo>
                <a:close/>
                <a:moveTo>
                  <a:pt x="209" y="135"/>
                </a:moveTo>
                <a:lnTo>
                  <a:pt x="185" y="135"/>
                </a:lnTo>
                <a:lnTo>
                  <a:pt x="185" y="110"/>
                </a:lnTo>
                <a:lnTo>
                  <a:pt x="209" y="110"/>
                </a:lnTo>
                <a:lnTo>
                  <a:pt x="209" y="135"/>
                </a:lnTo>
                <a:close/>
                <a:moveTo>
                  <a:pt x="237" y="172"/>
                </a:moveTo>
                <a:lnTo>
                  <a:pt x="213" y="172"/>
                </a:lnTo>
                <a:lnTo>
                  <a:pt x="213" y="148"/>
                </a:lnTo>
                <a:lnTo>
                  <a:pt x="237" y="148"/>
                </a:lnTo>
                <a:lnTo>
                  <a:pt x="237" y="17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3" name="Freeform 172"/>
          <p:cNvSpPr>
            <a:spLocks noEditPoints="1"/>
          </p:cNvSpPr>
          <p:nvPr/>
        </p:nvSpPr>
        <p:spPr bwMode="auto">
          <a:xfrm>
            <a:off x="2174875" y="4157663"/>
            <a:ext cx="392113" cy="342900"/>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4" name="Freeform 173"/>
          <p:cNvSpPr>
            <a:spLocks noEditPoints="1"/>
          </p:cNvSpPr>
          <p:nvPr/>
        </p:nvSpPr>
        <p:spPr bwMode="auto">
          <a:xfrm>
            <a:off x="2847975" y="4154488"/>
            <a:ext cx="325438" cy="347662"/>
          </a:xfrm>
          <a:custGeom>
            <a:avLst/>
            <a:gdLst>
              <a:gd name="T0" fmla="*/ 72 w 144"/>
              <a:gd name="T1" fmla="*/ 43 h 154"/>
              <a:gd name="T2" fmla="*/ 42 w 144"/>
              <a:gd name="T3" fmla="*/ 72 h 154"/>
              <a:gd name="T4" fmla="*/ 72 w 144"/>
              <a:gd name="T5" fmla="*/ 102 h 154"/>
              <a:gd name="T6" fmla="*/ 101 w 144"/>
              <a:gd name="T7" fmla="*/ 72 h 154"/>
              <a:gd name="T8" fmla="*/ 72 w 144"/>
              <a:gd name="T9" fmla="*/ 43 h 154"/>
              <a:gd name="T10" fmla="*/ 72 w 144"/>
              <a:gd name="T11" fmla="*/ 89 h 154"/>
              <a:gd name="T12" fmla="*/ 55 w 144"/>
              <a:gd name="T13" fmla="*/ 72 h 154"/>
              <a:gd name="T14" fmla="*/ 72 w 144"/>
              <a:gd name="T15" fmla="*/ 56 h 154"/>
              <a:gd name="T16" fmla="*/ 88 w 144"/>
              <a:gd name="T17" fmla="*/ 72 h 154"/>
              <a:gd name="T18" fmla="*/ 72 w 144"/>
              <a:gd name="T19" fmla="*/ 89 h 154"/>
              <a:gd name="T20" fmla="*/ 52 w 144"/>
              <a:gd name="T21" fmla="*/ 128 h 154"/>
              <a:gd name="T22" fmla="*/ 91 w 144"/>
              <a:gd name="T23" fmla="*/ 128 h 154"/>
              <a:gd name="T24" fmla="*/ 91 w 144"/>
              <a:gd name="T25" fmla="*/ 115 h 154"/>
              <a:gd name="T26" fmla="*/ 52 w 144"/>
              <a:gd name="T27" fmla="*/ 115 h 154"/>
              <a:gd name="T28" fmla="*/ 52 w 144"/>
              <a:gd name="T29" fmla="*/ 128 h 154"/>
              <a:gd name="T30" fmla="*/ 52 w 144"/>
              <a:gd name="T31" fmla="*/ 154 h 154"/>
              <a:gd name="T32" fmla="*/ 91 w 144"/>
              <a:gd name="T33" fmla="*/ 154 h 154"/>
              <a:gd name="T34" fmla="*/ 91 w 144"/>
              <a:gd name="T35" fmla="*/ 141 h 154"/>
              <a:gd name="T36" fmla="*/ 52 w 144"/>
              <a:gd name="T37" fmla="*/ 141 h 154"/>
              <a:gd name="T38" fmla="*/ 52 w 144"/>
              <a:gd name="T39" fmla="*/ 154 h 154"/>
              <a:gd name="T40" fmla="*/ 46 w 144"/>
              <a:gd name="T41" fmla="*/ 20 h 154"/>
              <a:gd name="T42" fmla="*/ 19 w 144"/>
              <a:gd name="T43" fmla="*/ 47 h 154"/>
              <a:gd name="T44" fmla="*/ 28 w 144"/>
              <a:gd name="T45" fmla="*/ 56 h 154"/>
              <a:gd name="T46" fmla="*/ 55 w 144"/>
              <a:gd name="T47" fmla="*/ 29 h 154"/>
              <a:gd name="T48" fmla="*/ 46 w 144"/>
              <a:gd name="T49" fmla="*/ 20 h 154"/>
              <a:gd name="T50" fmla="*/ 28 w 144"/>
              <a:gd name="T51" fmla="*/ 2 h 154"/>
              <a:gd name="T52" fmla="*/ 0 w 144"/>
              <a:gd name="T53" fmla="*/ 29 h 154"/>
              <a:gd name="T54" fmla="*/ 9 w 144"/>
              <a:gd name="T55" fmla="*/ 38 h 154"/>
              <a:gd name="T56" fmla="*/ 37 w 144"/>
              <a:gd name="T57" fmla="*/ 11 h 154"/>
              <a:gd name="T58" fmla="*/ 28 w 144"/>
              <a:gd name="T59" fmla="*/ 2 h 154"/>
              <a:gd name="T60" fmla="*/ 120 w 144"/>
              <a:gd name="T61" fmla="*/ 0 h 154"/>
              <a:gd name="T62" fmla="*/ 90 w 144"/>
              <a:gd name="T63" fmla="*/ 30 h 154"/>
              <a:gd name="T64" fmla="*/ 114 w 144"/>
              <a:gd name="T65" fmla="*/ 54 h 154"/>
              <a:gd name="T66" fmla="*/ 144 w 144"/>
              <a:gd name="T67" fmla="*/ 24 h 154"/>
              <a:gd name="T68" fmla="*/ 120 w 144"/>
              <a:gd name="T6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54">
                <a:moveTo>
                  <a:pt x="72" y="43"/>
                </a:moveTo>
                <a:cubicBezTo>
                  <a:pt x="55" y="43"/>
                  <a:pt x="42" y="56"/>
                  <a:pt x="42" y="72"/>
                </a:cubicBezTo>
                <a:cubicBezTo>
                  <a:pt x="42" y="89"/>
                  <a:pt x="55" y="102"/>
                  <a:pt x="72" y="102"/>
                </a:cubicBezTo>
                <a:cubicBezTo>
                  <a:pt x="88" y="102"/>
                  <a:pt x="101" y="89"/>
                  <a:pt x="101" y="72"/>
                </a:cubicBezTo>
                <a:cubicBezTo>
                  <a:pt x="101" y="56"/>
                  <a:pt x="88" y="43"/>
                  <a:pt x="72" y="43"/>
                </a:cubicBezTo>
                <a:close/>
                <a:moveTo>
                  <a:pt x="72" y="89"/>
                </a:moveTo>
                <a:cubicBezTo>
                  <a:pt x="62" y="89"/>
                  <a:pt x="55" y="82"/>
                  <a:pt x="55" y="72"/>
                </a:cubicBezTo>
                <a:cubicBezTo>
                  <a:pt x="55" y="63"/>
                  <a:pt x="62" y="56"/>
                  <a:pt x="72" y="56"/>
                </a:cubicBezTo>
                <a:cubicBezTo>
                  <a:pt x="81" y="56"/>
                  <a:pt x="88" y="63"/>
                  <a:pt x="88" y="72"/>
                </a:cubicBezTo>
                <a:cubicBezTo>
                  <a:pt x="88" y="82"/>
                  <a:pt x="81" y="89"/>
                  <a:pt x="72" y="89"/>
                </a:cubicBezTo>
                <a:close/>
                <a:moveTo>
                  <a:pt x="52" y="128"/>
                </a:moveTo>
                <a:cubicBezTo>
                  <a:pt x="91" y="128"/>
                  <a:pt x="91" y="128"/>
                  <a:pt x="91" y="128"/>
                </a:cubicBezTo>
                <a:cubicBezTo>
                  <a:pt x="91" y="115"/>
                  <a:pt x="91" y="115"/>
                  <a:pt x="91" y="115"/>
                </a:cubicBezTo>
                <a:cubicBezTo>
                  <a:pt x="52" y="115"/>
                  <a:pt x="52" y="115"/>
                  <a:pt x="52" y="115"/>
                </a:cubicBezTo>
                <a:lnTo>
                  <a:pt x="52" y="128"/>
                </a:lnTo>
                <a:close/>
                <a:moveTo>
                  <a:pt x="52" y="154"/>
                </a:moveTo>
                <a:cubicBezTo>
                  <a:pt x="91" y="154"/>
                  <a:pt x="91" y="154"/>
                  <a:pt x="91" y="154"/>
                </a:cubicBezTo>
                <a:cubicBezTo>
                  <a:pt x="91" y="141"/>
                  <a:pt x="91" y="141"/>
                  <a:pt x="91" y="141"/>
                </a:cubicBezTo>
                <a:cubicBezTo>
                  <a:pt x="52" y="141"/>
                  <a:pt x="52" y="141"/>
                  <a:pt x="52" y="141"/>
                </a:cubicBezTo>
                <a:lnTo>
                  <a:pt x="52" y="154"/>
                </a:lnTo>
                <a:close/>
                <a:moveTo>
                  <a:pt x="46" y="20"/>
                </a:moveTo>
                <a:cubicBezTo>
                  <a:pt x="19" y="47"/>
                  <a:pt x="19" y="47"/>
                  <a:pt x="19" y="47"/>
                </a:cubicBezTo>
                <a:cubicBezTo>
                  <a:pt x="28" y="56"/>
                  <a:pt x="28" y="56"/>
                  <a:pt x="28" y="56"/>
                </a:cubicBezTo>
                <a:cubicBezTo>
                  <a:pt x="55" y="29"/>
                  <a:pt x="55" y="29"/>
                  <a:pt x="55" y="29"/>
                </a:cubicBezTo>
                <a:lnTo>
                  <a:pt x="46" y="20"/>
                </a:lnTo>
                <a:close/>
                <a:moveTo>
                  <a:pt x="28" y="2"/>
                </a:moveTo>
                <a:cubicBezTo>
                  <a:pt x="0" y="29"/>
                  <a:pt x="0" y="29"/>
                  <a:pt x="0" y="29"/>
                </a:cubicBezTo>
                <a:cubicBezTo>
                  <a:pt x="9" y="38"/>
                  <a:pt x="9" y="38"/>
                  <a:pt x="9" y="38"/>
                </a:cubicBezTo>
                <a:cubicBezTo>
                  <a:pt x="37" y="11"/>
                  <a:pt x="37" y="11"/>
                  <a:pt x="37" y="11"/>
                </a:cubicBezTo>
                <a:lnTo>
                  <a:pt x="28" y="2"/>
                </a:lnTo>
                <a:close/>
                <a:moveTo>
                  <a:pt x="120" y="0"/>
                </a:moveTo>
                <a:cubicBezTo>
                  <a:pt x="90" y="30"/>
                  <a:pt x="90" y="30"/>
                  <a:pt x="90" y="30"/>
                </a:cubicBezTo>
                <a:cubicBezTo>
                  <a:pt x="114" y="54"/>
                  <a:pt x="114" y="54"/>
                  <a:pt x="114" y="54"/>
                </a:cubicBezTo>
                <a:cubicBezTo>
                  <a:pt x="144" y="24"/>
                  <a:pt x="144" y="24"/>
                  <a:pt x="144" y="24"/>
                </a:cubicBezTo>
                <a:lnTo>
                  <a:pt x="12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5" name="Freeform 174"/>
          <p:cNvSpPr>
            <a:spLocks noEditPoints="1"/>
          </p:cNvSpPr>
          <p:nvPr/>
        </p:nvSpPr>
        <p:spPr bwMode="auto">
          <a:xfrm>
            <a:off x="3438525" y="4133850"/>
            <a:ext cx="387350" cy="388938"/>
          </a:xfrm>
          <a:custGeom>
            <a:avLst/>
            <a:gdLst>
              <a:gd name="T0" fmla="*/ 167 w 172"/>
              <a:gd name="T1" fmla="*/ 167 h 172"/>
              <a:gd name="T2" fmla="*/ 128 w 172"/>
              <a:gd name="T3" fmla="*/ 109 h 172"/>
              <a:gd name="T4" fmla="*/ 133 w 172"/>
              <a:gd name="T5" fmla="*/ 94 h 172"/>
              <a:gd name="T6" fmla="*/ 172 w 172"/>
              <a:gd name="T7" fmla="*/ 86 h 172"/>
              <a:gd name="T8" fmla="*/ 133 w 172"/>
              <a:gd name="T9" fmla="*/ 78 h 172"/>
              <a:gd name="T10" fmla="*/ 94 w 172"/>
              <a:gd name="T11" fmla="*/ 39 h 172"/>
              <a:gd name="T12" fmla="*/ 86 w 172"/>
              <a:gd name="T13" fmla="*/ 0 h 172"/>
              <a:gd name="T14" fmla="*/ 78 w 172"/>
              <a:gd name="T15" fmla="*/ 39 h 172"/>
              <a:gd name="T16" fmla="*/ 63 w 172"/>
              <a:gd name="T17" fmla="*/ 44 h 172"/>
              <a:gd name="T18" fmla="*/ 5 w 172"/>
              <a:gd name="T19" fmla="*/ 5 h 172"/>
              <a:gd name="T20" fmla="*/ 44 w 172"/>
              <a:gd name="T21" fmla="*/ 63 h 172"/>
              <a:gd name="T22" fmla="*/ 39 w 172"/>
              <a:gd name="T23" fmla="*/ 78 h 172"/>
              <a:gd name="T24" fmla="*/ 0 w 172"/>
              <a:gd name="T25" fmla="*/ 86 h 172"/>
              <a:gd name="T26" fmla="*/ 39 w 172"/>
              <a:gd name="T27" fmla="*/ 94 h 172"/>
              <a:gd name="T28" fmla="*/ 78 w 172"/>
              <a:gd name="T29" fmla="*/ 133 h 172"/>
              <a:gd name="T30" fmla="*/ 86 w 172"/>
              <a:gd name="T31" fmla="*/ 172 h 172"/>
              <a:gd name="T32" fmla="*/ 94 w 172"/>
              <a:gd name="T33" fmla="*/ 133 h 172"/>
              <a:gd name="T34" fmla="*/ 109 w 172"/>
              <a:gd name="T35" fmla="*/ 128 h 172"/>
              <a:gd name="T36" fmla="*/ 167 w 172"/>
              <a:gd name="T37" fmla="*/ 167 h 172"/>
              <a:gd name="T38" fmla="*/ 86 w 172"/>
              <a:gd name="T39" fmla="*/ 47 h 172"/>
              <a:gd name="T40" fmla="*/ 125 w 172"/>
              <a:gd name="T41" fmla="*/ 86 h 172"/>
              <a:gd name="T42" fmla="*/ 122 w 172"/>
              <a:gd name="T43" fmla="*/ 100 h 172"/>
              <a:gd name="T44" fmla="*/ 106 w 172"/>
              <a:gd name="T45" fmla="*/ 76 h 172"/>
              <a:gd name="T46" fmla="*/ 96 w 172"/>
              <a:gd name="T47" fmla="*/ 66 h 172"/>
              <a:gd name="T48" fmla="*/ 72 w 172"/>
              <a:gd name="T49" fmla="*/ 50 h 172"/>
              <a:gd name="T50" fmla="*/ 86 w 172"/>
              <a:gd name="T51" fmla="*/ 47 h 172"/>
              <a:gd name="T52" fmla="*/ 94 w 172"/>
              <a:gd name="T53" fmla="*/ 86 h 172"/>
              <a:gd name="T54" fmla="*/ 86 w 172"/>
              <a:gd name="T55" fmla="*/ 94 h 172"/>
              <a:gd name="T56" fmla="*/ 78 w 172"/>
              <a:gd name="T57" fmla="*/ 86 h 172"/>
              <a:gd name="T58" fmla="*/ 86 w 172"/>
              <a:gd name="T59" fmla="*/ 78 h 172"/>
              <a:gd name="T60" fmla="*/ 94 w 172"/>
              <a:gd name="T61" fmla="*/ 86 h 172"/>
              <a:gd name="T62" fmla="*/ 86 w 172"/>
              <a:gd name="T63" fmla="*/ 125 h 172"/>
              <a:gd name="T64" fmla="*/ 47 w 172"/>
              <a:gd name="T65" fmla="*/ 86 h 172"/>
              <a:gd name="T66" fmla="*/ 50 w 172"/>
              <a:gd name="T67" fmla="*/ 72 h 172"/>
              <a:gd name="T68" fmla="*/ 66 w 172"/>
              <a:gd name="T69" fmla="*/ 96 h 172"/>
              <a:gd name="T70" fmla="*/ 76 w 172"/>
              <a:gd name="T71" fmla="*/ 106 h 172"/>
              <a:gd name="T72" fmla="*/ 100 w 172"/>
              <a:gd name="T73" fmla="*/ 122 h 172"/>
              <a:gd name="T74" fmla="*/ 86 w 172"/>
              <a:gd name="T75" fmla="*/ 12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2" h="172">
                <a:moveTo>
                  <a:pt x="167" y="167"/>
                </a:moveTo>
                <a:cubicBezTo>
                  <a:pt x="128" y="109"/>
                  <a:pt x="128" y="109"/>
                  <a:pt x="128" y="109"/>
                </a:cubicBezTo>
                <a:cubicBezTo>
                  <a:pt x="131" y="104"/>
                  <a:pt x="132" y="99"/>
                  <a:pt x="133" y="94"/>
                </a:cubicBezTo>
                <a:cubicBezTo>
                  <a:pt x="172" y="86"/>
                  <a:pt x="172" y="86"/>
                  <a:pt x="172" y="86"/>
                </a:cubicBezTo>
                <a:cubicBezTo>
                  <a:pt x="133" y="78"/>
                  <a:pt x="133" y="78"/>
                  <a:pt x="133" y="78"/>
                </a:cubicBezTo>
                <a:cubicBezTo>
                  <a:pt x="130" y="58"/>
                  <a:pt x="114" y="42"/>
                  <a:pt x="94" y="39"/>
                </a:cubicBezTo>
                <a:cubicBezTo>
                  <a:pt x="86" y="0"/>
                  <a:pt x="86" y="0"/>
                  <a:pt x="86" y="0"/>
                </a:cubicBezTo>
                <a:cubicBezTo>
                  <a:pt x="78" y="39"/>
                  <a:pt x="78" y="39"/>
                  <a:pt x="78" y="39"/>
                </a:cubicBezTo>
                <a:cubicBezTo>
                  <a:pt x="73" y="40"/>
                  <a:pt x="68" y="41"/>
                  <a:pt x="63" y="44"/>
                </a:cubicBezTo>
                <a:cubicBezTo>
                  <a:pt x="5" y="5"/>
                  <a:pt x="5" y="5"/>
                  <a:pt x="5" y="5"/>
                </a:cubicBezTo>
                <a:cubicBezTo>
                  <a:pt x="44" y="63"/>
                  <a:pt x="44" y="63"/>
                  <a:pt x="44" y="63"/>
                </a:cubicBezTo>
                <a:cubicBezTo>
                  <a:pt x="41" y="68"/>
                  <a:pt x="40" y="73"/>
                  <a:pt x="39" y="78"/>
                </a:cubicBezTo>
                <a:cubicBezTo>
                  <a:pt x="0" y="86"/>
                  <a:pt x="0" y="86"/>
                  <a:pt x="0" y="86"/>
                </a:cubicBezTo>
                <a:cubicBezTo>
                  <a:pt x="39" y="94"/>
                  <a:pt x="39" y="94"/>
                  <a:pt x="39" y="94"/>
                </a:cubicBezTo>
                <a:cubicBezTo>
                  <a:pt x="42" y="114"/>
                  <a:pt x="58" y="130"/>
                  <a:pt x="78" y="133"/>
                </a:cubicBezTo>
                <a:cubicBezTo>
                  <a:pt x="86" y="172"/>
                  <a:pt x="86" y="172"/>
                  <a:pt x="86" y="172"/>
                </a:cubicBezTo>
                <a:cubicBezTo>
                  <a:pt x="94" y="133"/>
                  <a:pt x="94" y="133"/>
                  <a:pt x="94" y="133"/>
                </a:cubicBezTo>
                <a:cubicBezTo>
                  <a:pt x="99" y="132"/>
                  <a:pt x="104" y="131"/>
                  <a:pt x="109" y="128"/>
                </a:cubicBezTo>
                <a:lnTo>
                  <a:pt x="167" y="167"/>
                </a:lnTo>
                <a:close/>
                <a:moveTo>
                  <a:pt x="86" y="47"/>
                </a:moveTo>
                <a:cubicBezTo>
                  <a:pt x="107" y="47"/>
                  <a:pt x="125" y="65"/>
                  <a:pt x="125" y="86"/>
                </a:cubicBezTo>
                <a:cubicBezTo>
                  <a:pt x="125" y="91"/>
                  <a:pt x="124" y="96"/>
                  <a:pt x="122" y="100"/>
                </a:cubicBezTo>
                <a:cubicBezTo>
                  <a:pt x="106" y="76"/>
                  <a:pt x="106" y="76"/>
                  <a:pt x="106" y="76"/>
                </a:cubicBezTo>
                <a:cubicBezTo>
                  <a:pt x="96" y="66"/>
                  <a:pt x="96" y="66"/>
                  <a:pt x="96" y="66"/>
                </a:cubicBezTo>
                <a:cubicBezTo>
                  <a:pt x="72" y="50"/>
                  <a:pt x="72" y="50"/>
                  <a:pt x="72" y="50"/>
                </a:cubicBezTo>
                <a:cubicBezTo>
                  <a:pt x="76" y="48"/>
                  <a:pt x="81" y="47"/>
                  <a:pt x="86" y="47"/>
                </a:cubicBezTo>
                <a:close/>
                <a:moveTo>
                  <a:pt x="94" y="86"/>
                </a:moveTo>
                <a:cubicBezTo>
                  <a:pt x="94" y="90"/>
                  <a:pt x="90" y="94"/>
                  <a:pt x="86" y="94"/>
                </a:cubicBezTo>
                <a:cubicBezTo>
                  <a:pt x="82" y="94"/>
                  <a:pt x="78" y="90"/>
                  <a:pt x="78" y="86"/>
                </a:cubicBezTo>
                <a:cubicBezTo>
                  <a:pt x="78" y="82"/>
                  <a:pt x="82" y="78"/>
                  <a:pt x="86" y="78"/>
                </a:cubicBezTo>
                <a:cubicBezTo>
                  <a:pt x="90" y="78"/>
                  <a:pt x="94" y="82"/>
                  <a:pt x="94" y="86"/>
                </a:cubicBezTo>
                <a:close/>
                <a:moveTo>
                  <a:pt x="86" y="125"/>
                </a:moveTo>
                <a:cubicBezTo>
                  <a:pt x="65" y="125"/>
                  <a:pt x="47" y="107"/>
                  <a:pt x="47" y="86"/>
                </a:cubicBezTo>
                <a:cubicBezTo>
                  <a:pt x="47" y="81"/>
                  <a:pt x="48" y="76"/>
                  <a:pt x="50" y="72"/>
                </a:cubicBezTo>
                <a:cubicBezTo>
                  <a:pt x="66" y="96"/>
                  <a:pt x="66" y="96"/>
                  <a:pt x="66" y="96"/>
                </a:cubicBezTo>
                <a:cubicBezTo>
                  <a:pt x="76" y="106"/>
                  <a:pt x="76" y="106"/>
                  <a:pt x="76" y="106"/>
                </a:cubicBezTo>
                <a:cubicBezTo>
                  <a:pt x="100" y="122"/>
                  <a:pt x="100" y="122"/>
                  <a:pt x="100" y="122"/>
                </a:cubicBezTo>
                <a:cubicBezTo>
                  <a:pt x="96" y="124"/>
                  <a:pt x="91" y="125"/>
                  <a:pt x="86" y="12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6" name="Freeform 175"/>
          <p:cNvSpPr>
            <a:spLocks noEditPoints="1"/>
          </p:cNvSpPr>
          <p:nvPr/>
        </p:nvSpPr>
        <p:spPr bwMode="auto">
          <a:xfrm>
            <a:off x="4081463" y="4130675"/>
            <a:ext cx="311150" cy="396875"/>
          </a:xfrm>
          <a:custGeom>
            <a:avLst/>
            <a:gdLst>
              <a:gd name="T0" fmla="*/ 84 w 138"/>
              <a:gd name="T1" fmla="*/ 71 h 176"/>
              <a:gd name="T2" fmla="*/ 69 w 138"/>
              <a:gd name="T3" fmla="*/ 69 h 176"/>
              <a:gd name="T4" fmla="*/ 54 w 138"/>
              <a:gd name="T5" fmla="*/ 71 h 176"/>
              <a:gd name="T6" fmla="*/ 54 w 138"/>
              <a:gd name="T7" fmla="*/ 26 h 176"/>
              <a:gd name="T8" fmla="*/ 15 w 138"/>
              <a:gd name="T9" fmla="*/ 26 h 176"/>
              <a:gd name="T10" fmla="*/ 15 w 138"/>
              <a:gd name="T11" fmla="*/ 48 h 176"/>
              <a:gd name="T12" fmla="*/ 34 w 138"/>
              <a:gd name="T13" fmla="*/ 82 h 176"/>
              <a:gd name="T14" fmla="*/ 16 w 138"/>
              <a:gd name="T15" fmla="*/ 122 h 176"/>
              <a:gd name="T16" fmla="*/ 69 w 138"/>
              <a:gd name="T17" fmla="*/ 176 h 176"/>
              <a:gd name="T18" fmla="*/ 122 w 138"/>
              <a:gd name="T19" fmla="*/ 122 h 176"/>
              <a:gd name="T20" fmla="*/ 101 w 138"/>
              <a:gd name="T21" fmla="*/ 80 h 176"/>
              <a:gd name="T22" fmla="*/ 123 w 138"/>
              <a:gd name="T23" fmla="*/ 49 h 176"/>
              <a:gd name="T24" fmla="*/ 123 w 138"/>
              <a:gd name="T25" fmla="*/ 26 h 176"/>
              <a:gd name="T26" fmla="*/ 84 w 138"/>
              <a:gd name="T27" fmla="*/ 26 h 176"/>
              <a:gd name="T28" fmla="*/ 84 w 138"/>
              <a:gd name="T29" fmla="*/ 71 h 176"/>
              <a:gd name="T30" fmla="*/ 103 w 138"/>
              <a:gd name="T31" fmla="*/ 122 h 176"/>
              <a:gd name="T32" fmla="*/ 69 w 138"/>
              <a:gd name="T33" fmla="*/ 157 h 176"/>
              <a:gd name="T34" fmla="*/ 35 w 138"/>
              <a:gd name="T35" fmla="*/ 122 h 176"/>
              <a:gd name="T36" fmla="*/ 69 w 138"/>
              <a:gd name="T37" fmla="*/ 88 h 176"/>
              <a:gd name="T38" fmla="*/ 103 w 138"/>
              <a:gd name="T39" fmla="*/ 122 h 176"/>
              <a:gd name="T40" fmla="*/ 0 w 138"/>
              <a:gd name="T41" fmla="*/ 0 h 176"/>
              <a:gd name="T42" fmla="*/ 0 w 138"/>
              <a:gd name="T43" fmla="*/ 16 h 176"/>
              <a:gd name="T44" fmla="*/ 138 w 138"/>
              <a:gd name="T45" fmla="*/ 16 h 176"/>
              <a:gd name="T46" fmla="*/ 138 w 138"/>
              <a:gd name="T47" fmla="*/ 0 h 176"/>
              <a:gd name="T48" fmla="*/ 0 w 138"/>
              <a:gd name="T49" fmla="*/ 0 h 176"/>
              <a:gd name="T50" fmla="*/ 68 w 138"/>
              <a:gd name="T51" fmla="*/ 91 h 176"/>
              <a:gd name="T52" fmla="*/ 61 w 138"/>
              <a:gd name="T53" fmla="*/ 111 h 176"/>
              <a:gd name="T54" fmla="*/ 39 w 138"/>
              <a:gd name="T55" fmla="*/ 111 h 176"/>
              <a:gd name="T56" fmla="*/ 38 w 138"/>
              <a:gd name="T57" fmla="*/ 112 h 176"/>
              <a:gd name="T58" fmla="*/ 38 w 138"/>
              <a:gd name="T59" fmla="*/ 114 h 176"/>
              <a:gd name="T60" fmla="*/ 56 w 138"/>
              <a:gd name="T61" fmla="*/ 127 h 176"/>
              <a:gd name="T62" fmla="*/ 49 w 138"/>
              <a:gd name="T63" fmla="*/ 148 h 176"/>
              <a:gd name="T64" fmla="*/ 50 w 138"/>
              <a:gd name="T65" fmla="*/ 149 h 176"/>
              <a:gd name="T66" fmla="*/ 51 w 138"/>
              <a:gd name="T67" fmla="*/ 149 h 176"/>
              <a:gd name="T68" fmla="*/ 69 w 138"/>
              <a:gd name="T69" fmla="*/ 136 h 176"/>
              <a:gd name="T70" fmla="*/ 87 w 138"/>
              <a:gd name="T71" fmla="*/ 149 h 176"/>
              <a:gd name="T72" fmla="*/ 88 w 138"/>
              <a:gd name="T73" fmla="*/ 149 h 176"/>
              <a:gd name="T74" fmla="*/ 88 w 138"/>
              <a:gd name="T75" fmla="*/ 149 h 176"/>
              <a:gd name="T76" fmla="*/ 89 w 138"/>
              <a:gd name="T77" fmla="*/ 148 h 176"/>
              <a:gd name="T78" fmla="*/ 82 w 138"/>
              <a:gd name="T79" fmla="*/ 127 h 176"/>
              <a:gd name="T80" fmla="*/ 100 w 138"/>
              <a:gd name="T81" fmla="*/ 114 h 176"/>
              <a:gd name="T82" fmla="*/ 100 w 138"/>
              <a:gd name="T83" fmla="*/ 112 h 176"/>
              <a:gd name="T84" fmla="*/ 99 w 138"/>
              <a:gd name="T85" fmla="*/ 111 h 176"/>
              <a:gd name="T86" fmla="*/ 77 w 138"/>
              <a:gd name="T87" fmla="*/ 111 h 176"/>
              <a:gd name="T88" fmla="*/ 70 w 138"/>
              <a:gd name="T89" fmla="*/ 91 h 176"/>
              <a:gd name="T90" fmla="*/ 69 w 138"/>
              <a:gd name="T91" fmla="*/ 90 h 176"/>
              <a:gd name="T92" fmla="*/ 68 w 138"/>
              <a:gd name="T9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7" name="Freeform 176"/>
          <p:cNvSpPr/>
          <p:nvPr/>
        </p:nvSpPr>
        <p:spPr bwMode="auto">
          <a:xfrm>
            <a:off x="4803775" y="4137025"/>
            <a:ext cx="180975" cy="347663"/>
          </a:xfrm>
          <a:custGeom>
            <a:avLst/>
            <a:gdLst>
              <a:gd name="T0" fmla="*/ 44 w 80"/>
              <a:gd name="T1" fmla="*/ 93 h 154"/>
              <a:gd name="T2" fmla="*/ 80 w 80"/>
              <a:gd name="T3" fmla="*/ 97 h 154"/>
              <a:gd name="T4" fmla="*/ 2 w 80"/>
              <a:gd name="T5" fmla="*/ 0 h 154"/>
              <a:gd name="T6" fmla="*/ 0 w 80"/>
              <a:gd name="T7" fmla="*/ 124 h 154"/>
              <a:gd name="T8" fmla="*/ 3 w 80"/>
              <a:gd name="T9" fmla="*/ 121 h 154"/>
              <a:gd name="T10" fmla="*/ 26 w 80"/>
              <a:gd name="T11" fmla="*/ 99 h 154"/>
              <a:gd name="T12" fmla="*/ 44 w 80"/>
              <a:gd name="T13" fmla="*/ 148 h 154"/>
              <a:gd name="T14" fmla="*/ 53 w 80"/>
              <a:gd name="T15" fmla="*/ 154 h 154"/>
              <a:gd name="T16" fmla="*/ 56 w 80"/>
              <a:gd name="T17" fmla="*/ 154 h 154"/>
              <a:gd name="T18" fmla="*/ 62 w 80"/>
              <a:gd name="T19" fmla="*/ 145 h 154"/>
              <a:gd name="T20" fmla="*/ 62 w 80"/>
              <a:gd name="T21" fmla="*/ 142 h 154"/>
              <a:gd name="T22" fmla="*/ 44 w 80"/>
              <a:gd name="T23"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54">
                <a:moveTo>
                  <a:pt x="44" y="93"/>
                </a:moveTo>
                <a:cubicBezTo>
                  <a:pt x="80" y="97"/>
                  <a:pt x="80" y="97"/>
                  <a:pt x="80" y="97"/>
                </a:cubicBezTo>
                <a:cubicBezTo>
                  <a:pt x="2" y="0"/>
                  <a:pt x="2" y="0"/>
                  <a:pt x="2" y="0"/>
                </a:cubicBezTo>
                <a:cubicBezTo>
                  <a:pt x="0" y="124"/>
                  <a:pt x="0" y="124"/>
                  <a:pt x="0" y="124"/>
                </a:cubicBezTo>
                <a:cubicBezTo>
                  <a:pt x="3" y="121"/>
                  <a:pt x="3" y="121"/>
                  <a:pt x="3" y="121"/>
                </a:cubicBezTo>
                <a:cubicBezTo>
                  <a:pt x="26" y="99"/>
                  <a:pt x="26" y="99"/>
                  <a:pt x="26" y="99"/>
                </a:cubicBezTo>
                <a:cubicBezTo>
                  <a:pt x="44" y="148"/>
                  <a:pt x="44" y="148"/>
                  <a:pt x="44" y="148"/>
                </a:cubicBezTo>
                <a:cubicBezTo>
                  <a:pt x="45" y="152"/>
                  <a:pt x="49" y="154"/>
                  <a:pt x="53" y="154"/>
                </a:cubicBezTo>
                <a:cubicBezTo>
                  <a:pt x="54" y="154"/>
                  <a:pt x="55" y="154"/>
                  <a:pt x="56" y="154"/>
                </a:cubicBezTo>
                <a:cubicBezTo>
                  <a:pt x="60" y="152"/>
                  <a:pt x="62" y="149"/>
                  <a:pt x="62" y="145"/>
                </a:cubicBezTo>
                <a:cubicBezTo>
                  <a:pt x="62" y="144"/>
                  <a:pt x="62" y="143"/>
                  <a:pt x="62" y="142"/>
                </a:cubicBezTo>
                <a:lnTo>
                  <a:pt x="44" y="9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8" name="Freeform 177"/>
          <p:cNvSpPr/>
          <p:nvPr/>
        </p:nvSpPr>
        <p:spPr bwMode="auto">
          <a:xfrm>
            <a:off x="5318125" y="4227513"/>
            <a:ext cx="44450" cy="88900"/>
          </a:xfrm>
          <a:custGeom>
            <a:avLst/>
            <a:gdLst>
              <a:gd name="T0" fmla="*/ 0 w 28"/>
              <a:gd name="T1" fmla="*/ 0 h 56"/>
              <a:gd name="T2" fmla="*/ 28 w 28"/>
              <a:gd name="T3" fmla="*/ 28 h 56"/>
              <a:gd name="T4" fmla="*/ 0 w 28"/>
              <a:gd name="T5" fmla="*/ 56 h 56"/>
              <a:gd name="T6" fmla="*/ 0 w 28"/>
              <a:gd name="T7" fmla="*/ 0 h 56"/>
            </a:gdLst>
            <a:ahLst/>
            <a:cxnLst>
              <a:cxn ang="0">
                <a:pos x="T0" y="T1"/>
              </a:cxn>
              <a:cxn ang="0">
                <a:pos x="T2" y="T3"/>
              </a:cxn>
              <a:cxn ang="0">
                <a:pos x="T4" y="T5"/>
              </a:cxn>
              <a:cxn ang="0">
                <a:pos x="T6" y="T7"/>
              </a:cxn>
            </a:cxnLst>
            <a:rect l="0" t="0" r="r" b="b"/>
            <a:pathLst>
              <a:path w="28" h="56">
                <a:moveTo>
                  <a:pt x="0" y="0"/>
                </a:moveTo>
                <a:lnTo>
                  <a:pt x="28" y="28"/>
                </a:lnTo>
                <a:lnTo>
                  <a:pt x="0" y="56"/>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9" name="Freeform 178"/>
          <p:cNvSpPr>
            <a:spLocks noEditPoints="1"/>
          </p:cNvSpPr>
          <p:nvPr/>
        </p:nvSpPr>
        <p:spPr bwMode="auto">
          <a:xfrm>
            <a:off x="5308600" y="4133850"/>
            <a:ext cx="360363" cy="352425"/>
          </a:xfrm>
          <a:custGeom>
            <a:avLst/>
            <a:gdLst>
              <a:gd name="T0" fmla="*/ 47 w 227"/>
              <a:gd name="T1" fmla="*/ 87 h 222"/>
              <a:gd name="T2" fmla="*/ 6 w 227"/>
              <a:gd name="T3" fmla="*/ 130 h 222"/>
              <a:gd name="T4" fmla="*/ 6 w 227"/>
              <a:gd name="T5" fmla="*/ 222 h 222"/>
              <a:gd name="T6" fmla="*/ 227 w 227"/>
              <a:gd name="T7" fmla="*/ 222 h 222"/>
              <a:gd name="T8" fmla="*/ 227 w 227"/>
              <a:gd name="T9" fmla="*/ 87 h 222"/>
              <a:gd name="T10" fmla="*/ 47 w 227"/>
              <a:gd name="T11" fmla="*/ 87 h 222"/>
              <a:gd name="T12" fmla="*/ 180 w 227"/>
              <a:gd name="T13" fmla="*/ 178 h 222"/>
              <a:gd name="T14" fmla="*/ 57 w 227"/>
              <a:gd name="T15" fmla="*/ 178 h 222"/>
              <a:gd name="T16" fmla="*/ 57 w 227"/>
              <a:gd name="T17" fmla="*/ 164 h 222"/>
              <a:gd name="T18" fmla="*/ 180 w 227"/>
              <a:gd name="T19" fmla="*/ 164 h 222"/>
              <a:gd name="T20" fmla="*/ 180 w 227"/>
              <a:gd name="T21" fmla="*/ 178 h 222"/>
              <a:gd name="T22" fmla="*/ 180 w 227"/>
              <a:gd name="T23" fmla="*/ 145 h 222"/>
              <a:gd name="T24" fmla="*/ 57 w 227"/>
              <a:gd name="T25" fmla="*/ 145 h 222"/>
              <a:gd name="T26" fmla="*/ 57 w 227"/>
              <a:gd name="T27" fmla="*/ 131 h 222"/>
              <a:gd name="T28" fmla="*/ 180 w 227"/>
              <a:gd name="T29" fmla="*/ 131 h 222"/>
              <a:gd name="T30" fmla="*/ 180 w 227"/>
              <a:gd name="T31" fmla="*/ 145 h 222"/>
              <a:gd name="T32" fmla="*/ 223 w 227"/>
              <a:gd name="T33" fmla="*/ 47 h 222"/>
              <a:gd name="T34" fmla="*/ 215 w 227"/>
              <a:gd name="T35" fmla="*/ 0 h 222"/>
              <a:gd name="T36" fmla="*/ 215 w 227"/>
              <a:gd name="T37" fmla="*/ 0 h 222"/>
              <a:gd name="T38" fmla="*/ 0 w 227"/>
              <a:gd name="T39" fmla="*/ 40 h 222"/>
              <a:gd name="T40" fmla="*/ 41 w 227"/>
              <a:gd name="T41" fmla="*/ 80 h 222"/>
              <a:gd name="T42" fmla="*/ 223 w 227"/>
              <a:gd name="T43" fmla="*/ 47 h 222"/>
              <a:gd name="T44" fmla="*/ 200 w 227"/>
              <a:gd name="T45" fmla="*/ 12 h 222"/>
              <a:gd name="T46" fmla="*/ 212 w 227"/>
              <a:gd name="T47" fmla="*/ 33 h 222"/>
              <a:gd name="T48" fmla="*/ 213 w 227"/>
              <a:gd name="T49" fmla="*/ 40 h 222"/>
              <a:gd name="T50" fmla="*/ 188 w 227"/>
              <a:gd name="T51" fmla="*/ 44 h 222"/>
              <a:gd name="T52" fmla="*/ 171 w 227"/>
              <a:gd name="T53" fmla="*/ 17 h 222"/>
              <a:gd name="T54" fmla="*/ 200 w 227"/>
              <a:gd name="T55" fmla="*/ 12 h 222"/>
              <a:gd name="T56" fmla="*/ 141 w 227"/>
              <a:gd name="T57" fmla="*/ 23 h 222"/>
              <a:gd name="T58" fmla="*/ 158 w 227"/>
              <a:gd name="T59" fmla="*/ 50 h 222"/>
              <a:gd name="T60" fmla="*/ 128 w 227"/>
              <a:gd name="T61" fmla="*/ 56 h 222"/>
              <a:gd name="T62" fmla="*/ 112 w 227"/>
              <a:gd name="T63" fmla="*/ 27 h 222"/>
              <a:gd name="T64" fmla="*/ 141 w 227"/>
              <a:gd name="T65" fmla="*/ 23 h 222"/>
              <a:gd name="T66" fmla="*/ 83 w 227"/>
              <a:gd name="T67" fmla="*/ 33 h 222"/>
              <a:gd name="T68" fmla="*/ 98 w 227"/>
              <a:gd name="T69" fmla="*/ 61 h 222"/>
              <a:gd name="T70" fmla="*/ 70 w 227"/>
              <a:gd name="T71" fmla="*/ 67 h 222"/>
              <a:gd name="T72" fmla="*/ 54 w 227"/>
              <a:gd name="T73" fmla="*/ 39 h 222"/>
              <a:gd name="T74" fmla="*/ 83 w 227"/>
              <a:gd name="T75" fmla="*/ 3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22">
                <a:moveTo>
                  <a:pt x="47" y="87"/>
                </a:moveTo>
                <a:lnTo>
                  <a:pt x="6" y="130"/>
                </a:lnTo>
                <a:lnTo>
                  <a:pt x="6" y="222"/>
                </a:lnTo>
                <a:lnTo>
                  <a:pt x="227" y="222"/>
                </a:lnTo>
                <a:lnTo>
                  <a:pt x="227" y="87"/>
                </a:lnTo>
                <a:lnTo>
                  <a:pt x="47" y="87"/>
                </a:lnTo>
                <a:close/>
                <a:moveTo>
                  <a:pt x="180" y="178"/>
                </a:moveTo>
                <a:lnTo>
                  <a:pt x="57" y="178"/>
                </a:lnTo>
                <a:lnTo>
                  <a:pt x="57" y="164"/>
                </a:lnTo>
                <a:lnTo>
                  <a:pt x="180" y="164"/>
                </a:lnTo>
                <a:lnTo>
                  <a:pt x="180" y="178"/>
                </a:lnTo>
                <a:close/>
                <a:moveTo>
                  <a:pt x="180" y="145"/>
                </a:moveTo>
                <a:lnTo>
                  <a:pt x="57" y="145"/>
                </a:lnTo>
                <a:lnTo>
                  <a:pt x="57" y="131"/>
                </a:lnTo>
                <a:lnTo>
                  <a:pt x="180" y="131"/>
                </a:lnTo>
                <a:lnTo>
                  <a:pt x="180" y="145"/>
                </a:lnTo>
                <a:close/>
                <a:moveTo>
                  <a:pt x="223" y="47"/>
                </a:moveTo>
                <a:lnTo>
                  <a:pt x="215" y="0"/>
                </a:lnTo>
                <a:lnTo>
                  <a:pt x="215" y="0"/>
                </a:lnTo>
                <a:lnTo>
                  <a:pt x="0" y="40"/>
                </a:lnTo>
                <a:lnTo>
                  <a:pt x="41" y="80"/>
                </a:lnTo>
                <a:lnTo>
                  <a:pt x="223" y="47"/>
                </a:lnTo>
                <a:close/>
                <a:moveTo>
                  <a:pt x="200" y="12"/>
                </a:moveTo>
                <a:lnTo>
                  <a:pt x="212" y="33"/>
                </a:lnTo>
                <a:lnTo>
                  <a:pt x="213" y="40"/>
                </a:lnTo>
                <a:lnTo>
                  <a:pt x="188" y="44"/>
                </a:lnTo>
                <a:lnTo>
                  <a:pt x="171" y="17"/>
                </a:lnTo>
                <a:lnTo>
                  <a:pt x="200" y="12"/>
                </a:lnTo>
                <a:close/>
                <a:moveTo>
                  <a:pt x="141" y="23"/>
                </a:moveTo>
                <a:lnTo>
                  <a:pt x="158" y="50"/>
                </a:lnTo>
                <a:lnTo>
                  <a:pt x="128" y="56"/>
                </a:lnTo>
                <a:lnTo>
                  <a:pt x="112" y="27"/>
                </a:lnTo>
                <a:lnTo>
                  <a:pt x="141" y="23"/>
                </a:lnTo>
                <a:close/>
                <a:moveTo>
                  <a:pt x="83" y="33"/>
                </a:moveTo>
                <a:lnTo>
                  <a:pt x="98" y="61"/>
                </a:lnTo>
                <a:lnTo>
                  <a:pt x="70" y="67"/>
                </a:lnTo>
                <a:lnTo>
                  <a:pt x="54" y="39"/>
                </a:lnTo>
                <a:lnTo>
                  <a:pt x="83" y="3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0" name="Freeform 179"/>
          <p:cNvSpPr>
            <a:spLocks noEditPoints="1"/>
          </p:cNvSpPr>
          <p:nvPr/>
        </p:nvSpPr>
        <p:spPr bwMode="auto">
          <a:xfrm>
            <a:off x="6000750" y="4159250"/>
            <a:ext cx="257175" cy="301625"/>
          </a:xfrm>
          <a:custGeom>
            <a:avLst/>
            <a:gdLst>
              <a:gd name="T0" fmla="*/ 41 w 162"/>
              <a:gd name="T1" fmla="*/ 95 h 190"/>
              <a:gd name="T2" fmla="*/ 162 w 162"/>
              <a:gd name="T3" fmla="*/ 190 h 190"/>
              <a:gd name="T4" fmla="*/ 162 w 162"/>
              <a:gd name="T5" fmla="*/ 0 h 190"/>
              <a:gd name="T6" fmla="*/ 41 w 162"/>
              <a:gd name="T7" fmla="*/ 95 h 190"/>
              <a:gd name="T8" fmla="*/ 0 w 162"/>
              <a:gd name="T9" fmla="*/ 190 h 190"/>
              <a:gd name="T10" fmla="*/ 37 w 162"/>
              <a:gd name="T11" fmla="*/ 190 h 190"/>
              <a:gd name="T12" fmla="*/ 37 w 162"/>
              <a:gd name="T13" fmla="*/ 0 h 190"/>
              <a:gd name="T14" fmla="*/ 0 w 162"/>
              <a:gd name="T15" fmla="*/ 0 h 190"/>
              <a:gd name="T16" fmla="*/ 0 w 162"/>
              <a:gd name="T17"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90">
                <a:moveTo>
                  <a:pt x="41" y="95"/>
                </a:moveTo>
                <a:lnTo>
                  <a:pt x="162" y="190"/>
                </a:lnTo>
                <a:lnTo>
                  <a:pt x="162" y="0"/>
                </a:lnTo>
                <a:lnTo>
                  <a:pt x="41" y="95"/>
                </a:lnTo>
                <a:close/>
                <a:moveTo>
                  <a:pt x="0" y="190"/>
                </a:moveTo>
                <a:lnTo>
                  <a:pt x="37" y="190"/>
                </a:lnTo>
                <a:lnTo>
                  <a:pt x="37" y="0"/>
                </a:lnTo>
                <a:lnTo>
                  <a:pt x="0" y="0"/>
                </a:lnTo>
                <a:lnTo>
                  <a:pt x="0" y="1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1" name="Freeform 180"/>
          <p:cNvSpPr>
            <a:spLocks noEditPoints="1"/>
          </p:cNvSpPr>
          <p:nvPr/>
        </p:nvSpPr>
        <p:spPr bwMode="auto">
          <a:xfrm>
            <a:off x="6684963" y="4159250"/>
            <a:ext cx="257175" cy="301625"/>
          </a:xfrm>
          <a:custGeom>
            <a:avLst/>
            <a:gdLst>
              <a:gd name="T0" fmla="*/ 121 w 162"/>
              <a:gd name="T1" fmla="*/ 95 h 190"/>
              <a:gd name="T2" fmla="*/ 0 w 162"/>
              <a:gd name="T3" fmla="*/ 190 h 190"/>
              <a:gd name="T4" fmla="*/ 0 w 162"/>
              <a:gd name="T5" fmla="*/ 0 h 190"/>
              <a:gd name="T6" fmla="*/ 121 w 162"/>
              <a:gd name="T7" fmla="*/ 95 h 190"/>
              <a:gd name="T8" fmla="*/ 162 w 162"/>
              <a:gd name="T9" fmla="*/ 190 h 190"/>
              <a:gd name="T10" fmla="*/ 125 w 162"/>
              <a:gd name="T11" fmla="*/ 190 h 190"/>
              <a:gd name="T12" fmla="*/ 125 w 162"/>
              <a:gd name="T13" fmla="*/ 0 h 190"/>
              <a:gd name="T14" fmla="*/ 162 w 162"/>
              <a:gd name="T15" fmla="*/ 0 h 190"/>
              <a:gd name="T16" fmla="*/ 162 w 162"/>
              <a:gd name="T17"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90">
                <a:moveTo>
                  <a:pt x="121" y="95"/>
                </a:moveTo>
                <a:lnTo>
                  <a:pt x="0" y="190"/>
                </a:lnTo>
                <a:lnTo>
                  <a:pt x="0" y="0"/>
                </a:lnTo>
                <a:lnTo>
                  <a:pt x="121" y="95"/>
                </a:lnTo>
                <a:close/>
                <a:moveTo>
                  <a:pt x="162" y="190"/>
                </a:moveTo>
                <a:lnTo>
                  <a:pt x="125" y="190"/>
                </a:lnTo>
                <a:lnTo>
                  <a:pt x="125" y="0"/>
                </a:lnTo>
                <a:lnTo>
                  <a:pt x="162" y="0"/>
                </a:lnTo>
                <a:lnTo>
                  <a:pt x="162" y="1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2" name="Freeform 181"/>
          <p:cNvSpPr/>
          <p:nvPr/>
        </p:nvSpPr>
        <p:spPr bwMode="auto">
          <a:xfrm>
            <a:off x="7340600" y="4159250"/>
            <a:ext cx="190500" cy="301625"/>
          </a:xfrm>
          <a:custGeom>
            <a:avLst/>
            <a:gdLst>
              <a:gd name="T0" fmla="*/ 120 w 120"/>
              <a:gd name="T1" fmla="*/ 95 h 190"/>
              <a:gd name="T2" fmla="*/ 0 w 120"/>
              <a:gd name="T3" fmla="*/ 0 h 190"/>
              <a:gd name="T4" fmla="*/ 0 w 120"/>
              <a:gd name="T5" fmla="*/ 190 h 190"/>
              <a:gd name="T6" fmla="*/ 120 w 120"/>
              <a:gd name="T7" fmla="*/ 95 h 190"/>
            </a:gdLst>
            <a:ahLst/>
            <a:cxnLst>
              <a:cxn ang="0">
                <a:pos x="T0" y="T1"/>
              </a:cxn>
              <a:cxn ang="0">
                <a:pos x="T2" y="T3"/>
              </a:cxn>
              <a:cxn ang="0">
                <a:pos x="T4" y="T5"/>
              </a:cxn>
              <a:cxn ang="0">
                <a:pos x="T6" y="T7"/>
              </a:cxn>
            </a:cxnLst>
            <a:rect l="0" t="0" r="r" b="b"/>
            <a:pathLst>
              <a:path w="120" h="190">
                <a:moveTo>
                  <a:pt x="120" y="95"/>
                </a:moveTo>
                <a:lnTo>
                  <a:pt x="0" y="0"/>
                </a:lnTo>
                <a:lnTo>
                  <a:pt x="0" y="190"/>
                </a:lnTo>
                <a:lnTo>
                  <a:pt x="120" y="9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3" name="Freeform 182"/>
          <p:cNvSpPr/>
          <p:nvPr/>
        </p:nvSpPr>
        <p:spPr bwMode="auto">
          <a:xfrm>
            <a:off x="8097838" y="4160838"/>
            <a:ext cx="74612" cy="298450"/>
          </a:xfrm>
          <a:custGeom>
            <a:avLst/>
            <a:gdLst>
              <a:gd name="T0" fmla="*/ 0 w 47"/>
              <a:gd name="T1" fmla="*/ 188 h 188"/>
              <a:gd name="T2" fmla="*/ 0 w 47"/>
              <a:gd name="T3" fmla="*/ 0 h 188"/>
              <a:gd name="T4" fmla="*/ 47 w 47"/>
              <a:gd name="T5" fmla="*/ 0 h 188"/>
              <a:gd name="T6" fmla="*/ 47 w 47"/>
              <a:gd name="T7" fmla="*/ 188 h 188"/>
              <a:gd name="T8" fmla="*/ 0 w 47"/>
              <a:gd name="T9" fmla="*/ 188 h 188"/>
              <a:gd name="T10" fmla="*/ 0 w 47"/>
              <a:gd name="T11" fmla="*/ 188 h 188"/>
            </a:gdLst>
            <a:ahLst/>
            <a:cxnLst>
              <a:cxn ang="0">
                <a:pos x="T0" y="T1"/>
              </a:cxn>
              <a:cxn ang="0">
                <a:pos x="T2" y="T3"/>
              </a:cxn>
              <a:cxn ang="0">
                <a:pos x="T4" y="T5"/>
              </a:cxn>
              <a:cxn ang="0">
                <a:pos x="T6" y="T7"/>
              </a:cxn>
              <a:cxn ang="0">
                <a:pos x="T8" y="T9"/>
              </a:cxn>
              <a:cxn ang="0">
                <a:pos x="T10" y="T11"/>
              </a:cxn>
            </a:cxnLst>
            <a:rect l="0" t="0" r="r" b="b"/>
            <a:pathLst>
              <a:path w="47" h="188">
                <a:moveTo>
                  <a:pt x="0" y="188"/>
                </a:moveTo>
                <a:lnTo>
                  <a:pt x="0" y="0"/>
                </a:lnTo>
                <a:lnTo>
                  <a:pt x="47" y="0"/>
                </a:lnTo>
                <a:lnTo>
                  <a:pt x="47" y="188"/>
                </a:lnTo>
                <a:lnTo>
                  <a:pt x="0" y="188"/>
                </a:lnTo>
                <a:lnTo>
                  <a:pt x="0" y="18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4" name="Freeform 183"/>
          <p:cNvSpPr/>
          <p:nvPr/>
        </p:nvSpPr>
        <p:spPr bwMode="auto">
          <a:xfrm>
            <a:off x="7961313" y="4160838"/>
            <a:ext cx="74612" cy="298450"/>
          </a:xfrm>
          <a:custGeom>
            <a:avLst/>
            <a:gdLst>
              <a:gd name="T0" fmla="*/ 0 w 47"/>
              <a:gd name="T1" fmla="*/ 188 h 188"/>
              <a:gd name="T2" fmla="*/ 0 w 47"/>
              <a:gd name="T3" fmla="*/ 0 h 188"/>
              <a:gd name="T4" fmla="*/ 47 w 47"/>
              <a:gd name="T5" fmla="*/ 0 h 188"/>
              <a:gd name="T6" fmla="*/ 47 w 47"/>
              <a:gd name="T7" fmla="*/ 188 h 188"/>
              <a:gd name="T8" fmla="*/ 0 w 47"/>
              <a:gd name="T9" fmla="*/ 188 h 188"/>
              <a:gd name="T10" fmla="*/ 0 w 47"/>
              <a:gd name="T11" fmla="*/ 188 h 188"/>
            </a:gdLst>
            <a:ahLst/>
            <a:cxnLst>
              <a:cxn ang="0">
                <a:pos x="T0" y="T1"/>
              </a:cxn>
              <a:cxn ang="0">
                <a:pos x="T2" y="T3"/>
              </a:cxn>
              <a:cxn ang="0">
                <a:pos x="T4" y="T5"/>
              </a:cxn>
              <a:cxn ang="0">
                <a:pos x="T6" y="T7"/>
              </a:cxn>
              <a:cxn ang="0">
                <a:pos x="T8" y="T9"/>
              </a:cxn>
              <a:cxn ang="0">
                <a:pos x="T10" y="T11"/>
              </a:cxn>
            </a:cxnLst>
            <a:rect l="0" t="0" r="r" b="b"/>
            <a:pathLst>
              <a:path w="47" h="188">
                <a:moveTo>
                  <a:pt x="0" y="188"/>
                </a:moveTo>
                <a:lnTo>
                  <a:pt x="0" y="0"/>
                </a:lnTo>
                <a:lnTo>
                  <a:pt x="47" y="0"/>
                </a:lnTo>
                <a:lnTo>
                  <a:pt x="47" y="188"/>
                </a:lnTo>
                <a:lnTo>
                  <a:pt x="0" y="188"/>
                </a:lnTo>
                <a:lnTo>
                  <a:pt x="0" y="18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5" name="Freeform 184"/>
          <p:cNvSpPr>
            <a:spLocks noEditPoints="1"/>
          </p:cNvSpPr>
          <p:nvPr/>
        </p:nvSpPr>
        <p:spPr bwMode="auto">
          <a:xfrm>
            <a:off x="4057650" y="3573463"/>
            <a:ext cx="357188" cy="355600"/>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23 w 158"/>
              <a:gd name="T11" fmla="*/ 93 h 158"/>
              <a:gd name="T12" fmla="*/ 23 w 158"/>
              <a:gd name="T13" fmla="*/ 65 h 158"/>
              <a:gd name="T14" fmla="*/ 135 w 158"/>
              <a:gd name="T15" fmla="*/ 65 h 158"/>
              <a:gd name="T16" fmla="*/ 135 w 158"/>
              <a:gd name="T17" fmla="*/ 93 h 158"/>
              <a:gd name="T18" fmla="*/ 23 w 158"/>
              <a:gd name="T19" fmla="*/ 9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58">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23" y="93"/>
                </a:moveTo>
                <a:cubicBezTo>
                  <a:pt x="23" y="65"/>
                  <a:pt x="23" y="65"/>
                  <a:pt x="23" y="65"/>
                </a:cubicBezTo>
                <a:cubicBezTo>
                  <a:pt x="135" y="65"/>
                  <a:pt x="135" y="65"/>
                  <a:pt x="135" y="65"/>
                </a:cubicBezTo>
                <a:cubicBezTo>
                  <a:pt x="135" y="93"/>
                  <a:pt x="135" y="93"/>
                  <a:pt x="135" y="93"/>
                </a:cubicBezTo>
                <a:lnTo>
                  <a:pt x="23" y="9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6" name="Freeform 185"/>
          <p:cNvSpPr>
            <a:spLocks noEditPoints="1"/>
          </p:cNvSpPr>
          <p:nvPr/>
        </p:nvSpPr>
        <p:spPr bwMode="auto">
          <a:xfrm>
            <a:off x="7413625" y="1865313"/>
            <a:ext cx="117475" cy="315912"/>
          </a:xfrm>
          <a:custGeom>
            <a:avLst/>
            <a:gdLst>
              <a:gd name="T0" fmla="*/ 26 w 52"/>
              <a:gd name="T1" fmla="*/ 140 h 140"/>
              <a:gd name="T2" fmla="*/ 0 w 52"/>
              <a:gd name="T3" fmla="*/ 105 h 140"/>
              <a:gd name="T4" fmla="*/ 0 w 52"/>
              <a:gd name="T5" fmla="*/ 0 h 140"/>
              <a:gd name="T6" fmla="*/ 52 w 52"/>
              <a:gd name="T7" fmla="*/ 0 h 140"/>
              <a:gd name="T8" fmla="*/ 52 w 52"/>
              <a:gd name="T9" fmla="*/ 105 h 140"/>
              <a:gd name="T10" fmla="*/ 26 w 52"/>
              <a:gd name="T11" fmla="*/ 140 h 140"/>
              <a:gd name="T12" fmla="*/ 43 w 52"/>
              <a:gd name="T13" fmla="*/ 38 h 140"/>
              <a:gd name="T14" fmla="*/ 41 w 52"/>
              <a:gd name="T15" fmla="*/ 34 h 140"/>
              <a:gd name="T16" fmla="*/ 40 w 52"/>
              <a:gd name="T17" fmla="*/ 38 h 140"/>
              <a:gd name="T18" fmla="*/ 38 w 52"/>
              <a:gd name="T19" fmla="*/ 43 h 140"/>
              <a:gd name="T20" fmla="*/ 40 w 52"/>
              <a:gd name="T21" fmla="*/ 43 h 140"/>
              <a:gd name="T22" fmla="*/ 40 w 52"/>
              <a:gd name="T23" fmla="*/ 70 h 140"/>
              <a:gd name="T24" fmla="*/ 28 w 52"/>
              <a:gd name="T25" fmla="*/ 87 h 140"/>
              <a:gd name="T26" fmla="*/ 28 w 52"/>
              <a:gd name="T27" fmla="*/ 19 h 140"/>
              <a:gd name="T28" fmla="*/ 30 w 52"/>
              <a:gd name="T29" fmla="*/ 19 h 140"/>
              <a:gd name="T30" fmla="*/ 28 w 52"/>
              <a:gd name="T31" fmla="*/ 13 h 140"/>
              <a:gd name="T32" fmla="*/ 26 w 52"/>
              <a:gd name="T33" fmla="*/ 6 h 140"/>
              <a:gd name="T34" fmla="*/ 24 w 52"/>
              <a:gd name="T35" fmla="*/ 13 h 140"/>
              <a:gd name="T36" fmla="*/ 22 w 52"/>
              <a:gd name="T37" fmla="*/ 19 h 140"/>
              <a:gd name="T38" fmla="*/ 24 w 52"/>
              <a:gd name="T39" fmla="*/ 19 h 140"/>
              <a:gd name="T40" fmla="*/ 24 w 52"/>
              <a:gd name="T41" fmla="*/ 72 h 140"/>
              <a:gd name="T42" fmla="*/ 11 w 52"/>
              <a:gd name="T43" fmla="*/ 54 h 140"/>
              <a:gd name="T44" fmla="*/ 11 w 52"/>
              <a:gd name="T45" fmla="*/ 27 h 140"/>
              <a:gd name="T46" fmla="*/ 13 w 52"/>
              <a:gd name="T47" fmla="*/ 27 h 140"/>
              <a:gd name="T48" fmla="*/ 11 w 52"/>
              <a:gd name="T49" fmla="*/ 23 h 140"/>
              <a:gd name="T50" fmla="*/ 10 w 52"/>
              <a:gd name="T51" fmla="*/ 18 h 140"/>
              <a:gd name="T52" fmla="*/ 7 w 52"/>
              <a:gd name="T53" fmla="*/ 27 h 140"/>
              <a:gd name="T54" fmla="*/ 9 w 52"/>
              <a:gd name="T55" fmla="*/ 27 h 140"/>
              <a:gd name="T56" fmla="*/ 9 w 52"/>
              <a:gd name="T57" fmla="*/ 56 h 140"/>
              <a:gd name="T58" fmla="*/ 24 w 52"/>
              <a:gd name="T59" fmla="*/ 76 h 140"/>
              <a:gd name="T60" fmla="*/ 24 w 52"/>
              <a:gd name="T61" fmla="*/ 113 h 140"/>
              <a:gd name="T62" fmla="*/ 22 w 52"/>
              <a:gd name="T63" fmla="*/ 120 h 140"/>
              <a:gd name="T64" fmla="*/ 26 w 52"/>
              <a:gd name="T65" fmla="*/ 128 h 140"/>
              <a:gd name="T66" fmla="*/ 30 w 52"/>
              <a:gd name="T67" fmla="*/ 120 h 140"/>
              <a:gd name="T68" fmla="*/ 28 w 52"/>
              <a:gd name="T69" fmla="*/ 113 h 140"/>
              <a:gd name="T70" fmla="*/ 28 w 52"/>
              <a:gd name="T71" fmla="*/ 91 h 140"/>
              <a:gd name="T72" fmla="*/ 42 w 52"/>
              <a:gd name="T73" fmla="*/ 71 h 140"/>
              <a:gd name="T74" fmla="*/ 42 w 52"/>
              <a:gd name="T75" fmla="*/ 43 h 140"/>
              <a:gd name="T76" fmla="*/ 44 w 52"/>
              <a:gd name="T77" fmla="*/ 43 h 140"/>
              <a:gd name="T78" fmla="*/ 43 w 52"/>
              <a:gd name="T79" fmla="*/ 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140">
                <a:moveTo>
                  <a:pt x="26" y="140"/>
                </a:moveTo>
                <a:cubicBezTo>
                  <a:pt x="12" y="140"/>
                  <a:pt x="0" y="124"/>
                  <a:pt x="0" y="105"/>
                </a:cubicBezTo>
                <a:cubicBezTo>
                  <a:pt x="0" y="0"/>
                  <a:pt x="0" y="0"/>
                  <a:pt x="0" y="0"/>
                </a:cubicBezTo>
                <a:cubicBezTo>
                  <a:pt x="52" y="0"/>
                  <a:pt x="52" y="0"/>
                  <a:pt x="52" y="0"/>
                </a:cubicBezTo>
                <a:cubicBezTo>
                  <a:pt x="52" y="105"/>
                  <a:pt x="52" y="105"/>
                  <a:pt x="52" y="105"/>
                </a:cubicBezTo>
                <a:cubicBezTo>
                  <a:pt x="52" y="124"/>
                  <a:pt x="40" y="140"/>
                  <a:pt x="26" y="140"/>
                </a:cubicBezTo>
                <a:close/>
                <a:moveTo>
                  <a:pt x="43" y="38"/>
                </a:moveTo>
                <a:cubicBezTo>
                  <a:pt x="41" y="34"/>
                  <a:pt x="41" y="34"/>
                  <a:pt x="41" y="34"/>
                </a:cubicBezTo>
                <a:cubicBezTo>
                  <a:pt x="40" y="38"/>
                  <a:pt x="40" y="38"/>
                  <a:pt x="40" y="38"/>
                </a:cubicBezTo>
                <a:cubicBezTo>
                  <a:pt x="38" y="43"/>
                  <a:pt x="38" y="43"/>
                  <a:pt x="38" y="43"/>
                </a:cubicBezTo>
                <a:cubicBezTo>
                  <a:pt x="40" y="43"/>
                  <a:pt x="40" y="43"/>
                  <a:pt x="40" y="43"/>
                </a:cubicBezTo>
                <a:cubicBezTo>
                  <a:pt x="40" y="70"/>
                  <a:pt x="40" y="70"/>
                  <a:pt x="40" y="70"/>
                </a:cubicBezTo>
                <a:cubicBezTo>
                  <a:pt x="28" y="87"/>
                  <a:pt x="28" y="87"/>
                  <a:pt x="28" y="87"/>
                </a:cubicBezTo>
                <a:cubicBezTo>
                  <a:pt x="28" y="19"/>
                  <a:pt x="28" y="19"/>
                  <a:pt x="28" y="19"/>
                </a:cubicBezTo>
                <a:cubicBezTo>
                  <a:pt x="30" y="19"/>
                  <a:pt x="30" y="19"/>
                  <a:pt x="30" y="19"/>
                </a:cubicBezTo>
                <a:cubicBezTo>
                  <a:pt x="28" y="13"/>
                  <a:pt x="28" y="13"/>
                  <a:pt x="28" y="13"/>
                </a:cubicBezTo>
                <a:cubicBezTo>
                  <a:pt x="26" y="6"/>
                  <a:pt x="26" y="6"/>
                  <a:pt x="26" y="6"/>
                </a:cubicBezTo>
                <a:cubicBezTo>
                  <a:pt x="24" y="13"/>
                  <a:pt x="24" y="13"/>
                  <a:pt x="24" y="13"/>
                </a:cubicBezTo>
                <a:cubicBezTo>
                  <a:pt x="22" y="19"/>
                  <a:pt x="22" y="19"/>
                  <a:pt x="22" y="19"/>
                </a:cubicBezTo>
                <a:cubicBezTo>
                  <a:pt x="24" y="19"/>
                  <a:pt x="24" y="19"/>
                  <a:pt x="24" y="19"/>
                </a:cubicBezTo>
                <a:cubicBezTo>
                  <a:pt x="24" y="72"/>
                  <a:pt x="24" y="72"/>
                  <a:pt x="24" y="72"/>
                </a:cubicBezTo>
                <a:cubicBezTo>
                  <a:pt x="11" y="54"/>
                  <a:pt x="11" y="54"/>
                  <a:pt x="11" y="54"/>
                </a:cubicBezTo>
                <a:cubicBezTo>
                  <a:pt x="11" y="27"/>
                  <a:pt x="11" y="27"/>
                  <a:pt x="11" y="27"/>
                </a:cubicBezTo>
                <a:cubicBezTo>
                  <a:pt x="13" y="27"/>
                  <a:pt x="13" y="27"/>
                  <a:pt x="13" y="27"/>
                </a:cubicBezTo>
                <a:cubicBezTo>
                  <a:pt x="11" y="23"/>
                  <a:pt x="11" y="23"/>
                  <a:pt x="11" y="23"/>
                </a:cubicBezTo>
                <a:cubicBezTo>
                  <a:pt x="10" y="18"/>
                  <a:pt x="10" y="18"/>
                  <a:pt x="10" y="18"/>
                </a:cubicBezTo>
                <a:cubicBezTo>
                  <a:pt x="7" y="27"/>
                  <a:pt x="7" y="27"/>
                  <a:pt x="7" y="27"/>
                </a:cubicBezTo>
                <a:cubicBezTo>
                  <a:pt x="9" y="27"/>
                  <a:pt x="9" y="27"/>
                  <a:pt x="9" y="27"/>
                </a:cubicBezTo>
                <a:cubicBezTo>
                  <a:pt x="9" y="56"/>
                  <a:pt x="9" y="56"/>
                  <a:pt x="9" y="56"/>
                </a:cubicBezTo>
                <a:cubicBezTo>
                  <a:pt x="24" y="76"/>
                  <a:pt x="24" y="76"/>
                  <a:pt x="24" y="76"/>
                </a:cubicBezTo>
                <a:cubicBezTo>
                  <a:pt x="24" y="113"/>
                  <a:pt x="24" y="113"/>
                  <a:pt x="24" y="113"/>
                </a:cubicBezTo>
                <a:cubicBezTo>
                  <a:pt x="23" y="114"/>
                  <a:pt x="22" y="117"/>
                  <a:pt x="22" y="120"/>
                </a:cubicBezTo>
                <a:cubicBezTo>
                  <a:pt x="22" y="125"/>
                  <a:pt x="24" y="128"/>
                  <a:pt x="26" y="128"/>
                </a:cubicBezTo>
                <a:cubicBezTo>
                  <a:pt x="28" y="128"/>
                  <a:pt x="30" y="125"/>
                  <a:pt x="30" y="120"/>
                </a:cubicBezTo>
                <a:cubicBezTo>
                  <a:pt x="30" y="117"/>
                  <a:pt x="29" y="114"/>
                  <a:pt x="28" y="113"/>
                </a:cubicBezTo>
                <a:cubicBezTo>
                  <a:pt x="28" y="91"/>
                  <a:pt x="28" y="91"/>
                  <a:pt x="28" y="91"/>
                </a:cubicBezTo>
                <a:cubicBezTo>
                  <a:pt x="42" y="71"/>
                  <a:pt x="42" y="71"/>
                  <a:pt x="42" y="71"/>
                </a:cubicBezTo>
                <a:cubicBezTo>
                  <a:pt x="42" y="43"/>
                  <a:pt x="42" y="43"/>
                  <a:pt x="42" y="43"/>
                </a:cubicBezTo>
                <a:cubicBezTo>
                  <a:pt x="44" y="43"/>
                  <a:pt x="44" y="43"/>
                  <a:pt x="44" y="43"/>
                </a:cubicBezTo>
                <a:lnTo>
                  <a:pt x="43" y="3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7" name="Freeform 186"/>
          <p:cNvSpPr>
            <a:spLocks noEditPoints="1"/>
          </p:cNvSpPr>
          <p:nvPr/>
        </p:nvSpPr>
        <p:spPr bwMode="auto">
          <a:xfrm>
            <a:off x="7434263" y="1747838"/>
            <a:ext cx="77787" cy="106362"/>
          </a:xfrm>
          <a:custGeom>
            <a:avLst/>
            <a:gdLst>
              <a:gd name="T0" fmla="*/ 31 w 35"/>
              <a:gd name="T1" fmla="*/ 47 h 47"/>
              <a:gd name="T2" fmla="*/ 4 w 35"/>
              <a:gd name="T3" fmla="*/ 47 h 47"/>
              <a:gd name="T4" fmla="*/ 0 w 35"/>
              <a:gd name="T5" fmla="*/ 42 h 47"/>
              <a:gd name="T6" fmla="*/ 0 w 35"/>
              <a:gd name="T7" fmla="*/ 5 h 47"/>
              <a:gd name="T8" fmla="*/ 4 w 35"/>
              <a:gd name="T9" fmla="*/ 0 h 47"/>
              <a:gd name="T10" fmla="*/ 31 w 35"/>
              <a:gd name="T11" fmla="*/ 0 h 47"/>
              <a:gd name="T12" fmla="*/ 35 w 35"/>
              <a:gd name="T13" fmla="*/ 5 h 47"/>
              <a:gd name="T14" fmla="*/ 35 w 35"/>
              <a:gd name="T15" fmla="*/ 42 h 47"/>
              <a:gd name="T16" fmla="*/ 31 w 35"/>
              <a:gd name="T17" fmla="*/ 47 h 47"/>
              <a:gd name="T18" fmla="*/ 15 w 35"/>
              <a:gd name="T19" fmla="*/ 24 h 47"/>
              <a:gd name="T20" fmla="*/ 12 w 35"/>
              <a:gd name="T21" fmla="*/ 21 h 47"/>
              <a:gd name="T22" fmla="*/ 7 w 35"/>
              <a:gd name="T23" fmla="*/ 21 h 47"/>
              <a:gd name="T24" fmla="*/ 4 w 35"/>
              <a:gd name="T25" fmla="*/ 24 h 47"/>
              <a:gd name="T26" fmla="*/ 4 w 35"/>
              <a:gd name="T27" fmla="*/ 27 h 47"/>
              <a:gd name="T28" fmla="*/ 7 w 35"/>
              <a:gd name="T29" fmla="*/ 30 h 47"/>
              <a:gd name="T30" fmla="*/ 12 w 35"/>
              <a:gd name="T31" fmla="*/ 30 h 47"/>
              <a:gd name="T32" fmla="*/ 15 w 35"/>
              <a:gd name="T33" fmla="*/ 27 h 47"/>
              <a:gd name="T34" fmla="*/ 15 w 35"/>
              <a:gd name="T35" fmla="*/ 24 h 47"/>
              <a:gd name="T36" fmla="*/ 31 w 35"/>
              <a:gd name="T37" fmla="*/ 24 h 47"/>
              <a:gd name="T38" fmla="*/ 28 w 35"/>
              <a:gd name="T39" fmla="*/ 21 h 47"/>
              <a:gd name="T40" fmla="*/ 24 w 35"/>
              <a:gd name="T41" fmla="*/ 21 h 47"/>
              <a:gd name="T42" fmla="*/ 20 w 35"/>
              <a:gd name="T43" fmla="*/ 24 h 47"/>
              <a:gd name="T44" fmla="*/ 20 w 35"/>
              <a:gd name="T45" fmla="*/ 27 h 47"/>
              <a:gd name="T46" fmla="*/ 24 w 35"/>
              <a:gd name="T47" fmla="*/ 30 h 47"/>
              <a:gd name="T48" fmla="*/ 28 w 35"/>
              <a:gd name="T49" fmla="*/ 30 h 47"/>
              <a:gd name="T50" fmla="*/ 31 w 35"/>
              <a:gd name="T51" fmla="*/ 27 h 47"/>
              <a:gd name="T52" fmla="*/ 31 w 35"/>
              <a:gd name="T5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47">
                <a:moveTo>
                  <a:pt x="31" y="47"/>
                </a:moveTo>
                <a:cubicBezTo>
                  <a:pt x="4" y="47"/>
                  <a:pt x="4" y="47"/>
                  <a:pt x="4" y="47"/>
                </a:cubicBezTo>
                <a:cubicBezTo>
                  <a:pt x="2" y="47"/>
                  <a:pt x="0" y="45"/>
                  <a:pt x="0" y="42"/>
                </a:cubicBezTo>
                <a:cubicBezTo>
                  <a:pt x="0" y="5"/>
                  <a:pt x="0" y="5"/>
                  <a:pt x="0" y="5"/>
                </a:cubicBezTo>
                <a:cubicBezTo>
                  <a:pt x="0" y="2"/>
                  <a:pt x="2" y="0"/>
                  <a:pt x="4" y="0"/>
                </a:cubicBezTo>
                <a:cubicBezTo>
                  <a:pt x="31" y="0"/>
                  <a:pt x="31" y="0"/>
                  <a:pt x="31" y="0"/>
                </a:cubicBezTo>
                <a:cubicBezTo>
                  <a:pt x="33" y="0"/>
                  <a:pt x="35" y="2"/>
                  <a:pt x="35" y="5"/>
                </a:cubicBezTo>
                <a:cubicBezTo>
                  <a:pt x="35" y="42"/>
                  <a:pt x="35" y="42"/>
                  <a:pt x="35" y="42"/>
                </a:cubicBezTo>
                <a:cubicBezTo>
                  <a:pt x="35" y="45"/>
                  <a:pt x="33" y="47"/>
                  <a:pt x="31" y="47"/>
                </a:cubicBezTo>
                <a:close/>
                <a:moveTo>
                  <a:pt x="15" y="24"/>
                </a:moveTo>
                <a:cubicBezTo>
                  <a:pt x="15" y="22"/>
                  <a:pt x="13" y="21"/>
                  <a:pt x="12" y="21"/>
                </a:cubicBezTo>
                <a:cubicBezTo>
                  <a:pt x="7" y="21"/>
                  <a:pt x="7" y="21"/>
                  <a:pt x="7" y="21"/>
                </a:cubicBezTo>
                <a:cubicBezTo>
                  <a:pt x="6" y="21"/>
                  <a:pt x="4" y="22"/>
                  <a:pt x="4" y="24"/>
                </a:cubicBezTo>
                <a:cubicBezTo>
                  <a:pt x="4" y="27"/>
                  <a:pt x="4" y="27"/>
                  <a:pt x="4" y="27"/>
                </a:cubicBezTo>
                <a:cubicBezTo>
                  <a:pt x="4" y="29"/>
                  <a:pt x="6" y="30"/>
                  <a:pt x="7" y="30"/>
                </a:cubicBezTo>
                <a:cubicBezTo>
                  <a:pt x="12" y="30"/>
                  <a:pt x="12" y="30"/>
                  <a:pt x="12" y="30"/>
                </a:cubicBezTo>
                <a:cubicBezTo>
                  <a:pt x="13" y="30"/>
                  <a:pt x="15" y="29"/>
                  <a:pt x="15" y="27"/>
                </a:cubicBezTo>
                <a:lnTo>
                  <a:pt x="15" y="24"/>
                </a:lnTo>
                <a:close/>
                <a:moveTo>
                  <a:pt x="31" y="24"/>
                </a:moveTo>
                <a:cubicBezTo>
                  <a:pt x="31" y="22"/>
                  <a:pt x="29" y="21"/>
                  <a:pt x="28" y="21"/>
                </a:cubicBezTo>
                <a:cubicBezTo>
                  <a:pt x="24" y="21"/>
                  <a:pt x="24" y="21"/>
                  <a:pt x="24" y="21"/>
                </a:cubicBezTo>
                <a:cubicBezTo>
                  <a:pt x="22" y="21"/>
                  <a:pt x="20" y="22"/>
                  <a:pt x="20" y="24"/>
                </a:cubicBezTo>
                <a:cubicBezTo>
                  <a:pt x="20" y="27"/>
                  <a:pt x="20" y="27"/>
                  <a:pt x="20" y="27"/>
                </a:cubicBezTo>
                <a:cubicBezTo>
                  <a:pt x="20" y="29"/>
                  <a:pt x="22" y="30"/>
                  <a:pt x="24" y="30"/>
                </a:cubicBezTo>
                <a:cubicBezTo>
                  <a:pt x="28" y="30"/>
                  <a:pt x="28" y="30"/>
                  <a:pt x="28" y="30"/>
                </a:cubicBezTo>
                <a:cubicBezTo>
                  <a:pt x="29" y="30"/>
                  <a:pt x="31" y="29"/>
                  <a:pt x="31" y="27"/>
                </a:cubicBezTo>
                <a:lnTo>
                  <a:pt x="31"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8" name="Freeform 187"/>
          <p:cNvSpPr>
            <a:spLocks noEditPoints="1"/>
          </p:cNvSpPr>
          <p:nvPr/>
        </p:nvSpPr>
        <p:spPr bwMode="auto">
          <a:xfrm>
            <a:off x="7977188" y="1819275"/>
            <a:ext cx="233362" cy="307975"/>
          </a:xfrm>
          <a:custGeom>
            <a:avLst/>
            <a:gdLst>
              <a:gd name="T0" fmla="*/ 6 w 104"/>
              <a:gd name="T1" fmla="*/ 0 h 136"/>
              <a:gd name="T2" fmla="*/ 0 w 104"/>
              <a:gd name="T3" fmla="*/ 130 h 136"/>
              <a:gd name="T4" fmla="*/ 98 w 104"/>
              <a:gd name="T5" fmla="*/ 136 h 136"/>
              <a:gd name="T6" fmla="*/ 104 w 104"/>
              <a:gd name="T7" fmla="*/ 6 h 136"/>
              <a:gd name="T8" fmla="*/ 35 w 104"/>
              <a:gd name="T9" fmla="*/ 112 h 136"/>
              <a:gd name="T10" fmla="*/ 21 w 104"/>
              <a:gd name="T11" fmla="*/ 115 h 136"/>
              <a:gd name="T12" fmla="*/ 18 w 104"/>
              <a:gd name="T13" fmla="*/ 105 h 136"/>
              <a:gd name="T14" fmla="*/ 32 w 104"/>
              <a:gd name="T15" fmla="*/ 102 h 136"/>
              <a:gd name="T16" fmla="*/ 35 w 104"/>
              <a:gd name="T17" fmla="*/ 112 h 136"/>
              <a:gd name="T18" fmla="*/ 32 w 104"/>
              <a:gd name="T19" fmla="*/ 95 h 136"/>
              <a:gd name="T20" fmla="*/ 18 w 104"/>
              <a:gd name="T21" fmla="*/ 92 h 136"/>
              <a:gd name="T22" fmla="*/ 21 w 104"/>
              <a:gd name="T23" fmla="*/ 82 h 136"/>
              <a:gd name="T24" fmla="*/ 35 w 104"/>
              <a:gd name="T25" fmla="*/ 85 h 136"/>
              <a:gd name="T26" fmla="*/ 35 w 104"/>
              <a:gd name="T27" fmla="*/ 72 h 136"/>
              <a:gd name="T28" fmla="*/ 21 w 104"/>
              <a:gd name="T29" fmla="*/ 74 h 136"/>
              <a:gd name="T30" fmla="*/ 18 w 104"/>
              <a:gd name="T31" fmla="*/ 64 h 136"/>
              <a:gd name="T32" fmla="*/ 32 w 104"/>
              <a:gd name="T33" fmla="*/ 61 h 136"/>
              <a:gd name="T34" fmla="*/ 35 w 104"/>
              <a:gd name="T35" fmla="*/ 72 h 136"/>
              <a:gd name="T36" fmla="*/ 58 w 104"/>
              <a:gd name="T37" fmla="*/ 115 h 136"/>
              <a:gd name="T38" fmla="*/ 43 w 104"/>
              <a:gd name="T39" fmla="*/ 112 h 136"/>
              <a:gd name="T40" fmla="*/ 47 w 104"/>
              <a:gd name="T41" fmla="*/ 102 h 136"/>
              <a:gd name="T42" fmla="*/ 61 w 104"/>
              <a:gd name="T43" fmla="*/ 105 h 136"/>
              <a:gd name="T44" fmla="*/ 61 w 104"/>
              <a:gd name="T45" fmla="*/ 92 h 136"/>
              <a:gd name="T46" fmla="*/ 47 w 104"/>
              <a:gd name="T47" fmla="*/ 95 h 136"/>
              <a:gd name="T48" fmla="*/ 43 w 104"/>
              <a:gd name="T49" fmla="*/ 85 h 136"/>
              <a:gd name="T50" fmla="*/ 58 w 104"/>
              <a:gd name="T51" fmla="*/ 82 h 136"/>
              <a:gd name="T52" fmla="*/ 61 w 104"/>
              <a:gd name="T53" fmla="*/ 92 h 136"/>
              <a:gd name="T54" fmla="*/ 58 w 104"/>
              <a:gd name="T55" fmla="*/ 74 h 136"/>
              <a:gd name="T56" fmla="*/ 43 w 104"/>
              <a:gd name="T57" fmla="*/ 72 h 136"/>
              <a:gd name="T58" fmla="*/ 47 w 104"/>
              <a:gd name="T59" fmla="*/ 61 h 136"/>
              <a:gd name="T60" fmla="*/ 61 w 104"/>
              <a:gd name="T61" fmla="*/ 64 h 136"/>
              <a:gd name="T62" fmla="*/ 86 w 104"/>
              <a:gd name="T63" fmla="*/ 112 h 136"/>
              <a:gd name="T64" fmla="*/ 72 w 104"/>
              <a:gd name="T65" fmla="*/ 115 h 136"/>
              <a:gd name="T66" fmla="*/ 69 w 104"/>
              <a:gd name="T67" fmla="*/ 104 h 136"/>
              <a:gd name="T68" fmla="*/ 83 w 104"/>
              <a:gd name="T69" fmla="*/ 102 h 136"/>
              <a:gd name="T70" fmla="*/ 86 w 104"/>
              <a:gd name="T71" fmla="*/ 112 h 136"/>
              <a:gd name="T72" fmla="*/ 83 w 104"/>
              <a:gd name="T73" fmla="*/ 95 h 136"/>
              <a:gd name="T74" fmla="*/ 69 w 104"/>
              <a:gd name="T75" fmla="*/ 92 h 136"/>
              <a:gd name="T76" fmla="*/ 72 w 104"/>
              <a:gd name="T77" fmla="*/ 82 h 136"/>
              <a:gd name="T78" fmla="*/ 86 w 104"/>
              <a:gd name="T79" fmla="*/ 84 h 136"/>
              <a:gd name="T80" fmla="*/ 86 w 104"/>
              <a:gd name="T81" fmla="*/ 72 h 136"/>
              <a:gd name="T82" fmla="*/ 72 w 104"/>
              <a:gd name="T83" fmla="*/ 74 h 136"/>
              <a:gd name="T84" fmla="*/ 69 w 104"/>
              <a:gd name="T85" fmla="*/ 64 h 136"/>
              <a:gd name="T86" fmla="*/ 83 w 104"/>
              <a:gd name="T87" fmla="*/ 61 h 136"/>
              <a:gd name="T88" fmla="*/ 86 w 104"/>
              <a:gd name="T89" fmla="*/ 72 h 136"/>
              <a:gd name="T90" fmla="*/ 71 w 104"/>
              <a:gd name="T91" fmla="*/ 48 h 136"/>
              <a:gd name="T92" fmla="*/ 71 w 104"/>
              <a:gd name="T93" fmla="*/ 39 h 136"/>
              <a:gd name="T94" fmla="*/ 90 w 104"/>
              <a:gd name="T95" fmla="*/ 43 h 136"/>
              <a:gd name="T96" fmla="*/ 94 w 104"/>
              <a:gd name="T97" fmla="*/ 27 h 136"/>
              <a:gd name="T98" fmla="*/ 14 w 104"/>
              <a:gd name="T99" fmla="*/ 32 h 136"/>
              <a:gd name="T100" fmla="*/ 10 w 104"/>
              <a:gd name="T101" fmla="*/ 16 h 136"/>
              <a:gd name="T102" fmla="*/ 90 w 104"/>
              <a:gd name="T103" fmla="*/ 12 h 136"/>
              <a:gd name="T104" fmla="*/ 94 w 104"/>
              <a:gd name="T105" fmla="*/ 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36">
                <a:moveTo>
                  <a:pt x="98" y="0"/>
                </a:moveTo>
                <a:cubicBezTo>
                  <a:pt x="6" y="0"/>
                  <a:pt x="6" y="0"/>
                  <a:pt x="6" y="0"/>
                </a:cubicBezTo>
                <a:cubicBezTo>
                  <a:pt x="3" y="0"/>
                  <a:pt x="0" y="3"/>
                  <a:pt x="0" y="6"/>
                </a:cubicBezTo>
                <a:cubicBezTo>
                  <a:pt x="0" y="130"/>
                  <a:pt x="0" y="130"/>
                  <a:pt x="0" y="130"/>
                </a:cubicBezTo>
                <a:cubicBezTo>
                  <a:pt x="0" y="133"/>
                  <a:pt x="3" y="136"/>
                  <a:pt x="6" y="136"/>
                </a:cubicBezTo>
                <a:cubicBezTo>
                  <a:pt x="98" y="136"/>
                  <a:pt x="98" y="136"/>
                  <a:pt x="98" y="136"/>
                </a:cubicBezTo>
                <a:cubicBezTo>
                  <a:pt x="101" y="136"/>
                  <a:pt x="104" y="133"/>
                  <a:pt x="104" y="130"/>
                </a:cubicBezTo>
                <a:cubicBezTo>
                  <a:pt x="104" y="6"/>
                  <a:pt x="104" y="6"/>
                  <a:pt x="104" y="6"/>
                </a:cubicBezTo>
                <a:cubicBezTo>
                  <a:pt x="104" y="3"/>
                  <a:pt x="101" y="0"/>
                  <a:pt x="98" y="0"/>
                </a:cubicBezTo>
                <a:close/>
                <a:moveTo>
                  <a:pt x="35" y="112"/>
                </a:moveTo>
                <a:cubicBezTo>
                  <a:pt x="35" y="114"/>
                  <a:pt x="34" y="115"/>
                  <a:pt x="32" y="115"/>
                </a:cubicBezTo>
                <a:cubicBezTo>
                  <a:pt x="21" y="115"/>
                  <a:pt x="21" y="115"/>
                  <a:pt x="21" y="115"/>
                </a:cubicBezTo>
                <a:cubicBezTo>
                  <a:pt x="19" y="115"/>
                  <a:pt x="18" y="114"/>
                  <a:pt x="18" y="112"/>
                </a:cubicBezTo>
                <a:cubicBezTo>
                  <a:pt x="18" y="105"/>
                  <a:pt x="18" y="105"/>
                  <a:pt x="18" y="105"/>
                </a:cubicBezTo>
                <a:cubicBezTo>
                  <a:pt x="18" y="103"/>
                  <a:pt x="19" y="102"/>
                  <a:pt x="21" y="102"/>
                </a:cubicBezTo>
                <a:cubicBezTo>
                  <a:pt x="32" y="102"/>
                  <a:pt x="32" y="102"/>
                  <a:pt x="32" y="102"/>
                </a:cubicBezTo>
                <a:cubicBezTo>
                  <a:pt x="34" y="102"/>
                  <a:pt x="35" y="103"/>
                  <a:pt x="35" y="105"/>
                </a:cubicBezTo>
                <a:lnTo>
                  <a:pt x="35" y="112"/>
                </a:lnTo>
                <a:close/>
                <a:moveTo>
                  <a:pt x="35" y="92"/>
                </a:moveTo>
                <a:cubicBezTo>
                  <a:pt x="35" y="94"/>
                  <a:pt x="34" y="95"/>
                  <a:pt x="32" y="95"/>
                </a:cubicBezTo>
                <a:cubicBezTo>
                  <a:pt x="21" y="95"/>
                  <a:pt x="21" y="95"/>
                  <a:pt x="21" y="95"/>
                </a:cubicBezTo>
                <a:cubicBezTo>
                  <a:pt x="19" y="95"/>
                  <a:pt x="18" y="94"/>
                  <a:pt x="18" y="92"/>
                </a:cubicBezTo>
                <a:cubicBezTo>
                  <a:pt x="18" y="85"/>
                  <a:pt x="18" y="85"/>
                  <a:pt x="18" y="85"/>
                </a:cubicBezTo>
                <a:cubicBezTo>
                  <a:pt x="18" y="83"/>
                  <a:pt x="19" y="82"/>
                  <a:pt x="21" y="82"/>
                </a:cubicBezTo>
                <a:cubicBezTo>
                  <a:pt x="32" y="82"/>
                  <a:pt x="32" y="82"/>
                  <a:pt x="32" y="82"/>
                </a:cubicBezTo>
                <a:cubicBezTo>
                  <a:pt x="34" y="82"/>
                  <a:pt x="35" y="83"/>
                  <a:pt x="35" y="85"/>
                </a:cubicBezTo>
                <a:lnTo>
                  <a:pt x="35" y="92"/>
                </a:lnTo>
                <a:close/>
                <a:moveTo>
                  <a:pt x="35" y="72"/>
                </a:moveTo>
                <a:cubicBezTo>
                  <a:pt x="35" y="73"/>
                  <a:pt x="34" y="74"/>
                  <a:pt x="32" y="74"/>
                </a:cubicBezTo>
                <a:cubicBezTo>
                  <a:pt x="21" y="74"/>
                  <a:pt x="21" y="74"/>
                  <a:pt x="21" y="74"/>
                </a:cubicBezTo>
                <a:cubicBezTo>
                  <a:pt x="19" y="74"/>
                  <a:pt x="18" y="73"/>
                  <a:pt x="18" y="72"/>
                </a:cubicBezTo>
                <a:cubicBezTo>
                  <a:pt x="18" y="64"/>
                  <a:pt x="18" y="64"/>
                  <a:pt x="18" y="64"/>
                </a:cubicBezTo>
                <a:cubicBezTo>
                  <a:pt x="18" y="62"/>
                  <a:pt x="19" y="61"/>
                  <a:pt x="21" y="61"/>
                </a:cubicBezTo>
                <a:cubicBezTo>
                  <a:pt x="32" y="61"/>
                  <a:pt x="32" y="61"/>
                  <a:pt x="32" y="61"/>
                </a:cubicBezTo>
                <a:cubicBezTo>
                  <a:pt x="34" y="61"/>
                  <a:pt x="35" y="62"/>
                  <a:pt x="35" y="64"/>
                </a:cubicBezTo>
                <a:lnTo>
                  <a:pt x="35" y="72"/>
                </a:lnTo>
                <a:close/>
                <a:moveTo>
                  <a:pt x="61" y="112"/>
                </a:moveTo>
                <a:cubicBezTo>
                  <a:pt x="61" y="114"/>
                  <a:pt x="59" y="115"/>
                  <a:pt x="58" y="115"/>
                </a:cubicBezTo>
                <a:cubicBezTo>
                  <a:pt x="47" y="115"/>
                  <a:pt x="47" y="115"/>
                  <a:pt x="47" y="115"/>
                </a:cubicBezTo>
                <a:cubicBezTo>
                  <a:pt x="45" y="115"/>
                  <a:pt x="43" y="114"/>
                  <a:pt x="43" y="112"/>
                </a:cubicBezTo>
                <a:cubicBezTo>
                  <a:pt x="43" y="105"/>
                  <a:pt x="43" y="105"/>
                  <a:pt x="43" y="105"/>
                </a:cubicBezTo>
                <a:cubicBezTo>
                  <a:pt x="43" y="103"/>
                  <a:pt x="45" y="102"/>
                  <a:pt x="47" y="102"/>
                </a:cubicBezTo>
                <a:cubicBezTo>
                  <a:pt x="58" y="102"/>
                  <a:pt x="58" y="102"/>
                  <a:pt x="58" y="102"/>
                </a:cubicBezTo>
                <a:cubicBezTo>
                  <a:pt x="59" y="102"/>
                  <a:pt x="61" y="103"/>
                  <a:pt x="61" y="105"/>
                </a:cubicBezTo>
                <a:lnTo>
                  <a:pt x="61" y="112"/>
                </a:lnTo>
                <a:close/>
                <a:moveTo>
                  <a:pt x="61" y="92"/>
                </a:moveTo>
                <a:cubicBezTo>
                  <a:pt x="61" y="94"/>
                  <a:pt x="59" y="95"/>
                  <a:pt x="58" y="95"/>
                </a:cubicBezTo>
                <a:cubicBezTo>
                  <a:pt x="47" y="95"/>
                  <a:pt x="47" y="95"/>
                  <a:pt x="47" y="95"/>
                </a:cubicBezTo>
                <a:cubicBezTo>
                  <a:pt x="45" y="95"/>
                  <a:pt x="43" y="94"/>
                  <a:pt x="43" y="92"/>
                </a:cubicBezTo>
                <a:cubicBezTo>
                  <a:pt x="43" y="85"/>
                  <a:pt x="43" y="85"/>
                  <a:pt x="43" y="85"/>
                </a:cubicBezTo>
                <a:cubicBezTo>
                  <a:pt x="43" y="83"/>
                  <a:pt x="45" y="82"/>
                  <a:pt x="47" y="82"/>
                </a:cubicBezTo>
                <a:cubicBezTo>
                  <a:pt x="58" y="82"/>
                  <a:pt x="58" y="82"/>
                  <a:pt x="58" y="82"/>
                </a:cubicBezTo>
                <a:cubicBezTo>
                  <a:pt x="59" y="82"/>
                  <a:pt x="61" y="83"/>
                  <a:pt x="61" y="85"/>
                </a:cubicBezTo>
                <a:lnTo>
                  <a:pt x="61" y="92"/>
                </a:lnTo>
                <a:close/>
                <a:moveTo>
                  <a:pt x="61" y="72"/>
                </a:moveTo>
                <a:cubicBezTo>
                  <a:pt x="61" y="73"/>
                  <a:pt x="59" y="74"/>
                  <a:pt x="58" y="74"/>
                </a:cubicBezTo>
                <a:cubicBezTo>
                  <a:pt x="47" y="74"/>
                  <a:pt x="47" y="74"/>
                  <a:pt x="47" y="74"/>
                </a:cubicBezTo>
                <a:cubicBezTo>
                  <a:pt x="45" y="74"/>
                  <a:pt x="43" y="73"/>
                  <a:pt x="43" y="72"/>
                </a:cubicBezTo>
                <a:cubicBezTo>
                  <a:pt x="43" y="64"/>
                  <a:pt x="43" y="64"/>
                  <a:pt x="43" y="64"/>
                </a:cubicBezTo>
                <a:cubicBezTo>
                  <a:pt x="43" y="62"/>
                  <a:pt x="45" y="61"/>
                  <a:pt x="47" y="61"/>
                </a:cubicBezTo>
                <a:cubicBezTo>
                  <a:pt x="58" y="61"/>
                  <a:pt x="58" y="61"/>
                  <a:pt x="58" y="61"/>
                </a:cubicBezTo>
                <a:cubicBezTo>
                  <a:pt x="59" y="61"/>
                  <a:pt x="61" y="62"/>
                  <a:pt x="61" y="64"/>
                </a:cubicBezTo>
                <a:lnTo>
                  <a:pt x="61" y="72"/>
                </a:lnTo>
                <a:close/>
                <a:moveTo>
                  <a:pt x="86" y="112"/>
                </a:moveTo>
                <a:cubicBezTo>
                  <a:pt x="86" y="114"/>
                  <a:pt x="85" y="115"/>
                  <a:pt x="83" y="115"/>
                </a:cubicBezTo>
                <a:cubicBezTo>
                  <a:pt x="72" y="115"/>
                  <a:pt x="72" y="115"/>
                  <a:pt x="72" y="115"/>
                </a:cubicBezTo>
                <a:cubicBezTo>
                  <a:pt x="70" y="115"/>
                  <a:pt x="69" y="114"/>
                  <a:pt x="69" y="112"/>
                </a:cubicBezTo>
                <a:cubicBezTo>
                  <a:pt x="69" y="104"/>
                  <a:pt x="69" y="104"/>
                  <a:pt x="69" y="104"/>
                </a:cubicBezTo>
                <a:cubicBezTo>
                  <a:pt x="69" y="103"/>
                  <a:pt x="70" y="102"/>
                  <a:pt x="72" y="102"/>
                </a:cubicBezTo>
                <a:cubicBezTo>
                  <a:pt x="83" y="102"/>
                  <a:pt x="83" y="102"/>
                  <a:pt x="83" y="102"/>
                </a:cubicBezTo>
                <a:cubicBezTo>
                  <a:pt x="85" y="102"/>
                  <a:pt x="86" y="103"/>
                  <a:pt x="86" y="104"/>
                </a:cubicBezTo>
                <a:lnTo>
                  <a:pt x="86" y="112"/>
                </a:lnTo>
                <a:close/>
                <a:moveTo>
                  <a:pt x="86" y="92"/>
                </a:moveTo>
                <a:cubicBezTo>
                  <a:pt x="86" y="94"/>
                  <a:pt x="85" y="95"/>
                  <a:pt x="83" y="95"/>
                </a:cubicBezTo>
                <a:cubicBezTo>
                  <a:pt x="72" y="95"/>
                  <a:pt x="72" y="95"/>
                  <a:pt x="72" y="95"/>
                </a:cubicBezTo>
                <a:cubicBezTo>
                  <a:pt x="70" y="95"/>
                  <a:pt x="69" y="94"/>
                  <a:pt x="69" y="92"/>
                </a:cubicBezTo>
                <a:cubicBezTo>
                  <a:pt x="69" y="84"/>
                  <a:pt x="69" y="84"/>
                  <a:pt x="69" y="84"/>
                </a:cubicBezTo>
                <a:cubicBezTo>
                  <a:pt x="69" y="83"/>
                  <a:pt x="70" y="82"/>
                  <a:pt x="72" y="82"/>
                </a:cubicBezTo>
                <a:cubicBezTo>
                  <a:pt x="83" y="82"/>
                  <a:pt x="83" y="82"/>
                  <a:pt x="83" y="82"/>
                </a:cubicBezTo>
                <a:cubicBezTo>
                  <a:pt x="85" y="82"/>
                  <a:pt x="86" y="83"/>
                  <a:pt x="86" y="84"/>
                </a:cubicBezTo>
                <a:lnTo>
                  <a:pt x="86" y="92"/>
                </a:lnTo>
                <a:close/>
                <a:moveTo>
                  <a:pt x="86" y="72"/>
                </a:moveTo>
                <a:cubicBezTo>
                  <a:pt x="86" y="73"/>
                  <a:pt x="85" y="74"/>
                  <a:pt x="83" y="74"/>
                </a:cubicBezTo>
                <a:cubicBezTo>
                  <a:pt x="72" y="74"/>
                  <a:pt x="72" y="74"/>
                  <a:pt x="72" y="74"/>
                </a:cubicBezTo>
                <a:cubicBezTo>
                  <a:pt x="70" y="74"/>
                  <a:pt x="69" y="73"/>
                  <a:pt x="69" y="72"/>
                </a:cubicBezTo>
                <a:cubicBezTo>
                  <a:pt x="69" y="64"/>
                  <a:pt x="69" y="64"/>
                  <a:pt x="69" y="64"/>
                </a:cubicBezTo>
                <a:cubicBezTo>
                  <a:pt x="69" y="62"/>
                  <a:pt x="70" y="61"/>
                  <a:pt x="72" y="61"/>
                </a:cubicBezTo>
                <a:cubicBezTo>
                  <a:pt x="83" y="61"/>
                  <a:pt x="83" y="61"/>
                  <a:pt x="83" y="61"/>
                </a:cubicBezTo>
                <a:cubicBezTo>
                  <a:pt x="85" y="61"/>
                  <a:pt x="86" y="62"/>
                  <a:pt x="86" y="64"/>
                </a:cubicBezTo>
                <a:lnTo>
                  <a:pt x="86" y="72"/>
                </a:lnTo>
                <a:close/>
                <a:moveTo>
                  <a:pt x="87" y="48"/>
                </a:moveTo>
                <a:cubicBezTo>
                  <a:pt x="71" y="48"/>
                  <a:pt x="71" y="48"/>
                  <a:pt x="71" y="48"/>
                </a:cubicBezTo>
                <a:cubicBezTo>
                  <a:pt x="70" y="48"/>
                  <a:pt x="68" y="46"/>
                  <a:pt x="68" y="43"/>
                </a:cubicBezTo>
                <a:cubicBezTo>
                  <a:pt x="68" y="41"/>
                  <a:pt x="70" y="39"/>
                  <a:pt x="71" y="39"/>
                </a:cubicBezTo>
                <a:cubicBezTo>
                  <a:pt x="87" y="39"/>
                  <a:pt x="87" y="39"/>
                  <a:pt x="87" y="39"/>
                </a:cubicBezTo>
                <a:cubicBezTo>
                  <a:pt x="89" y="39"/>
                  <a:pt x="90" y="41"/>
                  <a:pt x="90" y="43"/>
                </a:cubicBezTo>
                <a:cubicBezTo>
                  <a:pt x="90" y="46"/>
                  <a:pt x="89" y="48"/>
                  <a:pt x="87" y="48"/>
                </a:cubicBezTo>
                <a:close/>
                <a:moveTo>
                  <a:pt x="94" y="27"/>
                </a:moveTo>
                <a:cubicBezTo>
                  <a:pt x="94" y="30"/>
                  <a:pt x="92" y="32"/>
                  <a:pt x="90" y="32"/>
                </a:cubicBezTo>
                <a:cubicBezTo>
                  <a:pt x="14" y="32"/>
                  <a:pt x="14" y="32"/>
                  <a:pt x="14" y="32"/>
                </a:cubicBezTo>
                <a:cubicBezTo>
                  <a:pt x="12" y="32"/>
                  <a:pt x="10" y="30"/>
                  <a:pt x="10" y="27"/>
                </a:cubicBezTo>
                <a:cubicBezTo>
                  <a:pt x="10" y="16"/>
                  <a:pt x="10" y="16"/>
                  <a:pt x="10" y="16"/>
                </a:cubicBezTo>
                <a:cubicBezTo>
                  <a:pt x="10" y="14"/>
                  <a:pt x="12" y="12"/>
                  <a:pt x="14" y="12"/>
                </a:cubicBezTo>
                <a:cubicBezTo>
                  <a:pt x="90" y="12"/>
                  <a:pt x="90" y="12"/>
                  <a:pt x="90" y="12"/>
                </a:cubicBezTo>
                <a:cubicBezTo>
                  <a:pt x="92" y="12"/>
                  <a:pt x="94" y="14"/>
                  <a:pt x="94" y="16"/>
                </a:cubicBezTo>
                <a:lnTo>
                  <a:pt x="94" y="2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9" name="Freeform 188"/>
          <p:cNvSpPr/>
          <p:nvPr/>
        </p:nvSpPr>
        <p:spPr bwMode="auto">
          <a:xfrm>
            <a:off x="8166100" y="1851025"/>
            <a:ext cx="11113" cy="36513"/>
          </a:xfrm>
          <a:custGeom>
            <a:avLst/>
            <a:gdLst>
              <a:gd name="T0" fmla="*/ 5 w 5"/>
              <a:gd name="T1" fmla="*/ 14 h 16"/>
              <a:gd name="T2" fmla="*/ 2 w 5"/>
              <a:gd name="T3" fmla="*/ 16 h 16"/>
              <a:gd name="T4" fmla="*/ 2 w 5"/>
              <a:gd name="T5" fmla="*/ 16 h 16"/>
              <a:gd name="T6" fmla="*/ 0 w 5"/>
              <a:gd name="T7" fmla="*/ 14 h 16"/>
              <a:gd name="T8" fmla="*/ 0 w 5"/>
              <a:gd name="T9" fmla="*/ 2 h 16"/>
              <a:gd name="T10" fmla="*/ 2 w 5"/>
              <a:gd name="T11" fmla="*/ 0 h 16"/>
              <a:gd name="T12" fmla="*/ 2 w 5"/>
              <a:gd name="T13" fmla="*/ 0 h 16"/>
              <a:gd name="T14" fmla="*/ 5 w 5"/>
              <a:gd name="T15" fmla="*/ 2 h 16"/>
              <a:gd name="T16" fmla="*/ 5 w 5"/>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5" y="14"/>
                </a:moveTo>
                <a:cubicBezTo>
                  <a:pt x="5" y="15"/>
                  <a:pt x="4" y="16"/>
                  <a:pt x="2" y="16"/>
                </a:cubicBezTo>
                <a:cubicBezTo>
                  <a:pt x="2" y="16"/>
                  <a:pt x="2" y="16"/>
                  <a:pt x="2" y="16"/>
                </a:cubicBezTo>
                <a:cubicBezTo>
                  <a:pt x="1" y="16"/>
                  <a:pt x="0" y="15"/>
                  <a:pt x="0" y="14"/>
                </a:cubicBezTo>
                <a:cubicBezTo>
                  <a:pt x="0" y="2"/>
                  <a:pt x="0" y="2"/>
                  <a:pt x="0" y="2"/>
                </a:cubicBezTo>
                <a:cubicBezTo>
                  <a:pt x="0" y="1"/>
                  <a:pt x="1" y="0"/>
                  <a:pt x="2" y="0"/>
                </a:cubicBezTo>
                <a:cubicBezTo>
                  <a:pt x="2" y="0"/>
                  <a:pt x="2" y="0"/>
                  <a:pt x="2" y="0"/>
                </a:cubicBezTo>
                <a:cubicBezTo>
                  <a:pt x="4" y="0"/>
                  <a:pt x="5" y="1"/>
                  <a:pt x="5" y="2"/>
                </a:cubicBezTo>
                <a:lnTo>
                  <a:pt x="5" y="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0" name="Freeform 189"/>
          <p:cNvSpPr>
            <a:spLocks noEditPoints="1"/>
          </p:cNvSpPr>
          <p:nvPr/>
        </p:nvSpPr>
        <p:spPr bwMode="auto">
          <a:xfrm>
            <a:off x="3433763" y="1774825"/>
            <a:ext cx="396875" cy="354013"/>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009650" y="1171575"/>
            <a:ext cx="193675" cy="227013"/>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 name="Freeform 6"/>
          <p:cNvSpPr/>
          <p:nvPr/>
        </p:nvSpPr>
        <p:spPr bwMode="auto">
          <a:xfrm>
            <a:off x="1200150" y="1171575"/>
            <a:ext cx="193675" cy="227013"/>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 name="Freeform 7"/>
          <p:cNvSpPr>
            <a:spLocks noEditPoints="1"/>
          </p:cNvSpPr>
          <p:nvPr/>
        </p:nvSpPr>
        <p:spPr bwMode="auto">
          <a:xfrm>
            <a:off x="3551238" y="1147763"/>
            <a:ext cx="393700" cy="274637"/>
          </a:xfrm>
          <a:custGeom>
            <a:avLst/>
            <a:gdLst>
              <a:gd name="T0" fmla="*/ 84 w 174"/>
              <a:gd name="T1" fmla="*/ 78 h 122"/>
              <a:gd name="T2" fmla="*/ 49 w 174"/>
              <a:gd name="T3" fmla="*/ 42 h 122"/>
              <a:gd name="T4" fmla="*/ 26 w 174"/>
              <a:gd name="T5" fmla="*/ 85 h 122"/>
              <a:gd name="T6" fmla="*/ 26 w 174"/>
              <a:gd name="T7" fmla="*/ 97 h 122"/>
              <a:gd name="T8" fmla="*/ 142 w 174"/>
              <a:gd name="T9" fmla="*/ 97 h 122"/>
              <a:gd name="T10" fmla="*/ 96 w 174"/>
              <a:gd name="T11" fmla="*/ 57 h 122"/>
              <a:gd name="T12" fmla="*/ 84 w 174"/>
              <a:gd name="T13" fmla="*/ 78 h 122"/>
              <a:gd name="T14" fmla="*/ 124 w 174"/>
              <a:gd name="T15" fmla="*/ 51 h 122"/>
              <a:gd name="T16" fmla="*/ 135 w 174"/>
              <a:gd name="T17" fmla="*/ 39 h 122"/>
              <a:gd name="T18" fmla="*/ 124 w 174"/>
              <a:gd name="T19" fmla="*/ 28 h 122"/>
              <a:gd name="T20" fmla="*/ 112 w 174"/>
              <a:gd name="T21" fmla="*/ 39 h 122"/>
              <a:gd name="T22" fmla="*/ 124 w 174"/>
              <a:gd name="T23" fmla="*/ 51 h 122"/>
              <a:gd name="T24" fmla="*/ 0 w 174"/>
              <a:gd name="T25" fmla="*/ 0 h 122"/>
              <a:gd name="T26" fmla="*/ 0 w 174"/>
              <a:gd name="T27" fmla="*/ 122 h 122"/>
              <a:gd name="T28" fmla="*/ 174 w 174"/>
              <a:gd name="T29" fmla="*/ 122 h 122"/>
              <a:gd name="T30" fmla="*/ 174 w 174"/>
              <a:gd name="T31" fmla="*/ 0 h 122"/>
              <a:gd name="T32" fmla="*/ 0 w 174"/>
              <a:gd name="T33" fmla="*/ 0 h 122"/>
              <a:gd name="T34" fmla="*/ 158 w 174"/>
              <a:gd name="T35" fmla="*/ 107 h 122"/>
              <a:gd name="T36" fmla="*/ 16 w 174"/>
              <a:gd name="T37" fmla="*/ 107 h 122"/>
              <a:gd name="T38" fmla="*/ 16 w 174"/>
              <a:gd name="T39" fmla="*/ 16 h 122"/>
              <a:gd name="T40" fmla="*/ 158 w 174"/>
              <a:gd name="T41" fmla="*/ 16 h 122"/>
              <a:gd name="T42" fmla="*/ 158 w 174"/>
              <a:gd name="T43" fmla="*/ 16 h 122"/>
              <a:gd name="T44" fmla="*/ 158 w 174"/>
              <a:gd name="T45" fmla="*/ 16 h 122"/>
              <a:gd name="T46" fmla="*/ 158 w 174"/>
              <a:gd name="T47" fmla="*/ 10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4" h="122">
                <a:moveTo>
                  <a:pt x="84" y="78"/>
                </a:moveTo>
                <a:cubicBezTo>
                  <a:pt x="49" y="42"/>
                  <a:pt x="49" y="42"/>
                  <a:pt x="49" y="42"/>
                </a:cubicBezTo>
                <a:cubicBezTo>
                  <a:pt x="26" y="85"/>
                  <a:pt x="26" y="85"/>
                  <a:pt x="26" y="85"/>
                </a:cubicBezTo>
                <a:cubicBezTo>
                  <a:pt x="26" y="97"/>
                  <a:pt x="26" y="97"/>
                  <a:pt x="26" y="97"/>
                </a:cubicBezTo>
                <a:cubicBezTo>
                  <a:pt x="142" y="97"/>
                  <a:pt x="142" y="97"/>
                  <a:pt x="142" y="97"/>
                </a:cubicBezTo>
                <a:cubicBezTo>
                  <a:pt x="127" y="84"/>
                  <a:pt x="96" y="57"/>
                  <a:pt x="96" y="57"/>
                </a:cubicBezTo>
                <a:lnTo>
                  <a:pt x="84" y="78"/>
                </a:lnTo>
                <a:close/>
                <a:moveTo>
                  <a:pt x="124" y="51"/>
                </a:moveTo>
                <a:cubicBezTo>
                  <a:pt x="130" y="51"/>
                  <a:pt x="135" y="46"/>
                  <a:pt x="135" y="39"/>
                </a:cubicBezTo>
                <a:cubicBezTo>
                  <a:pt x="135" y="33"/>
                  <a:pt x="130" y="28"/>
                  <a:pt x="124" y="28"/>
                </a:cubicBezTo>
                <a:cubicBezTo>
                  <a:pt x="117" y="28"/>
                  <a:pt x="112" y="33"/>
                  <a:pt x="112" y="39"/>
                </a:cubicBezTo>
                <a:cubicBezTo>
                  <a:pt x="112" y="46"/>
                  <a:pt x="117" y="51"/>
                  <a:pt x="124" y="51"/>
                </a:cubicBezTo>
                <a:close/>
                <a:moveTo>
                  <a:pt x="0" y="0"/>
                </a:moveTo>
                <a:cubicBezTo>
                  <a:pt x="0" y="122"/>
                  <a:pt x="0" y="122"/>
                  <a:pt x="0" y="122"/>
                </a:cubicBezTo>
                <a:cubicBezTo>
                  <a:pt x="174" y="122"/>
                  <a:pt x="174" y="122"/>
                  <a:pt x="174" y="122"/>
                </a:cubicBezTo>
                <a:cubicBezTo>
                  <a:pt x="174" y="0"/>
                  <a:pt x="174" y="0"/>
                  <a:pt x="174" y="0"/>
                </a:cubicBezTo>
                <a:lnTo>
                  <a:pt x="0" y="0"/>
                </a:lnTo>
                <a:close/>
                <a:moveTo>
                  <a:pt x="158" y="107"/>
                </a:moveTo>
                <a:cubicBezTo>
                  <a:pt x="16" y="107"/>
                  <a:pt x="16" y="107"/>
                  <a:pt x="16" y="107"/>
                </a:cubicBezTo>
                <a:cubicBezTo>
                  <a:pt x="16" y="16"/>
                  <a:pt x="16" y="16"/>
                  <a:pt x="16" y="16"/>
                </a:cubicBezTo>
                <a:cubicBezTo>
                  <a:pt x="158" y="16"/>
                  <a:pt x="158" y="16"/>
                  <a:pt x="158" y="16"/>
                </a:cubicBezTo>
                <a:cubicBezTo>
                  <a:pt x="158" y="16"/>
                  <a:pt x="158" y="16"/>
                  <a:pt x="158" y="16"/>
                </a:cubicBezTo>
                <a:cubicBezTo>
                  <a:pt x="158" y="16"/>
                  <a:pt x="158" y="16"/>
                  <a:pt x="158" y="16"/>
                </a:cubicBezTo>
                <a:lnTo>
                  <a:pt x="158" y="10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 name="Freeform 8"/>
          <p:cNvSpPr>
            <a:spLocks noEditPoints="1"/>
          </p:cNvSpPr>
          <p:nvPr/>
        </p:nvSpPr>
        <p:spPr bwMode="auto">
          <a:xfrm>
            <a:off x="4154488" y="1058863"/>
            <a:ext cx="396875" cy="361950"/>
          </a:xfrm>
          <a:custGeom>
            <a:avLst/>
            <a:gdLst>
              <a:gd name="T0" fmla="*/ 222 w 250"/>
              <a:gd name="T1" fmla="*/ 80 h 228"/>
              <a:gd name="T2" fmla="*/ 188 w 250"/>
              <a:gd name="T3" fmla="*/ 0 h 228"/>
              <a:gd name="T4" fmla="*/ 0 w 250"/>
              <a:gd name="T5" fmla="*/ 83 h 228"/>
              <a:gd name="T6" fmla="*/ 45 w 250"/>
              <a:gd name="T7" fmla="*/ 185 h 228"/>
              <a:gd name="T8" fmla="*/ 45 w 250"/>
              <a:gd name="T9" fmla="*/ 228 h 228"/>
              <a:gd name="T10" fmla="*/ 250 w 250"/>
              <a:gd name="T11" fmla="*/ 228 h 228"/>
              <a:gd name="T12" fmla="*/ 250 w 250"/>
              <a:gd name="T13" fmla="*/ 80 h 228"/>
              <a:gd name="T14" fmla="*/ 222 w 250"/>
              <a:gd name="T15" fmla="*/ 80 h 228"/>
              <a:gd name="T16" fmla="*/ 45 w 250"/>
              <a:gd name="T17" fmla="*/ 94 h 228"/>
              <a:gd name="T18" fmla="*/ 40 w 250"/>
              <a:gd name="T19" fmla="*/ 97 h 228"/>
              <a:gd name="T20" fmla="*/ 45 w 250"/>
              <a:gd name="T21" fmla="*/ 113 h 228"/>
              <a:gd name="T22" fmla="*/ 45 w 250"/>
              <a:gd name="T23" fmla="*/ 151 h 228"/>
              <a:gd name="T24" fmla="*/ 20 w 250"/>
              <a:gd name="T25" fmla="*/ 90 h 228"/>
              <a:gd name="T26" fmla="*/ 181 w 250"/>
              <a:gd name="T27" fmla="*/ 21 h 228"/>
              <a:gd name="T28" fmla="*/ 205 w 250"/>
              <a:gd name="T29" fmla="*/ 80 h 228"/>
              <a:gd name="T30" fmla="*/ 189 w 250"/>
              <a:gd name="T31" fmla="*/ 80 h 228"/>
              <a:gd name="T32" fmla="*/ 172 w 250"/>
              <a:gd name="T33" fmla="*/ 41 h 228"/>
              <a:gd name="T34" fmla="*/ 81 w 250"/>
              <a:gd name="T35" fmla="*/ 80 h 228"/>
              <a:gd name="T36" fmla="*/ 45 w 250"/>
              <a:gd name="T37" fmla="*/ 80 h 228"/>
              <a:gd name="T38" fmla="*/ 45 w 250"/>
              <a:gd name="T39" fmla="*/ 94 h 228"/>
              <a:gd name="T40" fmla="*/ 235 w 250"/>
              <a:gd name="T41" fmla="*/ 212 h 228"/>
              <a:gd name="T42" fmla="*/ 60 w 250"/>
              <a:gd name="T43" fmla="*/ 212 h 228"/>
              <a:gd name="T44" fmla="*/ 60 w 250"/>
              <a:gd name="T45" fmla="*/ 94 h 228"/>
              <a:gd name="T46" fmla="*/ 235 w 250"/>
              <a:gd name="T47" fmla="*/ 94 h 228"/>
              <a:gd name="T48" fmla="*/ 235 w 250"/>
              <a:gd name="T49" fmla="*/ 212 h 228"/>
              <a:gd name="T50" fmla="*/ 220 w 250"/>
              <a:gd name="T51" fmla="*/ 110 h 228"/>
              <a:gd name="T52" fmla="*/ 75 w 250"/>
              <a:gd name="T53" fmla="*/ 110 h 228"/>
              <a:gd name="T54" fmla="*/ 75 w 250"/>
              <a:gd name="T55" fmla="*/ 198 h 228"/>
              <a:gd name="T56" fmla="*/ 220 w 250"/>
              <a:gd name="T57" fmla="*/ 198 h 228"/>
              <a:gd name="T58" fmla="*/ 220 w 250"/>
              <a:gd name="T59" fmla="*/ 11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228">
                <a:moveTo>
                  <a:pt x="222" y="80"/>
                </a:moveTo>
                <a:lnTo>
                  <a:pt x="188" y="0"/>
                </a:lnTo>
                <a:lnTo>
                  <a:pt x="0" y="83"/>
                </a:lnTo>
                <a:lnTo>
                  <a:pt x="45" y="185"/>
                </a:lnTo>
                <a:lnTo>
                  <a:pt x="45" y="228"/>
                </a:lnTo>
                <a:lnTo>
                  <a:pt x="250" y="228"/>
                </a:lnTo>
                <a:lnTo>
                  <a:pt x="250" y="80"/>
                </a:lnTo>
                <a:lnTo>
                  <a:pt x="222" y="80"/>
                </a:lnTo>
                <a:close/>
                <a:moveTo>
                  <a:pt x="45" y="94"/>
                </a:moveTo>
                <a:lnTo>
                  <a:pt x="40" y="97"/>
                </a:lnTo>
                <a:lnTo>
                  <a:pt x="45" y="113"/>
                </a:lnTo>
                <a:lnTo>
                  <a:pt x="45" y="151"/>
                </a:lnTo>
                <a:lnTo>
                  <a:pt x="20" y="90"/>
                </a:lnTo>
                <a:lnTo>
                  <a:pt x="181" y="21"/>
                </a:lnTo>
                <a:lnTo>
                  <a:pt x="205" y="80"/>
                </a:lnTo>
                <a:lnTo>
                  <a:pt x="189" y="80"/>
                </a:lnTo>
                <a:lnTo>
                  <a:pt x="172" y="41"/>
                </a:lnTo>
                <a:lnTo>
                  <a:pt x="81" y="80"/>
                </a:lnTo>
                <a:lnTo>
                  <a:pt x="45" y="80"/>
                </a:lnTo>
                <a:lnTo>
                  <a:pt x="45" y="94"/>
                </a:lnTo>
                <a:close/>
                <a:moveTo>
                  <a:pt x="235" y="212"/>
                </a:moveTo>
                <a:lnTo>
                  <a:pt x="60" y="212"/>
                </a:lnTo>
                <a:lnTo>
                  <a:pt x="60" y="94"/>
                </a:lnTo>
                <a:lnTo>
                  <a:pt x="235" y="94"/>
                </a:lnTo>
                <a:lnTo>
                  <a:pt x="235" y="212"/>
                </a:lnTo>
                <a:close/>
                <a:moveTo>
                  <a:pt x="220" y="110"/>
                </a:moveTo>
                <a:lnTo>
                  <a:pt x="75" y="110"/>
                </a:lnTo>
                <a:lnTo>
                  <a:pt x="75" y="198"/>
                </a:lnTo>
                <a:lnTo>
                  <a:pt x="220" y="198"/>
                </a:lnTo>
                <a:lnTo>
                  <a:pt x="220" y="1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 name="Freeform 9"/>
          <p:cNvSpPr/>
          <p:nvPr/>
        </p:nvSpPr>
        <p:spPr bwMode="auto">
          <a:xfrm>
            <a:off x="4848225" y="1095375"/>
            <a:ext cx="246063" cy="292100"/>
          </a:xfrm>
          <a:custGeom>
            <a:avLst/>
            <a:gdLst>
              <a:gd name="T0" fmla="*/ 0 w 155"/>
              <a:gd name="T1" fmla="*/ 0 h 184"/>
              <a:gd name="T2" fmla="*/ 0 w 155"/>
              <a:gd name="T3" fmla="*/ 184 h 184"/>
              <a:gd name="T4" fmla="*/ 45 w 155"/>
              <a:gd name="T5" fmla="*/ 184 h 184"/>
              <a:gd name="T6" fmla="*/ 45 w 155"/>
              <a:gd name="T7" fmla="*/ 135 h 184"/>
              <a:gd name="T8" fmla="*/ 18 w 155"/>
              <a:gd name="T9" fmla="*/ 135 h 184"/>
              <a:gd name="T10" fmla="*/ 18 w 155"/>
              <a:gd name="T11" fmla="*/ 18 h 184"/>
              <a:gd name="T12" fmla="*/ 136 w 155"/>
              <a:gd name="T13" fmla="*/ 18 h 184"/>
              <a:gd name="T14" fmla="*/ 136 w 155"/>
              <a:gd name="T15" fmla="*/ 38 h 184"/>
              <a:gd name="T16" fmla="*/ 155 w 155"/>
              <a:gd name="T17" fmla="*/ 38 h 184"/>
              <a:gd name="T18" fmla="*/ 155 w 155"/>
              <a:gd name="T19" fmla="*/ 0 h 184"/>
              <a:gd name="T20" fmla="*/ 0 w 155"/>
              <a:gd name="T2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84">
                <a:moveTo>
                  <a:pt x="0" y="0"/>
                </a:moveTo>
                <a:lnTo>
                  <a:pt x="0" y="184"/>
                </a:lnTo>
                <a:lnTo>
                  <a:pt x="45" y="184"/>
                </a:lnTo>
                <a:lnTo>
                  <a:pt x="45" y="135"/>
                </a:lnTo>
                <a:lnTo>
                  <a:pt x="18" y="135"/>
                </a:lnTo>
                <a:lnTo>
                  <a:pt x="18" y="18"/>
                </a:lnTo>
                <a:lnTo>
                  <a:pt x="136" y="18"/>
                </a:lnTo>
                <a:lnTo>
                  <a:pt x="136" y="38"/>
                </a:lnTo>
                <a:lnTo>
                  <a:pt x="155" y="38"/>
                </a:lnTo>
                <a:lnTo>
                  <a:pt x="155"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 name="Freeform 10"/>
          <p:cNvSpPr>
            <a:spLocks noEditPoints="1"/>
          </p:cNvSpPr>
          <p:nvPr/>
        </p:nvSpPr>
        <p:spPr bwMode="auto">
          <a:xfrm>
            <a:off x="4949825" y="1182688"/>
            <a:ext cx="246063" cy="292100"/>
          </a:xfrm>
          <a:custGeom>
            <a:avLst/>
            <a:gdLst>
              <a:gd name="T0" fmla="*/ 0 w 155"/>
              <a:gd name="T1" fmla="*/ 0 h 184"/>
              <a:gd name="T2" fmla="*/ 0 w 155"/>
              <a:gd name="T3" fmla="*/ 184 h 184"/>
              <a:gd name="T4" fmla="*/ 155 w 155"/>
              <a:gd name="T5" fmla="*/ 184 h 184"/>
              <a:gd name="T6" fmla="*/ 155 w 155"/>
              <a:gd name="T7" fmla="*/ 0 h 184"/>
              <a:gd name="T8" fmla="*/ 0 w 155"/>
              <a:gd name="T9" fmla="*/ 0 h 184"/>
              <a:gd name="T10" fmla="*/ 137 w 155"/>
              <a:gd name="T11" fmla="*/ 136 h 184"/>
              <a:gd name="T12" fmla="*/ 18 w 155"/>
              <a:gd name="T13" fmla="*/ 136 h 184"/>
              <a:gd name="T14" fmla="*/ 18 w 155"/>
              <a:gd name="T15" fmla="*/ 18 h 184"/>
              <a:gd name="T16" fmla="*/ 137 w 155"/>
              <a:gd name="T17" fmla="*/ 18 h 184"/>
              <a:gd name="T18" fmla="*/ 137 w 155"/>
              <a:gd name="T19" fmla="*/ 1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84">
                <a:moveTo>
                  <a:pt x="0" y="0"/>
                </a:moveTo>
                <a:lnTo>
                  <a:pt x="0" y="184"/>
                </a:lnTo>
                <a:lnTo>
                  <a:pt x="155" y="184"/>
                </a:lnTo>
                <a:lnTo>
                  <a:pt x="155" y="0"/>
                </a:lnTo>
                <a:lnTo>
                  <a:pt x="0" y="0"/>
                </a:lnTo>
                <a:close/>
                <a:moveTo>
                  <a:pt x="137" y="136"/>
                </a:moveTo>
                <a:lnTo>
                  <a:pt x="18" y="136"/>
                </a:lnTo>
                <a:lnTo>
                  <a:pt x="18" y="18"/>
                </a:lnTo>
                <a:lnTo>
                  <a:pt x="137" y="18"/>
                </a:lnTo>
                <a:lnTo>
                  <a:pt x="137" y="1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 name="Freeform 11"/>
          <p:cNvSpPr/>
          <p:nvPr/>
        </p:nvSpPr>
        <p:spPr bwMode="auto">
          <a:xfrm>
            <a:off x="5448300" y="1079500"/>
            <a:ext cx="344488" cy="346075"/>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 name="Freeform 12"/>
          <p:cNvSpPr/>
          <p:nvPr/>
        </p:nvSpPr>
        <p:spPr bwMode="auto">
          <a:xfrm>
            <a:off x="5667375" y="1300163"/>
            <a:ext cx="173038" cy="173037"/>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6091238" y="1079500"/>
            <a:ext cx="369887" cy="350838"/>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Freeform 14"/>
          <p:cNvSpPr/>
          <p:nvPr/>
        </p:nvSpPr>
        <p:spPr bwMode="auto">
          <a:xfrm>
            <a:off x="6218238" y="1293813"/>
            <a:ext cx="117475" cy="179387"/>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Oval 15"/>
          <p:cNvSpPr>
            <a:spLocks noChangeArrowheads="1"/>
          </p:cNvSpPr>
          <p:nvPr/>
        </p:nvSpPr>
        <p:spPr bwMode="auto">
          <a:xfrm>
            <a:off x="6235700" y="1198563"/>
            <a:ext cx="80963" cy="825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Freeform 16"/>
          <p:cNvSpPr>
            <a:spLocks noEditPoints="1"/>
          </p:cNvSpPr>
          <p:nvPr/>
        </p:nvSpPr>
        <p:spPr bwMode="auto">
          <a:xfrm>
            <a:off x="6738938" y="1111250"/>
            <a:ext cx="393700" cy="366713"/>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Freeform 17"/>
          <p:cNvSpPr/>
          <p:nvPr/>
        </p:nvSpPr>
        <p:spPr bwMode="auto">
          <a:xfrm>
            <a:off x="7572375" y="1277938"/>
            <a:ext cx="42863" cy="160337"/>
          </a:xfrm>
          <a:custGeom>
            <a:avLst/>
            <a:gdLst>
              <a:gd name="T0" fmla="*/ 9 w 19"/>
              <a:gd name="T1" fmla="*/ 2 h 71"/>
              <a:gd name="T2" fmla="*/ 9 w 19"/>
              <a:gd name="T3" fmla="*/ 2 h 71"/>
              <a:gd name="T4" fmla="*/ 0 w 19"/>
              <a:gd name="T5" fmla="*/ 0 h 71"/>
              <a:gd name="T6" fmla="*/ 0 w 19"/>
              <a:gd name="T7" fmla="*/ 71 h 71"/>
              <a:gd name="T8" fmla="*/ 19 w 19"/>
              <a:gd name="T9" fmla="*/ 71 h 71"/>
              <a:gd name="T10" fmla="*/ 19 w 19"/>
              <a:gd name="T11" fmla="*/ 0 h 71"/>
              <a:gd name="T12" fmla="*/ 9 w 19"/>
              <a:gd name="T13" fmla="*/ 2 h 71"/>
            </a:gdLst>
            <a:ahLst/>
            <a:cxnLst>
              <a:cxn ang="0">
                <a:pos x="T0" y="T1"/>
              </a:cxn>
              <a:cxn ang="0">
                <a:pos x="T2" y="T3"/>
              </a:cxn>
              <a:cxn ang="0">
                <a:pos x="T4" y="T5"/>
              </a:cxn>
              <a:cxn ang="0">
                <a:pos x="T6" y="T7"/>
              </a:cxn>
              <a:cxn ang="0">
                <a:pos x="T8" y="T9"/>
              </a:cxn>
              <a:cxn ang="0">
                <a:pos x="T10" y="T11"/>
              </a:cxn>
              <a:cxn ang="0">
                <a:pos x="T12" y="T13"/>
              </a:cxn>
            </a:cxnLst>
            <a:rect l="0" t="0" r="r" b="b"/>
            <a:pathLst>
              <a:path w="19" h="71">
                <a:moveTo>
                  <a:pt x="9" y="2"/>
                </a:moveTo>
                <a:cubicBezTo>
                  <a:pt x="9" y="2"/>
                  <a:pt x="9" y="2"/>
                  <a:pt x="9" y="2"/>
                </a:cubicBezTo>
                <a:cubicBezTo>
                  <a:pt x="6" y="2"/>
                  <a:pt x="3" y="1"/>
                  <a:pt x="0" y="0"/>
                </a:cubicBezTo>
                <a:cubicBezTo>
                  <a:pt x="0" y="71"/>
                  <a:pt x="0" y="71"/>
                  <a:pt x="0" y="71"/>
                </a:cubicBezTo>
                <a:cubicBezTo>
                  <a:pt x="19" y="71"/>
                  <a:pt x="19" y="71"/>
                  <a:pt x="19" y="71"/>
                </a:cubicBezTo>
                <a:cubicBezTo>
                  <a:pt x="19" y="0"/>
                  <a:pt x="19" y="0"/>
                  <a:pt x="19" y="0"/>
                </a:cubicBezTo>
                <a:cubicBezTo>
                  <a:pt x="16" y="1"/>
                  <a:pt x="12" y="2"/>
                  <a:pt x="9"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Freeform 18"/>
          <p:cNvSpPr/>
          <p:nvPr/>
        </p:nvSpPr>
        <p:spPr bwMode="auto">
          <a:xfrm>
            <a:off x="7542213" y="1158875"/>
            <a:ext cx="101600" cy="98425"/>
          </a:xfrm>
          <a:custGeom>
            <a:avLst/>
            <a:gdLst>
              <a:gd name="T0" fmla="*/ 7 w 45"/>
              <a:gd name="T1" fmla="*/ 6 h 44"/>
              <a:gd name="T2" fmla="*/ 0 w 45"/>
              <a:gd name="T3" fmla="*/ 22 h 44"/>
              <a:gd name="T4" fmla="*/ 0 w 45"/>
              <a:gd name="T5" fmla="*/ 22 h 44"/>
              <a:gd name="T6" fmla="*/ 7 w 45"/>
              <a:gd name="T7" fmla="*/ 38 h 44"/>
              <a:gd name="T8" fmla="*/ 7 w 45"/>
              <a:gd name="T9" fmla="*/ 38 h 44"/>
              <a:gd name="T10" fmla="*/ 22 w 45"/>
              <a:gd name="T11" fmla="*/ 44 h 44"/>
              <a:gd name="T12" fmla="*/ 22 w 45"/>
              <a:gd name="T13" fmla="*/ 44 h 44"/>
              <a:gd name="T14" fmla="*/ 38 w 45"/>
              <a:gd name="T15" fmla="*/ 38 h 44"/>
              <a:gd name="T16" fmla="*/ 38 w 45"/>
              <a:gd name="T17" fmla="*/ 38 h 44"/>
              <a:gd name="T18" fmla="*/ 45 w 45"/>
              <a:gd name="T19" fmla="*/ 22 h 44"/>
              <a:gd name="T20" fmla="*/ 45 w 45"/>
              <a:gd name="T21" fmla="*/ 22 h 44"/>
              <a:gd name="T22" fmla="*/ 38 w 45"/>
              <a:gd name="T23" fmla="*/ 6 h 44"/>
              <a:gd name="T24" fmla="*/ 38 w 45"/>
              <a:gd name="T25" fmla="*/ 6 h 44"/>
              <a:gd name="T26" fmla="*/ 22 w 45"/>
              <a:gd name="T27" fmla="*/ 0 h 44"/>
              <a:gd name="T28" fmla="*/ 22 w 45"/>
              <a:gd name="T29" fmla="*/ 0 h 44"/>
              <a:gd name="T30" fmla="*/ 7 w 45"/>
              <a:gd name="T3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4">
                <a:moveTo>
                  <a:pt x="7" y="6"/>
                </a:moveTo>
                <a:cubicBezTo>
                  <a:pt x="2" y="10"/>
                  <a:pt x="0" y="16"/>
                  <a:pt x="0" y="22"/>
                </a:cubicBezTo>
                <a:cubicBezTo>
                  <a:pt x="0" y="22"/>
                  <a:pt x="0" y="22"/>
                  <a:pt x="0" y="22"/>
                </a:cubicBezTo>
                <a:cubicBezTo>
                  <a:pt x="0" y="28"/>
                  <a:pt x="2" y="33"/>
                  <a:pt x="7" y="38"/>
                </a:cubicBezTo>
                <a:cubicBezTo>
                  <a:pt x="7" y="38"/>
                  <a:pt x="7" y="38"/>
                  <a:pt x="7" y="38"/>
                </a:cubicBezTo>
                <a:cubicBezTo>
                  <a:pt x="11" y="42"/>
                  <a:pt x="17" y="44"/>
                  <a:pt x="22" y="44"/>
                </a:cubicBezTo>
                <a:cubicBezTo>
                  <a:pt x="22" y="44"/>
                  <a:pt x="22" y="44"/>
                  <a:pt x="22" y="44"/>
                </a:cubicBezTo>
                <a:cubicBezTo>
                  <a:pt x="28" y="44"/>
                  <a:pt x="34" y="42"/>
                  <a:pt x="38" y="38"/>
                </a:cubicBezTo>
                <a:cubicBezTo>
                  <a:pt x="38" y="38"/>
                  <a:pt x="38" y="38"/>
                  <a:pt x="38" y="38"/>
                </a:cubicBezTo>
                <a:cubicBezTo>
                  <a:pt x="42" y="33"/>
                  <a:pt x="45" y="28"/>
                  <a:pt x="45" y="22"/>
                </a:cubicBezTo>
                <a:cubicBezTo>
                  <a:pt x="45" y="22"/>
                  <a:pt x="45" y="22"/>
                  <a:pt x="45" y="22"/>
                </a:cubicBezTo>
                <a:cubicBezTo>
                  <a:pt x="45" y="16"/>
                  <a:pt x="42" y="10"/>
                  <a:pt x="38" y="6"/>
                </a:cubicBezTo>
                <a:cubicBezTo>
                  <a:pt x="38" y="6"/>
                  <a:pt x="38" y="6"/>
                  <a:pt x="38" y="6"/>
                </a:cubicBezTo>
                <a:cubicBezTo>
                  <a:pt x="34" y="2"/>
                  <a:pt x="28" y="0"/>
                  <a:pt x="22" y="0"/>
                </a:cubicBezTo>
                <a:cubicBezTo>
                  <a:pt x="22" y="0"/>
                  <a:pt x="22" y="0"/>
                  <a:pt x="22" y="0"/>
                </a:cubicBezTo>
                <a:cubicBezTo>
                  <a:pt x="17" y="0"/>
                  <a:pt x="11" y="2"/>
                  <a:pt x="7"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 name="Freeform 19"/>
          <p:cNvSpPr/>
          <p:nvPr/>
        </p:nvSpPr>
        <p:spPr bwMode="auto">
          <a:xfrm>
            <a:off x="7456488" y="1144588"/>
            <a:ext cx="53975" cy="122237"/>
          </a:xfrm>
          <a:custGeom>
            <a:avLst/>
            <a:gdLst>
              <a:gd name="T0" fmla="*/ 11 w 24"/>
              <a:gd name="T1" fmla="*/ 52 h 54"/>
              <a:gd name="T2" fmla="*/ 0 w 24"/>
              <a:gd name="T3" fmla="*/ 27 h 54"/>
              <a:gd name="T4" fmla="*/ 0 w 24"/>
              <a:gd name="T5" fmla="*/ 27 h 54"/>
              <a:gd name="T6" fmla="*/ 11 w 24"/>
              <a:gd name="T7" fmla="*/ 3 h 54"/>
              <a:gd name="T8" fmla="*/ 11 w 24"/>
              <a:gd name="T9" fmla="*/ 3 h 54"/>
              <a:gd name="T10" fmla="*/ 21 w 24"/>
              <a:gd name="T11" fmla="*/ 3 h 54"/>
              <a:gd name="T12" fmla="*/ 21 w 24"/>
              <a:gd name="T13" fmla="*/ 3 h 54"/>
              <a:gd name="T14" fmla="*/ 21 w 24"/>
              <a:gd name="T15" fmla="*/ 14 h 54"/>
              <a:gd name="T16" fmla="*/ 21 w 24"/>
              <a:gd name="T17" fmla="*/ 14 h 54"/>
              <a:gd name="T18" fmla="*/ 15 w 24"/>
              <a:gd name="T19" fmla="*/ 27 h 54"/>
              <a:gd name="T20" fmla="*/ 15 w 24"/>
              <a:gd name="T21" fmla="*/ 27 h 54"/>
              <a:gd name="T22" fmla="*/ 21 w 24"/>
              <a:gd name="T23" fmla="*/ 41 h 54"/>
              <a:gd name="T24" fmla="*/ 21 w 24"/>
              <a:gd name="T25" fmla="*/ 41 h 54"/>
              <a:gd name="T26" fmla="*/ 21 w 24"/>
              <a:gd name="T27" fmla="*/ 41 h 54"/>
              <a:gd name="T28" fmla="*/ 21 w 24"/>
              <a:gd name="T29" fmla="*/ 52 h 54"/>
              <a:gd name="T30" fmla="*/ 21 w 24"/>
              <a:gd name="T31" fmla="*/ 52 h 54"/>
              <a:gd name="T32" fmla="*/ 16 w 24"/>
              <a:gd name="T33" fmla="*/ 54 h 54"/>
              <a:gd name="T34" fmla="*/ 16 w 24"/>
              <a:gd name="T35" fmla="*/ 54 h 54"/>
              <a:gd name="T36" fmla="*/ 11 w 24"/>
              <a:gd name="T37"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4">
                <a:moveTo>
                  <a:pt x="11" y="52"/>
                </a:moveTo>
                <a:cubicBezTo>
                  <a:pt x="4" y="45"/>
                  <a:pt x="0" y="36"/>
                  <a:pt x="0" y="27"/>
                </a:cubicBezTo>
                <a:cubicBezTo>
                  <a:pt x="0" y="27"/>
                  <a:pt x="0" y="27"/>
                  <a:pt x="0" y="27"/>
                </a:cubicBezTo>
                <a:cubicBezTo>
                  <a:pt x="0" y="19"/>
                  <a:pt x="4" y="10"/>
                  <a:pt x="11" y="3"/>
                </a:cubicBezTo>
                <a:cubicBezTo>
                  <a:pt x="11" y="3"/>
                  <a:pt x="11" y="3"/>
                  <a:pt x="11" y="3"/>
                </a:cubicBezTo>
                <a:cubicBezTo>
                  <a:pt x="13" y="0"/>
                  <a:pt x="18" y="0"/>
                  <a:pt x="21" y="3"/>
                </a:cubicBezTo>
                <a:cubicBezTo>
                  <a:pt x="21" y="3"/>
                  <a:pt x="21" y="3"/>
                  <a:pt x="21" y="3"/>
                </a:cubicBezTo>
                <a:cubicBezTo>
                  <a:pt x="24" y="6"/>
                  <a:pt x="24" y="11"/>
                  <a:pt x="21" y="14"/>
                </a:cubicBezTo>
                <a:cubicBezTo>
                  <a:pt x="21" y="14"/>
                  <a:pt x="21" y="14"/>
                  <a:pt x="21" y="14"/>
                </a:cubicBezTo>
                <a:cubicBezTo>
                  <a:pt x="17" y="17"/>
                  <a:pt x="15" y="22"/>
                  <a:pt x="15" y="27"/>
                </a:cubicBezTo>
                <a:cubicBezTo>
                  <a:pt x="15" y="27"/>
                  <a:pt x="15" y="27"/>
                  <a:pt x="15" y="27"/>
                </a:cubicBezTo>
                <a:cubicBezTo>
                  <a:pt x="15" y="32"/>
                  <a:pt x="17" y="37"/>
                  <a:pt x="21" y="41"/>
                </a:cubicBezTo>
                <a:cubicBezTo>
                  <a:pt x="21" y="41"/>
                  <a:pt x="21" y="41"/>
                  <a:pt x="21" y="41"/>
                </a:cubicBezTo>
                <a:cubicBezTo>
                  <a:pt x="21" y="41"/>
                  <a:pt x="21" y="41"/>
                  <a:pt x="21" y="41"/>
                </a:cubicBezTo>
                <a:cubicBezTo>
                  <a:pt x="24" y="44"/>
                  <a:pt x="24" y="49"/>
                  <a:pt x="21" y="52"/>
                </a:cubicBezTo>
                <a:cubicBezTo>
                  <a:pt x="21" y="52"/>
                  <a:pt x="21" y="52"/>
                  <a:pt x="21" y="52"/>
                </a:cubicBezTo>
                <a:cubicBezTo>
                  <a:pt x="20" y="53"/>
                  <a:pt x="18" y="54"/>
                  <a:pt x="16" y="54"/>
                </a:cubicBezTo>
                <a:cubicBezTo>
                  <a:pt x="16" y="54"/>
                  <a:pt x="16" y="54"/>
                  <a:pt x="16" y="54"/>
                </a:cubicBezTo>
                <a:cubicBezTo>
                  <a:pt x="14" y="54"/>
                  <a:pt x="12" y="53"/>
                  <a:pt x="11"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 name="Freeform 20"/>
          <p:cNvSpPr/>
          <p:nvPr/>
        </p:nvSpPr>
        <p:spPr bwMode="auto">
          <a:xfrm>
            <a:off x="7678738" y="1144588"/>
            <a:ext cx="53975" cy="122237"/>
          </a:xfrm>
          <a:custGeom>
            <a:avLst/>
            <a:gdLst>
              <a:gd name="T0" fmla="*/ 3 w 24"/>
              <a:gd name="T1" fmla="*/ 52 h 54"/>
              <a:gd name="T2" fmla="*/ 3 w 24"/>
              <a:gd name="T3" fmla="*/ 41 h 54"/>
              <a:gd name="T4" fmla="*/ 3 w 24"/>
              <a:gd name="T5" fmla="*/ 41 h 54"/>
              <a:gd name="T6" fmla="*/ 9 w 24"/>
              <a:gd name="T7" fmla="*/ 27 h 54"/>
              <a:gd name="T8" fmla="*/ 9 w 24"/>
              <a:gd name="T9" fmla="*/ 27 h 54"/>
              <a:gd name="T10" fmla="*/ 3 w 24"/>
              <a:gd name="T11" fmla="*/ 14 h 54"/>
              <a:gd name="T12" fmla="*/ 3 w 24"/>
              <a:gd name="T13" fmla="*/ 14 h 54"/>
              <a:gd name="T14" fmla="*/ 3 w 24"/>
              <a:gd name="T15" fmla="*/ 14 h 54"/>
              <a:gd name="T16" fmla="*/ 3 w 24"/>
              <a:gd name="T17" fmla="*/ 3 h 54"/>
              <a:gd name="T18" fmla="*/ 3 w 24"/>
              <a:gd name="T19" fmla="*/ 3 h 54"/>
              <a:gd name="T20" fmla="*/ 13 w 24"/>
              <a:gd name="T21" fmla="*/ 3 h 54"/>
              <a:gd name="T22" fmla="*/ 13 w 24"/>
              <a:gd name="T23" fmla="*/ 3 h 54"/>
              <a:gd name="T24" fmla="*/ 24 w 24"/>
              <a:gd name="T25" fmla="*/ 27 h 54"/>
              <a:gd name="T26" fmla="*/ 24 w 24"/>
              <a:gd name="T27" fmla="*/ 27 h 54"/>
              <a:gd name="T28" fmla="*/ 13 w 24"/>
              <a:gd name="T29" fmla="*/ 52 h 54"/>
              <a:gd name="T30" fmla="*/ 13 w 24"/>
              <a:gd name="T31" fmla="*/ 52 h 54"/>
              <a:gd name="T32" fmla="*/ 8 w 24"/>
              <a:gd name="T33" fmla="*/ 54 h 54"/>
              <a:gd name="T34" fmla="*/ 8 w 24"/>
              <a:gd name="T35" fmla="*/ 54 h 54"/>
              <a:gd name="T36" fmla="*/ 3 w 24"/>
              <a:gd name="T37"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4">
                <a:moveTo>
                  <a:pt x="3" y="52"/>
                </a:moveTo>
                <a:cubicBezTo>
                  <a:pt x="0" y="49"/>
                  <a:pt x="0" y="44"/>
                  <a:pt x="3" y="41"/>
                </a:cubicBezTo>
                <a:cubicBezTo>
                  <a:pt x="3" y="41"/>
                  <a:pt x="3" y="41"/>
                  <a:pt x="3" y="41"/>
                </a:cubicBezTo>
                <a:cubicBezTo>
                  <a:pt x="7" y="37"/>
                  <a:pt x="9" y="32"/>
                  <a:pt x="9" y="27"/>
                </a:cubicBezTo>
                <a:cubicBezTo>
                  <a:pt x="9" y="27"/>
                  <a:pt x="9" y="27"/>
                  <a:pt x="9" y="27"/>
                </a:cubicBezTo>
                <a:cubicBezTo>
                  <a:pt x="9" y="22"/>
                  <a:pt x="7" y="17"/>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3" y="3"/>
                </a:cubicBezTo>
                <a:cubicBezTo>
                  <a:pt x="13" y="3"/>
                  <a:pt x="13" y="3"/>
                  <a:pt x="13" y="3"/>
                </a:cubicBezTo>
                <a:cubicBezTo>
                  <a:pt x="20" y="10"/>
                  <a:pt x="24" y="19"/>
                  <a:pt x="24" y="27"/>
                </a:cubicBezTo>
                <a:cubicBezTo>
                  <a:pt x="24" y="27"/>
                  <a:pt x="24" y="27"/>
                  <a:pt x="24" y="27"/>
                </a:cubicBezTo>
                <a:cubicBezTo>
                  <a:pt x="24" y="36"/>
                  <a:pt x="20" y="45"/>
                  <a:pt x="13" y="52"/>
                </a:cubicBezTo>
                <a:cubicBezTo>
                  <a:pt x="13" y="52"/>
                  <a:pt x="13" y="52"/>
                  <a:pt x="13" y="52"/>
                </a:cubicBezTo>
                <a:cubicBezTo>
                  <a:pt x="12" y="53"/>
                  <a:pt x="10" y="54"/>
                  <a:pt x="8" y="54"/>
                </a:cubicBezTo>
                <a:cubicBezTo>
                  <a:pt x="8" y="54"/>
                  <a:pt x="8" y="54"/>
                  <a:pt x="8" y="54"/>
                </a:cubicBezTo>
                <a:cubicBezTo>
                  <a:pt x="6" y="54"/>
                  <a:pt x="4" y="53"/>
                  <a:pt x="3"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 name="Freeform 21"/>
          <p:cNvSpPr/>
          <p:nvPr/>
        </p:nvSpPr>
        <p:spPr bwMode="auto">
          <a:xfrm>
            <a:off x="7389813" y="1111250"/>
            <a:ext cx="66675" cy="188913"/>
          </a:xfrm>
          <a:custGeom>
            <a:avLst/>
            <a:gdLst>
              <a:gd name="T0" fmla="*/ 16 w 30"/>
              <a:gd name="T1" fmla="*/ 82 h 84"/>
              <a:gd name="T2" fmla="*/ 0 w 30"/>
              <a:gd name="T3" fmla="*/ 42 h 84"/>
              <a:gd name="T4" fmla="*/ 0 w 30"/>
              <a:gd name="T5" fmla="*/ 42 h 84"/>
              <a:gd name="T6" fmla="*/ 16 w 30"/>
              <a:gd name="T7" fmla="*/ 3 h 84"/>
              <a:gd name="T8" fmla="*/ 16 w 30"/>
              <a:gd name="T9" fmla="*/ 3 h 84"/>
              <a:gd name="T10" fmla="*/ 27 w 30"/>
              <a:gd name="T11" fmla="*/ 3 h 84"/>
              <a:gd name="T12" fmla="*/ 27 w 30"/>
              <a:gd name="T13" fmla="*/ 3 h 84"/>
              <a:gd name="T14" fmla="*/ 27 w 30"/>
              <a:gd name="T15" fmla="*/ 14 h 84"/>
              <a:gd name="T16" fmla="*/ 27 w 30"/>
              <a:gd name="T17" fmla="*/ 14 h 84"/>
              <a:gd name="T18" fmla="*/ 15 w 30"/>
              <a:gd name="T19" fmla="*/ 42 h 84"/>
              <a:gd name="T20" fmla="*/ 15 w 30"/>
              <a:gd name="T21" fmla="*/ 42 h 84"/>
              <a:gd name="T22" fmla="*/ 27 w 30"/>
              <a:gd name="T23" fmla="*/ 71 h 84"/>
              <a:gd name="T24" fmla="*/ 27 w 30"/>
              <a:gd name="T25" fmla="*/ 71 h 84"/>
              <a:gd name="T26" fmla="*/ 27 w 30"/>
              <a:gd name="T27" fmla="*/ 71 h 84"/>
              <a:gd name="T28" fmla="*/ 27 w 30"/>
              <a:gd name="T29" fmla="*/ 82 h 84"/>
              <a:gd name="T30" fmla="*/ 27 w 30"/>
              <a:gd name="T31" fmla="*/ 82 h 84"/>
              <a:gd name="T32" fmla="*/ 22 w 30"/>
              <a:gd name="T33" fmla="*/ 84 h 84"/>
              <a:gd name="T34" fmla="*/ 22 w 30"/>
              <a:gd name="T35" fmla="*/ 84 h 84"/>
              <a:gd name="T36" fmla="*/ 16 w 30"/>
              <a:gd name="T37"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84">
                <a:moveTo>
                  <a:pt x="16" y="82"/>
                </a:moveTo>
                <a:cubicBezTo>
                  <a:pt x="6" y="71"/>
                  <a:pt x="0" y="57"/>
                  <a:pt x="0" y="42"/>
                </a:cubicBezTo>
                <a:cubicBezTo>
                  <a:pt x="0" y="42"/>
                  <a:pt x="0" y="42"/>
                  <a:pt x="0" y="42"/>
                </a:cubicBezTo>
                <a:cubicBezTo>
                  <a:pt x="0" y="28"/>
                  <a:pt x="6" y="14"/>
                  <a:pt x="16" y="3"/>
                </a:cubicBezTo>
                <a:cubicBezTo>
                  <a:pt x="16" y="3"/>
                  <a:pt x="16" y="3"/>
                  <a:pt x="16" y="3"/>
                </a:cubicBezTo>
                <a:cubicBezTo>
                  <a:pt x="19" y="0"/>
                  <a:pt x="24" y="0"/>
                  <a:pt x="27" y="3"/>
                </a:cubicBezTo>
                <a:cubicBezTo>
                  <a:pt x="27" y="3"/>
                  <a:pt x="27" y="3"/>
                  <a:pt x="27" y="3"/>
                </a:cubicBezTo>
                <a:cubicBezTo>
                  <a:pt x="30" y="6"/>
                  <a:pt x="30" y="11"/>
                  <a:pt x="27" y="14"/>
                </a:cubicBezTo>
                <a:cubicBezTo>
                  <a:pt x="27" y="14"/>
                  <a:pt x="27" y="14"/>
                  <a:pt x="27" y="14"/>
                </a:cubicBezTo>
                <a:cubicBezTo>
                  <a:pt x="19" y="22"/>
                  <a:pt x="15" y="32"/>
                  <a:pt x="15" y="42"/>
                </a:cubicBezTo>
                <a:cubicBezTo>
                  <a:pt x="15" y="42"/>
                  <a:pt x="15" y="42"/>
                  <a:pt x="15" y="42"/>
                </a:cubicBezTo>
                <a:cubicBezTo>
                  <a:pt x="15" y="53"/>
                  <a:pt x="19" y="63"/>
                  <a:pt x="27" y="71"/>
                </a:cubicBezTo>
                <a:cubicBezTo>
                  <a:pt x="27" y="71"/>
                  <a:pt x="27" y="71"/>
                  <a:pt x="27" y="71"/>
                </a:cubicBezTo>
                <a:cubicBezTo>
                  <a:pt x="27" y="71"/>
                  <a:pt x="27" y="71"/>
                  <a:pt x="27" y="71"/>
                </a:cubicBezTo>
                <a:cubicBezTo>
                  <a:pt x="30" y="74"/>
                  <a:pt x="30" y="79"/>
                  <a:pt x="27" y="82"/>
                </a:cubicBezTo>
                <a:cubicBezTo>
                  <a:pt x="27" y="82"/>
                  <a:pt x="27" y="82"/>
                  <a:pt x="27" y="82"/>
                </a:cubicBezTo>
                <a:cubicBezTo>
                  <a:pt x="26" y="83"/>
                  <a:pt x="24" y="84"/>
                  <a:pt x="22" y="84"/>
                </a:cubicBezTo>
                <a:cubicBezTo>
                  <a:pt x="22" y="84"/>
                  <a:pt x="22" y="84"/>
                  <a:pt x="22" y="84"/>
                </a:cubicBezTo>
                <a:cubicBezTo>
                  <a:pt x="20" y="84"/>
                  <a:pt x="18" y="83"/>
                  <a:pt x="16" y="8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 name="Freeform 22"/>
          <p:cNvSpPr/>
          <p:nvPr/>
        </p:nvSpPr>
        <p:spPr bwMode="auto">
          <a:xfrm>
            <a:off x="7732713" y="1111250"/>
            <a:ext cx="66675" cy="188913"/>
          </a:xfrm>
          <a:custGeom>
            <a:avLst/>
            <a:gdLst>
              <a:gd name="T0" fmla="*/ 3 w 30"/>
              <a:gd name="T1" fmla="*/ 82 h 84"/>
              <a:gd name="T2" fmla="*/ 3 w 30"/>
              <a:gd name="T3" fmla="*/ 71 h 84"/>
              <a:gd name="T4" fmla="*/ 3 w 30"/>
              <a:gd name="T5" fmla="*/ 71 h 84"/>
              <a:gd name="T6" fmla="*/ 15 w 30"/>
              <a:gd name="T7" fmla="*/ 42 h 84"/>
              <a:gd name="T8" fmla="*/ 15 w 30"/>
              <a:gd name="T9" fmla="*/ 42 h 84"/>
              <a:gd name="T10" fmla="*/ 3 w 30"/>
              <a:gd name="T11" fmla="*/ 14 h 84"/>
              <a:gd name="T12" fmla="*/ 3 w 30"/>
              <a:gd name="T13" fmla="*/ 14 h 84"/>
              <a:gd name="T14" fmla="*/ 3 w 30"/>
              <a:gd name="T15" fmla="*/ 14 h 84"/>
              <a:gd name="T16" fmla="*/ 3 w 30"/>
              <a:gd name="T17" fmla="*/ 3 h 84"/>
              <a:gd name="T18" fmla="*/ 3 w 30"/>
              <a:gd name="T19" fmla="*/ 3 h 84"/>
              <a:gd name="T20" fmla="*/ 14 w 30"/>
              <a:gd name="T21" fmla="*/ 3 h 84"/>
              <a:gd name="T22" fmla="*/ 14 w 30"/>
              <a:gd name="T23" fmla="*/ 3 h 84"/>
              <a:gd name="T24" fmla="*/ 30 w 30"/>
              <a:gd name="T25" fmla="*/ 42 h 84"/>
              <a:gd name="T26" fmla="*/ 30 w 30"/>
              <a:gd name="T27" fmla="*/ 42 h 84"/>
              <a:gd name="T28" fmla="*/ 14 w 30"/>
              <a:gd name="T29" fmla="*/ 82 h 84"/>
              <a:gd name="T30" fmla="*/ 14 w 30"/>
              <a:gd name="T31" fmla="*/ 82 h 84"/>
              <a:gd name="T32" fmla="*/ 8 w 30"/>
              <a:gd name="T33" fmla="*/ 84 h 84"/>
              <a:gd name="T34" fmla="*/ 8 w 30"/>
              <a:gd name="T35" fmla="*/ 84 h 84"/>
              <a:gd name="T36" fmla="*/ 3 w 30"/>
              <a:gd name="T37"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84">
                <a:moveTo>
                  <a:pt x="3" y="82"/>
                </a:moveTo>
                <a:cubicBezTo>
                  <a:pt x="0" y="79"/>
                  <a:pt x="0" y="74"/>
                  <a:pt x="3" y="71"/>
                </a:cubicBezTo>
                <a:cubicBezTo>
                  <a:pt x="3" y="71"/>
                  <a:pt x="3" y="71"/>
                  <a:pt x="3" y="71"/>
                </a:cubicBezTo>
                <a:cubicBezTo>
                  <a:pt x="11" y="63"/>
                  <a:pt x="15" y="53"/>
                  <a:pt x="15" y="42"/>
                </a:cubicBezTo>
                <a:cubicBezTo>
                  <a:pt x="15" y="42"/>
                  <a:pt x="15" y="42"/>
                  <a:pt x="15" y="42"/>
                </a:cubicBezTo>
                <a:cubicBezTo>
                  <a:pt x="15" y="32"/>
                  <a:pt x="11" y="22"/>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4" y="3"/>
                </a:cubicBezTo>
                <a:cubicBezTo>
                  <a:pt x="14" y="3"/>
                  <a:pt x="14" y="3"/>
                  <a:pt x="14" y="3"/>
                </a:cubicBezTo>
                <a:cubicBezTo>
                  <a:pt x="24" y="14"/>
                  <a:pt x="30" y="28"/>
                  <a:pt x="30" y="42"/>
                </a:cubicBezTo>
                <a:cubicBezTo>
                  <a:pt x="30" y="42"/>
                  <a:pt x="30" y="42"/>
                  <a:pt x="30" y="42"/>
                </a:cubicBezTo>
                <a:cubicBezTo>
                  <a:pt x="30" y="57"/>
                  <a:pt x="24" y="71"/>
                  <a:pt x="14" y="82"/>
                </a:cubicBezTo>
                <a:cubicBezTo>
                  <a:pt x="14" y="82"/>
                  <a:pt x="14" y="82"/>
                  <a:pt x="14" y="82"/>
                </a:cubicBezTo>
                <a:cubicBezTo>
                  <a:pt x="12" y="83"/>
                  <a:pt x="10" y="84"/>
                  <a:pt x="8" y="84"/>
                </a:cubicBezTo>
                <a:cubicBezTo>
                  <a:pt x="8" y="84"/>
                  <a:pt x="8" y="84"/>
                  <a:pt x="8" y="84"/>
                </a:cubicBezTo>
                <a:cubicBezTo>
                  <a:pt x="6" y="84"/>
                  <a:pt x="4" y="83"/>
                  <a:pt x="3" y="8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 name="Freeform 23"/>
          <p:cNvSpPr>
            <a:spLocks noEditPoints="1"/>
          </p:cNvSpPr>
          <p:nvPr/>
        </p:nvSpPr>
        <p:spPr bwMode="auto">
          <a:xfrm>
            <a:off x="8021638" y="1074738"/>
            <a:ext cx="411162" cy="400050"/>
          </a:xfrm>
          <a:custGeom>
            <a:avLst/>
            <a:gdLst>
              <a:gd name="T0" fmla="*/ 91 w 182"/>
              <a:gd name="T1" fmla="*/ 75 h 177"/>
              <a:gd name="T2" fmla="*/ 35 w 182"/>
              <a:gd name="T3" fmla="*/ 177 h 177"/>
              <a:gd name="T4" fmla="*/ 57 w 182"/>
              <a:gd name="T5" fmla="*/ 169 h 177"/>
              <a:gd name="T6" fmla="*/ 125 w 182"/>
              <a:gd name="T7" fmla="*/ 169 h 177"/>
              <a:gd name="T8" fmla="*/ 147 w 182"/>
              <a:gd name="T9" fmla="*/ 177 h 177"/>
              <a:gd name="T10" fmla="*/ 91 w 182"/>
              <a:gd name="T11" fmla="*/ 75 h 177"/>
              <a:gd name="T12" fmla="*/ 97 w 182"/>
              <a:gd name="T13" fmla="*/ 97 h 177"/>
              <a:gd name="T14" fmla="*/ 91 w 182"/>
              <a:gd name="T15" fmla="*/ 81 h 177"/>
              <a:gd name="T16" fmla="*/ 101 w 182"/>
              <a:gd name="T17" fmla="*/ 107 h 177"/>
              <a:gd name="T18" fmla="*/ 91 w 182"/>
              <a:gd name="T19" fmla="*/ 120 h 177"/>
              <a:gd name="T20" fmla="*/ 81 w 182"/>
              <a:gd name="T21" fmla="*/ 107 h 177"/>
              <a:gd name="T22" fmla="*/ 81 w 182"/>
              <a:gd name="T23" fmla="*/ 126 h 177"/>
              <a:gd name="T24" fmla="*/ 75 w 182"/>
              <a:gd name="T25" fmla="*/ 122 h 177"/>
              <a:gd name="T26" fmla="*/ 93 w 182"/>
              <a:gd name="T27" fmla="*/ 145 h 177"/>
              <a:gd name="T28" fmla="*/ 62 w 182"/>
              <a:gd name="T29" fmla="*/ 156 h 177"/>
              <a:gd name="T30" fmla="*/ 91 w 182"/>
              <a:gd name="T31" fmla="*/ 132 h 177"/>
              <a:gd name="T32" fmla="*/ 120 w 182"/>
              <a:gd name="T33" fmla="*/ 156 h 177"/>
              <a:gd name="T34" fmla="*/ 101 w 182"/>
              <a:gd name="T35" fmla="*/ 126 h 177"/>
              <a:gd name="T36" fmla="*/ 110 w 182"/>
              <a:gd name="T37" fmla="*/ 132 h 177"/>
              <a:gd name="T38" fmla="*/ 51 w 182"/>
              <a:gd name="T39" fmla="*/ 66 h 177"/>
              <a:gd name="T40" fmla="*/ 51 w 182"/>
              <a:gd name="T41" fmla="*/ 56 h 177"/>
              <a:gd name="T42" fmla="*/ 51 w 182"/>
              <a:gd name="T43" fmla="*/ 28 h 177"/>
              <a:gd name="T44" fmla="*/ 41 w 182"/>
              <a:gd name="T45" fmla="*/ 18 h 177"/>
              <a:gd name="T46" fmla="*/ 41 w 182"/>
              <a:gd name="T47" fmla="*/ 66 h 177"/>
              <a:gd name="T48" fmla="*/ 131 w 182"/>
              <a:gd name="T49" fmla="*/ 18 h 177"/>
              <a:gd name="T50" fmla="*/ 137 w 182"/>
              <a:gd name="T51" fmla="*/ 42 h 177"/>
              <a:gd name="T52" fmla="*/ 131 w 182"/>
              <a:gd name="T53" fmla="*/ 66 h 177"/>
              <a:gd name="T54" fmla="*/ 141 w 182"/>
              <a:gd name="T55" fmla="*/ 66 h 177"/>
              <a:gd name="T56" fmla="*/ 141 w 182"/>
              <a:gd name="T57" fmla="*/ 18 h 177"/>
              <a:gd name="T58" fmla="*/ 27 w 182"/>
              <a:gd name="T59" fmla="*/ 71 h 177"/>
              <a:gd name="T60" fmla="*/ 27 w 182"/>
              <a:gd name="T61" fmla="*/ 13 h 177"/>
              <a:gd name="T62" fmla="*/ 16 w 182"/>
              <a:gd name="T63" fmla="*/ 3 h 177"/>
              <a:gd name="T64" fmla="*/ 16 w 182"/>
              <a:gd name="T65" fmla="*/ 81 h 177"/>
              <a:gd name="T66" fmla="*/ 27 w 182"/>
              <a:gd name="T67" fmla="*/ 81 h 177"/>
              <a:gd name="T68" fmla="*/ 166 w 182"/>
              <a:gd name="T69" fmla="*/ 3 h 177"/>
              <a:gd name="T70" fmla="*/ 155 w 182"/>
              <a:gd name="T71" fmla="*/ 13 h 177"/>
              <a:gd name="T72" fmla="*/ 155 w 182"/>
              <a:gd name="T73" fmla="*/ 71 h 177"/>
              <a:gd name="T74" fmla="*/ 160 w 182"/>
              <a:gd name="T75" fmla="*/ 84 h 177"/>
              <a:gd name="T76" fmla="*/ 182 w 182"/>
              <a:gd name="T77" fmla="*/ 42 h 177"/>
              <a:gd name="T78" fmla="*/ 91 w 182"/>
              <a:gd name="T79" fmla="*/ 64 h 177"/>
              <a:gd name="T80" fmla="*/ 91 w 182"/>
              <a:gd name="T81" fmla="*/ 20 h 177"/>
              <a:gd name="T82" fmla="*/ 91 w 182"/>
              <a:gd name="T83" fmla="*/ 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77">
                <a:moveTo>
                  <a:pt x="91" y="75"/>
                </a:moveTo>
                <a:cubicBezTo>
                  <a:pt x="91" y="75"/>
                  <a:pt x="91" y="75"/>
                  <a:pt x="91" y="75"/>
                </a:cubicBezTo>
                <a:cubicBezTo>
                  <a:pt x="86" y="75"/>
                  <a:pt x="80" y="74"/>
                  <a:pt x="75" y="72"/>
                </a:cubicBezTo>
                <a:cubicBezTo>
                  <a:pt x="35" y="177"/>
                  <a:pt x="35" y="177"/>
                  <a:pt x="35" y="177"/>
                </a:cubicBezTo>
                <a:cubicBezTo>
                  <a:pt x="54" y="177"/>
                  <a:pt x="54" y="177"/>
                  <a:pt x="54" y="177"/>
                </a:cubicBezTo>
                <a:cubicBezTo>
                  <a:pt x="57" y="169"/>
                  <a:pt x="57" y="169"/>
                  <a:pt x="57" y="169"/>
                </a:cubicBezTo>
                <a:cubicBezTo>
                  <a:pt x="91" y="155"/>
                  <a:pt x="91" y="155"/>
                  <a:pt x="91" y="155"/>
                </a:cubicBezTo>
                <a:cubicBezTo>
                  <a:pt x="125" y="169"/>
                  <a:pt x="125" y="169"/>
                  <a:pt x="125" y="169"/>
                </a:cubicBezTo>
                <a:cubicBezTo>
                  <a:pt x="128" y="177"/>
                  <a:pt x="128" y="177"/>
                  <a:pt x="128" y="177"/>
                </a:cubicBezTo>
                <a:cubicBezTo>
                  <a:pt x="147" y="177"/>
                  <a:pt x="147" y="177"/>
                  <a:pt x="147" y="177"/>
                </a:cubicBezTo>
                <a:cubicBezTo>
                  <a:pt x="106" y="72"/>
                  <a:pt x="106" y="72"/>
                  <a:pt x="106" y="72"/>
                </a:cubicBezTo>
                <a:cubicBezTo>
                  <a:pt x="102" y="74"/>
                  <a:pt x="96" y="75"/>
                  <a:pt x="91" y="75"/>
                </a:cubicBezTo>
                <a:close/>
                <a:moveTo>
                  <a:pt x="91" y="81"/>
                </a:moveTo>
                <a:cubicBezTo>
                  <a:pt x="97" y="97"/>
                  <a:pt x="97" y="97"/>
                  <a:pt x="97" y="97"/>
                </a:cubicBezTo>
                <a:cubicBezTo>
                  <a:pt x="85" y="97"/>
                  <a:pt x="85" y="97"/>
                  <a:pt x="85" y="97"/>
                </a:cubicBezTo>
                <a:lnTo>
                  <a:pt x="91" y="81"/>
                </a:lnTo>
                <a:close/>
                <a:moveTo>
                  <a:pt x="81" y="107"/>
                </a:moveTo>
                <a:cubicBezTo>
                  <a:pt x="101" y="107"/>
                  <a:pt x="101" y="107"/>
                  <a:pt x="101" y="107"/>
                </a:cubicBezTo>
                <a:cubicBezTo>
                  <a:pt x="103" y="113"/>
                  <a:pt x="103" y="113"/>
                  <a:pt x="103" y="113"/>
                </a:cubicBezTo>
                <a:cubicBezTo>
                  <a:pt x="91" y="120"/>
                  <a:pt x="91" y="120"/>
                  <a:pt x="91" y="120"/>
                </a:cubicBezTo>
                <a:cubicBezTo>
                  <a:pt x="79" y="113"/>
                  <a:pt x="79" y="113"/>
                  <a:pt x="79" y="113"/>
                </a:cubicBezTo>
                <a:lnTo>
                  <a:pt x="81" y="107"/>
                </a:lnTo>
                <a:close/>
                <a:moveTo>
                  <a:pt x="75" y="122"/>
                </a:moveTo>
                <a:cubicBezTo>
                  <a:pt x="81" y="126"/>
                  <a:pt x="81" y="126"/>
                  <a:pt x="81" y="126"/>
                </a:cubicBezTo>
                <a:cubicBezTo>
                  <a:pt x="72" y="132"/>
                  <a:pt x="72" y="132"/>
                  <a:pt x="72" y="132"/>
                </a:cubicBezTo>
                <a:lnTo>
                  <a:pt x="75" y="122"/>
                </a:lnTo>
                <a:close/>
                <a:moveTo>
                  <a:pt x="120" y="156"/>
                </a:moveTo>
                <a:cubicBezTo>
                  <a:pt x="93" y="145"/>
                  <a:pt x="93" y="145"/>
                  <a:pt x="93" y="145"/>
                </a:cubicBezTo>
                <a:cubicBezTo>
                  <a:pt x="89" y="145"/>
                  <a:pt x="89" y="145"/>
                  <a:pt x="89" y="145"/>
                </a:cubicBezTo>
                <a:cubicBezTo>
                  <a:pt x="62" y="156"/>
                  <a:pt x="62" y="156"/>
                  <a:pt x="62" y="156"/>
                </a:cubicBezTo>
                <a:cubicBezTo>
                  <a:pt x="66" y="146"/>
                  <a:pt x="66" y="146"/>
                  <a:pt x="66" y="146"/>
                </a:cubicBezTo>
                <a:cubicBezTo>
                  <a:pt x="91" y="132"/>
                  <a:pt x="91" y="132"/>
                  <a:pt x="91" y="132"/>
                </a:cubicBezTo>
                <a:cubicBezTo>
                  <a:pt x="116" y="147"/>
                  <a:pt x="116" y="147"/>
                  <a:pt x="116" y="147"/>
                </a:cubicBezTo>
                <a:lnTo>
                  <a:pt x="120" y="156"/>
                </a:lnTo>
                <a:close/>
                <a:moveTo>
                  <a:pt x="110" y="132"/>
                </a:moveTo>
                <a:cubicBezTo>
                  <a:pt x="101" y="126"/>
                  <a:pt x="101" y="126"/>
                  <a:pt x="101" y="126"/>
                </a:cubicBezTo>
                <a:cubicBezTo>
                  <a:pt x="107" y="123"/>
                  <a:pt x="107" y="123"/>
                  <a:pt x="107" y="123"/>
                </a:cubicBezTo>
                <a:lnTo>
                  <a:pt x="110" y="132"/>
                </a:lnTo>
                <a:close/>
                <a:moveTo>
                  <a:pt x="46" y="69"/>
                </a:moveTo>
                <a:cubicBezTo>
                  <a:pt x="48" y="69"/>
                  <a:pt x="50" y="68"/>
                  <a:pt x="51" y="66"/>
                </a:cubicBezTo>
                <a:cubicBezTo>
                  <a:pt x="54" y="63"/>
                  <a:pt x="54" y="59"/>
                  <a:pt x="51" y="56"/>
                </a:cubicBezTo>
                <a:cubicBezTo>
                  <a:pt x="51" y="56"/>
                  <a:pt x="51" y="56"/>
                  <a:pt x="51" y="56"/>
                </a:cubicBezTo>
                <a:cubicBezTo>
                  <a:pt x="47" y="52"/>
                  <a:pt x="45" y="47"/>
                  <a:pt x="45" y="42"/>
                </a:cubicBezTo>
                <a:cubicBezTo>
                  <a:pt x="45" y="37"/>
                  <a:pt x="47" y="32"/>
                  <a:pt x="51" y="28"/>
                </a:cubicBezTo>
                <a:cubicBezTo>
                  <a:pt x="54" y="25"/>
                  <a:pt x="54" y="21"/>
                  <a:pt x="51" y="18"/>
                </a:cubicBezTo>
                <a:cubicBezTo>
                  <a:pt x="48" y="15"/>
                  <a:pt x="43" y="15"/>
                  <a:pt x="41" y="18"/>
                </a:cubicBezTo>
                <a:cubicBezTo>
                  <a:pt x="34" y="24"/>
                  <a:pt x="30" y="33"/>
                  <a:pt x="30" y="42"/>
                </a:cubicBezTo>
                <a:cubicBezTo>
                  <a:pt x="30" y="51"/>
                  <a:pt x="34" y="60"/>
                  <a:pt x="41" y="66"/>
                </a:cubicBezTo>
                <a:cubicBezTo>
                  <a:pt x="42" y="68"/>
                  <a:pt x="44" y="69"/>
                  <a:pt x="46" y="69"/>
                </a:cubicBezTo>
                <a:close/>
                <a:moveTo>
                  <a:pt x="131" y="18"/>
                </a:moveTo>
                <a:cubicBezTo>
                  <a:pt x="128" y="21"/>
                  <a:pt x="128" y="25"/>
                  <a:pt x="131" y="28"/>
                </a:cubicBezTo>
                <a:cubicBezTo>
                  <a:pt x="135" y="32"/>
                  <a:pt x="137" y="37"/>
                  <a:pt x="137" y="42"/>
                </a:cubicBezTo>
                <a:cubicBezTo>
                  <a:pt x="137" y="47"/>
                  <a:pt x="135" y="52"/>
                  <a:pt x="131" y="56"/>
                </a:cubicBezTo>
                <a:cubicBezTo>
                  <a:pt x="128" y="59"/>
                  <a:pt x="128" y="63"/>
                  <a:pt x="131" y="66"/>
                </a:cubicBezTo>
                <a:cubicBezTo>
                  <a:pt x="132" y="68"/>
                  <a:pt x="134" y="69"/>
                  <a:pt x="136" y="69"/>
                </a:cubicBezTo>
                <a:cubicBezTo>
                  <a:pt x="138" y="69"/>
                  <a:pt x="140" y="68"/>
                  <a:pt x="141" y="66"/>
                </a:cubicBezTo>
                <a:cubicBezTo>
                  <a:pt x="148" y="60"/>
                  <a:pt x="152" y="51"/>
                  <a:pt x="152" y="42"/>
                </a:cubicBezTo>
                <a:cubicBezTo>
                  <a:pt x="152" y="33"/>
                  <a:pt x="148" y="24"/>
                  <a:pt x="141" y="18"/>
                </a:cubicBezTo>
                <a:cubicBezTo>
                  <a:pt x="139" y="15"/>
                  <a:pt x="134" y="15"/>
                  <a:pt x="131" y="18"/>
                </a:cubicBezTo>
                <a:close/>
                <a:moveTo>
                  <a:pt x="27" y="71"/>
                </a:moveTo>
                <a:cubicBezTo>
                  <a:pt x="19" y="63"/>
                  <a:pt x="15" y="52"/>
                  <a:pt x="15" y="42"/>
                </a:cubicBezTo>
                <a:cubicBezTo>
                  <a:pt x="15" y="32"/>
                  <a:pt x="19" y="21"/>
                  <a:pt x="27" y="13"/>
                </a:cubicBezTo>
                <a:cubicBezTo>
                  <a:pt x="30" y="10"/>
                  <a:pt x="30" y="6"/>
                  <a:pt x="27" y="3"/>
                </a:cubicBezTo>
                <a:cubicBezTo>
                  <a:pt x="24" y="0"/>
                  <a:pt x="19" y="0"/>
                  <a:pt x="16" y="3"/>
                </a:cubicBezTo>
                <a:cubicBezTo>
                  <a:pt x="6" y="14"/>
                  <a:pt x="0" y="28"/>
                  <a:pt x="0" y="42"/>
                </a:cubicBezTo>
                <a:cubicBezTo>
                  <a:pt x="0" y="56"/>
                  <a:pt x="6" y="71"/>
                  <a:pt x="16" y="81"/>
                </a:cubicBezTo>
                <a:cubicBezTo>
                  <a:pt x="18" y="83"/>
                  <a:pt x="20" y="84"/>
                  <a:pt x="22" y="84"/>
                </a:cubicBezTo>
                <a:cubicBezTo>
                  <a:pt x="24" y="84"/>
                  <a:pt x="26" y="83"/>
                  <a:pt x="27" y="81"/>
                </a:cubicBezTo>
                <a:cubicBezTo>
                  <a:pt x="30" y="78"/>
                  <a:pt x="30" y="74"/>
                  <a:pt x="27" y="71"/>
                </a:cubicBezTo>
                <a:close/>
                <a:moveTo>
                  <a:pt x="166" y="3"/>
                </a:moveTo>
                <a:cubicBezTo>
                  <a:pt x="163" y="0"/>
                  <a:pt x="158" y="0"/>
                  <a:pt x="155" y="3"/>
                </a:cubicBezTo>
                <a:cubicBezTo>
                  <a:pt x="152" y="6"/>
                  <a:pt x="152" y="10"/>
                  <a:pt x="155" y="13"/>
                </a:cubicBezTo>
                <a:cubicBezTo>
                  <a:pt x="163" y="21"/>
                  <a:pt x="167" y="32"/>
                  <a:pt x="167" y="42"/>
                </a:cubicBezTo>
                <a:cubicBezTo>
                  <a:pt x="167" y="52"/>
                  <a:pt x="163" y="63"/>
                  <a:pt x="155" y="71"/>
                </a:cubicBezTo>
                <a:cubicBezTo>
                  <a:pt x="152" y="74"/>
                  <a:pt x="152" y="78"/>
                  <a:pt x="155" y="81"/>
                </a:cubicBezTo>
                <a:cubicBezTo>
                  <a:pt x="156" y="83"/>
                  <a:pt x="158" y="84"/>
                  <a:pt x="160" y="84"/>
                </a:cubicBezTo>
                <a:cubicBezTo>
                  <a:pt x="162" y="84"/>
                  <a:pt x="164" y="83"/>
                  <a:pt x="166" y="81"/>
                </a:cubicBezTo>
                <a:cubicBezTo>
                  <a:pt x="176" y="71"/>
                  <a:pt x="182" y="56"/>
                  <a:pt x="182" y="42"/>
                </a:cubicBezTo>
                <a:cubicBezTo>
                  <a:pt x="182" y="28"/>
                  <a:pt x="176" y="14"/>
                  <a:pt x="166" y="3"/>
                </a:cubicBezTo>
                <a:close/>
                <a:moveTo>
                  <a:pt x="91" y="64"/>
                </a:moveTo>
                <a:cubicBezTo>
                  <a:pt x="103" y="64"/>
                  <a:pt x="113" y="54"/>
                  <a:pt x="113" y="42"/>
                </a:cubicBezTo>
                <a:cubicBezTo>
                  <a:pt x="113" y="30"/>
                  <a:pt x="103" y="20"/>
                  <a:pt x="91" y="20"/>
                </a:cubicBezTo>
                <a:cubicBezTo>
                  <a:pt x="79" y="20"/>
                  <a:pt x="69" y="30"/>
                  <a:pt x="69" y="42"/>
                </a:cubicBezTo>
                <a:cubicBezTo>
                  <a:pt x="69" y="54"/>
                  <a:pt x="79" y="64"/>
                  <a:pt x="91"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 name="Freeform 24"/>
          <p:cNvSpPr>
            <a:spLocks noEditPoints="1"/>
          </p:cNvSpPr>
          <p:nvPr/>
        </p:nvSpPr>
        <p:spPr bwMode="auto">
          <a:xfrm>
            <a:off x="987425" y="1666875"/>
            <a:ext cx="392113" cy="393700"/>
          </a:xfrm>
          <a:custGeom>
            <a:avLst/>
            <a:gdLst>
              <a:gd name="T0" fmla="*/ 3 w 247"/>
              <a:gd name="T1" fmla="*/ 14 h 248"/>
              <a:gd name="T2" fmla="*/ 233 w 247"/>
              <a:gd name="T3" fmla="*/ 245 h 248"/>
              <a:gd name="T4" fmla="*/ 245 w 247"/>
              <a:gd name="T5" fmla="*/ 234 h 248"/>
              <a:gd name="T6" fmla="*/ 14 w 247"/>
              <a:gd name="T7" fmla="*/ 3 h 248"/>
              <a:gd name="T8" fmla="*/ 3 w 247"/>
              <a:gd name="T9" fmla="*/ 14 h 248"/>
              <a:gd name="T10" fmla="*/ 247 w 247"/>
              <a:gd name="T11" fmla="*/ 34 h 248"/>
              <a:gd name="T12" fmla="*/ 213 w 247"/>
              <a:gd name="T13" fmla="*/ 0 h 248"/>
              <a:gd name="T14" fmla="*/ 185 w 247"/>
              <a:gd name="T15" fmla="*/ 29 h 248"/>
              <a:gd name="T16" fmla="*/ 219 w 247"/>
              <a:gd name="T17" fmla="*/ 63 h 248"/>
              <a:gd name="T18" fmla="*/ 247 w 247"/>
              <a:gd name="T19" fmla="*/ 34 h 248"/>
              <a:gd name="T20" fmla="*/ 156 w 247"/>
              <a:gd name="T21" fmla="*/ 124 h 248"/>
              <a:gd name="T22" fmla="*/ 203 w 247"/>
              <a:gd name="T23" fmla="*/ 77 h 248"/>
              <a:gd name="T24" fmla="*/ 189 w 247"/>
              <a:gd name="T25" fmla="*/ 63 h 248"/>
              <a:gd name="T26" fmla="*/ 142 w 247"/>
              <a:gd name="T27" fmla="*/ 110 h 248"/>
              <a:gd name="T28" fmla="*/ 156 w 247"/>
              <a:gd name="T29" fmla="*/ 124 h 248"/>
              <a:gd name="T30" fmla="*/ 80 w 247"/>
              <a:gd name="T31" fmla="*/ 171 h 248"/>
              <a:gd name="T32" fmla="*/ 71 w 247"/>
              <a:gd name="T33" fmla="*/ 162 h 248"/>
              <a:gd name="T34" fmla="*/ 99 w 247"/>
              <a:gd name="T35" fmla="*/ 133 h 248"/>
              <a:gd name="T36" fmla="*/ 91 w 247"/>
              <a:gd name="T37" fmla="*/ 124 h 248"/>
              <a:gd name="T38" fmla="*/ 27 w 247"/>
              <a:gd name="T39" fmla="*/ 187 h 248"/>
              <a:gd name="T40" fmla="*/ 27 w 247"/>
              <a:gd name="T41" fmla="*/ 187 h 248"/>
              <a:gd name="T42" fmla="*/ 0 w 247"/>
              <a:gd name="T43" fmla="*/ 248 h 248"/>
              <a:gd name="T44" fmla="*/ 61 w 247"/>
              <a:gd name="T45" fmla="*/ 221 h 248"/>
              <a:gd name="T46" fmla="*/ 61 w 247"/>
              <a:gd name="T47" fmla="*/ 221 h 248"/>
              <a:gd name="T48" fmla="*/ 61 w 247"/>
              <a:gd name="T49" fmla="*/ 219 h 248"/>
              <a:gd name="T50" fmla="*/ 124 w 247"/>
              <a:gd name="T51" fmla="*/ 157 h 248"/>
              <a:gd name="T52" fmla="*/ 109 w 247"/>
              <a:gd name="T53" fmla="*/ 142 h 248"/>
              <a:gd name="T54" fmla="*/ 80 w 247"/>
              <a:gd name="T55" fmla="*/ 171 h 248"/>
              <a:gd name="T56" fmla="*/ 57 w 247"/>
              <a:gd name="T57" fmla="*/ 205 h 248"/>
              <a:gd name="T58" fmla="*/ 31 w 247"/>
              <a:gd name="T59" fmla="*/ 217 h 248"/>
              <a:gd name="T60" fmla="*/ 43 w 247"/>
              <a:gd name="T61" fmla="*/ 189 h 248"/>
              <a:gd name="T62" fmla="*/ 57 w 247"/>
              <a:gd name="T63" fmla="*/ 177 h 248"/>
              <a:gd name="T64" fmla="*/ 58 w 247"/>
              <a:gd name="T65" fmla="*/ 189 h 248"/>
              <a:gd name="T66" fmla="*/ 71 w 247"/>
              <a:gd name="T67" fmla="*/ 191 h 248"/>
              <a:gd name="T68" fmla="*/ 57 w 247"/>
              <a:gd name="T69" fmla="*/ 205 h 248"/>
              <a:gd name="T70" fmla="*/ 179 w 247"/>
              <a:gd name="T71" fmla="*/ 53 h 248"/>
              <a:gd name="T72" fmla="*/ 171 w 247"/>
              <a:gd name="T73" fmla="*/ 44 h 248"/>
              <a:gd name="T74" fmla="*/ 124 w 247"/>
              <a:gd name="T75" fmla="*/ 91 h 248"/>
              <a:gd name="T76" fmla="*/ 132 w 247"/>
              <a:gd name="T77" fmla="*/ 100 h 248"/>
              <a:gd name="T78" fmla="*/ 179 w 247"/>
              <a:gd name="T79" fmla="*/ 5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7" h="248">
                <a:moveTo>
                  <a:pt x="3" y="14"/>
                </a:moveTo>
                <a:lnTo>
                  <a:pt x="233" y="245"/>
                </a:lnTo>
                <a:lnTo>
                  <a:pt x="245" y="234"/>
                </a:lnTo>
                <a:lnTo>
                  <a:pt x="14" y="3"/>
                </a:lnTo>
                <a:lnTo>
                  <a:pt x="3" y="14"/>
                </a:lnTo>
                <a:close/>
                <a:moveTo>
                  <a:pt x="247" y="34"/>
                </a:moveTo>
                <a:lnTo>
                  <a:pt x="213" y="0"/>
                </a:lnTo>
                <a:lnTo>
                  <a:pt x="185" y="29"/>
                </a:lnTo>
                <a:lnTo>
                  <a:pt x="219" y="63"/>
                </a:lnTo>
                <a:lnTo>
                  <a:pt x="247" y="34"/>
                </a:lnTo>
                <a:close/>
                <a:moveTo>
                  <a:pt x="156" y="124"/>
                </a:moveTo>
                <a:lnTo>
                  <a:pt x="203" y="77"/>
                </a:lnTo>
                <a:lnTo>
                  <a:pt x="189" y="63"/>
                </a:lnTo>
                <a:lnTo>
                  <a:pt x="142" y="110"/>
                </a:lnTo>
                <a:lnTo>
                  <a:pt x="156" y="124"/>
                </a:lnTo>
                <a:close/>
                <a:moveTo>
                  <a:pt x="80" y="171"/>
                </a:moveTo>
                <a:lnTo>
                  <a:pt x="71" y="162"/>
                </a:lnTo>
                <a:lnTo>
                  <a:pt x="99" y="133"/>
                </a:lnTo>
                <a:lnTo>
                  <a:pt x="91" y="124"/>
                </a:lnTo>
                <a:lnTo>
                  <a:pt x="27" y="187"/>
                </a:lnTo>
                <a:lnTo>
                  <a:pt x="27" y="187"/>
                </a:lnTo>
                <a:lnTo>
                  <a:pt x="0" y="248"/>
                </a:lnTo>
                <a:lnTo>
                  <a:pt x="61" y="221"/>
                </a:lnTo>
                <a:lnTo>
                  <a:pt x="61" y="221"/>
                </a:lnTo>
                <a:lnTo>
                  <a:pt x="61" y="219"/>
                </a:lnTo>
                <a:lnTo>
                  <a:pt x="124" y="157"/>
                </a:lnTo>
                <a:lnTo>
                  <a:pt x="109" y="142"/>
                </a:lnTo>
                <a:lnTo>
                  <a:pt x="80" y="171"/>
                </a:lnTo>
                <a:close/>
                <a:moveTo>
                  <a:pt x="57" y="205"/>
                </a:moveTo>
                <a:lnTo>
                  <a:pt x="31" y="217"/>
                </a:lnTo>
                <a:lnTo>
                  <a:pt x="43" y="189"/>
                </a:lnTo>
                <a:lnTo>
                  <a:pt x="57" y="177"/>
                </a:lnTo>
                <a:lnTo>
                  <a:pt x="58" y="189"/>
                </a:lnTo>
                <a:lnTo>
                  <a:pt x="71" y="191"/>
                </a:lnTo>
                <a:lnTo>
                  <a:pt x="57" y="205"/>
                </a:lnTo>
                <a:close/>
                <a:moveTo>
                  <a:pt x="179" y="53"/>
                </a:moveTo>
                <a:lnTo>
                  <a:pt x="171" y="44"/>
                </a:lnTo>
                <a:lnTo>
                  <a:pt x="124" y="91"/>
                </a:lnTo>
                <a:lnTo>
                  <a:pt x="132" y="100"/>
                </a:lnTo>
                <a:lnTo>
                  <a:pt x="179" y="5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 name="Freeform 25"/>
          <p:cNvSpPr>
            <a:spLocks noEditPoints="1"/>
          </p:cNvSpPr>
          <p:nvPr/>
        </p:nvSpPr>
        <p:spPr bwMode="auto">
          <a:xfrm>
            <a:off x="1665288" y="1693863"/>
            <a:ext cx="355600" cy="339725"/>
          </a:xfrm>
          <a:custGeom>
            <a:avLst/>
            <a:gdLst>
              <a:gd name="T0" fmla="*/ 21 w 158"/>
              <a:gd name="T1" fmla="*/ 49 h 150"/>
              <a:gd name="T2" fmla="*/ 30 w 158"/>
              <a:gd name="T3" fmla="*/ 40 h 150"/>
              <a:gd name="T4" fmla="*/ 100 w 158"/>
              <a:gd name="T5" fmla="*/ 40 h 150"/>
              <a:gd name="T6" fmla="*/ 100 w 158"/>
              <a:gd name="T7" fmla="*/ 59 h 150"/>
              <a:gd name="T8" fmla="*/ 136 w 158"/>
              <a:gd name="T9" fmla="*/ 29 h 150"/>
              <a:gd name="T10" fmla="*/ 100 w 158"/>
              <a:gd name="T11" fmla="*/ 0 h 150"/>
              <a:gd name="T12" fmla="*/ 100 w 158"/>
              <a:gd name="T13" fmla="*/ 19 h 150"/>
              <a:gd name="T14" fmla="*/ 22 w 158"/>
              <a:gd name="T15" fmla="*/ 19 h 150"/>
              <a:gd name="T16" fmla="*/ 0 w 158"/>
              <a:gd name="T17" fmla="*/ 41 h 150"/>
              <a:gd name="T18" fmla="*/ 0 w 158"/>
              <a:gd name="T19" fmla="*/ 67 h 150"/>
              <a:gd name="T20" fmla="*/ 21 w 158"/>
              <a:gd name="T21" fmla="*/ 67 h 150"/>
              <a:gd name="T22" fmla="*/ 21 w 158"/>
              <a:gd name="T23" fmla="*/ 49 h 150"/>
              <a:gd name="T24" fmla="*/ 123 w 158"/>
              <a:gd name="T25" fmla="*/ 77 h 150"/>
              <a:gd name="T26" fmla="*/ 119 w 158"/>
              <a:gd name="T27" fmla="*/ 81 h 150"/>
              <a:gd name="T28" fmla="*/ 126 w 158"/>
              <a:gd name="T29" fmla="*/ 80 h 150"/>
              <a:gd name="T30" fmla="*/ 144 w 158"/>
              <a:gd name="T31" fmla="*/ 84 h 150"/>
              <a:gd name="T32" fmla="*/ 144 w 158"/>
              <a:gd name="T33" fmla="*/ 59 h 150"/>
              <a:gd name="T34" fmla="*/ 123 w 158"/>
              <a:gd name="T35" fmla="*/ 59 h 150"/>
              <a:gd name="T36" fmla="*/ 123 w 158"/>
              <a:gd name="T37" fmla="*/ 77 h 150"/>
              <a:gd name="T38" fmla="*/ 106 w 158"/>
              <a:gd name="T39" fmla="*/ 86 h 150"/>
              <a:gd name="T40" fmla="*/ 44 w 158"/>
              <a:gd name="T41" fmla="*/ 86 h 150"/>
              <a:gd name="T42" fmla="*/ 44 w 158"/>
              <a:gd name="T43" fmla="*/ 67 h 150"/>
              <a:gd name="T44" fmla="*/ 8 w 158"/>
              <a:gd name="T45" fmla="*/ 97 h 150"/>
              <a:gd name="T46" fmla="*/ 44 w 158"/>
              <a:gd name="T47" fmla="*/ 126 h 150"/>
              <a:gd name="T48" fmla="*/ 44 w 158"/>
              <a:gd name="T49" fmla="*/ 107 h 150"/>
              <a:gd name="T50" fmla="*/ 90 w 158"/>
              <a:gd name="T51" fmla="*/ 107 h 150"/>
              <a:gd name="T52" fmla="*/ 106 w 158"/>
              <a:gd name="T53" fmla="*/ 86 h 150"/>
              <a:gd name="T54" fmla="*/ 126 w 158"/>
              <a:gd name="T55" fmla="*/ 87 h 150"/>
              <a:gd name="T56" fmla="*/ 95 w 158"/>
              <a:gd name="T57" fmla="*/ 119 h 150"/>
              <a:gd name="T58" fmla="*/ 126 w 158"/>
              <a:gd name="T59" fmla="*/ 150 h 150"/>
              <a:gd name="T60" fmla="*/ 158 w 158"/>
              <a:gd name="T61" fmla="*/ 119 h 150"/>
              <a:gd name="T62" fmla="*/ 126 w 158"/>
              <a:gd name="T63" fmla="*/ 87 h 150"/>
              <a:gd name="T64" fmla="*/ 131 w 158"/>
              <a:gd name="T65" fmla="*/ 140 h 150"/>
              <a:gd name="T66" fmla="*/ 123 w 158"/>
              <a:gd name="T67" fmla="*/ 140 h 150"/>
              <a:gd name="T68" fmla="*/ 123 w 158"/>
              <a:gd name="T69" fmla="*/ 111 h 150"/>
              <a:gd name="T70" fmla="*/ 113 w 158"/>
              <a:gd name="T71" fmla="*/ 111 h 150"/>
              <a:gd name="T72" fmla="*/ 113 w 158"/>
              <a:gd name="T73" fmla="*/ 106 h 150"/>
              <a:gd name="T74" fmla="*/ 119 w 158"/>
              <a:gd name="T75" fmla="*/ 105 h 150"/>
              <a:gd name="T76" fmla="*/ 123 w 158"/>
              <a:gd name="T77" fmla="*/ 103 h 150"/>
              <a:gd name="T78" fmla="*/ 124 w 158"/>
              <a:gd name="T79" fmla="*/ 100 h 150"/>
              <a:gd name="T80" fmla="*/ 125 w 158"/>
              <a:gd name="T81" fmla="*/ 98 h 150"/>
              <a:gd name="T82" fmla="*/ 131 w 158"/>
              <a:gd name="T83" fmla="*/ 98 h 150"/>
              <a:gd name="T84" fmla="*/ 131 w 158"/>
              <a:gd name="T85" fmla="*/ 14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8" h="150">
                <a:moveTo>
                  <a:pt x="21" y="49"/>
                </a:moveTo>
                <a:cubicBezTo>
                  <a:pt x="30" y="40"/>
                  <a:pt x="30" y="40"/>
                  <a:pt x="30" y="40"/>
                </a:cubicBezTo>
                <a:cubicBezTo>
                  <a:pt x="100" y="40"/>
                  <a:pt x="100" y="40"/>
                  <a:pt x="100" y="40"/>
                </a:cubicBezTo>
                <a:cubicBezTo>
                  <a:pt x="100" y="59"/>
                  <a:pt x="100" y="59"/>
                  <a:pt x="100" y="59"/>
                </a:cubicBezTo>
                <a:cubicBezTo>
                  <a:pt x="136" y="29"/>
                  <a:pt x="136" y="29"/>
                  <a:pt x="136" y="29"/>
                </a:cubicBezTo>
                <a:cubicBezTo>
                  <a:pt x="100" y="0"/>
                  <a:pt x="100" y="0"/>
                  <a:pt x="100" y="0"/>
                </a:cubicBezTo>
                <a:cubicBezTo>
                  <a:pt x="100" y="19"/>
                  <a:pt x="100" y="19"/>
                  <a:pt x="100" y="19"/>
                </a:cubicBezTo>
                <a:cubicBezTo>
                  <a:pt x="22" y="19"/>
                  <a:pt x="22" y="19"/>
                  <a:pt x="22" y="19"/>
                </a:cubicBezTo>
                <a:cubicBezTo>
                  <a:pt x="0" y="41"/>
                  <a:pt x="0" y="41"/>
                  <a:pt x="0" y="41"/>
                </a:cubicBezTo>
                <a:cubicBezTo>
                  <a:pt x="0" y="67"/>
                  <a:pt x="0" y="67"/>
                  <a:pt x="0" y="67"/>
                </a:cubicBezTo>
                <a:cubicBezTo>
                  <a:pt x="21" y="67"/>
                  <a:pt x="21" y="67"/>
                  <a:pt x="21" y="67"/>
                </a:cubicBezTo>
                <a:lnTo>
                  <a:pt x="21" y="49"/>
                </a:lnTo>
                <a:close/>
                <a:moveTo>
                  <a:pt x="123" y="77"/>
                </a:moveTo>
                <a:cubicBezTo>
                  <a:pt x="119" y="81"/>
                  <a:pt x="119" y="81"/>
                  <a:pt x="119" y="81"/>
                </a:cubicBezTo>
                <a:cubicBezTo>
                  <a:pt x="121" y="81"/>
                  <a:pt x="124" y="80"/>
                  <a:pt x="126" y="80"/>
                </a:cubicBezTo>
                <a:cubicBezTo>
                  <a:pt x="133" y="80"/>
                  <a:pt x="139" y="82"/>
                  <a:pt x="144" y="84"/>
                </a:cubicBezTo>
                <a:cubicBezTo>
                  <a:pt x="144" y="59"/>
                  <a:pt x="144" y="59"/>
                  <a:pt x="144" y="59"/>
                </a:cubicBezTo>
                <a:cubicBezTo>
                  <a:pt x="123" y="59"/>
                  <a:pt x="123" y="59"/>
                  <a:pt x="123" y="59"/>
                </a:cubicBezTo>
                <a:lnTo>
                  <a:pt x="123" y="77"/>
                </a:lnTo>
                <a:close/>
                <a:moveTo>
                  <a:pt x="106" y="86"/>
                </a:moveTo>
                <a:cubicBezTo>
                  <a:pt x="44" y="86"/>
                  <a:pt x="44" y="86"/>
                  <a:pt x="44" y="86"/>
                </a:cubicBezTo>
                <a:cubicBezTo>
                  <a:pt x="44" y="67"/>
                  <a:pt x="44" y="67"/>
                  <a:pt x="44" y="67"/>
                </a:cubicBezTo>
                <a:cubicBezTo>
                  <a:pt x="8" y="97"/>
                  <a:pt x="8" y="97"/>
                  <a:pt x="8" y="97"/>
                </a:cubicBezTo>
                <a:cubicBezTo>
                  <a:pt x="44" y="126"/>
                  <a:pt x="44" y="126"/>
                  <a:pt x="44" y="126"/>
                </a:cubicBezTo>
                <a:cubicBezTo>
                  <a:pt x="44" y="107"/>
                  <a:pt x="44" y="107"/>
                  <a:pt x="44" y="107"/>
                </a:cubicBezTo>
                <a:cubicBezTo>
                  <a:pt x="90" y="107"/>
                  <a:pt x="90" y="107"/>
                  <a:pt x="90" y="107"/>
                </a:cubicBezTo>
                <a:cubicBezTo>
                  <a:pt x="93" y="98"/>
                  <a:pt x="98" y="91"/>
                  <a:pt x="106" y="86"/>
                </a:cubicBezTo>
                <a:close/>
                <a:moveTo>
                  <a:pt x="126" y="87"/>
                </a:moveTo>
                <a:cubicBezTo>
                  <a:pt x="109" y="87"/>
                  <a:pt x="95" y="101"/>
                  <a:pt x="95" y="119"/>
                </a:cubicBezTo>
                <a:cubicBezTo>
                  <a:pt x="95" y="136"/>
                  <a:pt x="109" y="150"/>
                  <a:pt x="126" y="150"/>
                </a:cubicBezTo>
                <a:cubicBezTo>
                  <a:pt x="144" y="150"/>
                  <a:pt x="158" y="136"/>
                  <a:pt x="158" y="119"/>
                </a:cubicBezTo>
                <a:cubicBezTo>
                  <a:pt x="158" y="101"/>
                  <a:pt x="144" y="87"/>
                  <a:pt x="126" y="87"/>
                </a:cubicBezTo>
                <a:close/>
                <a:moveTo>
                  <a:pt x="131" y="140"/>
                </a:moveTo>
                <a:cubicBezTo>
                  <a:pt x="123" y="140"/>
                  <a:pt x="123" y="140"/>
                  <a:pt x="123" y="140"/>
                </a:cubicBezTo>
                <a:cubicBezTo>
                  <a:pt x="123" y="111"/>
                  <a:pt x="123" y="111"/>
                  <a:pt x="123" y="111"/>
                </a:cubicBezTo>
                <a:cubicBezTo>
                  <a:pt x="113" y="111"/>
                  <a:pt x="113" y="111"/>
                  <a:pt x="113" y="111"/>
                </a:cubicBezTo>
                <a:cubicBezTo>
                  <a:pt x="113" y="106"/>
                  <a:pt x="113" y="106"/>
                  <a:pt x="113" y="106"/>
                </a:cubicBezTo>
                <a:cubicBezTo>
                  <a:pt x="116" y="105"/>
                  <a:pt x="118" y="105"/>
                  <a:pt x="119" y="105"/>
                </a:cubicBezTo>
                <a:cubicBezTo>
                  <a:pt x="120" y="105"/>
                  <a:pt x="122" y="104"/>
                  <a:pt x="123" y="103"/>
                </a:cubicBezTo>
                <a:cubicBezTo>
                  <a:pt x="123" y="102"/>
                  <a:pt x="124" y="101"/>
                  <a:pt x="124" y="100"/>
                </a:cubicBezTo>
                <a:cubicBezTo>
                  <a:pt x="125" y="99"/>
                  <a:pt x="125" y="99"/>
                  <a:pt x="125" y="98"/>
                </a:cubicBezTo>
                <a:cubicBezTo>
                  <a:pt x="131" y="98"/>
                  <a:pt x="131" y="98"/>
                  <a:pt x="131" y="98"/>
                </a:cubicBezTo>
                <a:lnTo>
                  <a:pt x="131" y="14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 name="Freeform 26"/>
          <p:cNvSpPr/>
          <p:nvPr/>
        </p:nvSpPr>
        <p:spPr bwMode="auto">
          <a:xfrm>
            <a:off x="2355850" y="1697038"/>
            <a:ext cx="395288" cy="333375"/>
          </a:xfrm>
          <a:custGeom>
            <a:avLst/>
            <a:gdLst>
              <a:gd name="T0" fmla="*/ 59 w 175"/>
              <a:gd name="T1" fmla="*/ 29 h 148"/>
              <a:gd name="T2" fmla="*/ 59 w 175"/>
              <a:gd name="T3" fmla="*/ 0 h 148"/>
              <a:gd name="T4" fmla="*/ 0 w 175"/>
              <a:gd name="T5" fmla="*/ 49 h 148"/>
              <a:gd name="T6" fmla="*/ 59 w 175"/>
              <a:gd name="T7" fmla="*/ 99 h 148"/>
              <a:gd name="T8" fmla="*/ 59 w 175"/>
              <a:gd name="T9" fmla="*/ 71 h 148"/>
              <a:gd name="T10" fmla="*/ 59 w 175"/>
              <a:gd name="T11" fmla="*/ 148 h 148"/>
              <a:gd name="T12" fmla="*/ 59 w 175"/>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 name="Freeform 27"/>
          <p:cNvSpPr/>
          <p:nvPr/>
        </p:nvSpPr>
        <p:spPr bwMode="auto">
          <a:xfrm>
            <a:off x="2935288" y="1730375"/>
            <a:ext cx="396875" cy="303213"/>
          </a:xfrm>
          <a:custGeom>
            <a:avLst/>
            <a:gdLst>
              <a:gd name="T0" fmla="*/ 250 w 250"/>
              <a:gd name="T1" fmla="*/ 98 h 191"/>
              <a:gd name="T2" fmla="*/ 196 w 250"/>
              <a:gd name="T3" fmla="*/ 46 h 191"/>
              <a:gd name="T4" fmla="*/ 196 w 250"/>
              <a:gd name="T5" fmla="*/ 80 h 191"/>
              <a:gd name="T6" fmla="*/ 147 w 250"/>
              <a:gd name="T7" fmla="*/ 80 h 191"/>
              <a:gd name="T8" fmla="*/ 147 w 250"/>
              <a:gd name="T9" fmla="*/ 0 h 191"/>
              <a:gd name="T10" fmla="*/ 100 w 250"/>
              <a:gd name="T11" fmla="*/ 0 h 191"/>
              <a:gd name="T12" fmla="*/ 100 w 250"/>
              <a:gd name="T13" fmla="*/ 80 h 191"/>
              <a:gd name="T14" fmla="*/ 54 w 250"/>
              <a:gd name="T15" fmla="*/ 80 h 191"/>
              <a:gd name="T16" fmla="*/ 54 w 250"/>
              <a:gd name="T17" fmla="*/ 46 h 191"/>
              <a:gd name="T18" fmla="*/ 0 w 250"/>
              <a:gd name="T19" fmla="*/ 98 h 191"/>
              <a:gd name="T20" fmla="*/ 54 w 250"/>
              <a:gd name="T21" fmla="*/ 151 h 191"/>
              <a:gd name="T22" fmla="*/ 54 w 250"/>
              <a:gd name="T23" fmla="*/ 118 h 191"/>
              <a:gd name="T24" fmla="*/ 100 w 250"/>
              <a:gd name="T25" fmla="*/ 118 h 191"/>
              <a:gd name="T26" fmla="*/ 100 w 250"/>
              <a:gd name="T27" fmla="*/ 191 h 191"/>
              <a:gd name="T28" fmla="*/ 147 w 250"/>
              <a:gd name="T29" fmla="*/ 191 h 191"/>
              <a:gd name="T30" fmla="*/ 147 w 250"/>
              <a:gd name="T31" fmla="*/ 118 h 191"/>
              <a:gd name="T32" fmla="*/ 196 w 250"/>
              <a:gd name="T33" fmla="*/ 118 h 191"/>
              <a:gd name="T34" fmla="*/ 196 w 250"/>
              <a:gd name="T35" fmla="*/ 151 h 191"/>
              <a:gd name="T36" fmla="*/ 250 w 250"/>
              <a:gd name="T37" fmla="*/ 9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0" h="191">
                <a:moveTo>
                  <a:pt x="250" y="98"/>
                </a:moveTo>
                <a:lnTo>
                  <a:pt x="196" y="46"/>
                </a:lnTo>
                <a:lnTo>
                  <a:pt x="196" y="80"/>
                </a:lnTo>
                <a:lnTo>
                  <a:pt x="147" y="80"/>
                </a:lnTo>
                <a:lnTo>
                  <a:pt x="147" y="0"/>
                </a:lnTo>
                <a:lnTo>
                  <a:pt x="100" y="0"/>
                </a:lnTo>
                <a:lnTo>
                  <a:pt x="100" y="80"/>
                </a:lnTo>
                <a:lnTo>
                  <a:pt x="54" y="80"/>
                </a:lnTo>
                <a:lnTo>
                  <a:pt x="54" y="46"/>
                </a:lnTo>
                <a:lnTo>
                  <a:pt x="0" y="98"/>
                </a:lnTo>
                <a:lnTo>
                  <a:pt x="54" y="151"/>
                </a:lnTo>
                <a:lnTo>
                  <a:pt x="54" y="118"/>
                </a:lnTo>
                <a:lnTo>
                  <a:pt x="100" y="118"/>
                </a:lnTo>
                <a:lnTo>
                  <a:pt x="100" y="191"/>
                </a:lnTo>
                <a:lnTo>
                  <a:pt x="147" y="191"/>
                </a:lnTo>
                <a:lnTo>
                  <a:pt x="147" y="118"/>
                </a:lnTo>
                <a:lnTo>
                  <a:pt x="196" y="118"/>
                </a:lnTo>
                <a:lnTo>
                  <a:pt x="196" y="151"/>
                </a:lnTo>
                <a:lnTo>
                  <a:pt x="250" y="9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 name="Oval 28"/>
          <p:cNvSpPr>
            <a:spLocks noChangeArrowheads="1"/>
          </p:cNvSpPr>
          <p:nvPr/>
        </p:nvSpPr>
        <p:spPr bwMode="auto">
          <a:xfrm>
            <a:off x="3605213" y="1944688"/>
            <a:ext cx="98425" cy="9683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 name="Freeform 29"/>
          <p:cNvSpPr/>
          <p:nvPr/>
        </p:nvSpPr>
        <p:spPr bwMode="auto">
          <a:xfrm>
            <a:off x="3605213" y="1804988"/>
            <a:ext cx="238125" cy="236537"/>
          </a:xfrm>
          <a:custGeom>
            <a:avLst/>
            <a:gdLst>
              <a:gd name="T0" fmla="*/ 105 w 105"/>
              <a:gd name="T1" fmla="*/ 105 h 105"/>
              <a:gd name="T2" fmla="*/ 74 w 105"/>
              <a:gd name="T3" fmla="*/ 105 h 105"/>
              <a:gd name="T4" fmla="*/ 0 w 105"/>
              <a:gd name="T5" fmla="*/ 31 h 105"/>
              <a:gd name="T6" fmla="*/ 0 w 105"/>
              <a:gd name="T7" fmla="*/ 31 h 105"/>
              <a:gd name="T8" fmla="*/ 0 w 105"/>
              <a:gd name="T9" fmla="*/ 0 h 105"/>
              <a:gd name="T10" fmla="*/ 105 w 105"/>
              <a:gd name="T11" fmla="*/ 105 h 105"/>
            </a:gdLst>
            <a:ahLst/>
            <a:cxnLst>
              <a:cxn ang="0">
                <a:pos x="T0" y="T1"/>
              </a:cxn>
              <a:cxn ang="0">
                <a:pos x="T2" y="T3"/>
              </a:cxn>
              <a:cxn ang="0">
                <a:pos x="T4" y="T5"/>
              </a:cxn>
              <a:cxn ang="0">
                <a:pos x="T6" y="T7"/>
              </a:cxn>
              <a:cxn ang="0">
                <a:pos x="T8" y="T9"/>
              </a:cxn>
              <a:cxn ang="0">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 name="Freeform 30"/>
          <p:cNvSpPr/>
          <p:nvPr/>
        </p:nvSpPr>
        <p:spPr bwMode="auto">
          <a:xfrm>
            <a:off x="3605213" y="1684338"/>
            <a:ext cx="357187" cy="357187"/>
          </a:xfrm>
          <a:custGeom>
            <a:avLst/>
            <a:gdLst>
              <a:gd name="T0" fmla="*/ 126 w 158"/>
              <a:gd name="T1" fmla="*/ 158 h 158"/>
              <a:gd name="T2" fmla="*/ 0 w 158"/>
              <a:gd name="T3" fmla="*/ 32 h 158"/>
              <a:gd name="T4" fmla="*/ 0 w 158"/>
              <a:gd name="T5" fmla="*/ 0 h 158"/>
              <a:gd name="T6" fmla="*/ 158 w 158"/>
              <a:gd name="T7" fmla="*/ 158 h 158"/>
              <a:gd name="T8" fmla="*/ 126 w 158"/>
              <a:gd name="T9" fmla="*/ 158 h 158"/>
            </a:gdLst>
            <a:ahLst/>
            <a:cxnLst>
              <a:cxn ang="0">
                <a:pos x="T0" y="T1"/>
              </a:cxn>
              <a:cxn ang="0">
                <a:pos x="T2" y="T3"/>
              </a:cxn>
              <a:cxn ang="0">
                <a:pos x="T4" y="T5"/>
              </a:cxn>
              <a:cxn ang="0">
                <a:pos x="T6" y="T7"/>
              </a:cxn>
              <a:cxn ang="0">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 name="Freeform 31"/>
          <p:cNvSpPr>
            <a:spLocks noEditPoints="1"/>
          </p:cNvSpPr>
          <p:nvPr/>
        </p:nvSpPr>
        <p:spPr bwMode="auto">
          <a:xfrm>
            <a:off x="4197350" y="1689100"/>
            <a:ext cx="384175" cy="384175"/>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 name="Freeform 32"/>
          <p:cNvSpPr>
            <a:spLocks noEditPoints="1"/>
          </p:cNvSpPr>
          <p:nvPr/>
        </p:nvSpPr>
        <p:spPr bwMode="auto">
          <a:xfrm>
            <a:off x="4806950" y="1692275"/>
            <a:ext cx="392113" cy="342900"/>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 name="Freeform 33"/>
          <p:cNvSpPr>
            <a:spLocks noEditPoints="1"/>
          </p:cNvSpPr>
          <p:nvPr/>
        </p:nvSpPr>
        <p:spPr bwMode="auto">
          <a:xfrm>
            <a:off x="5486400" y="1687513"/>
            <a:ext cx="279400" cy="388937"/>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 name="Freeform 34"/>
          <p:cNvSpPr/>
          <p:nvPr/>
        </p:nvSpPr>
        <p:spPr bwMode="auto">
          <a:xfrm>
            <a:off x="6135688" y="1657350"/>
            <a:ext cx="261937" cy="393700"/>
          </a:xfrm>
          <a:custGeom>
            <a:avLst/>
            <a:gdLst>
              <a:gd name="T0" fmla="*/ 88 w 116"/>
              <a:gd name="T1" fmla="*/ 117 h 174"/>
              <a:gd name="T2" fmla="*/ 76 w 116"/>
              <a:gd name="T3" fmla="*/ 120 h 174"/>
              <a:gd name="T4" fmla="*/ 54 w 116"/>
              <a:gd name="T5" fmla="*/ 99 h 174"/>
              <a:gd name="T6" fmla="*/ 56 w 116"/>
              <a:gd name="T7" fmla="*/ 87 h 174"/>
              <a:gd name="T8" fmla="*/ 54 w 116"/>
              <a:gd name="T9" fmla="*/ 75 h 174"/>
              <a:gd name="T10" fmla="*/ 75 w 116"/>
              <a:gd name="T11" fmla="*/ 54 h 174"/>
              <a:gd name="T12" fmla="*/ 88 w 116"/>
              <a:gd name="T13" fmla="*/ 57 h 174"/>
              <a:gd name="T14" fmla="*/ 116 w 116"/>
              <a:gd name="T15" fmla="*/ 28 h 174"/>
              <a:gd name="T16" fmla="*/ 88 w 116"/>
              <a:gd name="T17" fmla="*/ 0 h 174"/>
              <a:gd name="T18" fmla="*/ 60 w 116"/>
              <a:gd name="T19" fmla="*/ 28 h 174"/>
              <a:gd name="T20" fmla="*/ 62 w 116"/>
              <a:gd name="T21" fmla="*/ 39 h 174"/>
              <a:gd name="T22" fmla="*/ 40 w 116"/>
              <a:gd name="T23" fmla="*/ 61 h 174"/>
              <a:gd name="T24" fmla="*/ 28 w 116"/>
              <a:gd name="T25" fmla="*/ 59 h 174"/>
              <a:gd name="T26" fmla="*/ 0 w 116"/>
              <a:gd name="T27" fmla="*/ 87 h 174"/>
              <a:gd name="T28" fmla="*/ 28 w 116"/>
              <a:gd name="T29" fmla="*/ 115 h 174"/>
              <a:gd name="T30" fmla="*/ 40 w 116"/>
              <a:gd name="T31" fmla="*/ 113 h 174"/>
              <a:gd name="T32" fmla="*/ 62 w 116"/>
              <a:gd name="T33" fmla="*/ 135 h 174"/>
              <a:gd name="T34" fmla="*/ 60 w 116"/>
              <a:gd name="T35" fmla="*/ 146 h 174"/>
              <a:gd name="T36" fmla="*/ 88 w 116"/>
              <a:gd name="T37" fmla="*/ 174 h 174"/>
              <a:gd name="T38" fmla="*/ 116 w 116"/>
              <a:gd name="T39" fmla="*/ 146 h 174"/>
              <a:gd name="T40" fmla="*/ 88 w 116"/>
              <a:gd name="T41" fmla="*/ 1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74">
                <a:moveTo>
                  <a:pt x="88" y="117"/>
                </a:moveTo>
                <a:cubicBezTo>
                  <a:pt x="83" y="117"/>
                  <a:pt x="79" y="118"/>
                  <a:pt x="76" y="120"/>
                </a:cubicBezTo>
                <a:cubicBezTo>
                  <a:pt x="54" y="99"/>
                  <a:pt x="54" y="99"/>
                  <a:pt x="54" y="99"/>
                </a:cubicBezTo>
                <a:cubicBezTo>
                  <a:pt x="55" y="95"/>
                  <a:pt x="56" y="91"/>
                  <a:pt x="56" y="87"/>
                </a:cubicBezTo>
                <a:cubicBezTo>
                  <a:pt x="56" y="83"/>
                  <a:pt x="55" y="79"/>
                  <a:pt x="54" y="75"/>
                </a:cubicBezTo>
                <a:cubicBezTo>
                  <a:pt x="75" y="54"/>
                  <a:pt x="75" y="54"/>
                  <a:pt x="75" y="54"/>
                </a:cubicBezTo>
                <a:cubicBezTo>
                  <a:pt x="79" y="56"/>
                  <a:pt x="83" y="57"/>
                  <a:pt x="88" y="57"/>
                </a:cubicBezTo>
                <a:cubicBezTo>
                  <a:pt x="103" y="57"/>
                  <a:pt x="116" y="44"/>
                  <a:pt x="116" y="28"/>
                </a:cubicBezTo>
                <a:cubicBezTo>
                  <a:pt x="116" y="13"/>
                  <a:pt x="103" y="0"/>
                  <a:pt x="88" y="0"/>
                </a:cubicBezTo>
                <a:cubicBezTo>
                  <a:pt x="72" y="0"/>
                  <a:pt x="60" y="13"/>
                  <a:pt x="60" y="28"/>
                </a:cubicBezTo>
                <a:cubicBezTo>
                  <a:pt x="60" y="32"/>
                  <a:pt x="60" y="36"/>
                  <a:pt x="62" y="39"/>
                </a:cubicBezTo>
                <a:cubicBezTo>
                  <a:pt x="40" y="61"/>
                  <a:pt x="40" y="61"/>
                  <a:pt x="40" y="61"/>
                </a:cubicBezTo>
                <a:cubicBezTo>
                  <a:pt x="36" y="60"/>
                  <a:pt x="32" y="59"/>
                  <a:pt x="28" y="59"/>
                </a:cubicBezTo>
                <a:cubicBezTo>
                  <a:pt x="13" y="59"/>
                  <a:pt x="0" y="71"/>
                  <a:pt x="0" y="87"/>
                </a:cubicBezTo>
                <a:cubicBezTo>
                  <a:pt x="0" y="103"/>
                  <a:pt x="13" y="115"/>
                  <a:pt x="28" y="115"/>
                </a:cubicBezTo>
                <a:cubicBezTo>
                  <a:pt x="32" y="115"/>
                  <a:pt x="36" y="114"/>
                  <a:pt x="40" y="113"/>
                </a:cubicBezTo>
                <a:cubicBezTo>
                  <a:pt x="62" y="135"/>
                  <a:pt x="62" y="135"/>
                  <a:pt x="62" y="135"/>
                </a:cubicBezTo>
                <a:cubicBezTo>
                  <a:pt x="60" y="138"/>
                  <a:pt x="60" y="142"/>
                  <a:pt x="60" y="146"/>
                </a:cubicBezTo>
                <a:cubicBezTo>
                  <a:pt x="60" y="161"/>
                  <a:pt x="72" y="174"/>
                  <a:pt x="88" y="174"/>
                </a:cubicBezTo>
                <a:cubicBezTo>
                  <a:pt x="103" y="174"/>
                  <a:pt x="116" y="161"/>
                  <a:pt x="116" y="146"/>
                </a:cubicBezTo>
                <a:cubicBezTo>
                  <a:pt x="116" y="130"/>
                  <a:pt x="103" y="117"/>
                  <a:pt x="88" y="1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 name="Freeform 35"/>
          <p:cNvSpPr/>
          <p:nvPr/>
        </p:nvSpPr>
        <p:spPr bwMode="auto">
          <a:xfrm>
            <a:off x="6807200" y="1655763"/>
            <a:ext cx="274638" cy="379412"/>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 name="Freeform 36"/>
          <p:cNvSpPr>
            <a:spLocks noEditPoints="1"/>
          </p:cNvSpPr>
          <p:nvPr/>
        </p:nvSpPr>
        <p:spPr bwMode="auto">
          <a:xfrm>
            <a:off x="7397750" y="1673225"/>
            <a:ext cx="393700" cy="398463"/>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 name="Freeform 37"/>
          <p:cNvSpPr>
            <a:spLocks noEditPoints="1"/>
          </p:cNvSpPr>
          <p:nvPr/>
        </p:nvSpPr>
        <p:spPr bwMode="auto">
          <a:xfrm>
            <a:off x="8031163" y="1693863"/>
            <a:ext cx="392112" cy="339725"/>
          </a:xfrm>
          <a:custGeom>
            <a:avLst/>
            <a:gdLst>
              <a:gd name="T0" fmla="*/ 220 w 247"/>
              <a:gd name="T1" fmla="*/ 50 h 214"/>
              <a:gd name="T2" fmla="*/ 28 w 247"/>
              <a:gd name="T3" fmla="*/ 50 h 214"/>
              <a:gd name="T4" fmla="*/ 28 w 247"/>
              <a:gd name="T5" fmla="*/ 185 h 214"/>
              <a:gd name="T6" fmla="*/ 220 w 247"/>
              <a:gd name="T7" fmla="*/ 185 h 214"/>
              <a:gd name="T8" fmla="*/ 220 w 247"/>
              <a:gd name="T9" fmla="*/ 50 h 214"/>
              <a:gd name="T10" fmla="*/ 88 w 247"/>
              <a:gd name="T11" fmla="*/ 93 h 214"/>
              <a:gd name="T12" fmla="*/ 46 w 247"/>
              <a:gd name="T13" fmla="*/ 110 h 214"/>
              <a:gd name="T14" fmla="*/ 46 w 247"/>
              <a:gd name="T15" fmla="*/ 98 h 214"/>
              <a:gd name="T16" fmla="*/ 78 w 247"/>
              <a:gd name="T17" fmla="*/ 87 h 214"/>
              <a:gd name="T18" fmla="*/ 46 w 247"/>
              <a:gd name="T19" fmla="*/ 76 h 214"/>
              <a:gd name="T20" fmla="*/ 46 w 247"/>
              <a:gd name="T21" fmla="*/ 64 h 214"/>
              <a:gd name="T22" fmla="*/ 88 w 247"/>
              <a:gd name="T23" fmla="*/ 83 h 214"/>
              <a:gd name="T24" fmla="*/ 88 w 247"/>
              <a:gd name="T25" fmla="*/ 93 h 214"/>
              <a:gd name="T26" fmla="*/ 140 w 247"/>
              <a:gd name="T27" fmla="*/ 108 h 214"/>
              <a:gd name="T28" fmla="*/ 100 w 247"/>
              <a:gd name="T29" fmla="*/ 108 h 214"/>
              <a:gd name="T30" fmla="*/ 100 w 247"/>
              <a:gd name="T31" fmla="*/ 98 h 214"/>
              <a:gd name="T32" fmla="*/ 140 w 247"/>
              <a:gd name="T33" fmla="*/ 98 h 214"/>
              <a:gd name="T34" fmla="*/ 140 w 247"/>
              <a:gd name="T35" fmla="*/ 108 h 214"/>
              <a:gd name="T36" fmla="*/ 0 w 247"/>
              <a:gd name="T37" fmla="*/ 0 h 214"/>
              <a:gd name="T38" fmla="*/ 0 w 247"/>
              <a:gd name="T39" fmla="*/ 214 h 214"/>
              <a:gd name="T40" fmla="*/ 247 w 247"/>
              <a:gd name="T41" fmla="*/ 214 h 214"/>
              <a:gd name="T42" fmla="*/ 247 w 247"/>
              <a:gd name="T43" fmla="*/ 0 h 214"/>
              <a:gd name="T44" fmla="*/ 0 w 247"/>
              <a:gd name="T45" fmla="*/ 0 h 214"/>
              <a:gd name="T46" fmla="*/ 234 w 247"/>
              <a:gd name="T47" fmla="*/ 200 h 214"/>
              <a:gd name="T48" fmla="*/ 14 w 247"/>
              <a:gd name="T49" fmla="*/ 200 h 214"/>
              <a:gd name="T50" fmla="*/ 14 w 247"/>
              <a:gd name="T51" fmla="*/ 36 h 214"/>
              <a:gd name="T52" fmla="*/ 234 w 247"/>
              <a:gd name="T53" fmla="*/ 36 h 214"/>
              <a:gd name="T54" fmla="*/ 234 w 247"/>
              <a:gd name="T55" fmla="*/ 20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7" h="214">
                <a:moveTo>
                  <a:pt x="220" y="50"/>
                </a:moveTo>
                <a:lnTo>
                  <a:pt x="28" y="50"/>
                </a:lnTo>
                <a:lnTo>
                  <a:pt x="28" y="185"/>
                </a:lnTo>
                <a:lnTo>
                  <a:pt x="220" y="185"/>
                </a:lnTo>
                <a:lnTo>
                  <a:pt x="220" y="50"/>
                </a:lnTo>
                <a:close/>
                <a:moveTo>
                  <a:pt x="88" y="93"/>
                </a:moveTo>
                <a:lnTo>
                  <a:pt x="46" y="110"/>
                </a:lnTo>
                <a:lnTo>
                  <a:pt x="46" y="98"/>
                </a:lnTo>
                <a:lnTo>
                  <a:pt x="78" y="87"/>
                </a:lnTo>
                <a:lnTo>
                  <a:pt x="46" y="76"/>
                </a:lnTo>
                <a:lnTo>
                  <a:pt x="46" y="64"/>
                </a:lnTo>
                <a:lnTo>
                  <a:pt x="88" y="83"/>
                </a:lnTo>
                <a:lnTo>
                  <a:pt x="88" y="93"/>
                </a:lnTo>
                <a:close/>
                <a:moveTo>
                  <a:pt x="140" y="108"/>
                </a:moveTo>
                <a:lnTo>
                  <a:pt x="100" y="108"/>
                </a:lnTo>
                <a:lnTo>
                  <a:pt x="100" y="98"/>
                </a:lnTo>
                <a:lnTo>
                  <a:pt x="140" y="98"/>
                </a:lnTo>
                <a:lnTo>
                  <a:pt x="140" y="108"/>
                </a:lnTo>
                <a:close/>
                <a:moveTo>
                  <a:pt x="0" y="0"/>
                </a:moveTo>
                <a:lnTo>
                  <a:pt x="0" y="214"/>
                </a:lnTo>
                <a:lnTo>
                  <a:pt x="247" y="214"/>
                </a:lnTo>
                <a:lnTo>
                  <a:pt x="247" y="0"/>
                </a:lnTo>
                <a:lnTo>
                  <a:pt x="0" y="0"/>
                </a:lnTo>
                <a:close/>
                <a:moveTo>
                  <a:pt x="234" y="200"/>
                </a:moveTo>
                <a:lnTo>
                  <a:pt x="14" y="200"/>
                </a:lnTo>
                <a:lnTo>
                  <a:pt x="14" y="36"/>
                </a:lnTo>
                <a:lnTo>
                  <a:pt x="234" y="36"/>
                </a:lnTo>
                <a:lnTo>
                  <a:pt x="234" y="20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 name="Freeform 38"/>
          <p:cNvSpPr/>
          <p:nvPr/>
        </p:nvSpPr>
        <p:spPr bwMode="auto">
          <a:xfrm>
            <a:off x="1058863" y="2254250"/>
            <a:ext cx="266700" cy="382588"/>
          </a:xfrm>
          <a:custGeom>
            <a:avLst/>
            <a:gdLst>
              <a:gd name="T0" fmla="*/ 118 w 118"/>
              <a:gd name="T1" fmla="*/ 65 h 169"/>
              <a:gd name="T2" fmla="*/ 109 w 118"/>
              <a:gd name="T3" fmla="*/ 51 h 169"/>
              <a:gd name="T4" fmla="*/ 109 w 118"/>
              <a:gd name="T5" fmla="*/ 51 h 169"/>
              <a:gd name="T6" fmla="*/ 116 w 118"/>
              <a:gd name="T7" fmla="*/ 39 h 169"/>
              <a:gd name="T8" fmla="*/ 107 w 118"/>
              <a:gd name="T9" fmla="*/ 26 h 169"/>
              <a:gd name="T10" fmla="*/ 101 w 118"/>
              <a:gd name="T11" fmla="*/ 26 h 169"/>
              <a:gd name="T12" fmla="*/ 107 w 118"/>
              <a:gd name="T13" fmla="*/ 13 h 169"/>
              <a:gd name="T14" fmla="*/ 99 w 118"/>
              <a:gd name="T15" fmla="*/ 0 h 169"/>
              <a:gd name="T16" fmla="*/ 37 w 118"/>
              <a:gd name="T17" fmla="*/ 0 h 169"/>
              <a:gd name="T18" fmla="*/ 0 w 118"/>
              <a:gd name="T19" fmla="*/ 37 h 169"/>
              <a:gd name="T20" fmla="*/ 0 w 118"/>
              <a:gd name="T21" fmla="*/ 76 h 169"/>
              <a:gd name="T22" fmla="*/ 20 w 118"/>
              <a:gd name="T23" fmla="*/ 107 h 169"/>
              <a:gd name="T24" fmla="*/ 54 w 118"/>
              <a:gd name="T25" fmla="*/ 150 h 169"/>
              <a:gd name="T26" fmla="*/ 54 w 118"/>
              <a:gd name="T27" fmla="*/ 166 h 169"/>
              <a:gd name="T28" fmla="*/ 82 w 118"/>
              <a:gd name="T29" fmla="*/ 143 h 169"/>
              <a:gd name="T30" fmla="*/ 78 w 118"/>
              <a:gd name="T31" fmla="*/ 107 h 169"/>
              <a:gd name="T32" fmla="*/ 100 w 118"/>
              <a:gd name="T33" fmla="*/ 107 h 169"/>
              <a:gd name="T34" fmla="*/ 110 w 118"/>
              <a:gd name="T35" fmla="*/ 92 h 169"/>
              <a:gd name="T36" fmla="*/ 103 w 118"/>
              <a:gd name="T37" fmla="*/ 78 h 169"/>
              <a:gd name="T38" fmla="*/ 109 w 118"/>
              <a:gd name="T39" fmla="*/ 78 h 169"/>
              <a:gd name="T40" fmla="*/ 118 w 118"/>
              <a:gd name="T41" fmla="*/ 6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69">
                <a:moveTo>
                  <a:pt x="118" y="65"/>
                </a:moveTo>
                <a:cubicBezTo>
                  <a:pt x="118" y="57"/>
                  <a:pt x="117" y="51"/>
                  <a:pt x="109" y="51"/>
                </a:cubicBezTo>
                <a:cubicBezTo>
                  <a:pt x="109" y="51"/>
                  <a:pt x="109" y="51"/>
                  <a:pt x="109" y="51"/>
                </a:cubicBezTo>
                <a:cubicBezTo>
                  <a:pt x="115" y="51"/>
                  <a:pt x="116" y="45"/>
                  <a:pt x="116" y="39"/>
                </a:cubicBezTo>
                <a:cubicBezTo>
                  <a:pt x="116" y="32"/>
                  <a:pt x="115" y="26"/>
                  <a:pt x="107" y="26"/>
                </a:cubicBezTo>
                <a:cubicBezTo>
                  <a:pt x="101" y="26"/>
                  <a:pt x="101" y="26"/>
                  <a:pt x="101" y="26"/>
                </a:cubicBezTo>
                <a:cubicBezTo>
                  <a:pt x="106" y="24"/>
                  <a:pt x="107" y="19"/>
                  <a:pt x="107" y="13"/>
                </a:cubicBezTo>
                <a:cubicBezTo>
                  <a:pt x="107" y="6"/>
                  <a:pt x="106" y="0"/>
                  <a:pt x="99" y="0"/>
                </a:cubicBezTo>
                <a:cubicBezTo>
                  <a:pt x="37" y="0"/>
                  <a:pt x="37" y="0"/>
                  <a:pt x="37" y="0"/>
                </a:cubicBezTo>
                <a:cubicBezTo>
                  <a:pt x="16" y="0"/>
                  <a:pt x="0" y="16"/>
                  <a:pt x="0" y="37"/>
                </a:cubicBezTo>
                <a:cubicBezTo>
                  <a:pt x="0" y="37"/>
                  <a:pt x="0" y="76"/>
                  <a:pt x="0" y="76"/>
                </a:cubicBezTo>
                <a:cubicBezTo>
                  <a:pt x="0" y="91"/>
                  <a:pt x="8" y="102"/>
                  <a:pt x="20" y="107"/>
                </a:cubicBezTo>
                <a:cubicBezTo>
                  <a:pt x="30" y="113"/>
                  <a:pt x="50" y="129"/>
                  <a:pt x="54" y="150"/>
                </a:cubicBezTo>
                <a:cubicBezTo>
                  <a:pt x="54" y="158"/>
                  <a:pt x="54" y="166"/>
                  <a:pt x="54" y="166"/>
                </a:cubicBezTo>
                <a:cubicBezTo>
                  <a:pt x="54" y="166"/>
                  <a:pt x="82" y="169"/>
                  <a:pt x="82" y="143"/>
                </a:cubicBezTo>
                <a:cubicBezTo>
                  <a:pt x="82" y="113"/>
                  <a:pt x="62" y="108"/>
                  <a:pt x="78" y="107"/>
                </a:cubicBezTo>
                <a:cubicBezTo>
                  <a:pt x="100" y="107"/>
                  <a:pt x="100" y="107"/>
                  <a:pt x="100" y="107"/>
                </a:cubicBezTo>
                <a:cubicBezTo>
                  <a:pt x="108" y="107"/>
                  <a:pt x="110" y="100"/>
                  <a:pt x="110" y="92"/>
                </a:cubicBezTo>
                <a:cubicBezTo>
                  <a:pt x="110" y="85"/>
                  <a:pt x="109" y="80"/>
                  <a:pt x="103" y="78"/>
                </a:cubicBezTo>
                <a:cubicBezTo>
                  <a:pt x="109" y="78"/>
                  <a:pt x="109" y="78"/>
                  <a:pt x="109" y="78"/>
                </a:cubicBezTo>
                <a:cubicBezTo>
                  <a:pt x="117" y="78"/>
                  <a:pt x="118" y="72"/>
                  <a:pt x="118" y="6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 name="Freeform 39"/>
          <p:cNvSpPr/>
          <p:nvPr/>
        </p:nvSpPr>
        <p:spPr bwMode="auto">
          <a:xfrm>
            <a:off x="1874838" y="2397125"/>
            <a:ext cx="114300" cy="52388"/>
          </a:xfrm>
          <a:custGeom>
            <a:avLst/>
            <a:gdLst>
              <a:gd name="T0" fmla="*/ 0 w 51"/>
              <a:gd name="T1" fmla="*/ 12 h 23"/>
              <a:gd name="T2" fmla="*/ 8 w 51"/>
              <a:gd name="T3" fmla="*/ 23 h 23"/>
              <a:gd name="T4" fmla="*/ 43 w 51"/>
              <a:gd name="T5" fmla="*/ 23 h 23"/>
              <a:gd name="T6" fmla="*/ 51 w 51"/>
              <a:gd name="T7" fmla="*/ 12 h 23"/>
              <a:gd name="T8" fmla="*/ 51 w 51"/>
              <a:gd name="T9" fmla="*/ 12 h 23"/>
              <a:gd name="T10" fmla="*/ 43 w 51"/>
              <a:gd name="T11" fmla="*/ 0 h 23"/>
              <a:gd name="T12" fmla="*/ 8 w 51"/>
              <a:gd name="T13" fmla="*/ 0 h 23"/>
              <a:gd name="T14" fmla="*/ 0 w 51"/>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3">
                <a:moveTo>
                  <a:pt x="0" y="12"/>
                </a:moveTo>
                <a:cubicBezTo>
                  <a:pt x="0" y="18"/>
                  <a:pt x="1" y="23"/>
                  <a:pt x="8" y="23"/>
                </a:cubicBezTo>
                <a:cubicBezTo>
                  <a:pt x="43" y="23"/>
                  <a:pt x="43" y="23"/>
                  <a:pt x="43" y="23"/>
                </a:cubicBezTo>
                <a:cubicBezTo>
                  <a:pt x="50" y="23"/>
                  <a:pt x="51" y="18"/>
                  <a:pt x="51" y="12"/>
                </a:cubicBezTo>
                <a:cubicBezTo>
                  <a:pt x="51" y="12"/>
                  <a:pt x="51" y="12"/>
                  <a:pt x="51" y="12"/>
                </a:cubicBezTo>
                <a:cubicBezTo>
                  <a:pt x="51" y="5"/>
                  <a:pt x="50" y="0"/>
                  <a:pt x="43" y="0"/>
                </a:cubicBezTo>
                <a:cubicBezTo>
                  <a:pt x="8" y="0"/>
                  <a:pt x="8" y="0"/>
                  <a:pt x="8" y="0"/>
                </a:cubicBezTo>
                <a:cubicBezTo>
                  <a:pt x="1" y="0"/>
                  <a:pt x="0" y="5"/>
                  <a:pt x="0"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 name="Freeform 40"/>
          <p:cNvSpPr/>
          <p:nvPr/>
        </p:nvSpPr>
        <p:spPr bwMode="auto">
          <a:xfrm>
            <a:off x="1860550" y="2460625"/>
            <a:ext cx="139700" cy="52388"/>
          </a:xfrm>
          <a:custGeom>
            <a:avLst/>
            <a:gdLst>
              <a:gd name="T0" fmla="*/ 0 w 62"/>
              <a:gd name="T1" fmla="*/ 11 h 23"/>
              <a:gd name="T2" fmla="*/ 7 w 62"/>
              <a:gd name="T3" fmla="*/ 23 h 23"/>
              <a:gd name="T4" fmla="*/ 55 w 62"/>
              <a:gd name="T5" fmla="*/ 23 h 23"/>
              <a:gd name="T6" fmla="*/ 62 w 62"/>
              <a:gd name="T7" fmla="*/ 11 h 23"/>
              <a:gd name="T8" fmla="*/ 62 w 62"/>
              <a:gd name="T9" fmla="*/ 11 h 23"/>
              <a:gd name="T10" fmla="*/ 55 w 62"/>
              <a:gd name="T11" fmla="*/ 0 h 23"/>
              <a:gd name="T12" fmla="*/ 7 w 62"/>
              <a:gd name="T13" fmla="*/ 0 h 23"/>
              <a:gd name="T14" fmla="*/ 0 w 62"/>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23">
                <a:moveTo>
                  <a:pt x="0" y="11"/>
                </a:moveTo>
                <a:cubicBezTo>
                  <a:pt x="0" y="18"/>
                  <a:pt x="1" y="23"/>
                  <a:pt x="7" y="23"/>
                </a:cubicBezTo>
                <a:cubicBezTo>
                  <a:pt x="55" y="23"/>
                  <a:pt x="55" y="23"/>
                  <a:pt x="55" y="23"/>
                </a:cubicBezTo>
                <a:cubicBezTo>
                  <a:pt x="61" y="23"/>
                  <a:pt x="62" y="18"/>
                  <a:pt x="62" y="11"/>
                </a:cubicBezTo>
                <a:cubicBezTo>
                  <a:pt x="62" y="11"/>
                  <a:pt x="62" y="11"/>
                  <a:pt x="62" y="11"/>
                </a:cubicBezTo>
                <a:cubicBezTo>
                  <a:pt x="62" y="5"/>
                  <a:pt x="61" y="0"/>
                  <a:pt x="55" y="0"/>
                </a:cubicBezTo>
                <a:cubicBezTo>
                  <a:pt x="7" y="0"/>
                  <a:pt x="7" y="0"/>
                  <a:pt x="7" y="0"/>
                </a:cubicBezTo>
                <a:cubicBezTo>
                  <a:pt x="1" y="0"/>
                  <a:pt x="0" y="5"/>
                  <a:pt x="0"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 name="Freeform 41"/>
          <p:cNvSpPr/>
          <p:nvPr/>
        </p:nvSpPr>
        <p:spPr bwMode="auto">
          <a:xfrm>
            <a:off x="1874838" y="2524125"/>
            <a:ext cx="119062" cy="50800"/>
          </a:xfrm>
          <a:custGeom>
            <a:avLst/>
            <a:gdLst>
              <a:gd name="T0" fmla="*/ 0 w 53"/>
              <a:gd name="T1" fmla="*/ 11 h 23"/>
              <a:gd name="T2" fmla="*/ 8 w 53"/>
              <a:gd name="T3" fmla="*/ 23 h 23"/>
              <a:gd name="T4" fmla="*/ 45 w 53"/>
              <a:gd name="T5" fmla="*/ 23 h 23"/>
              <a:gd name="T6" fmla="*/ 53 w 53"/>
              <a:gd name="T7" fmla="*/ 11 h 23"/>
              <a:gd name="T8" fmla="*/ 53 w 53"/>
              <a:gd name="T9" fmla="*/ 11 h 23"/>
              <a:gd name="T10" fmla="*/ 45 w 53"/>
              <a:gd name="T11" fmla="*/ 0 h 23"/>
              <a:gd name="T12" fmla="*/ 8 w 53"/>
              <a:gd name="T13" fmla="*/ 0 h 23"/>
              <a:gd name="T14" fmla="*/ 0 w 53"/>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3">
                <a:moveTo>
                  <a:pt x="0" y="11"/>
                </a:moveTo>
                <a:cubicBezTo>
                  <a:pt x="0" y="18"/>
                  <a:pt x="1" y="23"/>
                  <a:pt x="8" y="23"/>
                </a:cubicBezTo>
                <a:cubicBezTo>
                  <a:pt x="45" y="23"/>
                  <a:pt x="45" y="23"/>
                  <a:pt x="45" y="23"/>
                </a:cubicBezTo>
                <a:cubicBezTo>
                  <a:pt x="52" y="23"/>
                  <a:pt x="53" y="18"/>
                  <a:pt x="53" y="11"/>
                </a:cubicBezTo>
                <a:cubicBezTo>
                  <a:pt x="53" y="11"/>
                  <a:pt x="53" y="11"/>
                  <a:pt x="53" y="11"/>
                </a:cubicBezTo>
                <a:cubicBezTo>
                  <a:pt x="53" y="5"/>
                  <a:pt x="52" y="0"/>
                  <a:pt x="45" y="0"/>
                </a:cubicBezTo>
                <a:cubicBezTo>
                  <a:pt x="8" y="0"/>
                  <a:pt x="8" y="0"/>
                  <a:pt x="8" y="0"/>
                </a:cubicBezTo>
                <a:cubicBezTo>
                  <a:pt x="1" y="0"/>
                  <a:pt x="0" y="5"/>
                  <a:pt x="0"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 name="Freeform 42"/>
          <p:cNvSpPr/>
          <p:nvPr/>
        </p:nvSpPr>
        <p:spPr bwMode="auto">
          <a:xfrm>
            <a:off x="1887538" y="2587625"/>
            <a:ext cx="84137" cy="53975"/>
          </a:xfrm>
          <a:custGeom>
            <a:avLst/>
            <a:gdLst>
              <a:gd name="T0" fmla="*/ 0 w 37"/>
              <a:gd name="T1" fmla="*/ 12 h 24"/>
              <a:gd name="T2" fmla="*/ 8 w 37"/>
              <a:gd name="T3" fmla="*/ 24 h 24"/>
              <a:gd name="T4" fmla="*/ 29 w 37"/>
              <a:gd name="T5" fmla="*/ 24 h 24"/>
              <a:gd name="T6" fmla="*/ 37 w 37"/>
              <a:gd name="T7" fmla="*/ 12 h 24"/>
              <a:gd name="T8" fmla="*/ 37 w 37"/>
              <a:gd name="T9" fmla="*/ 12 h 24"/>
              <a:gd name="T10" fmla="*/ 29 w 37"/>
              <a:gd name="T11" fmla="*/ 0 h 24"/>
              <a:gd name="T12" fmla="*/ 8 w 37"/>
              <a:gd name="T13" fmla="*/ 0 h 24"/>
              <a:gd name="T14" fmla="*/ 0 w 37"/>
              <a:gd name="T15" fmla="*/ 1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4">
                <a:moveTo>
                  <a:pt x="0" y="12"/>
                </a:moveTo>
                <a:cubicBezTo>
                  <a:pt x="0" y="18"/>
                  <a:pt x="2" y="24"/>
                  <a:pt x="8" y="24"/>
                </a:cubicBezTo>
                <a:cubicBezTo>
                  <a:pt x="29" y="24"/>
                  <a:pt x="29" y="24"/>
                  <a:pt x="29" y="24"/>
                </a:cubicBezTo>
                <a:cubicBezTo>
                  <a:pt x="36" y="24"/>
                  <a:pt x="37" y="18"/>
                  <a:pt x="37" y="12"/>
                </a:cubicBezTo>
                <a:cubicBezTo>
                  <a:pt x="37" y="12"/>
                  <a:pt x="37" y="12"/>
                  <a:pt x="37" y="12"/>
                </a:cubicBezTo>
                <a:cubicBezTo>
                  <a:pt x="37" y="5"/>
                  <a:pt x="36" y="0"/>
                  <a:pt x="29" y="0"/>
                </a:cubicBezTo>
                <a:cubicBezTo>
                  <a:pt x="8" y="0"/>
                  <a:pt x="8" y="0"/>
                  <a:pt x="8" y="0"/>
                </a:cubicBezTo>
                <a:cubicBezTo>
                  <a:pt x="2" y="0"/>
                  <a:pt x="0" y="5"/>
                  <a:pt x="0"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 name="Freeform 43"/>
          <p:cNvSpPr/>
          <p:nvPr/>
        </p:nvSpPr>
        <p:spPr bwMode="auto">
          <a:xfrm>
            <a:off x="1738313" y="2238375"/>
            <a:ext cx="203200" cy="400050"/>
          </a:xfrm>
          <a:custGeom>
            <a:avLst/>
            <a:gdLst>
              <a:gd name="T0" fmla="*/ 63 w 90"/>
              <a:gd name="T1" fmla="*/ 176 h 177"/>
              <a:gd name="T2" fmla="*/ 62 w 90"/>
              <a:gd name="T3" fmla="*/ 166 h 177"/>
              <a:gd name="T4" fmla="*/ 63 w 90"/>
              <a:gd name="T5" fmla="*/ 156 h 177"/>
              <a:gd name="T6" fmla="*/ 65 w 90"/>
              <a:gd name="T7" fmla="*/ 153 h 177"/>
              <a:gd name="T8" fmla="*/ 57 w 90"/>
              <a:gd name="T9" fmla="*/ 148 h 177"/>
              <a:gd name="T10" fmla="*/ 55 w 90"/>
              <a:gd name="T11" fmla="*/ 137 h 177"/>
              <a:gd name="T12" fmla="*/ 57 w 90"/>
              <a:gd name="T13" fmla="*/ 127 h 177"/>
              <a:gd name="T14" fmla="*/ 59 w 90"/>
              <a:gd name="T15" fmla="*/ 125 h 177"/>
              <a:gd name="T16" fmla="*/ 51 w 90"/>
              <a:gd name="T17" fmla="*/ 120 h 177"/>
              <a:gd name="T18" fmla="*/ 49 w 90"/>
              <a:gd name="T19" fmla="*/ 109 h 177"/>
              <a:gd name="T20" fmla="*/ 51 w 90"/>
              <a:gd name="T21" fmla="*/ 99 h 177"/>
              <a:gd name="T22" fmla="*/ 58 w 90"/>
              <a:gd name="T23" fmla="*/ 94 h 177"/>
              <a:gd name="T24" fmla="*/ 57 w 90"/>
              <a:gd name="T25" fmla="*/ 92 h 177"/>
              <a:gd name="T26" fmla="*/ 55 w 90"/>
              <a:gd name="T27" fmla="*/ 82 h 177"/>
              <a:gd name="T28" fmla="*/ 57 w 90"/>
              <a:gd name="T29" fmla="*/ 72 h 177"/>
              <a:gd name="T30" fmla="*/ 67 w 90"/>
              <a:gd name="T31" fmla="*/ 66 h 177"/>
              <a:gd name="T32" fmla="*/ 75 w 90"/>
              <a:gd name="T33" fmla="*/ 66 h 177"/>
              <a:gd name="T34" fmla="*/ 90 w 90"/>
              <a:gd name="T35" fmla="*/ 26 h 177"/>
              <a:gd name="T36" fmla="*/ 63 w 90"/>
              <a:gd name="T37" fmla="*/ 3 h 177"/>
              <a:gd name="T38" fmla="*/ 63 w 90"/>
              <a:gd name="T39" fmla="*/ 19 h 177"/>
              <a:gd name="T40" fmla="*/ 17 w 90"/>
              <a:gd name="T41" fmla="*/ 72 h 177"/>
              <a:gd name="T42" fmla="*/ 0 w 90"/>
              <a:gd name="T43" fmla="*/ 101 h 177"/>
              <a:gd name="T44" fmla="*/ 0 w 90"/>
              <a:gd name="T45" fmla="*/ 140 h 177"/>
              <a:gd name="T46" fmla="*/ 36 w 90"/>
              <a:gd name="T47" fmla="*/ 177 h 177"/>
              <a:gd name="T48" fmla="*/ 64 w 90"/>
              <a:gd name="T49" fmla="*/ 177 h 177"/>
              <a:gd name="T50" fmla="*/ 63 w 90"/>
              <a:gd name="T51" fmla="*/ 17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0" h="177">
                <a:moveTo>
                  <a:pt x="63" y="176"/>
                </a:moveTo>
                <a:cubicBezTo>
                  <a:pt x="62" y="174"/>
                  <a:pt x="62" y="170"/>
                  <a:pt x="62" y="166"/>
                </a:cubicBezTo>
                <a:cubicBezTo>
                  <a:pt x="62" y="161"/>
                  <a:pt x="62" y="158"/>
                  <a:pt x="63" y="156"/>
                </a:cubicBezTo>
                <a:cubicBezTo>
                  <a:pt x="64" y="155"/>
                  <a:pt x="64" y="154"/>
                  <a:pt x="65" y="153"/>
                </a:cubicBezTo>
                <a:cubicBezTo>
                  <a:pt x="61" y="152"/>
                  <a:pt x="58" y="150"/>
                  <a:pt x="57" y="148"/>
                </a:cubicBezTo>
                <a:cubicBezTo>
                  <a:pt x="56" y="145"/>
                  <a:pt x="55" y="142"/>
                  <a:pt x="55" y="137"/>
                </a:cubicBezTo>
                <a:cubicBezTo>
                  <a:pt x="55" y="133"/>
                  <a:pt x="56" y="130"/>
                  <a:pt x="57" y="127"/>
                </a:cubicBezTo>
                <a:cubicBezTo>
                  <a:pt x="58" y="126"/>
                  <a:pt x="58" y="126"/>
                  <a:pt x="59" y="125"/>
                </a:cubicBezTo>
                <a:cubicBezTo>
                  <a:pt x="54" y="124"/>
                  <a:pt x="52" y="122"/>
                  <a:pt x="51" y="120"/>
                </a:cubicBezTo>
                <a:cubicBezTo>
                  <a:pt x="50" y="117"/>
                  <a:pt x="49" y="114"/>
                  <a:pt x="49" y="109"/>
                </a:cubicBezTo>
                <a:cubicBezTo>
                  <a:pt x="49" y="105"/>
                  <a:pt x="50" y="102"/>
                  <a:pt x="51" y="99"/>
                </a:cubicBezTo>
                <a:cubicBezTo>
                  <a:pt x="52" y="97"/>
                  <a:pt x="54" y="94"/>
                  <a:pt x="58" y="94"/>
                </a:cubicBezTo>
                <a:cubicBezTo>
                  <a:pt x="58" y="93"/>
                  <a:pt x="58" y="93"/>
                  <a:pt x="57" y="92"/>
                </a:cubicBezTo>
                <a:cubicBezTo>
                  <a:pt x="56" y="90"/>
                  <a:pt x="55" y="86"/>
                  <a:pt x="55" y="82"/>
                </a:cubicBezTo>
                <a:cubicBezTo>
                  <a:pt x="55" y="77"/>
                  <a:pt x="56" y="74"/>
                  <a:pt x="57" y="72"/>
                </a:cubicBezTo>
                <a:cubicBezTo>
                  <a:pt x="59" y="69"/>
                  <a:pt x="62" y="66"/>
                  <a:pt x="67" y="66"/>
                </a:cubicBezTo>
                <a:cubicBezTo>
                  <a:pt x="75" y="66"/>
                  <a:pt x="75" y="66"/>
                  <a:pt x="75" y="66"/>
                </a:cubicBezTo>
                <a:cubicBezTo>
                  <a:pt x="75" y="61"/>
                  <a:pt x="90" y="49"/>
                  <a:pt x="90" y="26"/>
                </a:cubicBezTo>
                <a:cubicBezTo>
                  <a:pt x="90" y="0"/>
                  <a:pt x="63" y="3"/>
                  <a:pt x="63" y="3"/>
                </a:cubicBezTo>
                <a:cubicBezTo>
                  <a:pt x="63" y="3"/>
                  <a:pt x="63" y="10"/>
                  <a:pt x="63" y="19"/>
                </a:cubicBezTo>
                <a:cubicBezTo>
                  <a:pt x="58" y="37"/>
                  <a:pt x="26" y="64"/>
                  <a:pt x="17" y="72"/>
                </a:cubicBezTo>
                <a:cubicBezTo>
                  <a:pt x="6" y="77"/>
                  <a:pt x="0" y="88"/>
                  <a:pt x="0" y="101"/>
                </a:cubicBezTo>
                <a:cubicBezTo>
                  <a:pt x="0" y="101"/>
                  <a:pt x="0" y="140"/>
                  <a:pt x="0" y="140"/>
                </a:cubicBezTo>
                <a:cubicBezTo>
                  <a:pt x="0" y="161"/>
                  <a:pt x="16" y="177"/>
                  <a:pt x="36" y="177"/>
                </a:cubicBezTo>
                <a:cubicBezTo>
                  <a:pt x="64" y="177"/>
                  <a:pt x="64" y="177"/>
                  <a:pt x="64" y="177"/>
                </a:cubicBezTo>
                <a:cubicBezTo>
                  <a:pt x="64" y="177"/>
                  <a:pt x="64" y="176"/>
                  <a:pt x="63" y="17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 name="Freeform 44"/>
          <p:cNvSpPr>
            <a:spLocks noEditPoints="1"/>
          </p:cNvSpPr>
          <p:nvPr/>
        </p:nvSpPr>
        <p:spPr bwMode="auto">
          <a:xfrm>
            <a:off x="2951163" y="2270125"/>
            <a:ext cx="379412" cy="361950"/>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 name="Freeform 45"/>
          <p:cNvSpPr>
            <a:spLocks noEditPoints="1"/>
          </p:cNvSpPr>
          <p:nvPr/>
        </p:nvSpPr>
        <p:spPr bwMode="auto">
          <a:xfrm>
            <a:off x="3621088" y="2308225"/>
            <a:ext cx="288925" cy="285750"/>
          </a:xfrm>
          <a:custGeom>
            <a:avLst/>
            <a:gdLst>
              <a:gd name="T0" fmla="*/ 131 w 182"/>
              <a:gd name="T1" fmla="*/ 84 h 180"/>
              <a:gd name="T2" fmla="*/ 182 w 182"/>
              <a:gd name="T3" fmla="*/ 42 h 180"/>
              <a:gd name="T4" fmla="*/ 131 w 182"/>
              <a:gd name="T5" fmla="*/ 0 h 180"/>
              <a:gd name="T6" fmla="*/ 131 w 182"/>
              <a:gd name="T7" fmla="*/ 27 h 180"/>
              <a:gd name="T8" fmla="*/ 26 w 182"/>
              <a:gd name="T9" fmla="*/ 27 h 180"/>
              <a:gd name="T10" fmla="*/ 26 w 182"/>
              <a:gd name="T11" fmla="*/ 57 h 180"/>
              <a:gd name="T12" fmla="*/ 131 w 182"/>
              <a:gd name="T13" fmla="*/ 57 h 180"/>
              <a:gd name="T14" fmla="*/ 131 w 182"/>
              <a:gd name="T15" fmla="*/ 84 h 180"/>
              <a:gd name="T16" fmla="*/ 52 w 182"/>
              <a:gd name="T17" fmla="*/ 96 h 180"/>
              <a:gd name="T18" fmla="*/ 0 w 182"/>
              <a:gd name="T19" fmla="*/ 139 h 180"/>
              <a:gd name="T20" fmla="*/ 52 w 182"/>
              <a:gd name="T21" fmla="*/ 180 h 180"/>
              <a:gd name="T22" fmla="*/ 52 w 182"/>
              <a:gd name="T23" fmla="*/ 153 h 180"/>
              <a:gd name="T24" fmla="*/ 157 w 182"/>
              <a:gd name="T25" fmla="*/ 153 h 180"/>
              <a:gd name="T26" fmla="*/ 157 w 182"/>
              <a:gd name="T27" fmla="*/ 123 h 180"/>
              <a:gd name="T28" fmla="*/ 52 w 182"/>
              <a:gd name="T29" fmla="*/ 123 h 180"/>
              <a:gd name="T30" fmla="*/ 52 w 182"/>
              <a:gd name="T31" fmla="*/ 9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80">
                <a:moveTo>
                  <a:pt x="131" y="84"/>
                </a:moveTo>
                <a:lnTo>
                  <a:pt x="182" y="42"/>
                </a:lnTo>
                <a:lnTo>
                  <a:pt x="131" y="0"/>
                </a:lnTo>
                <a:lnTo>
                  <a:pt x="131" y="27"/>
                </a:lnTo>
                <a:lnTo>
                  <a:pt x="26" y="27"/>
                </a:lnTo>
                <a:lnTo>
                  <a:pt x="26" y="57"/>
                </a:lnTo>
                <a:lnTo>
                  <a:pt x="131" y="57"/>
                </a:lnTo>
                <a:lnTo>
                  <a:pt x="131" y="84"/>
                </a:lnTo>
                <a:close/>
                <a:moveTo>
                  <a:pt x="52" y="96"/>
                </a:moveTo>
                <a:lnTo>
                  <a:pt x="0" y="139"/>
                </a:lnTo>
                <a:lnTo>
                  <a:pt x="52" y="180"/>
                </a:lnTo>
                <a:lnTo>
                  <a:pt x="52" y="153"/>
                </a:lnTo>
                <a:lnTo>
                  <a:pt x="157" y="153"/>
                </a:lnTo>
                <a:lnTo>
                  <a:pt x="157" y="123"/>
                </a:lnTo>
                <a:lnTo>
                  <a:pt x="52" y="123"/>
                </a:lnTo>
                <a:lnTo>
                  <a:pt x="52"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 name="Freeform 46"/>
          <p:cNvSpPr>
            <a:spLocks noEditPoints="1"/>
          </p:cNvSpPr>
          <p:nvPr/>
        </p:nvSpPr>
        <p:spPr bwMode="auto">
          <a:xfrm>
            <a:off x="4179888" y="2232025"/>
            <a:ext cx="401637" cy="401638"/>
          </a:xfrm>
          <a:custGeom>
            <a:avLst/>
            <a:gdLst>
              <a:gd name="T0" fmla="*/ 89 w 178"/>
              <a:gd name="T1" fmla="*/ 0 h 178"/>
              <a:gd name="T2" fmla="*/ 0 w 178"/>
              <a:gd name="T3" fmla="*/ 89 h 178"/>
              <a:gd name="T4" fmla="*/ 89 w 178"/>
              <a:gd name="T5" fmla="*/ 178 h 178"/>
              <a:gd name="T6" fmla="*/ 178 w 178"/>
              <a:gd name="T7" fmla="*/ 89 h 178"/>
              <a:gd name="T8" fmla="*/ 89 w 178"/>
              <a:gd name="T9" fmla="*/ 0 h 178"/>
              <a:gd name="T10" fmla="*/ 89 w 178"/>
              <a:gd name="T11" fmla="*/ 10 h 178"/>
              <a:gd name="T12" fmla="*/ 168 w 178"/>
              <a:gd name="T13" fmla="*/ 89 h 178"/>
              <a:gd name="T14" fmla="*/ 166 w 178"/>
              <a:gd name="T15" fmla="*/ 105 h 178"/>
              <a:gd name="T16" fmla="*/ 128 w 178"/>
              <a:gd name="T17" fmla="*/ 132 h 178"/>
              <a:gd name="T18" fmla="*/ 89 w 178"/>
              <a:gd name="T19" fmla="*/ 93 h 178"/>
              <a:gd name="T20" fmla="*/ 49 w 178"/>
              <a:gd name="T21" fmla="*/ 53 h 178"/>
              <a:gd name="T22" fmla="*/ 10 w 178"/>
              <a:gd name="T23" fmla="*/ 84 h 178"/>
              <a:gd name="T24" fmla="*/ 89 w 178"/>
              <a:gd name="T25" fmla="*/ 1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178">
                <a:moveTo>
                  <a:pt x="89" y="0"/>
                </a:moveTo>
                <a:cubicBezTo>
                  <a:pt x="40" y="0"/>
                  <a:pt x="0" y="40"/>
                  <a:pt x="0" y="89"/>
                </a:cubicBezTo>
                <a:cubicBezTo>
                  <a:pt x="0" y="138"/>
                  <a:pt x="40" y="178"/>
                  <a:pt x="89" y="178"/>
                </a:cubicBezTo>
                <a:cubicBezTo>
                  <a:pt x="138" y="178"/>
                  <a:pt x="178" y="138"/>
                  <a:pt x="178" y="89"/>
                </a:cubicBezTo>
                <a:cubicBezTo>
                  <a:pt x="178" y="40"/>
                  <a:pt x="138" y="0"/>
                  <a:pt x="89" y="0"/>
                </a:cubicBezTo>
                <a:close/>
                <a:moveTo>
                  <a:pt x="89" y="10"/>
                </a:moveTo>
                <a:cubicBezTo>
                  <a:pt x="133" y="10"/>
                  <a:pt x="168" y="45"/>
                  <a:pt x="168" y="89"/>
                </a:cubicBezTo>
                <a:cubicBezTo>
                  <a:pt x="168" y="94"/>
                  <a:pt x="167" y="100"/>
                  <a:pt x="166" y="105"/>
                </a:cubicBezTo>
                <a:cubicBezTo>
                  <a:pt x="161" y="121"/>
                  <a:pt x="146" y="132"/>
                  <a:pt x="128" y="132"/>
                </a:cubicBezTo>
                <a:cubicBezTo>
                  <a:pt x="107" y="132"/>
                  <a:pt x="89" y="115"/>
                  <a:pt x="89" y="93"/>
                </a:cubicBezTo>
                <a:cubicBezTo>
                  <a:pt x="89" y="71"/>
                  <a:pt x="71" y="53"/>
                  <a:pt x="49" y="53"/>
                </a:cubicBezTo>
                <a:cubicBezTo>
                  <a:pt x="30" y="53"/>
                  <a:pt x="14" y="67"/>
                  <a:pt x="10" y="84"/>
                </a:cubicBezTo>
                <a:cubicBezTo>
                  <a:pt x="13" y="43"/>
                  <a:pt x="47" y="10"/>
                  <a:pt x="89"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 name="Freeform 47"/>
          <p:cNvSpPr/>
          <p:nvPr/>
        </p:nvSpPr>
        <p:spPr bwMode="auto">
          <a:xfrm>
            <a:off x="4795838" y="2238375"/>
            <a:ext cx="396875" cy="388938"/>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 name="Freeform 48"/>
          <p:cNvSpPr/>
          <p:nvPr/>
        </p:nvSpPr>
        <p:spPr bwMode="auto">
          <a:xfrm>
            <a:off x="5534025" y="2243138"/>
            <a:ext cx="220663" cy="398462"/>
          </a:xfrm>
          <a:custGeom>
            <a:avLst/>
            <a:gdLst>
              <a:gd name="T0" fmla="*/ 98 w 98"/>
              <a:gd name="T1" fmla="*/ 29 h 176"/>
              <a:gd name="T2" fmla="*/ 77 w 98"/>
              <a:gd name="T3" fmla="*/ 29 h 176"/>
              <a:gd name="T4" fmla="*/ 77 w 98"/>
              <a:gd name="T5" fmla="*/ 50 h 176"/>
              <a:gd name="T6" fmla="*/ 82 w 98"/>
              <a:gd name="T7" fmla="*/ 50 h 176"/>
              <a:gd name="T8" fmla="*/ 79 w 98"/>
              <a:gd name="T9" fmla="*/ 67 h 176"/>
              <a:gd name="T10" fmla="*/ 68 w 98"/>
              <a:gd name="T11" fmla="*/ 80 h 176"/>
              <a:gd name="T12" fmla="*/ 56 w 98"/>
              <a:gd name="T13" fmla="*/ 90 h 176"/>
              <a:gd name="T14" fmla="*/ 56 w 98"/>
              <a:gd name="T15" fmla="*/ 22 h 176"/>
              <a:gd name="T16" fmla="*/ 63 w 98"/>
              <a:gd name="T17" fmla="*/ 22 h 176"/>
              <a:gd name="T18" fmla="*/ 50 w 98"/>
              <a:gd name="T19" fmla="*/ 0 h 176"/>
              <a:gd name="T20" fmla="*/ 37 w 98"/>
              <a:gd name="T21" fmla="*/ 22 h 176"/>
              <a:gd name="T22" fmla="*/ 45 w 98"/>
              <a:gd name="T23" fmla="*/ 22 h 176"/>
              <a:gd name="T24" fmla="*/ 45 w 98"/>
              <a:gd name="T25" fmla="*/ 113 h 176"/>
              <a:gd name="T26" fmla="*/ 32 w 98"/>
              <a:gd name="T27" fmla="*/ 103 h 176"/>
              <a:gd name="T28" fmla="*/ 21 w 98"/>
              <a:gd name="T29" fmla="*/ 90 h 176"/>
              <a:gd name="T30" fmla="*/ 18 w 98"/>
              <a:gd name="T31" fmla="*/ 70 h 176"/>
              <a:gd name="T32" fmla="*/ 25 w 98"/>
              <a:gd name="T33" fmla="*/ 59 h 176"/>
              <a:gd name="T34" fmla="*/ 13 w 98"/>
              <a:gd name="T35" fmla="*/ 46 h 176"/>
              <a:gd name="T36" fmla="*/ 0 w 98"/>
              <a:gd name="T37" fmla="*/ 59 h 176"/>
              <a:gd name="T38" fmla="*/ 7 w 98"/>
              <a:gd name="T39" fmla="*/ 70 h 176"/>
              <a:gd name="T40" fmla="*/ 11 w 98"/>
              <a:gd name="T41" fmla="*/ 94 h 176"/>
              <a:gd name="T42" fmla="*/ 26 w 98"/>
              <a:gd name="T43" fmla="*/ 112 h 176"/>
              <a:gd name="T44" fmla="*/ 40 w 98"/>
              <a:gd name="T45" fmla="*/ 125 h 176"/>
              <a:gd name="T46" fmla="*/ 44 w 98"/>
              <a:gd name="T47" fmla="*/ 138 h 176"/>
              <a:gd name="T48" fmla="*/ 30 w 98"/>
              <a:gd name="T49" fmla="*/ 156 h 176"/>
              <a:gd name="T50" fmla="*/ 49 w 98"/>
              <a:gd name="T51" fmla="*/ 176 h 176"/>
              <a:gd name="T52" fmla="*/ 69 w 98"/>
              <a:gd name="T53" fmla="*/ 156 h 176"/>
              <a:gd name="T54" fmla="*/ 56 w 98"/>
              <a:gd name="T55" fmla="*/ 138 h 176"/>
              <a:gd name="T56" fmla="*/ 56 w 98"/>
              <a:gd name="T57" fmla="*/ 123 h 176"/>
              <a:gd name="T58" fmla="*/ 60 w 98"/>
              <a:gd name="T59" fmla="*/ 102 h 176"/>
              <a:gd name="T60" fmla="*/ 74 w 98"/>
              <a:gd name="T61" fmla="*/ 89 h 176"/>
              <a:gd name="T62" fmla="*/ 90 w 98"/>
              <a:gd name="T63" fmla="*/ 71 h 176"/>
              <a:gd name="T64" fmla="*/ 93 w 98"/>
              <a:gd name="T65" fmla="*/ 50 h 176"/>
              <a:gd name="T66" fmla="*/ 98 w 98"/>
              <a:gd name="T67" fmla="*/ 50 h 176"/>
              <a:gd name="T68" fmla="*/ 98 w 98"/>
              <a:gd name="T69"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76">
                <a:moveTo>
                  <a:pt x="98" y="29"/>
                </a:moveTo>
                <a:cubicBezTo>
                  <a:pt x="77" y="29"/>
                  <a:pt x="77" y="29"/>
                  <a:pt x="77" y="29"/>
                </a:cubicBezTo>
                <a:cubicBezTo>
                  <a:pt x="77" y="50"/>
                  <a:pt x="77" y="50"/>
                  <a:pt x="77" y="50"/>
                </a:cubicBezTo>
                <a:cubicBezTo>
                  <a:pt x="82" y="50"/>
                  <a:pt x="82" y="50"/>
                  <a:pt x="82" y="50"/>
                </a:cubicBezTo>
                <a:cubicBezTo>
                  <a:pt x="82" y="58"/>
                  <a:pt x="81" y="63"/>
                  <a:pt x="79" y="67"/>
                </a:cubicBezTo>
                <a:cubicBezTo>
                  <a:pt x="77" y="72"/>
                  <a:pt x="74" y="75"/>
                  <a:pt x="68" y="80"/>
                </a:cubicBezTo>
                <a:cubicBezTo>
                  <a:pt x="63" y="83"/>
                  <a:pt x="59" y="86"/>
                  <a:pt x="56" y="90"/>
                </a:cubicBezTo>
                <a:cubicBezTo>
                  <a:pt x="56" y="22"/>
                  <a:pt x="56" y="22"/>
                  <a:pt x="56" y="22"/>
                </a:cubicBezTo>
                <a:cubicBezTo>
                  <a:pt x="63" y="22"/>
                  <a:pt x="63" y="22"/>
                  <a:pt x="63" y="22"/>
                </a:cubicBezTo>
                <a:cubicBezTo>
                  <a:pt x="50" y="0"/>
                  <a:pt x="50" y="0"/>
                  <a:pt x="50" y="0"/>
                </a:cubicBezTo>
                <a:cubicBezTo>
                  <a:pt x="37" y="22"/>
                  <a:pt x="37" y="22"/>
                  <a:pt x="37" y="22"/>
                </a:cubicBezTo>
                <a:cubicBezTo>
                  <a:pt x="45" y="22"/>
                  <a:pt x="45" y="22"/>
                  <a:pt x="45" y="22"/>
                </a:cubicBezTo>
                <a:cubicBezTo>
                  <a:pt x="45" y="113"/>
                  <a:pt x="45" y="113"/>
                  <a:pt x="45" y="113"/>
                </a:cubicBezTo>
                <a:cubicBezTo>
                  <a:pt x="41" y="109"/>
                  <a:pt x="37" y="106"/>
                  <a:pt x="32" y="103"/>
                </a:cubicBezTo>
                <a:cubicBezTo>
                  <a:pt x="26" y="98"/>
                  <a:pt x="23" y="95"/>
                  <a:pt x="21" y="90"/>
                </a:cubicBezTo>
                <a:cubicBezTo>
                  <a:pt x="19" y="85"/>
                  <a:pt x="18" y="79"/>
                  <a:pt x="18" y="70"/>
                </a:cubicBezTo>
                <a:cubicBezTo>
                  <a:pt x="22" y="68"/>
                  <a:pt x="25" y="64"/>
                  <a:pt x="25" y="59"/>
                </a:cubicBezTo>
                <a:cubicBezTo>
                  <a:pt x="25" y="52"/>
                  <a:pt x="19" y="46"/>
                  <a:pt x="13" y="46"/>
                </a:cubicBezTo>
                <a:cubicBezTo>
                  <a:pt x="6" y="46"/>
                  <a:pt x="0" y="52"/>
                  <a:pt x="0" y="59"/>
                </a:cubicBezTo>
                <a:cubicBezTo>
                  <a:pt x="0" y="64"/>
                  <a:pt x="3" y="68"/>
                  <a:pt x="7" y="70"/>
                </a:cubicBezTo>
                <a:cubicBezTo>
                  <a:pt x="7" y="80"/>
                  <a:pt x="8" y="87"/>
                  <a:pt x="11" y="94"/>
                </a:cubicBezTo>
                <a:cubicBezTo>
                  <a:pt x="13" y="101"/>
                  <a:pt x="19" y="107"/>
                  <a:pt x="26" y="112"/>
                </a:cubicBezTo>
                <a:cubicBezTo>
                  <a:pt x="33" y="116"/>
                  <a:pt x="37" y="120"/>
                  <a:pt x="40" y="125"/>
                </a:cubicBezTo>
                <a:cubicBezTo>
                  <a:pt x="42" y="128"/>
                  <a:pt x="43" y="132"/>
                  <a:pt x="44" y="138"/>
                </a:cubicBezTo>
                <a:cubicBezTo>
                  <a:pt x="36" y="140"/>
                  <a:pt x="30" y="147"/>
                  <a:pt x="30" y="156"/>
                </a:cubicBezTo>
                <a:cubicBezTo>
                  <a:pt x="30" y="167"/>
                  <a:pt x="39" y="176"/>
                  <a:pt x="49" y="176"/>
                </a:cubicBezTo>
                <a:cubicBezTo>
                  <a:pt x="60" y="176"/>
                  <a:pt x="69" y="167"/>
                  <a:pt x="69" y="156"/>
                </a:cubicBezTo>
                <a:cubicBezTo>
                  <a:pt x="69" y="148"/>
                  <a:pt x="63" y="141"/>
                  <a:pt x="56" y="138"/>
                </a:cubicBezTo>
                <a:cubicBezTo>
                  <a:pt x="56" y="123"/>
                  <a:pt x="56" y="123"/>
                  <a:pt x="56" y="123"/>
                </a:cubicBezTo>
                <a:cubicBezTo>
                  <a:pt x="56" y="114"/>
                  <a:pt x="57" y="107"/>
                  <a:pt x="60" y="102"/>
                </a:cubicBezTo>
                <a:cubicBezTo>
                  <a:pt x="63" y="97"/>
                  <a:pt x="67" y="94"/>
                  <a:pt x="74" y="89"/>
                </a:cubicBezTo>
                <a:cubicBezTo>
                  <a:pt x="81" y="84"/>
                  <a:pt x="87" y="79"/>
                  <a:pt x="90" y="71"/>
                </a:cubicBezTo>
                <a:cubicBezTo>
                  <a:pt x="92" y="65"/>
                  <a:pt x="93" y="58"/>
                  <a:pt x="93" y="50"/>
                </a:cubicBezTo>
                <a:cubicBezTo>
                  <a:pt x="98" y="50"/>
                  <a:pt x="98" y="50"/>
                  <a:pt x="98" y="50"/>
                </a:cubicBezTo>
                <a:lnTo>
                  <a:pt x="98"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 name="Freeform 49"/>
          <p:cNvSpPr/>
          <p:nvPr/>
        </p:nvSpPr>
        <p:spPr bwMode="auto">
          <a:xfrm>
            <a:off x="6097588" y="2241550"/>
            <a:ext cx="393700" cy="374650"/>
          </a:xfrm>
          <a:custGeom>
            <a:avLst/>
            <a:gdLst>
              <a:gd name="T0" fmla="*/ 118 w 174"/>
              <a:gd name="T1" fmla="*/ 20 h 166"/>
              <a:gd name="T2" fmla="*/ 119 w 174"/>
              <a:gd name="T3" fmla="*/ 32 h 166"/>
              <a:gd name="T4" fmla="*/ 118 w 174"/>
              <a:gd name="T5" fmla="*/ 49 h 166"/>
              <a:gd name="T6" fmla="*/ 120 w 174"/>
              <a:gd name="T7" fmla="*/ 54 h 166"/>
              <a:gd name="T8" fmla="*/ 121 w 174"/>
              <a:gd name="T9" fmla="*/ 67 h 166"/>
              <a:gd name="T10" fmla="*/ 118 w 174"/>
              <a:gd name="T11" fmla="*/ 74 h 166"/>
              <a:gd name="T12" fmla="*/ 113 w 174"/>
              <a:gd name="T13" fmla="*/ 79 h 166"/>
              <a:gd name="T14" fmla="*/ 111 w 174"/>
              <a:gd name="T15" fmla="*/ 90 h 166"/>
              <a:gd name="T16" fmla="*/ 106 w 174"/>
              <a:gd name="T17" fmla="*/ 100 h 166"/>
              <a:gd name="T18" fmla="*/ 111 w 174"/>
              <a:gd name="T19" fmla="*/ 100 h 166"/>
              <a:gd name="T20" fmla="*/ 118 w 174"/>
              <a:gd name="T21" fmla="*/ 113 h 166"/>
              <a:gd name="T22" fmla="*/ 126 w 174"/>
              <a:gd name="T23" fmla="*/ 115 h 166"/>
              <a:gd name="T24" fmla="*/ 153 w 174"/>
              <a:gd name="T25" fmla="*/ 126 h 166"/>
              <a:gd name="T26" fmla="*/ 174 w 174"/>
              <a:gd name="T27" fmla="*/ 139 h 166"/>
              <a:gd name="T28" fmla="*/ 174 w 174"/>
              <a:gd name="T29" fmla="*/ 166 h 166"/>
              <a:gd name="T30" fmla="*/ 0 w 174"/>
              <a:gd name="T31" fmla="*/ 166 h 166"/>
              <a:gd name="T32" fmla="*/ 0 w 174"/>
              <a:gd name="T33" fmla="*/ 139 h 166"/>
              <a:gd name="T34" fmla="*/ 21 w 174"/>
              <a:gd name="T35" fmla="*/ 126 h 166"/>
              <a:gd name="T36" fmla="*/ 48 w 174"/>
              <a:gd name="T37" fmla="*/ 115 h 166"/>
              <a:gd name="T38" fmla="*/ 56 w 174"/>
              <a:gd name="T39" fmla="*/ 113 h 166"/>
              <a:gd name="T40" fmla="*/ 63 w 174"/>
              <a:gd name="T41" fmla="*/ 100 h 166"/>
              <a:gd name="T42" fmla="*/ 67 w 174"/>
              <a:gd name="T43" fmla="*/ 99 h 166"/>
              <a:gd name="T44" fmla="*/ 62 w 174"/>
              <a:gd name="T45" fmla="*/ 91 h 166"/>
              <a:gd name="T46" fmla="*/ 60 w 174"/>
              <a:gd name="T47" fmla="*/ 77 h 166"/>
              <a:gd name="T48" fmla="*/ 57 w 174"/>
              <a:gd name="T49" fmla="*/ 76 h 166"/>
              <a:gd name="T50" fmla="*/ 52 w 174"/>
              <a:gd name="T51" fmla="*/ 57 h 166"/>
              <a:gd name="T52" fmla="*/ 54 w 174"/>
              <a:gd name="T53" fmla="*/ 48 h 166"/>
              <a:gd name="T54" fmla="*/ 67 w 174"/>
              <a:gd name="T55" fmla="*/ 9 h 166"/>
              <a:gd name="T56" fmla="*/ 104 w 174"/>
              <a:gd name="T57" fmla="*/ 9 h 166"/>
              <a:gd name="T58" fmla="*/ 108 w 174"/>
              <a:gd name="T59" fmla="*/ 12 h 166"/>
              <a:gd name="T60" fmla="*/ 113 w 174"/>
              <a:gd name="T61" fmla="*/ 13 h 166"/>
              <a:gd name="T62" fmla="*/ 118 w 174"/>
              <a:gd name="T6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66">
                <a:moveTo>
                  <a:pt x="118" y="20"/>
                </a:moveTo>
                <a:cubicBezTo>
                  <a:pt x="119" y="26"/>
                  <a:pt x="119" y="26"/>
                  <a:pt x="119" y="32"/>
                </a:cubicBezTo>
                <a:cubicBezTo>
                  <a:pt x="119" y="35"/>
                  <a:pt x="118" y="45"/>
                  <a:pt x="118" y="49"/>
                </a:cubicBezTo>
                <a:cubicBezTo>
                  <a:pt x="119" y="52"/>
                  <a:pt x="119" y="52"/>
                  <a:pt x="120" y="54"/>
                </a:cubicBezTo>
                <a:cubicBezTo>
                  <a:pt x="122" y="58"/>
                  <a:pt x="122" y="63"/>
                  <a:pt x="121" y="67"/>
                </a:cubicBezTo>
                <a:cubicBezTo>
                  <a:pt x="120" y="69"/>
                  <a:pt x="120" y="73"/>
                  <a:pt x="118" y="74"/>
                </a:cubicBezTo>
                <a:cubicBezTo>
                  <a:pt x="117" y="76"/>
                  <a:pt x="114" y="76"/>
                  <a:pt x="113" y="79"/>
                </a:cubicBezTo>
                <a:cubicBezTo>
                  <a:pt x="111" y="82"/>
                  <a:pt x="112" y="86"/>
                  <a:pt x="111" y="90"/>
                </a:cubicBezTo>
                <a:cubicBezTo>
                  <a:pt x="110" y="94"/>
                  <a:pt x="106" y="94"/>
                  <a:pt x="106" y="100"/>
                </a:cubicBezTo>
                <a:cubicBezTo>
                  <a:pt x="108" y="100"/>
                  <a:pt x="109" y="100"/>
                  <a:pt x="111" y="100"/>
                </a:cubicBezTo>
                <a:cubicBezTo>
                  <a:pt x="113" y="104"/>
                  <a:pt x="115" y="110"/>
                  <a:pt x="118" y="113"/>
                </a:cubicBezTo>
                <a:cubicBezTo>
                  <a:pt x="121" y="113"/>
                  <a:pt x="123" y="114"/>
                  <a:pt x="126" y="115"/>
                </a:cubicBezTo>
                <a:cubicBezTo>
                  <a:pt x="135" y="118"/>
                  <a:pt x="144" y="122"/>
                  <a:pt x="153" y="126"/>
                </a:cubicBezTo>
                <a:cubicBezTo>
                  <a:pt x="161" y="130"/>
                  <a:pt x="171" y="131"/>
                  <a:pt x="174" y="139"/>
                </a:cubicBezTo>
                <a:cubicBezTo>
                  <a:pt x="174" y="145"/>
                  <a:pt x="174" y="158"/>
                  <a:pt x="174" y="166"/>
                </a:cubicBezTo>
                <a:cubicBezTo>
                  <a:pt x="0" y="166"/>
                  <a:pt x="0" y="166"/>
                  <a:pt x="0" y="166"/>
                </a:cubicBezTo>
                <a:cubicBezTo>
                  <a:pt x="0" y="158"/>
                  <a:pt x="0" y="145"/>
                  <a:pt x="0" y="139"/>
                </a:cubicBezTo>
                <a:cubicBezTo>
                  <a:pt x="3" y="131"/>
                  <a:pt x="13" y="130"/>
                  <a:pt x="21" y="126"/>
                </a:cubicBezTo>
                <a:cubicBezTo>
                  <a:pt x="30" y="122"/>
                  <a:pt x="39" y="118"/>
                  <a:pt x="48" y="115"/>
                </a:cubicBezTo>
                <a:cubicBezTo>
                  <a:pt x="51" y="114"/>
                  <a:pt x="53" y="113"/>
                  <a:pt x="56" y="113"/>
                </a:cubicBezTo>
                <a:cubicBezTo>
                  <a:pt x="59" y="110"/>
                  <a:pt x="61" y="104"/>
                  <a:pt x="63" y="100"/>
                </a:cubicBezTo>
                <a:cubicBezTo>
                  <a:pt x="67" y="99"/>
                  <a:pt x="67" y="99"/>
                  <a:pt x="67" y="99"/>
                </a:cubicBezTo>
                <a:cubicBezTo>
                  <a:pt x="66" y="95"/>
                  <a:pt x="63" y="95"/>
                  <a:pt x="62" y="91"/>
                </a:cubicBezTo>
                <a:cubicBezTo>
                  <a:pt x="61" y="87"/>
                  <a:pt x="61" y="82"/>
                  <a:pt x="60" y="77"/>
                </a:cubicBezTo>
                <a:cubicBezTo>
                  <a:pt x="61" y="77"/>
                  <a:pt x="57" y="76"/>
                  <a:pt x="57" y="76"/>
                </a:cubicBezTo>
                <a:cubicBezTo>
                  <a:pt x="52" y="73"/>
                  <a:pt x="52" y="61"/>
                  <a:pt x="52" y="57"/>
                </a:cubicBezTo>
                <a:cubicBezTo>
                  <a:pt x="51" y="54"/>
                  <a:pt x="55" y="53"/>
                  <a:pt x="54" y="48"/>
                </a:cubicBezTo>
                <a:cubicBezTo>
                  <a:pt x="49" y="24"/>
                  <a:pt x="56" y="13"/>
                  <a:pt x="67" y="9"/>
                </a:cubicBezTo>
                <a:cubicBezTo>
                  <a:pt x="75" y="6"/>
                  <a:pt x="90" y="0"/>
                  <a:pt x="104" y="9"/>
                </a:cubicBezTo>
                <a:cubicBezTo>
                  <a:pt x="108" y="12"/>
                  <a:pt x="108" y="12"/>
                  <a:pt x="108" y="12"/>
                </a:cubicBezTo>
                <a:cubicBezTo>
                  <a:pt x="113" y="13"/>
                  <a:pt x="113" y="13"/>
                  <a:pt x="113" y="13"/>
                </a:cubicBezTo>
                <a:cubicBezTo>
                  <a:pt x="116" y="14"/>
                  <a:pt x="118" y="20"/>
                  <a:pt x="118" y="2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 name="Freeform 50"/>
          <p:cNvSpPr>
            <a:spLocks noEditPoints="1"/>
          </p:cNvSpPr>
          <p:nvPr/>
        </p:nvSpPr>
        <p:spPr bwMode="auto">
          <a:xfrm>
            <a:off x="6707188" y="2265363"/>
            <a:ext cx="474662" cy="325437"/>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 name="Freeform 51"/>
          <p:cNvSpPr>
            <a:spLocks noEditPoints="1"/>
          </p:cNvSpPr>
          <p:nvPr/>
        </p:nvSpPr>
        <p:spPr bwMode="auto">
          <a:xfrm>
            <a:off x="7373938" y="2351088"/>
            <a:ext cx="477837" cy="239712"/>
          </a:xfrm>
          <a:custGeom>
            <a:avLst/>
            <a:gdLst>
              <a:gd name="T0" fmla="*/ 71 w 212"/>
              <a:gd name="T1" fmla="*/ 17 h 106"/>
              <a:gd name="T2" fmla="*/ 70 w 212"/>
              <a:gd name="T3" fmla="*/ 8 h 106"/>
              <a:gd name="T4" fmla="*/ 65 w 212"/>
              <a:gd name="T5" fmla="*/ 6 h 106"/>
              <a:gd name="T6" fmla="*/ 34 w 212"/>
              <a:gd name="T7" fmla="*/ 33 h 106"/>
              <a:gd name="T8" fmla="*/ 36 w 212"/>
              <a:gd name="T9" fmla="*/ 50 h 106"/>
              <a:gd name="T10" fmla="*/ 39 w 212"/>
              <a:gd name="T11" fmla="*/ 60 h 106"/>
              <a:gd name="T12" fmla="*/ 39 w 212"/>
              <a:gd name="T13" fmla="*/ 65 h 106"/>
              <a:gd name="T14" fmla="*/ 30 w 212"/>
              <a:gd name="T15" fmla="*/ 74 h 106"/>
              <a:gd name="T16" fmla="*/ 1 w 212"/>
              <a:gd name="T17" fmla="*/ 89 h 106"/>
              <a:gd name="T18" fmla="*/ 25 w 212"/>
              <a:gd name="T19" fmla="*/ 106 h 106"/>
              <a:gd name="T20" fmla="*/ 25 w 212"/>
              <a:gd name="T21" fmla="*/ 93 h 106"/>
              <a:gd name="T22" fmla="*/ 25 w 212"/>
              <a:gd name="T23" fmla="*/ 91 h 106"/>
              <a:gd name="T24" fmla="*/ 46 w 212"/>
              <a:gd name="T25" fmla="*/ 76 h 106"/>
              <a:gd name="T26" fmla="*/ 69 w 212"/>
              <a:gd name="T27" fmla="*/ 67 h 106"/>
              <a:gd name="T28" fmla="*/ 66 w 212"/>
              <a:gd name="T29" fmla="*/ 65 h 106"/>
              <a:gd name="T30" fmla="*/ 70 w 212"/>
              <a:gd name="T31" fmla="*/ 52 h 106"/>
              <a:gd name="T32" fmla="*/ 75 w 212"/>
              <a:gd name="T33" fmla="*/ 45 h 106"/>
              <a:gd name="T34" fmla="*/ 70 w 212"/>
              <a:gd name="T35" fmla="*/ 24 h 106"/>
              <a:gd name="T36" fmla="*/ 211 w 212"/>
              <a:gd name="T37" fmla="*/ 89 h 106"/>
              <a:gd name="T38" fmla="*/ 182 w 212"/>
              <a:gd name="T39" fmla="*/ 74 h 106"/>
              <a:gd name="T40" fmla="*/ 173 w 212"/>
              <a:gd name="T41" fmla="*/ 65 h 106"/>
              <a:gd name="T42" fmla="*/ 173 w 212"/>
              <a:gd name="T43" fmla="*/ 59 h 106"/>
              <a:gd name="T44" fmla="*/ 177 w 212"/>
              <a:gd name="T45" fmla="*/ 49 h 106"/>
              <a:gd name="T46" fmla="*/ 178 w 212"/>
              <a:gd name="T47" fmla="*/ 37 h 106"/>
              <a:gd name="T48" fmla="*/ 178 w 212"/>
              <a:gd name="T49" fmla="*/ 23 h 106"/>
              <a:gd name="T50" fmla="*/ 174 w 212"/>
              <a:gd name="T51" fmla="*/ 8 h 106"/>
              <a:gd name="T52" fmla="*/ 168 w 212"/>
              <a:gd name="T53" fmla="*/ 6 h 106"/>
              <a:gd name="T54" fmla="*/ 139 w 212"/>
              <a:gd name="T55" fmla="*/ 12 h 106"/>
              <a:gd name="T56" fmla="*/ 139 w 212"/>
              <a:gd name="T57" fmla="*/ 15 h 106"/>
              <a:gd name="T58" fmla="*/ 140 w 212"/>
              <a:gd name="T59" fmla="*/ 17 h 106"/>
              <a:gd name="T60" fmla="*/ 138 w 212"/>
              <a:gd name="T61" fmla="*/ 41 h 106"/>
              <a:gd name="T62" fmla="*/ 139 w 212"/>
              <a:gd name="T63" fmla="*/ 50 h 106"/>
              <a:gd name="T64" fmla="*/ 142 w 212"/>
              <a:gd name="T65" fmla="*/ 60 h 106"/>
              <a:gd name="T66" fmla="*/ 143 w 212"/>
              <a:gd name="T67" fmla="*/ 65 h 106"/>
              <a:gd name="T68" fmla="*/ 156 w 212"/>
              <a:gd name="T69" fmla="*/ 72 h 106"/>
              <a:gd name="T70" fmla="*/ 170 w 212"/>
              <a:gd name="T71" fmla="*/ 78 h 106"/>
              <a:gd name="T72" fmla="*/ 187 w 212"/>
              <a:gd name="T73" fmla="*/ 92 h 106"/>
              <a:gd name="T74" fmla="*/ 187 w 212"/>
              <a:gd name="T75" fmla="*/ 101 h 106"/>
              <a:gd name="T76" fmla="*/ 212 w 212"/>
              <a:gd name="T7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106">
                <a:moveTo>
                  <a:pt x="69" y="22"/>
                </a:moveTo>
                <a:cubicBezTo>
                  <a:pt x="69" y="20"/>
                  <a:pt x="70" y="18"/>
                  <a:pt x="71" y="17"/>
                </a:cubicBezTo>
                <a:cubicBezTo>
                  <a:pt x="71" y="16"/>
                  <a:pt x="71" y="16"/>
                  <a:pt x="71" y="16"/>
                </a:cubicBezTo>
                <a:cubicBezTo>
                  <a:pt x="71" y="13"/>
                  <a:pt x="70" y="11"/>
                  <a:pt x="70" y="8"/>
                </a:cubicBezTo>
                <a:cubicBezTo>
                  <a:pt x="67" y="8"/>
                  <a:pt x="67" y="8"/>
                  <a:pt x="67" y="8"/>
                </a:cubicBezTo>
                <a:cubicBezTo>
                  <a:pt x="65" y="6"/>
                  <a:pt x="65" y="6"/>
                  <a:pt x="65" y="6"/>
                </a:cubicBezTo>
                <a:cubicBezTo>
                  <a:pt x="56" y="0"/>
                  <a:pt x="47" y="4"/>
                  <a:pt x="42" y="6"/>
                </a:cubicBezTo>
                <a:cubicBezTo>
                  <a:pt x="35" y="8"/>
                  <a:pt x="30" y="18"/>
                  <a:pt x="34" y="33"/>
                </a:cubicBezTo>
                <a:cubicBezTo>
                  <a:pt x="34" y="36"/>
                  <a:pt x="32" y="37"/>
                  <a:pt x="32" y="38"/>
                </a:cubicBezTo>
                <a:cubicBezTo>
                  <a:pt x="33" y="41"/>
                  <a:pt x="33" y="49"/>
                  <a:pt x="36" y="50"/>
                </a:cubicBezTo>
                <a:cubicBezTo>
                  <a:pt x="36" y="51"/>
                  <a:pt x="38" y="51"/>
                  <a:pt x="38" y="51"/>
                </a:cubicBezTo>
                <a:cubicBezTo>
                  <a:pt x="38" y="54"/>
                  <a:pt x="38" y="57"/>
                  <a:pt x="39" y="60"/>
                </a:cubicBezTo>
                <a:cubicBezTo>
                  <a:pt x="39" y="62"/>
                  <a:pt x="41" y="62"/>
                  <a:pt x="42" y="65"/>
                </a:cubicBezTo>
                <a:cubicBezTo>
                  <a:pt x="39" y="65"/>
                  <a:pt x="39" y="65"/>
                  <a:pt x="39" y="65"/>
                </a:cubicBezTo>
                <a:cubicBezTo>
                  <a:pt x="38" y="67"/>
                  <a:pt x="37" y="72"/>
                  <a:pt x="35" y="73"/>
                </a:cubicBezTo>
                <a:cubicBezTo>
                  <a:pt x="33" y="73"/>
                  <a:pt x="32" y="74"/>
                  <a:pt x="30" y="74"/>
                </a:cubicBezTo>
                <a:cubicBezTo>
                  <a:pt x="25" y="76"/>
                  <a:pt x="19" y="79"/>
                  <a:pt x="13" y="81"/>
                </a:cubicBezTo>
                <a:cubicBezTo>
                  <a:pt x="8" y="83"/>
                  <a:pt x="2" y="84"/>
                  <a:pt x="1" y="89"/>
                </a:cubicBezTo>
                <a:cubicBezTo>
                  <a:pt x="1" y="93"/>
                  <a:pt x="0" y="101"/>
                  <a:pt x="0" y="106"/>
                </a:cubicBezTo>
                <a:cubicBezTo>
                  <a:pt x="25" y="106"/>
                  <a:pt x="25" y="106"/>
                  <a:pt x="25" y="106"/>
                </a:cubicBezTo>
                <a:cubicBezTo>
                  <a:pt x="25" y="104"/>
                  <a:pt x="25" y="103"/>
                  <a:pt x="25" y="101"/>
                </a:cubicBezTo>
                <a:cubicBezTo>
                  <a:pt x="25" y="98"/>
                  <a:pt x="25" y="95"/>
                  <a:pt x="25" y="93"/>
                </a:cubicBezTo>
                <a:cubicBezTo>
                  <a:pt x="25" y="92"/>
                  <a:pt x="25" y="92"/>
                  <a:pt x="25" y="92"/>
                </a:cubicBezTo>
                <a:cubicBezTo>
                  <a:pt x="25" y="91"/>
                  <a:pt x="25" y="91"/>
                  <a:pt x="25" y="91"/>
                </a:cubicBezTo>
                <a:cubicBezTo>
                  <a:pt x="28" y="83"/>
                  <a:pt x="36" y="80"/>
                  <a:pt x="42" y="78"/>
                </a:cubicBezTo>
                <a:cubicBezTo>
                  <a:pt x="44" y="77"/>
                  <a:pt x="45" y="77"/>
                  <a:pt x="46" y="76"/>
                </a:cubicBezTo>
                <a:cubicBezTo>
                  <a:pt x="49" y="75"/>
                  <a:pt x="53" y="74"/>
                  <a:pt x="56" y="72"/>
                </a:cubicBezTo>
                <a:cubicBezTo>
                  <a:pt x="60" y="70"/>
                  <a:pt x="65" y="68"/>
                  <a:pt x="69" y="67"/>
                </a:cubicBezTo>
                <a:cubicBezTo>
                  <a:pt x="69" y="66"/>
                  <a:pt x="69" y="66"/>
                  <a:pt x="69" y="65"/>
                </a:cubicBezTo>
                <a:cubicBezTo>
                  <a:pt x="68" y="65"/>
                  <a:pt x="67" y="65"/>
                  <a:pt x="66" y="65"/>
                </a:cubicBezTo>
                <a:cubicBezTo>
                  <a:pt x="66" y="62"/>
                  <a:pt x="68" y="61"/>
                  <a:pt x="69" y="59"/>
                </a:cubicBezTo>
                <a:cubicBezTo>
                  <a:pt x="70" y="57"/>
                  <a:pt x="69" y="54"/>
                  <a:pt x="70" y="52"/>
                </a:cubicBezTo>
                <a:cubicBezTo>
                  <a:pt x="71" y="51"/>
                  <a:pt x="73" y="50"/>
                  <a:pt x="73" y="49"/>
                </a:cubicBezTo>
                <a:cubicBezTo>
                  <a:pt x="74" y="48"/>
                  <a:pt x="75" y="46"/>
                  <a:pt x="75" y="45"/>
                </a:cubicBezTo>
                <a:cubicBezTo>
                  <a:pt x="75" y="44"/>
                  <a:pt x="75" y="43"/>
                  <a:pt x="75" y="43"/>
                </a:cubicBezTo>
                <a:cubicBezTo>
                  <a:pt x="71" y="38"/>
                  <a:pt x="70" y="30"/>
                  <a:pt x="70" y="24"/>
                </a:cubicBezTo>
                <a:cubicBezTo>
                  <a:pt x="70" y="23"/>
                  <a:pt x="70" y="23"/>
                  <a:pt x="69" y="22"/>
                </a:cubicBezTo>
                <a:close/>
                <a:moveTo>
                  <a:pt x="211" y="89"/>
                </a:moveTo>
                <a:cubicBezTo>
                  <a:pt x="210" y="84"/>
                  <a:pt x="204" y="83"/>
                  <a:pt x="199" y="81"/>
                </a:cubicBezTo>
                <a:cubicBezTo>
                  <a:pt x="193" y="79"/>
                  <a:pt x="187" y="76"/>
                  <a:pt x="182" y="74"/>
                </a:cubicBezTo>
                <a:cubicBezTo>
                  <a:pt x="180" y="74"/>
                  <a:pt x="179" y="73"/>
                  <a:pt x="177" y="73"/>
                </a:cubicBezTo>
                <a:cubicBezTo>
                  <a:pt x="175" y="72"/>
                  <a:pt x="174" y="67"/>
                  <a:pt x="173" y="65"/>
                </a:cubicBezTo>
                <a:cubicBezTo>
                  <a:pt x="172" y="65"/>
                  <a:pt x="171" y="65"/>
                  <a:pt x="170" y="65"/>
                </a:cubicBezTo>
                <a:cubicBezTo>
                  <a:pt x="170" y="62"/>
                  <a:pt x="172" y="61"/>
                  <a:pt x="173" y="59"/>
                </a:cubicBezTo>
                <a:cubicBezTo>
                  <a:pt x="173" y="57"/>
                  <a:pt x="173" y="54"/>
                  <a:pt x="174" y="52"/>
                </a:cubicBezTo>
                <a:cubicBezTo>
                  <a:pt x="175" y="51"/>
                  <a:pt x="176" y="50"/>
                  <a:pt x="177" y="49"/>
                </a:cubicBezTo>
                <a:cubicBezTo>
                  <a:pt x="178" y="48"/>
                  <a:pt x="178" y="46"/>
                  <a:pt x="179" y="45"/>
                </a:cubicBezTo>
                <a:cubicBezTo>
                  <a:pt x="179" y="43"/>
                  <a:pt x="180" y="39"/>
                  <a:pt x="178" y="37"/>
                </a:cubicBezTo>
                <a:cubicBezTo>
                  <a:pt x="178" y="35"/>
                  <a:pt x="177" y="35"/>
                  <a:pt x="177" y="34"/>
                </a:cubicBezTo>
                <a:cubicBezTo>
                  <a:pt x="177" y="31"/>
                  <a:pt x="178" y="25"/>
                  <a:pt x="178" y="23"/>
                </a:cubicBezTo>
                <a:cubicBezTo>
                  <a:pt x="178" y="20"/>
                  <a:pt x="178" y="16"/>
                  <a:pt x="177" y="13"/>
                </a:cubicBezTo>
                <a:cubicBezTo>
                  <a:pt x="177" y="13"/>
                  <a:pt x="176" y="9"/>
                  <a:pt x="174" y="8"/>
                </a:cubicBezTo>
                <a:cubicBezTo>
                  <a:pt x="171" y="8"/>
                  <a:pt x="171" y="8"/>
                  <a:pt x="171" y="8"/>
                </a:cubicBezTo>
                <a:cubicBezTo>
                  <a:pt x="168" y="6"/>
                  <a:pt x="168" y="6"/>
                  <a:pt x="168" y="6"/>
                </a:cubicBezTo>
                <a:cubicBezTo>
                  <a:pt x="160" y="0"/>
                  <a:pt x="151" y="4"/>
                  <a:pt x="146" y="6"/>
                </a:cubicBezTo>
                <a:cubicBezTo>
                  <a:pt x="143" y="7"/>
                  <a:pt x="141" y="9"/>
                  <a:pt x="139" y="12"/>
                </a:cubicBezTo>
                <a:cubicBezTo>
                  <a:pt x="139" y="13"/>
                  <a:pt x="139" y="14"/>
                  <a:pt x="139" y="14"/>
                </a:cubicBezTo>
                <a:cubicBezTo>
                  <a:pt x="139" y="15"/>
                  <a:pt x="139" y="15"/>
                  <a:pt x="139" y="15"/>
                </a:cubicBezTo>
                <a:cubicBezTo>
                  <a:pt x="139" y="15"/>
                  <a:pt x="139" y="15"/>
                  <a:pt x="139" y="15"/>
                </a:cubicBezTo>
                <a:cubicBezTo>
                  <a:pt x="140" y="16"/>
                  <a:pt x="140" y="16"/>
                  <a:pt x="140" y="17"/>
                </a:cubicBezTo>
                <a:cubicBezTo>
                  <a:pt x="143" y="22"/>
                  <a:pt x="142" y="28"/>
                  <a:pt x="141" y="32"/>
                </a:cubicBezTo>
                <a:cubicBezTo>
                  <a:pt x="141" y="34"/>
                  <a:pt x="140" y="38"/>
                  <a:pt x="138" y="41"/>
                </a:cubicBezTo>
                <a:cubicBezTo>
                  <a:pt x="137" y="41"/>
                  <a:pt x="137" y="42"/>
                  <a:pt x="136" y="42"/>
                </a:cubicBezTo>
                <a:cubicBezTo>
                  <a:pt x="137" y="46"/>
                  <a:pt x="137" y="49"/>
                  <a:pt x="139" y="50"/>
                </a:cubicBezTo>
                <a:cubicBezTo>
                  <a:pt x="140" y="51"/>
                  <a:pt x="142" y="51"/>
                  <a:pt x="142" y="51"/>
                </a:cubicBezTo>
                <a:cubicBezTo>
                  <a:pt x="142" y="54"/>
                  <a:pt x="142" y="57"/>
                  <a:pt x="142" y="60"/>
                </a:cubicBezTo>
                <a:cubicBezTo>
                  <a:pt x="143" y="62"/>
                  <a:pt x="145" y="62"/>
                  <a:pt x="145" y="65"/>
                </a:cubicBezTo>
                <a:cubicBezTo>
                  <a:pt x="143" y="65"/>
                  <a:pt x="143" y="65"/>
                  <a:pt x="143" y="65"/>
                </a:cubicBezTo>
                <a:cubicBezTo>
                  <a:pt x="143" y="66"/>
                  <a:pt x="143" y="66"/>
                  <a:pt x="143" y="67"/>
                </a:cubicBezTo>
                <a:cubicBezTo>
                  <a:pt x="147" y="68"/>
                  <a:pt x="152" y="70"/>
                  <a:pt x="156" y="72"/>
                </a:cubicBezTo>
                <a:cubicBezTo>
                  <a:pt x="160" y="74"/>
                  <a:pt x="163" y="75"/>
                  <a:pt x="166" y="76"/>
                </a:cubicBezTo>
                <a:cubicBezTo>
                  <a:pt x="167" y="77"/>
                  <a:pt x="168" y="77"/>
                  <a:pt x="170" y="78"/>
                </a:cubicBezTo>
                <a:cubicBezTo>
                  <a:pt x="176" y="80"/>
                  <a:pt x="184" y="83"/>
                  <a:pt x="187" y="91"/>
                </a:cubicBezTo>
                <a:cubicBezTo>
                  <a:pt x="187" y="92"/>
                  <a:pt x="187" y="92"/>
                  <a:pt x="187" y="92"/>
                </a:cubicBezTo>
                <a:cubicBezTo>
                  <a:pt x="187" y="93"/>
                  <a:pt x="187" y="93"/>
                  <a:pt x="187" y="93"/>
                </a:cubicBezTo>
                <a:cubicBezTo>
                  <a:pt x="187" y="95"/>
                  <a:pt x="187" y="98"/>
                  <a:pt x="187" y="101"/>
                </a:cubicBezTo>
                <a:cubicBezTo>
                  <a:pt x="187" y="103"/>
                  <a:pt x="187" y="104"/>
                  <a:pt x="187" y="106"/>
                </a:cubicBezTo>
                <a:cubicBezTo>
                  <a:pt x="212" y="106"/>
                  <a:pt x="212" y="106"/>
                  <a:pt x="212" y="106"/>
                </a:cubicBezTo>
                <a:cubicBezTo>
                  <a:pt x="212" y="101"/>
                  <a:pt x="211" y="93"/>
                  <a:pt x="211" y="8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 name="Freeform 52"/>
          <p:cNvSpPr/>
          <p:nvPr/>
        </p:nvSpPr>
        <p:spPr bwMode="auto">
          <a:xfrm>
            <a:off x="7443788" y="2281238"/>
            <a:ext cx="338137" cy="333375"/>
          </a:xfrm>
          <a:custGeom>
            <a:avLst/>
            <a:gdLst>
              <a:gd name="T0" fmla="*/ 102 w 150"/>
              <a:gd name="T1" fmla="*/ 17 h 147"/>
              <a:gd name="T2" fmla="*/ 103 w 150"/>
              <a:gd name="T3" fmla="*/ 32 h 147"/>
              <a:gd name="T4" fmla="*/ 102 w 150"/>
              <a:gd name="T5" fmla="*/ 46 h 147"/>
              <a:gd name="T6" fmla="*/ 104 w 150"/>
              <a:gd name="T7" fmla="*/ 50 h 147"/>
              <a:gd name="T8" fmla="*/ 104 w 150"/>
              <a:gd name="T9" fmla="*/ 62 h 147"/>
              <a:gd name="T10" fmla="*/ 102 w 150"/>
              <a:gd name="T11" fmla="*/ 68 h 147"/>
              <a:gd name="T12" fmla="*/ 97 w 150"/>
              <a:gd name="T13" fmla="*/ 72 h 147"/>
              <a:gd name="T14" fmla="*/ 96 w 150"/>
              <a:gd name="T15" fmla="*/ 82 h 147"/>
              <a:gd name="T16" fmla="*/ 92 w 150"/>
              <a:gd name="T17" fmla="*/ 90 h 147"/>
              <a:gd name="T18" fmla="*/ 96 w 150"/>
              <a:gd name="T19" fmla="*/ 90 h 147"/>
              <a:gd name="T20" fmla="*/ 102 w 150"/>
              <a:gd name="T21" fmla="*/ 101 h 147"/>
              <a:gd name="T22" fmla="*/ 109 w 150"/>
              <a:gd name="T23" fmla="*/ 103 h 147"/>
              <a:gd name="T24" fmla="*/ 132 w 150"/>
              <a:gd name="T25" fmla="*/ 113 h 147"/>
              <a:gd name="T26" fmla="*/ 150 w 150"/>
              <a:gd name="T27" fmla="*/ 124 h 147"/>
              <a:gd name="T28" fmla="*/ 150 w 150"/>
              <a:gd name="T29" fmla="*/ 147 h 147"/>
              <a:gd name="T30" fmla="*/ 0 w 150"/>
              <a:gd name="T31" fmla="*/ 147 h 147"/>
              <a:gd name="T32" fmla="*/ 0 w 150"/>
              <a:gd name="T33" fmla="*/ 124 h 147"/>
              <a:gd name="T34" fmla="*/ 18 w 150"/>
              <a:gd name="T35" fmla="*/ 113 h 147"/>
              <a:gd name="T36" fmla="*/ 41 w 150"/>
              <a:gd name="T37" fmla="*/ 103 h 147"/>
              <a:gd name="T38" fmla="*/ 48 w 150"/>
              <a:gd name="T39" fmla="*/ 101 h 147"/>
              <a:gd name="T40" fmla="*/ 54 w 150"/>
              <a:gd name="T41" fmla="*/ 90 h 147"/>
              <a:gd name="T42" fmla="*/ 57 w 150"/>
              <a:gd name="T43" fmla="*/ 90 h 147"/>
              <a:gd name="T44" fmla="*/ 53 w 150"/>
              <a:gd name="T45" fmla="*/ 83 h 147"/>
              <a:gd name="T46" fmla="*/ 52 w 150"/>
              <a:gd name="T47" fmla="*/ 70 h 147"/>
              <a:gd name="T48" fmla="*/ 49 w 150"/>
              <a:gd name="T49" fmla="*/ 70 h 147"/>
              <a:gd name="T50" fmla="*/ 44 w 150"/>
              <a:gd name="T51" fmla="*/ 53 h 147"/>
              <a:gd name="T52" fmla="*/ 46 w 150"/>
              <a:gd name="T53" fmla="*/ 46 h 147"/>
              <a:gd name="T54" fmla="*/ 58 w 150"/>
              <a:gd name="T55" fmla="*/ 7 h 147"/>
              <a:gd name="T56" fmla="*/ 90 w 150"/>
              <a:gd name="T57" fmla="*/ 7 h 147"/>
              <a:gd name="T58" fmla="*/ 93 w 150"/>
              <a:gd name="T59" fmla="*/ 10 h 147"/>
              <a:gd name="T60" fmla="*/ 98 w 150"/>
              <a:gd name="T61" fmla="*/ 10 h 147"/>
              <a:gd name="T62" fmla="*/ 102 w 150"/>
              <a:gd name="T63" fmla="*/ 1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47">
                <a:moveTo>
                  <a:pt x="102" y="17"/>
                </a:moveTo>
                <a:cubicBezTo>
                  <a:pt x="103" y="22"/>
                  <a:pt x="103" y="26"/>
                  <a:pt x="103" y="32"/>
                </a:cubicBezTo>
                <a:cubicBezTo>
                  <a:pt x="103" y="34"/>
                  <a:pt x="102" y="43"/>
                  <a:pt x="102" y="46"/>
                </a:cubicBezTo>
                <a:cubicBezTo>
                  <a:pt x="102" y="48"/>
                  <a:pt x="103" y="48"/>
                  <a:pt x="104" y="50"/>
                </a:cubicBezTo>
                <a:cubicBezTo>
                  <a:pt x="105" y="54"/>
                  <a:pt x="105" y="59"/>
                  <a:pt x="104" y="62"/>
                </a:cubicBezTo>
                <a:cubicBezTo>
                  <a:pt x="104" y="64"/>
                  <a:pt x="103" y="66"/>
                  <a:pt x="102" y="68"/>
                </a:cubicBezTo>
                <a:cubicBezTo>
                  <a:pt x="101" y="70"/>
                  <a:pt x="98" y="70"/>
                  <a:pt x="97" y="72"/>
                </a:cubicBezTo>
                <a:cubicBezTo>
                  <a:pt x="96" y="75"/>
                  <a:pt x="97" y="78"/>
                  <a:pt x="96" y="82"/>
                </a:cubicBezTo>
                <a:cubicBezTo>
                  <a:pt x="95" y="85"/>
                  <a:pt x="92" y="85"/>
                  <a:pt x="92" y="90"/>
                </a:cubicBezTo>
                <a:cubicBezTo>
                  <a:pt x="93" y="90"/>
                  <a:pt x="94" y="90"/>
                  <a:pt x="96" y="90"/>
                </a:cubicBezTo>
                <a:cubicBezTo>
                  <a:pt x="97" y="93"/>
                  <a:pt x="100" y="99"/>
                  <a:pt x="102" y="101"/>
                </a:cubicBezTo>
                <a:cubicBezTo>
                  <a:pt x="104" y="102"/>
                  <a:pt x="107" y="102"/>
                  <a:pt x="109" y="103"/>
                </a:cubicBezTo>
                <a:cubicBezTo>
                  <a:pt x="116" y="106"/>
                  <a:pt x="125" y="110"/>
                  <a:pt x="132" y="113"/>
                </a:cubicBezTo>
                <a:cubicBezTo>
                  <a:pt x="139" y="116"/>
                  <a:pt x="148" y="117"/>
                  <a:pt x="150" y="124"/>
                </a:cubicBezTo>
                <a:cubicBezTo>
                  <a:pt x="150" y="129"/>
                  <a:pt x="150" y="141"/>
                  <a:pt x="150" y="147"/>
                </a:cubicBezTo>
                <a:cubicBezTo>
                  <a:pt x="0" y="147"/>
                  <a:pt x="0" y="147"/>
                  <a:pt x="0" y="147"/>
                </a:cubicBezTo>
                <a:cubicBezTo>
                  <a:pt x="0" y="141"/>
                  <a:pt x="0" y="129"/>
                  <a:pt x="0" y="124"/>
                </a:cubicBezTo>
                <a:cubicBezTo>
                  <a:pt x="3" y="117"/>
                  <a:pt x="11" y="116"/>
                  <a:pt x="18" y="113"/>
                </a:cubicBezTo>
                <a:cubicBezTo>
                  <a:pt x="25" y="110"/>
                  <a:pt x="34" y="106"/>
                  <a:pt x="41" y="103"/>
                </a:cubicBezTo>
                <a:cubicBezTo>
                  <a:pt x="44" y="102"/>
                  <a:pt x="46" y="102"/>
                  <a:pt x="48" y="101"/>
                </a:cubicBezTo>
                <a:cubicBezTo>
                  <a:pt x="50" y="99"/>
                  <a:pt x="53" y="93"/>
                  <a:pt x="54" y="90"/>
                </a:cubicBezTo>
                <a:cubicBezTo>
                  <a:pt x="57" y="90"/>
                  <a:pt x="57" y="90"/>
                  <a:pt x="57" y="90"/>
                </a:cubicBezTo>
                <a:cubicBezTo>
                  <a:pt x="57" y="86"/>
                  <a:pt x="54" y="85"/>
                  <a:pt x="53" y="83"/>
                </a:cubicBezTo>
                <a:cubicBezTo>
                  <a:pt x="53" y="79"/>
                  <a:pt x="53" y="74"/>
                  <a:pt x="52" y="70"/>
                </a:cubicBezTo>
                <a:cubicBezTo>
                  <a:pt x="52" y="71"/>
                  <a:pt x="49" y="70"/>
                  <a:pt x="49" y="70"/>
                </a:cubicBezTo>
                <a:cubicBezTo>
                  <a:pt x="45" y="67"/>
                  <a:pt x="45" y="57"/>
                  <a:pt x="44" y="53"/>
                </a:cubicBezTo>
                <a:cubicBezTo>
                  <a:pt x="44" y="51"/>
                  <a:pt x="47" y="49"/>
                  <a:pt x="46" y="46"/>
                </a:cubicBezTo>
                <a:cubicBezTo>
                  <a:pt x="42" y="25"/>
                  <a:pt x="48" y="11"/>
                  <a:pt x="58" y="7"/>
                </a:cubicBezTo>
                <a:cubicBezTo>
                  <a:pt x="65" y="5"/>
                  <a:pt x="78" y="0"/>
                  <a:pt x="90" y="7"/>
                </a:cubicBezTo>
                <a:cubicBezTo>
                  <a:pt x="93" y="10"/>
                  <a:pt x="93" y="10"/>
                  <a:pt x="93" y="10"/>
                </a:cubicBezTo>
                <a:cubicBezTo>
                  <a:pt x="98" y="10"/>
                  <a:pt x="98" y="10"/>
                  <a:pt x="98" y="10"/>
                </a:cubicBezTo>
                <a:cubicBezTo>
                  <a:pt x="100" y="12"/>
                  <a:pt x="102" y="17"/>
                  <a:pt x="102"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 name="Freeform 53"/>
          <p:cNvSpPr>
            <a:spLocks noEditPoints="1"/>
          </p:cNvSpPr>
          <p:nvPr/>
        </p:nvSpPr>
        <p:spPr bwMode="auto">
          <a:xfrm>
            <a:off x="8031163" y="2265363"/>
            <a:ext cx="392112" cy="388937"/>
          </a:xfrm>
          <a:custGeom>
            <a:avLst/>
            <a:gdLst>
              <a:gd name="T0" fmla="*/ 108 w 174"/>
              <a:gd name="T1" fmla="*/ 34 h 172"/>
              <a:gd name="T2" fmla="*/ 114 w 174"/>
              <a:gd name="T3" fmla="*/ 27 h 172"/>
              <a:gd name="T4" fmla="*/ 114 w 174"/>
              <a:gd name="T5" fmla="*/ 7 h 172"/>
              <a:gd name="T6" fmla="*/ 108 w 174"/>
              <a:gd name="T7" fmla="*/ 0 h 172"/>
              <a:gd name="T8" fmla="*/ 101 w 174"/>
              <a:gd name="T9" fmla="*/ 7 h 172"/>
              <a:gd name="T10" fmla="*/ 101 w 174"/>
              <a:gd name="T11" fmla="*/ 27 h 172"/>
              <a:gd name="T12" fmla="*/ 108 w 174"/>
              <a:gd name="T13" fmla="*/ 34 h 172"/>
              <a:gd name="T14" fmla="*/ 140 w 174"/>
              <a:gd name="T15" fmla="*/ 43 h 172"/>
              <a:gd name="T16" fmla="*/ 154 w 174"/>
              <a:gd name="T17" fmla="*/ 28 h 172"/>
              <a:gd name="T18" fmla="*/ 154 w 174"/>
              <a:gd name="T19" fmla="*/ 19 h 172"/>
              <a:gd name="T20" fmla="*/ 145 w 174"/>
              <a:gd name="T21" fmla="*/ 19 h 172"/>
              <a:gd name="T22" fmla="*/ 131 w 174"/>
              <a:gd name="T23" fmla="*/ 34 h 172"/>
              <a:gd name="T24" fmla="*/ 131 w 174"/>
              <a:gd name="T25" fmla="*/ 43 h 172"/>
              <a:gd name="T26" fmla="*/ 140 w 174"/>
              <a:gd name="T27" fmla="*/ 43 h 172"/>
              <a:gd name="T28" fmla="*/ 76 w 174"/>
              <a:gd name="T29" fmla="*/ 44 h 172"/>
              <a:gd name="T30" fmla="*/ 85 w 174"/>
              <a:gd name="T31" fmla="*/ 44 h 172"/>
              <a:gd name="T32" fmla="*/ 85 w 174"/>
              <a:gd name="T33" fmla="*/ 35 h 172"/>
              <a:gd name="T34" fmla="*/ 70 w 174"/>
              <a:gd name="T35" fmla="*/ 20 h 172"/>
              <a:gd name="T36" fmla="*/ 61 w 174"/>
              <a:gd name="T37" fmla="*/ 20 h 172"/>
              <a:gd name="T38" fmla="*/ 61 w 174"/>
              <a:gd name="T39" fmla="*/ 30 h 172"/>
              <a:gd name="T40" fmla="*/ 76 w 174"/>
              <a:gd name="T41" fmla="*/ 44 h 172"/>
              <a:gd name="T42" fmla="*/ 139 w 174"/>
              <a:gd name="T43" fmla="*/ 89 h 172"/>
              <a:gd name="T44" fmla="*/ 130 w 174"/>
              <a:gd name="T45" fmla="*/ 89 h 172"/>
              <a:gd name="T46" fmla="*/ 130 w 174"/>
              <a:gd name="T47" fmla="*/ 99 h 172"/>
              <a:gd name="T48" fmla="*/ 145 w 174"/>
              <a:gd name="T49" fmla="*/ 113 h 172"/>
              <a:gd name="T50" fmla="*/ 154 w 174"/>
              <a:gd name="T51" fmla="*/ 113 h 172"/>
              <a:gd name="T52" fmla="*/ 154 w 174"/>
              <a:gd name="T53" fmla="*/ 104 h 172"/>
              <a:gd name="T54" fmla="*/ 139 w 174"/>
              <a:gd name="T55" fmla="*/ 89 h 172"/>
              <a:gd name="T56" fmla="*/ 111 w 174"/>
              <a:gd name="T57" fmla="*/ 37 h 172"/>
              <a:gd name="T58" fmla="*/ 0 w 174"/>
              <a:gd name="T59" fmla="*/ 148 h 172"/>
              <a:gd name="T60" fmla="*/ 24 w 174"/>
              <a:gd name="T61" fmla="*/ 172 h 172"/>
              <a:gd name="T62" fmla="*/ 135 w 174"/>
              <a:gd name="T63" fmla="*/ 60 h 172"/>
              <a:gd name="T64" fmla="*/ 111 w 174"/>
              <a:gd name="T65" fmla="*/ 37 h 172"/>
              <a:gd name="T66" fmla="*/ 85 w 174"/>
              <a:gd name="T67" fmla="*/ 77 h 172"/>
              <a:gd name="T68" fmla="*/ 112 w 174"/>
              <a:gd name="T69" fmla="*/ 49 h 172"/>
              <a:gd name="T70" fmla="*/ 122 w 174"/>
              <a:gd name="T71" fmla="*/ 59 h 172"/>
              <a:gd name="T72" fmla="*/ 95 w 174"/>
              <a:gd name="T73" fmla="*/ 86 h 172"/>
              <a:gd name="T74" fmla="*/ 85 w 174"/>
              <a:gd name="T75" fmla="*/ 77 h 172"/>
              <a:gd name="T76" fmla="*/ 167 w 174"/>
              <a:gd name="T77" fmla="*/ 60 h 172"/>
              <a:gd name="T78" fmla="*/ 147 w 174"/>
              <a:gd name="T79" fmla="*/ 60 h 172"/>
              <a:gd name="T80" fmla="*/ 141 w 174"/>
              <a:gd name="T81" fmla="*/ 66 h 172"/>
              <a:gd name="T82" fmla="*/ 147 w 174"/>
              <a:gd name="T83" fmla="*/ 73 h 172"/>
              <a:gd name="T84" fmla="*/ 167 w 174"/>
              <a:gd name="T85" fmla="*/ 73 h 172"/>
              <a:gd name="T86" fmla="*/ 174 w 174"/>
              <a:gd name="T87" fmla="*/ 66 h 172"/>
              <a:gd name="T88" fmla="*/ 167 w 174"/>
              <a:gd name="T89"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172">
                <a:moveTo>
                  <a:pt x="108" y="34"/>
                </a:moveTo>
                <a:cubicBezTo>
                  <a:pt x="111" y="34"/>
                  <a:pt x="114" y="31"/>
                  <a:pt x="114" y="27"/>
                </a:cubicBezTo>
                <a:cubicBezTo>
                  <a:pt x="114" y="7"/>
                  <a:pt x="114" y="7"/>
                  <a:pt x="114" y="7"/>
                </a:cubicBezTo>
                <a:cubicBezTo>
                  <a:pt x="114" y="3"/>
                  <a:pt x="111" y="0"/>
                  <a:pt x="108" y="0"/>
                </a:cubicBezTo>
                <a:cubicBezTo>
                  <a:pt x="104" y="0"/>
                  <a:pt x="101" y="3"/>
                  <a:pt x="101" y="7"/>
                </a:cubicBezTo>
                <a:cubicBezTo>
                  <a:pt x="101" y="27"/>
                  <a:pt x="101" y="27"/>
                  <a:pt x="101" y="27"/>
                </a:cubicBezTo>
                <a:cubicBezTo>
                  <a:pt x="101" y="31"/>
                  <a:pt x="104" y="34"/>
                  <a:pt x="108" y="34"/>
                </a:cubicBezTo>
                <a:close/>
                <a:moveTo>
                  <a:pt x="140" y="43"/>
                </a:moveTo>
                <a:cubicBezTo>
                  <a:pt x="154" y="28"/>
                  <a:pt x="154" y="28"/>
                  <a:pt x="154" y="28"/>
                </a:cubicBezTo>
                <a:cubicBezTo>
                  <a:pt x="157" y="26"/>
                  <a:pt x="157" y="22"/>
                  <a:pt x="154" y="19"/>
                </a:cubicBezTo>
                <a:cubicBezTo>
                  <a:pt x="152" y="17"/>
                  <a:pt x="148" y="17"/>
                  <a:pt x="145" y="19"/>
                </a:cubicBezTo>
                <a:cubicBezTo>
                  <a:pt x="131" y="34"/>
                  <a:pt x="131" y="34"/>
                  <a:pt x="131" y="34"/>
                </a:cubicBezTo>
                <a:cubicBezTo>
                  <a:pt x="128" y="36"/>
                  <a:pt x="128" y="40"/>
                  <a:pt x="131" y="43"/>
                </a:cubicBezTo>
                <a:cubicBezTo>
                  <a:pt x="133" y="45"/>
                  <a:pt x="138" y="45"/>
                  <a:pt x="140" y="43"/>
                </a:cubicBezTo>
                <a:close/>
                <a:moveTo>
                  <a:pt x="76" y="44"/>
                </a:moveTo>
                <a:cubicBezTo>
                  <a:pt x="78" y="46"/>
                  <a:pt x="82" y="46"/>
                  <a:pt x="85" y="44"/>
                </a:cubicBezTo>
                <a:cubicBezTo>
                  <a:pt x="87" y="41"/>
                  <a:pt x="87" y="37"/>
                  <a:pt x="85" y="35"/>
                </a:cubicBezTo>
                <a:cubicBezTo>
                  <a:pt x="70" y="20"/>
                  <a:pt x="70" y="20"/>
                  <a:pt x="70" y="20"/>
                </a:cubicBezTo>
                <a:cubicBezTo>
                  <a:pt x="68" y="18"/>
                  <a:pt x="64" y="18"/>
                  <a:pt x="61" y="20"/>
                </a:cubicBezTo>
                <a:cubicBezTo>
                  <a:pt x="59" y="23"/>
                  <a:pt x="59" y="27"/>
                  <a:pt x="61" y="30"/>
                </a:cubicBezTo>
                <a:lnTo>
                  <a:pt x="76" y="44"/>
                </a:lnTo>
                <a:close/>
                <a:moveTo>
                  <a:pt x="139" y="89"/>
                </a:moveTo>
                <a:cubicBezTo>
                  <a:pt x="137" y="87"/>
                  <a:pt x="133" y="87"/>
                  <a:pt x="130" y="89"/>
                </a:cubicBezTo>
                <a:cubicBezTo>
                  <a:pt x="128" y="92"/>
                  <a:pt x="128" y="96"/>
                  <a:pt x="130" y="99"/>
                </a:cubicBezTo>
                <a:cubicBezTo>
                  <a:pt x="145" y="113"/>
                  <a:pt x="145" y="113"/>
                  <a:pt x="145" y="113"/>
                </a:cubicBezTo>
                <a:cubicBezTo>
                  <a:pt x="147" y="115"/>
                  <a:pt x="151" y="115"/>
                  <a:pt x="154" y="113"/>
                </a:cubicBezTo>
                <a:cubicBezTo>
                  <a:pt x="156" y="110"/>
                  <a:pt x="156" y="106"/>
                  <a:pt x="154" y="104"/>
                </a:cubicBezTo>
                <a:lnTo>
                  <a:pt x="139" y="89"/>
                </a:lnTo>
                <a:close/>
                <a:moveTo>
                  <a:pt x="111" y="37"/>
                </a:moveTo>
                <a:cubicBezTo>
                  <a:pt x="0" y="148"/>
                  <a:pt x="0" y="148"/>
                  <a:pt x="0" y="148"/>
                </a:cubicBezTo>
                <a:cubicBezTo>
                  <a:pt x="24" y="172"/>
                  <a:pt x="24" y="172"/>
                  <a:pt x="24" y="172"/>
                </a:cubicBezTo>
                <a:cubicBezTo>
                  <a:pt x="135" y="60"/>
                  <a:pt x="135" y="60"/>
                  <a:pt x="135" y="60"/>
                </a:cubicBezTo>
                <a:lnTo>
                  <a:pt x="111" y="37"/>
                </a:lnTo>
                <a:close/>
                <a:moveTo>
                  <a:pt x="85" y="77"/>
                </a:moveTo>
                <a:cubicBezTo>
                  <a:pt x="112" y="49"/>
                  <a:pt x="112" y="49"/>
                  <a:pt x="112" y="49"/>
                </a:cubicBezTo>
                <a:cubicBezTo>
                  <a:pt x="122" y="59"/>
                  <a:pt x="122" y="59"/>
                  <a:pt x="122" y="59"/>
                </a:cubicBezTo>
                <a:cubicBezTo>
                  <a:pt x="95" y="86"/>
                  <a:pt x="95" y="86"/>
                  <a:pt x="95" y="86"/>
                </a:cubicBezTo>
                <a:lnTo>
                  <a:pt x="85" y="77"/>
                </a:lnTo>
                <a:close/>
                <a:moveTo>
                  <a:pt x="167" y="60"/>
                </a:moveTo>
                <a:cubicBezTo>
                  <a:pt x="147" y="60"/>
                  <a:pt x="147" y="60"/>
                  <a:pt x="147" y="60"/>
                </a:cubicBezTo>
                <a:cubicBezTo>
                  <a:pt x="143" y="60"/>
                  <a:pt x="141" y="63"/>
                  <a:pt x="141" y="66"/>
                </a:cubicBezTo>
                <a:cubicBezTo>
                  <a:pt x="141" y="70"/>
                  <a:pt x="143" y="73"/>
                  <a:pt x="147" y="73"/>
                </a:cubicBezTo>
                <a:cubicBezTo>
                  <a:pt x="167" y="73"/>
                  <a:pt x="167" y="73"/>
                  <a:pt x="167" y="73"/>
                </a:cubicBezTo>
                <a:cubicBezTo>
                  <a:pt x="171" y="73"/>
                  <a:pt x="174" y="70"/>
                  <a:pt x="174" y="66"/>
                </a:cubicBezTo>
                <a:cubicBezTo>
                  <a:pt x="174" y="63"/>
                  <a:pt x="171" y="60"/>
                  <a:pt x="167"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 name="Freeform 54"/>
          <p:cNvSpPr>
            <a:spLocks noEditPoints="1"/>
          </p:cNvSpPr>
          <p:nvPr/>
        </p:nvSpPr>
        <p:spPr bwMode="auto">
          <a:xfrm>
            <a:off x="982663" y="2878138"/>
            <a:ext cx="401637" cy="312737"/>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 name="Freeform 55"/>
          <p:cNvSpPr>
            <a:spLocks noEditPoints="1"/>
          </p:cNvSpPr>
          <p:nvPr/>
        </p:nvSpPr>
        <p:spPr bwMode="auto">
          <a:xfrm>
            <a:off x="1673225" y="2870200"/>
            <a:ext cx="357188" cy="322263"/>
          </a:xfrm>
          <a:custGeom>
            <a:avLst/>
            <a:gdLst>
              <a:gd name="T0" fmla="*/ 71 w 158"/>
              <a:gd name="T1" fmla="*/ 73 h 143"/>
              <a:gd name="T2" fmla="*/ 47 w 158"/>
              <a:gd name="T3" fmla="*/ 64 h 143"/>
              <a:gd name="T4" fmla="*/ 14 w 158"/>
              <a:gd name="T5" fmla="*/ 71 h 143"/>
              <a:gd name="T6" fmla="*/ 0 w 158"/>
              <a:gd name="T7" fmla="*/ 122 h 143"/>
              <a:gd name="T8" fmla="*/ 56 w 158"/>
              <a:gd name="T9" fmla="*/ 125 h 143"/>
              <a:gd name="T10" fmla="*/ 71 w 158"/>
              <a:gd name="T11" fmla="*/ 73 h 143"/>
              <a:gd name="T12" fmla="*/ 71 w 158"/>
              <a:gd name="T13" fmla="*/ 73 h 143"/>
              <a:gd name="T14" fmla="*/ 51 w 158"/>
              <a:gd name="T15" fmla="*/ 53 h 143"/>
              <a:gd name="T16" fmla="*/ 74 w 158"/>
              <a:gd name="T17" fmla="*/ 62 h 143"/>
              <a:gd name="T18" fmla="*/ 89 w 158"/>
              <a:gd name="T19" fmla="*/ 11 h 143"/>
              <a:gd name="T20" fmla="*/ 66 w 158"/>
              <a:gd name="T21" fmla="*/ 2 h 143"/>
              <a:gd name="T22" fmla="*/ 32 w 158"/>
              <a:gd name="T23" fmla="*/ 8 h 143"/>
              <a:gd name="T24" fmla="*/ 18 w 158"/>
              <a:gd name="T25" fmla="*/ 59 h 143"/>
              <a:gd name="T26" fmla="*/ 51 w 158"/>
              <a:gd name="T27" fmla="*/ 53 h 143"/>
              <a:gd name="T28" fmla="*/ 111 w 158"/>
              <a:gd name="T29" fmla="*/ 89 h 143"/>
              <a:gd name="T30" fmla="*/ 80 w 158"/>
              <a:gd name="T31" fmla="*/ 79 h 143"/>
              <a:gd name="T32" fmla="*/ 80 w 158"/>
              <a:gd name="T33" fmla="*/ 79 h 143"/>
              <a:gd name="T34" fmla="*/ 65 w 158"/>
              <a:gd name="T35" fmla="*/ 131 h 143"/>
              <a:gd name="T36" fmla="*/ 125 w 158"/>
              <a:gd name="T37" fmla="*/ 135 h 143"/>
              <a:gd name="T38" fmla="*/ 140 w 158"/>
              <a:gd name="T39" fmla="*/ 84 h 143"/>
              <a:gd name="T40" fmla="*/ 140 w 158"/>
              <a:gd name="T41" fmla="*/ 84 h 143"/>
              <a:gd name="T42" fmla="*/ 111 w 158"/>
              <a:gd name="T43" fmla="*/ 89 h 143"/>
              <a:gd name="T44" fmla="*/ 158 w 158"/>
              <a:gd name="T45" fmla="*/ 21 h 143"/>
              <a:gd name="T46" fmla="*/ 158 w 158"/>
              <a:gd name="T47" fmla="*/ 21 h 143"/>
              <a:gd name="T48" fmla="*/ 98 w 158"/>
              <a:gd name="T49" fmla="*/ 17 h 143"/>
              <a:gd name="T50" fmla="*/ 96 w 158"/>
              <a:gd name="T51" fmla="*/ 24 h 143"/>
              <a:gd name="T52" fmla="*/ 91 w 158"/>
              <a:gd name="T53" fmla="*/ 42 h 143"/>
              <a:gd name="T54" fmla="*/ 83 w 158"/>
              <a:gd name="T55" fmla="*/ 69 h 143"/>
              <a:gd name="T56" fmla="*/ 143 w 158"/>
              <a:gd name="T57" fmla="*/ 73 h 143"/>
              <a:gd name="T58" fmla="*/ 158 w 158"/>
              <a:gd name="T59" fmla="*/ 21 h 143"/>
              <a:gd name="T60" fmla="*/ 158 w 158"/>
              <a:gd name="T61" fmla="*/ 2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43">
                <a:moveTo>
                  <a:pt x="71" y="73"/>
                </a:moveTo>
                <a:cubicBezTo>
                  <a:pt x="63" y="69"/>
                  <a:pt x="56" y="65"/>
                  <a:pt x="47" y="64"/>
                </a:cubicBezTo>
                <a:cubicBezTo>
                  <a:pt x="36" y="63"/>
                  <a:pt x="25" y="66"/>
                  <a:pt x="14" y="71"/>
                </a:cubicBezTo>
                <a:cubicBezTo>
                  <a:pt x="0" y="122"/>
                  <a:pt x="0" y="122"/>
                  <a:pt x="0" y="122"/>
                </a:cubicBezTo>
                <a:cubicBezTo>
                  <a:pt x="19" y="114"/>
                  <a:pt x="37" y="113"/>
                  <a:pt x="56" y="125"/>
                </a:cubicBezTo>
                <a:cubicBezTo>
                  <a:pt x="71" y="73"/>
                  <a:pt x="71" y="73"/>
                  <a:pt x="71" y="73"/>
                </a:cubicBezTo>
                <a:cubicBezTo>
                  <a:pt x="71" y="73"/>
                  <a:pt x="71" y="73"/>
                  <a:pt x="71" y="73"/>
                </a:cubicBezTo>
                <a:moveTo>
                  <a:pt x="51" y="53"/>
                </a:moveTo>
                <a:cubicBezTo>
                  <a:pt x="60" y="54"/>
                  <a:pt x="68" y="58"/>
                  <a:pt x="74" y="62"/>
                </a:cubicBezTo>
                <a:cubicBezTo>
                  <a:pt x="79" y="45"/>
                  <a:pt x="84" y="28"/>
                  <a:pt x="89" y="11"/>
                </a:cubicBezTo>
                <a:cubicBezTo>
                  <a:pt x="81" y="6"/>
                  <a:pt x="74" y="3"/>
                  <a:pt x="66" y="2"/>
                </a:cubicBezTo>
                <a:cubicBezTo>
                  <a:pt x="54" y="0"/>
                  <a:pt x="43" y="4"/>
                  <a:pt x="32" y="8"/>
                </a:cubicBezTo>
                <a:cubicBezTo>
                  <a:pt x="27" y="25"/>
                  <a:pt x="23" y="42"/>
                  <a:pt x="18" y="59"/>
                </a:cubicBezTo>
                <a:cubicBezTo>
                  <a:pt x="28" y="55"/>
                  <a:pt x="40" y="52"/>
                  <a:pt x="51" y="53"/>
                </a:cubicBezTo>
                <a:moveTo>
                  <a:pt x="111" y="89"/>
                </a:moveTo>
                <a:cubicBezTo>
                  <a:pt x="97" y="89"/>
                  <a:pt x="88" y="85"/>
                  <a:pt x="80" y="79"/>
                </a:cubicBezTo>
                <a:cubicBezTo>
                  <a:pt x="80" y="79"/>
                  <a:pt x="80" y="79"/>
                  <a:pt x="80" y="79"/>
                </a:cubicBezTo>
                <a:cubicBezTo>
                  <a:pt x="65" y="131"/>
                  <a:pt x="65" y="131"/>
                  <a:pt x="65" y="131"/>
                </a:cubicBezTo>
                <a:cubicBezTo>
                  <a:pt x="84" y="143"/>
                  <a:pt x="105" y="143"/>
                  <a:pt x="125" y="135"/>
                </a:cubicBezTo>
                <a:cubicBezTo>
                  <a:pt x="140" y="84"/>
                  <a:pt x="140" y="84"/>
                  <a:pt x="140" y="84"/>
                </a:cubicBezTo>
                <a:cubicBezTo>
                  <a:pt x="140" y="84"/>
                  <a:pt x="140" y="84"/>
                  <a:pt x="140" y="84"/>
                </a:cubicBezTo>
                <a:cubicBezTo>
                  <a:pt x="129" y="88"/>
                  <a:pt x="119" y="89"/>
                  <a:pt x="111" y="89"/>
                </a:cubicBezTo>
                <a:moveTo>
                  <a:pt x="158" y="21"/>
                </a:moveTo>
                <a:cubicBezTo>
                  <a:pt x="158" y="21"/>
                  <a:pt x="158" y="21"/>
                  <a:pt x="158" y="21"/>
                </a:cubicBezTo>
                <a:cubicBezTo>
                  <a:pt x="137" y="29"/>
                  <a:pt x="117" y="30"/>
                  <a:pt x="98" y="17"/>
                </a:cubicBezTo>
                <a:cubicBezTo>
                  <a:pt x="97" y="20"/>
                  <a:pt x="96" y="23"/>
                  <a:pt x="96" y="24"/>
                </a:cubicBezTo>
                <a:cubicBezTo>
                  <a:pt x="94" y="30"/>
                  <a:pt x="92" y="36"/>
                  <a:pt x="91" y="42"/>
                </a:cubicBezTo>
                <a:cubicBezTo>
                  <a:pt x="88" y="51"/>
                  <a:pt x="85" y="60"/>
                  <a:pt x="83" y="69"/>
                </a:cubicBezTo>
                <a:cubicBezTo>
                  <a:pt x="101" y="81"/>
                  <a:pt x="123" y="82"/>
                  <a:pt x="143" y="73"/>
                </a:cubicBezTo>
                <a:cubicBezTo>
                  <a:pt x="158" y="21"/>
                  <a:pt x="158" y="21"/>
                  <a:pt x="158" y="21"/>
                </a:cubicBezTo>
                <a:cubicBezTo>
                  <a:pt x="158" y="21"/>
                  <a:pt x="158" y="21"/>
                  <a:pt x="158"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 name="Freeform 56"/>
          <p:cNvSpPr/>
          <p:nvPr/>
        </p:nvSpPr>
        <p:spPr bwMode="auto">
          <a:xfrm>
            <a:off x="2298700" y="2835275"/>
            <a:ext cx="388938" cy="388938"/>
          </a:xfrm>
          <a:custGeom>
            <a:avLst/>
            <a:gdLst>
              <a:gd name="T0" fmla="*/ 149 w 172"/>
              <a:gd name="T1" fmla="*/ 48 h 172"/>
              <a:gd name="T2" fmla="*/ 129 w 172"/>
              <a:gd name="T3" fmla="*/ 43 h 172"/>
              <a:gd name="T4" fmla="*/ 124 w 172"/>
              <a:gd name="T5" fmla="*/ 23 h 172"/>
              <a:gd name="T6" fmla="*/ 144 w 172"/>
              <a:gd name="T7" fmla="*/ 3 h 172"/>
              <a:gd name="T8" fmla="*/ 110 w 172"/>
              <a:gd name="T9" fmla="*/ 13 h 172"/>
              <a:gd name="T10" fmla="*/ 101 w 172"/>
              <a:gd name="T11" fmla="*/ 47 h 172"/>
              <a:gd name="T12" fmla="*/ 47 w 172"/>
              <a:gd name="T13" fmla="*/ 101 h 172"/>
              <a:gd name="T14" fmla="*/ 13 w 172"/>
              <a:gd name="T15" fmla="*/ 110 h 172"/>
              <a:gd name="T16" fmla="*/ 3 w 172"/>
              <a:gd name="T17" fmla="*/ 144 h 172"/>
              <a:gd name="T18" fmla="*/ 23 w 172"/>
              <a:gd name="T19" fmla="*/ 124 h 172"/>
              <a:gd name="T20" fmla="*/ 43 w 172"/>
              <a:gd name="T21" fmla="*/ 129 h 172"/>
              <a:gd name="T22" fmla="*/ 48 w 172"/>
              <a:gd name="T23" fmla="*/ 149 h 172"/>
              <a:gd name="T24" fmla="*/ 28 w 172"/>
              <a:gd name="T25" fmla="*/ 169 h 172"/>
              <a:gd name="T26" fmla="*/ 62 w 172"/>
              <a:gd name="T27" fmla="*/ 159 h 172"/>
              <a:gd name="T28" fmla="*/ 71 w 172"/>
              <a:gd name="T29" fmla="*/ 124 h 172"/>
              <a:gd name="T30" fmla="*/ 124 w 172"/>
              <a:gd name="T31" fmla="*/ 71 h 172"/>
              <a:gd name="T32" fmla="*/ 159 w 172"/>
              <a:gd name="T33" fmla="*/ 62 h 172"/>
              <a:gd name="T34" fmla="*/ 169 w 172"/>
              <a:gd name="T35" fmla="*/ 28 h 172"/>
              <a:gd name="T36" fmla="*/ 149 w 172"/>
              <a:gd name="T37" fmla="*/ 4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72">
                <a:moveTo>
                  <a:pt x="149" y="48"/>
                </a:moveTo>
                <a:cubicBezTo>
                  <a:pt x="129" y="43"/>
                  <a:pt x="129" y="43"/>
                  <a:pt x="129" y="43"/>
                </a:cubicBezTo>
                <a:cubicBezTo>
                  <a:pt x="124" y="23"/>
                  <a:pt x="124" y="23"/>
                  <a:pt x="124" y="23"/>
                </a:cubicBezTo>
                <a:cubicBezTo>
                  <a:pt x="144" y="3"/>
                  <a:pt x="144" y="3"/>
                  <a:pt x="144" y="3"/>
                </a:cubicBezTo>
                <a:cubicBezTo>
                  <a:pt x="132" y="0"/>
                  <a:pt x="119" y="3"/>
                  <a:pt x="110" y="13"/>
                </a:cubicBezTo>
                <a:cubicBezTo>
                  <a:pt x="100" y="22"/>
                  <a:pt x="97" y="35"/>
                  <a:pt x="101" y="47"/>
                </a:cubicBezTo>
                <a:cubicBezTo>
                  <a:pt x="47" y="101"/>
                  <a:pt x="47" y="101"/>
                  <a:pt x="47" y="101"/>
                </a:cubicBezTo>
                <a:cubicBezTo>
                  <a:pt x="35" y="97"/>
                  <a:pt x="22" y="100"/>
                  <a:pt x="13" y="110"/>
                </a:cubicBezTo>
                <a:cubicBezTo>
                  <a:pt x="3" y="119"/>
                  <a:pt x="0" y="132"/>
                  <a:pt x="3" y="144"/>
                </a:cubicBezTo>
                <a:cubicBezTo>
                  <a:pt x="23" y="124"/>
                  <a:pt x="23" y="124"/>
                  <a:pt x="23" y="124"/>
                </a:cubicBezTo>
                <a:cubicBezTo>
                  <a:pt x="43" y="129"/>
                  <a:pt x="43" y="129"/>
                  <a:pt x="43" y="129"/>
                </a:cubicBezTo>
                <a:cubicBezTo>
                  <a:pt x="48" y="149"/>
                  <a:pt x="48" y="149"/>
                  <a:pt x="48" y="149"/>
                </a:cubicBezTo>
                <a:cubicBezTo>
                  <a:pt x="28" y="169"/>
                  <a:pt x="28" y="169"/>
                  <a:pt x="28" y="169"/>
                </a:cubicBezTo>
                <a:cubicBezTo>
                  <a:pt x="40" y="172"/>
                  <a:pt x="53" y="169"/>
                  <a:pt x="62" y="159"/>
                </a:cubicBezTo>
                <a:cubicBezTo>
                  <a:pt x="72" y="150"/>
                  <a:pt x="75" y="136"/>
                  <a:pt x="71" y="124"/>
                </a:cubicBezTo>
                <a:cubicBezTo>
                  <a:pt x="124" y="71"/>
                  <a:pt x="124" y="71"/>
                  <a:pt x="124" y="71"/>
                </a:cubicBezTo>
                <a:cubicBezTo>
                  <a:pt x="136" y="75"/>
                  <a:pt x="150" y="72"/>
                  <a:pt x="159" y="62"/>
                </a:cubicBezTo>
                <a:cubicBezTo>
                  <a:pt x="169" y="53"/>
                  <a:pt x="172" y="40"/>
                  <a:pt x="169" y="28"/>
                </a:cubicBezTo>
                <a:lnTo>
                  <a:pt x="149" y="4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8" name="Freeform 57"/>
          <p:cNvSpPr>
            <a:spLocks noEditPoints="1"/>
          </p:cNvSpPr>
          <p:nvPr/>
        </p:nvSpPr>
        <p:spPr bwMode="auto">
          <a:xfrm>
            <a:off x="2951163" y="2819400"/>
            <a:ext cx="404812" cy="404813"/>
          </a:xfrm>
          <a:custGeom>
            <a:avLst/>
            <a:gdLst>
              <a:gd name="T0" fmla="*/ 176 w 179"/>
              <a:gd name="T1" fmla="*/ 150 h 179"/>
              <a:gd name="T2" fmla="*/ 175 w 179"/>
              <a:gd name="T3" fmla="*/ 149 h 179"/>
              <a:gd name="T4" fmla="*/ 175 w 179"/>
              <a:gd name="T5" fmla="*/ 149 h 179"/>
              <a:gd name="T6" fmla="*/ 132 w 179"/>
              <a:gd name="T7" fmla="*/ 106 h 179"/>
              <a:gd name="T8" fmla="*/ 141 w 179"/>
              <a:gd name="T9" fmla="*/ 71 h 179"/>
              <a:gd name="T10" fmla="*/ 71 w 179"/>
              <a:gd name="T11" fmla="*/ 0 h 179"/>
              <a:gd name="T12" fmla="*/ 70 w 179"/>
              <a:gd name="T13" fmla="*/ 0 h 179"/>
              <a:gd name="T14" fmla="*/ 0 w 179"/>
              <a:gd name="T15" fmla="*/ 70 h 179"/>
              <a:gd name="T16" fmla="*/ 70 w 179"/>
              <a:gd name="T17" fmla="*/ 141 h 179"/>
              <a:gd name="T18" fmla="*/ 71 w 179"/>
              <a:gd name="T19" fmla="*/ 141 h 179"/>
              <a:gd name="T20" fmla="*/ 106 w 179"/>
              <a:gd name="T21" fmla="*/ 132 h 179"/>
              <a:gd name="T22" fmla="*/ 149 w 179"/>
              <a:gd name="T23" fmla="*/ 175 h 179"/>
              <a:gd name="T24" fmla="*/ 149 w 179"/>
              <a:gd name="T25" fmla="*/ 175 h 179"/>
              <a:gd name="T26" fmla="*/ 150 w 179"/>
              <a:gd name="T27" fmla="*/ 176 h 179"/>
              <a:gd name="T28" fmla="*/ 162 w 179"/>
              <a:gd name="T29" fmla="*/ 176 h 179"/>
              <a:gd name="T30" fmla="*/ 176 w 179"/>
              <a:gd name="T31" fmla="*/ 162 h 179"/>
              <a:gd name="T32" fmla="*/ 176 w 179"/>
              <a:gd name="T33" fmla="*/ 150 h 179"/>
              <a:gd name="T34" fmla="*/ 108 w 179"/>
              <a:gd name="T35" fmla="*/ 108 h 179"/>
              <a:gd name="T36" fmla="*/ 71 w 179"/>
              <a:gd name="T37" fmla="*/ 123 h 179"/>
              <a:gd name="T38" fmla="*/ 70 w 179"/>
              <a:gd name="T39" fmla="*/ 123 h 179"/>
              <a:gd name="T40" fmla="*/ 18 w 179"/>
              <a:gd name="T41" fmla="*/ 70 h 179"/>
              <a:gd name="T42" fmla="*/ 33 w 179"/>
              <a:gd name="T43" fmla="*/ 33 h 179"/>
              <a:gd name="T44" fmla="*/ 70 w 179"/>
              <a:gd name="T45" fmla="*/ 18 h 179"/>
              <a:gd name="T46" fmla="*/ 71 w 179"/>
              <a:gd name="T47" fmla="*/ 18 h 179"/>
              <a:gd name="T48" fmla="*/ 108 w 179"/>
              <a:gd name="T49" fmla="*/ 34 h 179"/>
              <a:gd name="T50" fmla="*/ 123 w 179"/>
              <a:gd name="T51" fmla="*/ 71 h 179"/>
              <a:gd name="T52" fmla="*/ 108 w 179"/>
              <a:gd name="T53" fmla="*/ 108 h 179"/>
              <a:gd name="T54" fmla="*/ 82 w 179"/>
              <a:gd name="T55" fmla="*/ 33 h 179"/>
              <a:gd name="T56" fmla="*/ 61 w 179"/>
              <a:gd name="T57" fmla="*/ 33 h 179"/>
              <a:gd name="T58" fmla="*/ 61 w 179"/>
              <a:gd name="T59" fmla="*/ 58 h 179"/>
              <a:gd name="T60" fmla="*/ 36 w 179"/>
              <a:gd name="T61" fmla="*/ 58 h 179"/>
              <a:gd name="T62" fmla="*/ 36 w 179"/>
              <a:gd name="T63" fmla="*/ 80 h 179"/>
              <a:gd name="T64" fmla="*/ 61 w 179"/>
              <a:gd name="T65" fmla="*/ 80 h 179"/>
              <a:gd name="T66" fmla="*/ 61 w 179"/>
              <a:gd name="T67" fmla="*/ 104 h 179"/>
              <a:gd name="T68" fmla="*/ 82 w 179"/>
              <a:gd name="T69" fmla="*/ 104 h 179"/>
              <a:gd name="T70" fmla="*/ 82 w 179"/>
              <a:gd name="T71" fmla="*/ 80 h 179"/>
              <a:gd name="T72" fmla="*/ 107 w 179"/>
              <a:gd name="T73" fmla="*/ 80 h 179"/>
              <a:gd name="T74" fmla="*/ 107 w 179"/>
              <a:gd name="T75" fmla="*/ 58 h 179"/>
              <a:gd name="T76" fmla="*/ 82 w 179"/>
              <a:gd name="T77" fmla="*/ 58 h 179"/>
              <a:gd name="T78" fmla="*/ 82 w 179"/>
              <a:gd name="T79"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56"/>
                  <a:pt x="23" y="43"/>
                  <a:pt x="33" y="33"/>
                </a:cubicBezTo>
                <a:cubicBezTo>
                  <a:pt x="43" y="23"/>
                  <a:pt x="57"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82" y="33"/>
                </a:moveTo>
                <a:cubicBezTo>
                  <a:pt x="61" y="33"/>
                  <a:pt x="61" y="33"/>
                  <a:pt x="61" y="33"/>
                </a:cubicBezTo>
                <a:cubicBezTo>
                  <a:pt x="61" y="58"/>
                  <a:pt x="61" y="58"/>
                  <a:pt x="61" y="58"/>
                </a:cubicBezTo>
                <a:cubicBezTo>
                  <a:pt x="36" y="58"/>
                  <a:pt x="36" y="58"/>
                  <a:pt x="36" y="58"/>
                </a:cubicBezTo>
                <a:cubicBezTo>
                  <a:pt x="36" y="80"/>
                  <a:pt x="36" y="80"/>
                  <a:pt x="36" y="80"/>
                </a:cubicBezTo>
                <a:cubicBezTo>
                  <a:pt x="61" y="80"/>
                  <a:pt x="61" y="80"/>
                  <a:pt x="61" y="80"/>
                </a:cubicBezTo>
                <a:cubicBezTo>
                  <a:pt x="61" y="104"/>
                  <a:pt x="61" y="104"/>
                  <a:pt x="61" y="104"/>
                </a:cubicBezTo>
                <a:cubicBezTo>
                  <a:pt x="82" y="104"/>
                  <a:pt x="82" y="104"/>
                  <a:pt x="82" y="104"/>
                </a:cubicBezTo>
                <a:cubicBezTo>
                  <a:pt x="82" y="80"/>
                  <a:pt x="82" y="80"/>
                  <a:pt x="82" y="80"/>
                </a:cubicBezTo>
                <a:cubicBezTo>
                  <a:pt x="107" y="80"/>
                  <a:pt x="107" y="80"/>
                  <a:pt x="107" y="80"/>
                </a:cubicBezTo>
                <a:cubicBezTo>
                  <a:pt x="107" y="58"/>
                  <a:pt x="107" y="58"/>
                  <a:pt x="107" y="58"/>
                </a:cubicBezTo>
                <a:cubicBezTo>
                  <a:pt x="82" y="58"/>
                  <a:pt x="82" y="58"/>
                  <a:pt x="82" y="58"/>
                </a:cubicBezTo>
                <a:lnTo>
                  <a:pt x="82" y="3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9" name="Freeform 58"/>
          <p:cNvSpPr>
            <a:spLocks noEditPoints="1"/>
          </p:cNvSpPr>
          <p:nvPr/>
        </p:nvSpPr>
        <p:spPr bwMode="auto">
          <a:xfrm>
            <a:off x="3556000" y="2819400"/>
            <a:ext cx="404813" cy="404813"/>
          </a:xfrm>
          <a:custGeom>
            <a:avLst/>
            <a:gdLst>
              <a:gd name="T0" fmla="*/ 176 w 179"/>
              <a:gd name="T1" fmla="*/ 150 h 179"/>
              <a:gd name="T2" fmla="*/ 175 w 179"/>
              <a:gd name="T3" fmla="*/ 149 h 179"/>
              <a:gd name="T4" fmla="*/ 175 w 179"/>
              <a:gd name="T5" fmla="*/ 149 h 179"/>
              <a:gd name="T6" fmla="*/ 132 w 179"/>
              <a:gd name="T7" fmla="*/ 106 h 179"/>
              <a:gd name="T8" fmla="*/ 141 w 179"/>
              <a:gd name="T9" fmla="*/ 71 h 179"/>
              <a:gd name="T10" fmla="*/ 71 w 179"/>
              <a:gd name="T11" fmla="*/ 0 h 179"/>
              <a:gd name="T12" fmla="*/ 70 w 179"/>
              <a:gd name="T13" fmla="*/ 0 h 179"/>
              <a:gd name="T14" fmla="*/ 0 w 179"/>
              <a:gd name="T15" fmla="*/ 70 h 179"/>
              <a:gd name="T16" fmla="*/ 70 w 179"/>
              <a:gd name="T17" fmla="*/ 141 h 179"/>
              <a:gd name="T18" fmla="*/ 71 w 179"/>
              <a:gd name="T19" fmla="*/ 141 h 179"/>
              <a:gd name="T20" fmla="*/ 106 w 179"/>
              <a:gd name="T21" fmla="*/ 132 h 179"/>
              <a:gd name="T22" fmla="*/ 149 w 179"/>
              <a:gd name="T23" fmla="*/ 175 h 179"/>
              <a:gd name="T24" fmla="*/ 149 w 179"/>
              <a:gd name="T25" fmla="*/ 175 h 179"/>
              <a:gd name="T26" fmla="*/ 150 w 179"/>
              <a:gd name="T27" fmla="*/ 176 h 179"/>
              <a:gd name="T28" fmla="*/ 162 w 179"/>
              <a:gd name="T29" fmla="*/ 176 h 179"/>
              <a:gd name="T30" fmla="*/ 176 w 179"/>
              <a:gd name="T31" fmla="*/ 162 h 179"/>
              <a:gd name="T32" fmla="*/ 176 w 179"/>
              <a:gd name="T33" fmla="*/ 150 h 179"/>
              <a:gd name="T34" fmla="*/ 108 w 179"/>
              <a:gd name="T35" fmla="*/ 108 h 179"/>
              <a:gd name="T36" fmla="*/ 71 w 179"/>
              <a:gd name="T37" fmla="*/ 123 h 179"/>
              <a:gd name="T38" fmla="*/ 70 w 179"/>
              <a:gd name="T39" fmla="*/ 123 h 179"/>
              <a:gd name="T40" fmla="*/ 18 w 179"/>
              <a:gd name="T41" fmla="*/ 70 h 179"/>
              <a:gd name="T42" fmla="*/ 70 w 179"/>
              <a:gd name="T43" fmla="*/ 18 h 179"/>
              <a:gd name="T44" fmla="*/ 71 w 179"/>
              <a:gd name="T45" fmla="*/ 18 h 179"/>
              <a:gd name="T46" fmla="*/ 108 w 179"/>
              <a:gd name="T47" fmla="*/ 34 h 179"/>
              <a:gd name="T48" fmla="*/ 123 w 179"/>
              <a:gd name="T49" fmla="*/ 71 h 179"/>
              <a:gd name="T50" fmla="*/ 108 w 179"/>
              <a:gd name="T51" fmla="*/ 108 h 179"/>
              <a:gd name="T52" fmla="*/ 36 w 179"/>
              <a:gd name="T53" fmla="*/ 81 h 179"/>
              <a:gd name="T54" fmla="*/ 107 w 179"/>
              <a:gd name="T55" fmla="*/ 81 h 179"/>
              <a:gd name="T56" fmla="*/ 107 w 179"/>
              <a:gd name="T57" fmla="*/ 59 h 179"/>
              <a:gd name="T58" fmla="*/ 36 w 179"/>
              <a:gd name="T59" fmla="*/ 59 h 179"/>
              <a:gd name="T60" fmla="*/ 36 w 179"/>
              <a:gd name="T61" fmla="*/ 8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41"/>
                  <a:pt x="42"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36" y="81"/>
                </a:moveTo>
                <a:cubicBezTo>
                  <a:pt x="107" y="81"/>
                  <a:pt x="107" y="81"/>
                  <a:pt x="107" y="81"/>
                </a:cubicBezTo>
                <a:cubicBezTo>
                  <a:pt x="107" y="59"/>
                  <a:pt x="107" y="59"/>
                  <a:pt x="107" y="59"/>
                </a:cubicBezTo>
                <a:cubicBezTo>
                  <a:pt x="36" y="59"/>
                  <a:pt x="36" y="59"/>
                  <a:pt x="36" y="59"/>
                </a:cubicBezTo>
                <a:lnTo>
                  <a:pt x="36" y="8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0" name="Freeform 59"/>
          <p:cNvSpPr/>
          <p:nvPr/>
        </p:nvSpPr>
        <p:spPr bwMode="auto">
          <a:xfrm>
            <a:off x="4287838" y="2813050"/>
            <a:ext cx="227012" cy="431800"/>
          </a:xfrm>
          <a:custGeom>
            <a:avLst/>
            <a:gdLst>
              <a:gd name="T0" fmla="*/ 71 w 101"/>
              <a:gd name="T1" fmla="*/ 88 h 191"/>
              <a:gd name="T2" fmla="*/ 63 w 101"/>
              <a:gd name="T3" fmla="*/ 86 h 191"/>
              <a:gd name="T4" fmla="*/ 58 w 101"/>
              <a:gd name="T5" fmla="*/ 76 h 191"/>
              <a:gd name="T6" fmla="*/ 55 w 101"/>
              <a:gd name="T7" fmla="*/ 73 h 191"/>
              <a:gd name="T8" fmla="*/ 44 w 101"/>
              <a:gd name="T9" fmla="*/ 70 h 191"/>
              <a:gd name="T10" fmla="*/ 43 w 101"/>
              <a:gd name="T11" fmla="*/ 70 h 191"/>
              <a:gd name="T12" fmla="*/ 43 w 101"/>
              <a:gd name="T13" fmla="*/ 70 h 191"/>
              <a:gd name="T14" fmla="*/ 42 w 101"/>
              <a:gd name="T15" fmla="*/ 69 h 191"/>
              <a:gd name="T16" fmla="*/ 43 w 101"/>
              <a:gd name="T17" fmla="*/ 69 h 191"/>
              <a:gd name="T18" fmla="*/ 39 w 101"/>
              <a:gd name="T19" fmla="*/ 13 h 191"/>
              <a:gd name="T20" fmla="*/ 23 w 101"/>
              <a:gd name="T21" fmla="*/ 12 h 191"/>
              <a:gd name="T22" fmla="*/ 22 w 101"/>
              <a:gd name="T23" fmla="*/ 90 h 191"/>
              <a:gd name="T24" fmla="*/ 21 w 101"/>
              <a:gd name="T25" fmla="*/ 94 h 191"/>
              <a:gd name="T26" fmla="*/ 15 w 101"/>
              <a:gd name="T27" fmla="*/ 96 h 191"/>
              <a:gd name="T28" fmla="*/ 0 w 101"/>
              <a:gd name="T29" fmla="*/ 111 h 191"/>
              <a:gd name="T30" fmla="*/ 11 w 101"/>
              <a:gd name="T31" fmla="*/ 163 h 191"/>
              <a:gd name="T32" fmla="*/ 18 w 101"/>
              <a:gd name="T33" fmla="*/ 171 h 191"/>
              <a:gd name="T34" fmla="*/ 27 w 101"/>
              <a:gd name="T35" fmla="*/ 191 h 191"/>
              <a:gd name="T36" fmla="*/ 89 w 101"/>
              <a:gd name="T37" fmla="*/ 191 h 191"/>
              <a:gd name="T38" fmla="*/ 86 w 101"/>
              <a:gd name="T39" fmla="*/ 181 h 191"/>
              <a:gd name="T40" fmla="*/ 86 w 101"/>
              <a:gd name="T41" fmla="*/ 171 h 191"/>
              <a:gd name="T42" fmla="*/ 94 w 101"/>
              <a:gd name="T43" fmla="*/ 148 h 191"/>
              <a:gd name="T44" fmla="*/ 97 w 101"/>
              <a:gd name="T45" fmla="*/ 120 h 191"/>
              <a:gd name="T46" fmla="*/ 91 w 101"/>
              <a:gd name="T47" fmla="*/ 115 h 191"/>
              <a:gd name="T48" fmla="*/ 82 w 101"/>
              <a:gd name="T49" fmla="*/ 98 h 191"/>
              <a:gd name="T50" fmla="*/ 71 w 101"/>
              <a:gd name="T51"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1" name="Freeform 60"/>
          <p:cNvSpPr/>
          <p:nvPr/>
        </p:nvSpPr>
        <p:spPr bwMode="auto">
          <a:xfrm>
            <a:off x="4330700" y="2797175"/>
            <a:ext cx="53975" cy="28575"/>
          </a:xfrm>
          <a:custGeom>
            <a:avLst/>
            <a:gdLst>
              <a:gd name="T0" fmla="*/ 24 w 24"/>
              <a:gd name="T1" fmla="*/ 13 h 13"/>
              <a:gd name="T2" fmla="*/ 24 w 24"/>
              <a:gd name="T3" fmla="*/ 11 h 13"/>
              <a:gd name="T4" fmla="*/ 20 w 24"/>
              <a:gd name="T5" fmla="*/ 3 h 13"/>
              <a:gd name="T6" fmla="*/ 12 w 24"/>
              <a:gd name="T7" fmla="*/ 0 h 13"/>
              <a:gd name="T8" fmla="*/ 3 w 24"/>
              <a:gd name="T9" fmla="*/ 3 h 13"/>
              <a:gd name="T10" fmla="*/ 0 w 24"/>
              <a:gd name="T11" fmla="*/ 11 h 13"/>
              <a:gd name="T12" fmla="*/ 0 w 24"/>
              <a:gd name="T13" fmla="*/ 13 h 13"/>
              <a:gd name="T14" fmla="*/ 3 w 24"/>
              <a:gd name="T15" fmla="*/ 7 h 13"/>
              <a:gd name="T16" fmla="*/ 12 w 24"/>
              <a:gd name="T17" fmla="*/ 4 h 13"/>
              <a:gd name="T18" fmla="*/ 20 w 24"/>
              <a:gd name="T19" fmla="*/ 7 h 13"/>
              <a:gd name="T20" fmla="*/ 24 w 24"/>
              <a:gd name="T2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3">
                <a:moveTo>
                  <a:pt x="24" y="13"/>
                </a:moveTo>
                <a:cubicBezTo>
                  <a:pt x="24" y="13"/>
                  <a:pt x="24" y="12"/>
                  <a:pt x="24" y="11"/>
                </a:cubicBezTo>
                <a:cubicBezTo>
                  <a:pt x="24" y="8"/>
                  <a:pt x="23" y="6"/>
                  <a:pt x="20" y="3"/>
                </a:cubicBezTo>
                <a:cubicBezTo>
                  <a:pt x="18" y="1"/>
                  <a:pt x="15" y="0"/>
                  <a:pt x="12" y="0"/>
                </a:cubicBezTo>
                <a:cubicBezTo>
                  <a:pt x="8" y="0"/>
                  <a:pt x="6" y="1"/>
                  <a:pt x="3" y="3"/>
                </a:cubicBezTo>
                <a:cubicBezTo>
                  <a:pt x="1" y="6"/>
                  <a:pt x="0" y="8"/>
                  <a:pt x="0" y="11"/>
                </a:cubicBezTo>
                <a:cubicBezTo>
                  <a:pt x="0" y="12"/>
                  <a:pt x="0" y="13"/>
                  <a:pt x="0" y="13"/>
                </a:cubicBezTo>
                <a:cubicBezTo>
                  <a:pt x="0" y="11"/>
                  <a:pt x="1" y="9"/>
                  <a:pt x="3" y="7"/>
                </a:cubicBezTo>
                <a:cubicBezTo>
                  <a:pt x="6" y="5"/>
                  <a:pt x="8" y="4"/>
                  <a:pt x="12" y="4"/>
                </a:cubicBezTo>
                <a:cubicBezTo>
                  <a:pt x="15" y="4"/>
                  <a:pt x="18" y="5"/>
                  <a:pt x="20" y="7"/>
                </a:cubicBezTo>
                <a:cubicBezTo>
                  <a:pt x="22" y="9"/>
                  <a:pt x="23" y="11"/>
                  <a:pt x="24"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2" name="Freeform 61"/>
          <p:cNvSpPr/>
          <p:nvPr/>
        </p:nvSpPr>
        <p:spPr bwMode="auto">
          <a:xfrm>
            <a:off x="4860925" y="2809875"/>
            <a:ext cx="284163" cy="420688"/>
          </a:xfrm>
          <a:custGeom>
            <a:avLst/>
            <a:gdLst>
              <a:gd name="T0" fmla="*/ 95 w 126"/>
              <a:gd name="T1" fmla="*/ 82 h 186"/>
              <a:gd name="T2" fmla="*/ 95 w 126"/>
              <a:gd name="T3" fmla="*/ 82 h 186"/>
              <a:gd name="T4" fmla="*/ 91 w 126"/>
              <a:gd name="T5" fmla="*/ 81 h 186"/>
              <a:gd name="T6" fmla="*/ 89 w 126"/>
              <a:gd name="T7" fmla="*/ 76 h 186"/>
              <a:gd name="T8" fmla="*/ 87 w 126"/>
              <a:gd name="T9" fmla="*/ 74 h 186"/>
              <a:gd name="T10" fmla="*/ 75 w 126"/>
              <a:gd name="T11" fmla="*/ 66 h 186"/>
              <a:gd name="T12" fmla="*/ 70 w 126"/>
              <a:gd name="T13" fmla="*/ 66 h 186"/>
              <a:gd name="T14" fmla="*/ 70 w 126"/>
              <a:gd name="T15" fmla="*/ 66 h 186"/>
              <a:gd name="T16" fmla="*/ 70 w 126"/>
              <a:gd name="T17" fmla="*/ 65 h 186"/>
              <a:gd name="T18" fmla="*/ 65 w 126"/>
              <a:gd name="T19" fmla="*/ 9 h 186"/>
              <a:gd name="T20" fmla="*/ 57 w 126"/>
              <a:gd name="T21" fmla="*/ 1 h 186"/>
              <a:gd name="T22" fmla="*/ 49 w 126"/>
              <a:gd name="T23" fmla="*/ 9 h 186"/>
              <a:gd name="T24" fmla="*/ 50 w 126"/>
              <a:gd name="T25" fmla="*/ 87 h 186"/>
              <a:gd name="T26" fmla="*/ 50 w 126"/>
              <a:gd name="T27" fmla="*/ 90 h 186"/>
              <a:gd name="T28" fmla="*/ 45 w 126"/>
              <a:gd name="T29" fmla="*/ 99 h 186"/>
              <a:gd name="T30" fmla="*/ 42 w 126"/>
              <a:gd name="T31" fmla="*/ 100 h 186"/>
              <a:gd name="T32" fmla="*/ 31 w 126"/>
              <a:gd name="T33" fmla="*/ 95 h 186"/>
              <a:gd name="T34" fmla="*/ 23 w 126"/>
              <a:gd name="T35" fmla="*/ 78 h 186"/>
              <a:gd name="T36" fmla="*/ 19 w 126"/>
              <a:gd name="T37" fmla="*/ 70 h 186"/>
              <a:gd name="T38" fmla="*/ 3 w 126"/>
              <a:gd name="T39" fmla="*/ 63 h 186"/>
              <a:gd name="T40" fmla="*/ 1 w 126"/>
              <a:gd name="T41" fmla="*/ 70 h 186"/>
              <a:gd name="T42" fmla="*/ 5 w 126"/>
              <a:gd name="T43" fmla="*/ 79 h 186"/>
              <a:gd name="T44" fmla="*/ 7 w 126"/>
              <a:gd name="T45" fmla="*/ 87 h 186"/>
              <a:gd name="T46" fmla="*/ 8 w 126"/>
              <a:gd name="T47" fmla="*/ 95 h 186"/>
              <a:gd name="T48" fmla="*/ 10 w 126"/>
              <a:gd name="T49" fmla="*/ 101 h 186"/>
              <a:gd name="T50" fmla="*/ 15 w 126"/>
              <a:gd name="T51" fmla="*/ 114 h 186"/>
              <a:gd name="T52" fmla="*/ 23 w 126"/>
              <a:gd name="T53" fmla="*/ 137 h 186"/>
              <a:gd name="T54" fmla="*/ 41 w 126"/>
              <a:gd name="T55" fmla="*/ 160 h 186"/>
              <a:gd name="T56" fmla="*/ 47 w 126"/>
              <a:gd name="T57" fmla="*/ 169 h 186"/>
              <a:gd name="T58" fmla="*/ 47 w 126"/>
              <a:gd name="T59" fmla="*/ 185 h 186"/>
              <a:gd name="T60" fmla="*/ 112 w 126"/>
              <a:gd name="T61" fmla="*/ 185 h 186"/>
              <a:gd name="T62" fmla="*/ 112 w 126"/>
              <a:gd name="T63" fmla="*/ 171 h 186"/>
              <a:gd name="T64" fmla="*/ 112 w 126"/>
              <a:gd name="T65" fmla="*/ 171 h 186"/>
              <a:gd name="T66" fmla="*/ 116 w 126"/>
              <a:gd name="T67" fmla="*/ 161 h 186"/>
              <a:gd name="T68" fmla="*/ 119 w 126"/>
              <a:gd name="T69" fmla="*/ 153 h 186"/>
              <a:gd name="T70" fmla="*/ 124 w 126"/>
              <a:gd name="T71" fmla="*/ 131 h 186"/>
              <a:gd name="T72" fmla="*/ 125 w 126"/>
              <a:gd name="T73" fmla="*/ 127 h 186"/>
              <a:gd name="T74" fmla="*/ 117 w 126"/>
              <a:gd name="T75" fmla="*/ 109 h 186"/>
              <a:gd name="T76" fmla="*/ 117 w 126"/>
              <a:gd name="T77" fmla="*/ 108 h 186"/>
              <a:gd name="T78" fmla="*/ 110 w 126"/>
              <a:gd name="T79" fmla="*/ 94 h 186"/>
              <a:gd name="T80" fmla="*/ 95 w 126"/>
              <a:gd name="T81" fmla="*/ 8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7"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3" name="Freeform 62"/>
          <p:cNvSpPr/>
          <p:nvPr/>
        </p:nvSpPr>
        <p:spPr bwMode="auto">
          <a:xfrm>
            <a:off x="4919663" y="2844800"/>
            <a:ext cx="47625" cy="47625"/>
          </a:xfrm>
          <a:custGeom>
            <a:avLst/>
            <a:gdLst>
              <a:gd name="T0" fmla="*/ 1 w 30"/>
              <a:gd name="T1" fmla="*/ 30 h 30"/>
              <a:gd name="T2" fmla="*/ 0 w 30"/>
              <a:gd name="T3" fmla="*/ 10 h 30"/>
              <a:gd name="T4" fmla="*/ 6 w 30"/>
              <a:gd name="T5" fmla="*/ 14 h 30"/>
              <a:gd name="T6" fmla="*/ 19 w 30"/>
              <a:gd name="T7" fmla="*/ 0 h 30"/>
              <a:gd name="T8" fmla="*/ 30 w 30"/>
              <a:gd name="T9" fmla="*/ 8 h 30"/>
              <a:gd name="T10" fmla="*/ 17 w 30"/>
              <a:gd name="T11" fmla="*/ 24 h 30"/>
              <a:gd name="T12" fmla="*/ 21 w 30"/>
              <a:gd name="T13" fmla="*/ 28 h 30"/>
              <a:gd name="T14" fmla="*/ 1 w 3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1" y="30"/>
                </a:moveTo>
                <a:lnTo>
                  <a:pt x="0" y="10"/>
                </a:lnTo>
                <a:lnTo>
                  <a:pt x="6" y="14"/>
                </a:lnTo>
                <a:lnTo>
                  <a:pt x="19" y="0"/>
                </a:lnTo>
                <a:lnTo>
                  <a:pt x="30" y="8"/>
                </a:lnTo>
                <a:lnTo>
                  <a:pt x="17" y="24"/>
                </a:lnTo>
                <a:lnTo>
                  <a:pt x="21" y="28"/>
                </a:lnTo>
                <a:lnTo>
                  <a:pt x="1"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 name="Freeform 63"/>
          <p:cNvSpPr/>
          <p:nvPr/>
        </p:nvSpPr>
        <p:spPr bwMode="auto">
          <a:xfrm>
            <a:off x="4919663" y="2844800"/>
            <a:ext cx="47625" cy="47625"/>
          </a:xfrm>
          <a:custGeom>
            <a:avLst/>
            <a:gdLst>
              <a:gd name="T0" fmla="*/ 1 w 30"/>
              <a:gd name="T1" fmla="*/ 30 h 30"/>
              <a:gd name="T2" fmla="*/ 0 w 30"/>
              <a:gd name="T3" fmla="*/ 10 h 30"/>
              <a:gd name="T4" fmla="*/ 6 w 30"/>
              <a:gd name="T5" fmla="*/ 14 h 30"/>
              <a:gd name="T6" fmla="*/ 19 w 30"/>
              <a:gd name="T7" fmla="*/ 0 h 30"/>
              <a:gd name="T8" fmla="*/ 30 w 30"/>
              <a:gd name="T9" fmla="*/ 8 h 30"/>
              <a:gd name="T10" fmla="*/ 17 w 30"/>
              <a:gd name="T11" fmla="*/ 24 h 30"/>
              <a:gd name="T12" fmla="*/ 21 w 30"/>
              <a:gd name="T13" fmla="*/ 28 h 30"/>
              <a:gd name="T14" fmla="*/ 1 w 3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1" y="30"/>
                </a:moveTo>
                <a:lnTo>
                  <a:pt x="0" y="10"/>
                </a:lnTo>
                <a:lnTo>
                  <a:pt x="6" y="14"/>
                </a:lnTo>
                <a:lnTo>
                  <a:pt x="19" y="0"/>
                </a:lnTo>
                <a:lnTo>
                  <a:pt x="30" y="8"/>
                </a:lnTo>
                <a:lnTo>
                  <a:pt x="17" y="24"/>
                </a:lnTo>
                <a:lnTo>
                  <a:pt x="21" y="28"/>
                </a:lnTo>
                <a:lnTo>
                  <a:pt x="1" y="3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 name="Freeform 64"/>
          <p:cNvSpPr/>
          <p:nvPr/>
        </p:nvSpPr>
        <p:spPr bwMode="auto">
          <a:xfrm>
            <a:off x="4876800" y="2894013"/>
            <a:ext cx="47625" cy="49212"/>
          </a:xfrm>
          <a:custGeom>
            <a:avLst/>
            <a:gdLst>
              <a:gd name="T0" fmla="*/ 27 w 30"/>
              <a:gd name="T1" fmla="*/ 0 h 31"/>
              <a:gd name="T2" fmla="*/ 30 w 30"/>
              <a:gd name="T3" fmla="*/ 20 h 31"/>
              <a:gd name="T4" fmla="*/ 24 w 30"/>
              <a:gd name="T5" fmla="*/ 16 h 31"/>
              <a:gd name="T6" fmla="*/ 11 w 30"/>
              <a:gd name="T7" fmla="*/ 31 h 31"/>
              <a:gd name="T8" fmla="*/ 0 w 30"/>
              <a:gd name="T9" fmla="*/ 22 h 31"/>
              <a:gd name="T10" fmla="*/ 13 w 30"/>
              <a:gd name="T11" fmla="*/ 7 h 31"/>
              <a:gd name="T12" fmla="*/ 7 w 30"/>
              <a:gd name="T13" fmla="*/ 3 h 31"/>
              <a:gd name="T14" fmla="*/ 27 w 30"/>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1">
                <a:moveTo>
                  <a:pt x="27" y="0"/>
                </a:moveTo>
                <a:lnTo>
                  <a:pt x="30" y="20"/>
                </a:lnTo>
                <a:lnTo>
                  <a:pt x="24" y="16"/>
                </a:lnTo>
                <a:lnTo>
                  <a:pt x="11" y="31"/>
                </a:lnTo>
                <a:lnTo>
                  <a:pt x="0" y="22"/>
                </a:lnTo>
                <a:lnTo>
                  <a:pt x="13" y="7"/>
                </a:lnTo>
                <a:lnTo>
                  <a:pt x="7" y="3"/>
                </a:lnTo>
                <a:lnTo>
                  <a:pt x="2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 name="Freeform 65"/>
          <p:cNvSpPr/>
          <p:nvPr/>
        </p:nvSpPr>
        <p:spPr bwMode="auto">
          <a:xfrm>
            <a:off x="4876800" y="2894013"/>
            <a:ext cx="47625" cy="49212"/>
          </a:xfrm>
          <a:custGeom>
            <a:avLst/>
            <a:gdLst>
              <a:gd name="T0" fmla="*/ 27 w 30"/>
              <a:gd name="T1" fmla="*/ 0 h 31"/>
              <a:gd name="T2" fmla="*/ 30 w 30"/>
              <a:gd name="T3" fmla="*/ 20 h 31"/>
              <a:gd name="T4" fmla="*/ 24 w 30"/>
              <a:gd name="T5" fmla="*/ 16 h 31"/>
              <a:gd name="T6" fmla="*/ 11 w 30"/>
              <a:gd name="T7" fmla="*/ 31 h 31"/>
              <a:gd name="T8" fmla="*/ 0 w 30"/>
              <a:gd name="T9" fmla="*/ 22 h 31"/>
              <a:gd name="T10" fmla="*/ 13 w 30"/>
              <a:gd name="T11" fmla="*/ 7 h 31"/>
              <a:gd name="T12" fmla="*/ 7 w 30"/>
              <a:gd name="T13" fmla="*/ 3 h 31"/>
              <a:gd name="T14" fmla="*/ 27 w 30"/>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1">
                <a:moveTo>
                  <a:pt x="27" y="0"/>
                </a:moveTo>
                <a:lnTo>
                  <a:pt x="30" y="20"/>
                </a:lnTo>
                <a:lnTo>
                  <a:pt x="24" y="16"/>
                </a:lnTo>
                <a:lnTo>
                  <a:pt x="11" y="31"/>
                </a:lnTo>
                <a:lnTo>
                  <a:pt x="0" y="22"/>
                </a:lnTo>
                <a:lnTo>
                  <a:pt x="13" y="7"/>
                </a:lnTo>
                <a:lnTo>
                  <a:pt x="7" y="3"/>
                </a:lnTo>
                <a:lnTo>
                  <a:pt x="27"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 name="Freeform 66"/>
          <p:cNvSpPr/>
          <p:nvPr/>
        </p:nvSpPr>
        <p:spPr bwMode="auto">
          <a:xfrm>
            <a:off x="5422900" y="2897188"/>
            <a:ext cx="160338" cy="101600"/>
          </a:xfrm>
          <a:custGeom>
            <a:avLst/>
            <a:gdLst>
              <a:gd name="T0" fmla="*/ 71 w 71"/>
              <a:gd name="T1" fmla="*/ 43 h 45"/>
              <a:gd name="T2" fmla="*/ 70 w 71"/>
              <a:gd name="T3" fmla="*/ 45 h 45"/>
              <a:gd name="T4" fmla="*/ 1 w 71"/>
              <a:gd name="T5" fmla="*/ 45 h 45"/>
              <a:gd name="T6" fmla="*/ 0 w 71"/>
              <a:gd name="T7" fmla="*/ 43 h 45"/>
              <a:gd name="T8" fmla="*/ 0 w 71"/>
              <a:gd name="T9" fmla="*/ 1 h 45"/>
              <a:gd name="T10" fmla="*/ 1 w 71"/>
              <a:gd name="T11" fmla="*/ 0 h 45"/>
              <a:gd name="T12" fmla="*/ 70 w 71"/>
              <a:gd name="T13" fmla="*/ 0 h 45"/>
              <a:gd name="T14" fmla="*/ 71 w 71"/>
              <a:gd name="T15" fmla="*/ 1 h 45"/>
              <a:gd name="T16" fmla="*/ 71 w 71"/>
              <a:gd name="T1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5">
                <a:moveTo>
                  <a:pt x="71" y="43"/>
                </a:moveTo>
                <a:cubicBezTo>
                  <a:pt x="71" y="44"/>
                  <a:pt x="71" y="45"/>
                  <a:pt x="70" y="45"/>
                </a:cubicBezTo>
                <a:cubicBezTo>
                  <a:pt x="1" y="45"/>
                  <a:pt x="1" y="45"/>
                  <a:pt x="1" y="45"/>
                </a:cubicBezTo>
                <a:cubicBezTo>
                  <a:pt x="1" y="45"/>
                  <a:pt x="0" y="44"/>
                  <a:pt x="0" y="43"/>
                </a:cubicBezTo>
                <a:cubicBezTo>
                  <a:pt x="0" y="1"/>
                  <a:pt x="0" y="1"/>
                  <a:pt x="0" y="1"/>
                </a:cubicBezTo>
                <a:cubicBezTo>
                  <a:pt x="0" y="0"/>
                  <a:pt x="1" y="0"/>
                  <a:pt x="1" y="0"/>
                </a:cubicBezTo>
                <a:cubicBezTo>
                  <a:pt x="70" y="0"/>
                  <a:pt x="70" y="0"/>
                  <a:pt x="70" y="0"/>
                </a:cubicBezTo>
                <a:cubicBezTo>
                  <a:pt x="71" y="0"/>
                  <a:pt x="71" y="0"/>
                  <a:pt x="71" y="1"/>
                </a:cubicBezTo>
                <a:lnTo>
                  <a:pt x="71" y="4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 name="Line 67"/>
          <p:cNvSpPr>
            <a:spLocks noChangeShapeType="1"/>
          </p:cNvSpPr>
          <p:nvPr/>
        </p:nvSpPr>
        <p:spPr bwMode="auto">
          <a:xfrm>
            <a:off x="5643563" y="31067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 name="Line 68"/>
          <p:cNvSpPr>
            <a:spLocks noChangeShapeType="1"/>
          </p:cNvSpPr>
          <p:nvPr/>
        </p:nvSpPr>
        <p:spPr bwMode="auto">
          <a:xfrm>
            <a:off x="5643563" y="31067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 name="Freeform 69"/>
          <p:cNvSpPr/>
          <p:nvPr/>
        </p:nvSpPr>
        <p:spPr bwMode="auto">
          <a:xfrm>
            <a:off x="5540375" y="2846388"/>
            <a:ext cx="325438" cy="384175"/>
          </a:xfrm>
          <a:custGeom>
            <a:avLst/>
            <a:gdLst>
              <a:gd name="T0" fmla="*/ 48 w 144"/>
              <a:gd name="T1" fmla="*/ 117 h 170"/>
              <a:gd name="T2" fmla="*/ 55 w 144"/>
              <a:gd name="T3" fmla="*/ 130 h 170"/>
              <a:gd name="T4" fmla="*/ 61 w 144"/>
              <a:gd name="T5" fmla="*/ 136 h 170"/>
              <a:gd name="T6" fmla="*/ 70 w 144"/>
              <a:gd name="T7" fmla="*/ 144 h 170"/>
              <a:gd name="T8" fmla="*/ 77 w 144"/>
              <a:gd name="T9" fmla="*/ 151 h 170"/>
              <a:gd name="T10" fmla="*/ 82 w 144"/>
              <a:gd name="T11" fmla="*/ 166 h 170"/>
              <a:gd name="T12" fmla="*/ 82 w 144"/>
              <a:gd name="T13" fmla="*/ 169 h 170"/>
              <a:gd name="T14" fmla="*/ 89 w 144"/>
              <a:gd name="T15" fmla="*/ 170 h 170"/>
              <a:gd name="T16" fmla="*/ 100 w 144"/>
              <a:gd name="T17" fmla="*/ 170 h 170"/>
              <a:gd name="T18" fmla="*/ 144 w 144"/>
              <a:gd name="T19" fmla="*/ 170 h 170"/>
              <a:gd name="T20" fmla="*/ 141 w 144"/>
              <a:gd name="T21" fmla="*/ 164 h 170"/>
              <a:gd name="T22" fmla="*/ 137 w 144"/>
              <a:gd name="T23" fmla="*/ 156 h 170"/>
              <a:gd name="T24" fmla="*/ 135 w 144"/>
              <a:gd name="T25" fmla="*/ 151 h 170"/>
              <a:gd name="T26" fmla="*/ 132 w 144"/>
              <a:gd name="T27" fmla="*/ 143 h 170"/>
              <a:gd name="T28" fmla="*/ 131 w 144"/>
              <a:gd name="T29" fmla="*/ 137 h 170"/>
              <a:gd name="T30" fmla="*/ 130 w 144"/>
              <a:gd name="T31" fmla="*/ 124 h 170"/>
              <a:gd name="T32" fmla="*/ 129 w 144"/>
              <a:gd name="T33" fmla="*/ 99 h 170"/>
              <a:gd name="T34" fmla="*/ 124 w 144"/>
              <a:gd name="T35" fmla="*/ 74 h 170"/>
              <a:gd name="T36" fmla="*/ 125 w 144"/>
              <a:gd name="T37" fmla="*/ 54 h 170"/>
              <a:gd name="T38" fmla="*/ 118 w 144"/>
              <a:gd name="T39" fmla="*/ 45 h 170"/>
              <a:gd name="T40" fmla="*/ 115 w 144"/>
              <a:gd name="T41" fmla="*/ 43 h 170"/>
              <a:gd name="T42" fmla="*/ 110 w 144"/>
              <a:gd name="T43" fmla="*/ 40 h 170"/>
              <a:gd name="T44" fmla="*/ 98 w 144"/>
              <a:gd name="T45" fmla="*/ 31 h 170"/>
              <a:gd name="T46" fmla="*/ 85 w 144"/>
              <a:gd name="T47" fmla="*/ 18 h 170"/>
              <a:gd name="T48" fmla="*/ 81 w 144"/>
              <a:gd name="T49" fmla="*/ 12 h 170"/>
              <a:gd name="T50" fmla="*/ 63 w 144"/>
              <a:gd name="T51" fmla="*/ 3 h 170"/>
              <a:gd name="T52" fmla="*/ 53 w 144"/>
              <a:gd name="T53" fmla="*/ 3 h 170"/>
              <a:gd name="T54" fmla="*/ 33 w 144"/>
              <a:gd name="T55" fmla="*/ 0 h 170"/>
              <a:gd name="T56" fmla="*/ 25 w 144"/>
              <a:gd name="T57" fmla="*/ 3 h 170"/>
              <a:gd name="T58" fmla="*/ 14 w 144"/>
              <a:gd name="T59" fmla="*/ 7 h 170"/>
              <a:gd name="T60" fmla="*/ 13 w 144"/>
              <a:gd name="T61" fmla="*/ 18 h 170"/>
              <a:gd name="T62" fmla="*/ 26 w 144"/>
              <a:gd name="T63" fmla="*/ 21 h 170"/>
              <a:gd name="T64" fmla="*/ 34 w 144"/>
              <a:gd name="T65" fmla="*/ 24 h 170"/>
              <a:gd name="T66" fmla="*/ 38 w 144"/>
              <a:gd name="T67" fmla="*/ 28 h 170"/>
              <a:gd name="T68" fmla="*/ 50 w 144"/>
              <a:gd name="T69" fmla="*/ 41 h 170"/>
              <a:gd name="T70" fmla="*/ 58 w 144"/>
              <a:gd name="T71" fmla="*/ 49 h 170"/>
              <a:gd name="T72" fmla="*/ 65 w 144"/>
              <a:gd name="T73" fmla="*/ 65 h 170"/>
              <a:gd name="T74" fmla="*/ 55 w 144"/>
              <a:gd name="T75" fmla="*/ 87 h 170"/>
              <a:gd name="T76" fmla="*/ 40 w 144"/>
              <a:gd name="T77" fmla="*/ 83 h 170"/>
              <a:gd name="T78" fmla="*/ 26 w 144"/>
              <a:gd name="T79" fmla="*/ 74 h 170"/>
              <a:gd name="T80" fmla="*/ 4 w 144"/>
              <a:gd name="T81" fmla="*/ 71 h 170"/>
              <a:gd name="T82" fmla="*/ 3 w 144"/>
              <a:gd name="T83" fmla="*/ 80 h 170"/>
              <a:gd name="T84" fmla="*/ 11 w 144"/>
              <a:gd name="T85" fmla="*/ 86 h 170"/>
              <a:gd name="T86" fmla="*/ 27 w 144"/>
              <a:gd name="T87" fmla="*/ 101 h 170"/>
              <a:gd name="T88" fmla="*/ 37 w 144"/>
              <a:gd name="T89" fmla="*/ 107 h 170"/>
              <a:gd name="T90" fmla="*/ 46 w 144"/>
              <a:gd name="T91" fmla="*/ 1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70">
                <a:moveTo>
                  <a:pt x="48" y="117"/>
                </a:moveTo>
                <a:cubicBezTo>
                  <a:pt x="50" y="121"/>
                  <a:pt x="52" y="127"/>
                  <a:pt x="55" y="130"/>
                </a:cubicBezTo>
                <a:cubicBezTo>
                  <a:pt x="57" y="132"/>
                  <a:pt x="59" y="134"/>
                  <a:pt x="61" y="136"/>
                </a:cubicBezTo>
                <a:cubicBezTo>
                  <a:pt x="64" y="139"/>
                  <a:pt x="67" y="141"/>
                  <a:pt x="70" y="144"/>
                </a:cubicBezTo>
                <a:cubicBezTo>
                  <a:pt x="73" y="146"/>
                  <a:pt x="75" y="148"/>
                  <a:pt x="77" y="151"/>
                </a:cubicBezTo>
                <a:cubicBezTo>
                  <a:pt x="79" y="156"/>
                  <a:pt x="81" y="161"/>
                  <a:pt x="82" y="166"/>
                </a:cubicBezTo>
                <a:cubicBezTo>
                  <a:pt x="82" y="167"/>
                  <a:pt x="82" y="168"/>
                  <a:pt x="82" y="169"/>
                </a:cubicBezTo>
                <a:cubicBezTo>
                  <a:pt x="82" y="170"/>
                  <a:pt x="88" y="170"/>
                  <a:pt x="89" y="170"/>
                </a:cubicBezTo>
                <a:cubicBezTo>
                  <a:pt x="93" y="170"/>
                  <a:pt x="96" y="170"/>
                  <a:pt x="100" y="170"/>
                </a:cubicBezTo>
                <a:cubicBezTo>
                  <a:pt x="114" y="170"/>
                  <a:pt x="129" y="170"/>
                  <a:pt x="144" y="170"/>
                </a:cubicBezTo>
                <a:cubicBezTo>
                  <a:pt x="143" y="168"/>
                  <a:pt x="142" y="166"/>
                  <a:pt x="141" y="164"/>
                </a:cubicBezTo>
                <a:cubicBezTo>
                  <a:pt x="139" y="162"/>
                  <a:pt x="138" y="159"/>
                  <a:pt x="137" y="156"/>
                </a:cubicBezTo>
                <a:cubicBezTo>
                  <a:pt x="136" y="155"/>
                  <a:pt x="135" y="153"/>
                  <a:pt x="135" y="151"/>
                </a:cubicBezTo>
                <a:cubicBezTo>
                  <a:pt x="134" y="148"/>
                  <a:pt x="134" y="146"/>
                  <a:pt x="132" y="143"/>
                </a:cubicBezTo>
                <a:cubicBezTo>
                  <a:pt x="131" y="142"/>
                  <a:pt x="132" y="139"/>
                  <a:pt x="131" y="137"/>
                </a:cubicBezTo>
                <a:cubicBezTo>
                  <a:pt x="129" y="133"/>
                  <a:pt x="130" y="128"/>
                  <a:pt x="130" y="124"/>
                </a:cubicBezTo>
                <a:cubicBezTo>
                  <a:pt x="130" y="116"/>
                  <a:pt x="130" y="108"/>
                  <a:pt x="129" y="99"/>
                </a:cubicBezTo>
                <a:cubicBezTo>
                  <a:pt x="128" y="91"/>
                  <a:pt x="124" y="82"/>
                  <a:pt x="124" y="74"/>
                </a:cubicBezTo>
                <a:cubicBezTo>
                  <a:pt x="125" y="67"/>
                  <a:pt x="126" y="60"/>
                  <a:pt x="125" y="54"/>
                </a:cubicBezTo>
                <a:cubicBezTo>
                  <a:pt x="124" y="51"/>
                  <a:pt x="121" y="48"/>
                  <a:pt x="118" y="45"/>
                </a:cubicBezTo>
                <a:cubicBezTo>
                  <a:pt x="117" y="44"/>
                  <a:pt x="116" y="44"/>
                  <a:pt x="115" y="43"/>
                </a:cubicBezTo>
                <a:cubicBezTo>
                  <a:pt x="114" y="42"/>
                  <a:pt x="111" y="40"/>
                  <a:pt x="110" y="40"/>
                </a:cubicBezTo>
                <a:cubicBezTo>
                  <a:pt x="106" y="38"/>
                  <a:pt x="98" y="31"/>
                  <a:pt x="98" y="31"/>
                </a:cubicBezTo>
                <a:cubicBezTo>
                  <a:pt x="93" y="27"/>
                  <a:pt x="90" y="22"/>
                  <a:pt x="85" y="18"/>
                </a:cubicBezTo>
                <a:cubicBezTo>
                  <a:pt x="84" y="17"/>
                  <a:pt x="82" y="14"/>
                  <a:pt x="81" y="12"/>
                </a:cubicBezTo>
                <a:cubicBezTo>
                  <a:pt x="76" y="7"/>
                  <a:pt x="70" y="3"/>
                  <a:pt x="63" y="3"/>
                </a:cubicBezTo>
                <a:cubicBezTo>
                  <a:pt x="59" y="3"/>
                  <a:pt x="56" y="3"/>
                  <a:pt x="53" y="3"/>
                </a:cubicBezTo>
                <a:cubicBezTo>
                  <a:pt x="46" y="2"/>
                  <a:pt x="39" y="0"/>
                  <a:pt x="33" y="0"/>
                </a:cubicBezTo>
                <a:cubicBezTo>
                  <a:pt x="30" y="0"/>
                  <a:pt x="28" y="1"/>
                  <a:pt x="25" y="3"/>
                </a:cubicBezTo>
                <a:cubicBezTo>
                  <a:pt x="22" y="5"/>
                  <a:pt x="17" y="6"/>
                  <a:pt x="14" y="7"/>
                </a:cubicBezTo>
                <a:cubicBezTo>
                  <a:pt x="9" y="9"/>
                  <a:pt x="9" y="15"/>
                  <a:pt x="13" y="18"/>
                </a:cubicBezTo>
                <a:cubicBezTo>
                  <a:pt x="16" y="21"/>
                  <a:pt x="22" y="21"/>
                  <a:pt x="26" y="21"/>
                </a:cubicBezTo>
                <a:cubicBezTo>
                  <a:pt x="29" y="22"/>
                  <a:pt x="31" y="22"/>
                  <a:pt x="34" y="24"/>
                </a:cubicBezTo>
                <a:cubicBezTo>
                  <a:pt x="35" y="25"/>
                  <a:pt x="36" y="27"/>
                  <a:pt x="38" y="28"/>
                </a:cubicBezTo>
                <a:cubicBezTo>
                  <a:pt x="43" y="31"/>
                  <a:pt x="46" y="37"/>
                  <a:pt x="50" y="41"/>
                </a:cubicBezTo>
                <a:cubicBezTo>
                  <a:pt x="52" y="44"/>
                  <a:pt x="55" y="46"/>
                  <a:pt x="58" y="49"/>
                </a:cubicBezTo>
                <a:cubicBezTo>
                  <a:pt x="62" y="53"/>
                  <a:pt x="64" y="59"/>
                  <a:pt x="65" y="65"/>
                </a:cubicBezTo>
                <a:cubicBezTo>
                  <a:pt x="66" y="73"/>
                  <a:pt x="65" y="83"/>
                  <a:pt x="55" y="87"/>
                </a:cubicBezTo>
                <a:cubicBezTo>
                  <a:pt x="50" y="88"/>
                  <a:pt x="44" y="87"/>
                  <a:pt x="40" y="83"/>
                </a:cubicBezTo>
                <a:cubicBezTo>
                  <a:pt x="36" y="80"/>
                  <a:pt x="31" y="78"/>
                  <a:pt x="26" y="74"/>
                </a:cubicBezTo>
                <a:cubicBezTo>
                  <a:pt x="20" y="70"/>
                  <a:pt x="11" y="64"/>
                  <a:pt x="4" y="71"/>
                </a:cubicBezTo>
                <a:cubicBezTo>
                  <a:pt x="2" y="73"/>
                  <a:pt x="0" y="78"/>
                  <a:pt x="3" y="80"/>
                </a:cubicBezTo>
                <a:cubicBezTo>
                  <a:pt x="6" y="82"/>
                  <a:pt x="9" y="84"/>
                  <a:pt x="11" y="86"/>
                </a:cubicBezTo>
                <a:cubicBezTo>
                  <a:pt x="17" y="90"/>
                  <a:pt x="21" y="97"/>
                  <a:pt x="27" y="101"/>
                </a:cubicBezTo>
                <a:cubicBezTo>
                  <a:pt x="31" y="103"/>
                  <a:pt x="34" y="105"/>
                  <a:pt x="37" y="107"/>
                </a:cubicBezTo>
                <a:cubicBezTo>
                  <a:pt x="40" y="110"/>
                  <a:pt x="43" y="112"/>
                  <a:pt x="46" y="115"/>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 name="Freeform 70"/>
          <p:cNvSpPr/>
          <p:nvPr/>
        </p:nvSpPr>
        <p:spPr bwMode="auto">
          <a:xfrm>
            <a:off x="6143625" y="2809875"/>
            <a:ext cx="284163" cy="420688"/>
          </a:xfrm>
          <a:custGeom>
            <a:avLst/>
            <a:gdLst>
              <a:gd name="T0" fmla="*/ 95 w 126"/>
              <a:gd name="T1" fmla="*/ 82 h 186"/>
              <a:gd name="T2" fmla="*/ 95 w 126"/>
              <a:gd name="T3" fmla="*/ 82 h 186"/>
              <a:gd name="T4" fmla="*/ 91 w 126"/>
              <a:gd name="T5" fmla="*/ 81 h 186"/>
              <a:gd name="T6" fmla="*/ 89 w 126"/>
              <a:gd name="T7" fmla="*/ 76 h 186"/>
              <a:gd name="T8" fmla="*/ 87 w 126"/>
              <a:gd name="T9" fmla="*/ 74 h 186"/>
              <a:gd name="T10" fmla="*/ 75 w 126"/>
              <a:gd name="T11" fmla="*/ 66 h 186"/>
              <a:gd name="T12" fmla="*/ 70 w 126"/>
              <a:gd name="T13" fmla="*/ 66 h 186"/>
              <a:gd name="T14" fmla="*/ 70 w 126"/>
              <a:gd name="T15" fmla="*/ 66 h 186"/>
              <a:gd name="T16" fmla="*/ 70 w 126"/>
              <a:gd name="T17" fmla="*/ 65 h 186"/>
              <a:gd name="T18" fmla="*/ 65 w 126"/>
              <a:gd name="T19" fmla="*/ 9 h 186"/>
              <a:gd name="T20" fmla="*/ 57 w 126"/>
              <a:gd name="T21" fmla="*/ 1 h 186"/>
              <a:gd name="T22" fmla="*/ 49 w 126"/>
              <a:gd name="T23" fmla="*/ 9 h 186"/>
              <a:gd name="T24" fmla="*/ 50 w 126"/>
              <a:gd name="T25" fmla="*/ 87 h 186"/>
              <a:gd name="T26" fmla="*/ 50 w 126"/>
              <a:gd name="T27" fmla="*/ 90 h 186"/>
              <a:gd name="T28" fmla="*/ 45 w 126"/>
              <a:gd name="T29" fmla="*/ 99 h 186"/>
              <a:gd name="T30" fmla="*/ 42 w 126"/>
              <a:gd name="T31" fmla="*/ 100 h 186"/>
              <a:gd name="T32" fmla="*/ 31 w 126"/>
              <a:gd name="T33" fmla="*/ 95 h 186"/>
              <a:gd name="T34" fmla="*/ 23 w 126"/>
              <a:gd name="T35" fmla="*/ 78 h 186"/>
              <a:gd name="T36" fmla="*/ 19 w 126"/>
              <a:gd name="T37" fmla="*/ 70 h 186"/>
              <a:gd name="T38" fmla="*/ 3 w 126"/>
              <a:gd name="T39" fmla="*/ 63 h 186"/>
              <a:gd name="T40" fmla="*/ 1 w 126"/>
              <a:gd name="T41" fmla="*/ 70 h 186"/>
              <a:gd name="T42" fmla="*/ 5 w 126"/>
              <a:gd name="T43" fmla="*/ 79 h 186"/>
              <a:gd name="T44" fmla="*/ 7 w 126"/>
              <a:gd name="T45" fmla="*/ 87 h 186"/>
              <a:gd name="T46" fmla="*/ 8 w 126"/>
              <a:gd name="T47" fmla="*/ 95 h 186"/>
              <a:gd name="T48" fmla="*/ 10 w 126"/>
              <a:gd name="T49" fmla="*/ 101 h 186"/>
              <a:gd name="T50" fmla="*/ 15 w 126"/>
              <a:gd name="T51" fmla="*/ 114 h 186"/>
              <a:gd name="T52" fmla="*/ 23 w 126"/>
              <a:gd name="T53" fmla="*/ 137 h 186"/>
              <a:gd name="T54" fmla="*/ 41 w 126"/>
              <a:gd name="T55" fmla="*/ 160 h 186"/>
              <a:gd name="T56" fmla="*/ 47 w 126"/>
              <a:gd name="T57" fmla="*/ 169 h 186"/>
              <a:gd name="T58" fmla="*/ 47 w 126"/>
              <a:gd name="T59" fmla="*/ 185 h 186"/>
              <a:gd name="T60" fmla="*/ 112 w 126"/>
              <a:gd name="T61" fmla="*/ 185 h 186"/>
              <a:gd name="T62" fmla="*/ 112 w 126"/>
              <a:gd name="T63" fmla="*/ 171 h 186"/>
              <a:gd name="T64" fmla="*/ 112 w 126"/>
              <a:gd name="T65" fmla="*/ 171 h 186"/>
              <a:gd name="T66" fmla="*/ 116 w 126"/>
              <a:gd name="T67" fmla="*/ 161 h 186"/>
              <a:gd name="T68" fmla="*/ 119 w 126"/>
              <a:gd name="T69" fmla="*/ 153 h 186"/>
              <a:gd name="T70" fmla="*/ 124 w 126"/>
              <a:gd name="T71" fmla="*/ 131 h 186"/>
              <a:gd name="T72" fmla="*/ 125 w 126"/>
              <a:gd name="T73" fmla="*/ 127 h 186"/>
              <a:gd name="T74" fmla="*/ 117 w 126"/>
              <a:gd name="T75" fmla="*/ 109 h 186"/>
              <a:gd name="T76" fmla="*/ 117 w 126"/>
              <a:gd name="T77" fmla="*/ 108 h 186"/>
              <a:gd name="T78" fmla="*/ 110 w 126"/>
              <a:gd name="T79" fmla="*/ 94 h 186"/>
              <a:gd name="T80" fmla="*/ 95 w 126"/>
              <a:gd name="T81" fmla="*/ 8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8"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 name="Freeform 71"/>
          <p:cNvSpPr/>
          <p:nvPr/>
        </p:nvSpPr>
        <p:spPr bwMode="auto">
          <a:xfrm>
            <a:off x="6834188" y="2790825"/>
            <a:ext cx="130175" cy="128588"/>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 name="Freeform 72"/>
          <p:cNvSpPr/>
          <p:nvPr/>
        </p:nvSpPr>
        <p:spPr bwMode="auto">
          <a:xfrm>
            <a:off x="6792913" y="2817813"/>
            <a:ext cx="303212" cy="415925"/>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 name="Freeform 73"/>
          <p:cNvSpPr/>
          <p:nvPr/>
        </p:nvSpPr>
        <p:spPr bwMode="auto">
          <a:xfrm>
            <a:off x="7515225" y="2808288"/>
            <a:ext cx="176213" cy="433387"/>
          </a:xfrm>
          <a:custGeom>
            <a:avLst/>
            <a:gdLst>
              <a:gd name="T0" fmla="*/ 45 w 78"/>
              <a:gd name="T1" fmla="*/ 11 h 192"/>
              <a:gd name="T2" fmla="*/ 34 w 78"/>
              <a:gd name="T3" fmla="*/ 73 h 192"/>
              <a:gd name="T4" fmla="*/ 30 w 78"/>
              <a:gd name="T5" fmla="*/ 74 h 192"/>
              <a:gd name="T6" fmla="*/ 22 w 78"/>
              <a:gd name="T7" fmla="*/ 17 h 192"/>
              <a:gd name="T8" fmla="*/ 6 w 78"/>
              <a:gd name="T9" fmla="*/ 18 h 192"/>
              <a:gd name="T10" fmla="*/ 10 w 78"/>
              <a:gd name="T11" fmla="*/ 83 h 192"/>
              <a:gd name="T12" fmla="*/ 8 w 78"/>
              <a:gd name="T13" fmla="*/ 95 h 192"/>
              <a:gd name="T14" fmla="*/ 0 w 78"/>
              <a:gd name="T15" fmla="*/ 107 h 192"/>
              <a:gd name="T16" fmla="*/ 0 w 78"/>
              <a:gd name="T17" fmla="*/ 116 h 192"/>
              <a:gd name="T18" fmla="*/ 3 w 78"/>
              <a:gd name="T19" fmla="*/ 143 h 192"/>
              <a:gd name="T20" fmla="*/ 12 w 78"/>
              <a:gd name="T21" fmla="*/ 168 h 192"/>
              <a:gd name="T22" fmla="*/ 14 w 78"/>
              <a:gd name="T23" fmla="*/ 192 h 192"/>
              <a:gd name="T24" fmla="*/ 73 w 78"/>
              <a:gd name="T25" fmla="*/ 192 h 192"/>
              <a:gd name="T26" fmla="*/ 69 w 78"/>
              <a:gd name="T27" fmla="*/ 173 h 192"/>
              <a:gd name="T28" fmla="*/ 78 w 78"/>
              <a:gd name="T29" fmla="*/ 148 h 192"/>
              <a:gd name="T30" fmla="*/ 78 w 78"/>
              <a:gd name="T31" fmla="*/ 102 h 192"/>
              <a:gd name="T32" fmla="*/ 68 w 78"/>
              <a:gd name="T33" fmla="*/ 91 h 192"/>
              <a:gd name="T34" fmla="*/ 56 w 78"/>
              <a:gd name="T35" fmla="*/ 76 h 192"/>
              <a:gd name="T36" fmla="*/ 55 w 78"/>
              <a:gd name="T37" fmla="*/ 76 h 192"/>
              <a:gd name="T38" fmla="*/ 60 w 78"/>
              <a:gd name="T39" fmla="*/ 15 h 192"/>
              <a:gd name="T40" fmla="*/ 45 w 78"/>
              <a:gd name="T41" fmla="*/ 1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92">
                <a:moveTo>
                  <a:pt x="45" y="11"/>
                </a:moveTo>
                <a:cubicBezTo>
                  <a:pt x="42" y="32"/>
                  <a:pt x="37" y="52"/>
                  <a:pt x="34" y="73"/>
                </a:cubicBezTo>
                <a:cubicBezTo>
                  <a:pt x="33" y="80"/>
                  <a:pt x="31" y="80"/>
                  <a:pt x="30" y="74"/>
                </a:cubicBezTo>
                <a:cubicBezTo>
                  <a:pt x="30" y="68"/>
                  <a:pt x="24" y="32"/>
                  <a:pt x="22" y="17"/>
                </a:cubicBezTo>
                <a:cubicBezTo>
                  <a:pt x="20" y="6"/>
                  <a:pt x="6" y="7"/>
                  <a:pt x="6" y="18"/>
                </a:cubicBezTo>
                <a:cubicBezTo>
                  <a:pt x="7" y="31"/>
                  <a:pt x="10" y="77"/>
                  <a:pt x="10" y="83"/>
                </a:cubicBezTo>
                <a:cubicBezTo>
                  <a:pt x="9" y="87"/>
                  <a:pt x="9" y="91"/>
                  <a:pt x="8" y="95"/>
                </a:cubicBezTo>
                <a:cubicBezTo>
                  <a:pt x="3" y="97"/>
                  <a:pt x="1" y="102"/>
                  <a:pt x="0" y="107"/>
                </a:cubicBezTo>
                <a:cubicBezTo>
                  <a:pt x="0" y="116"/>
                  <a:pt x="0" y="116"/>
                  <a:pt x="0" y="116"/>
                </a:cubicBezTo>
                <a:cubicBezTo>
                  <a:pt x="1" y="125"/>
                  <a:pt x="2" y="134"/>
                  <a:pt x="3" y="143"/>
                </a:cubicBezTo>
                <a:cubicBezTo>
                  <a:pt x="4" y="153"/>
                  <a:pt x="8" y="160"/>
                  <a:pt x="12" y="168"/>
                </a:cubicBezTo>
                <a:cubicBezTo>
                  <a:pt x="16" y="173"/>
                  <a:pt x="15" y="185"/>
                  <a:pt x="14" y="192"/>
                </a:cubicBezTo>
                <a:cubicBezTo>
                  <a:pt x="73" y="192"/>
                  <a:pt x="73" y="192"/>
                  <a:pt x="73" y="192"/>
                </a:cubicBezTo>
                <a:cubicBezTo>
                  <a:pt x="72" y="186"/>
                  <a:pt x="69" y="179"/>
                  <a:pt x="69" y="173"/>
                </a:cubicBezTo>
                <a:cubicBezTo>
                  <a:pt x="73" y="166"/>
                  <a:pt x="76" y="158"/>
                  <a:pt x="78" y="148"/>
                </a:cubicBezTo>
                <a:cubicBezTo>
                  <a:pt x="78" y="133"/>
                  <a:pt x="78" y="118"/>
                  <a:pt x="78" y="102"/>
                </a:cubicBezTo>
                <a:cubicBezTo>
                  <a:pt x="76" y="97"/>
                  <a:pt x="73" y="93"/>
                  <a:pt x="68" y="91"/>
                </a:cubicBezTo>
                <a:cubicBezTo>
                  <a:pt x="66" y="84"/>
                  <a:pt x="63" y="78"/>
                  <a:pt x="56" y="76"/>
                </a:cubicBezTo>
                <a:cubicBezTo>
                  <a:pt x="55" y="76"/>
                  <a:pt x="55" y="76"/>
                  <a:pt x="55" y="76"/>
                </a:cubicBezTo>
                <a:cubicBezTo>
                  <a:pt x="53" y="67"/>
                  <a:pt x="59" y="25"/>
                  <a:pt x="60" y="15"/>
                </a:cubicBezTo>
                <a:cubicBezTo>
                  <a:pt x="62" y="0"/>
                  <a:pt x="46" y="2"/>
                  <a:pt x="45"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 name="Freeform 74"/>
          <p:cNvSpPr/>
          <p:nvPr/>
        </p:nvSpPr>
        <p:spPr bwMode="auto">
          <a:xfrm>
            <a:off x="8080375" y="2798763"/>
            <a:ext cx="298450" cy="434975"/>
          </a:xfrm>
          <a:custGeom>
            <a:avLst/>
            <a:gdLst>
              <a:gd name="T0" fmla="*/ 93 w 132"/>
              <a:gd name="T1" fmla="*/ 19 h 192"/>
              <a:gd name="T2" fmla="*/ 84 w 132"/>
              <a:gd name="T3" fmla="*/ 75 h 192"/>
              <a:gd name="T4" fmla="*/ 84 w 132"/>
              <a:gd name="T5" fmla="*/ 77 h 192"/>
              <a:gd name="T6" fmla="*/ 81 w 132"/>
              <a:gd name="T7" fmla="*/ 80 h 192"/>
              <a:gd name="T8" fmla="*/ 80 w 132"/>
              <a:gd name="T9" fmla="*/ 77 h 192"/>
              <a:gd name="T10" fmla="*/ 79 w 132"/>
              <a:gd name="T11" fmla="*/ 14 h 192"/>
              <a:gd name="T12" fmla="*/ 62 w 132"/>
              <a:gd name="T13" fmla="*/ 12 h 192"/>
              <a:gd name="T14" fmla="*/ 61 w 132"/>
              <a:gd name="T15" fmla="*/ 76 h 192"/>
              <a:gd name="T16" fmla="*/ 58 w 132"/>
              <a:gd name="T17" fmla="*/ 75 h 192"/>
              <a:gd name="T18" fmla="*/ 50 w 132"/>
              <a:gd name="T19" fmla="*/ 27 h 192"/>
              <a:gd name="T20" fmla="*/ 35 w 132"/>
              <a:gd name="T21" fmla="*/ 29 h 192"/>
              <a:gd name="T22" fmla="*/ 40 w 132"/>
              <a:gd name="T23" fmla="*/ 79 h 192"/>
              <a:gd name="T24" fmla="*/ 35 w 132"/>
              <a:gd name="T25" fmla="*/ 100 h 192"/>
              <a:gd name="T26" fmla="*/ 35 w 132"/>
              <a:gd name="T27" fmla="*/ 101 h 192"/>
              <a:gd name="T28" fmla="*/ 31 w 132"/>
              <a:gd name="T29" fmla="*/ 97 h 192"/>
              <a:gd name="T30" fmla="*/ 31 w 132"/>
              <a:gd name="T31" fmla="*/ 97 h 192"/>
              <a:gd name="T32" fmla="*/ 30 w 132"/>
              <a:gd name="T33" fmla="*/ 97 h 192"/>
              <a:gd name="T34" fmla="*/ 30 w 132"/>
              <a:gd name="T35" fmla="*/ 97 h 192"/>
              <a:gd name="T36" fmla="*/ 25 w 132"/>
              <a:gd name="T37" fmla="*/ 84 h 192"/>
              <a:gd name="T38" fmla="*/ 17 w 132"/>
              <a:gd name="T39" fmla="*/ 68 h 192"/>
              <a:gd name="T40" fmla="*/ 4 w 132"/>
              <a:gd name="T41" fmla="*/ 65 h 192"/>
              <a:gd name="T42" fmla="*/ 2 w 132"/>
              <a:gd name="T43" fmla="*/ 66 h 192"/>
              <a:gd name="T44" fmla="*/ 0 w 132"/>
              <a:gd name="T45" fmla="*/ 70 h 192"/>
              <a:gd name="T46" fmla="*/ 3 w 132"/>
              <a:gd name="T47" fmla="*/ 78 h 192"/>
              <a:gd name="T48" fmla="*/ 7 w 132"/>
              <a:gd name="T49" fmla="*/ 96 h 192"/>
              <a:gd name="T50" fmla="*/ 9 w 132"/>
              <a:gd name="T51" fmla="*/ 101 h 192"/>
              <a:gd name="T52" fmla="*/ 12 w 132"/>
              <a:gd name="T53" fmla="*/ 110 h 192"/>
              <a:gd name="T54" fmla="*/ 15 w 132"/>
              <a:gd name="T55" fmla="*/ 118 h 192"/>
              <a:gd name="T56" fmla="*/ 15 w 132"/>
              <a:gd name="T57" fmla="*/ 118 h 192"/>
              <a:gd name="T58" fmla="*/ 15 w 132"/>
              <a:gd name="T59" fmla="*/ 119 h 192"/>
              <a:gd name="T60" fmla="*/ 15 w 132"/>
              <a:gd name="T61" fmla="*/ 119 h 192"/>
              <a:gd name="T62" fmla="*/ 17 w 132"/>
              <a:gd name="T63" fmla="*/ 123 h 192"/>
              <a:gd name="T64" fmla="*/ 17 w 132"/>
              <a:gd name="T65" fmla="*/ 123 h 192"/>
              <a:gd name="T66" fmla="*/ 17 w 132"/>
              <a:gd name="T67" fmla="*/ 124 h 192"/>
              <a:gd name="T68" fmla="*/ 17 w 132"/>
              <a:gd name="T69" fmla="*/ 124 h 192"/>
              <a:gd name="T70" fmla="*/ 18 w 132"/>
              <a:gd name="T71" fmla="*/ 128 h 192"/>
              <a:gd name="T72" fmla="*/ 29 w 132"/>
              <a:gd name="T73" fmla="*/ 153 h 192"/>
              <a:gd name="T74" fmla="*/ 47 w 132"/>
              <a:gd name="T75" fmla="*/ 178 h 192"/>
              <a:gd name="T76" fmla="*/ 47 w 132"/>
              <a:gd name="T77" fmla="*/ 192 h 192"/>
              <a:gd name="T78" fmla="*/ 100 w 132"/>
              <a:gd name="T79" fmla="*/ 192 h 192"/>
              <a:gd name="T80" fmla="*/ 100 w 132"/>
              <a:gd name="T81" fmla="*/ 179 h 192"/>
              <a:gd name="T82" fmla="*/ 106 w 132"/>
              <a:gd name="T83" fmla="*/ 168 h 192"/>
              <a:gd name="T84" fmla="*/ 119 w 132"/>
              <a:gd name="T85" fmla="*/ 114 h 192"/>
              <a:gd name="T86" fmla="*/ 130 w 132"/>
              <a:gd name="T87" fmla="*/ 43 h 192"/>
              <a:gd name="T88" fmla="*/ 115 w 132"/>
              <a:gd name="T89" fmla="*/ 40 h 192"/>
              <a:gd name="T90" fmla="*/ 105 w 132"/>
              <a:gd name="T91" fmla="*/ 85 h 192"/>
              <a:gd name="T92" fmla="*/ 104 w 132"/>
              <a:gd name="T93" fmla="*/ 87 h 192"/>
              <a:gd name="T94" fmla="*/ 104 w 132"/>
              <a:gd name="T95" fmla="*/ 87 h 192"/>
              <a:gd name="T96" fmla="*/ 103 w 132"/>
              <a:gd name="T97" fmla="*/ 87 h 192"/>
              <a:gd name="T98" fmla="*/ 101 w 132"/>
              <a:gd name="T99" fmla="*/ 82 h 192"/>
              <a:gd name="T100" fmla="*/ 107 w 132"/>
              <a:gd name="T101" fmla="*/ 22 h 192"/>
              <a:gd name="T102" fmla="*/ 93 w 132"/>
              <a:gd name="T103" fmla="*/ 1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192">
                <a:moveTo>
                  <a:pt x="93" y="19"/>
                </a:moveTo>
                <a:cubicBezTo>
                  <a:pt x="92" y="25"/>
                  <a:pt x="84" y="75"/>
                  <a:pt x="84" y="75"/>
                </a:cubicBezTo>
                <a:cubicBezTo>
                  <a:pt x="84" y="75"/>
                  <a:pt x="84" y="76"/>
                  <a:pt x="84" y="77"/>
                </a:cubicBezTo>
                <a:cubicBezTo>
                  <a:pt x="84" y="78"/>
                  <a:pt x="83" y="80"/>
                  <a:pt x="81" y="80"/>
                </a:cubicBezTo>
                <a:cubicBezTo>
                  <a:pt x="80" y="79"/>
                  <a:pt x="80" y="78"/>
                  <a:pt x="80" y="77"/>
                </a:cubicBezTo>
                <a:cubicBezTo>
                  <a:pt x="80" y="68"/>
                  <a:pt x="79" y="16"/>
                  <a:pt x="79" y="14"/>
                </a:cubicBezTo>
                <a:cubicBezTo>
                  <a:pt x="80" y="1"/>
                  <a:pt x="64" y="0"/>
                  <a:pt x="62" y="12"/>
                </a:cubicBezTo>
                <a:cubicBezTo>
                  <a:pt x="62" y="12"/>
                  <a:pt x="61" y="68"/>
                  <a:pt x="61" y="76"/>
                </a:cubicBezTo>
                <a:cubicBezTo>
                  <a:pt x="61" y="80"/>
                  <a:pt x="58" y="78"/>
                  <a:pt x="58" y="75"/>
                </a:cubicBezTo>
                <a:cubicBezTo>
                  <a:pt x="50" y="27"/>
                  <a:pt x="50" y="27"/>
                  <a:pt x="50" y="27"/>
                </a:cubicBezTo>
                <a:cubicBezTo>
                  <a:pt x="49" y="17"/>
                  <a:pt x="34" y="16"/>
                  <a:pt x="35" y="29"/>
                </a:cubicBezTo>
                <a:cubicBezTo>
                  <a:pt x="40" y="79"/>
                  <a:pt x="40" y="79"/>
                  <a:pt x="40" y="79"/>
                </a:cubicBezTo>
                <a:cubicBezTo>
                  <a:pt x="42" y="94"/>
                  <a:pt x="36" y="100"/>
                  <a:pt x="35" y="100"/>
                </a:cubicBezTo>
                <a:cubicBezTo>
                  <a:pt x="35" y="100"/>
                  <a:pt x="35" y="100"/>
                  <a:pt x="35" y="101"/>
                </a:cubicBezTo>
                <a:cubicBezTo>
                  <a:pt x="33" y="100"/>
                  <a:pt x="31" y="99"/>
                  <a:pt x="31" y="97"/>
                </a:cubicBezTo>
                <a:cubicBezTo>
                  <a:pt x="31" y="97"/>
                  <a:pt x="31" y="97"/>
                  <a:pt x="31" y="97"/>
                </a:cubicBezTo>
                <a:cubicBezTo>
                  <a:pt x="30" y="97"/>
                  <a:pt x="30" y="97"/>
                  <a:pt x="30" y="97"/>
                </a:cubicBezTo>
                <a:cubicBezTo>
                  <a:pt x="30" y="97"/>
                  <a:pt x="30" y="97"/>
                  <a:pt x="30" y="97"/>
                </a:cubicBezTo>
                <a:cubicBezTo>
                  <a:pt x="29" y="92"/>
                  <a:pt x="27" y="88"/>
                  <a:pt x="25" y="84"/>
                </a:cubicBezTo>
                <a:cubicBezTo>
                  <a:pt x="23" y="79"/>
                  <a:pt x="21" y="72"/>
                  <a:pt x="17" y="68"/>
                </a:cubicBezTo>
                <a:cubicBezTo>
                  <a:pt x="13" y="65"/>
                  <a:pt x="8" y="63"/>
                  <a:pt x="4" y="65"/>
                </a:cubicBezTo>
                <a:cubicBezTo>
                  <a:pt x="3" y="65"/>
                  <a:pt x="2" y="66"/>
                  <a:pt x="2" y="66"/>
                </a:cubicBezTo>
                <a:cubicBezTo>
                  <a:pt x="1" y="67"/>
                  <a:pt x="1" y="70"/>
                  <a:pt x="0" y="70"/>
                </a:cubicBezTo>
                <a:cubicBezTo>
                  <a:pt x="0" y="70"/>
                  <a:pt x="3" y="77"/>
                  <a:pt x="3" y="78"/>
                </a:cubicBezTo>
                <a:cubicBezTo>
                  <a:pt x="6" y="84"/>
                  <a:pt x="6" y="90"/>
                  <a:pt x="7" y="96"/>
                </a:cubicBezTo>
                <a:cubicBezTo>
                  <a:pt x="7" y="98"/>
                  <a:pt x="8" y="99"/>
                  <a:pt x="9" y="101"/>
                </a:cubicBezTo>
                <a:cubicBezTo>
                  <a:pt x="10" y="104"/>
                  <a:pt x="11" y="108"/>
                  <a:pt x="12" y="110"/>
                </a:cubicBezTo>
                <a:cubicBezTo>
                  <a:pt x="15" y="118"/>
                  <a:pt x="15" y="118"/>
                  <a:pt x="15" y="118"/>
                </a:cubicBezTo>
                <a:cubicBezTo>
                  <a:pt x="15" y="118"/>
                  <a:pt x="15" y="118"/>
                  <a:pt x="15" y="118"/>
                </a:cubicBezTo>
                <a:cubicBezTo>
                  <a:pt x="15" y="119"/>
                  <a:pt x="15" y="119"/>
                  <a:pt x="15" y="119"/>
                </a:cubicBezTo>
                <a:cubicBezTo>
                  <a:pt x="15" y="119"/>
                  <a:pt x="15" y="119"/>
                  <a:pt x="15" y="119"/>
                </a:cubicBezTo>
                <a:cubicBezTo>
                  <a:pt x="16" y="120"/>
                  <a:pt x="16" y="122"/>
                  <a:pt x="17" y="123"/>
                </a:cubicBezTo>
                <a:cubicBezTo>
                  <a:pt x="17" y="123"/>
                  <a:pt x="17" y="123"/>
                  <a:pt x="17" y="123"/>
                </a:cubicBezTo>
                <a:cubicBezTo>
                  <a:pt x="17" y="124"/>
                  <a:pt x="17" y="124"/>
                  <a:pt x="17" y="124"/>
                </a:cubicBezTo>
                <a:cubicBezTo>
                  <a:pt x="17" y="124"/>
                  <a:pt x="17" y="124"/>
                  <a:pt x="17" y="124"/>
                </a:cubicBezTo>
                <a:cubicBezTo>
                  <a:pt x="17" y="125"/>
                  <a:pt x="18" y="127"/>
                  <a:pt x="18" y="128"/>
                </a:cubicBezTo>
                <a:cubicBezTo>
                  <a:pt x="20" y="137"/>
                  <a:pt x="23" y="146"/>
                  <a:pt x="29" y="153"/>
                </a:cubicBezTo>
                <a:cubicBezTo>
                  <a:pt x="33" y="162"/>
                  <a:pt x="47" y="167"/>
                  <a:pt x="47" y="178"/>
                </a:cubicBezTo>
                <a:cubicBezTo>
                  <a:pt x="47" y="192"/>
                  <a:pt x="47" y="192"/>
                  <a:pt x="47" y="192"/>
                </a:cubicBezTo>
                <a:cubicBezTo>
                  <a:pt x="100" y="192"/>
                  <a:pt x="100" y="192"/>
                  <a:pt x="100" y="192"/>
                </a:cubicBezTo>
                <a:cubicBezTo>
                  <a:pt x="100" y="179"/>
                  <a:pt x="100" y="179"/>
                  <a:pt x="100" y="179"/>
                </a:cubicBezTo>
                <a:cubicBezTo>
                  <a:pt x="102" y="174"/>
                  <a:pt x="104" y="172"/>
                  <a:pt x="106" y="168"/>
                </a:cubicBezTo>
                <a:cubicBezTo>
                  <a:pt x="118" y="154"/>
                  <a:pt x="119" y="130"/>
                  <a:pt x="119" y="114"/>
                </a:cubicBezTo>
                <a:cubicBezTo>
                  <a:pt x="120" y="100"/>
                  <a:pt x="128" y="51"/>
                  <a:pt x="130" y="43"/>
                </a:cubicBezTo>
                <a:cubicBezTo>
                  <a:pt x="132" y="32"/>
                  <a:pt x="118" y="28"/>
                  <a:pt x="115" y="40"/>
                </a:cubicBezTo>
                <a:cubicBezTo>
                  <a:pt x="105" y="85"/>
                  <a:pt x="105" y="85"/>
                  <a:pt x="105" y="85"/>
                </a:cubicBezTo>
                <a:cubicBezTo>
                  <a:pt x="104" y="87"/>
                  <a:pt x="104" y="87"/>
                  <a:pt x="104" y="87"/>
                </a:cubicBezTo>
                <a:cubicBezTo>
                  <a:pt x="104" y="87"/>
                  <a:pt x="104" y="87"/>
                  <a:pt x="104" y="87"/>
                </a:cubicBezTo>
                <a:cubicBezTo>
                  <a:pt x="104" y="87"/>
                  <a:pt x="103" y="87"/>
                  <a:pt x="103" y="87"/>
                </a:cubicBezTo>
                <a:cubicBezTo>
                  <a:pt x="102" y="85"/>
                  <a:pt x="101" y="83"/>
                  <a:pt x="101" y="82"/>
                </a:cubicBezTo>
                <a:cubicBezTo>
                  <a:pt x="101" y="82"/>
                  <a:pt x="106" y="31"/>
                  <a:pt x="107" y="22"/>
                </a:cubicBezTo>
                <a:cubicBezTo>
                  <a:pt x="108" y="11"/>
                  <a:pt x="94" y="9"/>
                  <a:pt x="93" y="1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 name="Freeform 75"/>
          <p:cNvSpPr>
            <a:spLocks noEditPoints="1"/>
          </p:cNvSpPr>
          <p:nvPr/>
        </p:nvSpPr>
        <p:spPr bwMode="auto">
          <a:xfrm>
            <a:off x="1184275" y="3449638"/>
            <a:ext cx="225425" cy="212725"/>
          </a:xfrm>
          <a:custGeom>
            <a:avLst/>
            <a:gdLst>
              <a:gd name="T0" fmla="*/ 43 w 100"/>
              <a:gd name="T1" fmla="*/ 35 h 94"/>
              <a:gd name="T2" fmla="*/ 26 w 100"/>
              <a:gd name="T3" fmla="*/ 44 h 94"/>
              <a:gd name="T4" fmla="*/ 43 w 100"/>
              <a:gd name="T5" fmla="*/ 58 h 94"/>
              <a:gd name="T6" fmla="*/ 49 w 100"/>
              <a:gd name="T7" fmla="*/ 57 h 94"/>
              <a:gd name="T8" fmla="*/ 63 w 100"/>
              <a:gd name="T9" fmla="*/ 61 h 94"/>
              <a:gd name="T10" fmla="*/ 64 w 100"/>
              <a:gd name="T11" fmla="*/ 55 h 94"/>
              <a:gd name="T12" fmla="*/ 43 w 100"/>
              <a:gd name="T13" fmla="*/ 35 h 94"/>
              <a:gd name="T14" fmla="*/ 83 w 100"/>
              <a:gd name="T15" fmla="*/ 38 h 94"/>
              <a:gd name="T16" fmla="*/ 83 w 100"/>
              <a:gd name="T17" fmla="*/ 16 h 94"/>
              <a:gd name="T18" fmla="*/ 59 w 100"/>
              <a:gd name="T19" fmla="*/ 16 h 94"/>
              <a:gd name="T20" fmla="*/ 43 w 100"/>
              <a:gd name="T21" fmla="*/ 0 h 94"/>
              <a:gd name="T22" fmla="*/ 26 w 100"/>
              <a:gd name="T23" fmla="*/ 16 h 94"/>
              <a:gd name="T24" fmla="*/ 3 w 100"/>
              <a:gd name="T25" fmla="*/ 16 h 94"/>
              <a:gd name="T26" fmla="*/ 3 w 100"/>
              <a:gd name="T27" fmla="*/ 40 h 94"/>
              <a:gd name="T28" fmla="*/ 0 w 100"/>
              <a:gd name="T29" fmla="*/ 42 h 94"/>
              <a:gd name="T30" fmla="*/ 14 w 100"/>
              <a:gd name="T31" fmla="*/ 41 h 94"/>
              <a:gd name="T32" fmla="*/ 43 w 100"/>
              <a:gd name="T33" fmla="*/ 23 h 94"/>
              <a:gd name="T34" fmla="*/ 76 w 100"/>
              <a:gd name="T35" fmla="*/ 55 h 94"/>
              <a:gd name="T36" fmla="*/ 73 w 100"/>
              <a:gd name="T37" fmla="*/ 69 h 94"/>
              <a:gd name="T38" fmla="*/ 78 w 100"/>
              <a:gd name="T39" fmla="*/ 85 h 94"/>
              <a:gd name="T40" fmla="*/ 76 w 100"/>
              <a:gd name="T41" fmla="*/ 94 h 94"/>
              <a:gd name="T42" fmla="*/ 84 w 100"/>
              <a:gd name="T43" fmla="*/ 94 h 94"/>
              <a:gd name="T44" fmla="*/ 84 w 100"/>
              <a:gd name="T45" fmla="*/ 71 h 94"/>
              <a:gd name="T46" fmla="*/ 100 w 100"/>
              <a:gd name="T47" fmla="*/ 55 h 94"/>
              <a:gd name="T48" fmla="*/ 83 w 100"/>
              <a:gd name="T49" fmla="*/ 3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94">
                <a:moveTo>
                  <a:pt x="43" y="35"/>
                </a:moveTo>
                <a:cubicBezTo>
                  <a:pt x="36" y="35"/>
                  <a:pt x="30" y="39"/>
                  <a:pt x="26" y="44"/>
                </a:cubicBezTo>
                <a:cubicBezTo>
                  <a:pt x="33" y="47"/>
                  <a:pt x="40" y="52"/>
                  <a:pt x="43" y="58"/>
                </a:cubicBezTo>
                <a:cubicBezTo>
                  <a:pt x="45" y="58"/>
                  <a:pt x="47" y="57"/>
                  <a:pt x="49" y="57"/>
                </a:cubicBezTo>
                <a:cubicBezTo>
                  <a:pt x="54" y="57"/>
                  <a:pt x="59" y="59"/>
                  <a:pt x="63" y="61"/>
                </a:cubicBezTo>
                <a:cubicBezTo>
                  <a:pt x="63" y="59"/>
                  <a:pt x="64" y="57"/>
                  <a:pt x="64" y="55"/>
                </a:cubicBezTo>
                <a:cubicBezTo>
                  <a:pt x="64" y="44"/>
                  <a:pt x="55" y="35"/>
                  <a:pt x="43" y="35"/>
                </a:cubicBezTo>
                <a:close/>
                <a:moveTo>
                  <a:pt x="83" y="38"/>
                </a:moveTo>
                <a:cubicBezTo>
                  <a:pt x="83" y="16"/>
                  <a:pt x="83" y="16"/>
                  <a:pt x="83" y="16"/>
                </a:cubicBezTo>
                <a:cubicBezTo>
                  <a:pt x="59" y="16"/>
                  <a:pt x="59" y="16"/>
                  <a:pt x="59" y="16"/>
                </a:cubicBezTo>
                <a:cubicBezTo>
                  <a:pt x="43" y="0"/>
                  <a:pt x="43" y="0"/>
                  <a:pt x="43" y="0"/>
                </a:cubicBezTo>
                <a:cubicBezTo>
                  <a:pt x="26" y="16"/>
                  <a:pt x="26" y="16"/>
                  <a:pt x="26" y="16"/>
                </a:cubicBezTo>
                <a:cubicBezTo>
                  <a:pt x="3" y="16"/>
                  <a:pt x="3" y="16"/>
                  <a:pt x="3" y="16"/>
                </a:cubicBezTo>
                <a:cubicBezTo>
                  <a:pt x="3" y="40"/>
                  <a:pt x="3" y="40"/>
                  <a:pt x="3" y="40"/>
                </a:cubicBezTo>
                <a:cubicBezTo>
                  <a:pt x="0" y="42"/>
                  <a:pt x="0" y="42"/>
                  <a:pt x="0" y="42"/>
                </a:cubicBezTo>
                <a:cubicBezTo>
                  <a:pt x="5" y="41"/>
                  <a:pt x="10" y="41"/>
                  <a:pt x="14" y="41"/>
                </a:cubicBezTo>
                <a:cubicBezTo>
                  <a:pt x="19" y="30"/>
                  <a:pt x="30" y="23"/>
                  <a:pt x="43" y="23"/>
                </a:cubicBezTo>
                <a:cubicBezTo>
                  <a:pt x="61" y="23"/>
                  <a:pt x="76" y="37"/>
                  <a:pt x="76" y="55"/>
                </a:cubicBezTo>
                <a:cubicBezTo>
                  <a:pt x="76" y="60"/>
                  <a:pt x="75" y="65"/>
                  <a:pt x="73" y="69"/>
                </a:cubicBezTo>
                <a:cubicBezTo>
                  <a:pt x="76" y="74"/>
                  <a:pt x="78" y="79"/>
                  <a:pt x="78" y="85"/>
                </a:cubicBezTo>
                <a:cubicBezTo>
                  <a:pt x="78" y="88"/>
                  <a:pt x="77" y="91"/>
                  <a:pt x="76" y="94"/>
                </a:cubicBezTo>
                <a:cubicBezTo>
                  <a:pt x="84" y="94"/>
                  <a:pt x="84" y="94"/>
                  <a:pt x="84" y="94"/>
                </a:cubicBezTo>
                <a:cubicBezTo>
                  <a:pt x="84" y="71"/>
                  <a:pt x="84" y="71"/>
                  <a:pt x="84" y="71"/>
                </a:cubicBezTo>
                <a:cubicBezTo>
                  <a:pt x="100" y="55"/>
                  <a:pt x="100" y="55"/>
                  <a:pt x="100" y="55"/>
                </a:cubicBezTo>
                <a:lnTo>
                  <a:pt x="83" y="3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 name="Freeform 76"/>
          <p:cNvSpPr/>
          <p:nvPr/>
        </p:nvSpPr>
        <p:spPr bwMode="auto">
          <a:xfrm>
            <a:off x="976313" y="3554413"/>
            <a:ext cx="354012" cy="212725"/>
          </a:xfrm>
          <a:custGeom>
            <a:avLst/>
            <a:gdLst>
              <a:gd name="T0" fmla="*/ 130 w 157"/>
              <a:gd name="T1" fmla="*/ 22 h 94"/>
              <a:gd name="T2" fmla="*/ 124 w 157"/>
              <a:gd name="T3" fmla="*/ 23 h 94"/>
              <a:gd name="T4" fmla="*/ 101 w 157"/>
              <a:gd name="T5" fmla="*/ 8 h 94"/>
              <a:gd name="T6" fmla="*/ 87 w 157"/>
              <a:gd name="T7" fmla="*/ 12 h 94"/>
              <a:gd name="T8" fmla="*/ 64 w 157"/>
              <a:gd name="T9" fmla="*/ 0 h 94"/>
              <a:gd name="T10" fmla="*/ 38 w 157"/>
              <a:gd name="T11" fmla="*/ 24 h 94"/>
              <a:gd name="T12" fmla="*/ 27 w 157"/>
              <a:gd name="T13" fmla="*/ 22 h 94"/>
              <a:gd name="T14" fmla="*/ 0 w 157"/>
              <a:gd name="T15" fmla="*/ 48 h 94"/>
              <a:gd name="T16" fmla="*/ 27 w 157"/>
              <a:gd name="T17" fmla="*/ 74 h 94"/>
              <a:gd name="T18" fmla="*/ 29 w 157"/>
              <a:gd name="T19" fmla="*/ 74 h 94"/>
              <a:gd name="T20" fmla="*/ 54 w 157"/>
              <a:gd name="T21" fmla="*/ 90 h 94"/>
              <a:gd name="T22" fmla="*/ 75 w 157"/>
              <a:gd name="T23" fmla="*/ 80 h 94"/>
              <a:gd name="T24" fmla="*/ 98 w 157"/>
              <a:gd name="T25" fmla="*/ 94 h 94"/>
              <a:gd name="T26" fmla="*/ 125 w 157"/>
              <a:gd name="T27" fmla="*/ 74 h 94"/>
              <a:gd name="T28" fmla="*/ 130 w 157"/>
              <a:gd name="T29" fmla="*/ 74 h 94"/>
              <a:gd name="T30" fmla="*/ 157 w 157"/>
              <a:gd name="T31" fmla="*/ 48 h 94"/>
              <a:gd name="T32" fmla="*/ 130 w 157"/>
              <a:gd name="T33" fmla="*/ 2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
                <a:moveTo>
                  <a:pt x="130" y="22"/>
                </a:moveTo>
                <a:cubicBezTo>
                  <a:pt x="128" y="22"/>
                  <a:pt x="126" y="22"/>
                  <a:pt x="124" y="23"/>
                </a:cubicBezTo>
                <a:cubicBezTo>
                  <a:pt x="120" y="14"/>
                  <a:pt x="111" y="8"/>
                  <a:pt x="101" y="8"/>
                </a:cubicBezTo>
                <a:cubicBezTo>
                  <a:pt x="96" y="8"/>
                  <a:pt x="91" y="10"/>
                  <a:pt x="87" y="12"/>
                </a:cubicBezTo>
                <a:cubicBezTo>
                  <a:pt x="82" y="5"/>
                  <a:pt x="74" y="0"/>
                  <a:pt x="64" y="0"/>
                </a:cubicBezTo>
                <a:cubicBezTo>
                  <a:pt x="50" y="0"/>
                  <a:pt x="39" y="11"/>
                  <a:pt x="38" y="24"/>
                </a:cubicBezTo>
                <a:cubicBezTo>
                  <a:pt x="34" y="23"/>
                  <a:pt x="31" y="22"/>
                  <a:pt x="27" y="22"/>
                </a:cubicBezTo>
                <a:cubicBezTo>
                  <a:pt x="12" y="22"/>
                  <a:pt x="0" y="33"/>
                  <a:pt x="0" y="48"/>
                </a:cubicBezTo>
                <a:cubicBezTo>
                  <a:pt x="0" y="62"/>
                  <a:pt x="12" y="74"/>
                  <a:pt x="27" y="74"/>
                </a:cubicBezTo>
                <a:cubicBezTo>
                  <a:pt x="27" y="74"/>
                  <a:pt x="28" y="74"/>
                  <a:pt x="29" y="74"/>
                </a:cubicBezTo>
                <a:cubicBezTo>
                  <a:pt x="33" y="83"/>
                  <a:pt x="42" y="90"/>
                  <a:pt x="54" y="90"/>
                </a:cubicBezTo>
                <a:cubicBezTo>
                  <a:pt x="62" y="90"/>
                  <a:pt x="70" y="86"/>
                  <a:pt x="75" y="80"/>
                </a:cubicBezTo>
                <a:cubicBezTo>
                  <a:pt x="79" y="89"/>
                  <a:pt x="88" y="94"/>
                  <a:pt x="98" y="94"/>
                </a:cubicBezTo>
                <a:cubicBezTo>
                  <a:pt x="111" y="94"/>
                  <a:pt x="122" y="85"/>
                  <a:pt x="125" y="74"/>
                </a:cubicBezTo>
                <a:cubicBezTo>
                  <a:pt x="126" y="74"/>
                  <a:pt x="128" y="74"/>
                  <a:pt x="130" y="74"/>
                </a:cubicBezTo>
                <a:cubicBezTo>
                  <a:pt x="145" y="74"/>
                  <a:pt x="157" y="63"/>
                  <a:pt x="157" y="48"/>
                </a:cubicBezTo>
                <a:cubicBezTo>
                  <a:pt x="157" y="34"/>
                  <a:pt x="145" y="22"/>
                  <a:pt x="130" y="2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 name="Freeform 77"/>
          <p:cNvSpPr/>
          <p:nvPr/>
        </p:nvSpPr>
        <p:spPr bwMode="auto">
          <a:xfrm>
            <a:off x="1673225" y="3436938"/>
            <a:ext cx="357188" cy="212725"/>
          </a:xfrm>
          <a:custGeom>
            <a:avLst/>
            <a:gdLst>
              <a:gd name="T0" fmla="*/ 131 w 158"/>
              <a:gd name="T1" fmla="*/ 22 h 94"/>
              <a:gd name="T2" fmla="*/ 125 w 158"/>
              <a:gd name="T3" fmla="*/ 22 h 94"/>
              <a:gd name="T4" fmla="*/ 101 w 158"/>
              <a:gd name="T5" fmla="*/ 8 h 94"/>
              <a:gd name="T6" fmla="*/ 87 w 158"/>
              <a:gd name="T7" fmla="*/ 12 h 94"/>
              <a:gd name="T8" fmla="*/ 65 w 158"/>
              <a:gd name="T9" fmla="*/ 0 h 94"/>
              <a:gd name="T10" fmla="*/ 38 w 158"/>
              <a:gd name="T11" fmla="*/ 24 h 94"/>
              <a:gd name="T12" fmla="*/ 27 w 158"/>
              <a:gd name="T13" fmla="*/ 21 h 94"/>
              <a:gd name="T14" fmla="*/ 0 w 158"/>
              <a:gd name="T15" fmla="*/ 47 h 94"/>
              <a:gd name="T16" fmla="*/ 27 w 158"/>
              <a:gd name="T17" fmla="*/ 74 h 94"/>
              <a:gd name="T18" fmla="*/ 29 w 158"/>
              <a:gd name="T19" fmla="*/ 73 h 94"/>
              <a:gd name="T20" fmla="*/ 54 w 158"/>
              <a:gd name="T21" fmla="*/ 90 h 94"/>
              <a:gd name="T22" fmla="*/ 75 w 158"/>
              <a:gd name="T23" fmla="*/ 80 h 94"/>
              <a:gd name="T24" fmla="*/ 99 w 158"/>
              <a:gd name="T25" fmla="*/ 94 h 94"/>
              <a:gd name="T26" fmla="*/ 125 w 158"/>
              <a:gd name="T27" fmla="*/ 73 h 94"/>
              <a:gd name="T28" fmla="*/ 131 w 158"/>
              <a:gd name="T29" fmla="*/ 74 h 94"/>
              <a:gd name="T30" fmla="*/ 158 w 158"/>
              <a:gd name="T31" fmla="*/ 48 h 94"/>
              <a:gd name="T32" fmla="*/ 131 w 158"/>
              <a:gd name="T33" fmla="*/ 2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4">
                <a:moveTo>
                  <a:pt x="131" y="22"/>
                </a:moveTo>
                <a:cubicBezTo>
                  <a:pt x="129" y="22"/>
                  <a:pt x="127" y="22"/>
                  <a:pt x="125" y="22"/>
                </a:cubicBezTo>
                <a:cubicBezTo>
                  <a:pt x="120" y="14"/>
                  <a:pt x="112" y="8"/>
                  <a:pt x="101" y="8"/>
                </a:cubicBezTo>
                <a:cubicBezTo>
                  <a:pt x="96" y="8"/>
                  <a:pt x="91" y="10"/>
                  <a:pt x="87" y="12"/>
                </a:cubicBezTo>
                <a:cubicBezTo>
                  <a:pt x="83" y="5"/>
                  <a:pt x="74" y="0"/>
                  <a:pt x="65" y="0"/>
                </a:cubicBezTo>
                <a:cubicBezTo>
                  <a:pt x="51" y="0"/>
                  <a:pt x="39" y="10"/>
                  <a:pt x="38" y="24"/>
                </a:cubicBezTo>
                <a:cubicBezTo>
                  <a:pt x="35" y="22"/>
                  <a:pt x="31" y="21"/>
                  <a:pt x="27" y="21"/>
                </a:cubicBezTo>
                <a:cubicBezTo>
                  <a:pt x="12" y="21"/>
                  <a:pt x="0" y="33"/>
                  <a:pt x="0" y="47"/>
                </a:cubicBezTo>
                <a:cubicBezTo>
                  <a:pt x="0" y="62"/>
                  <a:pt x="12" y="74"/>
                  <a:pt x="27" y="74"/>
                </a:cubicBezTo>
                <a:cubicBezTo>
                  <a:pt x="28" y="74"/>
                  <a:pt x="29" y="73"/>
                  <a:pt x="29" y="73"/>
                </a:cubicBezTo>
                <a:cubicBezTo>
                  <a:pt x="33" y="83"/>
                  <a:pt x="43" y="90"/>
                  <a:pt x="54" y="90"/>
                </a:cubicBezTo>
                <a:cubicBezTo>
                  <a:pt x="63" y="90"/>
                  <a:pt x="70" y="86"/>
                  <a:pt x="75" y="80"/>
                </a:cubicBezTo>
                <a:cubicBezTo>
                  <a:pt x="79" y="88"/>
                  <a:pt x="88" y="94"/>
                  <a:pt x="99" y="94"/>
                </a:cubicBezTo>
                <a:cubicBezTo>
                  <a:pt x="112" y="94"/>
                  <a:pt x="123" y="85"/>
                  <a:pt x="125" y="73"/>
                </a:cubicBezTo>
                <a:cubicBezTo>
                  <a:pt x="127" y="74"/>
                  <a:pt x="129" y="74"/>
                  <a:pt x="131" y="74"/>
                </a:cubicBezTo>
                <a:cubicBezTo>
                  <a:pt x="146" y="74"/>
                  <a:pt x="158" y="62"/>
                  <a:pt x="158" y="48"/>
                </a:cubicBezTo>
                <a:cubicBezTo>
                  <a:pt x="158" y="33"/>
                  <a:pt x="146" y="22"/>
                  <a:pt x="131" y="2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 name="Freeform 78"/>
          <p:cNvSpPr/>
          <p:nvPr/>
        </p:nvSpPr>
        <p:spPr bwMode="auto">
          <a:xfrm>
            <a:off x="1677988" y="3662363"/>
            <a:ext cx="84137" cy="120650"/>
          </a:xfrm>
          <a:custGeom>
            <a:avLst/>
            <a:gdLst>
              <a:gd name="T0" fmla="*/ 11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1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1"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1" y="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 name="Freeform 79"/>
          <p:cNvSpPr/>
          <p:nvPr/>
        </p:nvSpPr>
        <p:spPr bwMode="auto">
          <a:xfrm>
            <a:off x="1752600" y="3662363"/>
            <a:ext cx="84138" cy="120650"/>
          </a:xfrm>
          <a:custGeom>
            <a:avLst/>
            <a:gdLst>
              <a:gd name="T0" fmla="*/ 10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0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0" y="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 name="Freeform 80"/>
          <p:cNvSpPr/>
          <p:nvPr/>
        </p:nvSpPr>
        <p:spPr bwMode="auto">
          <a:xfrm>
            <a:off x="1827213" y="3662363"/>
            <a:ext cx="84137" cy="120650"/>
          </a:xfrm>
          <a:custGeom>
            <a:avLst/>
            <a:gdLst>
              <a:gd name="T0" fmla="*/ 10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0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1" y="0"/>
                  <a:pt x="34" y="1"/>
                </a:cubicBezTo>
                <a:cubicBezTo>
                  <a:pt x="34" y="1"/>
                  <a:pt x="34" y="1"/>
                  <a:pt x="34" y="1"/>
                </a:cubicBezTo>
                <a:cubicBezTo>
                  <a:pt x="36" y="3"/>
                  <a:pt x="37" y="6"/>
                  <a:pt x="36" y="8"/>
                </a:cubicBezTo>
                <a:lnTo>
                  <a:pt x="10" y="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 name="Freeform 81"/>
          <p:cNvSpPr>
            <a:spLocks noEditPoints="1"/>
          </p:cNvSpPr>
          <p:nvPr/>
        </p:nvSpPr>
        <p:spPr bwMode="auto">
          <a:xfrm>
            <a:off x="2305050" y="3416300"/>
            <a:ext cx="393700" cy="384175"/>
          </a:xfrm>
          <a:custGeom>
            <a:avLst/>
            <a:gdLst>
              <a:gd name="T0" fmla="*/ 148 w 174"/>
              <a:gd name="T1" fmla="*/ 59 h 170"/>
              <a:gd name="T2" fmla="*/ 148 w 174"/>
              <a:gd name="T3" fmla="*/ 24 h 170"/>
              <a:gd name="T4" fmla="*/ 111 w 174"/>
              <a:gd name="T5" fmla="*/ 24 h 170"/>
              <a:gd name="T6" fmla="*/ 86 w 174"/>
              <a:gd name="T7" fmla="*/ 0 h 170"/>
              <a:gd name="T8" fmla="*/ 60 w 174"/>
              <a:gd name="T9" fmla="*/ 25 h 170"/>
              <a:gd name="T10" fmla="*/ 25 w 174"/>
              <a:gd name="T11" fmla="*/ 25 h 170"/>
              <a:gd name="T12" fmla="*/ 25 w 174"/>
              <a:gd name="T13" fmla="*/ 61 h 170"/>
              <a:gd name="T14" fmla="*/ 0 w 174"/>
              <a:gd name="T15" fmla="*/ 86 h 170"/>
              <a:gd name="T16" fmla="*/ 26 w 174"/>
              <a:gd name="T17" fmla="*/ 111 h 170"/>
              <a:gd name="T18" fmla="*/ 26 w 174"/>
              <a:gd name="T19" fmla="*/ 146 h 170"/>
              <a:gd name="T20" fmla="*/ 63 w 174"/>
              <a:gd name="T21" fmla="*/ 146 h 170"/>
              <a:gd name="T22" fmla="*/ 88 w 174"/>
              <a:gd name="T23" fmla="*/ 170 h 170"/>
              <a:gd name="T24" fmla="*/ 114 w 174"/>
              <a:gd name="T25" fmla="*/ 145 h 170"/>
              <a:gd name="T26" fmla="*/ 149 w 174"/>
              <a:gd name="T27" fmla="*/ 145 h 170"/>
              <a:gd name="T28" fmla="*/ 149 w 174"/>
              <a:gd name="T29" fmla="*/ 109 h 170"/>
              <a:gd name="T30" fmla="*/ 174 w 174"/>
              <a:gd name="T31" fmla="*/ 84 h 170"/>
              <a:gd name="T32" fmla="*/ 148 w 174"/>
              <a:gd name="T33" fmla="*/ 59 h 170"/>
              <a:gd name="T34" fmla="*/ 87 w 174"/>
              <a:gd name="T35" fmla="*/ 134 h 170"/>
              <a:gd name="T36" fmla="*/ 37 w 174"/>
              <a:gd name="T37" fmla="*/ 85 h 170"/>
              <a:gd name="T38" fmla="*/ 87 w 174"/>
              <a:gd name="T39" fmla="*/ 36 h 170"/>
              <a:gd name="T40" fmla="*/ 137 w 174"/>
              <a:gd name="T41" fmla="*/ 85 h 170"/>
              <a:gd name="T42" fmla="*/ 87 w 174"/>
              <a:gd name="T43" fmla="*/ 13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170">
                <a:moveTo>
                  <a:pt x="148" y="59"/>
                </a:moveTo>
                <a:cubicBezTo>
                  <a:pt x="148" y="24"/>
                  <a:pt x="148" y="24"/>
                  <a:pt x="148" y="24"/>
                </a:cubicBezTo>
                <a:cubicBezTo>
                  <a:pt x="111" y="24"/>
                  <a:pt x="111" y="24"/>
                  <a:pt x="111" y="24"/>
                </a:cubicBezTo>
                <a:cubicBezTo>
                  <a:pt x="86" y="0"/>
                  <a:pt x="86" y="0"/>
                  <a:pt x="86" y="0"/>
                </a:cubicBezTo>
                <a:cubicBezTo>
                  <a:pt x="60" y="25"/>
                  <a:pt x="60" y="25"/>
                  <a:pt x="60" y="25"/>
                </a:cubicBezTo>
                <a:cubicBezTo>
                  <a:pt x="25" y="25"/>
                  <a:pt x="25" y="25"/>
                  <a:pt x="25" y="25"/>
                </a:cubicBezTo>
                <a:cubicBezTo>
                  <a:pt x="25" y="61"/>
                  <a:pt x="25" y="61"/>
                  <a:pt x="25" y="61"/>
                </a:cubicBezTo>
                <a:cubicBezTo>
                  <a:pt x="0" y="86"/>
                  <a:pt x="0" y="86"/>
                  <a:pt x="0" y="86"/>
                </a:cubicBezTo>
                <a:cubicBezTo>
                  <a:pt x="26" y="111"/>
                  <a:pt x="26" y="111"/>
                  <a:pt x="26" y="111"/>
                </a:cubicBezTo>
                <a:cubicBezTo>
                  <a:pt x="26" y="146"/>
                  <a:pt x="26" y="146"/>
                  <a:pt x="26" y="146"/>
                </a:cubicBezTo>
                <a:cubicBezTo>
                  <a:pt x="63" y="146"/>
                  <a:pt x="63" y="146"/>
                  <a:pt x="63" y="146"/>
                </a:cubicBezTo>
                <a:cubicBezTo>
                  <a:pt x="88" y="170"/>
                  <a:pt x="88" y="170"/>
                  <a:pt x="88" y="170"/>
                </a:cubicBezTo>
                <a:cubicBezTo>
                  <a:pt x="114" y="145"/>
                  <a:pt x="114" y="145"/>
                  <a:pt x="114" y="145"/>
                </a:cubicBezTo>
                <a:cubicBezTo>
                  <a:pt x="149" y="145"/>
                  <a:pt x="149" y="145"/>
                  <a:pt x="149" y="145"/>
                </a:cubicBezTo>
                <a:cubicBezTo>
                  <a:pt x="149" y="109"/>
                  <a:pt x="149" y="109"/>
                  <a:pt x="149" y="109"/>
                </a:cubicBezTo>
                <a:cubicBezTo>
                  <a:pt x="174" y="84"/>
                  <a:pt x="174" y="84"/>
                  <a:pt x="174" y="84"/>
                </a:cubicBezTo>
                <a:lnTo>
                  <a:pt x="148" y="59"/>
                </a:lnTo>
                <a:close/>
                <a:moveTo>
                  <a:pt x="87" y="134"/>
                </a:moveTo>
                <a:cubicBezTo>
                  <a:pt x="59" y="134"/>
                  <a:pt x="37" y="112"/>
                  <a:pt x="37" y="85"/>
                </a:cubicBezTo>
                <a:cubicBezTo>
                  <a:pt x="37" y="58"/>
                  <a:pt x="59" y="36"/>
                  <a:pt x="87" y="36"/>
                </a:cubicBezTo>
                <a:cubicBezTo>
                  <a:pt x="115" y="36"/>
                  <a:pt x="137" y="58"/>
                  <a:pt x="137" y="85"/>
                </a:cubicBezTo>
                <a:cubicBezTo>
                  <a:pt x="137" y="112"/>
                  <a:pt x="115" y="134"/>
                  <a:pt x="87" y="1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 name="Oval 82"/>
          <p:cNvSpPr>
            <a:spLocks noChangeArrowheads="1"/>
          </p:cNvSpPr>
          <p:nvPr/>
        </p:nvSpPr>
        <p:spPr bwMode="auto">
          <a:xfrm>
            <a:off x="2432050" y="3538538"/>
            <a:ext cx="139700" cy="1397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 name="Oval 83"/>
          <p:cNvSpPr>
            <a:spLocks noChangeArrowheads="1"/>
          </p:cNvSpPr>
          <p:nvPr/>
        </p:nvSpPr>
        <p:spPr bwMode="auto">
          <a:xfrm>
            <a:off x="3109913" y="3567113"/>
            <a:ext cx="66675" cy="6826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 name="Freeform 84"/>
          <p:cNvSpPr>
            <a:spLocks noEditPoints="1"/>
          </p:cNvSpPr>
          <p:nvPr/>
        </p:nvSpPr>
        <p:spPr bwMode="auto">
          <a:xfrm>
            <a:off x="2976563" y="3449638"/>
            <a:ext cx="333375" cy="317500"/>
          </a:xfrm>
          <a:custGeom>
            <a:avLst/>
            <a:gdLst>
              <a:gd name="T0" fmla="*/ 104 w 148"/>
              <a:gd name="T1" fmla="*/ 0 h 140"/>
              <a:gd name="T2" fmla="*/ 88 w 148"/>
              <a:gd name="T3" fmla="*/ 35 h 140"/>
              <a:gd name="T4" fmla="*/ 110 w 148"/>
              <a:gd name="T5" fmla="*/ 67 h 140"/>
              <a:gd name="T6" fmla="*/ 110 w 148"/>
              <a:gd name="T7" fmla="*/ 72 h 140"/>
              <a:gd name="T8" fmla="*/ 148 w 148"/>
              <a:gd name="T9" fmla="*/ 76 h 140"/>
              <a:gd name="T10" fmla="*/ 148 w 148"/>
              <a:gd name="T11" fmla="*/ 67 h 140"/>
              <a:gd name="T12" fmla="*/ 104 w 148"/>
              <a:gd name="T13" fmla="*/ 0 h 140"/>
              <a:gd name="T14" fmla="*/ 74 w 148"/>
              <a:gd name="T15" fmla="*/ 102 h 140"/>
              <a:gd name="T16" fmla="*/ 53 w 148"/>
              <a:gd name="T17" fmla="*/ 96 h 140"/>
              <a:gd name="T18" fmla="*/ 30 w 148"/>
              <a:gd name="T19" fmla="*/ 126 h 140"/>
              <a:gd name="T20" fmla="*/ 74 w 148"/>
              <a:gd name="T21" fmla="*/ 140 h 140"/>
              <a:gd name="T22" fmla="*/ 119 w 148"/>
              <a:gd name="T23" fmla="*/ 125 h 140"/>
              <a:gd name="T24" fmla="*/ 95 w 148"/>
              <a:gd name="T25" fmla="*/ 95 h 140"/>
              <a:gd name="T26" fmla="*/ 74 w 148"/>
              <a:gd name="T27" fmla="*/ 102 h 140"/>
              <a:gd name="T28" fmla="*/ 38 w 148"/>
              <a:gd name="T29" fmla="*/ 67 h 140"/>
              <a:gd name="T30" fmla="*/ 60 w 148"/>
              <a:gd name="T31" fmla="*/ 35 h 140"/>
              <a:gd name="T32" fmla="*/ 44 w 148"/>
              <a:gd name="T33" fmla="*/ 0 h 140"/>
              <a:gd name="T34" fmla="*/ 0 w 148"/>
              <a:gd name="T35" fmla="*/ 67 h 140"/>
              <a:gd name="T36" fmla="*/ 0 w 148"/>
              <a:gd name="T37" fmla="*/ 77 h 140"/>
              <a:gd name="T38" fmla="*/ 39 w 148"/>
              <a:gd name="T39" fmla="*/ 72 h 140"/>
              <a:gd name="T40" fmla="*/ 38 w 148"/>
              <a:gd name="T41"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140">
                <a:moveTo>
                  <a:pt x="104" y="0"/>
                </a:moveTo>
                <a:cubicBezTo>
                  <a:pt x="88" y="35"/>
                  <a:pt x="88" y="35"/>
                  <a:pt x="88" y="35"/>
                </a:cubicBezTo>
                <a:cubicBezTo>
                  <a:pt x="101" y="40"/>
                  <a:pt x="110" y="53"/>
                  <a:pt x="110" y="67"/>
                </a:cubicBezTo>
                <a:cubicBezTo>
                  <a:pt x="110" y="69"/>
                  <a:pt x="110" y="70"/>
                  <a:pt x="110" y="72"/>
                </a:cubicBezTo>
                <a:cubicBezTo>
                  <a:pt x="148" y="76"/>
                  <a:pt x="148" y="76"/>
                  <a:pt x="148" y="76"/>
                </a:cubicBezTo>
                <a:cubicBezTo>
                  <a:pt x="148" y="73"/>
                  <a:pt x="148" y="70"/>
                  <a:pt x="148" y="67"/>
                </a:cubicBezTo>
                <a:cubicBezTo>
                  <a:pt x="148" y="37"/>
                  <a:pt x="130" y="11"/>
                  <a:pt x="104" y="0"/>
                </a:cubicBezTo>
                <a:close/>
                <a:moveTo>
                  <a:pt x="74" y="102"/>
                </a:moveTo>
                <a:cubicBezTo>
                  <a:pt x="66" y="102"/>
                  <a:pt x="59" y="100"/>
                  <a:pt x="53" y="96"/>
                </a:cubicBezTo>
                <a:cubicBezTo>
                  <a:pt x="30" y="126"/>
                  <a:pt x="30" y="126"/>
                  <a:pt x="30" y="126"/>
                </a:cubicBezTo>
                <a:cubicBezTo>
                  <a:pt x="43" y="135"/>
                  <a:pt x="58" y="140"/>
                  <a:pt x="74" y="140"/>
                </a:cubicBezTo>
                <a:cubicBezTo>
                  <a:pt x="91" y="140"/>
                  <a:pt x="106" y="134"/>
                  <a:pt x="119" y="125"/>
                </a:cubicBezTo>
                <a:cubicBezTo>
                  <a:pt x="95" y="95"/>
                  <a:pt x="95" y="95"/>
                  <a:pt x="95" y="95"/>
                </a:cubicBezTo>
                <a:cubicBezTo>
                  <a:pt x="89" y="99"/>
                  <a:pt x="82" y="102"/>
                  <a:pt x="74" y="102"/>
                </a:cubicBezTo>
                <a:close/>
                <a:moveTo>
                  <a:pt x="38" y="67"/>
                </a:moveTo>
                <a:cubicBezTo>
                  <a:pt x="38" y="53"/>
                  <a:pt x="47" y="40"/>
                  <a:pt x="60" y="35"/>
                </a:cubicBezTo>
                <a:cubicBezTo>
                  <a:pt x="44" y="0"/>
                  <a:pt x="44" y="0"/>
                  <a:pt x="44" y="0"/>
                </a:cubicBezTo>
                <a:cubicBezTo>
                  <a:pt x="18" y="12"/>
                  <a:pt x="0" y="37"/>
                  <a:pt x="0" y="67"/>
                </a:cubicBezTo>
                <a:cubicBezTo>
                  <a:pt x="0" y="70"/>
                  <a:pt x="0" y="73"/>
                  <a:pt x="0" y="77"/>
                </a:cubicBezTo>
                <a:cubicBezTo>
                  <a:pt x="39" y="72"/>
                  <a:pt x="39" y="72"/>
                  <a:pt x="39" y="72"/>
                </a:cubicBezTo>
                <a:cubicBezTo>
                  <a:pt x="38" y="70"/>
                  <a:pt x="38" y="69"/>
                  <a:pt x="38" y="6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 name="Freeform 85"/>
          <p:cNvSpPr>
            <a:spLocks noEditPoints="1"/>
          </p:cNvSpPr>
          <p:nvPr/>
        </p:nvSpPr>
        <p:spPr bwMode="auto">
          <a:xfrm>
            <a:off x="3594100" y="3417888"/>
            <a:ext cx="347663" cy="376237"/>
          </a:xfrm>
          <a:custGeom>
            <a:avLst/>
            <a:gdLst>
              <a:gd name="T0" fmla="*/ 79 w 154"/>
              <a:gd name="T1" fmla="*/ 117 h 166"/>
              <a:gd name="T2" fmla="*/ 64 w 154"/>
              <a:gd name="T3" fmla="*/ 126 h 166"/>
              <a:gd name="T4" fmla="*/ 59 w 154"/>
              <a:gd name="T5" fmla="*/ 127 h 166"/>
              <a:gd name="T6" fmla="*/ 53 w 154"/>
              <a:gd name="T7" fmla="*/ 166 h 166"/>
              <a:gd name="T8" fmla="*/ 105 w 154"/>
              <a:gd name="T9" fmla="*/ 166 h 166"/>
              <a:gd name="T10" fmla="*/ 96 w 154"/>
              <a:gd name="T11" fmla="*/ 129 h 166"/>
              <a:gd name="T12" fmla="*/ 79 w 154"/>
              <a:gd name="T13" fmla="*/ 117 h 166"/>
              <a:gd name="T14" fmla="*/ 148 w 154"/>
              <a:gd name="T15" fmla="*/ 50 h 166"/>
              <a:gd name="T16" fmla="*/ 124 w 154"/>
              <a:gd name="T17" fmla="*/ 29 h 166"/>
              <a:gd name="T18" fmla="*/ 124 w 154"/>
              <a:gd name="T19" fmla="*/ 19 h 166"/>
              <a:gd name="T20" fmla="*/ 96 w 154"/>
              <a:gd name="T21" fmla="*/ 5 h 166"/>
              <a:gd name="T22" fmla="*/ 85 w 154"/>
              <a:gd name="T23" fmla="*/ 15 h 166"/>
              <a:gd name="T24" fmla="*/ 48 w 154"/>
              <a:gd name="T25" fmla="*/ 4 h 166"/>
              <a:gd name="T26" fmla="*/ 25 w 154"/>
              <a:gd name="T27" fmla="*/ 41 h 166"/>
              <a:gd name="T28" fmla="*/ 17 w 154"/>
              <a:gd name="T29" fmla="*/ 42 h 166"/>
              <a:gd name="T30" fmla="*/ 4 w 154"/>
              <a:gd name="T31" fmla="*/ 69 h 166"/>
              <a:gd name="T32" fmla="*/ 18 w 154"/>
              <a:gd name="T33" fmla="*/ 82 h 166"/>
              <a:gd name="T34" fmla="*/ 15 w 154"/>
              <a:gd name="T35" fmla="*/ 96 h 166"/>
              <a:gd name="T36" fmla="*/ 31 w 154"/>
              <a:gd name="T37" fmla="*/ 104 h 166"/>
              <a:gd name="T38" fmla="*/ 34 w 154"/>
              <a:gd name="T39" fmla="*/ 103 h 166"/>
              <a:gd name="T40" fmla="*/ 67 w 154"/>
              <a:gd name="T41" fmla="*/ 118 h 166"/>
              <a:gd name="T42" fmla="*/ 80 w 154"/>
              <a:gd name="T43" fmla="*/ 108 h 166"/>
              <a:gd name="T44" fmla="*/ 107 w 154"/>
              <a:gd name="T45" fmla="*/ 120 h 166"/>
              <a:gd name="T46" fmla="*/ 120 w 154"/>
              <a:gd name="T47" fmla="*/ 93 h 166"/>
              <a:gd name="T48" fmla="*/ 120 w 154"/>
              <a:gd name="T49" fmla="*/ 93 h 166"/>
              <a:gd name="T50" fmla="*/ 127 w 154"/>
              <a:gd name="T51" fmla="*/ 92 h 166"/>
              <a:gd name="T52" fmla="*/ 148 w 154"/>
              <a:gd name="T53" fmla="*/ 5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166">
                <a:moveTo>
                  <a:pt x="79" y="117"/>
                </a:moveTo>
                <a:cubicBezTo>
                  <a:pt x="76" y="122"/>
                  <a:pt x="70" y="124"/>
                  <a:pt x="64" y="126"/>
                </a:cubicBezTo>
                <a:cubicBezTo>
                  <a:pt x="63" y="126"/>
                  <a:pt x="61" y="127"/>
                  <a:pt x="59" y="127"/>
                </a:cubicBezTo>
                <a:cubicBezTo>
                  <a:pt x="53" y="166"/>
                  <a:pt x="53" y="166"/>
                  <a:pt x="53" y="166"/>
                </a:cubicBezTo>
                <a:cubicBezTo>
                  <a:pt x="105" y="166"/>
                  <a:pt x="105" y="166"/>
                  <a:pt x="105" y="166"/>
                </a:cubicBezTo>
                <a:cubicBezTo>
                  <a:pt x="96" y="129"/>
                  <a:pt x="96" y="129"/>
                  <a:pt x="96" y="129"/>
                </a:cubicBezTo>
                <a:cubicBezTo>
                  <a:pt x="88" y="129"/>
                  <a:pt x="82" y="125"/>
                  <a:pt x="79" y="117"/>
                </a:cubicBezTo>
                <a:close/>
                <a:moveTo>
                  <a:pt x="148" y="50"/>
                </a:moveTo>
                <a:cubicBezTo>
                  <a:pt x="144" y="39"/>
                  <a:pt x="135" y="32"/>
                  <a:pt x="124" y="29"/>
                </a:cubicBezTo>
                <a:cubicBezTo>
                  <a:pt x="125" y="26"/>
                  <a:pt x="125" y="22"/>
                  <a:pt x="124" y="19"/>
                </a:cubicBezTo>
                <a:cubicBezTo>
                  <a:pt x="120" y="8"/>
                  <a:pt x="107" y="2"/>
                  <a:pt x="96" y="5"/>
                </a:cubicBezTo>
                <a:cubicBezTo>
                  <a:pt x="91" y="7"/>
                  <a:pt x="87" y="10"/>
                  <a:pt x="85" y="15"/>
                </a:cubicBezTo>
                <a:cubicBezTo>
                  <a:pt x="76" y="4"/>
                  <a:pt x="61" y="0"/>
                  <a:pt x="48" y="4"/>
                </a:cubicBezTo>
                <a:cubicBezTo>
                  <a:pt x="32" y="9"/>
                  <a:pt x="23" y="25"/>
                  <a:pt x="25" y="41"/>
                </a:cubicBezTo>
                <a:cubicBezTo>
                  <a:pt x="23" y="41"/>
                  <a:pt x="20" y="41"/>
                  <a:pt x="17" y="42"/>
                </a:cubicBezTo>
                <a:cubicBezTo>
                  <a:pt x="6" y="46"/>
                  <a:pt x="0" y="58"/>
                  <a:pt x="4" y="69"/>
                </a:cubicBezTo>
                <a:cubicBezTo>
                  <a:pt x="6" y="76"/>
                  <a:pt x="12" y="80"/>
                  <a:pt x="18" y="82"/>
                </a:cubicBezTo>
                <a:cubicBezTo>
                  <a:pt x="14" y="86"/>
                  <a:pt x="13" y="91"/>
                  <a:pt x="15" y="96"/>
                </a:cubicBezTo>
                <a:cubicBezTo>
                  <a:pt x="17" y="103"/>
                  <a:pt x="25" y="106"/>
                  <a:pt x="31" y="104"/>
                </a:cubicBezTo>
                <a:cubicBezTo>
                  <a:pt x="32" y="104"/>
                  <a:pt x="33" y="104"/>
                  <a:pt x="34" y="103"/>
                </a:cubicBezTo>
                <a:cubicBezTo>
                  <a:pt x="39" y="116"/>
                  <a:pt x="53" y="122"/>
                  <a:pt x="67" y="118"/>
                </a:cubicBezTo>
                <a:cubicBezTo>
                  <a:pt x="72" y="116"/>
                  <a:pt x="76" y="113"/>
                  <a:pt x="80" y="108"/>
                </a:cubicBezTo>
                <a:cubicBezTo>
                  <a:pt x="84" y="119"/>
                  <a:pt x="96" y="124"/>
                  <a:pt x="107" y="120"/>
                </a:cubicBezTo>
                <a:cubicBezTo>
                  <a:pt x="118" y="117"/>
                  <a:pt x="124" y="105"/>
                  <a:pt x="120" y="93"/>
                </a:cubicBezTo>
                <a:cubicBezTo>
                  <a:pt x="120" y="93"/>
                  <a:pt x="120" y="93"/>
                  <a:pt x="120" y="93"/>
                </a:cubicBezTo>
                <a:cubicBezTo>
                  <a:pt x="122" y="93"/>
                  <a:pt x="124" y="92"/>
                  <a:pt x="127" y="92"/>
                </a:cubicBezTo>
                <a:cubicBezTo>
                  <a:pt x="144" y="86"/>
                  <a:pt x="154" y="67"/>
                  <a:pt x="148" y="5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 name="Freeform 86"/>
          <p:cNvSpPr/>
          <p:nvPr/>
        </p:nvSpPr>
        <p:spPr bwMode="auto">
          <a:xfrm>
            <a:off x="4111625" y="3629025"/>
            <a:ext cx="246063" cy="185738"/>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 name="Freeform 87"/>
          <p:cNvSpPr/>
          <p:nvPr/>
        </p:nvSpPr>
        <p:spPr bwMode="auto">
          <a:xfrm>
            <a:off x="4219575" y="3548063"/>
            <a:ext cx="138113" cy="112712"/>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 name="Freeform 88"/>
          <p:cNvSpPr/>
          <p:nvPr/>
        </p:nvSpPr>
        <p:spPr bwMode="auto">
          <a:xfrm>
            <a:off x="4373563" y="3548063"/>
            <a:ext cx="138112" cy="112712"/>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 name="Freeform 89"/>
          <p:cNvSpPr/>
          <p:nvPr/>
        </p:nvSpPr>
        <p:spPr bwMode="auto">
          <a:xfrm>
            <a:off x="4384675" y="3629025"/>
            <a:ext cx="246063" cy="185738"/>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 name="Freeform 90"/>
          <p:cNvSpPr/>
          <p:nvPr/>
        </p:nvSpPr>
        <p:spPr bwMode="auto">
          <a:xfrm>
            <a:off x="4298950" y="3395663"/>
            <a:ext cx="133350" cy="184150"/>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 name="Freeform 91"/>
          <p:cNvSpPr>
            <a:spLocks noEditPoints="1"/>
          </p:cNvSpPr>
          <p:nvPr/>
        </p:nvSpPr>
        <p:spPr bwMode="auto">
          <a:xfrm>
            <a:off x="4878388" y="3400425"/>
            <a:ext cx="320675" cy="415925"/>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 name="Freeform 92"/>
          <p:cNvSpPr/>
          <p:nvPr/>
        </p:nvSpPr>
        <p:spPr bwMode="auto">
          <a:xfrm>
            <a:off x="5522913" y="3438525"/>
            <a:ext cx="219075" cy="357188"/>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 name="Freeform 93"/>
          <p:cNvSpPr/>
          <p:nvPr/>
        </p:nvSpPr>
        <p:spPr bwMode="auto">
          <a:xfrm>
            <a:off x="5695950" y="3406775"/>
            <a:ext cx="127000" cy="23812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 name="Freeform 94"/>
          <p:cNvSpPr/>
          <p:nvPr/>
        </p:nvSpPr>
        <p:spPr bwMode="auto">
          <a:xfrm>
            <a:off x="5441950" y="3462338"/>
            <a:ext cx="114300" cy="247650"/>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 name="Freeform 95"/>
          <p:cNvSpPr>
            <a:spLocks noEditPoints="1"/>
          </p:cNvSpPr>
          <p:nvPr/>
        </p:nvSpPr>
        <p:spPr bwMode="auto">
          <a:xfrm>
            <a:off x="6065838" y="3387725"/>
            <a:ext cx="454025" cy="442913"/>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 name="Freeform 96"/>
          <p:cNvSpPr>
            <a:spLocks noEditPoints="1"/>
          </p:cNvSpPr>
          <p:nvPr/>
        </p:nvSpPr>
        <p:spPr bwMode="auto">
          <a:xfrm>
            <a:off x="6819900" y="3422650"/>
            <a:ext cx="300038" cy="34131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 name="Freeform 97"/>
          <p:cNvSpPr/>
          <p:nvPr/>
        </p:nvSpPr>
        <p:spPr bwMode="auto">
          <a:xfrm>
            <a:off x="7542213" y="3638550"/>
            <a:ext cx="147637" cy="171450"/>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9" name="Freeform 98"/>
          <p:cNvSpPr/>
          <p:nvPr/>
        </p:nvSpPr>
        <p:spPr bwMode="auto">
          <a:xfrm>
            <a:off x="7643813" y="3559175"/>
            <a:ext cx="165100" cy="14446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0" name="Freeform 99"/>
          <p:cNvSpPr/>
          <p:nvPr/>
        </p:nvSpPr>
        <p:spPr bwMode="auto">
          <a:xfrm>
            <a:off x="7610475" y="3425825"/>
            <a:ext cx="134938" cy="13493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1" name="Freeform 100"/>
          <p:cNvSpPr/>
          <p:nvPr/>
        </p:nvSpPr>
        <p:spPr bwMode="auto">
          <a:xfrm>
            <a:off x="7454900" y="3432175"/>
            <a:ext cx="127000" cy="144463"/>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2" name="Freeform 101"/>
          <p:cNvSpPr/>
          <p:nvPr/>
        </p:nvSpPr>
        <p:spPr bwMode="auto">
          <a:xfrm>
            <a:off x="7397750" y="3590925"/>
            <a:ext cx="171450" cy="128588"/>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3" name="Freeform 102"/>
          <p:cNvSpPr/>
          <p:nvPr/>
        </p:nvSpPr>
        <p:spPr bwMode="auto">
          <a:xfrm>
            <a:off x="8102600" y="3521075"/>
            <a:ext cx="212725" cy="173038"/>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4" name="Freeform 103"/>
          <p:cNvSpPr/>
          <p:nvPr/>
        </p:nvSpPr>
        <p:spPr bwMode="auto">
          <a:xfrm>
            <a:off x="8143875" y="3473450"/>
            <a:ext cx="211138" cy="173038"/>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5"/>
                  <a:pt x="0"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5" name="Freeform 104"/>
          <p:cNvSpPr/>
          <p:nvPr/>
        </p:nvSpPr>
        <p:spPr bwMode="auto">
          <a:xfrm>
            <a:off x="8183563" y="3427413"/>
            <a:ext cx="212725" cy="174625"/>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6" name="Freeform 105"/>
          <p:cNvSpPr/>
          <p:nvPr/>
        </p:nvSpPr>
        <p:spPr bwMode="auto">
          <a:xfrm>
            <a:off x="8231188" y="3406775"/>
            <a:ext cx="117475" cy="77788"/>
          </a:xfrm>
          <a:custGeom>
            <a:avLst/>
            <a:gdLst>
              <a:gd name="T0" fmla="*/ 0 w 52"/>
              <a:gd name="T1" fmla="*/ 26 h 34"/>
              <a:gd name="T2" fmla="*/ 25 w 52"/>
              <a:gd name="T3" fmla="*/ 27 h 34"/>
              <a:gd name="T4" fmla="*/ 49 w 52"/>
              <a:gd name="T5" fmla="*/ 26 h 34"/>
              <a:gd name="T6" fmla="*/ 0 w 52"/>
              <a:gd name="T7" fmla="*/ 26 h 34"/>
            </a:gdLst>
            <a:ahLst/>
            <a:cxnLst>
              <a:cxn ang="0">
                <a:pos x="T0" y="T1"/>
              </a:cxn>
              <a:cxn ang="0">
                <a:pos x="T2" y="T3"/>
              </a:cxn>
              <a:cxn ang="0">
                <a:pos x="T4" y="T5"/>
              </a:cxn>
              <a:cxn ang="0">
                <a:pos x="T6" y="T7"/>
              </a:cxn>
            </a:cxnLst>
            <a:rect l="0" t="0" r="r" b="b"/>
            <a:pathLst>
              <a:path w="52" h="34">
                <a:moveTo>
                  <a:pt x="0" y="26"/>
                </a:moveTo>
                <a:cubicBezTo>
                  <a:pt x="0" y="26"/>
                  <a:pt x="4" y="20"/>
                  <a:pt x="25" y="27"/>
                </a:cubicBezTo>
                <a:cubicBezTo>
                  <a:pt x="45" y="34"/>
                  <a:pt x="46" y="31"/>
                  <a:pt x="49" y="26"/>
                </a:cubicBezTo>
                <a:cubicBezTo>
                  <a:pt x="52" y="17"/>
                  <a:pt x="7" y="0"/>
                  <a:pt x="0" y="2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7" name="Freeform 106"/>
          <p:cNvSpPr/>
          <p:nvPr/>
        </p:nvSpPr>
        <p:spPr bwMode="auto">
          <a:xfrm>
            <a:off x="8124825" y="3654425"/>
            <a:ext cx="128588" cy="74613"/>
          </a:xfrm>
          <a:custGeom>
            <a:avLst/>
            <a:gdLst>
              <a:gd name="T0" fmla="*/ 42 w 57"/>
              <a:gd name="T1" fmla="*/ 0 h 33"/>
              <a:gd name="T2" fmla="*/ 0 w 57"/>
              <a:gd name="T3" fmla="*/ 20 h 33"/>
              <a:gd name="T4" fmla="*/ 13 w 57"/>
              <a:gd name="T5" fmla="*/ 33 h 33"/>
              <a:gd name="T6" fmla="*/ 29 w 57"/>
              <a:gd name="T7" fmla="*/ 28 h 33"/>
              <a:gd name="T8" fmla="*/ 57 w 57"/>
              <a:gd name="T9" fmla="*/ 5 h 33"/>
              <a:gd name="T10" fmla="*/ 42 w 57"/>
              <a:gd name="T11" fmla="*/ 0 h 33"/>
            </a:gdLst>
            <a:ahLst/>
            <a:cxnLst>
              <a:cxn ang="0">
                <a:pos x="T0" y="T1"/>
              </a:cxn>
              <a:cxn ang="0">
                <a:pos x="T2" y="T3"/>
              </a:cxn>
              <a:cxn ang="0">
                <a:pos x="T4" y="T5"/>
              </a:cxn>
              <a:cxn ang="0">
                <a:pos x="T6" y="T7"/>
              </a:cxn>
              <a:cxn ang="0">
                <a:pos x="T8" y="T9"/>
              </a:cxn>
              <a:cxn ang="0">
                <a:pos x="T10" y="T11"/>
              </a:cxn>
            </a:cxnLst>
            <a:rect l="0" t="0" r="r" b="b"/>
            <a:pathLst>
              <a:path w="57" h="33">
                <a:moveTo>
                  <a:pt x="42" y="0"/>
                </a:moveTo>
                <a:cubicBezTo>
                  <a:pt x="37" y="25"/>
                  <a:pt x="13" y="6"/>
                  <a:pt x="0" y="20"/>
                </a:cubicBezTo>
                <a:cubicBezTo>
                  <a:pt x="13" y="33"/>
                  <a:pt x="13" y="33"/>
                  <a:pt x="13" y="33"/>
                </a:cubicBezTo>
                <a:cubicBezTo>
                  <a:pt x="13" y="33"/>
                  <a:pt x="15" y="27"/>
                  <a:pt x="29" y="28"/>
                </a:cubicBezTo>
                <a:cubicBezTo>
                  <a:pt x="47" y="29"/>
                  <a:pt x="57" y="14"/>
                  <a:pt x="57" y="5"/>
                </a:cubicBezTo>
                <a:lnTo>
                  <a:pt x="4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8" name="Freeform 107"/>
          <p:cNvSpPr/>
          <p:nvPr/>
        </p:nvSpPr>
        <p:spPr bwMode="auto">
          <a:xfrm>
            <a:off x="8096250" y="3608388"/>
            <a:ext cx="60325" cy="80962"/>
          </a:xfrm>
          <a:custGeom>
            <a:avLst/>
            <a:gdLst>
              <a:gd name="T0" fmla="*/ 27 w 27"/>
              <a:gd name="T1" fmla="*/ 6 h 36"/>
              <a:gd name="T2" fmla="*/ 9 w 27"/>
              <a:gd name="T3" fmla="*/ 0 h 36"/>
              <a:gd name="T4" fmla="*/ 6 w 27"/>
              <a:gd name="T5" fmla="*/ 18 h 36"/>
              <a:gd name="T6" fmla="*/ 6 w 27"/>
              <a:gd name="T7" fmla="*/ 33 h 36"/>
              <a:gd name="T8" fmla="*/ 9 w 27"/>
              <a:gd name="T9" fmla="*/ 36 h 36"/>
              <a:gd name="T10" fmla="*/ 22 w 27"/>
              <a:gd name="T11" fmla="*/ 29 h 36"/>
              <a:gd name="T12" fmla="*/ 27 w 27"/>
              <a:gd name="T13" fmla="*/ 6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27" y="6"/>
                </a:moveTo>
                <a:cubicBezTo>
                  <a:pt x="9" y="0"/>
                  <a:pt x="9" y="0"/>
                  <a:pt x="9" y="0"/>
                </a:cubicBezTo>
                <a:cubicBezTo>
                  <a:pt x="0" y="1"/>
                  <a:pt x="5" y="12"/>
                  <a:pt x="6" y="18"/>
                </a:cubicBezTo>
                <a:cubicBezTo>
                  <a:pt x="9" y="31"/>
                  <a:pt x="6" y="33"/>
                  <a:pt x="6" y="33"/>
                </a:cubicBezTo>
                <a:cubicBezTo>
                  <a:pt x="9" y="36"/>
                  <a:pt x="9" y="36"/>
                  <a:pt x="9" y="36"/>
                </a:cubicBezTo>
                <a:cubicBezTo>
                  <a:pt x="13" y="31"/>
                  <a:pt x="17" y="30"/>
                  <a:pt x="22" y="29"/>
                </a:cubicBezTo>
                <a:cubicBezTo>
                  <a:pt x="21" y="20"/>
                  <a:pt x="17" y="12"/>
                  <a:pt x="27"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9" name="Freeform 108"/>
          <p:cNvSpPr/>
          <p:nvPr/>
        </p:nvSpPr>
        <p:spPr bwMode="auto">
          <a:xfrm>
            <a:off x="8064500" y="3703638"/>
            <a:ext cx="71438" cy="69850"/>
          </a:xfrm>
          <a:custGeom>
            <a:avLst/>
            <a:gdLst>
              <a:gd name="T0" fmla="*/ 30 w 32"/>
              <a:gd name="T1" fmla="*/ 30 h 31"/>
              <a:gd name="T2" fmla="*/ 26 w 32"/>
              <a:gd name="T3" fmla="*/ 30 h 31"/>
              <a:gd name="T4" fmla="*/ 1 w 32"/>
              <a:gd name="T5" fmla="*/ 5 h 31"/>
              <a:gd name="T6" fmla="*/ 1 w 32"/>
              <a:gd name="T7" fmla="*/ 1 h 31"/>
              <a:gd name="T8" fmla="*/ 1 w 32"/>
              <a:gd name="T9" fmla="*/ 1 h 31"/>
              <a:gd name="T10" fmla="*/ 6 w 32"/>
              <a:gd name="T11" fmla="*/ 1 h 31"/>
              <a:gd name="T12" fmla="*/ 31 w 32"/>
              <a:gd name="T13" fmla="*/ 26 h 31"/>
              <a:gd name="T14" fmla="*/ 30 w 32"/>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1">
                <a:moveTo>
                  <a:pt x="30" y="30"/>
                </a:moveTo>
                <a:cubicBezTo>
                  <a:pt x="29" y="31"/>
                  <a:pt x="27" y="31"/>
                  <a:pt x="26" y="30"/>
                </a:cubicBezTo>
                <a:cubicBezTo>
                  <a:pt x="1" y="5"/>
                  <a:pt x="1" y="5"/>
                  <a:pt x="1" y="5"/>
                </a:cubicBezTo>
                <a:cubicBezTo>
                  <a:pt x="0" y="4"/>
                  <a:pt x="0" y="2"/>
                  <a:pt x="1" y="1"/>
                </a:cubicBezTo>
                <a:cubicBezTo>
                  <a:pt x="1" y="1"/>
                  <a:pt x="1" y="1"/>
                  <a:pt x="1" y="1"/>
                </a:cubicBezTo>
                <a:cubicBezTo>
                  <a:pt x="3" y="0"/>
                  <a:pt x="4" y="0"/>
                  <a:pt x="6" y="1"/>
                </a:cubicBezTo>
                <a:cubicBezTo>
                  <a:pt x="31" y="26"/>
                  <a:pt x="31" y="26"/>
                  <a:pt x="31" y="26"/>
                </a:cubicBezTo>
                <a:cubicBezTo>
                  <a:pt x="32" y="27"/>
                  <a:pt x="32" y="29"/>
                  <a:pt x="30"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0" name="Freeform 109"/>
          <p:cNvSpPr/>
          <p:nvPr/>
        </p:nvSpPr>
        <p:spPr bwMode="auto">
          <a:xfrm>
            <a:off x="8058150" y="3713163"/>
            <a:ext cx="69850" cy="69850"/>
          </a:xfrm>
          <a:custGeom>
            <a:avLst/>
            <a:gdLst>
              <a:gd name="T0" fmla="*/ 30 w 31"/>
              <a:gd name="T1" fmla="*/ 30 h 31"/>
              <a:gd name="T2" fmla="*/ 26 w 31"/>
              <a:gd name="T3" fmla="*/ 30 h 31"/>
              <a:gd name="T4" fmla="*/ 1 w 31"/>
              <a:gd name="T5" fmla="*/ 5 h 31"/>
              <a:gd name="T6" fmla="*/ 1 w 31"/>
              <a:gd name="T7" fmla="*/ 1 h 31"/>
              <a:gd name="T8" fmla="*/ 1 w 31"/>
              <a:gd name="T9" fmla="*/ 1 h 31"/>
              <a:gd name="T10" fmla="*/ 5 w 31"/>
              <a:gd name="T11" fmla="*/ 1 h 31"/>
              <a:gd name="T12" fmla="*/ 30 w 31"/>
              <a:gd name="T13" fmla="*/ 26 h 31"/>
              <a:gd name="T14" fmla="*/ 30 w 31"/>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1" name="Freeform 110"/>
          <p:cNvSpPr/>
          <p:nvPr/>
        </p:nvSpPr>
        <p:spPr bwMode="auto">
          <a:xfrm>
            <a:off x="8074025" y="3694113"/>
            <a:ext cx="69850" cy="69850"/>
          </a:xfrm>
          <a:custGeom>
            <a:avLst/>
            <a:gdLst>
              <a:gd name="T0" fmla="*/ 30 w 31"/>
              <a:gd name="T1" fmla="*/ 30 h 31"/>
              <a:gd name="T2" fmla="*/ 26 w 31"/>
              <a:gd name="T3" fmla="*/ 30 h 31"/>
              <a:gd name="T4" fmla="*/ 1 w 31"/>
              <a:gd name="T5" fmla="*/ 5 h 31"/>
              <a:gd name="T6" fmla="*/ 1 w 31"/>
              <a:gd name="T7" fmla="*/ 1 h 31"/>
              <a:gd name="T8" fmla="*/ 1 w 31"/>
              <a:gd name="T9" fmla="*/ 1 h 31"/>
              <a:gd name="T10" fmla="*/ 5 w 31"/>
              <a:gd name="T11" fmla="*/ 1 h 31"/>
              <a:gd name="T12" fmla="*/ 30 w 31"/>
              <a:gd name="T13" fmla="*/ 26 h 31"/>
              <a:gd name="T14" fmla="*/ 30 w 31"/>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2" name="Freeform 111"/>
          <p:cNvSpPr/>
          <p:nvPr/>
        </p:nvSpPr>
        <p:spPr bwMode="auto">
          <a:xfrm>
            <a:off x="8080375" y="3683000"/>
            <a:ext cx="71438" cy="73025"/>
          </a:xfrm>
          <a:custGeom>
            <a:avLst/>
            <a:gdLst>
              <a:gd name="T0" fmla="*/ 31 w 32"/>
              <a:gd name="T1" fmla="*/ 31 h 32"/>
              <a:gd name="T2" fmla="*/ 26 w 32"/>
              <a:gd name="T3" fmla="*/ 31 h 32"/>
              <a:gd name="T4" fmla="*/ 2 w 32"/>
              <a:gd name="T5" fmla="*/ 6 h 32"/>
              <a:gd name="T6" fmla="*/ 2 w 32"/>
              <a:gd name="T7" fmla="*/ 2 h 32"/>
              <a:gd name="T8" fmla="*/ 2 w 32"/>
              <a:gd name="T9" fmla="*/ 2 h 32"/>
              <a:gd name="T10" fmla="*/ 6 w 32"/>
              <a:gd name="T11" fmla="*/ 2 h 32"/>
              <a:gd name="T12" fmla="*/ 31 w 32"/>
              <a:gd name="T13" fmla="*/ 27 h 32"/>
              <a:gd name="T14" fmla="*/ 31 w 32"/>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2">
                <a:moveTo>
                  <a:pt x="31" y="31"/>
                </a:moveTo>
                <a:cubicBezTo>
                  <a:pt x="29" y="32"/>
                  <a:pt x="28" y="32"/>
                  <a:pt x="26" y="31"/>
                </a:cubicBezTo>
                <a:cubicBezTo>
                  <a:pt x="2" y="6"/>
                  <a:pt x="2" y="6"/>
                  <a:pt x="2" y="6"/>
                </a:cubicBezTo>
                <a:cubicBezTo>
                  <a:pt x="0" y="5"/>
                  <a:pt x="0" y="3"/>
                  <a:pt x="2" y="2"/>
                </a:cubicBezTo>
                <a:cubicBezTo>
                  <a:pt x="2" y="2"/>
                  <a:pt x="2" y="2"/>
                  <a:pt x="2" y="2"/>
                </a:cubicBezTo>
                <a:cubicBezTo>
                  <a:pt x="3" y="0"/>
                  <a:pt x="5" y="1"/>
                  <a:pt x="6" y="2"/>
                </a:cubicBezTo>
                <a:cubicBezTo>
                  <a:pt x="31" y="27"/>
                  <a:pt x="31" y="27"/>
                  <a:pt x="31" y="27"/>
                </a:cubicBezTo>
                <a:cubicBezTo>
                  <a:pt x="32" y="28"/>
                  <a:pt x="32" y="30"/>
                  <a:pt x="31" y="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3" name="Freeform 112"/>
          <p:cNvSpPr/>
          <p:nvPr/>
        </p:nvSpPr>
        <p:spPr bwMode="auto">
          <a:xfrm>
            <a:off x="8066088" y="3736975"/>
            <a:ext cx="36512" cy="38100"/>
          </a:xfrm>
          <a:custGeom>
            <a:avLst/>
            <a:gdLst>
              <a:gd name="T0" fmla="*/ 9 w 16"/>
              <a:gd name="T1" fmla="*/ 16 h 17"/>
              <a:gd name="T2" fmla="*/ 8 w 16"/>
              <a:gd name="T3" fmla="*/ 16 h 17"/>
              <a:gd name="T4" fmla="*/ 0 w 16"/>
              <a:gd name="T5" fmla="*/ 10 h 17"/>
              <a:gd name="T6" fmla="*/ 0 w 16"/>
              <a:gd name="T7" fmla="*/ 9 h 17"/>
              <a:gd name="T8" fmla="*/ 7 w 16"/>
              <a:gd name="T9" fmla="*/ 1 h 17"/>
              <a:gd name="T10" fmla="*/ 8 w 16"/>
              <a:gd name="T11" fmla="*/ 1 h 17"/>
              <a:gd name="T12" fmla="*/ 16 w 16"/>
              <a:gd name="T13" fmla="*/ 7 h 17"/>
              <a:gd name="T14" fmla="*/ 16 w 16"/>
              <a:gd name="T15" fmla="*/ 8 h 17"/>
              <a:gd name="T16" fmla="*/ 9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9" y="16"/>
                </a:moveTo>
                <a:cubicBezTo>
                  <a:pt x="9" y="17"/>
                  <a:pt x="8" y="17"/>
                  <a:pt x="8" y="16"/>
                </a:cubicBezTo>
                <a:cubicBezTo>
                  <a:pt x="0" y="10"/>
                  <a:pt x="0" y="10"/>
                  <a:pt x="0" y="10"/>
                </a:cubicBezTo>
                <a:cubicBezTo>
                  <a:pt x="0" y="10"/>
                  <a:pt x="0" y="9"/>
                  <a:pt x="0" y="9"/>
                </a:cubicBezTo>
                <a:cubicBezTo>
                  <a:pt x="7" y="1"/>
                  <a:pt x="7" y="1"/>
                  <a:pt x="7" y="1"/>
                </a:cubicBezTo>
                <a:cubicBezTo>
                  <a:pt x="8" y="0"/>
                  <a:pt x="8" y="0"/>
                  <a:pt x="8" y="1"/>
                </a:cubicBezTo>
                <a:cubicBezTo>
                  <a:pt x="16" y="7"/>
                  <a:pt x="16" y="7"/>
                  <a:pt x="16" y="7"/>
                </a:cubicBezTo>
                <a:cubicBezTo>
                  <a:pt x="16" y="7"/>
                  <a:pt x="16" y="8"/>
                  <a:pt x="16" y="8"/>
                </a:cubicBezTo>
                <a:lnTo>
                  <a:pt x="9"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4" name="Freeform 113"/>
          <p:cNvSpPr/>
          <p:nvPr/>
        </p:nvSpPr>
        <p:spPr bwMode="auto">
          <a:xfrm>
            <a:off x="971550" y="4003675"/>
            <a:ext cx="423863" cy="363538"/>
          </a:xfrm>
          <a:custGeom>
            <a:avLst/>
            <a:gdLst>
              <a:gd name="T0" fmla="*/ 117 w 188"/>
              <a:gd name="T1" fmla="*/ 107 h 161"/>
              <a:gd name="T2" fmla="*/ 112 w 188"/>
              <a:gd name="T3" fmla="*/ 111 h 161"/>
              <a:gd name="T4" fmla="*/ 105 w 188"/>
              <a:gd name="T5" fmla="*/ 108 h 161"/>
              <a:gd name="T6" fmla="*/ 106 w 188"/>
              <a:gd name="T7" fmla="*/ 105 h 161"/>
              <a:gd name="T8" fmla="*/ 97 w 188"/>
              <a:gd name="T9" fmla="*/ 95 h 161"/>
              <a:gd name="T10" fmla="*/ 98 w 188"/>
              <a:gd name="T11" fmla="*/ 87 h 161"/>
              <a:gd name="T12" fmla="*/ 105 w 188"/>
              <a:gd name="T13" fmla="*/ 85 h 161"/>
              <a:gd name="T14" fmla="*/ 99 w 188"/>
              <a:gd name="T15" fmla="*/ 2 h 161"/>
              <a:gd name="T16" fmla="*/ 91 w 188"/>
              <a:gd name="T17" fmla="*/ 2 h 161"/>
              <a:gd name="T18" fmla="*/ 85 w 188"/>
              <a:gd name="T19" fmla="*/ 85 h 161"/>
              <a:gd name="T20" fmla="*/ 91 w 188"/>
              <a:gd name="T21" fmla="*/ 87 h 161"/>
              <a:gd name="T22" fmla="*/ 92 w 188"/>
              <a:gd name="T23" fmla="*/ 95 h 161"/>
              <a:gd name="T24" fmla="*/ 83 w 188"/>
              <a:gd name="T25" fmla="*/ 105 h 161"/>
              <a:gd name="T26" fmla="*/ 84 w 188"/>
              <a:gd name="T27" fmla="*/ 108 h 161"/>
              <a:gd name="T28" fmla="*/ 76 w 188"/>
              <a:gd name="T29" fmla="*/ 111 h 161"/>
              <a:gd name="T30" fmla="*/ 72 w 188"/>
              <a:gd name="T31" fmla="*/ 107 h 161"/>
              <a:gd name="T32" fmla="*/ 0 w 188"/>
              <a:gd name="T33" fmla="*/ 153 h 161"/>
              <a:gd name="T34" fmla="*/ 5 w 188"/>
              <a:gd name="T35" fmla="*/ 160 h 161"/>
              <a:gd name="T36" fmla="*/ 82 w 188"/>
              <a:gd name="T37" fmla="*/ 123 h 161"/>
              <a:gd name="T38" fmla="*/ 80 w 188"/>
              <a:gd name="T39" fmla="*/ 117 h 161"/>
              <a:gd name="T40" fmla="*/ 86 w 188"/>
              <a:gd name="T41" fmla="*/ 113 h 161"/>
              <a:gd name="T42" fmla="*/ 95 w 188"/>
              <a:gd name="T43" fmla="*/ 116 h 161"/>
              <a:gd name="T44" fmla="*/ 103 w 188"/>
              <a:gd name="T45" fmla="*/ 113 h 161"/>
              <a:gd name="T46" fmla="*/ 109 w 188"/>
              <a:gd name="T47" fmla="*/ 118 h 161"/>
              <a:gd name="T48" fmla="*/ 107 w 188"/>
              <a:gd name="T49" fmla="*/ 124 h 161"/>
              <a:gd name="T50" fmla="*/ 184 w 188"/>
              <a:gd name="T51" fmla="*/ 161 h 161"/>
              <a:gd name="T52" fmla="*/ 188 w 188"/>
              <a:gd name="T53" fmla="*/ 154 h 161"/>
              <a:gd name="T54" fmla="*/ 117 w 188"/>
              <a:gd name="T55" fmla="*/ 10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61">
                <a:moveTo>
                  <a:pt x="117" y="107"/>
                </a:moveTo>
                <a:cubicBezTo>
                  <a:pt x="117" y="107"/>
                  <a:pt x="115" y="108"/>
                  <a:pt x="112" y="111"/>
                </a:cubicBezTo>
                <a:cubicBezTo>
                  <a:pt x="105" y="108"/>
                  <a:pt x="105" y="108"/>
                  <a:pt x="105" y="108"/>
                </a:cubicBezTo>
                <a:cubicBezTo>
                  <a:pt x="106" y="107"/>
                  <a:pt x="106" y="106"/>
                  <a:pt x="106" y="105"/>
                </a:cubicBezTo>
                <a:cubicBezTo>
                  <a:pt x="106" y="100"/>
                  <a:pt x="102" y="96"/>
                  <a:pt x="97" y="95"/>
                </a:cubicBezTo>
                <a:cubicBezTo>
                  <a:pt x="98" y="87"/>
                  <a:pt x="98" y="87"/>
                  <a:pt x="98" y="87"/>
                </a:cubicBezTo>
                <a:cubicBezTo>
                  <a:pt x="100" y="86"/>
                  <a:pt x="103" y="86"/>
                  <a:pt x="105" y="85"/>
                </a:cubicBezTo>
                <a:cubicBezTo>
                  <a:pt x="99" y="2"/>
                  <a:pt x="99" y="2"/>
                  <a:pt x="99" y="2"/>
                </a:cubicBezTo>
                <a:cubicBezTo>
                  <a:pt x="99" y="2"/>
                  <a:pt x="95" y="0"/>
                  <a:pt x="91" y="2"/>
                </a:cubicBezTo>
                <a:cubicBezTo>
                  <a:pt x="85" y="85"/>
                  <a:pt x="85" y="85"/>
                  <a:pt x="85" y="85"/>
                </a:cubicBezTo>
                <a:cubicBezTo>
                  <a:pt x="85" y="85"/>
                  <a:pt x="87" y="86"/>
                  <a:pt x="91" y="87"/>
                </a:cubicBezTo>
                <a:cubicBezTo>
                  <a:pt x="92" y="95"/>
                  <a:pt x="92" y="95"/>
                  <a:pt x="92" y="95"/>
                </a:cubicBezTo>
                <a:cubicBezTo>
                  <a:pt x="87" y="96"/>
                  <a:pt x="83" y="100"/>
                  <a:pt x="83" y="105"/>
                </a:cubicBezTo>
                <a:cubicBezTo>
                  <a:pt x="83" y="106"/>
                  <a:pt x="83" y="107"/>
                  <a:pt x="84" y="108"/>
                </a:cubicBezTo>
                <a:cubicBezTo>
                  <a:pt x="76" y="111"/>
                  <a:pt x="76" y="111"/>
                  <a:pt x="76" y="111"/>
                </a:cubicBezTo>
                <a:cubicBezTo>
                  <a:pt x="75" y="110"/>
                  <a:pt x="73" y="108"/>
                  <a:pt x="72" y="107"/>
                </a:cubicBezTo>
                <a:cubicBezTo>
                  <a:pt x="0" y="153"/>
                  <a:pt x="0" y="153"/>
                  <a:pt x="0" y="153"/>
                </a:cubicBezTo>
                <a:cubicBezTo>
                  <a:pt x="0" y="153"/>
                  <a:pt x="1" y="157"/>
                  <a:pt x="5" y="160"/>
                </a:cubicBezTo>
                <a:cubicBezTo>
                  <a:pt x="82" y="123"/>
                  <a:pt x="82" y="123"/>
                  <a:pt x="82" y="123"/>
                </a:cubicBezTo>
                <a:cubicBezTo>
                  <a:pt x="82" y="123"/>
                  <a:pt x="82" y="121"/>
                  <a:pt x="80" y="117"/>
                </a:cubicBezTo>
                <a:cubicBezTo>
                  <a:pt x="86" y="113"/>
                  <a:pt x="86" y="113"/>
                  <a:pt x="86" y="113"/>
                </a:cubicBezTo>
                <a:cubicBezTo>
                  <a:pt x="89" y="115"/>
                  <a:pt x="91" y="116"/>
                  <a:pt x="95" y="116"/>
                </a:cubicBezTo>
                <a:cubicBezTo>
                  <a:pt x="98" y="116"/>
                  <a:pt x="101" y="115"/>
                  <a:pt x="103" y="113"/>
                </a:cubicBezTo>
                <a:cubicBezTo>
                  <a:pt x="109" y="118"/>
                  <a:pt x="109" y="118"/>
                  <a:pt x="109" y="118"/>
                </a:cubicBezTo>
                <a:cubicBezTo>
                  <a:pt x="108" y="119"/>
                  <a:pt x="108" y="122"/>
                  <a:pt x="107" y="124"/>
                </a:cubicBezTo>
                <a:cubicBezTo>
                  <a:pt x="184" y="161"/>
                  <a:pt x="184" y="161"/>
                  <a:pt x="184" y="161"/>
                </a:cubicBezTo>
                <a:cubicBezTo>
                  <a:pt x="184" y="161"/>
                  <a:pt x="188" y="158"/>
                  <a:pt x="188" y="154"/>
                </a:cubicBezTo>
                <a:lnTo>
                  <a:pt x="117" y="10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5" name="Freeform 114"/>
          <p:cNvSpPr/>
          <p:nvPr/>
        </p:nvSpPr>
        <p:spPr bwMode="auto">
          <a:xfrm>
            <a:off x="1666875" y="4173538"/>
            <a:ext cx="379413" cy="122237"/>
          </a:xfrm>
          <a:custGeom>
            <a:avLst/>
            <a:gdLst>
              <a:gd name="T0" fmla="*/ 168 w 168"/>
              <a:gd name="T1" fmla="*/ 8 h 54"/>
              <a:gd name="T2" fmla="*/ 130 w 168"/>
              <a:gd name="T3" fmla="*/ 8 h 54"/>
              <a:gd name="T4" fmla="*/ 130 w 168"/>
              <a:gd name="T5" fmla="*/ 0 h 54"/>
              <a:gd name="T6" fmla="*/ 77 w 168"/>
              <a:gd name="T7" fmla="*/ 0 h 54"/>
              <a:gd name="T8" fmla="*/ 77 w 168"/>
              <a:gd name="T9" fmla="*/ 8 h 54"/>
              <a:gd name="T10" fmla="*/ 51 w 168"/>
              <a:gd name="T11" fmla="*/ 8 h 54"/>
              <a:gd name="T12" fmla="*/ 0 w 168"/>
              <a:gd name="T13" fmla="*/ 54 h 54"/>
              <a:gd name="T14" fmla="*/ 28 w 168"/>
              <a:gd name="T15" fmla="*/ 54 h 54"/>
              <a:gd name="T16" fmla="*/ 51 w 168"/>
              <a:gd name="T17" fmla="*/ 35 h 54"/>
              <a:gd name="T18" fmla="*/ 77 w 168"/>
              <a:gd name="T19" fmla="*/ 35 h 54"/>
              <a:gd name="T20" fmla="*/ 77 w 168"/>
              <a:gd name="T21" fmla="*/ 43 h 54"/>
              <a:gd name="T22" fmla="*/ 130 w 168"/>
              <a:gd name="T23" fmla="*/ 43 h 54"/>
              <a:gd name="T24" fmla="*/ 130 w 168"/>
              <a:gd name="T25" fmla="*/ 35 h 54"/>
              <a:gd name="T26" fmla="*/ 168 w 168"/>
              <a:gd name="T27" fmla="*/ 35 h 54"/>
              <a:gd name="T28" fmla="*/ 168 w 168"/>
              <a:gd name="T29"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54">
                <a:moveTo>
                  <a:pt x="168" y="8"/>
                </a:moveTo>
                <a:cubicBezTo>
                  <a:pt x="130" y="8"/>
                  <a:pt x="130" y="8"/>
                  <a:pt x="130" y="8"/>
                </a:cubicBezTo>
                <a:cubicBezTo>
                  <a:pt x="130" y="0"/>
                  <a:pt x="130" y="0"/>
                  <a:pt x="130" y="0"/>
                </a:cubicBezTo>
                <a:cubicBezTo>
                  <a:pt x="77" y="0"/>
                  <a:pt x="77" y="0"/>
                  <a:pt x="77" y="0"/>
                </a:cubicBezTo>
                <a:cubicBezTo>
                  <a:pt x="77" y="8"/>
                  <a:pt x="77" y="8"/>
                  <a:pt x="77" y="8"/>
                </a:cubicBezTo>
                <a:cubicBezTo>
                  <a:pt x="51" y="8"/>
                  <a:pt x="51" y="8"/>
                  <a:pt x="51" y="8"/>
                </a:cubicBezTo>
                <a:cubicBezTo>
                  <a:pt x="24" y="8"/>
                  <a:pt x="2" y="28"/>
                  <a:pt x="0" y="54"/>
                </a:cubicBezTo>
                <a:cubicBezTo>
                  <a:pt x="28" y="54"/>
                  <a:pt x="28" y="54"/>
                  <a:pt x="28" y="54"/>
                </a:cubicBezTo>
                <a:cubicBezTo>
                  <a:pt x="30" y="43"/>
                  <a:pt x="40" y="35"/>
                  <a:pt x="51" y="35"/>
                </a:cubicBezTo>
                <a:cubicBezTo>
                  <a:pt x="77" y="35"/>
                  <a:pt x="77" y="35"/>
                  <a:pt x="77" y="35"/>
                </a:cubicBezTo>
                <a:cubicBezTo>
                  <a:pt x="77" y="43"/>
                  <a:pt x="77" y="43"/>
                  <a:pt x="77" y="43"/>
                </a:cubicBezTo>
                <a:cubicBezTo>
                  <a:pt x="130" y="43"/>
                  <a:pt x="130" y="43"/>
                  <a:pt x="130" y="43"/>
                </a:cubicBezTo>
                <a:cubicBezTo>
                  <a:pt x="130" y="35"/>
                  <a:pt x="130" y="35"/>
                  <a:pt x="130" y="35"/>
                </a:cubicBezTo>
                <a:cubicBezTo>
                  <a:pt x="168" y="35"/>
                  <a:pt x="168" y="35"/>
                  <a:pt x="168" y="35"/>
                </a:cubicBezTo>
                <a:lnTo>
                  <a:pt x="168"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6" name="Rectangle 115"/>
          <p:cNvSpPr>
            <a:spLocks noChangeArrowheads="1"/>
          </p:cNvSpPr>
          <p:nvPr/>
        </p:nvSpPr>
        <p:spPr bwMode="auto">
          <a:xfrm>
            <a:off x="1657350" y="4321175"/>
            <a:ext cx="84138" cy="444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7" name="Oval 116"/>
          <p:cNvSpPr>
            <a:spLocks noChangeArrowheads="1"/>
          </p:cNvSpPr>
          <p:nvPr/>
        </p:nvSpPr>
        <p:spPr bwMode="auto">
          <a:xfrm>
            <a:off x="1860550" y="4081463"/>
            <a:ext cx="79375" cy="762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8" name="Freeform 117"/>
          <p:cNvSpPr>
            <a:spLocks noEditPoints="1"/>
          </p:cNvSpPr>
          <p:nvPr/>
        </p:nvSpPr>
        <p:spPr bwMode="auto">
          <a:xfrm>
            <a:off x="1789113" y="4100513"/>
            <a:ext cx="227012" cy="42862"/>
          </a:xfrm>
          <a:custGeom>
            <a:avLst/>
            <a:gdLst>
              <a:gd name="T0" fmla="*/ 29 w 101"/>
              <a:gd name="T1" fmla="*/ 0 h 19"/>
              <a:gd name="T2" fmla="*/ 9 w 101"/>
              <a:gd name="T3" fmla="*/ 0 h 19"/>
              <a:gd name="T4" fmla="*/ 0 w 101"/>
              <a:gd name="T5" fmla="*/ 10 h 19"/>
              <a:gd name="T6" fmla="*/ 9 w 101"/>
              <a:gd name="T7" fmla="*/ 19 h 19"/>
              <a:gd name="T8" fmla="*/ 30 w 101"/>
              <a:gd name="T9" fmla="*/ 19 h 19"/>
              <a:gd name="T10" fmla="*/ 27 w 101"/>
              <a:gd name="T11" fmla="*/ 8 h 19"/>
              <a:gd name="T12" fmla="*/ 29 w 101"/>
              <a:gd name="T13" fmla="*/ 0 h 19"/>
              <a:gd name="T14" fmla="*/ 91 w 101"/>
              <a:gd name="T15" fmla="*/ 0 h 19"/>
              <a:gd name="T16" fmla="*/ 71 w 101"/>
              <a:gd name="T17" fmla="*/ 0 h 19"/>
              <a:gd name="T18" fmla="*/ 73 w 101"/>
              <a:gd name="T19" fmla="*/ 8 h 19"/>
              <a:gd name="T20" fmla="*/ 70 w 101"/>
              <a:gd name="T21" fmla="*/ 19 h 19"/>
              <a:gd name="T22" fmla="*/ 91 w 101"/>
              <a:gd name="T23" fmla="*/ 19 h 19"/>
              <a:gd name="T24" fmla="*/ 101 w 101"/>
              <a:gd name="T25" fmla="*/ 10 h 19"/>
              <a:gd name="T26" fmla="*/ 91 w 101"/>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9">
                <a:moveTo>
                  <a:pt x="29" y="0"/>
                </a:moveTo>
                <a:cubicBezTo>
                  <a:pt x="9" y="0"/>
                  <a:pt x="9" y="0"/>
                  <a:pt x="9" y="0"/>
                </a:cubicBezTo>
                <a:cubicBezTo>
                  <a:pt x="4" y="0"/>
                  <a:pt x="0" y="4"/>
                  <a:pt x="0" y="10"/>
                </a:cubicBezTo>
                <a:cubicBezTo>
                  <a:pt x="0" y="15"/>
                  <a:pt x="4" y="19"/>
                  <a:pt x="9" y="19"/>
                </a:cubicBezTo>
                <a:cubicBezTo>
                  <a:pt x="30" y="19"/>
                  <a:pt x="30" y="19"/>
                  <a:pt x="30" y="19"/>
                </a:cubicBezTo>
                <a:cubicBezTo>
                  <a:pt x="28" y="16"/>
                  <a:pt x="27" y="12"/>
                  <a:pt x="27" y="8"/>
                </a:cubicBezTo>
                <a:cubicBezTo>
                  <a:pt x="27" y="5"/>
                  <a:pt x="28" y="3"/>
                  <a:pt x="29" y="0"/>
                </a:cubicBezTo>
                <a:close/>
                <a:moveTo>
                  <a:pt x="91" y="0"/>
                </a:moveTo>
                <a:cubicBezTo>
                  <a:pt x="71" y="0"/>
                  <a:pt x="71" y="0"/>
                  <a:pt x="71" y="0"/>
                </a:cubicBezTo>
                <a:cubicBezTo>
                  <a:pt x="72" y="3"/>
                  <a:pt x="73" y="5"/>
                  <a:pt x="73" y="8"/>
                </a:cubicBezTo>
                <a:cubicBezTo>
                  <a:pt x="73" y="12"/>
                  <a:pt x="71" y="16"/>
                  <a:pt x="70" y="19"/>
                </a:cubicBezTo>
                <a:cubicBezTo>
                  <a:pt x="91" y="19"/>
                  <a:pt x="91" y="19"/>
                  <a:pt x="91" y="19"/>
                </a:cubicBezTo>
                <a:cubicBezTo>
                  <a:pt x="97" y="19"/>
                  <a:pt x="101" y="15"/>
                  <a:pt x="101" y="10"/>
                </a:cubicBezTo>
                <a:cubicBezTo>
                  <a:pt x="101" y="4"/>
                  <a:pt x="97" y="0"/>
                  <a:pt x="9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9" name="Freeform 118"/>
          <p:cNvSpPr/>
          <p:nvPr/>
        </p:nvSpPr>
        <p:spPr bwMode="auto">
          <a:xfrm>
            <a:off x="2501900" y="4184650"/>
            <a:ext cx="161925" cy="219075"/>
          </a:xfrm>
          <a:custGeom>
            <a:avLst/>
            <a:gdLst>
              <a:gd name="T0" fmla="*/ 24 w 102"/>
              <a:gd name="T1" fmla="*/ 0 h 138"/>
              <a:gd name="T2" fmla="*/ 0 w 102"/>
              <a:gd name="T3" fmla="*/ 138 h 138"/>
              <a:gd name="T4" fmla="*/ 56 w 102"/>
              <a:gd name="T5" fmla="*/ 58 h 138"/>
              <a:gd name="T6" fmla="*/ 75 w 102"/>
              <a:gd name="T7" fmla="*/ 137 h 138"/>
              <a:gd name="T8" fmla="*/ 102 w 102"/>
              <a:gd name="T9" fmla="*/ 0 h 138"/>
              <a:gd name="T10" fmla="*/ 24 w 102"/>
              <a:gd name="T11" fmla="*/ 0 h 138"/>
            </a:gdLst>
            <a:ahLst/>
            <a:cxnLst>
              <a:cxn ang="0">
                <a:pos x="T0" y="T1"/>
              </a:cxn>
              <a:cxn ang="0">
                <a:pos x="T2" y="T3"/>
              </a:cxn>
              <a:cxn ang="0">
                <a:pos x="T4" y="T5"/>
              </a:cxn>
              <a:cxn ang="0">
                <a:pos x="T6" y="T7"/>
              </a:cxn>
              <a:cxn ang="0">
                <a:pos x="T8" y="T9"/>
              </a:cxn>
              <a:cxn ang="0">
                <a:pos x="T10" y="T11"/>
              </a:cxn>
            </a:cxnLst>
            <a:rect l="0" t="0" r="r" b="b"/>
            <a:pathLst>
              <a:path w="102" h="138">
                <a:moveTo>
                  <a:pt x="24" y="0"/>
                </a:moveTo>
                <a:lnTo>
                  <a:pt x="0" y="138"/>
                </a:lnTo>
                <a:lnTo>
                  <a:pt x="56" y="58"/>
                </a:lnTo>
                <a:lnTo>
                  <a:pt x="75" y="137"/>
                </a:lnTo>
                <a:lnTo>
                  <a:pt x="102" y="0"/>
                </a:lnTo>
                <a:lnTo>
                  <a:pt x="2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0" name="Freeform 119"/>
          <p:cNvSpPr/>
          <p:nvPr/>
        </p:nvSpPr>
        <p:spPr bwMode="auto">
          <a:xfrm>
            <a:off x="2374900" y="4054475"/>
            <a:ext cx="287338" cy="112713"/>
          </a:xfrm>
          <a:custGeom>
            <a:avLst/>
            <a:gdLst>
              <a:gd name="T0" fmla="*/ 103 w 181"/>
              <a:gd name="T1" fmla="*/ 71 h 71"/>
              <a:gd name="T2" fmla="*/ 89 w 181"/>
              <a:gd name="T3" fmla="*/ 29 h 71"/>
              <a:gd name="T4" fmla="*/ 0 w 181"/>
              <a:gd name="T5" fmla="*/ 14 h 71"/>
              <a:gd name="T6" fmla="*/ 158 w 181"/>
              <a:gd name="T7" fmla="*/ 0 h 71"/>
              <a:gd name="T8" fmla="*/ 181 w 181"/>
              <a:gd name="T9" fmla="*/ 69 h 71"/>
              <a:gd name="T10" fmla="*/ 103 w 181"/>
              <a:gd name="T11" fmla="*/ 71 h 71"/>
            </a:gdLst>
            <a:ahLst/>
            <a:cxnLst>
              <a:cxn ang="0">
                <a:pos x="T0" y="T1"/>
              </a:cxn>
              <a:cxn ang="0">
                <a:pos x="T2" y="T3"/>
              </a:cxn>
              <a:cxn ang="0">
                <a:pos x="T4" y="T5"/>
              </a:cxn>
              <a:cxn ang="0">
                <a:pos x="T6" y="T7"/>
              </a:cxn>
              <a:cxn ang="0">
                <a:pos x="T8" y="T9"/>
              </a:cxn>
              <a:cxn ang="0">
                <a:pos x="T10" y="T11"/>
              </a:cxn>
            </a:cxnLst>
            <a:rect l="0" t="0" r="r" b="b"/>
            <a:pathLst>
              <a:path w="181" h="71">
                <a:moveTo>
                  <a:pt x="103" y="71"/>
                </a:moveTo>
                <a:lnTo>
                  <a:pt x="89" y="29"/>
                </a:lnTo>
                <a:lnTo>
                  <a:pt x="0" y="14"/>
                </a:lnTo>
                <a:lnTo>
                  <a:pt x="158" y="0"/>
                </a:lnTo>
                <a:lnTo>
                  <a:pt x="181" y="69"/>
                </a:lnTo>
                <a:lnTo>
                  <a:pt x="103" y="7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1" name="Oval 120"/>
          <p:cNvSpPr>
            <a:spLocks noChangeArrowheads="1"/>
          </p:cNvSpPr>
          <p:nvPr/>
        </p:nvSpPr>
        <p:spPr bwMode="auto">
          <a:xfrm>
            <a:off x="2511425" y="3967163"/>
            <a:ext cx="82550" cy="793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2" name="Freeform 121"/>
          <p:cNvSpPr>
            <a:spLocks noEditPoints="1"/>
          </p:cNvSpPr>
          <p:nvPr/>
        </p:nvSpPr>
        <p:spPr bwMode="auto">
          <a:xfrm>
            <a:off x="2303463" y="4206875"/>
            <a:ext cx="176212" cy="200025"/>
          </a:xfrm>
          <a:custGeom>
            <a:avLst/>
            <a:gdLst>
              <a:gd name="T0" fmla="*/ 1 w 111"/>
              <a:gd name="T1" fmla="*/ 6 h 126"/>
              <a:gd name="T2" fmla="*/ 1 w 111"/>
              <a:gd name="T3" fmla="*/ 6 h 126"/>
              <a:gd name="T4" fmla="*/ 23 w 111"/>
              <a:gd name="T5" fmla="*/ 126 h 126"/>
              <a:gd name="T6" fmla="*/ 109 w 111"/>
              <a:gd name="T7" fmla="*/ 6 h 126"/>
              <a:gd name="T8" fmla="*/ 0 w 111"/>
              <a:gd name="T9" fmla="*/ 0 h 126"/>
              <a:gd name="T10" fmla="*/ 47 w 111"/>
              <a:gd name="T11" fmla="*/ 109 h 126"/>
              <a:gd name="T12" fmla="*/ 70 w 111"/>
              <a:gd name="T13" fmla="*/ 109 h 126"/>
              <a:gd name="T14" fmla="*/ 55 w 111"/>
              <a:gd name="T15" fmla="*/ 121 h 126"/>
              <a:gd name="T16" fmla="*/ 18 w 111"/>
              <a:gd name="T17" fmla="*/ 67 h 126"/>
              <a:gd name="T18" fmla="*/ 40 w 111"/>
              <a:gd name="T19" fmla="*/ 69 h 126"/>
              <a:gd name="T20" fmla="*/ 18 w 111"/>
              <a:gd name="T21" fmla="*/ 72 h 126"/>
              <a:gd name="T22" fmla="*/ 23 w 111"/>
              <a:gd name="T23" fmla="*/ 91 h 126"/>
              <a:gd name="T24" fmla="*/ 24 w 111"/>
              <a:gd name="T25" fmla="*/ 89 h 126"/>
              <a:gd name="T26" fmla="*/ 70 w 111"/>
              <a:gd name="T27" fmla="*/ 69 h 126"/>
              <a:gd name="T28" fmla="*/ 47 w 111"/>
              <a:gd name="T29" fmla="*/ 69 h 126"/>
              <a:gd name="T30" fmla="*/ 43 w 111"/>
              <a:gd name="T31" fmla="*/ 64 h 126"/>
              <a:gd name="T32" fmla="*/ 43 w 111"/>
              <a:gd name="T33" fmla="*/ 35 h 126"/>
              <a:gd name="T34" fmla="*/ 43 w 111"/>
              <a:gd name="T35" fmla="*/ 64 h 126"/>
              <a:gd name="T36" fmla="*/ 84 w 111"/>
              <a:gd name="T37" fmla="*/ 89 h 126"/>
              <a:gd name="T38" fmla="*/ 61 w 111"/>
              <a:gd name="T39" fmla="*/ 89 h 126"/>
              <a:gd name="T40" fmla="*/ 61 w 111"/>
              <a:gd name="T41" fmla="*/ 49 h 126"/>
              <a:gd name="T42" fmla="*/ 84 w 111"/>
              <a:gd name="T43" fmla="*/ 49 h 126"/>
              <a:gd name="T44" fmla="*/ 61 w 111"/>
              <a:gd name="T45" fmla="*/ 49 h 126"/>
              <a:gd name="T46" fmla="*/ 47 w 111"/>
              <a:gd name="T47" fmla="*/ 30 h 126"/>
              <a:gd name="T48" fmla="*/ 70 w 111"/>
              <a:gd name="T49" fmla="*/ 30 h 126"/>
              <a:gd name="T50" fmla="*/ 54 w 111"/>
              <a:gd name="T51" fmla="*/ 10 h 126"/>
              <a:gd name="T52" fmla="*/ 31 w 111"/>
              <a:gd name="T53" fmla="*/ 10 h 126"/>
              <a:gd name="T54" fmla="*/ 51 w 111"/>
              <a:gd name="T55" fmla="*/ 6 h 126"/>
              <a:gd name="T56" fmla="*/ 40 w 111"/>
              <a:gd name="T57" fmla="*/ 30 h 126"/>
              <a:gd name="T58" fmla="*/ 17 w 111"/>
              <a:gd name="T59" fmla="*/ 30 h 126"/>
              <a:gd name="T60" fmla="*/ 40 w 111"/>
              <a:gd name="T61" fmla="*/ 30 h 126"/>
              <a:gd name="T62" fmla="*/ 17 w 111"/>
              <a:gd name="T63" fmla="*/ 60 h 126"/>
              <a:gd name="T64" fmla="*/ 13 w 111"/>
              <a:gd name="T65" fmla="*/ 35 h 126"/>
              <a:gd name="T66" fmla="*/ 43 w 111"/>
              <a:gd name="T67" fmla="*/ 73 h 126"/>
              <a:gd name="T68" fmla="*/ 43 w 111"/>
              <a:gd name="T69" fmla="*/ 104 h 126"/>
              <a:gd name="T70" fmla="*/ 43 w 111"/>
              <a:gd name="T71" fmla="*/ 73 h 126"/>
              <a:gd name="T72" fmla="*/ 37 w 111"/>
              <a:gd name="T73" fmla="*/ 121 h 126"/>
              <a:gd name="T74" fmla="*/ 50 w 111"/>
              <a:gd name="T75" fmla="*/ 121 h 126"/>
              <a:gd name="T76" fmla="*/ 78 w 111"/>
              <a:gd name="T77" fmla="*/ 121 h 126"/>
              <a:gd name="T78" fmla="*/ 72 w 111"/>
              <a:gd name="T79" fmla="*/ 113 h 126"/>
              <a:gd name="T80" fmla="*/ 87 w 111"/>
              <a:gd name="T81" fmla="*/ 93 h 126"/>
              <a:gd name="T82" fmla="*/ 84 w 111"/>
              <a:gd name="T83" fmla="*/ 120 h 126"/>
              <a:gd name="T84" fmla="*/ 87 w 111"/>
              <a:gd name="T85" fmla="*/ 84 h 126"/>
              <a:gd name="T86" fmla="*/ 87 w 111"/>
              <a:gd name="T87" fmla="*/ 54 h 126"/>
              <a:gd name="T88" fmla="*/ 91 w 111"/>
              <a:gd name="T89" fmla="*/ 79 h 126"/>
              <a:gd name="T90" fmla="*/ 91 w 111"/>
              <a:gd name="T91" fmla="*/ 49 h 126"/>
              <a:gd name="T92" fmla="*/ 95 w 111"/>
              <a:gd name="T93" fmla="*/ 56 h 126"/>
              <a:gd name="T94" fmla="*/ 87 w 111"/>
              <a:gd name="T95" fmla="*/ 44 h 126"/>
              <a:gd name="T96" fmla="*/ 87 w 111"/>
              <a:gd name="T97" fmla="*/ 15 h 126"/>
              <a:gd name="T98" fmla="*/ 87 w 111"/>
              <a:gd name="T99" fmla="*/ 44 h 126"/>
              <a:gd name="T100" fmla="*/ 72 w 111"/>
              <a:gd name="T101" fmla="*/ 26 h 126"/>
              <a:gd name="T102" fmla="*/ 64 w 111"/>
              <a:gd name="T103" fmla="*/ 6 h 126"/>
              <a:gd name="T104" fmla="*/ 84 w 111"/>
              <a:gd name="T105" fmla="*/ 10 h 126"/>
              <a:gd name="T106" fmla="*/ 24 w 111"/>
              <a:gd name="T107" fmla="*/ 10 h 126"/>
              <a:gd name="T108" fmla="*/ 10 w 111"/>
              <a:gd name="T109" fmla="*/ 20 h 126"/>
              <a:gd name="T110" fmla="*/ 21 w 111"/>
              <a:gd name="T111" fmla="*/ 6 h 126"/>
              <a:gd name="T112" fmla="*/ 28 w 111"/>
              <a:gd name="T113" fmla="*/ 93 h 126"/>
              <a:gd name="T114" fmla="*/ 30 w 111"/>
              <a:gd name="T115" fmla="*/ 121 h 126"/>
              <a:gd name="T116" fmla="*/ 24 w 111"/>
              <a:gd name="T117" fmla="*/ 99 h 126"/>
              <a:gd name="T118" fmla="*/ 91 w 111"/>
              <a:gd name="T119" fmla="*/ 10 h 126"/>
              <a:gd name="T120" fmla="*/ 104 w 111"/>
              <a:gd name="T121"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126">
                <a:moveTo>
                  <a:pt x="0" y="0"/>
                </a:moveTo>
                <a:lnTo>
                  <a:pt x="1" y="6"/>
                </a:lnTo>
                <a:lnTo>
                  <a:pt x="1" y="6"/>
                </a:lnTo>
                <a:lnTo>
                  <a:pt x="1" y="6"/>
                </a:lnTo>
                <a:lnTo>
                  <a:pt x="1" y="6"/>
                </a:lnTo>
                <a:lnTo>
                  <a:pt x="23" y="126"/>
                </a:lnTo>
                <a:lnTo>
                  <a:pt x="88" y="126"/>
                </a:lnTo>
                <a:lnTo>
                  <a:pt x="109" y="6"/>
                </a:lnTo>
                <a:lnTo>
                  <a:pt x="111" y="0"/>
                </a:lnTo>
                <a:lnTo>
                  <a:pt x="0" y="0"/>
                </a:lnTo>
                <a:close/>
                <a:moveTo>
                  <a:pt x="55" y="121"/>
                </a:moveTo>
                <a:lnTo>
                  <a:pt x="47" y="109"/>
                </a:lnTo>
                <a:lnTo>
                  <a:pt x="58" y="93"/>
                </a:lnTo>
                <a:lnTo>
                  <a:pt x="70" y="109"/>
                </a:lnTo>
                <a:lnTo>
                  <a:pt x="60" y="121"/>
                </a:lnTo>
                <a:lnTo>
                  <a:pt x="55" y="121"/>
                </a:lnTo>
                <a:close/>
                <a:moveTo>
                  <a:pt x="18" y="72"/>
                </a:moveTo>
                <a:lnTo>
                  <a:pt x="18" y="67"/>
                </a:lnTo>
                <a:lnTo>
                  <a:pt x="28" y="54"/>
                </a:lnTo>
                <a:lnTo>
                  <a:pt x="40" y="69"/>
                </a:lnTo>
                <a:lnTo>
                  <a:pt x="28" y="84"/>
                </a:lnTo>
                <a:lnTo>
                  <a:pt x="18" y="72"/>
                </a:lnTo>
                <a:close/>
                <a:moveTo>
                  <a:pt x="24" y="89"/>
                </a:moveTo>
                <a:lnTo>
                  <a:pt x="23" y="91"/>
                </a:lnTo>
                <a:lnTo>
                  <a:pt x="21" y="83"/>
                </a:lnTo>
                <a:lnTo>
                  <a:pt x="24" y="89"/>
                </a:lnTo>
                <a:close/>
                <a:moveTo>
                  <a:pt x="58" y="54"/>
                </a:moveTo>
                <a:lnTo>
                  <a:pt x="70" y="69"/>
                </a:lnTo>
                <a:lnTo>
                  <a:pt x="58" y="84"/>
                </a:lnTo>
                <a:lnTo>
                  <a:pt x="47" y="69"/>
                </a:lnTo>
                <a:lnTo>
                  <a:pt x="58" y="54"/>
                </a:lnTo>
                <a:close/>
                <a:moveTo>
                  <a:pt x="43" y="64"/>
                </a:moveTo>
                <a:lnTo>
                  <a:pt x="31" y="49"/>
                </a:lnTo>
                <a:lnTo>
                  <a:pt x="43" y="35"/>
                </a:lnTo>
                <a:lnTo>
                  <a:pt x="54" y="49"/>
                </a:lnTo>
                <a:lnTo>
                  <a:pt x="43" y="64"/>
                </a:lnTo>
                <a:close/>
                <a:moveTo>
                  <a:pt x="72" y="73"/>
                </a:moveTo>
                <a:lnTo>
                  <a:pt x="84" y="89"/>
                </a:lnTo>
                <a:lnTo>
                  <a:pt x="72" y="104"/>
                </a:lnTo>
                <a:lnTo>
                  <a:pt x="61" y="89"/>
                </a:lnTo>
                <a:lnTo>
                  <a:pt x="72" y="73"/>
                </a:lnTo>
                <a:close/>
                <a:moveTo>
                  <a:pt x="61" y="49"/>
                </a:moveTo>
                <a:lnTo>
                  <a:pt x="72" y="35"/>
                </a:lnTo>
                <a:lnTo>
                  <a:pt x="84" y="49"/>
                </a:lnTo>
                <a:lnTo>
                  <a:pt x="72" y="64"/>
                </a:lnTo>
                <a:lnTo>
                  <a:pt x="61" y="49"/>
                </a:lnTo>
                <a:close/>
                <a:moveTo>
                  <a:pt x="58" y="44"/>
                </a:moveTo>
                <a:lnTo>
                  <a:pt x="47" y="30"/>
                </a:lnTo>
                <a:lnTo>
                  <a:pt x="58" y="15"/>
                </a:lnTo>
                <a:lnTo>
                  <a:pt x="70" y="30"/>
                </a:lnTo>
                <a:lnTo>
                  <a:pt x="58" y="44"/>
                </a:lnTo>
                <a:close/>
                <a:moveTo>
                  <a:pt x="54" y="10"/>
                </a:moveTo>
                <a:lnTo>
                  <a:pt x="43" y="26"/>
                </a:lnTo>
                <a:lnTo>
                  <a:pt x="31" y="10"/>
                </a:lnTo>
                <a:lnTo>
                  <a:pt x="34" y="6"/>
                </a:lnTo>
                <a:lnTo>
                  <a:pt x="51" y="6"/>
                </a:lnTo>
                <a:lnTo>
                  <a:pt x="54" y="10"/>
                </a:lnTo>
                <a:close/>
                <a:moveTo>
                  <a:pt x="40" y="30"/>
                </a:moveTo>
                <a:lnTo>
                  <a:pt x="28" y="44"/>
                </a:lnTo>
                <a:lnTo>
                  <a:pt x="17" y="30"/>
                </a:lnTo>
                <a:lnTo>
                  <a:pt x="28" y="15"/>
                </a:lnTo>
                <a:lnTo>
                  <a:pt x="40" y="30"/>
                </a:lnTo>
                <a:close/>
                <a:moveTo>
                  <a:pt x="24" y="49"/>
                </a:moveTo>
                <a:lnTo>
                  <a:pt x="17" y="60"/>
                </a:lnTo>
                <a:lnTo>
                  <a:pt x="13" y="36"/>
                </a:lnTo>
                <a:lnTo>
                  <a:pt x="13" y="35"/>
                </a:lnTo>
                <a:lnTo>
                  <a:pt x="24" y="49"/>
                </a:lnTo>
                <a:close/>
                <a:moveTo>
                  <a:pt x="43" y="73"/>
                </a:moveTo>
                <a:lnTo>
                  <a:pt x="54" y="89"/>
                </a:lnTo>
                <a:lnTo>
                  <a:pt x="43" y="104"/>
                </a:lnTo>
                <a:lnTo>
                  <a:pt x="31" y="89"/>
                </a:lnTo>
                <a:lnTo>
                  <a:pt x="43" y="73"/>
                </a:lnTo>
                <a:close/>
                <a:moveTo>
                  <a:pt x="50" y="121"/>
                </a:moveTo>
                <a:lnTo>
                  <a:pt x="37" y="121"/>
                </a:lnTo>
                <a:lnTo>
                  <a:pt x="43" y="113"/>
                </a:lnTo>
                <a:lnTo>
                  <a:pt x="50" y="121"/>
                </a:lnTo>
                <a:close/>
                <a:moveTo>
                  <a:pt x="72" y="113"/>
                </a:moveTo>
                <a:lnTo>
                  <a:pt x="78" y="121"/>
                </a:lnTo>
                <a:lnTo>
                  <a:pt x="65" y="121"/>
                </a:lnTo>
                <a:lnTo>
                  <a:pt x="72" y="113"/>
                </a:lnTo>
                <a:close/>
                <a:moveTo>
                  <a:pt x="75" y="109"/>
                </a:moveTo>
                <a:lnTo>
                  <a:pt x="87" y="93"/>
                </a:lnTo>
                <a:lnTo>
                  <a:pt x="88" y="94"/>
                </a:lnTo>
                <a:lnTo>
                  <a:pt x="84" y="120"/>
                </a:lnTo>
                <a:lnTo>
                  <a:pt x="75" y="109"/>
                </a:lnTo>
                <a:close/>
                <a:moveTo>
                  <a:pt x="87" y="84"/>
                </a:moveTo>
                <a:lnTo>
                  <a:pt x="75" y="69"/>
                </a:lnTo>
                <a:lnTo>
                  <a:pt x="87" y="54"/>
                </a:lnTo>
                <a:lnTo>
                  <a:pt x="94" y="63"/>
                </a:lnTo>
                <a:lnTo>
                  <a:pt x="91" y="79"/>
                </a:lnTo>
                <a:lnTo>
                  <a:pt x="87" y="84"/>
                </a:lnTo>
                <a:close/>
                <a:moveTo>
                  <a:pt x="91" y="49"/>
                </a:moveTo>
                <a:lnTo>
                  <a:pt x="98" y="39"/>
                </a:lnTo>
                <a:lnTo>
                  <a:pt x="95" y="56"/>
                </a:lnTo>
                <a:lnTo>
                  <a:pt x="91" y="49"/>
                </a:lnTo>
                <a:close/>
                <a:moveTo>
                  <a:pt x="87" y="44"/>
                </a:moveTo>
                <a:lnTo>
                  <a:pt x="75" y="30"/>
                </a:lnTo>
                <a:lnTo>
                  <a:pt x="87" y="15"/>
                </a:lnTo>
                <a:lnTo>
                  <a:pt x="98" y="30"/>
                </a:lnTo>
                <a:lnTo>
                  <a:pt x="87" y="44"/>
                </a:lnTo>
                <a:close/>
                <a:moveTo>
                  <a:pt x="84" y="10"/>
                </a:moveTo>
                <a:lnTo>
                  <a:pt x="72" y="26"/>
                </a:lnTo>
                <a:lnTo>
                  <a:pt x="61" y="10"/>
                </a:lnTo>
                <a:lnTo>
                  <a:pt x="64" y="6"/>
                </a:lnTo>
                <a:lnTo>
                  <a:pt x="81" y="6"/>
                </a:lnTo>
                <a:lnTo>
                  <a:pt x="84" y="10"/>
                </a:lnTo>
                <a:close/>
                <a:moveTo>
                  <a:pt x="21" y="6"/>
                </a:moveTo>
                <a:lnTo>
                  <a:pt x="24" y="10"/>
                </a:lnTo>
                <a:lnTo>
                  <a:pt x="13" y="26"/>
                </a:lnTo>
                <a:lnTo>
                  <a:pt x="10" y="20"/>
                </a:lnTo>
                <a:lnTo>
                  <a:pt x="7" y="6"/>
                </a:lnTo>
                <a:lnTo>
                  <a:pt x="21" y="6"/>
                </a:lnTo>
                <a:close/>
                <a:moveTo>
                  <a:pt x="24" y="99"/>
                </a:moveTo>
                <a:lnTo>
                  <a:pt x="28" y="93"/>
                </a:lnTo>
                <a:lnTo>
                  <a:pt x="40" y="109"/>
                </a:lnTo>
                <a:lnTo>
                  <a:pt x="30" y="121"/>
                </a:lnTo>
                <a:lnTo>
                  <a:pt x="27" y="121"/>
                </a:lnTo>
                <a:lnTo>
                  <a:pt x="24" y="99"/>
                </a:lnTo>
                <a:close/>
                <a:moveTo>
                  <a:pt x="101" y="23"/>
                </a:moveTo>
                <a:lnTo>
                  <a:pt x="91" y="10"/>
                </a:lnTo>
                <a:lnTo>
                  <a:pt x="94" y="6"/>
                </a:lnTo>
                <a:lnTo>
                  <a:pt x="104" y="6"/>
                </a:lnTo>
                <a:lnTo>
                  <a:pt x="101" y="2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3" name="Freeform 122"/>
          <p:cNvSpPr/>
          <p:nvPr/>
        </p:nvSpPr>
        <p:spPr bwMode="auto">
          <a:xfrm>
            <a:off x="2347913" y="4129088"/>
            <a:ext cx="69850" cy="53975"/>
          </a:xfrm>
          <a:custGeom>
            <a:avLst/>
            <a:gdLst>
              <a:gd name="T0" fmla="*/ 12 w 44"/>
              <a:gd name="T1" fmla="*/ 17 h 34"/>
              <a:gd name="T2" fmla="*/ 0 w 44"/>
              <a:gd name="T3" fmla="*/ 4 h 34"/>
              <a:gd name="T4" fmla="*/ 17 w 44"/>
              <a:gd name="T5" fmla="*/ 7 h 34"/>
              <a:gd name="T6" fmla="*/ 44 w 44"/>
              <a:gd name="T7" fmla="*/ 0 h 34"/>
              <a:gd name="T8" fmla="*/ 26 w 44"/>
              <a:gd name="T9" fmla="*/ 17 h 34"/>
              <a:gd name="T10" fmla="*/ 32 w 44"/>
              <a:gd name="T11" fmla="*/ 34 h 34"/>
              <a:gd name="T12" fmla="*/ 20 w 44"/>
              <a:gd name="T13" fmla="*/ 27 h 34"/>
              <a:gd name="T14" fmla="*/ 12 w 44"/>
              <a:gd name="T15" fmla="*/ 34 h 34"/>
              <a:gd name="T16" fmla="*/ 12 w 44"/>
              <a:gd name="T17" fmla="*/ 29 h 34"/>
              <a:gd name="T18" fmla="*/ 3 w 44"/>
              <a:gd name="T19" fmla="*/ 28 h 34"/>
              <a:gd name="T20" fmla="*/ 12 w 44"/>
              <a:gd name="T21"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34">
                <a:moveTo>
                  <a:pt x="12" y="17"/>
                </a:moveTo>
                <a:lnTo>
                  <a:pt x="0" y="4"/>
                </a:lnTo>
                <a:lnTo>
                  <a:pt x="17" y="7"/>
                </a:lnTo>
                <a:lnTo>
                  <a:pt x="44" y="0"/>
                </a:lnTo>
                <a:lnTo>
                  <a:pt x="26" y="17"/>
                </a:lnTo>
                <a:lnTo>
                  <a:pt x="32" y="34"/>
                </a:lnTo>
                <a:lnTo>
                  <a:pt x="20" y="27"/>
                </a:lnTo>
                <a:lnTo>
                  <a:pt x="12" y="34"/>
                </a:lnTo>
                <a:lnTo>
                  <a:pt x="12" y="29"/>
                </a:lnTo>
                <a:lnTo>
                  <a:pt x="3" y="28"/>
                </a:lnTo>
                <a:lnTo>
                  <a:pt x="12"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4" name="Freeform 123"/>
          <p:cNvSpPr/>
          <p:nvPr/>
        </p:nvSpPr>
        <p:spPr bwMode="auto">
          <a:xfrm>
            <a:off x="2940050" y="4022725"/>
            <a:ext cx="322263" cy="258763"/>
          </a:xfrm>
          <a:custGeom>
            <a:avLst/>
            <a:gdLst>
              <a:gd name="T0" fmla="*/ 116 w 143"/>
              <a:gd name="T1" fmla="*/ 7 h 115"/>
              <a:gd name="T2" fmla="*/ 114 w 143"/>
              <a:gd name="T3" fmla="*/ 1 h 115"/>
              <a:gd name="T4" fmla="*/ 107 w 143"/>
              <a:gd name="T5" fmla="*/ 3 h 115"/>
              <a:gd name="T6" fmla="*/ 62 w 143"/>
              <a:gd name="T7" fmla="*/ 80 h 115"/>
              <a:gd name="T8" fmla="*/ 47 w 143"/>
              <a:gd name="T9" fmla="*/ 64 h 115"/>
              <a:gd name="T10" fmla="*/ 7 w 143"/>
              <a:gd name="T11" fmla="*/ 70 h 115"/>
              <a:gd name="T12" fmla="*/ 22 w 143"/>
              <a:gd name="T13" fmla="*/ 107 h 115"/>
              <a:gd name="T14" fmla="*/ 62 w 143"/>
              <a:gd name="T15" fmla="*/ 101 h 115"/>
              <a:gd name="T16" fmla="*/ 63 w 143"/>
              <a:gd name="T17" fmla="*/ 100 h 115"/>
              <a:gd name="T18" fmla="*/ 63 w 143"/>
              <a:gd name="T19" fmla="*/ 99 h 115"/>
              <a:gd name="T20" fmla="*/ 100 w 143"/>
              <a:gd name="T21" fmla="*/ 35 h 115"/>
              <a:gd name="T22" fmla="*/ 143 w 143"/>
              <a:gd name="T23" fmla="*/ 48 h 115"/>
              <a:gd name="T24" fmla="*/ 116 w 143"/>
              <a:gd name="T2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15">
                <a:moveTo>
                  <a:pt x="116" y="7"/>
                </a:moveTo>
                <a:cubicBezTo>
                  <a:pt x="116" y="5"/>
                  <a:pt x="116" y="2"/>
                  <a:pt x="114" y="1"/>
                </a:cubicBezTo>
                <a:cubicBezTo>
                  <a:pt x="111" y="0"/>
                  <a:pt x="108" y="1"/>
                  <a:pt x="107" y="3"/>
                </a:cubicBezTo>
                <a:cubicBezTo>
                  <a:pt x="62" y="80"/>
                  <a:pt x="62" y="80"/>
                  <a:pt x="62" y="80"/>
                </a:cubicBezTo>
                <a:cubicBezTo>
                  <a:pt x="60" y="73"/>
                  <a:pt x="54" y="68"/>
                  <a:pt x="47" y="64"/>
                </a:cubicBezTo>
                <a:cubicBezTo>
                  <a:pt x="32" y="55"/>
                  <a:pt x="14" y="58"/>
                  <a:pt x="7" y="70"/>
                </a:cubicBezTo>
                <a:cubicBezTo>
                  <a:pt x="0" y="82"/>
                  <a:pt x="7" y="99"/>
                  <a:pt x="22" y="107"/>
                </a:cubicBezTo>
                <a:cubicBezTo>
                  <a:pt x="37" y="115"/>
                  <a:pt x="55" y="112"/>
                  <a:pt x="62" y="101"/>
                </a:cubicBezTo>
                <a:cubicBezTo>
                  <a:pt x="62" y="100"/>
                  <a:pt x="62" y="100"/>
                  <a:pt x="63" y="100"/>
                </a:cubicBezTo>
                <a:cubicBezTo>
                  <a:pt x="63" y="99"/>
                  <a:pt x="63" y="99"/>
                  <a:pt x="63" y="99"/>
                </a:cubicBezTo>
                <a:cubicBezTo>
                  <a:pt x="100" y="35"/>
                  <a:pt x="100" y="35"/>
                  <a:pt x="100" y="35"/>
                </a:cubicBezTo>
                <a:cubicBezTo>
                  <a:pt x="116" y="55"/>
                  <a:pt x="143" y="48"/>
                  <a:pt x="143" y="48"/>
                </a:cubicBezTo>
                <a:cubicBezTo>
                  <a:pt x="115" y="40"/>
                  <a:pt x="116" y="12"/>
                  <a:pt x="116"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5" name="Freeform 124"/>
          <p:cNvSpPr>
            <a:spLocks noEditPoints="1"/>
          </p:cNvSpPr>
          <p:nvPr/>
        </p:nvSpPr>
        <p:spPr bwMode="auto">
          <a:xfrm>
            <a:off x="3054350" y="4146550"/>
            <a:ext cx="228600" cy="220663"/>
          </a:xfrm>
          <a:custGeom>
            <a:avLst/>
            <a:gdLst>
              <a:gd name="T0" fmla="*/ 83 w 101"/>
              <a:gd name="T1" fmla="*/ 7 h 98"/>
              <a:gd name="T2" fmla="*/ 53 w 101"/>
              <a:gd name="T3" fmla="*/ 0 h 98"/>
              <a:gd name="T4" fmla="*/ 18 w 101"/>
              <a:gd name="T5" fmla="*/ 59 h 98"/>
              <a:gd name="T6" fmla="*/ 0 w 101"/>
              <a:gd name="T7" fmla="*/ 70 h 98"/>
              <a:gd name="T8" fmla="*/ 47 w 101"/>
              <a:gd name="T9" fmla="*/ 98 h 98"/>
              <a:gd name="T10" fmla="*/ 101 w 101"/>
              <a:gd name="T11" fmla="*/ 46 h 98"/>
              <a:gd name="T12" fmla="*/ 83 w 101"/>
              <a:gd name="T13" fmla="*/ 7 h 98"/>
              <a:gd name="T14" fmla="*/ 47 w 101"/>
              <a:gd name="T15" fmla="*/ 62 h 98"/>
              <a:gd name="T16" fmla="*/ 31 w 101"/>
              <a:gd name="T17" fmla="*/ 46 h 98"/>
              <a:gd name="T18" fmla="*/ 47 w 101"/>
              <a:gd name="T19" fmla="*/ 30 h 98"/>
              <a:gd name="T20" fmla="*/ 63 w 101"/>
              <a:gd name="T21" fmla="*/ 46 h 98"/>
              <a:gd name="T22" fmla="*/ 47 w 101"/>
              <a:gd name="T23" fmla="*/ 62 h 98"/>
              <a:gd name="T24" fmla="*/ 81 w 101"/>
              <a:gd name="T25" fmla="*/ 79 h 98"/>
              <a:gd name="T26" fmla="*/ 63 w 101"/>
              <a:gd name="T27" fmla="*/ 60 h 98"/>
              <a:gd name="T28" fmla="*/ 67 w 101"/>
              <a:gd name="T29" fmla="*/ 55 h 98"/>
              <a:gd name="T30" fmla="*/ 89 w 101"/>
              <a:gd name="T31" fmla="*/ 68 h 98"/>
              <a:gd name="T32" fmla="*/ 81 w 101"/>
              <a:gd name="T33"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98">
                <a:moveTo>
                  <a:pt x="83" y="7"/>
                </a:moveTo>
                <a:cubicBezTo>
                  <a:pt x="65" y="9"/>
                  <a:pt x="53" y="0"/>
                  <a:pt x="53" y="0"/>
                </a:cubicBezTo>
                <a:cubicBezTo>
                  <a:pt x="53" y="0"/>
                  <a:pt x="24" y="51"/>
                  <a:pt x="18" y="59"/>
                </a:cubicBezTo>
                <a:cubicBezTo>
                  <a:pt x="14" y="64"/>
                  <a:pt x="5" y="69"/>
                  <a:pt x="0" y="70"/>
                </a:cubicBezTo>
                <a:cubicBezTo>
                  <a:pt x="9" y="87"/>
                  <a:pt x="27" y="98"/>
                  <a:pt x="47" y="98"/>
                </a:cubicBezTo>
                <a:cubicBezTo>
                  <a:pt x="77" y="98"/>
                  <a:pt x="101" y="75"/>
                  <a:pt x="101" y="46"/>
                </a:cubicBezTo>
                <a:cubicBezTo>
                  <a:pt x="101" y="31"/>
                  <a:pt x="94" y="17"/>
                  <a:pt x="83" y="7"/>
                </a:cubicBezTo>
                <a:close/>
                <a:moveTo>
                  <a:pt x="47" y="62"/>
                </a:moveTo>
                <a:cubicBezTo>
                  <a:pt x="38" y="62"/>
                  <a:pt x="31" y="55"/>
                  <a:pt x="31" y="46"/>
                </a:cubicBezTo>
                <a:cubicBezTo>
                  <a:pt x="31" y="37"/>
                  <a:pt x="38" y="30"/>
                  <a:pt x="47" y="30"/>
                </a:cubicBezTo>
                <a:cubicBezTo>
                  <a:pt x="56" y="30"/>
                  <a:pt x="63" y="37"/>
                  <a:pt x="63" y="46"/>
                </a:cubicBezTo>
                <a:cubicBezTo>
                  <a:pt x="63" y="55"/>
                  <a:pt x="56" y="62"/>
                  <a:pt x="47" y="62"/>
                </a:cubicBezTo>
                <a:close/>
                <a:moveTo>
                  <a:pt x="81" y="79"/>
                </a:moveTo>
                <a:cubicBezTo>
                  <a:pt x="63" y="60"/>
                  <a:pt x="63" y="60"/>
                  <a:pt x="63" y="60"/>
                </a:cubicBezTo>
                <a:cubicBezTo>
                  <a:pt x="63" y="60"/>
                  <a:pt x="65" y="58"/>
                  <a:pt x="67" y="55"/>
                </a:cubicBezTo>
                <a:cubicBezTo>
                  <a:pt x="89" y="68"/>
                  <a:pt x="89" y="68"/>
                  <a:pt x="89" y="68"/>
                </a:cubicBezTo>
                <a:cubicBezTo>
                  <a:pt x="89" y="68"/>
                  <a:pt x="86" y="74"/>
                  <a:pt x="81" y="7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6" name="Freeform 125"/>
          <p:cNvSpPr>
            <a:spLocks noEditPoints="1"/>
          </p:cNvSpPr>
          <p:nvPr/>
        </p:nvSpPr>
        <p:spPr bwMode="auto">
          <a:xfrm>
            <a:off x="3549650" y="4116388"/>
            <a:ext cx="396875" cy="212725"/>
          </a:xfrm>
          <a:custGeom>
            <a:avLst/>
            <a:gdLst>
              <a:gd name="T0" fmla="*/ 99 w 176"/>
              <a:gd name="T1" fmla="*/ 37 h 94"/>
              <a:gd name="T2" fmla="*/ 86 w 176"/>
              <a:gd name="T3" fmla="*/ 50 h 94"/>
              <a:gd name="T4" fmla="*/ 93 w 176"/>
              <a:gd name="T5" fmla="*/ 61 h 94"/>
              <a:gd name="T6" fmla="*/ 105 w 176"/>
              <a:gd name="T7" fmla="*/ 61 h 94"/>
              <a:gd name="T8" fmla="*/ 111 w 176"/>
              <a:gd name="T9" fmla="*/ 50 h 94"/>
              <a:gd name="T10" fmla="*/ 105 w 176"/>
              <a:gd name="T11" fmla="*/ 39 h 94"/>
              <a:gd name="T12" fmla="*/ 42 w 176"/>
              <a:gd name="T13" fmla="*/ 0 h 94"/>
              <a:gd name="T14" fmla="*/ 0 w 176"/>
              <a:gd name="T15" fmla="*/ 52 h 94"/>
              <a:gd name="T16" fmla="*/ 134 w 176"/>
              <a:gd name="T17" fmla="*/ 94 h 94"/>
              <a:gd name="T18" fmla="*/ 176 w 176"/>
              <a:gd name="T19" fmla="*/ 42 h 94"/>
              <a:gd name="T20" fmla="*/ 74 w 176"/>
              <a:gd name="T21" fmla="*/ 65 h 94"/>
              <a:gd name="T22" fmla="*/ 70 w 176"/>
              <a:gd name="T23" fmla="*/ 48 h 94"/>
              <a:gd name="T24" fmla="*/ 67 w 176"/>
              <a:gd name="T25" fmla="*/ 39 h 94"/>
              <a:gd name="T26" fmla="*/ 57 w 176"/>
              <a:gd name="T27" fmla="*/ 39 h 94"/>
              <a:gd name="T28" fmla="*/ 53 w 176"/>
              <a:gd name="T29" fmla="*/ 53 h 94"/>
              <a:gd name="T30" fmla="*/ 49 w 176"/>
              <a:gd name="T31" fmla="*/ 65 h 94"/>
              <a:gd name="T32" fmla="*/ 48 w 176"/>
              <a:gd name="T33" fmla="*/ 42 h 94"/>
              <a:gd name="T34" fmla="*/ 41 w 176"/>
              <a:gd name="T35" fmla="*/ 37 h 94"/>
              <a:gd name="T36" fmla="*/ 32 w 176"/>
              <a:gd name="T37" fmla="*/ 43 h 94"/>
              <a:gd name="T38" fmla="*/ 31 w 176"/>
              <a:gd name="T39" fmla="*/ 65 h 94"/>
              <a:gd name="T40" fmla="*/ 27 w 176"/>
              <a:gd name="T41" fmla="*/ 34 h 94"/>
              <a:gd name="T42" fmla="*/ 31 w 176"/>
              <a:gd name="T43" fmla="*/ 40 h 94"/>
              <a:gd name="T44" fmla="*/ 42 w 176"/>
              <a:gd name="T45" fmla="*/ 34 h 94"/>
              <a:gd name="T46" fmla="*/ 50 w 176"/>
              <a:gd name="T47" fmla="*/ 37 h 94"/>
              <a:gd name="T48" fmla="*/ 57 w 176"/>
              <a:gd name="T49" fmla="*/ 35 h 94"/>
              <a:gd name="T50" fmla="*/ 69 w 176"/>
              <a:gd name="T51" fmla="*/ 35 h 94"/>
              <a:gd name="T52" fmla="*/ 74 w 176"/>
              <a:gd name="T53" fmla="*/ 48 h 94"/>
              <a:gd name="T54" fmla="*/ 111 w 176"/>
              <a:gd name="T55" fmla="*/ 61 h 94"/>
              <a:gd name="T56" fmla="*/ 92 w 176"/>
              <a:gd name="T57" fmla="*/ 64 h 94"/>
              <a:gd name="T58" fmla="*/ 87 w 176"/>
              <a:gd name="T59" fmla="*/ 76 h 94"/>
              <a:gd name="T60" fmla="*/ 83 w 176"/>
              <a:gd name="T61" fmla="*/ 34 h 94"/>
              <a:gd name="T62" fmla="*/ 87 w 176"/>
              <a:gd name="T63" fmla="*/ 40 h 94"/>
              <a:gd name="T64" fmla="*/ 99 w 176"/>
              <a:gd name="T65" fmla="*/ 34 h 94"/>
              <a:gd name="T66" fmla="*/ 115 w 176"/>
              <a:gd name="T67" fmla="*/ 50 h 94"/>
              <a:gd name="T68" fmla="*/ 147 w 176"/>
              <a:gd name="T69" fmla="*/ 59 h 94"/>
              <a:gd name="T70" fmla="*/ 135 w 176"/>
              <a:gd name="T71" fmla="*/ 66 h 94"/>
              <a:gd name="T72" fmla="*/ 121 w 176"/>
              <a:gd name="T73" fmla="*/ 54 h 94"/>
              <a:gd name="T74" fmla="*/ 128 w 176"/>
              <a:gd name="T75" fmla="*/ 60 h 94"/>
              <a:gd name="T76" fmla="*/ 142 w 176"/>
              <a:gd name="T77" fmla="*/ 59 h 94"/>
              <a:gd name="T78" fmla="*/ 143 w 176"/>
              <a:gd name="T79" fmla="*/ 48 h 94"/>
              <a:gd name="T80" fmla="*/ 132 w 176"/>
              <a:gd name="T81" fmla="*/ 44 h 94"/>
              <a:gd name="T82" fmla="*/ 138 w 176"/>
              <a:gd name="T83" fmla="*/ 39 h 94"/>
              <a:gd name="T84" fmla="*/ 142 w 176"/>
              <a:gd name="T85" fmla="*/ 33 h 94"/>
              <a:gd name="T86" fmla="*/ 134 w 176"/>
              <a:gd name="T87" fmla="*/ 26 h 94"/>
              <a:gd name="T88" fmla="*/ 126 w 176"/>
              <a:gd name="T89" fmla="*/ 33 h 94"/>
              <a:gd name="T90" fmla="*/ 127 w 176"/>
              <a:gd name="T91" fmla="*/ 25 h 94"/>
              <a:gd name="T92" fmla="*/ 141 w 176"/>
              <a:gd name="T93" fmla="*/ 24 h 94"/>
              <a:gd name="T94" fmla="*/ 147 w 176"/>
              <a:gd name="T95" fmla="*/ 33 h 94"/>
              <a:gd name="T96" fmla="*/ 146 w 176"/>
              <a:gd name="T97" fmla="*/ 45 h 94"/>
              <a:gd name="T98" fmla="*/ 147 w 176"/>
              <a:gd name="T99" fmla="*/ 5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94">
                <a:moveTo>
                  <a:pt x="105" y="39"/>
                </a:moveTo>
                <a:cubicBezTo>
                  <a:pt x="103" y="38"/>
                  <a:pt x="101" y="37"/>
                  <a:pt x="99" y="37"/>
                </a:cubicBezTo>
                <a:cubicBezTo>
                  <a:pt x="95" y="37"/>
                  <a:pt x="92" y="39"/>
                  <a:pt x="90" y="41"/>
                </a:cubicBezTo>
                <a:cubicBezTo>
                  <a:pt x="88" y="43"/>
                  <a:pt x="86" y="46"/>
                  <a:pt x="86" y="50"/>
                </a:cubicBezTo>
                <a:cubicBezTo>
                  <a:pt x="86" y="52"/>
                  <a:pt x="87" y="54"/>
                  <a:pt x="88" y="56"/>
                </a:cubicBezTo>
                <a:cubicBezTo>
                  <a:pt x="89" y="58"/>
                  <a:pt x="91" y="59"/>
                  <a:pt x="93" y="61"/>
                </a:cubicBezTo>
                <a:cubicBezTo>
                  <a:pt x="95" y="62"/>
                  <a:pt x="97" y="62"/>
                  <a:pt x="99" y="62"/>
                </a:cubicBezTo>
                <a:cubicBezTo>
                  <a:pt x="101" y="62"/>
                  <a:pt x="103" y="62"/>
                  <a:pt x="105" y="61"/>
                </a:cubicBezTo>
                <a:cubicBezTo>
                  <a:pt x="107" y="59"/>
                  <a:pt x="109" y="58"/>
                  <a:pt x="110" y="56"/>
                </a:cubicBezTo>
                <a:cubicBezTo>
                  <a:pt x="111" y="54"/>
                  <a:pt x="111" y="52"/>
                  <a:pt x="111" y="50"/>
                </a:cubicBezTo>
                <a:cubicBezTo>
                  <a:pt x="111" y="48"/>
                  <a:pt x="111" y="45"/>
                  <a:pt x="110" y="44"/>
                </a:cubicBezTo>
                <a:cubicBezTo>
                  <a:pt x="109" y="42"/>
                  <a:pt x="107" y="40"/>
                  <a:pt x="105" y="39"/>
                </a:cubicBezTo>
                <a:close/>
                <a:moveTo>
                  <a:pt x="134" y="0"/>
                </a:moveTo>
                <a:cubicBezTo>
                  <a:pt x="42" y="0"/>
                  <a:pt x="42" y="0"/>
                  <a:pt x="42" y="0"/>
                </a:cubicBezTo>
                <a:cubicBezTo>
                  <a:pt x="19" y="0"/>
                  <a:pt x="0" y="19"/>
                  <a:pt x="0" y="42"/>
                </a:cubicBezTo>
                <a:cubicBezTo>
                  <a:pt x="0" y="52"/>
                  <a:pt x="0" y="52"/>
                  <a:pt x="0" y="52"/>
                </a:cubicBezTo>
                <a:cubicBezTo>
                  <a:pt x="0" y="75"/>
                  <a:pt x="19" y="94"/>
                  <a:pt x="42" y="94"/>
                </a:cubicBezTo>
                <a:cubicBezTo>
                  <a:pt x="134" y="94"/>
                  <a:pt x="134" y="94"/>
                  <a:pt x="134" y="94"/>
                </a:cubicBezTo>
                <a:cubicBezTo>
                  <a:pt x="157" y="94"/>
                  <a:pt x="176" y="75"/>
                  <a:pt x="176" y="52"/>
                </a:cubicBezTo>
                <a:cubicBezTo>
                  <a:pt x="176" y="42"/>
                  <a:pt x="176" y="42"/>
                  <a:pt x="176" y="42"/>
                </a:cubicBezTo>
                <a:cubicBezTo>
                  <a:pt x="176" y="19"/>
                  <a:pt x="157" y="0"/>
                  <a:pt x="134" y="0"/>
                </a:cubicBezTo>
                <a:close/>
                <a:moveTo>
                  <a:pt x="74" y="65"/>
                </a:moveTo>
                <a:cubicBezTo>
                  <a:pt x="70" y="65"/>
                  <a:pt x="70" y="65"/>
                  <a:pt x="70" y="65"/>
                </a:cubicBezTo>
                <a:cubicBezTo>
                  <a:pt x="70" y="48"/>
                  <a:pt x="70" y="48"/>
                  <a:pt x="70" y="48"/>
                </a:cubicBezTo>
                <a:cubicBezTo>
                  <a:pt x="70" y="45"/>
                  <a:pt x="70" y="43"/>
                  <a:pt x="69" y="41"/>
                </a:cubicBezTo>
                <a:cubicBezTo>
                  <a:pt x="69" y="40"/>
                  <a:pt x="68" y="39"/>
                  <a:pt x="67" y="39"/>
                </a:cubicBezTo>
                <a:cubicBezTo>
                  <a:pt x="66" y="38"/>
                  <a:pt x="64" y="37"/>
                  <a:pt x="63" y="37"/>
                </a:cubicBezTo>
                <a:cubicBezTo>
                  <a:pt x="61" y="37"/>
                  <a:pt x="59" y="38"/>
                  <a:pt x="57" y="39"/>
                </a:cubicBezTo>
                <a:cubicBezTo>
                  <a:pt x="56" y="40"/>
                  <a:pt x="54" y="42"/>
                  <a:pt x="54" y="44"/>
                </a:cubicBezTo>
                <a:cubicBezTo>
                  <a:pt x="53" y="45"/>
                  <a:pt x="53" y="49"/>
                  <a:pt x="53" y="53"/>
                </a:cubicBezTo>
                <a:cubicBezTo>
                  <a:pt x="53" y="65"/>
                  <a:pt x="53" y="65"/>
                  <a:pt x="53" y="65"/>
                </a:cubicBezTo>
                <a:cubicBezTo>
                  <a:pt x="49" y="65"/>
                  <a:pt x="49" y="65"/>
                  <a:pt x="49" y="65"/>
                </a:cubicBezTo>
                <a:cubicBezTo>
                  <a:pt x="49" y="49"/>
                  <a:pt x="49" y="49"/>
                  <a:pt x="49" y="49"/>
                </a:cubicBezTo>
                <a:cubicBezTo>
                  <a:pt x="49" y="46"/>
                  <a:pt x="48" y="43"/>
                  <a:pt x="48" y="42"/>
                </a:cubicBezTo>
                <a:cubicBezTo>
                  <a:pt x="47" y="40"/>
                  <a:pt x="46" y="39"/>
                  <a:pt x="45" y="39"/>
                </a:cubicBezTo>
                <a:cubicBezTo>
                  <a:pt x="44" y="38"/>
                  <a:pt x="43" y="37"/>
                  <a:pt x="41" y="37"/>
                </a:cubicBezTo>
                <a:cubicBezTo>
                  <a:pt x="39" y="37"/>
                  <a:pt x="38" y="38"/>
                  <a:pt x="36" y="39"/>
                </a:cubicBezTo>
                <a:cubicBezTo>
                  <a:pt x="34" y="40"/>
                  <a:pt x="33" y="42"/>
                  <a:pt x="32" y="43"/>
                </a:cubicBezTo>
                <a:cubicBezTo>
                  <a:pt x="31" y="45"/>
                  <a:pt x="31" y="48"/>
                  <a:pt x="31" y="52"/>
                </a:cubicBezTo>
                <a:cubicBezTo>
                  <a:pt x="31" y="65"/>
                  <a:pt x="31" y="65"/>
                  <a:pt x="31" y="65"/>
                </a:cubicBezTo>
                <a:cubicBezTo>
                  <a:pt x="27" y="65"/>
                  <a:pt x="27" y="65"/>
                  <a:pt x="27" y="65"/>
                </a:cubicBezTo>
                <a:cubicBezTo>
                  <a:pt x="27" y="34"/>
                  <a:pt x="27" y="34"/>
                  <a:pt x="27" y="34"/>
                </a:cubicBezTo>
                <a:cubicBezTo>
                  <a:pt x="31" y="34"/>
                  <a:pt x="31" y="34"/>
                  <a:pt x="31" y="34"/>
                </a:cubicBezTo>
                <a:cubicBezTo>
                  <a:pt x="31" y="40"/>
                  <a:pt x="31" y="40"/>
                  <a:pt x="31" y="40"/>
                </a:cubicBezTo>
                <a:cubicBezTo>
                  <a:pt x="32" y="38"/>
                  <a:pt x="34" y="36"/>
                  <a:pt x="35" y="35"/>
                </a:cubicBezTo>
                <a:cubicBezTo>
                  <a:pt x="37" y="34"/>
                  <a:pt x="40" y="34"/>
                  <a:pt x="42" y="34"/>
                </a:cubicBezTo>
                <a:cubicBezTo>
                  <a:pt x="43" y="34"/>
                  <a:pt x="45" y="34"/>
                  <a:pt x="46" y="34"/>
                </a:cubicBezTo>
                <a:cubicBezTo>
                  <a:pt x="48" y="35"/>
                  <a:pt x="49" y="36"/>
                  <a:pt x="50" y="37"/>
                </a:cubicBezTo>
                <a:cubicBezTo>
                  <a:pt x="50" y="38"/>
                  <a:pt x="51" y="39"/>
                  <a:pt x="52" y="41"/>
                </a:cubicBezTo>
                <a:cubicBezTo>
                  <a:pt x="53" y="38"/>
                  <a:pt x="55" y="37"/>
                  <a:pt x="57" y="35"/>
                </a:cubicBezTo>
                <a:cubicBezTo>
                  <a:pt x="59" y="34"/>
                  <a:pt x="61" y="34"/>
                  <a:pt x="63" y="34"/>
                </a:cubicBezTo>
                <a:cubicBezTo>
                  <a:pt x="66" y="34"/>
                  <a:pt x="68" y="34"/>
                  <a:pt x="69" y="35"/>
                </a:cubicBezTo>
                <a:cubicBezTo>
                  <a:pt x="71" y="36"/>
                  <a:pt x="72" y="38"/>
                  <a:pt x="73" y="40"/>
                </a:cubicBezTo>
                <a:cubicBezTo>
                  <a:pt x="74" y="42"/>
                  <a:pt x="74" y="44"/>
                  <a:pt x="74" y="48"/>
                </a:cubicBezTo>
                <a:lnTo>
                  <a:pt x="74" y="65"/>
                </a:lnTo>
                <a:close/>
                <a:moveTo>
                  <a:pt x="111" y="61"/>
                </a:moveTo>
                <a:cubicBezTo>
                  <a:pt x="108" y="64"/>
                  <a:pt x="104" y="66"/>
                  <a:pt x="99" y="66"/>
                </a:cubicBezTo>
                <a:cubicBezTo>
                  <a:pt x="97" y="66"/>
                  <a:pt x="95" y="65"/>
                  <a:pt x="92" y="64"/>
                </a:cubicBezTo>
                <a:cubicBezTo>
                  <a:pt x="90" y="63"/>
                  <a:pt x="88" y="62"/>
                  <a:pt x="87" y="60"/>
                </a:cubicBezTo>
                <a:cubicBezTo>
                  <a:pt x="87" y="76"/>
                  <a:pt x="87" y="76"/>
                  <a:pt x="87" y="76"/>
                </a:cubicBezTo>
                <a:cubicBezTo>
                  <a:pt x="83" y="76"/>
                  <a:pt x="83" y="76"/>
                  <a:pt x="83" y="76"/>
                </a:cubicBezTo>
                <a:cubicBezTo>
                  <a:pt x="83" y="34"/>
                  <a:pt x="83" y="34"/>
                  <a:pt x="83" y="34"/>
                </a:cubicBezTo>
                <a:cubicBezTo>
                  <a:pt x="87" y="34"/>
                  <a:pt x="87" y="34"/>
                  <a:pt x="87" y="34"/>
                </a:cubicBezTo>
                <a:cubicBezTo>
                  <a:pt x="87" y="40"/>
                  <a:pt x="87" y="40"/>
                  <a:pt x="87" y="40"/>
                </a:cubicBezTo>
                <a:cubicBezTo>
                  <a:pt x="88" y="38"/>
                  <a:pt x="90" y="36"/>
                  <a:pt x="92" y="35"/>
                </a:cubicBezTo>
                <a:cubicBezTo>
                  <a:pt x="94" y="34"/>
                  <a:pt x="97" y="34"/>
                  <a:pt x="99" y="34"/>
                </a:cubicBezTo>
                <a:cubicBezTo>
                  <a:pt x="104" y="34"/>
                  <a:pt x="108" y="35"/>
                  <a:pt x="111" y="38"/>
                </a:cubicBezTo>
                <a:cubicBezTo>
                  <a:pt x="114" y="41"/>
                  <a:pt x="115" y="45"/>
                  <a:pt x="115" y="50"/>
                </a:cubicBezTo>
                <a:cubicBezTo>
                  <a:pt x="115" y="54"/>
                  <a:pt x="114" y="58"/>
                  <a:pt x="111" y="61"/>
                </a:cubicBezTo>
                <a:close/>
                <a:moveTo>
                  <a:pt x="147" y="59"/>
                </a:moveTo>
                <a:cubicBezTo>
                  <a:pt x="146" y="62"/>
                  <a:pt x="144" y="63"/>
                  <a:pt x="142" y="64"/>
                </a:cubicBezTo>
                <a:cubicBezTo>
                  <a:pt x="140" y="66"/>
                  <a:pt x="137" y="66"/>
                  <a:pt x="135" y="66"/>
                </a:cubicBezTo>
                <a:cubicBezTo>
                  <a:pt x="131" y="66"/>
                  <a:pt x="128" y="65"/>
                  <a:pt x="125" y="63"/>
                </a:cubicBezTo>
                <a:cubicBezTo>
                  <a:pt x="123" y="61"/>
                  <a:pt x="121" y="58"/>
                  <a:pt x="121" y="54"/>
                </a:cubicBezTo>
                <a:cubicBezTo>
                  <a:pt x="125" y="54"/>
                  <a:pt x="125" y="54"/>
                  <a:pt x="125" y="54"/>
                </a:cubicBezTo>
                <a:cubicBezTo>
                  <a:pt x="126" y="57"/>
                  <a:pt x="127" y="59"/>
                  <a:pt x="128" y="60"/>
                </a:cubicBezTo>
                <a:cubicBezTo>
                  <a:pt x="130" y="61"/>
                  <a:pt x="132" y="62"/>
                  <a:pt x="135" y="62"/>
                </a:cubicBezTo>
                <a:cubicBezTo>
                  <a:pt x="138" y="62"/>
                  <a:pt x="140" y="61"/>
                  <a:pt x="142" y="59"/>
                </a:cubicBezTo>
                <a:cubicBezTo>
                  <a:pt x="144" y="58"/>
                  <a:pt x="145" y="55"/>
                  <a:pt x="145" y="53"/>
                </a:cubicBezTo>
                <a:cubicBezTo>
                  <a:pt x="145" y="51"/>
                  <a:pt x="144" y="50"/>
                  <a:pt x="143" y="48"/>
                </a:cubicBezTo>
                <a:cubicBezTo>
                  <a:pt x="143" y="47"/>
                  <a:pt x="141" y="46"/>
                  <a:pt x="140" y="45"/>
                </a:cubicBezTo>
                <a:cubicBezTo>
                  <a:pt x="138" y="45"/>
                  <a:pt x="136" y="44"/>
                  <a:pt x="132" y="44"/>
                </a:cubicBezTo>
                <a:cubicBezTo>
                  <a:pt x="132" y="40"/>
                  <a:pt x="132" y="40"/>
                  <a:pt x="132" y="40"/>
                </a:cubicBezTo>
                <a:cubicBezTo>
                  <a:pt x="134" y="40"/>
                  <a:pt x="136" y="40"/>
                  <a:pt x="138" y="39"/>
                </a:cubicBezTo>
                <a:cubicBezTo>
                  <a:pt x="139" y="38"/>
                  <a:pt x="140" y="38"/>
                  <a:pt x="141" y="37"/>
                </a:cubicBezTo>
                <a:cubicBezTo>
                  <a:pt x="142" y="36"/>
                  <a:pt x="142" y="34"/>
                  <a:pt x="142" y="33"/>
                </a:cubicBezTo>
                <a:cubicBezTo>
                  <a:pt x="142" y="31"/>
                  <a:pt x="142" y="30"/>
                  <a:pt x="140" y="28"/>
                </a:cubicBezTo>
                <a:cubicBezTo>
                  <a:pt x="139" y="27"/>
                  <a:pt x="137" y="26"/>
                  <a:pt x="134" y="26"/>
                </a:cubicBezTo>
                <a:cubicBezTo>
                  <a:pt x="133" y="26"/>
                  <a:pt x="131" y="27"/>
                  <a:pt x="130" y="28"/>
                </a:cubicBezTo>
                <a:cubicBezTo>
                  <a:pt x="128" y="29"/>
                  <a:pt x="127" y="31"/>
                  <a:pt x="126" y="33"/>
                </a:cubicBezTo>
                <a:cubicBezTo>
                  <a:pt x="122" y="33"/>
                  <a:pt x="122" y="33"/>
                  <a:pt x="122" y="33"/>
                </a:cubicBezTo>
                <a:cubicBezTo>
                  <a:pt x="123" y="30"/>
                  <a:pt x="124" y="27"/>
                  <a:pt x="127" y="25"/>
                </a:cubicBezTo>
                <a:cubicBezTo>
                  <a:pt x="129" y="23"/>
                  <a:pt x="131" y="22"/>
                  <a:pt x="134" y="22"/>
                </a:cubicBezTo>
                <a:cubicBezTo>
                  <a:pt x="137" y="22"/>
                  <a:pt x="139" y="23"/>
                  <a:pt x="141" y="24"/>
                </a:cubicBezTo>
                <a:cubicBezTo>
                  <a:pt x="143" y="25"/>
                  <a:pt x="144" y="26"/>
                  <a:pt x="145" y="28"/>
                </a:cubicBezTo>
                <a:cubicBezTo>
                  <a:pt x="146" y="30"/>
                  <a:pt x="147" y="31"/>
                  <a:pt x="147" y="33"/>
                </a:cubicBezTo>
                <a:cubicBezTo>
                  <a:pt x="147" y="37"/>
                  <a:pt x="145" y="40"/>
                  <a:pt x="141" y="42"/>
                </a:cubicBezTo>
                <a:cubicBezTo>
                  <a:pt x="143" y="43"/>
                  <a:pt x="145" y="44"/>
                  <a:pt x="146" y="45"/>
                </a:cubicBezTo>
                <a:cubicBezTo>
                  <a:pt x="148" y="47"/>
                  <a:pt x="149" y="50"/>
                  <a:pt x="149" y="53"/>
                </a:cubicBezTo>
                <a:cubicBezTo>
                  <a:pt x="149" y="55"/>
                  <a:pt x="148" y="57"/>
                  <a:pt x="147" y="5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7" name="Freeform 126"/>
          <p:cNvSpPr>
            <a:spLocks noEditPoints="1"/>
          </p:cNvSpPr>
          <p:nvPr/>
        </p:nvSpPr>
        <p:spPr bwMode="auto">
          <a:xfrm>
            <a:off x="4197350" y="4046538"/>
            <a:ext cx="365125" cy="317500"/>
          </a:xfrm>
          <a:custGeom>
            <a:avLst/>
            <a:gdLst>
              <a:gd name="T0" fmla="*/ 0 w 230"/>
              <a:gd name="T1" fmla="*/ 0 h 200"/>
              <a:gd name="T2" fmla="*/ 0 w 230"/>
              <a:gd name="T3" fmla="*/ 200 h 200"/>
              <a:gd name="T4" fmla="*/ 230 w 230"/>
              <a:gd name="T5" fmla="*/ 200 h 200"/>
              <a:gd name="T6" fmla="*/ 230 w 230"/>
              <a:gd name="T7" fmla="*/ 0 h 200"/>
              <a:gd name="T8" fmla="*/ 0 w 230"/>
              <a:gd name="T9" fmla="*/ 0 h 200"/>
              <a:gd name="T10" fmla="*/ 218 w 230"/>
              <a:gd name="T11" fmla="*/ 187 h 200"/>
              <a:gd name="T12" fmla="*/ 13 w 230"/>
              <a:gd name="T13" fmla="*/ 187 h 200"/>
              <a:gd name="T14" fmla="*/ 13 w 230"/>
              <a:gd name="T15" fmla="*/ 16 h 200"/>
              <a:gd name="T16" fmla="*/ 218 w 230"/>
              <a:gd name="T17" fmla="*/ 16 h 200"/>
              <a:gd name="T18" fmla="*/ 218 w 230"/>
              <a:gd name="T19" fmla="*/ 18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0">
                <a:moveTo>
                  <a:pt x="0" y="0"/>
                </a:moveTo>
                <a:lnTo>
                  <a:pt x="0" y="200"/>
                </a:lnTo>
                <a:lnTo>
                  <a:pt x="230" y="200"/>
                </a:lnTo>
                <a:lnTo>
                  <a:pt x="230" y="0"/>
                </a:lnTo>
                <a:lnTo>
                  <a:pt x="0" y="0"/>
                </a:lnTo>
                <a:close/>
                <a:moveTo>
                  <a:pt x="218" y="187"/>
                </a:moveTo>
                <a:lnTo>
                  <a:pt x="13" y="187"/>
                </a:lnTo>
                <a:lnTo>
                  <a:pt x="13" y="16"/>
                </a:lnTo>
                <a:lnTo>
                  <a:pt x="218" y="16"/>
                </a:lnTo>
                <a:lnTo>
                  <a:pt x="218" y="18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8" name="Rectangle 127"/>
          <p:cNvSpPr>
            <a:spLocks noChangeArrowheads="1"/>
          </p:cNvSpPr>
          <p:nvPr/>
        </p:nvSpPr>
        <p:spPr bwMode="auto">
          <a:xfrm>
            <a:off x="4251325" y="4130675"/>
            <a:ext cx="42863" cy="412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9" name="Rectangle 128"/>
          <p:cNvSpPr>
            <a:spLocks noChangeArrowheads="1"/>
          </p:cNvSpPr>
          <p:nvPr/>
        </p:nvSpPr>
        <p:spPr bwMode="auto">
          <a:xfrm>
            <a:off x="4308475" y="4146550"/>
            <a:ext cx="204788"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0" name="Rectangle 129"/>
          <p:cNvSpPr>
            <a:spLocks noChangeArrowheads="1"/>
          </p:cNvSpPr>
          <p:nvPr/>
        </p:nvSpPr>
        <p:spPr bwMode="auto">
          <a:xfrm>
            <a:off x="4251325" y="4194175"/>
            <a:ext cx="42863" cy="428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1" name="Rectangle 130"/>
          <p:cNvSpPr>
            <a:spLocks noChangeArrowheads="1"/>
          </p:cNvSpPr>
          <p:nvPr/>
        </p:nvSpPr>
        <p:spPr bwMode="auto">
          <a:xfrm>
            <a:off x="4308475" y="4211638"/>
            <a:ext cx="204788"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2" name="Rectangle 131"/>
          <p:cNvSpPr>
            <a:spLocks noChangeArrowheads="1"/>
          </p:cNvSpPr>
          <p:nvPr/>
        </p:nvSpPr>
        <p:spPr bwMode="auto">
          <a:xfrm>
            <a:off x="4251325" y="4259263"/>
            <a:ext cx="42863" cy="412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3" name="Rectangle 132"/>
          <p:cNvSpPr>
            <a:spLocks noChangeArrowheads="1"/>
          </p:cNvSpPr>
          <p:nvPr/>
        </p:nvSpPr>
        <p:spPr bwMode="auto">
          <a:xfrm>
            <a:off x="4308475" y="4275138"/>
            <a:ext cx="204788"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4" name="Freeform 133"/>
          <p:cNvSpPr>
            <a:spLocks noEditPoints="1"/>
          </p:cNvSpPr>
          <p:nvPr/>
        </p:nvSpPr>
        <p:spPr bwMode="auto">
          <a:xfrm>
            <a:off x="4829175"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5" name="Rectangle 134"/>
          <p:cNvSpPr>
            <a:spLocks noChangeArrowheads="1"/>
          </p:cNvSpPr>
          <p:nvPr/>
        </p:nvSpPr>
        <p:spPr bwMode="auto">
          <a:xfrm>
            <a:off x="4945063" y="4137025"/>
            <a:ext cx="47625" cy="133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6" name="Rectangle 135"/>
          <p:cNvSpPr>
            <a:spLocks noChangeArrowheads="1"/>
          </p:cNvSpPr>
          <p:nvPr/>
        </p:nvSpPr>
        <p:spPr bwMode="auto">
          <a:xfrm>
            <a:off x="5016500" y="4137025"/>
            <a:ext cx="47625" cy="133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7" name="Freeform 136"/>
          <p:cNvSpPr>
            <a:spLocks noEditPoints="1"/>
          </p:cNvSpPr>
          <p:nvPr/>
        </p:nvSpPr>
        <p:spPr bwMode="auto">
          <a:xfrm>
            <a:off x="5461000"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8" name="Freeform 137"/>
          <p:cNvSpPr/>
          <p:nvPr/>
        </p:nvSpPr>
        <p:spPr bwMode="auto">
          <a:xfrm>
            <a:off x="5613400" y="4132263"/>
            <a:ext cx="69850" cy="138112"/>
          </a:xfrm>
          <a:custGeom>
            <a:avLst/>
            <a:gdLst>
              <a:gd name="T0" fmla="*/ 0 w 44"/>
              <a:gd name="T1" fmla="*/ 0 h 87"/>
              <a:gd name="T2" fmla="*/ 44 w 44"/>
              <a:gd name="T3" fmla="*/ 44 h 87"/>
              <a:gd name="T4" fmla="*/ 0 w 44"/>
              <a:gd name="T5" fmla="*/ 87 h 87"/>
              <a:gd name="T6" fmla="*/ 0 w 44"/>
              <a:gd name="T7" fmla="*/ 0 h 87"/>
            </a:gdLst>
            <a:ahLst/>
            <a:cxnLst>
              <a:cxn ang="0">
                <a:pos x="T0" y="T1"/>
              </a:cxn>
              <a:cxn ang="0">
                <a:pos x="T2" y="T3"/>
              </a:cxn>
              <a:cxn ang="0">
                <a:pos x="T4" y="T5"/>
              </a:cxn>
              <a:cxn ang="0">
                <a:pos x="T6" y="T7"/>
              </a:cxn>
            </a:cxnLst>
            <a:rect l="0" t="0" r="r" b="b"/>
            <a:pathLst>
              <a:path w="44" h="87">
                <a:moveTo>
                  <a:pt x="0" y="0"/>
                </a:moveTo>
                <a:lnTo>
                  <a:pt x="44" y="44"/>
                </a:lnTo>
                <a:lnTo>
                  <a:pt x="0" y="87"/>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9" name="Freeform 138"/>
          <p:cNvSpPr>
            <a:spLocks noEditPoints="1"/>
          </p:cNvSpPr>
          <p:nvPr/>
        </p:nvSpPr>
        <p:spPr bwMode="auto">
          <a:xfrm>
            <a:off x="6111875"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0" name="Rectangle 139"/>
          <p:cNvSpPr>
            <a:spLocks noChangeArrowheads="1"/>
          </p:cNvSpPr>
          <p:nvPr/>
        </p:nvSpPr>
        <p:spPr bwMode="auto">
          <a:xfrm>
            <a:off x="6296025" y="4141788"/>
            <a:ext cx="47625" cy="133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1" name="Freeform 140"/>
          <p:cNvSpPr/>
          <p:nvPr/>
        </p:nvSpPr>
        <p:spPr bwMode="auto">
          <a:xfrm>
            <a:off x="6224588" y="4140200"/>
            <a:ext cx="69850" cy="136525"/>
          </a:xfrm>
          <a:custGeom>
            <a:avLst/>
            <a:gdLst>
              <a:gd name="T0" fmla="*/ 0 w 44"/>
              <a:gd name="T1" fmla="*/ 0 h 86"/>
              <a:gd name="T2" fmla="*/ 44 w 44"/>
              <a:gd name="T3" fmla="*/ 42 h 86"/>
              <a:gd name="T4" fmla="*/ 0 w 44"/>
              <a:gd name="T5" fmla="*/ 86 h 86"/>
              <a:gd name="T6" fmla="*/ 0 w 44"/>
              <a:gd name="T7" fmla="*/ 0 h 86"/>
            </a:gdLst>
            <a:ahLst/>
            <a:cxnLst>
              <a:cxn ang="0">
                <a:pos x="T0" y="T1"/>
              </a:cxn>
              <a:cxn ang="0">
                <a:pos x="T2" y="T3"/>
              </a:cxn>
              <a:cxn ang="0">
                <a:pos x="T4" y="T5"/>
              </a:cxn>
              <a:cxn ang="0">
                <a:pos x="T6" y="T7"/>
              </a:cxn>
            </a:cxnLst>
            <a:rect l="0" t="0" r="r" b="b"/>
            <a:pathLst>
              <a:path w="44" h="86">
                <a:moveTo>
                  <a:pt x="0" y="0"/>
                </a:moveTo>
                <a:lnTo>
                  <a:pt x="44" y="42"/>
                </a:lnTo>
                <a:lnTo>
                  <a:pt x="0" y="86"/>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2" name="Freeform 141"/>
          <p:cNvSpPr>
            <a:spLocks noEditPoints="1"/>
          </p:cNvSpPr>
          <p:nvPr/>
        </p:nvSpPr>
        <p:spPr bwMode="auto">
          <a:xfrm>
            <a:off x="6770688" y="4060825"/>
            <a:ext cx="347662" cy="306388"/>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3" name="Rectangle 142"/>
          <p:cNvSpPr>
            <a:spLocks noChangeArrowheads="1"/>
          </p:cNvSpPr>
          <p:nvPr/>
        </p:nvSpPr>
        <p:spPr bwMode="auto">
          <a:xfrm>
            <a:off x="6892925" y="4151313"/>
            <a:ext cx="47625" cy="133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4" name="Freeform 143"/>
          <p:cNvSpPr/>
          <p:nvPr/>
        </p:nvSpPr>
        <p:spPr bwMode="auto">
          <a:xfrm>
            <a:off x="6942138" y="4148138"/>
            <a:ext cx="69850" cy="138112"/>
          </a:xfrm>
          <a:custGeom>
            <a:avLst/>
            <a:gdLst>
              <a:gd name="T0" fmla="*/ 44 w 44"/>
              <a:gd name="T1" fmla="*/ 0 h 87"/>
              <a:gd name="T2" fmla="*/ 0 w 44"/>
              <a:gd name="T3" fmla="*/ 43 h 87"/>
              <a:gd name="T4" fmla="*/ 44 w 44"/>
              <a:gd name="T5" fmla="*/ 87 h 87"/>
              <a:gd name="T6" fmla="*/ 44 w 44"/>
              <a:gd name="T7" fmla="*/ 0 h 87"/>
            </a:gdLst>
            <a:ahLst/>
            <a:cxnLst>
              <a:cxn ang="0">
                <a:pos x="T0" y="T1"/>
              </a:cxn>
              <a:cxn ang="0">
                <a:pos x="T2" y="T3"/>
              </a:cxn>
              <a:cxn ang="0">
                <a:pos x="T4" y="T5"/>
              </a:cxn>
              <a:cxn ang="0">
                <a:pos x="T6" y="T7"/>
              </a:cxn>
            </a:cxnLst>
            <a:rect l="0" t="0" r="r" b="b"/>
            <a:pathLst>
              <a:path w="44" h="87">
                <a:moveTo>
                  <a:pt x="44" y="0"/>
                </a:moveTo>
                <a:lnTo>
                  <a:pt x="0" y="43"/>
                </a:lnTo>
                <a:lnTo>
                  <a:pt x="44" y="87"/>
                </a:lnTo>
                <a:lnTo>
                  <a:pt x="4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5" name="Freeform 144"/>
          <p:cNvSpPr>
            <a:spLocks noEditPoints="1"/>
          </p:cNvSpPr>
          <p:nvPr/>
        </p:nvSpPr>
        <p:spPr bwMode="auto">
          <a:xfrm>
            <a:off x="7421563" y="4051300"/>
            <a:ext cx="347662"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6" name="Rectangle 145"/>
          <p:cNvSpPr>
            <a:spLocks noChangeArrowheads="1"/>
          </p:cNvSpPr>
          <p:nvPr/>
        </p:nvSpPr>
        <p:spPr bwMode="auto">
          <a:xfrm>
            <a:off x="7539038" y="4156075"/>
            <a:ext cx="109537" cy="1079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7" name="Freeform 146"/>
          <p:cNvSpPr>
            <a:spLocks noEditPoints="1"/>
          </p:cNvSpPr>
          <p:nvPr/>
        </p:nvSpPr>
        <p:spPr bwMode="auto">
          <a:xfrm>
            <a:off x="8070850" y="4041775"/>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8" name="Freeform 147"/>
          <p:cNvSpPr/>
          <p:nvPr/>
        </p:nvSpPr>
        <p:spPr bwMode="auto">
          <a:xfrm>
            <a:off x="8183563" y="4129088"/>
            <a:ext cx="69850" cy="136525"/>
          </a:xfrm>
          <a:custGeom>
            <a:avLst/>
            <a:gdLst>
              <a:gd name="T0" fmla="*/ 0 w 44"/>
              <a:gd name="T1" fmla="*/ 0 h 86"/>
              <a:gd name="T2" fmla="*/ 44 w 44"/>
              <a:gd name="T3" fmla="*/ 44 h 86"/>
              <a:gd name="T4" fmla="*/ 0 w 44"/>
              <a:gd name="T5" fmla="*/ 86 h 86"/>
              <a:gd name="T6" fmla="*/ 0 w 44"/>
              <a:gd name="T7" fmla="*/ 0 h 86"/>
            </a:gdLst>
            <a:ahLst/>
            <a:cxnLst>
              <a:cxn ang="0">
                <a:pos x="T0" y="T1"/>
              </a:cxn>
              <a:cxn ang="0">
                <a:pos x="T2" y="T3"/>
              </a:cxn>
              <a:cxn ang="0">
                <a:pos x="T4" y="T5"/>
              </a:cxn>
              <a:cxn ang="0">
                <a:pos x="T6" y="T7"/>
              </a:cxn>
            </a:cxnLst>
            <a:rect l="0" t="0" r="r" b="b"/>
            <a:pathLst>
              <a:path w="44" h="86">
                <a:moveTo>
                  <a:pt x="0" y="0"/>
                </a:moveTo>
                <a:lnTo>
                  <a:pt x="44" y="44"/>
                </a:lnTo>
                <a:lnTo>
                  <a:pt x="0" y="86"/>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9" name="Freeform 148"/>
          <p:cNvSpPr/>
          <p:nvPr/>
        </p:nvSpPr>
        <p:spPr bwMode="auto">
          <a:xfrm>
            <a:off x="8248650" y="4129088"/>
            <a:ext cx="71438" cy="136525"/>
          </a:xfrm>
          <a:custGeom>
            <a:avLst/>
            <a:gdLst>
              <a:gd name="T0" fmla="*/ 0 w 45"/>
              <a:gd name="T1" fmla="*/ 0 h 86"/>
              <a:gd name="T2" fmla="*/ 45 w 45"/>
              <a:gd name="T3" fmla="*/ 44 h 86"/>
              <a:gd name="T4" fmla="*/ 0 w 45"/>
              <a:gd name="T5" fmla="*/ 86 h 86"/>
              <a:gd name="T6" fmla="*/ 0 w 45"/>
              <a:gd name="T7" fmla="*/ 0 h 86"/>
            </a:gdLst>
            <a:ahLst/>
            <a:cxnLst>
              <a:cxn ang="0">
                <a:pos x="T0" y="T1"/>
              </a:cxn>
              <a:cxn ang="0">
                <a:pos x="T2" y="T3"/>
              </a:cxn>
              <a:cxn ang="0">
                <a:pos x="T4" y="T5"/>
              </a:cxn>
              <a:cxn ang="0">
                <a:pos x="T6" y="T7"/>
              </a:cxn>
            </a:cxnLst>
            <a:rect l="0" t="0" r="r" b="b"/>
            <a:pathLst>
              <a:path w="45" h="86">
                <a:moveTo>
                  <a:pt x="0" y="0"/>
                </a:moveTo>
                <a:lnTo>
                  <a:pt x="45" y="44"/>
                </a:lnTo>
                <a:lnTo>
                  <a:pt x="0" y="86"/>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0" name="Freeform 149"/>
          <p:cNvSpPr/>
          <p:nvPr/>
        </p:nvSpPr>
        <p:spPr bwMode="auto">
          <a:xfrm>
            <a:off x="2533650" y="2320925"/>
            <a:ext cx="146050" cy="44450"/>
          </a:xfrm>
          <a:custGeom>
            <a:avLst/>
            <a:gdLst>
              <a:gd name="T0" fmla="*/ 0 w 92"/>
              <a:gd name="T1" fmla="*/ 28 h 28"/>
              <a:gd name="T2" fmla="*/ 0 w 92"/>
              <a:gd name="T3" fmla="*/ 0 h 28"/>
              <a:gd name="T4" fmla="*/ 92 w 92"/>
              <a:gd name="T5" fmla="*/ 0 h 28"/>
              <a:gd name="T6" fmla="*/ 92 w 92"/>
              <a:gd name="T7" fmla="*/ 28 h 28"/>
              <a:gd name="T8" fmla="*/ 0 w 92"/>
              <a:gd name="T9" fmla="*/ 28 h 28"/>
              <a:gd name="T10" fmla="*/ 0 w 92"/>
              <a:gd name="T11" fmla="*/ 28 h 28"/>
            </a:gdLst>
            <a:ahLst/>
            <a:cxnLst>
              <a:cxn ang="0">
                <a:pos x="T0" y="T1"/>
              </a:cxn>
              <a:cxn ang="0">
                <a:pos x="T2" y="T3"/>
              </a:cxn>
              <a:cxn ang="0">
                <a:pos x="T4" y="T5"/>
              </a:cxn>
              <a:cxn ang="0">
                <a:pos x="T6" y="T7"/>
              </a:cxn>
              <a:cxn ang="0">
                <a:pos x="T8" y="T9"/>
              </a:cxn>
              <a:cxn ang="0">
                <a:pos x="T10" y="T11"/>
              </a:cxn>
            </a:cxnLst>
            <a:rect l="0" t="0" r="r" b="b"/>
            <a:pathLst>
              <a:path w="92" h="28">
                <a:moveTo>
                  <a:pt x="0" y="28"/>
                </a:moveTo>
                <a:lnTo>
                  <a:pt x="0" y="0"/>
                </a:lnTo>
                <a:lnTo>
                  <a:pt x="92" y="0"/>
                </a:lnTo>
                <a:lnTo>
                  <a:pt x="92" y="28"/>
                </a:lnTo>
                <a:lnTo>
                  <a:pt x="0" y="28"/>
                </a:lnTo>
                <a:lnTo>
                  <a:pt x="0"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1" name="Freeform 150"/>
          <p:cNvSpPr/>
          <p:nvPr/>
        </p:nvSpPr>
        <p:spPr bwMode="auto">
          <a:xfrm>
            <a:off x="2533650" y="2390775"/>
            <a:ext cx="146050" cy="47625"/>
          </a:xfrm>
          <a:custGeom>
            <a:avLst/>
            <a:gdLst>
              <a:gd name="T0" fmla="*/ 0 w 92"/>
              <a:gd name="T1" fmla="*/ 30 h 30"/>
              <a:gd name="T2" fmla="*/ 0 w 92"/>
              <a:gd name="T3" fmla="*/ 0 h 30"/>
              <a:gd name="T4" fmla="*/ 92 w 92"/>
              <a:gd name="T5" fmla="*/ 0 h 30"/>
              <a:gd name="T6" fmla="*/ 92 w 92"/>
              <a:gd name="T7" fmla="*/ 30 h 30"/>
              <a:gd name="T8" fmla="*/ 0 w 92"/>
              <a:gd name="T9" fmla="*/ 30 h 30"/>
              <a:gd name="T10" fmla="*/ 0 w 92"/>
              <a:gd name="T11" fmla="*/ 30 h 30"/>
            </a:gdLst>
            <a:ahLst/>
            <a:cxnLst>
              <a:cxn ang="0">
                <a:pos x="T0" y="T1"/>
              </a:cxn>
              <a:cxn ang="0">
                <a:pos x="T2" y="T3"/>
              </a:cxn>
              <a:cxn ang="0">
                <a:pos x="T4" y="T5"/>
              </a:cxn>
              <a:cxn ang="0">
                <a:pos x="T6" y="T7"/>
              </a:cxn>
              <a:cxn ang="0">
                <a:pos x="T8" y="T9"/>
              </a:cxn>
              <a:cxn ang="0">
                <a:pos x="T10" y="T11"/>
              </a:cxn>
            </a:cxnLst>
            <a:rect l="0" t="0" r="r" b="b"/>
            <a:pathLst>
              <a:path w="92" h="30">
                <a:moveTo>
                  <a:pt x="0" y="30"/>
                </a:moveTo>
                <a:lnTo>
                  <a:pt x="0" y="0"/>
                </a:lnTo>
                <a:lnTo>
                  <a:pt x="92" y="0"/>
                </a:lnTo>
                <a:lnTo>
                  <a:pt x="92" y="30"/>
                </a:lnTo>
                <a:lnTo>
                  <a:pt x="0" y="30"/>
                </a:lnTo>
                <a:lnTo>
                  <a:pt x="0"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2" name="Freeform 151"/>
          <p:cNvSpPr/>
          <p:nvPr/>
        </p:nvSpPr>
        <p:spPr bwMode="auto">
          <a:xfrm>
            <a:off x="2533650" y="2500313"/>
            <a:ext cx="146050" cy="47625"/>
          </a:xfrm>
          <a:custGeom>
            <a:avLst/>
            <a:gdLst>
              <a:gd name="T0" fmla="*/ 0 w 92"/>
              <a:gd name="T1" fmla="*/ 30 h 30"/>
              <a:gd name="T2" fmla="*/ 0 w 92"/>
              <a:gd name="T3" fmla="*/ 0 h 30"/>
              <a:gd name="T4" fmla="*/ 92 w 92"/>
              <a:gd name="T5" fmla="*/ 0 h 30"/>
              <a:gd name="T6" fmla="*/ 92 w 92"/>
              <a:gd name="T7" fmla="*/ 30 h 30"/>
              <a:gd name="T8" fmla="*/ 0 w 92"/>
              <a:gd name="T9" fmla="*/ 30 h 30"/>
              <a:gd name="T10" fmla="*/ 0 w 92"/>
              <a:gd name="T11" fmla="*/ 30 h 30"/>
            </a:gdLst>
            <a:ahLst/>
            <a:cxnLst>
              <a:cxn ang="0">
                <a:pos x="T0" y="T1"/>
              </a:cxn>
              <a:cxn ang="0">
                <a:pos x="T2" y="T3"/>
              </a:cxn>
              <a:cxn ang="0">
                <a:pos x="T4" y="T5"/>
              </a:cxn>
              <a:cxn ang="0">
                <a:pos x="T6" y="T7"/>
              </a:cxn>
              <a:cxn ang="0">
                <a:pos x="T8" y="T9"/>
              </a:cxn>
              <a:cxn ang="0">
                <a:pos x="T10" y="T11"/>
              </a:cxn>
            </a:cxnLst>
            <a:rect l="0" t="0" r="r" b="b"/>
            <a:pathLst>
              <a:path w="92" h="30">
                <a:moveTo>
                  <a:pt x="0" y="30"/>
                </a:moveTo>
                <a:lnTo>
                  <a:pt x="0" y="0"/>
                </a:lnTo>
                <a:lnTo>
                  <a:pt x="92" y="0"/>
                </a:lnTo>
                <a:lnTo>
                  <a:pt x="92" y="30"/>
                </a:lnTo>
                <a:lnTo>
                  <a:pt x="0" y="30"/>
                </a:lnTo>
                <a:lnTo>
                  <a:pt x="0"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3" name="Freeform 152"/>
          <p:cNvSpPr/>
          <p:nvPr/>
        </p:nvSpPr>
        <p:spPr bwMode="auto">
          <a:xfrm>
            <a:off x="2533650" y="2573338"/>
            <a:ext cx="146050" cy="44450"/>
          </a:xfrm>
          <a:custGeom>
            <a:avLst/>
            <a:gdLst>
              <a:gd name="T0" fmla="*/ 0 w 92"/>
              <a:gd name="T1" fmla="*/ 28 h 28"/>
              <a:gd name="T2" fmla="*/ 0 w 92"/>
              <a:gd name="T3" fmla="*/ 0 h 28"/>
              <a:gd name="T4" fmla="*/ 92 w 92"/>
              <a:gd name="T5" fmla="*/ 0 h 28"/>
              <a:gd name="T6" fmla="*/ 92 w 92"/>
              <a:gd name="T7" fmla="*/ 28 h 28"/>
              <a:gd name="T8" fmla="*/ 0 w 92"/>
              <a:gd name="T9" fmla="*/ 28 h 28"/>
              <a:gd name="T10" fmla="*/ 0 w 92"/>
              <a:gd name="T11" fmla="*/ 28 h 28"/>
            </a:gdLst>
            <a:ahLst/>
            <a:cxnLst>
              <a:cxn ang="0">
                <a:pos x="T0" y="T1"/>
              </a:cxn>
              <a:cxn ang="0">
                <a:pos x="T2" y="T3"/>
              </a:cxn>
              <a:cxn ang="0">
                <a:pos x="T4" y="T5"/>
              </a:cxn>
              <a:cxn ang="0">
                <a:pos x="T6" y="T7"/>
              </a:cxn>
              <a:cxn ang="0">
                <a:pos x="T8" y="T9"/>
              </a:cxn>
              <a:cxn ang="0">
                <a:pos x="T10" y="T11"/>
              </a:cxn>
            </a:cxnLst>
            <a:rect l="0" t="0" r="r" b="b"/>
            <a:pathLst>
              <a:path w="92" h="28">
                <a:moveTo>
                  <a:pt x="0" y="28"/>
                </a:moveTo>
                <a:lnTo>
                  <a:pt x="0" y="0"/>
                </a:lnTo>
                <a:lnTo>
                  <a:pt x="92" y="0"/>
                </a:lnTo>
                <a:lnTo>
                  <a:pt x="92" y="28"/>
                </a:lnTo>
                <a:lnTo>
                  <a:pt x="0" y="28"/>
                </a:lnTo>
                <a:lnTo>
                  <a:pt x="0"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4" name="Rectangle 153"/>
          <p:cNvSpPr>
            <a:spLocks noChangeArrowheads="1"/>
          </p:cNvSpPr>
          <p:nvPr/>
        </p:nvSpPr>
        <p:spPr bwMode="auto">
          <a:xfrm>
            <a:off x="2378075" y="2320925"/>
            <a:ext cx="117475" cy="1174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5" name="Rectangle 154"/>
          <p:cNvSpPr>
            <a:spLocks noChangeArrowheads="1"/>
          </p:cNvSpPr>
          <p:nvPr/>
        </p:nvSpPr>
        <p:spPr bwMode="auto">
          <a:xfrm>
            <a:off x="2378075" y="2500313"/>
            <a:ext cx="117475" cy="1174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6" name="Freeform 155"/>
          <p:cNvSpPr>
            <a:spLocks noEditPoints="1"/>
          </p:cNvSpPr>
          <p:nvPr/>
        </p:nvSpPr>
        <p:spPr bwMode="auto">
          <a:xfrm>
            <a:off x="3008313" y="1085850"/>
            <a:ext cx="269875" cy="379413"/>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7" name="Freeform 156"/>
          <p:cNvSpPr/>
          <p:nvPr/>
        </p:nvSpPr>
        <p:spPr bwMode="auto">
          <a:xfrm>
            <a:off x="1766888" y="1120775"/>
            <a:ext cx="242887" cy="74613"/>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8" name="Freeform 157"/>
          <p:cNvSpPr/>
          <p:nvPr/>
        </p:nvSpPr>
        <p:spPr bwMode="auto">
          <a:xfrm>
            <a:off x="1766888" y="1239838"/>
            <a:ext cx="242887" cy="74612"/>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9" name="Freeform 158"/>
          <p:cNvSpPr/>
          <p:nvPr/>
        </p:nvSpPr>
        <p:spPr bwMode="auto">
          <a:xfrm>
            <a:off x="1766888" y="1357313"/>
            <a:ext cx="242887" cy="74612"/>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0" name="Freeform 159"/>
          <p:cNvSpPr/>
          <p:nvPr/>
        </p:nvSpPr>
        <p:spPr bwMode="auto">
          <a:xfrm>
            <a:off x="1662113" y="1117600"/>
            <a:ext cx="36512" cy="80963"/>
          </a:xfrm>
          <a:custGeom>
            <a:avLst/>
            <a:gdLst>
              <a:gd name="T0" fmla="*/ 0 w 16"/>
              <a:gd name="T1" fmla="*/ 11 h 36"/>
              <a:gd name="T2" fmla="*/ 0 w 16"/>
              <a:gd name="T3" fmla="*/ 6 h 36"/>
              <a:gd name="T4" fmla="*/ 5 w 16"/>
              <a:gd name="T5" fmla="*/ 5 h 36"/>
              <a:gd name="T6" fmla="*/ 9 w 16"/>
              <a:gd name="T7" fmla="*/ 4 h 36"/>
              <a:gd name="T8" fmla="*/ 10 w 16"/>
              <a:gd name="T9" fmla="*/ 1 h 36"/>
              <a:gd name="T10" fmla="*/ 10 w 16"/>
              <a:gd name="T11" fmla="*/ 0 h 36"/>
              <a:gd name="T12" fmla="*/ 16 w 16"/>
              <a:gd name="T13" fmla="*/ 0 h 36"/>
              <a:gd name="T14" fmla="*/ 16 w 16"/>
              <a:gd name="T15" fmla="*/ 36 h 36"/>
              <a:gd name="T16" fmla="*/ 9 w 16"/>
              <a:gd name="T17" fmla="*/ 36 h 36"/>
              <a:gd name="T18" fmla="*/ 9 w 16"/>
              <a:gd name="T19" fmla="*/ 11 h 36"/>
              <a:gd name="T20" fmla="*/ 0 w 16"/>
              <a:gd name="T2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6">
                <a:moveTo>
                  <a:pt x="0" y="11"/>
                </a:moveTo>
                <a:cubicBezTo>
                  <a:pt x="0" y="6"/>
                  <a:pt x="0" y="6"/>
                  <a:pt x="0" y="6"/>
                </a:cubicBezTo>
                <a:cubicBezTo>
                  <a:pt x="3" y="6"/>
                  <a:pt x="4" y="6"/>
                  <a:pt x="5" y="5"/>
                </a:cubicBezTo>
                <a:cubicBezTo>
                  <a:pt x="7" y="5"/>
                  <a:pt x="8" y="5"/>
                  <a:pt x="9" y="4"/>
                </a:cubicBezTo>
                <a:cubicBezTo>
                  <a:pt x="9" y="3"/>
                  <a:pt x="10" y="2"/>
                  <a:pt x="10" y="1"/>
                </a:cubicBezTo>
                <a:cubicBezTo>
                  <a:pt x="10" y="0"/>
                  <a:pt x="10" y="0"/>
                  <a:pt x="10" y="0"/>
                </a:cubicBezTo>
                <a:cubicBezTo>
                  <a:pt x="16" y="0"/>
                  <a:pt x="16" y="0"/>
                  <a:pt x="16" y="0"/>
                </a:cubicBezTo>
                <a:cubicBezTo>
                  <a:pt x="16" y="36"/>
                  <a:pt x="16" y="36"/>
                  <a:pt x="16" y="36"/>
                </a:cubicBezTo>
                <a:cubicBezTo>
                  <a:pt x="9" y="36"/>
                  <a:pt x="9" y="36"/>
                  <a:pt x="9" y="36"/>
                </a:cubicBezTo>
                <a:cubicBezTo>
                  <a:pt x="9" y="11"/>
                  <a:pt x="9" y="11"/>
                  <a:pt x="9" y="11"/>
                </a:cubicBezTo>
                <a:lnTo>
                  <a:pt x="0"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1" name="Freeform 160"/>
          <p:cNvSpPr/>
          <p:nvPr/>
        </p:nvSpPr>
        <p:spPr bwMode="auto">
          <a:xfrm>
            <a:off x="1660525" y="1235075"/>
            <a:ext cx="53975" cy="84138"/>
          </a:xfrm>
          <a:custGeom>
            <a:avLst/>
            <a:gdLst>
              <a:gd name="T0" fmla="*/ 1 w 24"/>
              <a:gd name="T1" fmla="*/ 30 h 37"/>
              <a:gd name="T2" fmla="*/ 8 w 24"/>
              <a:gd name="T3" fmla="*/ 22 h 37"/>
              <a:gd name="T4" fmla="*/ 15 w 24"/>
              <a:gd name="T5" fmla="*/ 17 h 37"/>
              <a:gd name="T6" fmla="*/ 17 w 24"/>
              <a:gd name="T7" fmla="*/ 12 h 37"/>
              <a:gd name="T8" fmla="*/ 16 w 24"/>
              <a:gd name="T9" fmla="*/ 8 h 37"/>
              <a:gd name="T10" fmla="*/ 12 w 24"/>
              <a:gd name="T11" fmla="*/ 6 h 37"/>
              <a:gd name="T12" fmla="*/ 8 w 24"/>
              <a:gd name="T13" fmla="*/ 9 h 37"/>
              <a:gd name="T14" fmla="*/ 7 w 24"/>
              <a:gd name="T15" fmla="*/ 13 h 37"/>
              <a:gd name="T16" fmla="*/ 0 w 24"/>
              <a:gd name="T17" fmla="*/ 13 h 37"/>
              <a:gd name="T18" fmla="*/ 2 w 24"/>
              <a:gd name="T19" fmla="*/ 6 h 37"/>
              <a:gd name="T20" fmla="*/ 12 w 24"/>
              <a:gd name="T21" fmla="*/ 0 h 37"/>
              <a:gd name="T22" fmla="*/ 21 w 24"/>
              <a:gd name="T23" fmla="*/ 4 h 37"/>
              <a:gd name="T24" fmla="*/ 24 w 24"/>
              <a:gd name="T25" fmla="*/ 12 h 37"/>
              <a:gd name="T26" fmla="*/ 22 w 24"/>
              <a:gd name="T27" fmla="*/ 19 h 37"/>
              <a:gd name="T28" fmla="*/ 17 w 24"/>
              <a:gd name="T29" fmla="*/ 24 h 37"/>
              <a:gd name="T30" fmla="*/ 14 w 24"/>
              <a:gd name="T31" fmla="*/ 26 h 37"/>
              <a:gd name="T32" fmla="*/ 10 w 24"/>
              <a:gd name="T33" fmla="*/ 28 h 37"/>
              <a:gd name="T34" fmla="*/ 8 w 24"/>
              <a:gd name="T35" fmla="*/ 30 h 37"/>
              <a:gd name="T36" fmla="*/ 24 w 24"/>
              <a:gd name="T37" fmla="*/ 30 h 37"/>
              <a:gd name="T38" fmla="*/ 24 w 24"/>
              <a:gd name="T39" fmla="*/ 37 h 37"/>
              <a:gd name="T40" fmla="*/ 0 w 24"/>
              <a:gd name="T41" fmla="*/ 37 h 37"/>
              <a:gd name="T42" fmla="*/ 1 w 24"/>
              <a:gd name="T4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7">
                <a:moveTo>
                  <a:pt x="1" y="30"/>
                </a:moveTo>
                <a:cubicBezTo>
                  <a:pt x="2" y="27"/>
                  <a:pt x="5" y="25"/>
                  <a:pt x="8" y="22"/>
                </a:cubicBezTo>
                <a:cubicBezTo>
                  <a:pt x="12" y="20"/>
                  <a:pt x="14" y="18"/>
                  <a:pt x="15" y="17"/>
                </a:cubicBezTo>
                <a:cubicBezTo>
                  <a:pt x="16" y="15"/>
                  <a:pt x="17" y="14"/>
                  <a:pt x="17" y="12"/>
                </a:cubicBezTo>
                <a:cubicBezTo>
                  <a:pt x="17" y="10"/>
                  <a:pt x="16" y="9"/>
                  <a:pt x="16" y="8"/>
                </a:cubicBezTo>
                <a:cubicBezTo>
                  <a:pt x="15" y="7"/>
                  <a:pt x="14" y="6"/>
                  <a:pt x="12" y="6"/>
                </a:cubicBezTo>
                <a:cubicBezTo>
                  <a:pt x="10" y="6"/>
                  <a:pt x="8" y="7"/>
                  <a:pt x="8" y="9"/>
                </a:cubicBezTo>
                <a:cubicBezTo>
                  <a:pt x="7" y="10"/>
                  <a:pt x="7" y="11"/>
                  <a:pt x="7" y="13"/>
                </a:cubicBezTo>
                <a:cubicBezTo>
                  <a:pt x="0" y="13"/>
                  <a:pt x="0" y="13"/>
                  <a:pt x="0" y="13"/>
                </a:cubicBezTo>
                <a:cubicBezTo>
                  <a:pt x="0" y="10"/>
                  <a:pt x="1" y="8"/>
                  <a:pt x="2" y="6"/>
                </a:cubicBezTo>
                <a:cubicBezTo>
                  <a:pt x="3" y="2"/>
                  <a:pt x="7" y="0"/>
                  <a:pt x="12" y="0"/>
                </a:cubicBezTo>
                <a:cubicBezTo>
                  <a:pt x="15" y="0"/>
                  <a:pt x="18" y="1"/>
                  <a:pt x="21" y="4"/>
                </a:cubicBezTo>
                <a:cubicBezTo>
                  <a:pt x="23" y="6"/>
                  <a:pt x="24" y="8"/>
                  <a:pt x="24" y="12"/>
                </a:cubicBezTo>
                <a:cubicBezTo>
                  <a:pt x="24" y="15"/>
                  <a:pt x="23" y="17"/>
                  <a:pt x="22" y="19"/>
                </a:cubicBezTo>
                <a:cubicBezTo>
                  <a:pt x="21" y="20"/>
                  <a:pt x="19" y="22"/>
                  <a:pt x="17" y="24"/>
                </a:cubicBezTo>
                <a:cubicBezTo>
                  <a:pt x="14" y="26"/>
                  <a:pt x="14" y="26"/>
                  <a:pt x="14" y="26"/>
                </a:cubicBezTo>
                <a:cubicBezTo>
                  <a:pt x="12" y="27"/>
                  <a:pt x="11" y="28"/>
                  <a:pt x="10" y="28"/>
                </a:cubicBezTo>
                <a:cubicBezTo>
                  <a:pt x="9" y="29"/>
                  <a:pt x="9" y="30"/>
                  <a:pt x="8" y="30"/>
                </a:cubicBezTo>
                <a:cubicBezTo>
                  <a:pt x="24" y="30"/>
                  <a:pt x="24" y="30"/>
                  <a:pt x="24" y="30"/>
                </a:cubicBezTo>
                <a:cubicBezTo>
                  <a:pt x="24" y="37"/>
                  <a:pt x="24" y="37"/>
                  <a:pt x="24" y="37"/>
                </a:cubicBezTo>
                <a:cubicBezTo>
                  <a:pt x="0" y="37"/>
                  <a:pt x="0" y="37"/>
                  <a:pt x="0" y="37"/>
                </a:cubicBezTo>
                <a:cubicBezTo>
                  <a:pt x="0" y="34"/>
                  <a:pt x="0" y="32"/>
                  <a:pt x="1"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2" name="Freeform 161"/>
          <p:cNvSpPr/>
          <p:nvPr/>
        </p:nvSpPr>
        <p:spPr bwMode="auto">
          <a:xfrm>
            <a:off x="1657350" y="1350963"/>
            <a:ext cx="57150" cy="82550"/>
          </a:xfrm>
          <a:custGeom>
            <a:avLst/>
            <a:gdLst>
              <a:gd name="T0" fmla="*/ 7 w 25"/>
              <a:gd name="T1" fmla="*/ 25 h 37"/>
              <a:gd name="T2" fmla="*/ 8 w 25"/>
              <a:gd name="T3" fmla="*/ 29 h 37"/>
              <a:gd name="T4" fmla="*/ 13 w 25"/>
              <a:gd name="T5" fmla="*/ 32 h 37"/>
              <a:gd name="T6" fmla="*/ 16 w 25"/>
              <a:gd name="T7" fmla="*/ 30 h 37"/>
              <a:gd name="T8" fmla="*/ 18 w 25"/>
              <a:gd name="T9" fmla="*/ 26 h 37"/>
              <a:gd name="T10" fmla="*/ 15 w 25"/>
              <a:gd name="T11" fmla="*/ 21 h 37"/>
              <a:gd name="T12" fmla="*/ 10 w 25"/>
              <a:gd name="T13" fmla="*/ 21 h 37"/>
              <a:gd name="T14" fmla="*/ 10 w 25"/>
              <a:gd name="T15" fmla="*/ 16 h 37"/>
              <a:gd name="T16" fmla="*/ 15 w 25"/>
              <a:gd name="T17" fmla="*/ 15 h 37"/>
              <a:gd name="T18" fmla="*/ 17 w 25"/>
              <a:gd name="T19" fmla="*/ 11 h 37"/>
              <a:gd name="T20" fmla="*/ 16 w 25"/>
              <a:gd name="T21" fmla="*/ 7 h 37"/>
              <a:gd name="T22" fmla="*/ 12 w 25"/>
              <a:gd name="T23" fmla="*/ 6 h 37"/>
              <a:gd name="T24" fmla="*/ 9 w 25"/>
              <a:gd name="T25" fmla="*/ 8 h 37"/>
              <a:gd name="T26" fmla="*/ 8 w 25"/>
              <a:gd name="T27" fmla="*/ 12 h 37"/>
              <a:gd name="T28" fmla="*/ 1 w 25"/>
              <a:gd name="T29" fmla="*/ 12 h 37"/>
              <a:gd name="T30" fmla="*/ 2 w 25"/>
              <a:gd name="T31" fmla="*/ 7 h 37"/>
              <a:gd name="T32" fmla="*/ 5 w 25"/>
              <a:gd name="T33" fmla="*/ 3 h 37"/>
              <a:gd name="T34" fmla="*/ 8 w 25"/>
              <a:gd name="T35" fmla="*/ 1 h 37"/>
              <a:gd name="T36" fmla="*/ 13 w 25"/>
              <a:gd name="T37" fmla="*/ 0 h 37"/>
              <a:gd name="T38" fmla="*/ 21 w 25"/>
              <a:gd name="T39" fmla="*/ 3 h 37"/>
              <a:gd name="T40" fmla="*/ 24 w 25"/>
              <a:gd name="T41" fmla="*/ 10 h 37"/>
              <a:gd name="T42" fmla="*/ 22 w 25"/>
              <a:gd name="T43" fmla="*/ 16 h 37"/>
              <a:gd name="T44" fmla="*/ 20 w 25"/>
              <a:gd name="T45" fmla="*/ 17 h 37"/>
              <a:gd name="T46" fmla="*/ 22 w 25"/>
              <a:gd name="T47" fmla="*/ 19 h 37"/>
              <a:gd name="T48" fmla="*/ 25 w 25"/>
              <a:gd name="T49" fmla="*/ 26 h 37"/>
              <a:gd name="T50" fmla="*/ 22 w 25"/>
              <a:gd name="T51" fmla="*/ 34 h 37"/>
              <a:gd name="T52" fmla="*/ 13 w 25"/>
              <a:gd name="T53" fmla="*/ 37 h 37"/>
              <a:gd name="T54" fmla="*/ 2 w 25"/>
              <a:gd name="T55" fmla="*/ 32 h 37"/>
              <a:gd name="T56" fmla="*/ 0 w 25"/>
              <a:gd name="T57" fmla="*/ 25 h 37"/>
              <a:gd name="T58" fmla="*/ 7 w 25"/>
              <a:gd name="T5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7">
                <a:moveTo>
                  <a:pt x="7" y="25"/>
                </a:moveTo>
                <a:cubicBezTo>
                  <a:pt x="7" y="27"/>
                  <a:pt x="7" y="28"/>
                  <a:pt x="8" y="29"/>
                </a:cubicBezTo>
                <a:cubicBezTo>
                  <a:pt x="9" y="31"/>
                  <a:pt x="10" y="32"/>
                  <a:pt x="13" y="32"/>
                </a:cubicBezTo>
                <a:cubicBezTo>
                  <a:pt x="14" y="32"/>
                  <a:pt x="15" y="31"/>
                  <a:pt x="16" y="30"/>
                </a:cubicBezTo>
                <a:cubicBezTo>
                  <a:pt x="17" y="29"/>
                  <a:pt x="18" y="28"/>
                  <a:pt x="18" y="26"/>
                </a:cubicBezTo>
                <a:cubicBezTo>
                  <a:pt x="18" y="24"/>
                  <a:pt x="17" y="22"/>
                  <a:pt x="15" y="21"/>
                </a:cubicBezTo>
                <a:cubicBezTo>
                  <a:pt x="14" y="21"/>
                  <a:pt x="12" y="21"/>
                  <a:pt x="10" y="21"/>
                </a:cubicBezTo>
                <a:cubicBezTo>
                  <a:pt x="10" y="16"/>
                  <a:pt x="10" y="16"/>
                  <a:pt x="10" y="16"/>
                </a:cubicBezTo>
                <a:cubicBezTo>
                  <a:pt x="12" y="16"/>
                  <a:pt x="14" y="15"/>
                  <a:pt x="15" y="15"/>
                </a:cubicBezTo>
                <a:cubicBezTo>
                  <a:pt x="16" y="14"/>
                  <a:pt x="17" y="13"/>
                  <a:pt x="17" y="11"/>
                </a:cubicBezTo>
                <a:cubicBezTo>
                  <a:pt x="17" y="9"/>
                  <a:pt x="16" y="8"/>
                  <a:pt x="16" y="7"/>
                </a:cubicBezTo>
                <a:cubicBezTo>
                  <a:pt x="15" y="7"/>
                  <a:pt x="14" y="6"/>
                  <a:pt x="12" y="6"/>
                </a:cubicBezTo>
                <a:cubicBezTo>
                  <a:pt x="11" y="6"/>
                  <a:pt x="9" y="7"/>
                  <a:pt x="9" y="8"/>
                </a:cubicBezTo>
                <a:cubicBezTo>
                  <a:pt x="8" y="9"/>
                  <a:pt x="7" y="10"/>
                  <a:pt x="8" y="12"/>
                </a:cubicBezTo>
                <a:cubicBezTo>
                  <a:pt x="1" y="12"/>
                  <a:pt x="1" y="12"/>
                  <a:pt x="1" y="12"/>
                </a:cubicBezTo>
                <a:cubicBezTo>
                  <a:pt x="1" y="10"/>
                  <a:pt x="1" y="8"/>
                  <a:pt x="2" y="7"/>
                </a:cubicBezTo>
                <a:cubicBezTo>
                  <a:pt x="2" y="5"/>
                  <a:pt x="3" y="4"/>
                  <a:pt x="5" y="3"/>
                </a:cubicBezTo>
                <a:cubicBezTo>
                  <a:pt x="5" y="2"/>
                  <a:pt x="7" y="2"/>
                  <a:pt x="8" y="1"/>
                </a:cubicBezTo>
                <a:cubicBezTo>
                  <a:pt x="9" y="1"/>
                  <a:pt x="11" y="0"/>
                  <a:pt x="13" y="0"/>
                </a:cubicBezTo>
                <a:cubicBezTo>
                  <a:pt x="16" y="0"/>
                  <a:pt x="19" y="1"/>
                  <a:pt x="21" y="3"/>
                </a:cubicBezTo>
                <a:cubicBezTo>
                  <a:pt x="23" y="5"/>
                  <a:pt x="24" y="7"/>
                  <a:pt x="24" y="10"/>
                </a:cubicBezTo>
                <a:cubicBezTo>
                  <a:pt x="24" y="12"/>
                  <a:pt x="23" y="14"/>
                  <a:pt x="22" y="16"/>
                </a:cubicBezTo>
                <a:cubicBezTo>
                  <a:pt x="21" y="16"/>
                  <a:pt x="20" y="17"/>
                  <a:pt x="20" y="17"/>
                </a:cubicBezTo>
                <a:cubicBezTo>
                  <a:pt x="20" y="17"/>
                  <a:pt x="21" y="18"/>
                  <a:pt x="22" y="19"/>
                </a:cubicBezTo>
                <a:cubicBezTo>
                  <a:pt x="24" y="21"/>
                  <a:pt x="25" y="23"/>
                  <a:pt x="25" y="26"/>
                </a:cubicBezTo>
                <a:cubicBezTo>
                  <a:pt x="25" y="29"/>
                  <a:pt x="24" y="32"/>
                  <a:pt x="22" y="34"/>
                </a:cubicBezTo>
                <a:cubicBezTo>
                  <a:pt x="20" y="36"/>
                  <a:pt x="17" y="37"/>
                  <a:pt x="13" y="37"/>
                </a:cubicBezTo>
                <a:cubicBezTo>
                  <a:pt x="8" y="37"/>
                  <a:pt x="4" y="36"/>
                  <a:pt x="2" y="32"/>
                </a:cubicBezTo>
                <a:cubicBezTo>
                  <a:pt x="1" y="31"/>
                  <a:pt x="0" y="28"/>
                  <a:pt x="0" y="25"/>
                </a:cubicBezTo>
                <a:lnTo>
                  <a:pt x="7" y="2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3" name="Freeform 162"/>
          <p:cNvSpPr>
            <a:spLocks noEditPoints="1"/>
          </p:cNvSpPr>
          <p:nvPr/>
        </p:nvSpPr>
        <p:spPr bwMode="auto">
          <a:xfrm>
            <a:off x="2293938" y="1133475"/>
            <a:ext cx="398462" cy="303213"/>
          </a:xfrm>
          <a:custGeom>
            <a:avLst/>
            <a:gdLst>
              <a:gd name="T0" fmla="*/ 228 w 251"/>
              <a:gd name="T1" fmla="*/ 170 h 191"/>
              <a:gd name="T2" fmla="*/ 23 w 251"/>
              <a:gd name="T3" fmla="*/ 170 h 191"/>
              <a:gd name="T4" fmla="*/ 23 w 251"/>
              <a:gd name="T5" fmla="*/ 21 h 191"/>
              <a:gd name="T6" fmla="*/ 131 w 251"/>
              <a:gd name="T7" fmla="*/ 21 h 191"/>
              <a:gd name="T8" fmla="*/ 131 w 251"/>
              <a:gd name="T9" fmla="*/ 0 h 191"/>
              <a:gd name="T10" fmla="*/ 0 w 251"/>
              <a:gd name="T11" fmla="*/ 0 h 191"/>
              <a:gd name="T12" fmla="*/ 0 w 251"/>
              <a:gd name="T13" fmla="*/ 191 h 191"/>
              <a:gd name="T14" fmla="*/ 251 w 251"/>
              <a:gd name="T15" fmla="*/ 191 h 191"/>
              <a:gd name="T16" fmla="*/ 251 w 251"/>
              <a:gd name="T17" fmla="*/ 124 h 191"/>
              <a:gd name="T18" fmla="*/ 228 w 251"/>
              <a:gd name="T19" fmla="*/ 124 h 191"/>
              <a:gd name="T20" fmla="*/ 228 w 251"/>
              <a:gd name="T21" fmla="*/ 170 h 191"/>
              <a:gd name="T22" fmla="*/ 175 w 251"/>
              <a:gd name="T23" fmla="*/ 0 h 191"/>
              <a:gd name="T24" fmla="*/ 199 w 251"/>
              <a:gd name="T25" fmla="*/ 24 h 191"/>
              <a:gd name="T26" fmla="*/ 141 w 251"/>
              <a:gd name="T27" fmla="*/ 83 h 191"/>
              <a:gd name="T28" fmla="*/ 168 w 251"/>
              <a:gd name="T29" fmla="*/ 110 h 191"/>
              <a:gd name="T30" fmla="*/ 226 w 251"/>
              <a:gd name="T31" fmla="*/ 51 h 191"/>
              <a:gd name="T32" fmla="*/ 251 w 251"/>
              <a:gd name="T33" fmla="*/ 74 h 191"/>
              <a:gd name="T34" fmla="*/ 251 w 251"/>
              <a:gd name="T35" fmla="*/ 0 h 191"/>
              <a:gd name="T36" fmla="*/ 175 w 251"/>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91">
                <a:moveTo>
                  <a:pt x="228" y="170"/>
                </a:moveTo>
                <a:lnTo>
                  <a:pt x="23" y="170"/>
                </a:lnTo>
                <a:lnTo>
                  <a:pt x="23" y="21"/>
                </a:lnTo>
                <a:lnTo>
                  <a:pt x="131" y="21"/>
                </a:lnTo>
                <a:lnTo>
                  <a:pt x="131" y="0"/>
                </a:lnTo>
                <a:lnTo>
                  <a:pt x="0" y="0"/>
                </a:lnTo>
                <a:lnTo>
                  <a:pt x="0" y="191"/>
                </a:lnTo>
                <a:lnTo>
                  <a:pt x="251" y="191"/>
                </a:lnTo>
                <a:lnTo>
                  <a:pt x="251" y="124"/>
                </a:lnTo>
                <a:lnTo>
                  <a:pt x="228" y="124"/>
                </a:lnTo>
                <a:lnTo>
                  <a:pt x="228" y="170"/>
                </a:lnTo>
                <a:close/>
                <a:moveTo>
                  <a:pt x="175" y="0"/>
                </a:moveTo>
                <a:lnTo>
                  <a:pt x="199" y="24"/>
                </a:lnTo>
                <a:lnTo>
                  <a:pt x="141" y="83"/>
                </a:lnTo>
                <a:lnTo>
                  <a:pt x="168" y="110"/>
                </a:lnTo>
                <a:lnTo>
                  <a:pt x="226" y="51"/>
                </a:lnTo>
                <a:lnTo>
                  <a:pt x="251" y="74"/>
                </a:lnTo>
                <a:lnTo>
                  <a:pt x="251" y="0"/>
                </a:lnTo>
                <a:lnTo>
                  <a:pt x="17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836613" y="1062038"/>
            <a:ext cx="346075" cy="304800"/>
          </a:xfrm>
          <a:custGeom>
            <a:avLst/>
            <a:gdLst>
              <a:gd name="T0" fmla="*/ 104 w 154"/>
              <a:gd name="T1" fmla="*/ 136 h 136"/>
              <a:gd name="T2" fmla="*/ 50 w 154"/>
              <a:gd name="T3" fmla="*/ 136 h 136"/>
              <a:gd name="T4" fmla="*/ 50 w 154"/>
              <a:gd name="T5" fmla="*/ 136 h 136"/>
              <a:gd name="T6" fmla="*/ 0 w 154"/>
              <a:gd name="T7" fmla="*/ 88 h 136"/>
              <a:gd name="T8" fmla="*/ 0 w 154"/>
              <a:gd name="T9" fmla="*/ 48 h 136"/>
              <a:gd name="T10" fmla="*/ 0 w 154"/>
              <a:gd name="T11" fmla="*/ 48 h 136"/>
              <a:gd name="T12" fmla="*/ 50 w 154"/>
              <a:gd name="T13" fmla="*/ 0 h 136"/>
              <a:gd name="T14" fmla="*/ 104 w 154"/>
              <a:gd name="T15" fmla="*/ 0 h 136"/>
              <a:gd name="T16" fmla="*/ 104 w 154"/>
              <a:gd name="T17" fmla="*/ 0 h 136"/>
              <a:gd name="T18" fmla="*/ 154 w 154"/>
              <a:gd name="T19" fmla="*/ 48 h 136"/>
              <a:gd name="T20" fmla="*/ 154 w 154"/>
              <a:gd name="T21" fmla="*/ 88 h 136"/>
              <a:gd name="T22" fmla="*/ 154 w 154"/>
              <a:gd name="T23" fmla="*/ 88 h 136"/>
              <a:gd name="T24" fmla="*/ 104 w 154"/>
              <a:gd name="T25" fmla="*/ 136 h 136"/>
              <a:gd name="T26" fmla="*/ 143 w 154"/>
              <a:gd name="T27" fmla="*/ 48 h 136"/>
              <a:gd name="T28" fmla="*/ 104 w 154"/>
              <a:gd name="T29" fmla="*/ 10 h 136"/>
              <a:gd name="T30" fmla="*/ 50 w 154"/>
              <a:gd name="T31" fmla="*/ 10 h 136"/>
              <a:gd name="T32" fmla="*/ 50 w 154"/>
              <a:gd name="T33" fmla="*/ 10 h 136"/>
              <a:gd name="T34" fmla="*/ 11 w 154"/>
              <a:gd name="T35" fmla="*/ 48 h 136"/>
              <a:gd name="T36" fmla="*/ 11 w 154"/>
              <a:gd name="T37" fmla="*/ 88 h 136"/>
              <a:gd name="T38" fmla="*/ 11 w 154"/>
              <a:gd name="T39" fmla="*/ 88 h 136"/>
              <a:gd name="T40" fmla="*/ 50 w 154"/>
              <a:gd name="T41" fmla="*/ 126 h 136"/>
              <a:gd name="T42" fmla="*/ 104 w 154"/>
              <a:gd name="T43" fmla="*/ 126 h 136"/>
              <a:gd name="T44" fmla="*/ 104 w 154"/>
              <a:gd name="T45" fmla="*/ 126 h 136"/>
              <a:gd name="T46" fmla="*/ 143 w 154"/>
              <a:gd name="T47" fmla="*/ 88 h 136"/>
              <a:gd name="T48" fmla="*/ 143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104" y="136"/>
                </a:moveTo>
                <a:cubicBezTo>
                  <a:pt x="50" y="136"/>
                  <a:pt x="50" y="136"/>
                  <a:pt x="50" y="136"/>
                </a:cubicBezTo>
                <a:cubicBezTo>
                  <a:pt x="50" y="136"/>
                  <a:pt x="50" y="136"/>
                  <a:pt x="50" y="136"/>
                </a:cubicBezTo>
                <a:cubicBezTo>
                  <a:pt x="22" y="136"/>
                  <a:pt x="0" y="115"/>
                  <a:pt x="0" y="88"/>
                </a:cubicBezTo>
                <a:cubicBezTo>
                  <a:pt x="0" y="48"/>
                  <a:pt x="0" y="48"/>
                  <a:pt x="0" y="48"/>
                </a:cubicBezTo>
                <a:cubicBezTo>
                  <a:pt x="0" y="48"/>
                  <a:pt x="0" y="48"/>
                  <a:pt x="0" y="48"/>
                </a:cubicBezTo>
                <a:cubicBezTo>
                  <a:pt x="0" y="21"/>
                  <a:pt x="22" y="0"/>
                  <a:pt x="50" y="0"/>
                </a:cubicBezTo>
                <a:cubicBezTo>
                  <a:pt x="104" y="0"/>
                  <a:pt x="104" y="0"/>
                  <a:pt x="104" y="0"/>
                </a:cubicBezTo>
                <a:cubicBezTo>
                  <a:pt x="104" y="0"/>
                  <a:pt x="104" y="0"/>
                  <a:pt x="104" y="0"/>
                </a:cubicBezTo>
                <a:cubicBezTo>
                  <a:pt x="132" y="0"/>
                  <a:pt x="154" y="21"/>
                  <a:pt x="154" y="48"/>
                </a:cubicBezTo>
                <a:cubicBezTo>
                  <a:pt x="154" y="88"/>
                  <a:pt x="154" y="88"/>
                  <a:pt x="154" y="88"/>
                </a:cubicBezTo>
                <a:cubicBezTo>
                  <a:pt x="154" y="88"/>
                  <a:pt x="154" y="88"/>
                  <a:pt x="154" y="88"/>
                </a:cubicBezTo>
                <a:cubicBezTo>
                  <a:pt x="154" y="115"/>
                  <a:pt x="132" y="136"/>
                  <a:pt x="104" y="136"/>
                </a:cubicBezTo>
                <a:close/>
                <a:moveTo>
                  <a:pt x="143" y="48"/>
                </a:moveTo>
                <a:cubicBezTo>
                  <a:pt x="143" y="27"/>
                  <a:pt x="126" y="10"/>
                  <a:pt x="104" y="10"/>
                </a:cubicBezTo>
                <a:cubicBezTo>
                  <a:pt x="50" y="10"/>
                  <a:pt x="50" y="10"/>
                  <a:pt x="50" y="10"/>
                </a:cubicBezTo>
                <a:cubicBezTo>
                  <a:pt x="50" y="10"/>
                  <a:pt x="50" y="10"/>
                  <a:pt x="50" y="10"/>
                </a:cubicBezTo>
                <a:cubicBezTo>
                  <a:pt x="28" y="10"/>
                  <a:pt x="11" y="27"/>
                  <a:pt x="11" y="48"/>
                </a:cubicBezTo>
                <a:cubicBezTo>
                  <a:pt x="11" y="88"/>
                  <a:pt x="11" y="88"/>
                  <a:pt x="11" y="88"/>
                </a:cubicBezTo>
                <a:cubicBezTo>
                  <a:pt x="11" y="88"/>
                  <a:pt x="11" y="88"/>
                  <a:pt x="11" y="88"/>
                </a:cubicBezTo>
                <a:cubicBezTo>
                  <a:pt x="11" y="109"/>
                  <a:pt x="28" y="126"/>
                  <a:pt x="50" y="126"/>
                </a:cubicBezTo>
                <a:cubicBezTo>
                  <a:pt x="104" y="126"/>
                  <a:pt x="104" y="126"/>
                  <a:pt x="104" y="126"/>
                </a:cubicBezTo>
                <a:cubicBezTo>
                  <a:pt x="104" y="126"/>
                  <a:pt x="104" y="126"/>
                  <a:pt x="104" y="126"/>
                </a:cubicBezTo>
                <a:cubicBezTo>
                  <a:pt x="126" y="126"/>
                  <a:pt x="143" y="109"/>
                  <a:pt x="143" y="88"/>
                </a:cubicBezTo>
                <a:cubicBezTo>
                  <a:pt x="143" y="48"/>
                  <a:pt x="143" y="48"/>
                  <a:pt x="143"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 name="Freeform 6"/>
          <p:cNvSpPr/>
          <p:nvPr/>
        </p:nvSpPr>
        <p:spPr bwMode="auto">
          <a:xfrm>
            <a:off x="1000125" y="1147763"/>
            <a:ext cx="69850" cy="136525"/>
          </a:xfrm>
          <a:custGeom>
            <a:avLst/>
            <a:gdLst>
              <a:gd name="T0" fmla="*/ 44 w 44"/>
              <a:gd name="T1" fmla="*/ 0 h 86"/>
              <a:gd name="T2" fmla="*/ 0 w 44"/>
              <a:gd name="T3" fmla="*/ 44 h 86"/>
              <a:gd name="T4" fmla="*/ 44 w 44"/>
              <a:gd name="T5" fmla="*/ 86 h 86"/>
              <a:gd name="T6" fmla="*/ 44 w 44"/>
              <a:gd name="T7" fmla="*/ 0 h 86"/>
            </a:gdLst>
            <a:ahLst/>
            <a:cxnLst>
              <a:cxn ang="0">
                <a:pos x="T0" y="T1"/>
              </a:cxn>
              <a:cxn ang="0">
                <a:pos x="T2" y="T3"/>
              </a:cxn>
              <a:cxn ang="0">
                <a:pos x="T4" y="T5"/>
              </a:cxn>
              <a:cxn ang="0">
                <a:pos x="T6" y="T7"/>
              </a:cxn>
            </a:cxnLst>
            <a:rect l="0" t="0" r="r" b="b"/>
            <a:pathLst>
              <a:path w="44" h="86">
                <a:moveTo>
                  <a:pt x="44" y="0"/>
                </a:moveTo>
                <a:lnTo>
                  <a:pt x="0" y="44"/>
                </a:lnTo>
                <a:lnTo>
                  <a:pt x="44" y="86"/>
                </a:lnTo>
                <a:lnTo>
                  <a:pt x="4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 name="Freeform 7"/>
          <p:cNvSpPr/>
          <p:nvPr/>
        </p:nvSpPr>
        <p:spPr bwMode="auto">
          <a:xfrm>
            <a:off x="935038" y="1147763"/>
            <a:ext cx="69850" cy="136525"/>
          </a:xfrm>
          <a:custGeom>
            <a:avLst/>
            <a:gdLst>
              <a:gd name="T0" fmla="*/ 44 w 44"/>
              <a:gd name="T1" fmla="*/ 0 h 86"/>
              <a:gd name="T2" fmla="*/ 0 w 44"/>
              <a:gd name="T3" fmla="*/ 44 h 86"/>
              <a:gd name="T4" fmla="*/ 44 w 44"/>
              <a:gd name="T5" fmla="*/ 86 h 86"/>
              <a:gd name="T6" fmla="*/ 44 w 44"/>
              <a:gd name="T7" fmla="*/ 0 h 86"/>
            </a:gdLst>
            <a:ahLst/>
            <a:cxnLst>
              <a:cxn ang="0">
                <a:pos x="T0" y="T1"/>
              </a:cxn>
              <a:cxn ang="0">
                <a:pos x="T2" y="T3"/>
              </a:cxn>
              <a:cxn ang="0">
                <a:pos x="T4" y="T5"/>
              </a:cxn>
              <a:cxn ang="0">
                <a:pos x="T6" y="T7"/>
              </a:cxn>
            </a:cxnLst>
            <a:rect l="0" t="0" r="r" b="b"/>
            <a:pathLst>
              <a:path w="44" h="86">
                <a:moveTo>
                  <a:pt x="44" y="0"/>
                </a:moveTo>
                <a:lnTo>
                  <a:pt x="0" y="44"/>
                </a:lnTo>
                <a:lnTo>
                  <a:pt x="44" y="86"/>
                </a:lnTo>
                <a:lnTo>
                  <a:pt x="4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 name="Freeform 8"/>
          <p:cNvSpPr/>
          <p:nvPr/>
        </p:nvSpPr>
        <p:spPr bwMode="auto">
          <a:xfrm>
            <a:off x="1497013" y="1055688"/>
            <a:ext cx="379412" cy="307975"/>
          </a:xfrm>
          <a:custGeom>
            <a:avLst/>
            <a:gdLst>
              <a:gd name="T0" fmla="*/ 137 w 169"/>
              <a:gd name="T1" fmla="*/ 8 h 137"/>
              <a:gd name="T2" fmla="*/ 134 w 169"/>
              <a:gd name="T3" fmla="*/ 2 h 137"/>
              <a:gd name="T4" fmla="*/ 126 w 169"/>
              <a:gd name="T5" fmla="*/ 4 h 137"/>
              <a:gd name="T6" fmla="*/ 74 w 169"/>
              <a:gd name="T7" fmla="*/ 95 h 137"/>
              <a:gd name="T8" fmla="*/ 55 w 169"/>
              <a:gd name="T9" fmla="*/ 76 h 137"/>
              <a:gd name="T10" fmla="*/ 8 w 169"/>
              <a:gd name="T11" fmla="*/ 83 h 137"/>
              <a:gd name="T12" fmla="*/ 26 w 169"/>
              <a:gd name="T13" fmla="*/ 127 h 137"/>
              <a:gd name="T14" fmla="*/ 73 w 169"/>
              <a:gd name="T15" fmla="*/ 119 h 137"/>
              <a:gd name="T16" fmla="*/ 74 w 169"/>
              <a:gd name="T17" fmla="*/ 118 h 137"/>
              <a:gd name="T18" fmla="*/ 74 w 169"/>
              <a:gd name="T19" fmla="*/ 117 h 137"/>
              <a:gd name="T20" fmla="*/ 118 w 169"/>
              <a:gd name="T21" fmla="*/ 42 h 137"/>
              <a:gd name="T22" fmla="*/ 169 w 169"/>
              <a:gd name="T23" fmla="*/ 57 h 137"/>
              <a:gd name="T24" fmla="*/ 137 w 169"/>
              <a:gd name="T25" fmla="*/ 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37">
                <a:moveTo>
                  <a:pt x="137" y="8"/>
                </a:moveTo>
                <a:cubicBezTo>
                  <a:pt x="137" y="6"/>
                  <a:pt x="136" y="3"/>
                  <a:pt x="134" y="2"/>
                </a:cubicBezTo>
                <a:cubicBezTo>
                  <a:pt x="131" y="0"/>
                  <a:pt x="127" y="1"/>
                  <a:pt x="126" y="4"/>
                </a:cubicBezTo>
                <a:cubicBezTo>
                  <a:pt x="74" y="95"/>
                  <a:pt x="74" y="95"/>
                  <a:pt x="74" y="95"/>
                </a:cubicBezTo>
                <a:cubicBezTo>
                  <a:pt x="70" y="87"/>
                  <a:pt x="64" y="80"/>
                  <a:pt x="55" y="76"/>
                </a:cubicBezTo>
                <a:cubicBezTo>
                  <a:pt x="37" y="66"/>
                  <a:pt x="16" y="69"/>
                  <a:pt x="8" y="83"/>
                </a:cubicBezTo>
                <a:cubicBezTo>
                  <a:pt x="0" y="97"/>
                  <a:pt x="8" y="117"/>
                  <a:pt x="26" y="127"/>
                </a:cubicBezTo>
                <a:cubicBezTo>
                  <a:pt x="44" y="137"/>
                  <a:pt x="65" y="133"/>
                  <a:pt x="73" y="119"/>
                </a:cubicBezTo>
                <a:cubicBezTo>
                  <a:pt x="73" y="119"/>
                  <a:pt x="74" y="119"/>
                  <a:pt x="74" y="118"/>
                </a:cubicBezTo>
                <a:cubicBezTo>
                  <a:pt x="74" y="118"/>
                  <a:pt x="74" y="118"/>
                  <a:pt x="74" y="117"/>
                </a:cubicBezTo>
                <a:cubicBezTo>
                  <a:pt x="118" y="42"/>
                  <a:pt x="118" y="42"/>
                  <a:pt x="118" y="42"/>
                </a:cubicBezTo>
                <a:cubicBezTo>
                  <a:pt x="137" y="66"/>
                  <a:pt x="169" y="57"/>
                  <a:pt x="169" y="57"/>
                </a:cubicBezTo>
                <a:cubicBezTo>
                  <a:pt x="136" y="48"/>
                  <a:pt x="137" y="15"/>
                  <a:pt x="137"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 name="Freeform 9"/>
          <p:cNvSpPr>
            <a:spLocks noEditPoints="1"/>
          </p:cNvSpPr>
          <p:nvPr/>
        </p:nvSpPr>
        <p:spPr bwMode="auto">
          <a:xfrm>
            <a:off x="2081213" y="1096963"/>
            <a:ext cx="431800" cy="236537"/>
          </a:xfrm>
          <a:custGeom>
            <a:avLst/>
            <a:gdLst>
              <a:gd name="T0" fmla="*/ 58 w 192"/>
              <a:gd name="T1" fmla="*/ 5 h 105"/>
              <a:gd name="T2" fmla="*/ 41 w 192"/>
              <a:gd name="T3" fmla="*/ 81 h 105"/>
              <a:gd name="T4" fmla="*/ 37 w 192"/>
              <a:gd name="T5" fmla="*/ 78 h 105"/>
              <a:gd name="T6" fmla="*/ 12 w 192"/>
              <a:gd name="T7" fmla="*/ 80 h 105"/>
              <a:gd name="T8" fmla="*/ 14 w 192"/>
              <a:gd name="T9" fmla="*/ 101 h 105"/>
              <a:gd name="T10" fmla="*/ 42 w 192"/>
              <a:gd name="T11" fmla="*/ 87 h 105"/>
              <a:gd name="T12" fmla="*/ 60 w 192"/>
              <a:gd name="T13" fmla="*/ 20 h 105"/>
              <a:gd name="T14" fmla="*/ 117 w 192"/>
              <a:gd name="T15" fmla="*/ 19 h 105"/>
              <a:gd name="T16" fmla="*/ 104 w 192"/>
              <a:gd name="T17" fmla="*/ 78 h 105"/>
              <a:gd name="T18" fmla="*/ 79 w 192"/>
              <a:gd name="T19" fmla="*/ 78 h 105"/>
              <a:gd name="T20" fmla="*/ 82 w 192"/>
              <a:gd name="T21" fmla="*/ 101 h 105"/>
              <a:gd name="T22" fmla="*/ 109 w 192"/>
              <a:gd name="T23" fmla="*/ 81 h 105"/>
              <a:gd name="T24" fmla="*/ 116 w 192"/>
              <a:gd name="T25" fmla="*/ 46 h 105"/>
              <a:gd name="T26" fmla="*/ 177 w 192"/>
              <a:gd name="T27" fmla="*/ 45 h 105"/>
              <a:gd name="T28" fmla="*/ 169 w 192"/>
              <a:gd name="T29" fmla="*/ 78 h 105"/>
              <a:gd name="T30" fmla="*/ 144 w 192"/>
              <a:gd name="T31" fmla="*/ 80 h 105"/>
              <a:gd name="T32" fmla="*/ 147 w 192"/>
              <a:gd name="T33" fmla="*/ 103 h 105"/>
              <a:gd name="T34" fmla="*/ 174 w 192"/>
              <a:gd name="T35" fmla="*/ 82 h 105"/>
              <a:gd name="T36" fmla="*/ 192 w 192"/>
              <a:gd name="T37" fmla="*/ 0 h 105"/>
              <a:gd name="T38" fmla="*/ 58 w 192"/>
              <a:gd name="T39" fmla="*/ 5 h 105"/>
              <a:gd name="T40" fmla="*/ 122 w 192"/>
              <a:gd name="T41" fmla="*/ 30 h 105"/>
              <a:gd name="T42" fmla="*/ 124 w 192"/>
              <a:gd name="T43" fmla="*/ 19 h 105"/>
              <a:gd name="T44" fmla="*/ 183 w 192"/>
              <a:gd name="T45" fmla="*/ 18 h 105"/>
              <a:gd name="T46" fmla="*/ 181 w 192"/>
              <a:gd name="T47" fmla="*/ 30 h 105"/>
              <a:gd name="T48" fmla="*/ 122 w 192"/>
              <a:gd name="T49"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05">
                <a:moveTo>
                  <a:pt x="58" y="5"/>
                </a:moveTo>
                <a:cubicBezTo>
                  <a:pt x="41" y="81"/>
                  <a:pt x="41" y="81"/>
                  <a:pt x="41" y="81"/>
                </a:cubicBezTo>
                <a:cubicBezTo>
                  <a:pt x="37" y="78"/>
                  <a:pt x="37" y="78"/>
                  <a:pt x="37" y="78"/>
                </a:cubicBezTo>
                <a:cubicBezTo>
                  <a:pt x="37" y="78"/>
                  <a:pt x="25" y="72"/>
                  <a:pt x="12" y="80"/>
                </a:cubicBezTo>
                <a:cubicBezTo>
                  <a:pt x="0" y="87"/>
                  <a:pt x="6" y="99"/>
                  <a:pt x="14" y="101"/>
                </a:cubicBezTo>
                <a:cubicBezTo>
                  <a:pt x="22" y="103"/>
                  <a:pt x="38" y="96"/>
                  <a:pt x="42" y="87"/>
                </a:cubicBezTo>
                <a:cubicBezTo>
                  <a:pt x="47" y="79"/>
                  <a:pt x="60" y="20"/>
                  <a:pt x="60" y="20"/>
                </a:cubicBezTo>
                <a:cubicBezTo>
                  <a:pt x="117" y="19"/>
                  <a:pt x="117" y="19"/>
                  <a:pt x="117" y="19"/>
                </a:cubicBezTo>
                <a:cubicBezTo>
                  <a:pt x="104" y="78"/>
                  <a:pt x="104" y="78"/>
                  <a:pt x="104" y="78"/>
                </a:cubicBezTo>
                <a:cubicBezTo>
                  <a:pt x="104" y="78"/>
                  <a:pt x="92" y="71"/>
                  <a:pt x="79" y="78"/>
                </a:cubicBezTo>
                <a:cubicBezTo>
                  <a:pt x="66" y="85"/>
                  <a:pt x="71" y="98"/>
                  <a:pt x="82" y="101"/>
                </a:cubicBezTo>
                <a:cubicBezTo>
                  <a:pt x="94" y="104"/>
                  <a:pt x="105" y="100"/>
                  <a:pt x="109" y="81"/>
                </a:cubicBezTo>
                <a:cubicBezTo>
                  <a:pt x="113" y="62"/>
                  <a:pt x="116" y="46"/>
                  <a:pt x="116" y="46"/>
                </a:cubicBezTo>
                <a:cubicBezTo>
                  <a:pt x="177" y="45"/>
                  <a:pt x="177" y="45"/>
                  <a:pt x="177" y="45"/>
                </a:cubicBezTo>
                <a:cubicBezTo>
                  <a:pt x="169" y="78"/>
                  <a:pt x="169" y="78"/>
                  <a:pt x="169" y="78"/>
                </a:cubicBezTo>
                <a:cubicBezTo>
                  <a:pt x="169" y="78"/>
                  <a:pt x="156" y="72"/>
                  <a:pt x="144" y="80"/>
                </a:cubicBezTo>
                <a:cubicBezTo>
                  <a:pt x="133" y="88"/>
                  <a:pt x="135" y="102"/>
                  <a:pt x="147" y="103"/>
                </a:cubicBezTo>
                <a:cubicBezTo>
                  <a:pt x="158" y="105"/>
                  <a:pt x="170" y="100"/>
                  <a:pt x="174" y="82"/>
                </a:cubicBezTo>
                <a:cubicBezTo>
                  <a:pt x="177" y="65"/>
                  <a:pt x="192" y="0"/>
                  <a:pt x="192" y="0"/>
                </a:cubicBezTo>
                <a:lnTo>
                  <a:pt x="58" y="5"/>
                </a:lnTo>
                <a:close/>
                <a:moveTo>
                  <a:pt x="122" y="30"/>
                </a:moveTo>
                <a:cubicBezTo>
                  <a:pt x="124" y="19"/>
                  <a:pt x="124" y="19"/>
                  <a:pt x="124" y="19"/>
                </a:cubicBezTo>
                <a:cubicBezTo>
                  <a:pt x="183" y="18"/>
                  <a:pt x="183" y="18"/>
                  <a:pt x="183" y="18"/>
                </a:cubicBezTo>
                <a:cubicBezTo>
                  <a:pt x="181" y="30"/>
                  <a:pt x="181" y="30"/>
                  <a:pt x="181" y="30"/>
                </a:cubicBezTo>
                <a:lnTo>
                  <a:pt x="122"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 name="Freeform 10"/>
          <p:cNvSpPr/>
          <p:nvPr/>
        </p:nvSpPr>
        <p:spPr bwMode="auto">
          <a:xfrm>
            <a:off x="2833688" y="1039813"/>
            <a:ext cx="276225" cy="385762"/>
          </a:xfrm>
          <a:custGeom>
            <a:avLst/>
            <a:gdLst>
              <a:gd name="T0" fmla="*/ 33 w 123"/>
              <a:gd name="T1" fmla="*/ 163 h 172"/>
              <a:gd name="T2" fmla="*/ 36 w 123"/>
              <a:gd name="T3" fmla="*/ 138 h 172"/>
              <a:gd name="T4" fmla="*/ 36 w 123"/>
              <a:gd name="T5" fmla="*/ 141 h 172"/>
              <a:gd name="T6" fmla="*/ 36 w 123"/>
              <a:gd name="T7" fmla="*/ 141 h 172"/>
              <a:gd name="T8" fmla="*/ 53 w 123"/>
              <a:gd name="T9" fmla="*/ 161 h 172"/>
              <a:gd name="T10" fmla="*/ 53 w 123"/>
              <a:gd name="T11" fmla="*/ 161 h 172"/>
              <a:gd name="T12" fmla="*/ 70 w 123"/>
              <a:gd name="T13" fmla="*/ 154 h 172"/>
              <a:gd name="T14" fmla="*/ 70 w 123"/>
              <a:gd name="T15" fmla="*/ 154 h 172"/>
              <a:gd name="T16" fmla="*/ 74 w 123"/>
              <a:gd name="T17" fmla="*/ 146 h 172"/>
              <a:gd name="T18" fmla="*/ 74 w 123"/>
              <a:gd name="T19" fmla="*/ 146 h 172"/>
              <a:gd name="T20" fmla="*/ 68 w 123"/>
              <a:gd name="T21" fmla="*/ 120 h 172"/>
              <a:gd name="T22" fmla="*/ 68 w 123"/>
              <a:gd name="T23" fmla="*/ 120 h 172"/>
              <a:gd name="T24" fmla="*/ 88 w 123"/>
              <a:gd name="T25" fmla="*/ 92 h 172"/>
              <a:gd name="T26" fmla="*/ 88 w 123"/>
              <a:gd name="T27" fmla="*/ 92 h 172"/>
              <a:gd name="T28" fmla="*/ 111 w 123"/>
              <a:gd name="T29" fmla="*/ 49 h 172"/>
              <a:gd name="T30" fmla="*/ 111 w 123"/>
              <a:gd name="T31" fmla="*/ 49 h 172"/>
              <a:gd name="T32" fmla="*/ 101 w 123"/>
              <a:gd name="T33" fmla="*/ 23 h 172"/>
              <a:gd name="T34" fmla="*/ 101 w 123"/>
              <a:gd name="T35" fmla="*/ 23 h 172"/>
              <a:gd name="T36" fmla="*/ 68 w 123"/>
              <a:gd name="T37" fmla="*/ 11 h 172"/>
              <a:gd name="T38" fmla="*/ 68 w 123"/>
              <a:gd name="T39" fmla="*/ 11 h 172"/>
              <a:gd name="T40" fmla="*/ 67 w 123"/>
              <a:gd name="T41" fmla="*/ 11 h 172"/>
              <a:gd name="T42" fmla="*/ 67 w 123"/>
              <a:gd name="T43" fmla="*/ 11 h 172"/>
              <a:gd name="T44" fmla="*/ 22 w 123"/>
              <a:gd name="T45" fmla="*/ 35 h 172"/>
              <a:gd name="T46" fmla="*/ 22 w 123"/>
              <a:gd name="T47" fmla="*/ 35 h 172"/>
              <a:gd name="T48" fmla="*/ 12 w 123"/>
              <a:gd name="T49" fmla="*/ 67 h 172"/>
              <a:gd name="T50" fmla="*/ 12 w 123"/>
              <a:gd name="T51" fmla="*/ 67 h 172"/>
              <a:gd name="T52" fmla="*/ 12 w 123"/>
              <a:gd name="T53" fmla="*/ 69 h 172"/>
              <a:gd name="T54" fmla="*/ 12 w 123"/>
              <a:gd name="T55" fmla="*/ 69 h 172"/>
              <a:gd name="T56" fmla="*/ 12 w 123"/>
              <a:gd name="T57" fmla="*/ 69 h 172"/>
              <a:gd name="T58" fmla="*/ 9 w 123"/>
              <a:gd name="T59" fmla="*/ 36 h 172"/>
              <a:gd name="T60" fmla="*/ 9 w 123"/>
              <a:gd name="T61" fmla="*/ 36 h 172"/>
              <a:gd name="T62" fmla="*/ 67 w 123"/>
              <a:gd name="T63" fmla="*/ 0 h 172"/>
              <a:gd name="T64" fmla="*/ 67 w 123"/>
              <a:gd name="T65" fmla="*/ 0 h 172"/>
              <a:gd name="T66" fmla="*/ 68 w 123"/>
              <a:gd name="T67" fmla="*/ 0 h 172"/>
              <a:gd name="T68" fmla="*/ 68 w 123"/>
              <a:gd name="T69" fmla="*/ 0 h 172"/>
              <a:gd name="T70" fmla="*/ 109 w 123"/>
              <a:gd name="T71" fmla="*/ 15 h 172"/>
              <a:gd name="T72" fmla="*/ 109 w 123"/>
              <a:gd name="T73" fmla="*/ 15 h 172"/>
              <a:gd name="T74" fmla="*/ 123 w 123"/>
              <a:gd name="T75" fmla="*/ 49 h 172"/>
              <a:gd name="T76" fmla="*/ 123 w 123"/>
              <a:gd name="T77" fmla="*/ 49 h 172"/>
              <a:gd name="T78" fmla="*/ 94 w 123"/>
              <a:gd name="T79" fmla="*/ 101 h 172"/>
              <a:gd name="T80" fmla="*/ 94 w 123"/>
              <a:gd name="T81" fmla="*/ 101 h 172"/>
              <a:gd name="T82" fmla="*/ 79 w 123"/>
              <a:gd name="T83" fmla="*/ 120 h 172"/>
              <a:gd name="T84" fmla="*/ 79 w 123"/>
              <a:gd name="T85" fmla="*/ 120 h 172"/>
              <a:gd name="T86" fmla="*/ 85 w 123"/>
              <a:gd name="T87" fmla="*/ 146 h 172"/>
              <a:gd name="T88" fmla="*/ 85 w 123"/>
              <a:gd name="T89" fmla="*/ 146 h 172"/>
              <a:gd name="T90" fmla="*/ 78 w 123"/>
              <a:gd name="T91" fmla="*/ 162 h 172"/>
              <a:gd name="T92" fmla="*/ 78 w 123"/>
              <a:gd name="T93" fmla="*/ 162 h 172"/>
              <a:gd name="T94" fmla="*/ 53 w 123"/>
              <a:gd name="T95" fmla="*/ 172 h 172"/>
              <a:gd name="T96" fmla="*/ 53 w 123"/>
              <a:gd name="T97" fmla="*/ 172 h 172"/>
              <a:gd name="T98" fmla="*/ 53 w 123"/>
              <a:gd name="T99" fmla="*/ 172 h 172"/>
              <a:gd name="T100" fmla="*/ 53 w 123"/>
              <a:gd name="T101" fmla="*/ 172 h 172"/>
              <a:gd name="T102" fmla="*/ 33 w 123"/>
              <a:gd name="T103" fmla="*/ 1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3" h="172">
                <a:moveTo>
                  <a:pt x="33" y="163"/>
                </a:moveTo>
                <a:cubicBezTo>
                  <a:pt x="24" y="150"/>
                  <a:pt x="36" y="138"/>
                  <a:pt x="36" y="138"/>
                </a:cubicBezTo>
                <a:cubicBezTo>
                  <a:pt x="36" y="139"/>
                  <a:pt x="36" y="140"/>
                  <a:pt x="36" y="141"/>
                </a:cubicBezTo>
                <a:cubicBezTo>
                  <a:pt x="36" y="141"/>
                  <a:pt x="36" y="141"/>
                  <a:pt x="36" y="141"/>
                </a:cubicBezTo>
                <a:cubicBezTo>
                  <a:pt x="36" y="154"/>
                  <a:pt x="44" y="161"/>
                  <a:pt x="53" y="161"/>
                </a:cubicBezTo>
                <a:cubicBezTo>
                  <a:pt x="53" y="161"/>
                  <a:pt x="53" y="161"/>
                  <a:pt x="53" y="161"/>
                </a:cubicBezTo>
                <a:cubicBezTo>
                  <a:pt x="58" y="161"/>
                  <a:pt x="64" y="159"/>
                  <a:pt x="70" y="154"/>
                </a:cubicBezTo>
                <a:cubicBezTo>
                  <a:pt x="70" y="154"/>
                  <a:pt x="70" y="154"/>
                  <a:pt x="70" y="154"/>
                </a:cubicBezTo>
                <a:cubicBezTo>
                  <a:pt x="73" y="151"/>
                  <a:pt x="73" y="149"/>
                  <a:pt x="74" y="146"/>
                </a:cubicBezTo>
                <a:cubicBezTo>
                  <a:pt x="74" y="146"/>
                  <a:pt x="74" y="146"/>
                  <a:pt x="74" y="146"/>
                </a:cubicBezTo>
                <a:cubicBezTo>
                  <a:pt x="74" y="140"/>
                  <a:pt x="68" y="132"/>
                  <a:pt x="68" y="120"/>
                </a:cubicBezTo>
                <a:cubicBezTo>
                  <a:pt x="68" y="120"/>
                  <a:pt x="68" y="120"/>
                  <a:pt x="68" y="120"/>
                </a:cubicBezTo>
                <a:cubicBezTo>
                  <a:pt x="68" y="111"/>
                  <a:pt x="73" y="101"/>
                  <a:pt x="88" y="92"/>
                </a:cubicBezTo>
                <a:cubicBezTo>
                  <a:pt x="88" y="92"/>
                  <a:pt x="88" y="92"/>
                  <a:pt x="88" y="92"/>
                </a:cubicBezTo>
                <a:cubicBezTo>
                  <a:pt x="103" y="82"/>
                  <a:pt x="111" y="65"/>
                  <a:pt x="111" y="49"/>
                </a:cubicBezTo>
                <a:cubicBezTo>
                  <a:pt x="111" y="49"/>
                  <a:pt x="111" y="49"/>
                  <a:pt x="111" y="49"/>
                </a:cubicBezTo>
                <a:cubicBezTo>
                  <a:pt x="111" y="39"/>
                  <a:pt x="108" y="30"/>
                  <a:pt x="101" y="23"/>
                </a:cubicBezTo>
                <a:cubicBezTo>
                  <a:pt x="101" y="23"/>
                  <a:pt x="101" y="23"/>
                  <a:pt x="101" y="23"/>
                </a:cubicBezTo>
                <a:cubicBezTo>
                  <a:pt x="94" y="16"/>
                  <a:pt x="84" y="11"/>
                  <a:pt x="68" y="11"/>
                </a:cubicBezTo>
                <a:cubicBezTo>
                  <a:pt x="68" y="11"/>
                  <a:pt x="68" y="11"/>
                  <a:pt x="68" y="11"/>
                </a:cubicBezTo>
                <a:cubicBezTo>
                  <a:pt x="68" y="11"/>
                  <a:pt x="67" y="11"/>
                  <a:pt x="67" y="11"/>
                </a:cubicBezTo>
                <a:cubicBezTo>
                  <a:pt x="67" y="11"/>
                  <a:pt x="67" y="11"/>
                  <a:pt x="67" y="11"/>
                </a:cubicBezTo>
                <a:cubicBezTo>
                  <a:pt x="42" y="12"/>
                  <a:pt x="30" y="23"/>
                  <a:pt x="22" y="35"/>
                </a:cubicBezTo>
                <a:cubicBezTo>
                  <a:pt x="22" y="35"/>
                  <a:pt x="22" y="35"/>
                  <a:pt x="22" y="35"/>
                </a:cubicBezTo>
                <a:cubicBezTo>
                  <a:pt x="14" y="47"/>
                  <a:pt x="12" y="62"/>
                  <a:pt x="12" y="67"/>
                </a:cubicBezTo>
                <a:cubicBezTo>
                  <a:pt x="12" y="67"/>
                  <a:pt x="12" y="67"/>
                  <a:pt x="12" y="67"/>
                </a:cubicBezTo>
                <a:cubicBezTo>
                  <a:pt x="12" y="69"/>
                  <a:pt x="12" y="69"/>
                  <a:pt x="12" y="69"/>
                </a:cubicBezTo>
                <a:cubicBezTo>
                  <a:pt x="12" y="69"/>
                  <a:pt x="12" y="69"/>
                  <a:pt x="12" y="69"/>
                </a:cubicBezTo>
                <a:cubicBezTo>
                  <a:pt x="12" y="69"/>
                  <a:pt x="12" y="69"/>
                  <a:pt x="12" y="69"/>
                </a:cubicBezTo>
                <a:cubicBezTo>
                  <a:pt x="12" y="69"/>
                  <a:pt x="0" y="57"/>
                  <a:pt x="9" y="36"/>
                </a:cubicBezTo>
                <a:cubicBezTo>
                  <a:pt x="9" y="36"/>
                  <a:pt x="9" y="36"/>
                  <a:pt x="9" y="36"/>
                </a:cubicBezTo>
                <a:cubicBezTo>
                  <a:pt x="17" y="19"/>
                  <a:pt x="34" y="1"/>
                  <a:pt x="67" y="0"/>
                </a:cubicBezTo>
                <a:cubicBezTo>
                  <a:pt x="67" y="0"/>
                  <a:pt x="67" y="0"/>
                  <a:pt x="67" y="0"/>
                </a:cubicBezTo>
                <a:cubicBezTo>
                  <a:pt x="67" y="0"/>
                  <a:pt x="68" y="0"/>
                  <a:pt x="68" y="0"/>
                </a:cubicBezTo>
                <a:cubicBezTo>
                  <a:pt x="68" y="0"/>
                  <a:pt x="68" y="0"/>
                  <a:pt x="68" y="0"/>
                </a:cubicBezTo>
                <a:cubicBezTo>
                  <a:pt x="86" y="0"/>
                  <a:pt x="100" y="6"/>
                  <a:pt x="109" y="15"/>
                </a:cubicBezTo>
                <a:cubicBezTo>
                  <a:pt x="109" y="15"/>
                  <a:pt x="109" y="15"/>
                  <a:pt x="109" y="15"/>
                </a:cubicBezTo>
                <a:cubicBezTo>
                  <a:pt x="118" y="24"/>
                  <a:pt x="123" y="37"/>
                  <a:pt x="123" y="49"/>
                </a:cubicBezTo>
                <a:cubicBezTo>
                  <a:pt x="123" y="49"/>
                  <a:pt x="123" y="49"/>
                  <a:pt x="123" y="49"/>
                </a:cubicBezTo>
                <a:cubicBezTo>
                  <a:pt x="122" y="69"/>
                  <a:pt x="113" y="89"/>
                  <a:pt x="94" y="101"/>
                </a:cubicBezTo>
                <a:cubicBezTo>
                  <a:pt x="94" y="101"/>
                  <a:pt x="94" y="101"/>
                  <a:pt x="94" y="101"/>
                </a:cubicBezTo>
                <a:cubicBezTo>
                  <a:pt x="81" y="109"/>
                  <a:pt x="79" y="115"/>
                  <a:pt x="79" y="120"/>
                </a:cubicBezTo>
                <a:cubicBezTo>
                  <a:pt x="79" y="120"/>
                  <a:pt x="79" y="120"/>
                  <a:pt x="79" y="120"/>
                </a:cubicBezTo>
                <a:cubicBezTo>
                  <a:pt x="79" y="127"/>
                  <a:pt x="85" y="135"/>
                  <a:pt x="85" y="146"/>
                </a:cubicBezTo>
                <a:cubicBezTo>
                  <a:pt x="85" y="146"/>
                  <a:pt x="85" y="146"/>
                  <a:pt x="85" y="146"/>
                </a:cubicBezTo>
                <a:cubicBezTo>
                  <a:pt x="85" y="151"/>
                  <a:pt x="83" y="157"/>
                  <a:pt x="78" y="162"/>
                </a:cubicBezTo>
                <a:cubicBezTo>
                  <a:pt x="78" y="162"/>
                  <a:pt x="78" y="162"/>
                  <a:pt x="78" y="162"/>
                </a:cubicBezTo>
                <a:cubicBezTo>
                  <a:pt x="70" y="169"/>
                  <a:pt x="62" y="172"/>
                  <a:pt x="53" y="172"/>
                </a:cubicBezTo>
                <a:cubicBezTo>
                  <a:pt x="53" y="172"/>
                  <a:pt x="53" y="172"/>
                  <a:pt x="53" y="172"/>
                </a:cubicBezTo>
                <a:cubicBezTo>
                  <a:pt x="53" y="172"/>
                  <a:pt x="53" y="172"/>
                  <a:pt x="53" y="172"/>
                </a:cubicBezTo>
                <a:cubicBezTo>
                  <a:pt x="53" y="172"/>
                  <a:pt x="53" y="172"/>
                  <a:pt x="53" y="172"/>
                </a:cubicBezTo>
                <a:cubicBezTo>
                  <a:pt x="45" y="172"/>
                  <a:pt x="38" y="169"/>
                  <a:pt x="33" y="16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 name="Freeform 11"/>
          <p:cNvSpPr/>
          <p:nvPr/>
        </p:nvSpPr>
        <p:spPr bwMode="auto">
          <a:xfrm>
            <a:off x="2921000" y="1095375"/>
            <a:ext cx="128588" cy="117475"/>
          </a:xfrm>
          <a:custGeom>
            <a:avLst/>
            <a:gdLst>
              <a:gd name="T0" fmla="*/ 24 w 57"/>
              <a:gd name="T1" fmla="*/ 42 h 52"/>
              <a:gd name="T2" fmla="*/ 32 w 57"/>
              <a:gd name="T3" fmla="*/ 45 h 52"/>
              <a:gd name="T4" fmla="*/ 32 w 57"/>
              <a:gd name="T5" fmla="*/ 45 h 52"/>
              <a:gd name="T6" fmla="*/ 44 w 57"/>
              <a:gd name="T7" fmla="*/ 38 h 52"/>
              <a:gd name="T8" fmla="*/ 44 w 57"/>
              <a:gd name="T9" fmla="*/ 38 h 52"/>
              <a:gd name="T10" fmla="*/ 49 w 57"/>
              <a:gd name="T11" fmla="*/ 23 h 52"/>
              <a:gd name="T12" fmla="*/ 49 w 57"/>
              <a:gd name="T13" fmla="*/ 23 h 52"/>
              <a:gd name="T14" fmla="*/ 35 w 57"/>
              <a:gd name="T15" fmla="*/ 8 h 52"/>
              <a:gd name="T16" fmla="*/ 35 w 57"/>
              <a:gd name="T17" fmla="*/ 8 h 52"/>
              <a:gd name="T18" fmla="*/ 29 w 57"/>
              <a:gd name="T19" fmla="*/ 8 h 52"/>
              <a:gd name="T20" fmla="*/ 29 w 57"/>
              <a:gd name="T21" fmla="*/ 8 h 52"/>
              <a:gd name="T22" fmla="*/ 0 w 57"/>
              <a:gd name="T23" fmla="*/ 33 h 52"/>
              <a:gd name="T24" fmla="*/ 0 w 57"/>
              <a:gd name="T25" fmla="*/ 33 h 52"/>
              <a:gd name="T26" fmla="*/ 5 w 57"/>
              <a:gd name="T27" fmla="*/ 16 h 52"/>
              <a:gd name="T28" fmla="*/ 29 w 57"/>
              <a:gd name="T29" fmla="*/ 0 h 52"/>
              <a:gd name="T30" fmla="*/ 29 w 57"/>
              <a:gd name="T31" fmla="*/ 0 h 52"/>
              <a:gd name="T32" fmla="*/ 36 w 57"/>
              <a:gd name="T33" fmla="*/ 1 h 52"/>
              <a:gd name="T34" fmla="*/ 57 w 57"/>
              <a:gd name="T35" fmla="*/ 23 h 52"/>
              <a:gd name="T36" fmla="*/ 57 w 57"/>
              <a:gd name="T37" fmla="*/ 23 h 52"/>
              <a:gd name="T38" fmla="*/ 32 w 57"/>
              <a:gd name="T39" fmla="*/ 52 h 52"/>
              <a:gd name="T40" fmla="*/ 32 w 57"/>
              <a:gd name="T41" fmla="*/ 52 h 52"/>
              <a:gd name="T42" fmla="*/ 32 w 57"/>
              <a:gd name="T43" fmla="*/ 52 h 52"/>
              <a:gd name="T44" fmla="*/ 32 w 57"/>
              <a:gd name="T45" fmla="*/ 52 h 52"/>
              <a:gd name="T46" fmla="*/ 24 w 57"/>
              <a:gd name="T47"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24" y="42"/>
                </a:moveTo>
                <a:cubicBezTo>
                  <a:pt x="27" y="44"/>
                  <a:pt x="30" y="45"/>
                  <a:pt x="32" y="45"/>
                </a:cubicBezTo>
                <a:cubicBezTo>
                  <a:pt x="32" y="45"/>
                  <a:pt x="32" y="45"/>
                  <a:pt x="32" y="45"/>
                </a:cubicBezTo>
                <a:cubicBezTo>
                  <a:pt x="36" y="45"/>
                  <a:pt x="41" y="42"/>
                  <a:pt x="44" y="38"/>
                </a:cubicBezTo>
                <a:cubicBezTo>
                  <a:pt x="44" y="38"/>
                  <a:pt x="44" y="38"/>
                  <a:pt x="44" y="38"/>
                </a:cubicBezTo>
                <a:cubicBezTo>
                  <a:pt x="47" y="34"/>
                  <a:pt x="49" y="28"/>
                  <a:pt x="49" y="23"/>
                </a:cubicBezTo>
                <a:cubicBezTo>
                  <a:pt x="49" y="23"/>
                  <a:pt x="49" y="23"/>
                  <a:pt x="49" y="23"/>
                </a:cubicBezTo>
                <a:cubicBezTo>
                  <a:pt x="49" y="16"/>
                  <a:pt x="46" y="10"/>
                  <a:pt x="35" y="8"/>
                </a:cubicBezTo>
                <a:cubicBezTo>
                  <a:pt x="35" y="8"/>
                  <a:pt x="35" y="8"/>
                  <a:pt x="35" y="8"/>
                </a:cubicBezTo>
                <a:cubicBezTo>
                  <a:pt x="33" y="8"/>
                  <a:pt x="31" y="8"/>
                  <a:pt x="29" y="8"/>
                </a:cubicBezTo>
                <a:cubicBezTo>
                  <a:pt x="29" y="8"/>
                  <a:pt x="29" y="8"/>
                  <a:pt x="29" y="8"/>
                </a:cubicBezTo>
                <a:cubicBezTo>
                  <a:pt x="7" y="8"/>
                  <a:pt x="0" y="33"/>
                  <a:pt x="0" y="33"/>
                </a:cubicBezTo>
                <a:cubicBezTo>
                  <a:pt x="0" y="33"/>
                  <a:pt x="0" y="33"/>
                  <a:pt x="0" y="33"/>
                </a:cubicBezTo>
                <a:cubicBezTo>
                  <a:pt x="0" y="33"/>
                  <a:pt x="0" y="23"/>
                  <a:pt x="5" y="16"/>
                </a:cubicBezTo>
                <a:cubicBezTo>
                  <a:pt x="5" y="16"/>
                  <a:pt x="13" y="0"/>
                  <a:pt x="29" y="0"/>
                </a:cubicBezTo>
                <a:cubicBezTo>
                  <a:pt x="29" y="0"/>
                  <a:pt x="29" y="0"/>
                  <a:pt x="29" y="0"/>
                </a:cubicBezTo>
                <a:cubicBezTo>
                  <a:pt x="31" y="0"/>
                  <a:pt x="36" y="1"/>
                  <a:pt x="36" y="1"/>
                </a:cubicBezTo>
                <a:cubicBezTo>
                  <a:pt x="50" y="3"/>
                  <a:pt x="57" y="13"/>
                  <a:pt x="57" y="23"/>
                </a:cubicBezTo>
                <a:cubicBezTo>
                  <a:pt x="57" y="23"/>
                  <a:pt x="57" y="23"/>
                  <a:pt x="57" y="23"/>
                </a:cubicBezTo>
                <a:cubicBezTo>
                  <a:pt x="56" y="37"/>
                  <a:pt x="47" y="52"/>
                  <a:pt x="32" y="52"/>
                </a:cubicBezTo>
                <a:cubicBezTo>
                  <a:pt x="32" y="52"/>
                  <a:pt x="32" y="52"/>
                  <a:pt x="32" y="52"/>
                </a:cubicBezTo>
                <a:cubicBezTo>
                  <a:pt x="32" y="52"/>
                  <a:pt x="32" y="52"/>
                  <a:pt x="32" y="52"/>
                </a:cubicBezTo>
                <a:cubicBezTo>
                  <a:pt x="32" y="52"/>
                  <a:pt x="32" y="52"/>
                  <a:pt x="32" y="52"/>
                </a:cubicBezTo>
                <a:cubicBezTo>
                  <a:pt x="24" y="52"/>
                  <a:pt x="24" y="42"/>
                  <a:pt x="24" y="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 name="Freeform 12"/>
          <p:cNvSpPr/>
          <p:nvPr/>
        </p:nvSpPr>
        <p:spPr bwMode="auto">
          <a:xfrm>
            <a:off x="2941638" y="1274763"/>
            <a:ext cx="31750" cy="88900"/>
          </a:xfrm>
          <a:custGeom>
            <a:avLst/>
            <a:gdLst>
              <a:gd name="T0" fmla="*/ 3 w 14"/>
              <a:gd name="T1" fmla="*/ 14 h 39"/>
              <a:gd name="T2" fmla="*/ 7 w 14"/>
              <a:gd name="T3" fmla="*/ 0 h 39"/>
              <a:gd name="T4" fmla="*/ 6 w 14"/>
              <a:gd name="T5" fmla="*/ 7 h 39"/>
              <a:gd name="T6" fmla="*/ 6 w 14"/>
              <a:gd name="T7" fmla="*/ 7 h 39"/>
              <a:gd name="T8" fmla="*/ 14 w 14"/>
              <a:gd name="T9" fmla="*/ 35 h 39"/>
              <a:gd name="T10" fmla="*/ 14 w 14"/>
              <a:gd name="T11" fmla="*/ 35 h 39"/>
              <a:gd name="T12" fmla="*/ 8 w 14"/>
              <a:gd name="T13" fmla="*/ 39 h 39"/>
              <a:gd name="T14" fmla="*/ 3 w 14"/>
              <a:gd name="T15" fmla="*/ 1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9">
                <a:moveTo>
                  <a:pt x="3" y="14"/>
                </a:moveTo>
                <a:cubicBezTo>
                  <a:pt x="3" y="9"/>
                  <a:pt x="7" y="0"/>
                  <a:pt x="7" y="0"/>
                </a:cubicBezTo>
                <a:cubicBezTo>
                  <a:pt x="7" y="0"/>
                  <a:pt x="6" y="3"/>
                  <a:pt x="6" y="7"/>
                </a:cubicBezTo>
                <a:cubicBezTo>
                  <a:pt x="6" y="7"/>
                  <a:pt x="6" y="7"/>
                  <a:pt x="6" y="7"/>
                </a:cubicBezTo>
                <a:cubicBezTo>
                  <a:pt x="6" y="14"/>
                  <a:pt x="8" y="25"/>
                  <a:pt x="14" y="35"/>
                </a:cubicBezTo>
                <a:cubicBezTo>
                  <a:pt x="14" y="35"/>
                  <a:pt x="14" y="35"/>
                  <a:pt x="14" y="35"/>
                </a:cubicBezTo>
                <a:cubicBezTo>
                  <a:pt x="8" y="39"/>
                  <a:pt x="8" y="39"/>
                  <a:pt x="8" y="39"/>
                </a:cubicBezTo>
                <a:cubicBezTo>
                  <a:pt x="0" y="28"/>
                  <a:pt x="3" y="14"/>
                  <a:pt x="3"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3433763" y="1082675"/>
            <a:ext cx="150812" cy="141288"/>
          </a:xfrm>
          <a:custGeom>
            <a:avLst/>
            <a:gdLst>
              <a:gd name="T0" fmla="*/ 58 w 67"/>
              <a:gd name="T1" fmla="*/ 9 h 63"/>
              <a:gd name="T2" fmla="*/ 34 w 67"/>
              <a:gd name="T3" fmla="*/ 0 h 63"/>
              <a:gd name="T4" fmla="*/ 16 w 67"/>
              <a:gd name="T5" fmla="*/ 4 h 63"/>
              <a:gd name="T6" fmla="*/ 4 w 67"/>
              <a:gd name="T7" fmla="*/ 16 h 63"/>
              <a:gd name="T8" fmla="*/ 0 w 67"/>
              <a:gd name="T9" fmla="*/ 32 h 63"/>
              <a:gd name="T10" fmla="*/ 4 w 67"/>
              <a:gd name="T11" fmla="*/ 48 h 63"/>
              <a:gd name="T12" fmla="*/ 16 w 67"/>
              <a:gd name="T13" fmla="*/ 59 h 63"/>
              <a:gd name="T14" fmla="*/ 34 w 67"/>
              <a:gd name="T15" fmla="*/ 63 h 63"/>
              <a:gd name="T16" fmla="*/ 58 w 67"/>
              <a:gd name="T17" fmla="*/ 55 h 63"/>
              <a:gd name="T18" fmla="*/ 67 w 67"/>
              <a:gd name="T19" fmla="*/ 32 h 63"/>
              <a:gd name="T20" fmla="*/ 58 w 67"/>
              <a:gd name="T21" fmla="*/ 9 h 63"/>
              <a:gd name="T22" fmla="*/ 40 w 67"/>
              <a:gd name="T23" fmla="*/ 47 h 63"/>
              <a:gd name="T24" fmla="*/ 34 w 67"/>
              <a:gd name="T25" fmla="*/ 50 h 63"/>
              <a:gd name="T26" fmla="*/ 27 w 67"/>
              <a:gd name="T27" fmla="*/ 47 h 63"/>
              <a:gd name="T28" fmla="*/ 24 w 67"/>
              <a:gd name="T29" fmla="*/ 32 h 63"/>
              <a:gd name="T30" fmla="*/ 27 w 67"/>
              <a:gd name="T31" fmla="*/ 17 h 63"/>
              <a:gd name="T32" fmla="*/ 34 w 67"/>
              <a:gd name="T33" fmla="*/ 14 h 63"/>
              <a:gd name="T34" fmla="*/ 40 w 67"/>
              <a:gd name="T35" fmla="*/ 17 h 63"/>
              <a:gd name="T36" fmla="*/ 43 w 67"/>
              <a:gd name="T37" fmla="*/ 32 h 63"/>
              <a:gd name="T38" fmla="*/ 40 w 67"/>
              <a:gd name="T39"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63">
                <a:moveTo>
                  <a:pt x="58" y="9"/>
                </a:moveTo>
                <a:cubicBezTo>
                  <a:pt x="52" y="3"/>
                  <a:pt x="44" y="0"/>
                  <a:pt x="34" y="0"/>
                </a:cubicBezTo>
                <a:cubicBezTo>
                  <a:pt x="27" y="0"/>
                  <a:pt x="21" y="1"/>
                  <a:pt x="16" y="4"/>
                </a:cubicBezTo>
                <a:cubicBezTo>
                  <a:pt x="10" y="7"/>
                  <a:pt x="7" y="11"/>
                  <a:pt x="4" y="16"/>
                </a:cubicBezTo>
                <a:cubicBezTo>
                  <a:pt x="2" y="21"/>
                  <a:pt x="0" y="26"/>
                  <a:pt x="0" y="32"/>
                </a:cubicBezTo>
                <a:cubicBezTo>
                  <a:pt x="0" y="37"/>
                  <a:pt x="2" y="43"/>
                  <a:pt x="4" y="48"/>
                </a:cubicBezTo>
                <a:cubicBezTo>
                  <a:pt x="7" y="53"/>
                  <a:pt x="10" y="57"/>
                  <a:pt x="16" y="59"/>
                </a:cubicBezTo>
                <a:cubicBezTo>
                  <a:pt x="21" y="62"/>
                  <a:pt x="27" y="63"/>
                  <a:pt x="34" y="63"/>
                </a:cubicBezTo>
                <a:cubicBezTo>
                  <a:pt x="44" y="63"/>
                  <a:pt x="52" y="61"/>
                  <a:pt x="58" y="55"/>
                </a:cubicBezTo>
                <a:cubicBezTo>
                  <a:pt x="64" y="49"/>
                  <a:pt x="67" y="41"/>
                  <a:pt x="67" y="32"/>
                </a:cubicBezTo>
                <a:cubicBezTo>
                  <a:pt x="67" y="22"/>
                  <a:pt x="64" y="14"/>
                  <a:pt x="58" y="9"/>
                </a:cubicBezTo>
                <a:close/>
                <a:moveTo>
                  <a:pt x="40" y="47"/>
                </a:moveTo>
                <a:cubicBezTo>
                  <a:pt x="39" y="49"/>
                  <a:pt x="37" y="50"/>
                  <a:pt x="34" y="50"/>
                </a:cubicBezTo>
                <a:cubicBezTo>
                  <a:pt x="31" y="50"/>
                  <a:pt x="29" y="49"/>
                  <a:pt x="27" y="47"/>
                </a:cubicBezTo>
                <a:cubicBezTo>
                  <a:pt x="25" y="44"/>
                  <a:pt x="24" y="39"/>
                  <a:pt x="24" y="32"/>
                </a:cubicBezTo>
                <a:cubicBezTo>
                  <a:pt x="24" y="25"/>
                  <a:pt x="25" y="20"/>
                  <a:pt x="27" y="17"/>
                </a:cubicBezTo>
                <a:cubicBezTo>
                  <a:pt x="29" y="15"/>
                  <a:pt x="31" y="14"/>
                  <a:pt x="34" y="14"/>
                </a:cubicBezTo>
                <a:cubicBezTo>
                  <a:pt x="37" y="14"/>
                  <a:pt x="39" y="15"/>
                  <a:pt x="40" y="17"/>
                </a:cubicBezTo>
                <a:cubicBezTo>
                  <a:pt x="42" y="20"/>
                  <a:pt x="43" y="25"/>
                  <a:pt x="43" y="32"/>
                </a:cubicBezTo>
                <a:cubicBezTo>
                  <a:pt x="43" y="39"/>
                  <a:pt x="42" y="44"/>
                  <a:pt x="40" y="4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Freeform 14"/>
          <p:cNvSpPr/>
          <p:nvPr/>
        </p:nvSpPr>
        <p:spPr bwMode="auto">
          <a:xfrm>
            <a:off x="3476625" y="1062038"/>
            <a:ext cx="200025" cy="290512"/>
          </a:xfrm>
          <a:custGeom>
            <a:avLst/>
            <a:gdLst>
              <a:gd name="T0" fmla="*/ 101 w 126"/>
              <a:gd name="T1" fmla="*/ 0 h 183"/>
              <a:gd name="T2" fmla="*/ 126 w 126"/>
              <a:gd name="T3" fmla="*/ 0 h 183"/>
              <a:gd name="T4" fmla="*/ 24 w 126"/>
              <a:gd name="T5" fmla="*/ 183 h 183"/>
              <a:gd name="T6" fmla="*/ 0 w 126"/>
              <a:gd name="T7" fmla="*/ 183 h 183"/>
              <a:gd name="T8" fmla="*/ 101 w 126"/>
              <a:gd name="T9" fmla="*/ 0 h 183"/>
            </a:gdLst>
            <a:ahLst/>
            <a:cxnLst>
              <a:cxn ang="0">
                <a:pos x="T0" y="T1"/>
              </a:cxn>
              <a:cxn ang="0">
                <a:pos x="T2" y="T3"/>
              </a:cxn>
              <a:cxn ang="0">
                <a:pos x="T4" y="T5"/>
              </a:cxn>
              <a:cxn ang="0">
                <a:pos x="T6" y="T7"/>
              </a:cxn>
              <a:cxn ang="0">
                <a:pos x="T8" y="T9"/>
              </a:cxn>
            </a:cxnLst>
            <a:rect l="0" t="0" r="r" b="b"/>
            <a:pathLst>
              <a:path w="126" h="183">
                <a:moveTo>
                  <a:pt x="101" y="0"/>
                </a:moveTo>
                <a:lnTo>
                  <a:pt x="126" y="0"/>
                </a:lnTo>
                <a:lnTo>
                  <a:pt x="24" y="183"/>
                </a:lnTo>
                <a:lnTo>
                  <a:pt x="0" y="183"/>
                </a:lnTo>
                <a:lnTo>
                  <a:pt x="10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Freeform 15"/>
          <p:cNvSpPr>
            <a:spLocks noEditPoints="1"/>
          </p:cNvSpPr>
          <p:nvPr/>
        </p:nvSpPr>
        <p:spPr bwMode="auto">
          <a:xfrm>
            <a:off x="3570288" y="1171575"/>
            <a:ext cx="209550" cy="195263"/>
          </a:xfrm>
          <a:custGeom>
            <a:avLst/>
            <a:gdLst>
              <a:gd name="T0" fmla="*/ 80 w 93"/>
              <a:gd name="T1" fmla="*/ 12 h 87"/>
              <a:gd name="T2" fmla="*/ 46 w 93"/>
              <a:gd name="T3" fmla="*/ 0 h 87"/>
              <a:gd name="T4" fmla="*/ 21 w 93"/>
              <a:gd name="T5" fmla="*/ 5 h 87"/>
              <a:gd name="T6" fmla="*/ 5 w 93"/>
              <a:gd name="T7" fmla="*/ 21 h 87"/>
              <a:gd name="T8" fmla="*/ 0 w 93"/>
              <a:gd name="T9" fmla="*/ 43 h 87"/>
              <a:gd name="T10" fmla="*/ 5 w 93"/>
              <a:gd name="T11" fmla="*/ 66 h 87"/>
              <a:gd name="T12" fmla="*/ 21 w 93"/>
              <a:gd name="T13" fmla="*/ 82 h 87"/>
              <a:gd name="T14" fmla="*/ 46 w 93"/>
              <a:gd name="T15" fmla="*/ 87 h 87"/>
              <a:gd name="T16" fmla="*/ 80 w 93"/>
              <a:gd name="T17" fmla="*/ 75 h 87"/>
              <a:gd name="T18" fmla="*/ 93 w 93"/>
              <a:gd name="T19" fmla="*/ 43 h 87"/>
              <a:gd name="T20" fmla="*/ 80 w 93"/>
              <a:gd name="T21" fmla="*/ 12 h 87"/>
              <a:gd name="T22" fmla="*/ 55 w 93"/>
              <a:gd name="T23" fmla="*/ 64 h 87"/>
              <a:gd name="T24" fmla="*/ 46 w 93"/>
              <a:gd name="T25" fmla="*/ 68 h 87"/>
              <a:gd name="T26" fmla="*/ 38 w 93"/>
              <a:gd name="T27" fmla="*/ 64 h 87"/>
              <a:gd name="T28" fmla="*/ 33 w 93"/>
              <a:gd name="T29" fmla="*/ 44 h 87"/>
              <a:gd name="T30" fmla="*/ 38 w 93"/>
              <a:gd name="T31" fmla="*/ 23 h 87"/>
              <a:gd name="T32" fmla="*/ 46 w 93"/>
              <a:gd name="T33" fmla="*/ 19 h 87"/>
              <a:gd name="T34" fmla="*/ 55 w 93"/>
              <a:gd name="T35" fmla="*/ 23 h 87"/>
              <a:gd name="T36" fmla="*/ 60 w 93"/>
              <a:gd name="T37" fmla="*/ 44 h 87"/>
              <a:gd name="T38" fmla="*/ 55 w 93"/>
              <a:gd name="T39"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87">
                <a:moveTo>
                  <a:pt x="80" y="12"/>
                </a:moveTo>
                <a:cubicBezTo>
                  <a:pt x="72" y="4"/>
                  <a:pt x="61" y="0"/>
                  <a:pt x="46" y="0"/>
                </a:cubicBezTo>
                <a:cubicBezTo>
                  <a:pt x="37" y="0"/>
                  <a:pt x="28" y="1"/>
                  <a:pt x="21" y="5"/>
                </a:cubicBezTo>
                <a:cubicBezTo>
                  <a:pt x="14" y="9"/>
                  <a:pt x="9" y="14"/>
                  <a:pt x="5" y="21"/>
                </a:cubicBezTo>
                <a:cubicBezTo>
                  <a:pt x="2" y="28"/>
                  <a:pt x="0" y="36"/>
                  <a:pt x="0" y="43"/>
                </a:cubicBezTo>
                <a:cubicBezTo>
                  <a:pt x="0" y="51"/>
                  <a:pt x="2" y="59"/>
                  <a:pt x="5" y="66"/>
                </a:cubicBezTo>
                <a:cubicBezTo>
                  <a:pt x="9" y="73"/>
                  <a:pt x="14" y="78"/>
                  <a:pt x="21" y="82"/>
                </a:cubicBezTo>
                <a:cubicBezTo>
                  <a:pt x="28" y="85"/>
                  <a:pt x="37" y="87"/>
                  <a:pt x="46" y="87"/>
                </a:cubicBezTo>
                <a:cubicBezTo>
                  <a:pt x="61" y="87"/>
                  <a:pt x="72" y="83"/>
                  <a:pt x="80" y="75"/>
                </a:cubicBezTo>
                <a:cubicBezTo>
                  <a:pt x="89" y="67"/>
                  <a:pt x="93" y="57"/>
                  <a:pt x="93" y="43"/>
                </a:cubicBezTo>
                <a:cubicBezTo>
                  <a:pt x="93" y="30"/>
                  <a:pt x="89" y="20"/>
                  <a:pt x="80" y="12"/>
                </a:cubicBezTo>
                <a:close/>
                <a:moveTo>
                  <a:pt x="55" y="64"/>
                </a:moveTo>
                <a:cubicBezTo>
                  <a:pt x="53" y="67"/>
                  <a:pt x="50" y="68"/>
                  <a:pt x="46" y="68"/>
                </a:cubicBezTo>
                <a:cubicBezTo>
                  <a:pt x="43" y="68"/>
                  <a:pt x="40" y="67"/>
                  <a:pt x="38" y="64"/>
                </a:cubicBezTo>
                <a:cubicBezTo>
                  <a:pt x="35" y="60"/>
                  <a:pt x="33" y="53"/>
                  <a:pt x="33" y="44"/>
                </a:cubicBezTo>
                <a:cubicBezTo>
                  <a:pt x="33" y="34"/>
                  <a:pt x="35" y="27"/>
                  <a:pt x="38" y="23"/>
                </a:cubicBezTo>
                <a:cubicBezTo>
                  <a:pt x="40" y="20"/>
                  <a:pt x="43" y="19"/>
                  <a:pt x="46" y="19"/>
                </a:cubicBezTo>
                <a:cubicBezTo>
                  <a:pt x="50" y="19"/>
                  <a:pt x="53" y="20"/>
                  <a:pt x="55" y="23"/>
                </a:cubicBezTo>
                <a:cubicBezTo>
                  <a:pt x="58" y="27"/>
                  <a:pt x="60" y="34"/>
                  <a:pt x="60" y="44"/>
                </a:cubicBezTo>
                <a:cubicBezTo>
                  <a:pt x="60" y="53"/>
                  <a:pt x="58" y="60"/>
                  <a:pt x="55"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Freeform 16"/>
          <p:cNvSpPr/>
          <p:nvPr/>
        </p:nvSpPr>
        <p:spPr bwMode="auto">
          <a:xfrm>
            <a:off x="4008438" y="1003300"/>
            <a:ext cx="365125" cy="92075"/>
          </a:xfrm>
          <a:custGeom>
            <a:avLst/>
            <a:gdLst>
              <a:gd name="T0" fmla="*/ 0 w 230"/>
              <a:gd name="T1" fmla="*/ 58 h 58"/>
              <a:gd name="T2" fmla="*/ 230 w 230"/>
              <a:gd name="T3" fmla="*/ 58 h 58"/>
              <a:gd name="T4" fmla="*/ 115 w 230"/>
              <a:gd name="T5" fmla="*/ 0 h 58"/>
              <a:gd name="T6" fmla="*/ 0 w 230"/>
              <a:gd name="T7" fmla="*/ 58 h 58"/>
            </a:gdLst>
            <a:ahLst/>
            <a:cxnLst>
              <a:cxn ang="0">
                <a:pos x="T0" y="T1"/>
              </a:cxn>
              <a:cxn ang="0">
                <a:pos x="T2" y="T3"/>
              </a:cxn>
              <a:cxn ang="0">
                <a:pos x="T4" y="T5"/>
              </a:cxn>
              <a:cxn ang="0">
                <a:pos x="T6" y="T7"/>
              </a:cxn>
            </a:cxnLst>
            <a:rect l="0" t="0" r="r" b="b"/>
            <a:pathLst>
              <a:path w="230" h="58">
                <a:moveTo>
                  <a:pt x="0" y="58"/>
                </a:moveTo>
                <a:lnTo>
                  <a:pt x="230" y="58"/>
                </a:lnTo>
                <a:lnTo>
                  <a:pt x="115" y="0"/>
                </a:lnTo>
                <a:lnTo>
                  <a:pt x="0" y="5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Rectangle 17"/>
          <p:cNvSpPr>
            <a:spLocks noChangeArrowheads="1"/>
          </p:cNvSpPr>
          <p:nvPr/>
        </p:nvSpPr>
        <p:spPr bwMode="auto">
          <a:xfrm>
            <a:off x="4033838" y="1127125"/>
            <a:ext cx="58737" cy="1714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Rectangle 18"/>
          <p:cNvSpPr>
            <a:spLocks noChangeArrowheads="1"/>
          </p:cNvSpPr>
          <p:nvPr/>
        </p:nvSpPr>
        <p:spPr bwMode="auto">
          <a:xfrm>
            <a:off x="4157663" y="1127125"/>
            <a:ext cx="58737" cy="1714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 name="Rectangle 19"/>
          <p:cNvSpPr>
            <a:spLocks noChangeArrowheads="1"/>
          </p:cNvSpPr>
          <p:nvPr/>
        </p:nvSpPr>
        <p:spPr bwMode="auto">
          <a:xfrm>
            <a:off x="4281488" y="1127125"/>
            <a:ext cx="58737" cy="1714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 name="Freeform 20"/>
          <p:cNvSpPr/>
          <p:nvPr/>
        </p:nvSpPr>
        <p:spPr bwMode="auto">
          <a:xfrm>
            <a:off x="4011613" y="1325563"/>
            <a:ext cx="112712" cy="50800"/>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3" y="0"/>
                  <a:pt x="0" y="3"/>
                  <a:pt x="0" y="6"/>
                </a:cubicBezTo>
                <a:cubicBezTo>
                  <a:pt x="0" y="17"/>
                  <a:pt x="0" y="17"/>
                  <a:pt x="0" y="17"/>
                </a:cubicBezTo>
                <a:cubicBezTo>
                  <a:pt x="0" y="20"/>
                  <a:pt x="3" y="23"/>
                  <a:pt x="6" y="23"/>
                </a:cubicBezTo>
                <a:cubicBezTo>
                  <a:pt x="44" y="23"/>
                  <a:pt x="44" y="23"/>
                  <a:pt x="44" y="23"/>
                </a:cubicBezTo>
                <a:cubicBezTo>
                  <a:pt x="47" y="23"/>
                  <a:pt x="50" y="20"/>
                  <a:pt x="50" y="17"/>
                </a:cubicBezTo>
                <a:lnTo>
                  <a:pt x="50" y="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 name="Freeform 21"/>
          <p:cNvSpPr/>
          <p:nvPr/>
        </p:nvSpPr>
        <p:spPr bwMode="auto">
          <a:xfrm>
            <a:off x="4256088" y="1325563"/>
            <a:ext cx="112712" cy="50800"/>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2" y="0"/>
                  <a:pt x="0" y="3"/>
                  <a:pt x="0" y="6"/>
                </a:cubicBezTo>
                <a:cubicBezTo>
                  <a:pt x="0" y="17"/>
                  <a:pt x="0" y="17"/>
                  <a:pt x="0" y="17"/>
                </a:cubicBezTo>
                <a:cubicBezTo>
                  <a:pt x="0" y="20"/>
                  <a:pt x="2" y="23"/>
                  <a:pt x="6" y="23"/>
                </a:cubicBezTo>
                <a:cubicBezTo>
                  <a:pt x="44" y="23"/>
                  <a:pt x="44" y="23"/>
                  <a:pt x="44" y="23"/>
                </a:cubicBezTo>
                <a:cubicBezTo>
                  <a:pt x="47" y="23"/>
                  <a:pt x="50" y="20"/>
                  <a:pt x="50" y="17"/>
                </a:cubicBezTo>
                <a:lnTo>
                  <a:pt x="50" y="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 name="Freeform 22"/>
          <p:cNvSpPr/>
          <p:nvPr/>
        </p:nvSpPr>
        <p:spPr bwMode="auto">
          <a:xfrm>
            <a:off x="4137025" y="1325563"/>
            <a:ext cx="103188" cy="11112"/>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 name="Freeform 23"/>
          <p:cNvSpPr/>
          <p:nvPr/>
        </p:nvSpPr>
        <p:spPr bwMode="auto">
          <a:xfrm>
            <a:off x="4137025" y="1360488"/>
            <a:ext cx="103188" cy="11112"/>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 name="Freeform 24"/>
          <p:cNvSpPr/>
          <p:nvPr/>
        </p:nvSpPr>
        <p:spPr bwMode="auto">
          <a:xfrm>
            <a:off x="4137025" y="1397000"/>
            <a:ext cx="103188" cy="11113"/>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 name="Freeform 25"/>
          <p:cNvSpPr/>
          <p:nvPr/>
        </p:nvSpPr>
        <p:spPr bwMode="auto">
          <a:xfrm>
            <a:off x="4741863" y="1079500"/>
            <a:ext cx="157162" cy="74613"/>
          </a:xfrm>
          <a:custGeom>
            <a:avLst/>
            <a:gdLst>
              <a:gd name="T0" fmla="*/ 70 w 70"/>
              <a:gd name="T1" fmla="*/ 26 h 33"/>
              <a:gd name="T2" fmla="*/ 63 w 70"/>
              <a:gd name="T3" fmla="*/ 33 h 33"/>
              <a:gd name="T4" fmla="*/ 7 w 70"/>
              <a:gd name="T5" fmla="*/ 33 h 33"/>
              <a:gd name="T6" fmla="*/ 0 w 70"/>
              <a:gd name="T7" fmla="*/ 26 h 33"/>
              <a:gd name="T8" fmla="*/ 0 w 70"/>
              <a:gd name="T9" fmla="*/ 8 h 33"/>
              <a:gd name="T10" fmla="*/ 7 w 70"/>
              <a:gd name="T11" fmla="*/ 0 h 33"/>
              <a:gd name="T12" fmla="*/ 63 w 70"/>
              <a:gd name="T13" fmla="*/ 0 h 33"/>
              <a:gd name="T14" fmla="*/ 70 w 70"/>
              <a:gd name="T15" fmla="*/ 8 h 33"/>
              <a:gd name="T16" fmla="*/ 70 w 70"/>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33">
                <a:moveTo>
                  <a:pt x="70" y="26"/>
                </a:moveTo>
                <a:cubicBezTo>
                  <a:pt x="70" y="30"/>
                  <a:pt x="67" y="33"/>
                  <a:pt x="63" y="33"/>
                </a:cubicBezTo>
                <a:cubicBezTo>
                  <a:pt x="7" y="33"/>
                  <a:pt x="7" y="33"/>
                  <a:pt x="7" y="33"/>
                </a:cubicBezTo>
                <a:cubicBezTo>
                  <a:pt x="3" y="33"/>
                  <a:pt x="0" y="30"/>
                  <a:pt x="0" y="26"/>
                </a:cubicBezTo>
                <a:cubicBezTo>
                  <a:pt x="0" y="8"/>
                  <a:pt x="0" y="8"/>
                  <a:pt x="0" y="8"/>
                </a:cubicBezTo>
                <a:cubicBezTo>
                  <a:pt x="0" y="4"/>
                  <a:pt x="3" y="0"/>
                  <a:pt x="7" y="0"/>
                </a:cubicBezTo>
                <a:cubicBezTo>
                  <a:pt x="63" y="0"/>
                  <a:pt x="63" y="0"/>
                  <a:pt x="63" y="0"/>
                </a:cubicBezTo>
                <a:cubicBezTo>
                  <a:pt x="67" y="0"/>
                  <a:pt x="70" y="4"/>
                  <a:pt x="70" y="8"/>
                </a:cubicBezTo>
                <a:lnTo>
                  <a:pt x="70"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 name="Freeform 26"/>
          <p:cNvSpPr/>
          <p:nvPr/>
        </p:nvSpPr>
        <p:spPr bwMode="auto">
          <a:xfrm>
            <a:off x="4627563" y="1273175"/>
            <a:ext cx="109537" cy="76200"/>
          </a:xfrm>
          <a:custGeom>
            <a:avLst/>
            <a:gdLst>
              <a:gd name="T0" fmla="*/ 49 w 49"/>
              <a:gd name="T1" fmla="*/ 7 h 34"/>
              <a:gd name="T2" fmla="*/ 42 w 49"/>
              <a:gd name="T3" fmla="*/ 0 h 34"/>
              <a:gd name="T4" fmla="*/ 8 w 49"/>
              <a:gd name="T5" fmla="*/ 0 h 34"/>
              <a:gd name="T6" fmla="*/ 0 w 49"/>
              <a:gd name="T7" fmla="*/ 7 h 34"/>
              <a:gd name="T8" fmla="*/ 0 w 49"/>
              <a:gd name="T9" fmla="*/ 26 h 34"/>
              <a:gd name="T10" fmla="*/ 8 w 49"/>
              <a:gd name="T11" fmla="*/ 34 h 34"/>
              <a:gd name="T12" fmla="*/ 42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6" y="0"/>
                  <a:pt x="42" y="0"/>
                </a:cubicBezTo>
                <a:cubicBezTo>
                  <a:pt x="8" y="0"/>
                  <a:pt x="8" y="0"/>
                  <a:pt x="8" y="0"/>
                </a:cubicBezTo>
                <a:cubicBezTo>
                  <a:pt x="4" y="0"/>
                  <a:pt x="0" y="3"/>
                  <a:pt x="0" y="7"/>
                </a:cubicBezTo>
                <a:cubicBezTo>
                  <a:pt x="0" y="26"/>
                  <a:pt x="0" y="26"/>
                  <a:pt x="0" y="26"/>
                </a:cubicBezTo>
                <a:cubicBezTo>
                  <a:pt x="0" y="30"/>
                  <a:pt x="4" y="34"/>
                  <a:pt x="8" y="34"/>
                </a:cubicBezTo>
                <a:cubicBezTo>
                  <a:pt x="42" y="34"/>
                  <a:pt x="42" y="34"/>
                  <a:pt x="42" y="34"/>
                </a:cubicBezTo>
                <a:cubicBezTo>
                  <a:pt x="46" y="34"/>
                  <a:pt x="49" y="30"/>
                  <a:pt x="49" y="26"/>
                </a:cubicBezTo>
                <a:lnTo>
                  <a:pt x="49"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 name="Freeform 27"/>
          <p:cNvSpPr/>
          <p:nvPr/>
        </p:nvSpPr>
        <p:spPr bwMode="auto">
          <a:xfrm>
            <a:off x="4767263" y="1273175"/>
            <a:ext cx="106362" cy="76200"/>
          </a:xfrm>
          <a:custGeom>
            <a:avLst/>
            <a:gdLst>
              <a:gd name="T0" fmla="*/ 48 w 48"/>
              <a:gd name="T1" fmla="*/ 7 h 34"/>
              <a:gd name="T2" fmla="*/ 41 w 48"/>
              <a:gd name="T3" fmla="*/ 0 h 34"/>
              <a:gd name="T4" fmla="*/ 7 w 48"/>
              <a:gd name="T5" fmla="*/ 0 h 34"/>
              <a:gd name="T6" fmla="*/ 0 w 48"/>
              <a:gd name="T7" fmla="*/ 7 h 34"/>
              <a:gd name="T8" fmla="*/ 0 w 48"/>
              <a:gd name="T9" fmla="*/ 26 h 34"/>
              <a:gd name="T10" fmla="*/ 7 w 48"/>
              <a:gd name="T11" fmla="*/ 34 h 34"/>
              <a:gd name="T12" fmla="*/ 41 w 48"/>
              <a:gd name="T13" fmla="*/ 34 h 34"/>
              <a:gd name="T14" fmla="*/ 48 w 48"/>
              <a:gd name="T15" fmla="*/ 26 h 34"/>
              <a:gd name="T16" fmla="*/ 48 w 48"/>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4">
                <a:moveTo>
                  <a:pt x="48" y="7"/>
                </a:moveTo>
                <a:cubicBezTo>
                  <a:pt x="48"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8" y="30"/>
                  <a:pt x="48" y="26"/>
                </a:cubicBezTo>
                <a:lnTo>
                  <a:pt x="48"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 name="Freeform 28"/>
          <p:cNvSpPr/>
          <p:nvPr/>
        </p:nvSpPr>
        <p:spPr bwMode="auto">
          <a:xfrm>
            <a:off x="4903788" y="1273175"/>
            <a:ext cx="109537" cy="76200"/>
          </a:xfrm>
          <a:custGeom>
            <a:avLst/>
            <a:gdLst>
              <a:gd name="T0" fmla="*/ 49 w 49"/>
              <a:gd name="T1" fmla="*/ 7 h 34"/>
              <a:gd name="T2" fmla="*/ 41 w 49"/>
              <a:gd name="T3" fmla="*/ 0 h 34"/>
              <a:gd name="T4" fmla="*/ 7 w 49"/>
              <a:gd name="T5" fmla="*/ 0 h 34"/>
              <a:gd name="T6" fmla="*/ 0 w 49"/>
              <a:gd name="T7" fmla="*/ 7 h 34"/>
              <a:gd name="T8" fmla="*/ 0 w 49"/>
              <a:gd name="T9" fmla="*/ 26 h 34"/>
              <a:gd name="T10" fmla="*/ 7 w 49"/>
              <a:gd name="T11" fmla="*/ 34 h 34"/>
              <a:gd name="T12" fmla="*/ 41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9" y="30"/>
                  <a:pt x="49" y="26"/>
                </a:cubicBezTo>
                <a:lnTo>
                  <a:pt x="49"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 name="Freeform 29"/>
          <p:cNvSpPr/>
          <p:nvPr/>
        </p:nvSpPr>
        <p:spPr bwMode="auto">
          <a:xfrm>
            <a:off x="4667250" y="1169988"/>
            <a:ext cx="298450" cy="88900"/>
          </a:xfrm>
          <a:custGeom>
            <a:avLst/>
            <a:gdLst>
              <a:gd name="T0" fmla="*/ 123 w 133"/>
              <a:gd name="T1" fmla="*/ 17 h 40"/>
              <a:gd name="T2" fmla="*/ 72 w 133"/>
              <a:gd name="T3" fmla="*/ 17 h 40"/>
              <a:gd name="T4" fmla="*/ 72 w 133"/>
              <a:gd name="T5" fmla="*/ 0 h 40"/>
              <a:gd name="T6" fmla="*/ 65 w 133"/>
              <a:gd name="T7" fmla="*/ 0 h 40"/>
              <a:gd name="T8" fmla="*/ 65 w 133"/>
              <a:gd name="T9" fmla="*/ 17 h 40"/>
              <a:gd name="T10" fmla="*/ 10 w 133"/>
              <a:gd name="T11" fmla="*/ 17 h 40"/>
              <a:gd name="T12" fmla="*/ 0 w 133"/>
              <a:gd name="T13" fmla="*/ 26 h 40"/>
              <a:gd name="T14" fmla="*/ 0 w 133"/>
              <a:gd name="T15" fmla="*/ 40 h 40"/>
              <a:gd name="T16" fmla="*/ 5 w 133"/>
              <a:gd name="T17" fmla="*/ 40 h 40"/>
              <a:gd name="T18" fmla="*/ 5 w 133"/>
              <a:gd name="T19" fmla="*/ 26 h 40"/>
              <a:gd name="T20" fmla="*/ 10 w 133"/>
              <a:gd name="T21" fmla="*/ 22 h 40"/>
              <a:gd name="T22" fmla="*/ 65 w 133"/>
              <a:gd name="T23" fmla="*/ 22 h 40"/>
              <a:gd name="T24" fmla="*/ 65 w 133"/>
              <a:gd name="T25" fmla="*/ 40 h 40"/>
              <a:gd name="T26" fmla="*/ 72 w 133"/>
              <a:gd name="T27" fmla="*/ 40 h 40"/>
              <a:gd name="T28" fmla="*/ 72 w 133"/>
              <a:gd name="T29" fmla="*/ 22 h 40"/>
              <a:gd name="T30" fmla="*/ 123 w 133"/>
              <a:gd name="T31" fmla="*/ 22 h 40"/>
              <a:gd name="T32" fmla="*/ 128 w 133"/>
              <a:gd name="T33" fmla="*/ 26 h 40"/>
              <a:gd name="T34" fmla="*/ 128 w 133"/>
              <a:gd name="T35" fmla="*/ 40 h 40"/>
              <a:gd name="T36" fmla="*/ 133 w 133"/>
              <a:gd name="T37" fmla="*/ 40 h 40"/>
              <a:gd name="T38" fmla="*/ 133 w 133"/>
              <a:gd name="T39" fmla="*/ 26 h 40"/>
              <a:gd name="T40" fmla="*/ 123 w 133"/>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40">
                <a:moveTo>
                  <a:pt x="123" y="17"/>
                </a:moveTo>
                <a:cubicBezTo>
                  <a:pt x="72" y="17"/>
                  <a:pt x="72" y="17"/>
                  <a:pt x="72" y="17"/>
                </a:cubicBezTo>
                <a:cubicBezTo>
                  <a:pt x="72" y="0"/>
                  <a:pt x="72" y="0"/>
                  <a:pt x="72" y="0"/>
                </a:cubicBezTo>
                <a:cubicBezTo>
                  <a:pt x="65" y="0"/>
                  <a:pt x="65" y="0"/>
                  <a:pt x="65" y="0"/>
                </a:cubicBezTo>
                <a:cubicBezTo>
                  <a:pt x="65" y="17"/>
                  <a:pt x="65" y="17"/>
                  <a:pt x="65" y="17"/>
                </a:cubicBezTo>
                <a:cubicBezTo>
                  <a:pt x="10" y="17"/>
                  <a:pt x="10" y="17"/>
                  <a:pt x="10" y="17"/>
                </a:cubicBezTo>
                <a:cubicBezTo>
                  <a:pt x="4" y="17"/>
                  <a:pt x="0" y="21"/>
                  <a:pt x="0" y="26"/>
                </a:cubicBezTo>
                <a:cubicBezTo>
                  <a:pt x="0" y="40"/>
                  <a:pt x="0" y="40"/>
                  <a:pt x="0" y="40"/>
                </a:cubicBezTo>
                <a:cubicBezTo>
                  <a:pt x="5" y="40"/>
                  <a:pt x="5" y="40"/>
                  <a:pt x="5" y="40"/>
                </a:cubicBezTo>
                <a:cubicBezTo>
                  <a:pt x="5" y="26"/>
                  <a:pt x="5" y="26"/>
                  <a:pt x="5" y="26"/>
                </a:cubicBezTo>
                <a:cubicBezTo>
                  <a:pt x="5" y="24"/>
                  <a:pt x="7" y="22"/>
                  <a:pt x="10" y="22"/>
                </a:cubicBezTo>
                <a:cubicBezTo>
                  <a:pt x="65" y="22"/>
                  <a:pt x="65" y="22"/>
                  <a:pt x="65" y="22"/>
                </a:cubicBezTo>
                <a:cubicBezTo>
                  <a:pt x="65" y="40"/>
                  <a:pt x="65" y="40"/>
                  <a:pt x="65" y="40"/>
                </a:cubicBezTo>
                <a:cubicBezTo>
                  <a:pt x="72" y="40"/>
                  <a:pt x="72" y="40"/>
                  <a:pt x="72" y="40"/>
                </a:cubicBezTo>
                <a:cubicBezTo>
                  <a:pt x="72" y="22"/>
                  <a:pt x="72" y="22"/>
                  <a:pt x="72" y="22"/>
                </a:cubicBezTo>
                <a:cubicBezTo>
                  <a:pt x="123" y="22"/>
                  <a:pt x="123" y="22"/>
                  <a:pt x="123" y="22"/>
                </a:cubicBezTo>
                <a:cubicBezTo>
                  <a:pt x="125" y="22"/>
                  <a:pt x="128" y="24"/>
                  <a:pt x="128" y="26"/>
                </a:cubicBezTo>
                <a:cubicBezTo>
                  <a:pt x="128" y="40"/>
                  <a:pt x="128" y="40"/>
                  <a:pt x="128" y="40"/>
                </a:cubicBezTo>
                <a:cubicBezTo>
                  <a:pt x="133" y="40"/>
                  <a:pt x="133" y="40"/>
                  <a:pt x="133" y="40"/>
                </a:cubicBezTo>
                <a:cubicBezTo>
                  <a:pt x="133" y="26"/>
                  <a:pt x="133" y="26"/>
                  <a:pt x="133" y="26"/>
                </a:cubicBezTo>
                <a:cubicBezTo>
                  <a:pt x="133" y="21"/>
                  <a:pt x="128" y="17"/>
                  <a:pt x="123"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 name="Freeform 30"/>
          <p:cNvSpPr>
            <a:spLocks noEditPoints="1"/>
          </p:cNvSpPr>
          <p:nvPr/>
        </p:nvSpPr>
        <p:spPr bwMode="auto">
          <a:xfrm>
            <a:off x="5254625" y="1155700"/>
            <a:ext cx="336550" cy="200025"/>
          </a:xfrm>
          <a:custGeom>
            <a:avLst/>
            <a:gdLst>
              <a:gd name="T0" fmla="*/ 59 w 212"/>
              <a:gd name="T1" fmla="*/ 48 h 126"/>
              <a:gd name="T2" fmla="*/ 59 w 212"/>
              <a:gd name="T3" fmla="*/ 126 h 126"/>
              <a:gd name="T4" fmla="*/ 93 w 212"/>
              <a:gd name="T5" fmla="*/ 126 h 126"/>
              <a:gd name="T6" fmla="*/ 93 w 212"/>
              <a:gd name="T7" fmla="*/ 48 h 126"/>
              <a:gd name="T8" fmla="*/ 76 w 212"/>
              <a:gd name="T9" fmla="*/ 33 h 126"/>
              <a:gd name="T10" fmla="*/ 59 w 212"/>
              <a:gd name="T11" fmla="*/ 48 h 126"/>
              <a:gd name="T12" fmla="*/ 0 w 212"/>
              <a:gd name="T13" fmla="*/ 126 h 126"/>
              <a:gd name="T14" fmla="*/ 35 w 212"/>
              <a:gd name="T15" fmla="*/ 126 h 126"/>
              <a:gd name="T16" fmla="*/ 35 w 212"/>
              <a:gd name="T17" fmla="*/ 67 h 126"/>
              <a:gd name="T18" fmla="*/ 0 w 212"/>
              <a:gd name="T19" fmla="*/ 97 h 126"/>
              <a:gd name="T20" fmla="*/ 0 w 212"/>
              <a:gd name="T21" fmla="*/ 126 h 126"/>
              <a:gd name="T22" fmla="*/ 177 w 212"/>
              <a:gd name="T23" fmla="*/ 30 h 126"/>
              <a:gd name="T24" fmla="*/ 177 w 212"/>
              <a:gd name="T25" fmla="*/ 126 h 126"/>
              <a:gd name="T26" fmla="*/ 212 w 212"/>
              <a:gd name="T27" fmla="*/ 126 h 126"/>
              <a:gd name="T28" fmla="*/ 212 w 212"/>
              <a:gd name="T29" fmla="*/ 0 h 126"/>
              <a:gd name="T30" fmla="*/ 177 w 212"/>
              <a:gd name="T31" fmla="*/ 30 h 126"/>
              <a:gd name="T32" fmla="*/ 117 w 212"/>
              <a:gd name="T33" fmla="*/ 68 h 126"/>
              <a:gd name="T34" fmla="*/ 117 w 212"/>
              <a:gd name="T35" fmla="*/ 126 h 126"/>
              <a:gd name="T36" fmla="*/ 153 w 212"/>
              <a:gd name="T37" fmla="*/ 126 h 126"/>
              <a:gd name="T38" fmla="*/ 153 w 212"/>
              <a:gd name="T39" fmla="*/ 50 h 126"/>
              <a:gd name="T40" fmla="*/ 124 w 212"/>
              <a:gd name="T41" fmla="*/ 74 h 126"/>
              <a:gd name="T42" fmla="*/ 117 w 212"/>
              <a:gd name="T43"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26">
                <a:moveTo>
                  <a:pt x="59" y="48"/>
                </a:moveTo>
                <a:lnTo>
                  <a:pt x="59" y="126"/>
                </a:lnTo>
                <a:lnTo>
                  <a:pt x="93" y="126"/>
                </a:lnTo>
                <a:lnTo>
                  <a:pt x="93" y="48"/>
                </a:lnTo>
                <a:lnTo>
                  <a:pt x="76" y="33"/>
                </a:lnTo>
                <a:lnTo>
                  <a:pt x="59" y="48"/>
                </a:lnTo>
                <a:close/>
                <a:moveTo>
                  <a:pt x="0" y="126"/>
                </a:moveTo>
                <a:lnTo>
                  <a:pt x="35" y="126"/>
                </a:lnTo>
                <a:lnTo>
                  <a:pt x="35" y="67"/>
                </a:lnTo>
                <a:lnTo>
                  <a:pt x="0" y="97"/>
                </a:lnTo>
                <a:lnTo>
                  <a:pt x="0" y="126"/>
                </a:lnTo>
                <a:close/>
                <a:moveTo>
                  <a:pt x="177" y="30"/>
                </a:moveTo>
                <a:lnTo>
                  <a:pt x="177" y="126"/>
                </a:lnTo>
                <a:lnTo>
                  <a:pt x="212" y="126"/>
                </a:lnTo>
                <a:lnTo>
                  <a:pt x="212" y="0"/>
                </a:lnTo>
                <a:lnTo>
                  <a:pt x="177" y="30"/>
                </a:lnTo>
                <a:close/>
                <a:moveTo>
                  <a:pt x="117" y="68"/>
                </a:moveTo>
                <a:lnTo>
                  <a:pt x="117" y="126"/>
                </a:lnTo>
                <a:lnTo>
                  <a:pt x="153" y="126"/>
                </a:lnTo>
                <a:lnTo>
                  <a:pt x="153" y="50"/>
                </a:lnTo>
                <a:lnTo>
                  <a:pt x="124" y="74"/>
                </a:lnTo>
                <a:lnTo>
                  <a:pt x="117"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 name="Freeform 31"/>
          <p:cNvSpPr/>
          <p:nvPr/>
        </p:nvSpPr>
        <p:spPr bwMode="auto">
          <a:xfrm>
            <a:off x="5254625" y="1055688"/>
            <a:ext cx="373063" cy="217487"/>
          </a:xfrm>
          <a:custGeom>
            <a:avLst/>
            <a:gdLst>
              <a:gd name="T0" fmla="*/ 235 w 235"/>
              <a:gd name="T1" fmla="*/ 0 h 137"/>
              <a:gd name="T2" fmla="*/ 168 w 235"/>
              <a:gd name="T3" fmla="*/ 0 h 137"/>
              <a:gd name="T4" fmla="*/ 196 w 235"/>
              <a:gd name="T5" fmla="*/ 26 h 137"/>
              <a:gd name="T6" fmla="*/ 124 w 235"/>
              <a:gd name="T7" fmla="*/ 89 h 137"/>
              <a:gd name="T8" fmla="*/ 76 w 235"/>
              <a:gd name="T9" fmla="*/ 48 h 137"/>
              <a:gd name="T10" fmla="*/ 0 w 235"/>
              <a:gd name="T11" fmla="*/ 110 h 137"/>
              <a:gd name="T12" fmla="*/ 0 w 235"/>
              <a:gd name="T13" fmla="*/ 137 h 137"/>
              <a:gd name="T14" fmla="*/ 76 w 235"/>
              <a:gd name="T15" fmla="*/ 75 h 137"/>
              <a:gd name="T16" fmla="*/ 124 w 235"/>
              <a:gd name="T17" fmla="*/ 116 h 137"/>
              <a:gd name="T18" fmla="*/ 211 w 235"/>
              <a:gd name="T19" fmla="*/ 42 h 137"/>
              <a:gd name="T20" fmla="*/ 235 w 235"/>
              <a:gd name="T21" fmla="*/ 65 h 137"/>
              <a:gd name="T22" fmla="*/ 235 w 235"/>
              <a:gd name="T2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 h="137">
                <a:moveTo>
                  <a:pt x="235" y="0"/>
                </a:moveTo>
                <a:lnTo>
                  <a:pt x="168" y="0"/>
                </a:lnTo>
                <a:lnTo>
                  <a:pt x="196" y="26"/>
                </a:lnTo>
                <a:lnTo>
                  <a:pt x="124" y="89"/>
                </a:lnTo>
                <a:lnTo>
                  <a:pt x="76" y="48"/>
                </a:lnTo>
                <a:lnTo>
                  <a:pt x="0" y="110"/>
                </a:lnTo>
                <a:lnTo>
                  <a:pt x="0" y="137"/>
                </a:lnTo>
                <a:lnTo>
                  <a:pt x="76" y="75"/>
                </a:lnTo>
                <a:lnTo>
                  <a:pt x="124" y="116"/>
                </a:lnTo>
                <a:lnTo>
                  <a:pt x="211" y="42"/>
                </a:lnTo>
                <a:lnTo>
                  <a:pt x="235" y="65"/>
                </a:lnTo>
                <a:lnTo>
                  <a:pt x="23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 name="Freeform 32"/>
          <p:cNvSpPr>
            <a:spLocks noEditPoints="1"/>
          </p:cNvSpPr>
          <p:nvPr/>
        </p:nvSpPr>
        <p:spPr bwMode="auto">
          <a:xfrm>
            <a:off x="5854700" y="1068388"/>
            <a:ext cx="311150" cy="357187"/>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 name="Freeform 33"/>
          <p:cNvSpPr/>
          <p:nvPr/>
        </p:nvSpPr>
        <p:spPr bwMode="auto">
          <a:xfrm>
            <a:off x="6011863" y="1223963"/>
            <a:ext cx="100012" cy="101600"/>
          </a:xfrm>
          <a:custGeom>
            <a:avLst/>
            <a:gdLst>
              <a:gd name="T0" fmla="*/ 63 w 63"/>
              <a:gd name="T1" fmla="*/ 34 h 64"/>
              <a:gd name="T2" fmla="*/ 29 w 63"/>
              <a:gd name="T3" fmla="*/ 0 h 64"/>
              <a:gd name="T4" fmla="*/ 0 w 63"/>
              <a:gd name="T5" fmla="*/ 51 h 64"/>
              <a:gd name="T6" fmla="*/ 11 w 63"/>
              <a:gd name="T7" fmla="*/ 64 h 64"/>
              <a:gd name="T8" fmla="*/ 63 w 63"/>
              <a:gd name="T9" fmla="*/ 34 h 64"/>
            </a:gdLst>
            <a:ahLst/>
            <a:cxnLst>
              <a:cxn ang="0">
                <a:pos x="T0" y="T1"/>
              </a:cxn>
              <a:cxn ang="0">
                <a:pos x="T2" y="T3"/>
              </a:cxn>
              <a:cxn ang="0">
                <a:pos x="T4" y="T5"/>
              </a:cxn>
              <a:cxn ang="0">
                <a:pos x="T6" y="T7"/>
              </a:cxn>
              <a:cxn ang="0">
                <a:pos x="T8" y="T9"/>
              </a:cxn>
            </a:cxnLst>
            <a:rect l="0" t="0" r="r" b="b"/>
            <a:pathLst>
              <a:path w="63" h="64">
                <a:moveTo>
                  <a:pt x="63" y="34"/>
                </a:moveTo>
                <a:lnTo>
                  <a:pt x="29" y="0"/>
                </a:lnTo>
                <a:lnTo>
                  <a:pt x="0" y="51"/>
                </a:lnTo>
                <a:lnTo>
                  <a:pt x="11" y="64"/>
                </a:lnTo>
                <a:lnTo>
                  <a:pt x="63"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 name="Freeform 34"/>
          <p:cNvSpPr>
            <a:spLocks noEditPoints="1"/>
          </p:cNvSpPr>
          <p:nvPr/>
        </p:nvSpPr>
        <p:spPr bwMode="auto">
          <a:xfrm>
            <a:off x="6067425" y="981075"/>
            <a:ext cx="295275" cy="287338"/>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 name="Freeform 35"/>
          <p:cNvSpPr/>
          <p:nvPr/>
        </p:nvSpPr>
        <p:spPr bwMode="auto">
          <a:xfrm>
            <a:off x="5973763" y="1312863"/>
            <a:ext cx="46037" cy="46037"/>
          </a:xfrm>
          <a:custGeom>
            <a:avLst/>
            <a:gdLst>
              <a:gd name="T0" fmla="*/ 29 w 29"/>
              <a:gd name="T1" fmla="*/ 12 h 29"/>
              <a:gd name="T2" fmla="*/ 18 w 29"/>
              <a:gd name="T3" fmla="*/ 0 h 29"/>
              <a:gd name="T4" fmla="*/ 0 w 29"/>
              <a:gd name="T5" fmla="*/ 29 h 29"/>
              <a:gd name="T6" fmla="*/ 29 w 29"/>
              <a:gd name="T7" fmla="*/ 12 h 29"/>
            </a:gdLst>
            <a:ahLst/>
            <a:cxnLst>
              <a:cxn ang="0">
                <a:pos x="T0" y="T1"/>
              </a:cxn>
              <a:cxn ang="0">
                <a:pos x="T2" y="T3"/>
              </a:cxn>
              <a:cxn ang="0">
                <a:pos x="T4" y="T5"/>
              </a:cxn>
              <a:cxn ang="0">
                <a:pos x="T6" y="T7"/>
              </a:cxn>
            </a:cxnLst>
            <a:rect l="0" t="0" r="r" b="b"/>
            <a:pathLst>
              <a:path w="29" h="29">
                <a:moveTo>
                  <a:pt x="29" y="12"/>
                </a:moveTo>
                <a:lnTo>
                  <a:pt x="18" y="0"/>
                </a:lnTo>
                <a:lnTo>
                  <a:pt x="0" y="29"/>
                </a:lnTo>
                <a:lnTo>
                  <a:pt x="29"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 name="Freeform 36"/>
          <p:cNvSpPr>
            <a:spLocks noEditPoints="1"/>
          </p:cNvSpPr>
          <p:nvPr/>
        </p:nvSpPr>
        <p:spPr bwMode="auto">
          <a:xfrm>
            <a:off x="6007100" y="1220788"/>
            <a:ext cx="109538" cy="106362"/>
          </a:xfrm>
          <a:custGeom>
            <a:avLst/>
            <a:gdLst>
              <a:gd name="T0" fmla="*/ 69 w 69"/>
              <a:gd name="T1" fmla="*/ 36 h 67"/>
              <a:gd name="T2" fmla="*/ 14 w 69"/>
              <a:gd name="T3" fmla="*/ 67 h 67"/>
              <a:gd name="T4" fmla="*/ 0 w 69"/>
              <a:gd name="T5" fmla="*/ 53 h 67"/>
              <a:gd name="T6" fmla="*/ 32 w 69"/>
              <a:gd name="T7" fmla="*/ 2 h 67"/>
              <a:gd name="T8" fmla="*/ 32 w 69"/>
              <a:gd name="T9" fmla="*/ 2 h 67"/>
              <a:gd name="T10" fmla="*/ 32 w 69"/>
              <a:gd name="T11" fmla="*/ 2 h 67"/>
              <a:gd name="T12" fmla="*/ 32 w 69"/>
              <a:gd name="T13" fmla="*/ 0 h 67"/>
              <a:gd name="T14" fmla="*/ 69 w 69"/>
              <a:gd name="T15" fmla="*/ 36 h 67"/>
              <a:gd name="T16" fmla="*/ 69 w 69"/>
              <a:gd name="T17" fmla="*/ 36 h 67"/>
              <a:gd name="T18" fmla="*/ 34 w 69"/>
              <a:gd name="T19" fmla="*/ 5 h 67"/>
              <a:gd name="T20" fmla="*/ 4 w 69"/>
              <a:gd name="T21" fmla="*/ 53 h 67"/>
              <a:gd name="T22" fmla="*/ 15 w 69"/>
              <a:gd name="T23" fmla="*/ 63 h 67"/>
              <a:gd name="T24" fmla="*/ 64 w 69"/>
              <a:gd name="T25" fmla="*/ 34 h 67"/>
              <a:gd name="T26" fmla="*/ 34 w 69"/>
              <a:gd name="T27" fmla="*/ 5 h 67"/>
              <a:gd name="T28" fmla="*/ 34 w 69"/>
              <a:gd name="T2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67">
                <a:moveTo>
                  <a:pt x="69" y="36"/>
                </a:moveTo>
                <a:lnTo>
                  <a:pt x="14" y="67"/>
                </a:lnTo>
                <a:lnTo>
                  <a:pt x="0" y="53"/>
                </a:lnTo>
                <a:lnTo>
                  <a:pt x="32" y="2"/>
                </a:lnTo>
                <a:lnTo>
                  <a:pt x="32" y="2"/>
                </a:lnTo>
                <a:lnTo>
                  <a:pt x="32" y="2"/>
                </a:lnTo>
                <a:lnTo>
                  <a:pt x="32" y="0"/>
                </a:lnTo>
                <a:lnTo>
                  <a:pt x="69" y="36"/>
                </a:lnTo>
                <a:lnTo>
                  <a:pt x="69" y="36"/>
                </a:lnTo>
                <a:close/>
                <a:moveTo>
                  <a:pt x="34" y="5"/>
                </a:moveTo>
                <a:lnTo>
                  <a:pt x="4" y="53"/>
                </a:lnTo>
                <a:lnTo>
                  <a:pt x="15" y="63"/>
                </a:lnTo>
                <a:lnTo>
                  <a:pt x="64" y="34"/>
                </a:lnTo>
                <a:lnTo>
                  <a:pt x="34" y="5"/>
                </a:lnTo>
                <a:lnTo>
                  <a:pt x="34"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 name="Freeform 37"/>
          <p:cNvSpPr>
            <a:spLocks noEditPoints="1"/>
          </p:cNvSpPr>
          <p:nvPr/>
        </p:nvSpPr>
        <p:spPr bwMode="auto">
          <a:xfrm>
            <a:off x="6577013" y="1016000"/>
            <a:ext cx="296862" cy="377825"/>
          </a:xfrm>
          <a:custGeom>
            <a:avLst/>
            <a:gdLst>
              <a:gd name="T0" fmla="*/ 66 w 132"/>
              <a:gd name="T1" fmla="*/ 74 h 168"/>
              <a:gd name="T2" fmla="*/ 0 w 132"/>
              <a:gd name="T3" fmla="*/ 163 h 168"/>
              <a:gd name="T4" fmla="*/ 0 w 132"/>
              <a:gd name="T5" fmla="*/ 168 h 168"/>
              <a:gd name="T6" fmla="*/ 132 w 132"/>
              <a:gd name="T7" fmla="*/ 168 h 168"/>
              <a:gd name="T8" fmla="*/ 132 w 132"/>
              <a:gd name="T9" fmla="*/ 163 h 168"/>
              <a:gd name="T10" fmla="*/ 66 w 132"/>
              <a:gd name="T11" fmla="*/ 74 h 168"/>
              <a:gd name="T12" fmla="*/ 67 w 132"/>
              <a:gd name="T13" fmla="*/ 64 h 168"/>
              <a:gd name="T14" fmla="*/ 100 w 132"/>
              <a:gd name="T15" fmla="*/ 32 h 168"/>
              <a:gd name="T16" fmla="*/ 67 w 132"/>
              <a:gd name="T17" fmla="*/ 0 h 168"/>
              <a:gd name="T18" fmla="*/ 33 w 132"/>
              <a:gd name="T19" fmla="*/ 32 h 168"/>
              <a:gd name="T20" fmla="*/ 67 w 132"/>
              <a:gd name="T21"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 name="Freeform 38"/>
          <p:cNvSpPr/>
          <p:nvPr/>
        </p:nvSpPr>
        <p:spPr bwMode="auto">
          <a:xfrm>
            <a:off x="8104188" y="1136650"/>
            <a:ext cx="185737" cy="180975"/>
          </a:xfrm>
          <a:custGeom>
            <a:avLst/>
            <a:gdLst>
              <a:gd name="T0" fmla="*/ 71 w 83"/>
              <a:gd name="T1" fmla="*/ 28 h 81"/>
              <a:gd name="T2" fmla="*/ 54 w 83"/>
              <a:gd name="T3" fmla="*/ 28 h 81"/>
              <a:gd name="T4" fmla="*/ 54 w 83"/>
              <a:gd name="T5" fmla="*/ 12 h 81"/>
              <a:gd name="T6" fmla="*/ 42 w 83"/>
              <a:gd name="T7" fmla="*/ 0 h 81"/>
              <a:gd name="T8" fmla="*/ 29 w 83"/>
              <a:gd name="T9" fmla="*/ 12 h 81"/>
              <a:gd name="T10" fmla="*/ 29 w 83"/>
              <a:gd name="T11" fmla="*/ 28 h 81"/>
              <a:gd name="T12" fmla="*/ 13 w 83"/>
              <a:gd name="T13" fmla="*/ 28 h 81"/>
              <a:gd name="T14" fmla="*/ 0 w 83"/>
              <a:gd name="T15" fmla="*/ 40 h 81"/>
              <a:gd name="T16" fmla="*/ 13 w 83"/>
              <a:gd name="T17" fmla="*/ 53 h 81"/>
              <a:gd name="T18" fmla="*/ 29 w 83"/>
              <a:gd name="T19" fmla="*/ 53 h 81"/>
              <a:gd name="T20" fmla="*/ 29 w 83"/>
              <a:gd name="T21" fmla="*/ 69 h 81"/>
              <a:gd name="T22" fmla="*/ 42 w 83"/>
              <a:gd name="T23" fmla="*/ 81 h 81"/>
              <a:gd name="T24" fmla="*/ 54 w 83"/>
              <a:gd name="T25" fmla="*/ 69 h 81"/>
              <a:gd name="T26" fmla="*/ 54 w 83"/>
              <a:gd name="T27" fmla="*/ 53 h 81"/>
              <a:gd name="T28" fmla="*/ 71 w 83"/>
              <a:gd name="T29" fmla="*/ 53 h 81"/>
              <a:gd name="T30" fmla="*/ 83 w 83"/>
              <a:gd name="T31" fmla="*/ 40 h 81"/>
              <a:gd name="T32" fmla="*/ 71 w 83"/>
              <a:gd name="T33"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1">
                <a:moveTo>
                  <a:pt x="71" y="28"/>
                </a:moveTo>
                <a:cubicBezTo>
                  <a:pt x="54" y="28"/>
                  <a:pt x="54" y="28"/>
                  <a:pt x="54" y="28"/>
                </a:cubicBezTo>
                <a:cubicBezTo>
                  <a:pt x="54" y="12"/>
                  <a:pt x="54" y="12"/>
                  <a:pt x="54" y="12"/>
                </a:cubicBezTo>
                <a:cubicBezTo>
                  <a:pt x="54" y="5"/>
                  <a:pt x="49" y="0"/>
                  <a:pt x="42" y="0"/>
                </a:cubicBezTo>
                <a:cubicBezTo>
                  <a:pt x="35" y="0"/>
                  <a:pt x="29" y="5"/>
                  <a:pt x="29" y="12"/>
                </a:cubicBezTo>
                <a:cubicBezTo>
                  <a:pt x="29" y="28"/>
                  <a:pt x="29" y="28"/>
                  <a:pt x="29" y="28"/>
                </a:cubicBezTo>
                <a:cubicBezTo>
                  <a:pt x="13" y="28"/>
                  <a:pt x="13" y="28"/>
                  <a:pt x="13" y="28"/>
                </a:cubicBezTo>
                <a:cubicBezTo>
                  <a:pt x="6" y="28"/>
                  <a:pt x="0" y="34"/>
                  <a:pt x="0" y="40"/>
                </a:cubicBezTo>
                <a:cubicBezTo>
                  <a:pt x="0" y="47"/>
                  <a:pt x="6" y="53"/>
                  <a:pt x="13" y="53"/>
                </a:cubicBezTo>
                <a:cubicBezTo>
                  <a:pt x="29" y="53"/>
                  <a:pt x="29" y="53"/>
                  <a:pt x="29" y="53"/>
                </a:cubicBezTo>
                <a:cubicBezTo>
                  <a:pt x="29" y="69"/>
                  <a:pt x="29" y="69"/>
                  <a:pt x="29" y="69"/>
                </a:cubicBezTo>
                <a:cubicBezTo>
                  <a:pt x="29" y="76"/>
                  <a:pt x="35" y="81"/>
                  <a:pt x="42" y="81"/>
                </a:cubicBezTo>
                <a:cubicBezTo>
                  <a:pt x="49" y="81"/>
                  <a:pt x="54" y="76"/>
                  <a:pt x="54" y="69"/>
                </a:cubicBezTo>
                <a:cubicBezTo>
                  <a:pt x="54" y="53"/>
                  <a:pt x="54" y="53"/>
                  <a:pt x="54" y="53"/>
                </a:cubicBezTo>
                <a:cubicBezTo>
                  <a:pt x="71" y="53"/>
                  <a:pt x="71" y="53"/>
                  <a:pt x="71" y="53"/>
                </a:cubicBezTo>
                <a:cubicBezTo>
                  <a:pt x="78" y="53"/>
                  <a:pt x="83" y="47"/>
                  <a:pt x="83" y="40"/>
                </a:cubicBezTo>
                <a:cubicBezTo>
                  <a:pt x="83" y="34"/>
                  <a:pt x="78" y="28"/>
                  <a:pt x="71" y="2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 name="Freeform 39"/>
          <p:cNvSpPr>
            <a:spLocks noEditPoints="1"/>
          </p:cNvSpPr>
          <p:nvPr/>
        </p:nvSpPr>
        <p:spPr bwMode="auto">
          <a:xfrm>
            <a:off x="7894638" y="998538"/>
            <a:ext cx="292100" cy="377825"/>
          </a:xfrm>
          <a:custGeom>
            <a:avLst/>
            <a:gdLst>
              <a:gd name="T0" fmla="*/ 65 w 130"/>
              <a:gd name="T1" fmla="*/ 64 h 168"/>
              <a:gd name="T2" fmla="*/ 98 w 130"/>
              <a:gd name="T3" fmla="*/ 32 h 168"/>
              <a:gd name="T4" fmla="*/ 65 w 130"/>
              <a:gd name="T5" fmla="*/ 0 h 168"/>
              <a:gd name="T6" fmla="*/ 32 w 130"/>
              <a:gd name="T7" fmla="*/ 32 h 168"/>
              <a:gd name="T8" fmla="*/ 65 w 130"/>
              <a:gd name="T9" fmla="*/ 64 h 168"/>
              <a:gd name="T10" fmla="*/ 130 w 130"/>
              <a:gd name="T11" fmla="*/ 156 h 168"/>
              <a:gd name="T12" fmla="*/ 104 w 130"/>
              <a:gd name="T13" fmla="*/ 128 h 168"/>
              <a:gd name="T14" fmla="*/ 75 w 130"/>
              <a:gd name="T15" fmla="*/ 102 h 168"/>
              <a:gd name="T16" fmla="*/ 93 w 130"/>
              <a:gd name="T17" fmla="*/ 82 h 168"/>
              <a:gd name="T18" fmla="*/ 65 w 130"/>
              <a:gd name="T19" fmla="*/ 74 h 168"/>
              <a:gd name="T20" fmla="*/ 0 w 130"/>
              <a:gd name="T21" fmla="*/ 163 h 168"/>
              <a:gd name="T22" fmla="*/ 0 w 130"/>
              <a:gd name="T23" fmla="*/ 168 h 168"/>
              <a:gd name="T24" fmla="*/ 130 w 130"/>
              <a:gd name="T25" fmla="*/ 168 h 168"/>
              <a:gd name="T26" fmla="*/ 130 w 130"/>
              <a:gd name="T27" fmla="*/ 163 h 168"/>
              <a:gd name="T28" fmla="*/ 130 w 130"/>
              <a:gd name="T2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68">
                <a:moveTo>
                  <a:pt x="65" y="64"/>
                </a:moveTo>
                <a:cubicBezTo>
                  <a:pt x="84" y="64"/>
                  <a:pt x="98" y="50"/>
                  <a:pt x="98" y="32"/>
                </a:cubicBezTo>
                <a:cubicBezTo>
                  <a:pt x="98" y="14"/>
                  <a:pt x="84" y="0"/>
                  <a:pt x="65" y="0"/>
                </a:cubicBezTo>
                <a:cubicBezTo>
                  <a:pt x="47" y="0"/>
                  <a:pt x="32" y="14"/>
                  <a:pt x="32" y="32"/>
                </a:cubicBezTo>
                <a:cubicBezTo>
                  <a:pt x="32" y="50"/>
                  <a:pt x="47" y="64"/>
                  <a:pt x="65" y="64"/>
                </a:cubicBezTo>
                <a:close/>
                <a:moveTo>
                  <a:pt x="130" y="156"/>
                </a:moveTo>
                <a:cubicBezTo>
                  <a:pt x="120" y="156"/>
                  <a:pt x="103" y="152"/>
                  <a:pt x="104" y="128"/>
                </a:cubicBezTo>
                <a:cubicBezTo>
                  <a:pt x="104" y="128"/>
                  <a:pt x="73" y="131"/>
                  <a:pt x="75" y="102"/>
                </a:cubicBezTo>
                <a:cubicBezTo>
                  <a:pt x="76" y="90"/>
                  <a:pt x="85" y="84"/>
                  <a:pt x="93" y="82"/>
                </a:cubicBezTo>
                <a:cubicBezTo>
                  <a:pt x="84" y="77"/>
                  <a:pt x="75" y="74"/>
                  <a:pt x="65" y="74"/>
                </a:cubicBezTo>
                <a:cubicBezTo>
                  <a:pt x="29" y="74"/>
                  <a:pt x="0" y="114"/>
                  <a:pt x="0" y="163"/>
                </a:cubicBezTo>
                <a:cubicBezTo>
                  <a:pt x="0" y="165"/>
                  <a:pt x="0" y="166"/>
                  <a:pt x="0" y="168"/>
                </a:cubicBezTo>
                <a:cubicBezTo>
                  <a:pt x="130" y="168"/>
                  <a:pt x="130" y="168"/>
                  <a:pt x="130" y="168"/>
                </a:cubicBezTo>
                <a:cubicBezTo>
                  <a:pt x="130" y="166"/>
                  <a:pt x="130" y="165"/>
                  <a:pt x="130" y="163"/>
                </a:cubicBezTo>
                <a:cubicBezTo>
                  <a:pt x="130" y="161"/>
                  <a:pt x="130" y="158"/>
                  <a:pt x="130" y="15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 name="Freeform 40"/>
          <p:cNvSpPr>
            <a:spLocks noEditPoints="1"/>
          </p:cNvSpPr>
          <p:nvPr/>
        </p:nvSpPr>
        <p:spPr bwMode="auto">
          <a:xfrm>
            <a:off x="1520825" y="1754188"/>
            <a:ext cx="220663" cy="284162"/>
          </a:xfrm>
          <a:custGeom>
            <a:avLst/>
            <a:gdLst>
              <a:gd name="T0" fmla="*/ 49 w 98"/>
              <a:gd name="T1" fmla="*/ 55 h 126"/>
              <a:gd name="T2" fmla="*/ 0 w 98"/>
              <a:gd name="T3" fmla="*/ 122 h 126"/>
              <a:gd name="T4" fmla="*/ 0 w 98"/>
              <a:gd name="T5" fmla="*/ 126 h 126"/>
              <a:gd name="T6" fmla="*/ 98 w 98"/>
              <a:gd name="T7" fmla="*/ 126 h 126"/>
              <a:gd name="T8" fmla="*/ 98 w 98"/>
              <a:gd name="T9" fmla="*/ 122 h 126"/>
              <a:gd name="T10" fmla="*/ 49 w 98"/>
              <a:gd name="T11" fmla="*/ 55 h 126"/>
              <a:gd name="T12" fmla="*/ 50 w 98"/>
              <a:gd name="T13" fmla="*/ 48 h 126"/>
              <a:gd name="T14" fmla="*/ 74 w 98"/>
              <a:gd name="T15" fmla="*/ 24 h 126"/>
              <a:gd name="T16" fmla="*/ 50 w 98"/>
              <a:gd name="T17" fmla="*/ 0 h 126"/>
              <a:gd name="T18" fmla="*/ 25 w 98"/>
              <a:gd name="T19" fmla="*/ 24 h 126"/>
              <a:gd name="T20" fmla="*/ 50 w 98"/>
              <a:gd name="T21" fmla="*/ 4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 name="Freeform 41"/>
          <p:cNvSpPr/>
          <p:nvPr/>
        </p:nvSpPr>
        <p:spPr bwMode="auto">
          <a:xfrm>
            <a:off x="1682750" y="1579563"/>
            <a:ext cx="252413" cy="223837"/>
          </a:xfrm>
          <a:custGeom>
            <a:avLst/>
            <a:gdLst>
              <a:gd name="T0" fmla="*/ 112 w 112"/>
              <a:gd name="T1" fmla="*/ 37 h 100"/>
              <a:gd name="T2" fmla="*/ 56 w 112"/>
              <a:gd name="T3" fmla="*/ 0 h 100"/>
              <a:gd name="T4" fmla="*/ 0 w 112"/>
              <a:gd name="T5" fmla="*/ 37 h 100"/>
              <a:gd name="T6" fmla="*/ 38 w 112"/>
              <a:gd name="T7" fmla="*/ 71 h 100"/>
              <a:gd name="T8" fmla="*/ 16 w 112"/>
              <a:gd name="T9" fmla="*/ 98 h 100"/>
              <a:gd name="T10" fmla="*/ 71 w 112"/>
              <a:gd name="T11" fmla="*/ 72 h 100"/>
              <a:gd name="T12" fmla="*/ 112 w 112"/>
              <a:gd name="T13" fmla="*/ 37 h 100"/>
            </a:gdLst>
            <a:ahLst/>
            <a:cxnLst>
              <a:cxn ang="0">
                <a:pos x="T0" y="T1"/>
              </a:cxn>
              <a:cxn ang="0">
                <a:pos x="T2" y="T3"/>
              </a:cxn>
              <a:cxn ang="0">
                <a:pos x="T4" y="T5"/>
              </a:cxn>
              <a:cxn ang="0">
                <a:pos x="T6" y="T7"/>
              </a:cxn>
              <a:cxn ang="0">
                <a:pos x="T8" y="T9"/>
              </a:cxn>
              <a:cxn ang="0">
                <a:pos x="T10" y="T11"/>
              </a:cxn>
              <a:cxn ang="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 name="Freeform 42"/>
          <p:cNvSpPr/>
          <p:nvPr/>
        </p:nvSpPr>
        <p:spPr bwMode="auto">
          <a:xfrm>
            <a:off x="2222500" y="1763713"/>
            <a:ext cx="98425" cy="90487"/>
          </a:xfrm>
          <a:custGeom>
            <a:avLst/>
            <a:gdLst>
              <a:gd name="T0" fmla="*/ 31 w 44"/>
              <a:gd name="T1" fmla="*/ 13 h 40"/>
              <a:gd name="T2" fmla="*/ 31 w 44"/>
              <a:gd name="T3" fmla="*/ 0 h 40"/>
              <a:gd name="T4" fmla="*/ 3 w 44"/>
              <a:gd name="T5" fmla="*/ 27 h 40"/>
              <a:gd name="T6" fmla="*/ 3 w 44"/>
              <a:gd name="T7" fmla="*/ 37 h 40"/>
              <a:gd name="T8" fmla="*/ 14 w 44"/>
              <a:gd name="T9" fmla="*/ 37 h 40"/>
              <a:gd name="T10" fmla="*/ 44 w 44"/>
              <a:gd name="T11" fmla="*/ 8 h 40"/>
              <a:gd name="T12" fmla="*/ 44 w 44"/>
              <a:gd name="T13" fmla="*/ 1 h 40"/>
              <a:gd name="T14" fmla="*/ 31 w 44"/>
              <a:gd name="T15" fmla="*/ 1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0">
                <a:moveTo>
                  <a:pt x="31" y="13"/>
                </a:moveTo>
                <a:cubicBezTo>
                  <a:pt x="31" y="9"/>
                  <a:pt x="31" y="4"/>
                  <a:pt x="31" y="0"/>
                </a:cubicBezTo>
                <a:cubicBezTo>
                  <a:pt x="3" y="27"/>
                  <a:pt x="3" y="27"/>
                  <a:pt x="3" y="27"/>
                </a:cubicBezTo>
                <a:cubicBezTo>
                  <a:pt x="0" y="30"/>
                  <a:pt x="0" y="34"/>
                  <a:pt x="3" y="37"/>
                </a:cubicBezTo>
                <a:cubicBezTo>
                  <a:pt x="6" y="40"/>
                  <a:pt x="11" y="40"/>
                  <a:pt x="14" y="37"/>
                </a:cubicBezTo>
                <a:cubicBezTo>
                  <a:pt x="44" y="8"/>
                  <a:pt x="44" y="8"/>
                  <a:pt x="44" y="8"/>
                </a:cubicBezTo>
                <a:cubicBezTo>
                  <a:pt x="44" y="6"/>
                  <a:pt x="44" y="3"/>
                  <a:pt x="44" y="1"/>
                </a:cubicBezTo>
                <a:lnTo>
                  <a:pt x="31"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 name="Freeform 43"/>
          <p:cNvSpPr/>
          <p:nvPr/>
        </p:nvSpPr>
        <p:spPr bwMode="auto">
          <a:xfrm>
            <a:off x="2314575" y="1736725"/>
            <a:ext cx="95250" cy="47625"/>
          </a:xfrm>
          <a:custGeom>
            <a:avLst/>
            <a:gdLst>
              <a:gd name="T0" fmla="*/ 41 w 42"/>
              <a:gd name="T1" fmla="*/ 15 h 21"/>
              <a:gd name="T2" fmla="*/ 36 w 42"/>
              <a:gd name="T3" fmla="*/ 6 h 21"/>
              <a:gd name="T4" fmla="*/ 12 w 42"/>
              <a:gd name="T5" fmla="*/ 0 h 21"/>
              <a:gd name="T6" fmla="*/ 0 w 42"/>
              <a:gd name="T7" fmla="*/ 7 h 21"/>
              <a:gd name="T8" fmla="*/ 18 w 42"/>
              <a:gd name="T9" fmla="*/ 11 h 21"/>
              <a:gd name="T10" fmla="*/ 11 w 42"/>
              <a:gd name="T11" fmla="*/ 16 h 21"/>
              <a:gd name="T12" fmla="*/ 32 w 42"/>
              <a:gd name="T13" fmla="*/ 20 h 21"/>
              <a:gd name="T14" fmla="*/ 41 w 42"/>
              <a:gd name="T15" fmla="*/ 1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1">
                <a:moveTo>
                  <a:pt x="41" y="15"/>
                </a:moveTo>
                <a:cubicBezTo>
                  <a:pt x="42" y="11"/>
                  <a:pt x="40" y="7"/>
                  <a:pt x="36" y="6"/>
                </a:cubicBezTo>
                <a:cubicBezTo>
                  <a:pt x="12" y="0"/>
                  <a:pt x="12" y="0"/>
                  <a:pt x="12" y="0"/>
                </a:cubicBezTo>
                <a:cubicBezTo>
                  <a:pt x="8" y="3"/>
                  <a:pt x="0" y="7"/>
                  <a:pt x="0" y="7"/>
                </a:cubicBezTo>
                <a:cubicBezTo>
                  <a:pt x="18" y="11"/>
                  <a:pt x="18" y="11"/>
                  <a:pt x="18" y="11"/>
                </a:cubicBezTo>
                <a:cubicBezTo>
                  <a:pt x="16" y="12"/>
                  <a:pt x="13" y="14"/>
                  <a:pt x="11" y="16"/>
                </a:cubicBezTo>
                <a:cubicBezTo>
                  <a:pt x="32" y="20"/>
                  <a:pt x="32" y="20"/>
                  <a:pt x="32" y="20"/>
                </a:cubicBezTo>
                <a:cubicBezTo>
                  <a:pt x="36" y="21"/>
                  <a:pt x="41" y="19"/>
                  <a:pt x="41"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 name="Freeform 44"/>
          <p:cNvSpPr/>
          <p:nvPr/>
        </p:nvSpPr>
        <p:spPr bwMode="auto">
          <a:xfrm>
            <a:off x="2085975" y="1779588"/>
            <a:ext cx="212725" cy="209550"/>
          </a:xfrm>
          <a:custGeom>
            <a:avLst/>
            <a:gdLst>
              <a:gd name="T0" fmla="*/ 68 w 95"/>
              <a:gd name="T1" fmla="*/ 43 h 93"/>
              <a:gd name="T2" fmla="*/ 45 w 95"/>
              <a:gd name="T3" fmla="*/ 65 h 93"/>
              <a:gd name="T4" fmla="*/ 31 w 95"/>
              <a:gd name="T5" fmla="*/ 65 h 93"/>
              <a:gd name="T6" fmla="*/ 29 w 95"/>
              <a:gd name="T7" fmla="*/ 62 h 93"/>
              <a:gd name="T8" fmla="*/ 29 w 95"/>
              <a:gd name="T9" fmla="*/ 49 h 93"/>
              <a:gd name="T10" fmla="*/ 51 w 95"/>
              <a:gd name="T11" fmla="*/ 28 h 93"/>
              <a:gd name="T12" fmla="*/ 65 w 95"/>
              <a:gd name="T13" fmla="*/ 2 h 93"/>
              <a:gd name="T14" fmla="*/ 35 w 95"/>
              <a:gd name="T15" fmla="*/ 11 h 93"/>
              <a:gd name="T16" fmla="*/ 12 w 95"/>
              <a:gd name="T17" fmla="*/ 33 h 93"/>
              <a:gd name="T18" fmla="*/ 12 w 95"/>
              <a:gd name="T19" fmla="*/ 78 h 93"/>
              <a:gd name="T20" fmla="*/ 15 w 95"/>
              <a:gd name="T21" fmla="*/ 81 h 93"/>
              <a:gd name="T22" fmla="*/ 61 w 95"/>
              <a:gd name="T23" fmla="*/ 81 h 93"/>
              <a:gd name="T24" fmla="*/ 84 w 95"/>
              <a:gd name="T25" fmla="*/ 58 h 93"/>
              <a:gd name="T26" fmla="*/ 93 w 95"/>
              <a:gd name="T27" fmla="*/ 28 h 93"/>
              <a:gd name="T28" fmla="*/ 68 w 95"/>
              <a:gd name="T29"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68" y="43"/>
                </a:moveTo>
                <a:cubicBezTo>
                  <a:pt x="45" y="65"/>
                  <a:pt x="45" y="65"/>
                  <a:pt x="45" y="65"/>
                </a:cubicBezTo>
                <a:cubicBezTo>
                  <a:pt x="41" y="68"/>
                  <a:pt x="35" y="68"/>
                  <a:pt x="31" y="65"/>
                </a:cubicBezTo>
                <a:cubicBezTo>
                  <a:pt x="29" y="62"/>
                  <a:pt x="29" y="62"/>
                  <a:pt x="29" y="62"/>
                </a:cubicBezTo>
                <a:cubicBezTo>
                  <a:pt x="25" y="58"/>
                  <a:pt x="25" y="53"/>
                  <a:pt x="29" y="49"/>
                </a:cubicBezTo>
                <a:cubicBezTo>
                  <a:pt x="51" y="28"/>
                  <a:pt x="51" y="28"/>
                  <a:pt x="51" y="28"/>
                </a:cubicBezTo>
                <a:cubicBezTo>
                  <a:pt x="53" y="24"/>
                  <a:pt x="60" y="15"/>
                  <a:pt x="65" y="2"/>
                </a:cubicBezTo>
                <a:cubicBezTo>
                  <a:pt x="55" y="0"/>
                  <a:pt x="43" y="3"/>
                  <a:pt x="35" y="11"/>
                </a:cubicBezTo>
                <a:cubicBezTo>
                  <a:pt x="12" y="33"/>
                  <a:pt x="12" y="33"/>
                  <a:pt x="12" y="33"/>
                </a:cubicBezTo>
                <a:cubicBezTo>
                  <a:pt x="0" y="45"/>
                  <a:pt x="0" y="66"/>
                  <a:pt x="12" y="78"/>
                </a:cubicBezTo>
                <a:cubicBezTo>
                  <a:pt x="15" y="81"/>
                  <a:pt x="15" y="81"/>
                  <a:pt x="15" y="81"/>
                </a:cubicBezTo>
                <a:cubicBezTo>
                  <a:pt x="28" y="93"/>
                  <a:pt x="49" y="93"/>
                  <a:pt x="61" y="81"/>
                </a:cubicBezTo>
                <a:cubicBezTo>
                  <a:pt x="84" y="58"/>
                  <a:pt x="84" y="58"/>
                  <a:pt x="84" y="58"/>
                </a:cubicBezTo>
                <a:cubicBezTo>
                  <a:pt x="93" y="50"/>
                  <a:pt x="95" y="39"/>
                  <a:pt x="93" y="28"/>
                </a:cubicBezTo>
                <a:cubicBezTo>
                  <a:pt x="83" y="33"/>
                  <a:pt x="74" y="38"/>
                  <a:pt x="68"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 name="Freeform 45"/>
          <p:cNvSpPr/>
          <p:nvPr/>
        </p:nvSpPr>
        <p:spPr bwMode="auto">
          <a:xfrm>
            <a:off x="2355850" y="1689100"/>
            <a:ext cx="219075" cy="179388"/>
          </a:xfrm>
          <a:custGeom>
            <a:avLst/>
            <a:gdLst>
              <a:gd name="T0" fmla="*/ 70 w 98"/>
              <a:gd name="T1" fmla="*/ 10 h 80"/>
              <a:gd name="T2" fmla="*/ 38 w 98"/>
              <a:gd name="T3" fmla="*/ 3 h 80"/>
              <a:gd name="T4" fmla="*/ 9 w 98"/>
              <a:gd name="T5" fmla="*/ 10 h 80"/>
              <a:gd name="T6" fmla="*/ 34 w 98"/>
              <a:gd name="T7" fmla="*/ 25 h 80"/>
              <a:gd name="T8" fmla="*/ 65 w 98"/>
              <a:gd name="T9" fmla="*/ 32 h 80"/>
              <a:gd name="T10" fmla="*/ 72 w 98"/>
              <a:gd name="T11" fmla="*/ 43 h 80"/>
              <a:gd name="T12" fmla="*/ 71 w 98"/>
              <a:gd name="T13" fmla="*/ 47 h 80"/>
              <a:gd name="T14" fmla="*/ 59 w 98"/>
              <a:gd name="T15" fmla="*/ 54 h 80"/>
              <a:gd name="T16" fmla="*/ 28 w 98"/>
              <a:gd name="T17" fmla="*/ 47 h 80"/>
              <a:gd name="T18" fmla="*/ 0 w 98"/>
              <a:gd name="T19" fmla="*/ 49 h 80"/>
              <a:gd name="T20" fmla="*/ 23 w 98"/>
              <a:gd name="T21" fmla="*/ 68 h 80"/>
              <a:gd name="T22" fmla="*/ 54 w 98"/>
              <a:gd name="T23" fmla="*/ 76 h 80"/>
              <a:gd name="T24" fmla="*/ 93 w 98"/>
              <a:gd name="T25" fmla="*/ 52 h 80"/>
              <a:gd name="T26" fmla="*/ 94 w 98"/>
              <a:gd name="T27" fmla="*/ 48 h 80"/>
              <a:gd name="T28" fmla="*/ 70 w 98"/>
              <a:gd name="T2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80">
                <a:moveTo>
                  <a:pt x="70" y="10"/>
                </a:moveTo>
                <a:cubicBezTo>
                  <a:pt x="38" y="3"/>
                  <a:pt x="38" y="3"/>
                  <a:pt x="38" y="3"/>
                </a:cubicBezTo>
                <a:cubicBezTo>
                  <a:pt x="27" y="0"/>
                  <a:pt x="17" y="3"/>
                  <a:pt x="9" y="10"/>
                </a:cubicBezTo>
                <a:cubicBezTo>
                  <a:pt x="15" y="15"/>
                  <a:pt x="23" y="20"/>
                  <a:pt x="34" y="25"/>
                </a:cubicBezTo>
                <a:cubicBezTo>
                  <a:pt x="65" y="32"/>
                  <a:pt x="65" y="32"/>
                  <a:pt x="65" y="32"/>
                </a:cubicBezTo>
                <a:cubicBezTo>
                  <a:pt x="70" y="33"/>
                  <a:pt x="73" y="38"/>
                  <a:pt x="72" y="43"/>
                </a:cubicBezTo>
                <a:cubicBezTo>
                  <a:pt x="71" y="47"/>
                  <a:pt x="71" y="47"/>
                  <a:pt x="71" y="47"/>
                </a:cubicBezTo>
                <a:cubicBezTo>
                  <a:pt x="70" y="52"/>
                  <a:pt x="65" y="55"/>
                  <a:pt x="59" y="54"/>
                </a:cubicBezTo>
                <a:cubicBezTo>
                  <a:pt x="28" y="47"/>
                  <a:pt x="28" y="47"/>
                  <a:pt x="28" y="47"/>
                </a:cubicBezTo>
                <a:cubicBezTo>
                  <a:pt x="14" y="45"/>
                  <a:pt x="6" y="47"/>
                  <a:pt x="0" y="49"/>
                </a:cubicBezTo>
                <a:cubicBezTo>
                  <a:pt x="3" y="58"/>
                  <a:pt x="12" y="66"/>
                  <a:pt x="23" y="68"/>
                </a:cubicBezTo>
                <a:cubicBezTo>
                  <a:pt x="54" y="76"/>
                  <a:pt x="54" y="76"/>
                  <a:pt x="54" y="76"/>
                </a:cubicBezTo>
                <a:cubicBezTo>
                  <a:pt x="72" y="80"/>
                  <a:pt x="89" y="69"/>
                  <a:pt x="93" y="52"/>
                </a:cubicBezTo>
                <a:cubicBezTo>
                  <a:pt x="94" y="48"/>
                  <a:pt x="94" y="48"/>
                  <a:pt x="94" y="48"/>
                </a:cubicBezTo>
                <a:cubicBezTo>
                  <a:pt x="98" y="31"/>
                  <a:pt x="87" y="14"/>
                  <a:pt x="70"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 name="Freeform 46"/>
          <p:cNvSpPr/>
          <p:nvPr/>
        </p:nvSpPr>
        <p:spPr bwMode="auto">
          <a:xfrm>
            <a:off x="2244725" y="1698625"/>
            <a:ext cx="41275" cy="42863"/>
          </a:xfrm>
          <a:custGeom>
            <a:avLst/>
            <a:gdLst>
              <a:gd name="T0" fmla="*/ 26 w 26"/>
              <a:gd name="T1" fmla="*/ 27 h 27"/>
              <a:gd name="T2" fmla="*/ 0 w 26"/>
              <a:gd name="T3" fmla="*/ 18 h 27"/>
              <a:gd name="T4" fmla="*/ 9 w 26"/>
              <a:gd name="T5" fmla="*/ 0 h 27"/>
              <a:gd name="T6" fmla="*/ 26 w 26"/>
              <a:gd name="T7" fmla="*/ 27 h 27"/>
            </a:gdLst>
            <a:ahLst/>
            <a:cxnLst>
              <a:cxn ang="0">
                <a:pos x="T0" y="T1"/>
              </a:cxn>
              <a:cxn ang="0">
                <a:pos x="T2" y="T3"/>
              </a:cxn>
              <a:cxn ang="0">
                <a:pos x="T4" y="T5"/>
              </a:cxn>
              <a:cxn ang="0">
                <a:pos x="T6" y="T7"/>
              </a:cxn>
            </a:cxnLst>
            <a:rect l="0" t="0" r="r" b="b"/>
            <a:pathLst>
              <a:path w="26" h="27">
                <a:moveTo>
                  <a:pt x="26" y="27"/>
                </a:moveTo>
                <a:lnTo>
                  <a:pt x="0" y="18"/>
                </a:lnTo>
                <a:lnTo>
                  <a:pt x="9" y="0"/>
                </a:lnTo>
                <a:lnTo>
                  <a:pt x="26" y="2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 name="Freeform 47"/>
          <p:cNvSpPr/>
          <p:nvPr/>
        </p:nvSpPr>
        <p:spPr bwMode="auto">
          <a:xfrm>
            <a:off x="2324100" y="1677988"/>
            <a:ext cx="20638" cy="38100"/>
          </a:xfrm>
          <a:custGeom>
            <a:avLst/>
            <a:gdLst>
              <a:gd name="T0" fmla="*/ 11 w 13"/>
              <a:gd name="T1" fmla="*/ 24 h 24"/>
              <a:gd name="T2" fmla="*/ 0 w 13"/>
              <a:gd name="T3" fmla="*/ 9 h 24"/>
              <a:gd name="T4" fmla="*/ 13 w 13"/>
              <a:gd name="T5" fmla="*/ 0 h 24"/>
              <a:gd name="T6" fmla="*/ 11 w 13"/>
              <a:gd name="T7" fmla="*/ 24 h 24"/>
            </a:gdLst>
            <a:ahLst/>
            <a:cxnLst>
              <a:cxn ang="0">
                <a:pos x="T0" y="T1"/>
              </a:cxn>
              <a:cxn ang="0">
                <a:pos x="T2" y="T3"/>
              </a:cxn>
              <a:cxn ang="0">
                <a:pos x="T4" y="T5"/>
              </a:cxn>
              <a:cxn ang="0">
                <a:pos x="T6" y="T7"/>
              </a:cxn>
            </a:cxnLst>
            <a:rect l="0" t="0" r="r" b="b"/>
            <a:pathLst>
              <a:path w="13" h="24">
                <a:moveTo>
                  <a:pt x="11" y="24"/>
                </a:moveTo>
                <a:lnTo>
                  <a:pt x="0" y="9"/>
                </a:lnTo>
                <a:lnTo>
                  <a:pt x="13" y="0"/>
                </a:lnTo>
                <a:lnTo>
                  <a:pt x="11"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 name="Freeform 48"/>
          <p:cNvSpPr/>
          <p:nvPr/>
        </p:nvSpPr>
        <p:spPr bwMode="auto">
          <a:xfrm>
            <a:off x="2274888" y="1652588"/>
            <a:ext cx="28575" cy="66675"/>
          </a:xfrm>
          <a:custGeom>
            <a:avLst/>
            <a:gdLst>
              <a:gd name="T0" fmla="*/ 18 w 18"/>
              <a:gd name="T1" fmla="*/ 42 h 42"/>
              <a:gd name="T2" fmla="*/ 0 w 18"/>
              <a:gd name="T3" fmla="*/ 0 h 42"/>
              <a:gd name="T4" fmla="*/ 12 w 18"/>
              <a:gd name="T5" fmla="*/ 2 h 42"/>
              <a:gd name="T6" fmla="*/ 18 w 18"/>
              <a:gd name="T7" fmla="*/ 42 h 42"/>
            </a:gdLst>
            <a:ahLst/>
            <a:cxnLst>
              <a:cxn ang="0">
                <a:pos x="T0" y="T1"/>
              </a:cxn>
              <a:cxn ang="0">
                <a:pos x="T2" y="T3"/>
              </a:cxn>
              <a:cxn ang="0">
                <a:pos x="T4" y="T5"/>
              </a:cxn>
              <a:cxn ang="0">
                <a:pos x="T6" y="T7"/>
              </a:cxn>
            </a:cxnLst>
            <a:rect l="0" t="0" r="r" b="b"/>
            <a:pathLst>
              <a:path w="18" h="42">
                <a:moveTo>
                  <a:pt x="18" y="42"/>
                </a:moveTo>
                <a:lnTo>
                  <a:pt x="0" y="0"/>
                </a:lnTo>
                <a:lnTo>
                  <a:pt x="12" y="2"/>
                </a:lnTo>
                <a:lnTo>
                  <a:pt x="18" y="4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 name="Freeform 49"/>
          <p:cNvSpPr/>
          <p:nvPr/>
        </p:nvSpPr>
        <p:spPr bwMode="auto">
          <a:xfrm>
            <a:off x="7446963" y="1231900"/>
            <a:ext cx="160337" cy="47625"/>
          </a:xfrm>
          <a:custGeom>
            <a:avLst/>
            <a:gdLst>
              <a:gd name="T0" fmla="*/ 60 w 71"/>
              <a:gd name="T1" fmla="*/ 0 h 21"/>
              <a:gd name="T2" fmla="*/ 71 w 71"/>
              <a:gd name="T3" fmla="*/ 11 h 21"/>
              <a:gd name="T4" fmla="*/ 71 w 71"/>
              <a:gd name="T5" fmla="*/ 11 h 21"/>
              <a:gd name="T6" fmla="*/ 60 w 71"/>
              <a:gd name="T7" fmla="*/ 21 h 21"/>
              <a:gd name="T8" fmla="*/ 10 w 71"/>
              <a:gd name="T9" fmla="*/ 21 h 21"/>
              <a:gd name="T10" fmla="*/ 0 w 71"/>
              <a:gd name="T11" fmla="*/ 11 h 21"/>
              <a:gd name="T12" fmla="*/ 0 w 71"/>
              <a:gd name="T13" fmla="*/ 11 h 21"/>
              <a:gd name="T14" fmla="*/ 10 w 71"/>
              <a:gd name="T15" fmla="*/ 0 h 21"/>
              <a:gd name="T16" fmla="*/ 60 w 7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1">
                <a:moveTo>
                  <a:pt x="60" y="0"/>
                </a:moveTo>
                <a:cubicBezTo>
                  <a:pt x="66" y="0"/>
                  <a:pt x="71" y="5"/>
                  <a:pt x="71" y="11"/>
                </a:cubicBezTo>
                <a:cubicBezTo>
                  <a:pt x="71" y="11"/>
                  <a:pt x="71" y="11"/>
                  <a:pt x="71" y="11"/>
                </a:cubicBezTo>
                <a:cubicBezTo>
                  <a:pt x="71" y="17"/>
                  <a:pt x="66" y="21"/>
                  <a:pt x="60" y="21"/>
                </a:cubicBezTo>
                <a:cubicBezTo>
                  <a:pt x="10" y="21"/>
                  <a:pt x="10" y="21"/>
                  <a:pt x="10" y="21"/>
                </a:cubicBezTo>
                <a:cubicBezTo>
                  <a:pt x="4" y="21"/>
                  <a:pt x="0" y="17"/>
                  <a:pt x="0" y="11"/>
                </a:cubicBezTo>
                <a:cubicBezTo>
                  <a:pt x="0" y="11"/>
                  <a:pt x="0" y="11"/>
                  <a:pt x="0" y="11"/>
                </a:cubicBezTo>
                <a:cubicBezTo>
                  <a:pt x="0" y="5"/>
                  <a:pt x="4" y="0"/>
                  <a:pt x="10" y="0"/>
                </a:cubicBezTo>
                <a:lnTo>
                  <a:pt x="6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 name="Freeform 50"/>
          <p:cNvSpPr>
            <a:spLocks noEditPoints="1"/>
          </p:cNvSpPr>
          <p:nvPr/>
        </p:nvSpPr>
        <p:spPr bwMode="auto">
          <a:xfrm>
            <a:off x="7265988" y="1025525"/>
            <a:ext cx="293687" cy="377825"/>
          </a:xfrm>
          <a:custGeom>
            <a:avLst/>
            <a:gdLst>
              <a:gd name="T0" fmla="*/ 66 w 131"/>
              <a:gd name="T1" fmla="*/ 64 h 168"/>
              <a:gd name="T2" fmla="*/ 99 w 131"/>
              <a:gd name="T3" fmla="*/ 32 h 168"/>
              <a:gd name="T4" fmla="*/ 66 w 131"/>
              <a:gd name="T5" fmla="*/ 0 h 168"/>
              <a:gd name="T6" fmla="*/ 33 w 131"/>
              <a:gd name="T7" fmla="*/ 32 h 168"/>
              <a:gd name="T8" fmla="*/ 66 w 131"/>
              <a:gd name="T9" fmla="*/ 64 h 168"/>
              <a:gd name="T10" fmla="*/ 125 w 131"/>
              <a:gd name="T11" fmla="*/ 125 h 168"/>
              <a:gd name="T12" fmla="*/ 90 w 131"/>
              <a:gd name="T13" fmla="*/ 125 h 168"/>
              <a:gd name="T14" fmla="*/ 68 w 131"/>
              <a:gd name="T15" fmla="*/ 106 h 168"/>
              <a:gd name="T16" fmla="*/ 84 w 131"/>
              <a:gd name="T17" fmla="*/ 83 h 168"/>
              <a:gd name="T18" fmla="*/ 93 w 131"/>
              <a:gd name="T19" fmla="*/ 82 h 168"/>
              <a:gd name="T20" fmla="*/ 66 w 131"/>
              <a:gd name="T21" fmla="*/ 74 h 168"/>
              <a:gd name="T22" fmla="*/ 0 w 131"/>
              <a:gd name="T23" fmla="*/ 163 h 168"/>
              <a:gd name="T24" fmla="*/ 0 w 131"/>
              <a:gd name="T25" fmla="*/ 168 h 168"/>
              <a:gd name="T26" fmla="*/ 131 w 131"/>
              <a:gd name="T27" fmla="*/ 168 h 168"/>
              <a:gd name="T28" fmla="*/ 131 w 131"/>
              <a:gd name="T29" fmla="*/ 163 h 168"/>
              <a:gd name="T30" fmla="*/ 125 w 131"/>
              <a:gd name="T31" fmla="*/ 1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68">
                <a:moveTo>
                  <a:pt x="66" y="64"/>
                </a:moveTo>
                <a:cubicBezTo>
                  <a:pt x="84" y="64"/>
                  <a:pt x="99" y="50"/>
                  <a:pt x="99" y="32"/>
                </a:cubicBezTo>
                <a:cubicBezTo>
                  <a:pt x="99" y="14"/>
                  <a:pt x="84" y="0"/>
                  <a:pt x="66" y="0"/>
                </a:cubicBezTo>
                <a:cubicBezTo>
                  <a:pt x="48" y="0"/>
                  <a:pt x="33" y="14"/>
                  <a:pt x="33" y="32"/>
                </a:cubicBezTo>
                <a:cubicBezTo>
                  <a:pt x="33" y="50"/>
                  <a:pt x="48" y="64"/>
                  <a:pt x="66" y="64"/>
                </a:cubicBezTo>
                <a:close/>
                <a:moveTo>
                  <a:pt x="125" y="125"/>
                </a:moveTo>
                <a:cubicBezTo>
                  <a:pt x="90" y="125"/>
                  <a:pt x="90" y="125"/>
                  <a:pt x="90" y="125"/>
                </a:cubicBezTo>
                <a:cubicBezTo>
                  <a:pt x="79" y="125"/>
                  <a:pt x="69" y="118"/>
                  <a:pt x="68" y="106"/>
                </a:cubicBezTo>
                <a:cubicBezTo>
                  <a:pt x="66" y="94"/>
                  <a:pt x="76" y="85"/>
                  <a:pt x="84" y="83"/>
                </a:cubicBezTo>
                <a:cubicBezTo>
                  <a:pt x="85" y="82"/>
                  <a:pt x="89" y="82"/>
                  <a:pt x="93" y="82"/>
                </a:cubicBezTo>
                <a:cubicBezTo>
                  <a:pt x="84" y="76"/>
                  <a:pt x="75" y="74"/>
                  <a:pt x="66" y="74"/>
                </a:cubicBezTo>
                <a:cubicBezTo>
                  <a:pt x="29" y="74"/>
                  <a:pt x="0" y="114"/>
                  <a:pt x="0" y="163"/>
                </a:cubicBezTo>
                <a:cubicBezTo>
                  <a:pt x="0" y="165"/>
                  <a:pt x="0" y="167"/>
                  <a:pt x="0" y="168"/>
                </a:cubicBezTo>
                <a:cubicBezTo>
                  <a:pt x="131" y="168"/>
                  <a:pt x="131" y="168"/>
                  <a:pt x="131" y="168"/>
                </a:cubicBezTo>
                <a:cubicBezTo>
                  <a:pt x="131" y="167"/>
                  <a:pt x="131" y="165"/>
                  <a:pt x="131" y="163"/>
                </a:cubicBezTo>
                <a:cubicBezTo>
                  <a:pt x="131" y="150"/>
                  <a:pt x="129" y="137"/>
                  <a:pt x="125" y="12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 name="Freeform 51"/>
          <p:cNvSpPr>
            <a:spLocks noEditPoints="1"/>
          </p:cNvSpPr>
          <p:nvPr/>
        </p:nvSpPr>
        <p:spPr bwMode="auto">
          <a:xfrm>
            <a:off x="865188" y="1649413"/>
            <a:ext cx="247650" cy="319087"/>
          </a:xfrm>
          <a:custGeom>
            <a:avLst/>
            <a:gdLst>
              <a:gd name="T0" fmla="*/ 55 w 110"/>
              <a:gd name="T1" fmla="*/ 62 h 142"/>
              <a:gd name="T2" fmla="*/ 0 w 110"/>
              <a:gd name="T3" fmla="*/ 138 h 142"/>
              <a:gd name="T4" fmla="*/ 0 w 110"/>
              <a:gd name="T5" fmla="*/ 142 h 142"/>
              <a:gd name="T6" fmla="*/ 110 w 110"/>
              <a:gd name="T7" fmla="*/ 142 h 142"/>
              <a:gd name="T8" fmla="*/ 110 w 110"/>
              <a:gd name="T9" fmla="*/ 138 h 142"/>
              <a:gd name="T10" fmla="*/ 55 w 110"/>
              <a:gd name="T11" fmla="*/ 62 h 142"/>
              <a:gd name="T12" fmla="*/ 56 w 110"/>
              <a:gd name="T13" fmla="*/ 55 h 142"/>
              <a:gd name="T14" fmla="*/ 84 w 110"/>
              <a:gd name="T15" fmla="*/ 27 h 142"/>
              <a:gd name="T16" fmla="*/ 56 w 110"/>
              <a:gd name="T17" fmla="*/ 0 h 142"/>
              <a:gd name="T18" fmla="*/ 28 w 110"/>
              <a:gd name="T19" fmla="*/ 27 h 142"/>
              <a:gd name="T20" fmla="*/ 56 w 110"/>
              <a:gd name="T21"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 name="Freeform 52"/>
          <p:cNvSpPr>
            <a:spLocks noEditPoints="1"/>
          </p:cNvSpPr>
          <p:nvPr/>
        </p:nvSpPr>
        <p:spPr bwMode="auto">
          <a:xfrm>
            <a:off x="1101725" y="1754188"/>
            <a:ext cx="123825" cy="214312"/>
          </a:xfrm>
          <a:custGeom>
            <a:avLst/>
            <a:gdLst>
              <a:gd name="T0" fmla="*/ 18 w 55"/>
              <a:gd name="T1" fmla="*/ 42 h 95"/>
              <a:gd name="T2" fmla="*/ 10 w 55"/>
              <a:gd name="T3" fmla="*/ 43 h 95"/>
              <a:gd name="T4" fmla="*/ 21 w 55"/>
              <a:gd name="T5" fmla="*/ 91 h 95"/>
              <a:gd name="T6" fmla="*/ 21 w 55"/>
              <a:gd name="T7" fmla="*/ 95 h 95"/>
              <a:gd name="T8" fmla="*/ 55 w 55"/>
              <a:gd name="T9" fmla="*/ 95 h 95"/>
              <a:gd name="T10" fmla="*/ 55 w 55"/>
              <a:gd name="T11" fmla="*/ 92 h 95"/>
              <a:gd name="T12" fmla="*/ 18 w 55"/>
              <a:gd name="T13" fmla="*/ 42 h 95"/>
              <a:gd name="T14" fmla="*/ 37 w 55"/>
              <a:gd name="T15" fmla="*/ 18 h 95"/>
              <a:gd name="T16" fmla="*/ 18 w 55"/>
              <a:gd name="T17" fmla="*/ 0 h 95"/>
              <a:gd name="T18" fmla="*/ 0 w 55"/>
              <a:gd name="T19" fmla="*/ 18 h 95"/>
              <a:gd name="T20" fmla="*/ 18 w 55"/>
              <a:gd name="T21" fmla="*/ 37 h 95"/>
              <a:gd name="T22" fmla="*/ 37 w 55"/>
              <a:gd name="T2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 name="Freeform 53"/>
          <p:cNvSpPr>
            <a:spLocks noEditPoints="1"/>
          </p:cNvSpPr>
          <p:nvPr/>
        </p:nvSpPr>
        <p:spPr bwMode="auto">
          <a:xfrm>
            <a:off x="2768600" y="1630363"/>
            <a:ext cx="363538" cy="373062"/>
          </a:xfrm>
          <a:custGeom>
            <a:avLst/>
            <a:gdLst>
              <a:gd name="T0" fmla="*/ 114 w 162"/>
              <a:gd name="T1" fmla="*/ 89 h 166"/>
              <a:gd name="T2" fmla="*/ 114 w 162"/>
              <a:gd name="T3" fmla="*/ 76 h 166"/>
              <a:gd name="T4" fmla="*/ 100 w 162"/>
              <a:gd name="T5" fmla="*/ 76 h 166"/>
              <a:gd name="T6" fmla="*/ 89 w 162"/>
              <a:gd name="T7" fmla="*/ 87 h 166"/>
              <a:gd name="T8" fmla="*/ 89 w 162"/>
              <a:gd name="T9" fmla="*/ 36 h 166"/>
              <a:gd name="T10" fmla="*/ 81 w 162"/>
              <a:gd name="T11" fmla="*/ 28 h 166"/>
              <a:gd name="T12" fmla="*/ 72 w 162"/>
              <a:gd name="T13" fmla="*/ 36 h 166"/>
              <a:gd name="T14" fmla="*/ 72 w 162"/>
              <a:gd name="T15" fmla="*/ 87 h 166"/>
              <a:gd name="T16" fmla="*/ 60 w 162"/>
              <a:gd name="T17" fmla="*/ 76 h 166"/>
              <a:gd name="T18" fmla="*/ 47 w 162"/>
              <a:gd name="T19" fmla="*/ 76 h 166"/>
              <a:gd name="T20" fmla="*/ 47 w 162"/>
              <a:gd name="T21" fmla="*/ 89 h 166"/>
              <a:gd name="T22" fmla="*/ 73 w 162"/>
              <a:gd name="T23" fmla="*/ 115 h 166"/>
              <a:gd name="T24" fmla="*/ 77 w 162"/>
              <a:gd name="T25" fmla="*/ 117 h 166"/>
              <a:gd name="T26" fmla="*/ 50 w 162"/>
              <a:gd name="T27" fmla="*/ 117 h 166"/>
              <a:gd name="T28" fmla="*/ 45 w 162"/>
              <a:gd name="T29" fmla="*/ 122 h 166"/>
              <a:gd name="T30" fmla="*/ 50 w 162"/>
              <a:gd name="T31" fmla="*/ 127 h 166"/>
              <a:gd name="T32" fmla="*/ 112 w 162"/>
              <a:gd name="T33" fmla="*/ 127 h 166"/>
              <a:gd name="T34" fmla="*/ 117 w 162"/>
              <a:gd name="T35" fmla="*/ 122 h 166"/>
              <a:gd name="T36" fmla="*/ 112 w 162"/>
              <a:gd name="T37" fmla="*/ 117 h 166"/>
              <a:gd name="T38" fmla="*/ 83 w 162"/>
              <a:gd name="T39" fmla="*/ 117 h 166"/>
              <a:gd name="T40" fmla="*/ 88 w 162"/>
              <a:gd name="T41" fmla="*/ 115 h 166"/>
              <a:gd name="T42" fmla="*/ 114 w 162"/>
              <a:gd name="T43" fmla="*/ 89 h 166"/>
              <a:gd name="T44" fmla="*/ 116 w 162"/>
              <a:gd name="T45" fmla="*/ 0 h 166"/>
              <a:gd name="T46" fmla="*/ 46 w 162"/>
              <a:gd name="T47" fmla="*/ 0 h 166"/>
              <a:gd name="T48" fmla="*/ 0 w 162"/>
              <a:gd name="T49" fmla="*/ 45 h 166"/>
              <a:gd name="T50" fmla="*/ 0 w 162"/>
              <a:gd name="T51" fmla="*/ 121 h 166"/>
              <a:gd name="T52" fmla="*/ 46 w 162"/>
              <a:gd name="T53" fmla="*/ 166 h 166"/>
              <a:gd name="T54" fmla="*/ 116 w 162"/>
              <a:gd name="T55" fmla="*/ 166 h 166"/>
              <a:gd name="T56" fmla="*/ 162 w 162"/>
              <a:gd name="T57" fmla="*/ 121 h 166"/>
              <a:gd name="T58" fmla="*/ 162 w 162"/>
              <a:gd name="T59" fmla="*/ 45 h 166"/>
              <a:gd name="T60" fmla="*/ 116 w 162"/>
              <a:gd name="T61" fmla="*/ 0 h 166"/>
              <a:gd name="T62" fmla="*/ 147 w 162"/>
              <a:gd name="T63" fmla="*/ 121 h 166"/>
              <a:gd name="T64" fmla="*/ 138 w 162"/>
              <a:gd name="T65" fmla="*/ 143 h 166"/>
              <a:gd name="T66" fmla="*/ 116 w 162"/>
              <a:gd name="T67" fmla="*/ 151 h 166"/>
              <a:gd name="T68" fmla="*/ 46 w 162"/>
              <a:gd name="T69" fmla="*/ 151 h 166"/>
              <a:gd name="T70" fmla="*/ 24 w 162"/>
              <a:gd name="T71" fmla="*/ 143 h 166"/>
              <a:gd name="T72" fmla="*/ 15 w 162"/>
              <a:gd name="T73" fmla="*/ 121 h 166"/>
              <a:gd name="T74" fmla="*/ 15 w 162"/>
              <a:gd name="T75" fmla="*/ 45 h 166"/>
              <a:gd name="T76" fmla="*/ 24 w 162"/>
              <a:gd name="T77" fmla="*/ 23 h 166"/>
              <a:gd name="T78" fmla="*/ 46 w 162"/>
              <a:gd name="T79" fmla="*/ 15 h 166"/>
              <a:gd name="T80" fmla="*/ 116 w 162"/>
              <a:gd name="T81" fmla="*/ 15 h 166"/>
              <a:gd name="T82" fmla="*/ 138 w 162"/>
              <a:gd name="T83" fmla="*/ 23 h 166"/>
              <a:gd name="T84" fmla="*/ 147 w 162"/>
              <a:gd name="T85" fmla="*/ 45 h 166"/>
              <a:gd name="T86" fmla="*/ 147 w 162"/>
              <a:gd name="T87" fmla="*/ 12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2" h="166">
                <a:moveTo>
                  <a:pt x="114" y="89"/>
                </a:moveTo>
                <a:cubicBezTo>
                  <a:pt x="118" y="85"/>
                  <a:pt x="118" y="79"/>
                  <a:pt x="114" y="76"/>
                </a:cubicBezTo>
                <a:cubicBezTo>
                  <a:pt x="110" y="72"/>
                  <a:pt x="104" y="72"/>
                  <a:pt x="100" y="76"/>
                </a:cubicBezTo>
                <a:cubicBezTo>
                  <a:pt x="89" y="87"/>
                  <a:pt x="89" y="87"/>
                  <a:pt x="89" y="87"/>
                </a:cubicBezTo>
                <a:cubicBezTo>
                  <a:pt x="89" y="36"/>
                  <a:pt x="89" y="36"/>
                  <a:pt x="89" y="36"/>
                </a:cubicBezTo>
                <a:cubicBezTo>
                  <a:pt x="89" y="32"/>
                  <a:pt x="85" y="28"/>
                  <a:pt x="81" y="28"/>
                </a:cubicBezTo>
                <a:cubicBezTo>
                  <a:pt x="76" y="28"/>
                  <a:pt x="72" y="32"/>
                  <a:pt x="72" y="36"/>
                </a:cubicBezTo>
                <a:cubicBezTo>
                  <a:pt x="72" y="87"/>
                  <a:pt x="72" y="87"/>
                  <a:pt x="72" y="87"/>
                </a:cubicBezTo>
                <a:cubicBezTo>
                  <a:pt x="60" y="76"/>
                  <a:pt x="60" y="76"/>
                  <a:pt x="60" y="76"/>
                </a:cubicBezTo>
                <a:cubicBezTo>
                  <a:pt x="57" y="72"/>
                  <a:pt x="50" y="72"/>
                  <a:pt x="47" y="76"/>
                </a:cubicBezTo>
                <a:cubicBezTo>
                  <a:pt x="43" y="79"/>
                  <a:pt x="43" y="85"/>
                  <a:pt x="47" y="89"/>
                </a:cubicBezTo>
                <a:cubicBezTo>
                  <a:pt x="73" y="115"/>
                  <a:pt x="73" y="115"/>
                  <a:pt x="73" y="115"/>
                </a:cubicBezTo>
                <a:cubicBezTo>
                  <a:pt x="74" y="116"/>
                  <a:pt x="76" y="117"/>
                  <a:pt x="77" y="117"/>
                </a:cubicBezTo>
                <a:cubicBezTo>
                  <a:pt x="50" y="117"/>
                  <a:pt x="50" y="117"/>
                  <a:pt x="50" y="117"/>
                </a:cubicBezTo>
                <a:cubicBezTo>
                  <a:pt x="47" y="117"/>
                  <a:pt x="45" y="120"/>
                  <a:pt x="45" y="122"/>
                </a:cubicBezTo>
                <a:cubicBezTo>
                  <a:pt x="45" y="125"/>
                  <a:pt x="47" y="127"/>
                  <a:pt x="50" y="127"/>
                </a:cubicBezTo>
                <a:cubicBezTo>
                  <a:pt x="112" y="127"/>
                  <a:pt x="112" y="127"/>
                  <a:pt x="112" y="127"/>
                </a:cubicBezTo>
                <a:cubicBezTo>
                  <a:pt x="115" y="127"/>
                  <a:pt x="117" y="125"/>
                  <a:pt x="117" y="122"/>
                </a:cubicBezTo>
                <a:cubicBezTo>
                  <a:pt x="117" y="120"/>
                  <a:pt x="115" y="117"/>
                  <a:pt x="112" y="117"/>
                </a:cubicBezTo>
                <a:cubicBezTo>
                  <a:pt x="83" y="117"/>
                  <a:pt x="83" y="117"/>
                  <a:pt x="83" y="117"/>
                </a:cubicBezTo>
                <a:cubicBezTo>
                  <a:pt x="85" y="117"/>
                  <a:pt x="87" y="116"/>
                  <a:pt x="88" y="115"/>
                </a:cubicBezTo>
                <a:lnTo>
                  <a:pt x="114" y="89"/>
                </a:lnTo>
                <a:close/>
                <a:moveTo>
                  <a:pt x="116" y="0"/>
                </a:moveTo>
                <a:cubicBezTo>
                  <a:pt x="46" y="0"/>
                  <a:pt x="46" y="0"/>
                  <a:pt x="46" y="0"/>
                </a:cubicBezTo>
                <a:cubicBezTo>
                  <a:pt x="21" y="0"/>
                  <a:pt x="0" y="20"/>
                  <a:pt x="0" y="45"/>
                </a:cubicBezTo>
                <a:cubicBezTo>
                  <a:pt x="0" y="121"/>
                  <a:pt x="0" y="121"/>
                  <a:pt x="0" y="121"/>
                </a:cubicBezTo>
                <a:cubicBezTo>
                  <a:pt x="0" y="146"/>
                  <a:pt x="21" y="166"/>
                  <a:pt x="46" y="166"/>
                </a:cubicBezTo>
                <a:cubicBezTo>
                  <a:pt x="116" y="166"/>
                  <a:pt x="116" y="166"/>
                  <a:pt x="116" y="166"/>
                </a:cubicBezTo>
                <a:cubicBezTo>
                  <a:pt x="141" y="166"/>
                  <a:pt x="162" y="146"/>
                  <a:pt x="162" y="121"/>
                </a:cubicBezTo>
                <a:cubicBezTo>
                  <a:pt x="162" y="45"/>
                  <a:pt x="162" y="45"/>
                  <a:pt x="162" y="45"/>
                </a:cubicBezTo>
                <a:cubicBezTo>
                  <a:pt x="162" y="20"/>
                  <a:pt x="141" y="0"/>
                  <a:pt x="116" y="0"/>
                </a:cubicBezTo>
                <a:close/>
                <a:moveTo>
                  <a:pt x="147" y="121"/>
                </a:moveTo>
                <a:cubicBezTo>
                  <a:pt x="147" y="130"/>
                  <a:pt x="143" y="137"/>
                  <a:pt x="138" y="143"/>
                </a:cubicBezTo>
                <a:cubicBezTo>
                  <a:pt x="132" y="148"/>
                  <a:pt x="124" y="151"/>
                  <a:pt x="116" y="151"/>
                </a:cubicBezTo>
                <a:cubicBezTo>
                  <a:pt x="46" y="151"/>
                  <a:pt x="46" y="151"/>
                  <a:pt x="46" y="151"/>
                </a:cubicBezTo>
                <a:cubicBezTo>
                  <a:pt x="38" y="151"/>
                  <a:pt x="30" y="148"/>
                  <a:pt x="24" y="143"/>
                </a:cubicBezTo>
                <a:cubicBezTo>
                  <a:pt x="19" y="137"/>
                  <a:pt x="15" y="130"/>
                  <a:pt x="15" y="121"/>
                </a:cubicBezTo>
                <a:cubicBezTo>
                  <a:pt x="15" y="45"/>
                  <a:pt x="15" y="45"/>
                  <a:pt x="15" y="45"/>
                </a:cubicBezTo>
                <a:cubicBezTo>
                  <a:pt x="15" y="36"/>
                  <a:pt x="19" y="29"/>
                  <a:pt x="24" y="23"/>
                </a:cubicBezTo>
                <a:cubicBezTo>
                  <a:pt x="30" y="18"/>
                  <a:pt x="38" y="15"/>
                  <a:pt x="46" y="15"/>
                </a:cubicBezTo>
                <a:cubicBezTo>
                  <a:pt x="116" y="15"/>
                  <a:pt x="116" y="15"/>
                  <a:pt x="116" y="15"/>
                </a:cubicBezTo>
                <a:cubicBezTo>
                  <a:pt x="124" y="15"/>
                  <a:pt x="132" y="18"/>
                  <a:pt x="138" y="23"/>
                </a:cubicBezTo>
                <a:cubicBezTo>
                  <a:pt x="143" y="29"/>
                  <a:pt x="147" y="36"/>
                  <a:pt x="147" y="45"/>
                </a:cubicBezTo>
                <a:lnTo>
                  <a:pt x="147" y="1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 name="Freeform 54"/>
          <p:cNvSpPr>
            <a:spLocks noEditPoints="1"/>
          </p:cNvSpPr>
          <p:nvPr/>
        </p:nvSpPr>
        <p:spPr bwMode="auto">
          <a:xfrm>
            <a:off x="3397250" y="1630363"/>
            <a:ext cx="365125" cy="373062"/>
          </a:xfrm>
          <a:custGeom>
            <a:avLst/>
            <a:gdLst>
              <a:gd name="T0" fmla="*/ 114 w 162"/>
              <a:gd name="T1" fmla="*/ 77 h 166"/>
              <a:gd name="T2" fmla="*/ 114 w 162"/>
              <a:gd name="T3" fmla="*/ 90 h 166"/>
              <a:gd name="T4" fmla="*/ 100 w 162"/>
              <a:gd name="T5" fmla="*/ 90 h 166"/>
              <a:gd name="T6" fmla="*/ 89 w 162"/>
              <a:gd name="T7" fmla="*/ 79 h 166"/>
              <a:gd name="T8" fmla="*/ 89 w 162"/>
              <a:gd name="T9" fmla="*/ 130 h 166"/>
              <a:gd name="T10" fmla="*/ 81 w 162"/>
              <a:gd name="T11" fmla="*/ 138 h 166"/>
              <a:gd name="T12" fmla="*/ 72 w 162"/>
              <a:gd name="T13" fmla="*/ 130 h 166"/>
              <a:gd name="T14" fmla="*/ 72 w 162"/>
              <a:gd name="T15" fmla="*/ 79 h 166"/>
              <a:gd name="T16" fmla="*/ 60 w 162"/>
              <a:gd name="T17" fmla="*/ 90 h 166"/>
              <a:gd name="T18" fmla="*/ 47 w 162"/>
              <a:gd name="T19" fmla="*/ 90 h 166"/>
              <a:gd name="T20" fmla="*/ 47 w 162"/>
              <a:gd name="T21" fmla="*/ 77 h 166"/>
              <a:gd name="T22" fmla="*/ 73 w 162"/>
              <a:gd name="T23" fmla="*/ 51 h 166"/>
              <a:gd name="T24" fmla="*/ 77 w 162"/>
              <a:gd name="T25" fmla="*/ 49 h 166"/>
              <a:gd name="T26" fmla="*/ 50 w 162"/>
              <a:gd name="T27" fmla="*/ 49 h 166"/>
              <a:gd name="T28" fmla="*/ 45 w 162"/>
              <a:gd name="T29" fmla="*/ 44 h 166"/>
              <a:gd name="T30" fmla="*/ 50 w 162"/>
              <a:gd name="T31" fmla="*/ 39 h 166"/>
              <a:gd name="T32" fmla="*/ 112 w 162"/>
              <a:gd name="T33" fmla="*/ 39 h 166"/>
              <a:gd name="T34" fmla="*/ 117 w 162"/>
              <a:gd name="T35" fmla="*/ 44 h 166"/>
              <a:gd name="T36" fmla="*/ 112 w 162"/>
              <a:gd name="T37" fmla="*/ 49 h 166"/>
              <a:gd name="T38" fmla="*/ 83 w 162"/>
              <a:gd name="T39" fmla="*/ 49 h 166"/>
              <a:gd name="T40" fmla="*/ 88 w 162"/>
              <a:gd name="T41" fmla="*/ 51 h 166"/>
              <a:gd name="T42" fmla="*/ 114 w 162"/>
              <a:gd name="T43" fmla="*/ 77 h 166"/>
              <a:gd name="T44" fmla="*/ 116 w 162"/>
              <a:gd name="T45" fmla="*/ 166 h 166"/>
              <a:gd name="T46" fmla="*/ 46 w 162"/>
              <a:gd name="T47" fmla="*/ 166 h 166"/>
              <a:gd name="T48" fmla="*/ 0 w 162"/>
              <a:gd name="T49" fmla="*/ 121 h 166"/>
              <a:gd name="T50" fmla="*/ 0 w 162"/>
              <a:gd name="T51" fmla="*/ 45 h 166"/>
              <a:gd name="T52" fmla="*/ 46 w 162"/>
              <a:gd name="T53" fmla="*/ 0 h 166"/>
              <a:gd name="T54" fmla="*/ 116 w 162"/>
              <a:gd name="T55" fmla="*/ 0 h 166"/>
              <a:gd name="T56" fmla="*/ 162 w 162"/>
              <a:gd name="T57" fmla="*/ 45 h 166"/>
              <a:gd name="T58" fmla="*/ 162 w 162"/>
              <a:gd name="T59" fmla="*/ 121 h 166"/>
              <a:gd name="T60" fmla="*/ 116 w 162"/>
              <a:gd name="T61" fmla="*/ 166 h 166"/>
              <a:gd name="T62" fmla="*/ 147 w 162"/>
              <a:gd name="T63" fmla="*/ 45 h 166"/>
              <a:gd name="T64" fmla="*/ 138 w 162"/>
              <a:gd name="T65" fmla="*/ 23 h 166"/>
              <a:gd name="T66" fmla="*/ 116 w 162"/>
              <a:gd name="T67" fmla="*/ 15 h 166"/>
              <a:gd name="T68" fmla="*/ 46 w 162"/>
              <a:gd name="T69" fmla="*/ 15 h 166"/>
              <a:gd name="T70" fmla="*/ 24 w 162"/>
              <a:gd name="T71" fmla="*/ 23 h 166"/>
              <a:gd name="T72" fmla="*/ 15 w 162"/>
              <a:gd name="T73" fmla="*/ 45 h 166"/>
              <a:gd name="T74" fmla="*/ 15 w 162"/>
              <a:gd name="T75" fmla="*/ 121 h 166"/>
              <a:gd name="T76" fmla="*/ 24 w 162"/>
              <a:gd name="T77" fmla="*/ 143 h 166"/>
              <a:gd name="T78" fmla="*/ 46 w 162"/>
              <a:gd name="T79" fmla="*/ 151 h 166"/>
              <a:gd name="T80" fmla="*/ 116 w 162"/>
              <a:gd name="T81" fmla="*/ 151 h 166"/>
              <a:gd name="T82" fmla="*/ 138 w 162"/>
              <a:gd name="T83" fmla="*/ 143 h 166"/>
              <a:gd name="T84" fmla="*/ 147 w 162"/>
              <a:gd name="T85" fmla="*/ 121 h 166"/>
              <a:gd name="T86" fmla="*/ 147 w 162"/>
              <a:gd name="T87"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2" h="166">
                <a:moveTo>
                  <a:pt x="114" y="77"/>
                </a:moveTo>
                <a:cubicBezTo>
                  <a:pt x="118" y="81"/>
                  <a:pt x="118" y="87"/>
                  <a:pt x="114" y="90"/>
                </a:cubicBezTo>
                <a:cubicBezTo>
                  <a:pt x="110" y="94"/>
                  <a:pt x="104" y="94"/>
                  <a:pt x="100" y="90"/>
                </a:cubicBezTo>
                <a:cubicBezTo>
                  <a:pt x="89" y="79"/>
                  <a:pt x="89" y="79"/>
                  <a:pt x="89" y="79"/>
                </a:cubicBezTo>
                <a:cubicBezTo>
                  <a:pt x="89" y="130"/>
                  <a:pt x="89" y="130"/>
                  <a:pt x="89" y="130"/>
                </a:cubicBezTo>
                <a:cubicBezTo>
                  <a:pt x="89" y="134"/>
                  <a:pt x="85" y="138"/>
                  <a:pt x="81" y="138"/>
                </a:cubicBezTo>
                <a:cubicBezTo>
                  <a:pt x="76" y="138"/>
                  <a:pt x="72" y="134"/>
                  <a:pt x="72" y="130"/>
                </a:cubicBezTo>
                <a:cubicBezTo>
                  <a:pt x="72" y="79"/>
                  <a:pt x="72" y="79"/>
                  <a:pt x="72" y="79"/>
                </a:cubicBezTo>
                <a:cubicBezTo>
                  <a:pt x="60" y="90"/>
                  <a:pt x="60" y="90"/>
                  <a:pt x="60" y="90"/>
                </a:cubicBezTo>
                <a:cubicBezTo>
                  <a:pt x="57" y="94"/>
                  <a:pt x="50" y="94"/>
                  <a:pt x="47" y="90"/>
                </a:cubicBezTo>
                <a:cubicBezTo>
                  <a:pt x="43" y="87"/>
                  <a:pt x="43" y="81"/>
                  <a:pt x="47" y="77"/>
                </a:cubicBezTo>
                <a:cubicBezTo>
                  <a:pt x="73" y="51"/>
                  <a:pt x="73" y="51"/>
                  <a:pt x="73" y="51"/>
                </a:cubicBezTo>
                <a:cubicBezTo>
                  <a:pt x="74" y="50"/>
                  <a:pt x="76" y="49"/>
                  <a:pt x="77" y="49"/>
                </a:cubicBezTo>
                <a:cubicBezTo>
                  <a:pt x="50" y="49"/>
                  <a:pt x="50" y="49"/>
                  <a:pt x="50" y="49"/>
                </a:cubicBezTo>
                <a:cubicBezTo>
                  <a:pt x="47" y="49"/>
                  <a:pt x="45" y="46"/>
                  <a:pt x="45" y="44"/>
                </a:cubicBezTo>
                <a:cubicBezTo>
                  <a:pt x="45" y="41"/>
                  <a:pt x="47" y="39"/>
                  <a:pt x="50" y="39"/>
                </a:cubicBezTo>
                <a:cubicBezTo>
                  <a:pt x="112" y="39"/>
                  <a:pt x="112" y="39"/>
                  <a:pt x="112" y="39"/>
                </a:cubicBezTo>
                <a:cubicBezTo>
                  <a:pt x="115" y="39"/>
                  <a:pt x="117" y="41"/>
                  <a:pt x="117" y="44"/>
                </a:cubicBezTo>
                <a:cubicBezTo>
                  <a:pt x="117" y="46"/>
                  <a:pt x="115" y="49"/>
                  <a:pt x="112" y="49"/>
                </a:cubicBezTo>
                <a:cubicBezTo>
                  <a:pt x="83" y="49"/>
                  <a:pt x="83" y="49"/>
                  <a:pt x="83" y="49"/>
                </a:cubicBezTo>
                <a:cubicBezTo>
                  <a:pt x="85" y="49"/>
                  <a:pt x="87" y="50"/>
                  <a:pt x="88" y="51"/>
                </a:cubicBezTo>
                <a:lnTo>
                  <a:pt x="114" y="77"/>
                </a:lnTo>
                <a:close/>
                <a:moveTo>
                  <a:pt x="116" y="166"/>
                </a:moveTo>
                <a:cubicBezTo>
                  <a:pt x="46" y="166"/>
                  <a:pt x="46" y="166"/>
                  <a:pt x="46" y="166"/>
                </a:cubicBezTo>
                <a:cubicBezTo>
                  <a:pt x="21" y="166"/>
                  <a:pt x="0" y="146"/>
                  <a:pt x="0" y="121"/>
                </a:cubicBezTo>
                <a:cubicBezTo>
                  <a:pt x="0" y="45"/>
                  <a:pt x="0" y="45"/>
                  <a:pt x="0" y="45"/>
                </a:cubicBezTo>
                <a:cubicBezTo>
                  <a:pt x="0" y="20"/>
                  <a:pt x="21" y="0"/>
                  <a:pt x="46" y="0"/>
                </a:cubicBezTo>
                <a:cubicBezTo>
                  <a:pt x="116" y="0"/>
                  <a:pt x="116" y="0"/>
                  <a:pt x="116" y="0"/>
                </a:cubicBezTo>
                <a:cubicBezTo>
                  <a:pt x="141" y="0"/>
                  <a:pt x="162" y="20"/>
                  <a:pt x="162" y="45"/>
                </a:cubicBezTo>
                <a:cubicBezTo>
                  <a:pt x="162" y="121"/>
                  <a:pt x="162" y="121"/>
                  <a:pt x="162" y="121"/>
                </a:cubicBezTo>
                <a:cubicBezTo>
                  <a:pt x="162" y="146"/>
                  <a:pt x="141" y="166"/>
                  <a:pt x="116" y="166"/>
                </a:cubicBezTo>
                <a:close/>
                <a:moveTo>
                  <a:pt x="147" y="45"/>
                </a:moveTo>
                <a:cubicBezTo>
                  <a:pt x="147" y="36"/>
                  <a:pt x="143" y="29"/>
                  <a:pt x="138" y="23"/>
                </a:cubicBezTo>
                <a:cubicBezTo>
                  <a:pt x="132" y="18"/>
                  <a:pt x="124" y="15"/>
                  <a:pt x="116" y="15"/>
                </a:cubicBezTo>
                <a:cubicBezTo>
                  <a:pt x="46" y="15"/>
                  <a:pt x="46" y="15"/>
                  <a:pt x="46" y="15"/>
                </a:cubicBezTo>
                <a:cubicBezTo>
                  <a:pt x="38" y="15"/>
                  <a:pt x="30" y="18"/>
                  <a:pt x="24" y="23"/>
                </a:cubicBezTo>
                <a:cubicBezTo>
                  <a:pt x="19" y="29"/>
                  <a:pt x="15" y="36"/>
                  <a:pt x="15" y="45"/>
                </a:cubicBezTo>
                <a:cubicBezTo>
                  <a:pt x="15" y="121"/>
                  <a:pt x="15" y="121"/>
                  <a:pt x="15" y="121"/>
                </a:cubicBezTo>
                <a:cubicBezTo>
                  <a:pt x="15" y="130"/>
                  <a:pt x="19" y="137"/>
                  <a:pt x="24" y="143"/>
                </a:cubicBezTo>
                <a:cubicBezTo>
                  <a:pt x="30" y="148"/>
                  <a:pt x="38" y="151"/>
                  <a:pt x="46" y="151"/>
                </a:cubicBezTo>
                <a:cubicBezTo>
                  <a:pt x="116" y="151"/>
                  <a:pt x="116" y="151"/>
                  <a:pt x="116" y="151"/>
                </a:cubicBezTo>
                <a:cubicBezTo>
                  <a:pt x="124" y="151"/>
                  <a:pt x="132" y="148"/>
                  <a:pt x="138" y="143"/>
                </a:cubicBezTo>
                <a:cubicBezTo>
                  <a:pt x="143" y="137"/>
                  <a:pt x="147" y="130"/>
                  <a:pt x="147" y="121"/>
                </a:cubicBezTo>
                <a:lnTo>
                  <a:pt x="147" y="4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 name="Freeform 55"/>
          <p:cNvSpPr>
            <a:spLocks noEditPoints="1"/>
          </p:cNvSpPr>
          <p:nvPr/>
        </p:nvSpPr>
        <p:spPr bwMode="auto">
          <a:xfrm>
            <a:off x="3994150" y="1655763"/>
            <a:ext cx="412750" cy="360362"/>
          </a:xfrm>
          <a:custGeom>
            <a:avLst/>
            <a:gdLst>
              <a:gd name="T0" fmla="*/ 35 w 184"/>
              <a:gd name="T1" fmla="*/ 160 h 160"/>
              <a:gd name="T2" fmla="*/ 32 w 184"/>
              <a:gd name="T3" fmla="*/ 160 h 160"/>
              <a:gd name="T4" fmla="*/ 32 w 184"/>
              <a:gd name="T5" fmla="*/ 160 h 160"/>
              <a:gd name="T6" fmla="*/ 57 w 184"/>
              <a:gd name="T7" fmla="*/ 119 h 160"/>
              <a:gd name="T8" fmla="*/ 57 w 184"/>
              <a:gd name="T9" fmla="*/ 119 h 160"/>
              <a:gd name="T10" fmla="*/ 0 w 184"/>
              <a:gd name="T11" fmla="*/ 62 h 160"/>
              <a:gd name="T12" fmla="*/ 0 w 184"/>
              <a:gd name="T13" fmla="*/ 62 h 160"/>
              <a:gd name="T14" fmla="*/ 92 w 184"/>
              <a:gd name="T15" fmla="*/ 0 h 160"/>
              <a:gd name="T16" fmla="*/ 92 w 184"/>
              <a:gd name="T17" fmla="*/ 0 h 160"/>
              <a:gd name="T18" fmla="*/ 184 w 184"/>
              <a:gd name="T19" fmla="*/ 62 h 160"/>
              <a:gd name="T20" fmla="*/ 184 w 184"/>
              <a:gd name="T21" fmla="*/ 62 h 160"/>
              <a:gd name="T22" fmla="*/ 120 w 184"/>
              <a:gd name="T23" fmla="*/ 121 h 160"/>
              <a:gd name="T24" fmla="*/ 120 w 184"/>
              <a:gd name="T25" fmla="*/ 121 h 160"/>
              <a:gd name="T26" fmla="*/ 35 w 184"/>
              <a:gd name="T27" fmla="*/ 160 h 160"/>
              <a:gd name="T28" fmla="*/ 35 w 184"/>
              <a:gd name="T29" fmla="*/ 160 h 160"/>
              <a:gd name="T30" fmla="*/ 35 w 184"/>
              <a:gd name="T31" fmla="*/ 160 h 160"/>
              <a:gd name="T32" fmla="*/ 37 w 184"/>
              <a:gd name="T33" fmla="*/ 29 h 160"/>
              <a:gd name="T34" fmla="*/ 15 w 184"/>
              <a:gd name="T35" fmla="*/ 62 h 160"/>
              <a:gd name="T36" fmla="*/ 15 w 184"/>
              <a:gd name="T37" fmla="*/ 62 h 160"/>
              <a:gd name="T38" fmla="*/ 67 w 184"/>
              <a:gd name="T39" fmla="*/ 106 h 160"/>
              <a:gd name="T40" fmla="*/ 67 w 184"/>
              <a:gd name="T41" fmla="*/ 106 h 160"/>
              <a:gd name="T42" fmla="*/ 74 w 184"/>
              <a:gd name="T43" fmla="*/ 108 h 160"/>
              <a:gd name="T44" fmla="*/ 73 w 184"/>
              <a:gd name="T45" fmla="*/ 114 h 160"/>
              <a:gd name="T46" fmla="*/ 63 w 184"/>
              <a:gd name="T47" fmla="*/ 141 h 160"/>
              <a:gd name="T48" fmla="*/ 63 w 184"/>
              <a:gd name="T49" fmla="*/ 141 h 160"/>
              <a:gd name="T50" fmla="*/ 110 w 184"/>
              <a:gd name="T51" fmla="*/ 109 h 160"/>
              <a:gd name="T52" fmla="*/ 110 w 184"/>
              <a:gd name="T53" fmla="*/ 109 h 160"/>
              <a:gd name="T54" fmla="*/ 112 w 184"/>
              <a:gd name="T55" fmla="*/ 107 h 160"/>
              <a:gd name="T56" fmla="*/ 114 w 184"/>
              <a:gd name="T57" fmla="*/ 107 h 160"/>
              <a:gd name="T58" fmla="*/ 169 w 184"/>
              <a:gd name="T59" fmla="*/ 62 h 160"/>
              <a:gd name="T60" fmla="*/ 169 w 184"/>
              <a:gd name="T61" fmla="*/ 62 h 160"/>
              <a:gd name="T62" fmla="*/ 147 w 184"/>
              <a:gd name="T63" fmla="*/ 29 h 160"/>
              <a:gd name="T64" fmla="*/ 147 w 184"/>
              <a:gd name="T65" fmla="*/ 29 h 160"/>
              <a:gd name="T66" fmla="*/ 92 w 184"/>
              <a:gd name="T67" fmla="*/ 14 h 160"/>
              <a:gd name="T68" fmla="*/ 92 w 184"/>
              <a:gd name="T69" fmla="*/ 14 h 160"/>
              <a:gd name="T70" fmla="*/ 92 w 184"/>
              <a:gd name="T71" fmla="*/ 14 h 160"/>
              <a:gd name="T72" fmla="*/ 92 w 184"/>
              <a:gd name="T73" fmla="*/ 14 h 160"/>
              <a:gd name="T74" fmla="*/ 37 w 184"/>
              <a:gd name="T75" fmla="*/ 2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4" h="160">
                <a:moveTo>
                  <a:pt x="35" y="160"/>
                </a:moveTo>
                <a:cubicBezTo>
                  <a:pt x="33" y="160"/>
                  <a:pt x="32" y="160"/>
                  <a:pt x="32" y="160"/>
                </a:cubicBezTo>
                <a:cubicBezTo>
                  <a:pt x="32" y="160"/>
                  <a:pt x="32" y="160"/>
                  <a:pt x="32" y="160"/>
                </a:cubicBezTo>
                <a:cubicBezTo>
                  <a:pt x="32" y="160"/>
                  <a:pt x="52" y="143"/>
                  <a:pt x="57" y="119"/>
                </a:cubicBezTo>
                <a:cubicBezTo>
                  <a:pt x="57" y="119"/>
                  <a:pt x="57" y="119"/>
                  <a:pt x="57" y="119"/>
                </a:cubicBezTo>
                <a:cubicBezTo>
                  <a:pt x="25" y="110"/>
                  <a:pt x="1" y="89"/>
                  <a:pt x="0" y="62"/>
                </a:cubicBezTo>
                <a:cubicBezTo>
                  <a:pt x="0" y="62"/>
                  <a:pt x="0" y="62"/>
                  <a:pt x="0" y="62"/>
                </a:cubicBezTo>
                <a:cubicBezTo>
                  <a:pt x="1" y="25"/>
                  <a:pt x="43" y="0"/>
                  <a:pt x="92" y="0"/>
                </a:cubicBezTo>
                <a:cubicBezTo>
                  <a:pt x="92" y="0"/>
                  <a:pt x="92" y="0"/>
                  <a:pt x="92" y="0"/>
                </a:cubicBezTo>
                <a:cubicBezTo>
                  <a:pt x="141" y="0"/>
                  <a:pt x="183" y="25"/>
                  <a:pt x="184" y="62"/>
                </a:cubicBezTo>
                <a:cubicBezTo>
                  <a:pt x="184" y="62"/>
                  <a:pt x="184" y="62"/>
                  <a:pt x="184" y="62"/>
                </a:cubicBezTo>
                <a:cubicBezTo>
                  <a:pt x="183" y="91"/>
                  <a:pt x="155" y="113"/>
                  <a:pt x="120" y="121"/>
                </a:cubicBezTo>
                <a:cubicBezTo>
                  <a:pt x="120" y="121"/>
                  <a:pt x="120" y="121"/>
                  <a:pt x="120" y="121"/>
                </a:cubicBezTo>
                <a:cubicBezTo>
                  <a:pt x="87" y="157"/>
                  <a:pt x="47" y="160"/>
                  <a:pt x="35" y="160"/>
                </a:cubicBezTo>
                <a:cubicBezTo>
                  <a:pt x="35" y="160"/>
                  <a:pt x="35" y="160"/>
                  <a:pt x="35" y="160"/>
                </a:cubicBezTo>
                <a:cubicBezTo>
                  <a:pt x="35" y="160"/>
                  <a:pt x="35" y="160"/>
                  <a:pt x="35" y="160"/>
                </a:cubicBezTo>
                <a:close/>
                <a:moveTo>
                  <a:pt x="37" y="29"/>
                </a:moveTo>
                <a:cubicBezTo>
                  <a:pt x="23" y="38"/>
                  <a:pt x="15" y="50"/>
                  <a:pt x="15" y="62"/>
                </a:cubicBezTo>
                <a:cubicBezTo>
                  <a:pt x="15" y="62"/>
                  <a:pt x="15" y="62"/>
                  <a:pt x="15" y="62"/>
                </a:cubicBezTo>
                <a:cubicBezTo>
                  <a:pt x="15" y="80"/>
                  <a:pt x="36" y="99"/>
                  <a:pt x="67" y="106"/>
                </a:cubicBezTo>
                <a:cubicBezTo>
                  <a:pt x="67" y="106"/>
                  <a:pt x="67" y="106"/>
                  <a:pt x="67" y="106"/>
                </a:cubicBezTo>
                <a:cubicBezTo>
                  <a:pt x="74" y="108"/>
                  <a:pt x="74" y="108"/>
                  <a:pt x="74" y="108"/>
                </a:cubicBezTo>
                <a:cubicBezTo>
                  <a:pt x="73" y="114"/>
                  <a:pt x="73" y="114"/>
                  <a:pt x="73" y="114"/>
                </a:cubicBezTo>
                <a:cubicBezTo>
                  <a:pt x="73" y="121"/>
                  <a:pt x="70" y="131"/>
                  <a:pt x="63" y="141"/>
                </a:cubicBezTo>
                <a:cubicBezTo>
                  <a:pt x="63" y="141"/>
                  <a:pt x="63" y="141"/>
                  <a:pt x="63" y="141"/>
                </a:cubicBezTo>
                <a:cubicBezTo>
                  <a:pt x="77" y="136"/>
                  <a:pt x="94" y="127"/>
                  <a:pt x="110" y="109"/>
                </a:cubicBezTo>
                <a:cubicBezTo>
                  <a:pt x="110" y="109"/>
                  <a:pt x="110" y="109"/>
                  <a:pt x="110" y="109"/>
                </a:cubicBezTo>
                <a:cubicBezTo>
                  <a:pt x="112" y="107"/>
                  <a:pt x="112" y="107"/>
                  <a:pt x="112" y="107"/>
                </a:cubicBezTo>
                <a:cubicBezTo>
                  <a:pt x="114" y="107"/>
                  <a:pt x="114" y="107"/>
                  <a:pt x="114" y="107"/>
                </a:cubicBezTo>
                <a:cubicBezTo>
                  <a:pt x="147" y="100"/>
                  <a:pt x="169" y="81"/>
                  <a:pt x="169" y="62"/>
                </a:cubicBezTo>
                <a:cubicBezTo>
                  <a:pt x="169" y="62"/>
                  <a:pt x="169" y="62"/>
                  <a:pt x="169" y="62"/>
                </a:cubicBezTo>
                <a:cubicBezTo>
                  <a:pt x="169" y="50"/>
                  <a:pt x="161" y="38"/>
                  <a:pt x="147" y="29"/>
                </a:cubicBezTo>
                <a:cubicBezTo>
                  <a:pt x="147" y="29"/>
                  <a:pt x="147" y="29"/>
                  <a:pt x="147" y="29"/>
                </a:cubicBezTo>
                <a:cubicBezTo>
                  <a:pt x="134" y="20"/>
                  <a:pt x="114" y="14"/>
                  <a:pt x="92" y="14"/>
                </a:cubicBezTo>
                <a:cubicBezTo>
                  <a:pt x="92" y="14"/>
                  <a:pt x="92" y="14"/>
                  <a:pt x="92" y="14"/>
                </a:cubicBezTo>
                <a:cubicBezTo>
                  <a:pt x="92" y="14"/>
                  <a:pt x="92" y="14"/>
                  <a:pt x="92" y="14"/>
                </a:cubicBezTo>
                <a:cubicBezTo>
                  <a:pt x="92" y="14"/>
                  <a:pt x="92" y="14"/>
                  <a:pt x="92" y="14"/>
                </a:cubicBezTo>
                <a:cubicBezTo>
                  <a:pt x="70" y="14"/>
                  <a:pt x="50" y="20"/>
                  <a:pt x="37"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 name="Freeform 56"/>
          <p:cNvSpPr>
            <a:spLocks noEditPoints="1"/>
          </p:cNvSpPr>
          <p:nvPr/>
        </p:nvSpPr>
        <p:spPr bwMode="auto">
          <a:xfrm>
            <a:off x="4581525" y="1731963"/>
            <a:ext cx="331788" cy="295275"/>
          </a:xfrm>
          <a:custGeom>
            <a:avLst/>
            <a:gdLst>
              <a:gd name="T0" fmla="*/ 73 w 147"/>
              <a:gd name="T1" fmla="*/ 0 h 131"/>
              <a:gd name="T2" fmla="*/ 0 w 147"/>
              <a:gd name="T3" fmla="*/ 48 h 131"/>
              <a:gd name="T4" fmla="*/ 50 w 147"/>
              <a:gd name="T5" fmla="*/ 93 h 131"/>
              <a:gd name="T6" fmla="*/ 21 w 147"/>
              <a:gd name="T7" fmla="*/ 128 h 131"/>
              <a:gd name="T8" fmla="*/ 94 w 147"/>
              <a:gd name="T9" fmla="*/ 94 h 131"/>
              <a:gd name="T10" fmla="*/ 147 w 147"/>
              <a:gd name="T11" fmla="*/ 48 h 131"/>
              <a:gd name="T12" fmla="*/ 73 w 147"/>
              <a:gd name="T13" fmla="*/ 0 h 131"/>
              <a:gd name="T14" fmla="*/ 75 w 147"/>
              <a:gd name="T15" fmla="*/ 88 h 131"/>
              <a:gd name="T16" fmla="*/ 70 w 147"/>
              <a:gd name="T17" fmla="*/ 83 h 131"/>
              <a:gd name="T18" fmla="*/ 75 w 147"/>
              <a:gd name="T19" fmla="*/ 79 h 131"/>
              <a:gd name="T20" fmla="*/ 79 w 147"/>
              <a:gd name="T21" fmla="*/ 83 h 131"/>
              <a:gd name="T22" fmla="*/ 75 w 147"/>
              <a:gd name="T23" fmla="*/ 88 h 131"/>
              <a:gd name="T24" fmla="*/ 79 w 147"/>
              <a:gd name="T25" fmla="*/ 62 h 131"/>
              <a:gd name="T26" fmla="*/ 79 w 147"/>
              <a:gd name="T27" fmla="*/ 71 h 131"/>
              <a:gd name="T28" fmla="*/ 75 w 147"/>
              <a:gd name="T29" fmla="*/ 76 h 131"/>
              <a:gd name="T30" fmla="*/ 70 w 147"/>
              <a:gd name="T31" fmla="*/ 71 h 131"/>
              <a:gd name="T32" fmla="*/ 70 w 147"/>
              <a:gd name="T33" fmla="*/ 59 h 131"/>
              <a:gd name="T34" fmla="*/ 75 w 147"/>
              <a:gd name="T35" fmla="*/ 54 h 131"/>
              <a:gd name="T36" fmla="*/ 75 w 147"/>
              <a:gd name="T37" fmla="*/ 54 h 131"/>
              <a:gd name="T38" fmla="*/ 75 w 147"/>
              <a:gd name="T39" fmla="*/ 54 h 131"/>
              <a:gd name="T40" fmla="*/ 87 w 147"/>
              <a:gd name="T41" fmla="*/ 42 h 131"/>
              <a:gd name="T42" fmla="*/ 75 w 147"/>
              <a:gd name="T43" fmla="*/ 30 h 131"/>
              <a:gd name="T44" fmla="*/ 63 w 147"/>
              <a:gd name="T45" fmla="*/ 42 h 131"/>
              <a:gd name="T46" fmla="*/ 64 w 147"/>
              <a:gd name="T47" fmla="*/ 47 h 131"/>
              <a:gd name="T48" fmla="*/ 64 w 147"/>
              <a:gd name="T49" fmla="*/ 47 h 131"/>
              <a:gd name="T50" fmla="*/ 64 w 147"/>
              <a:gd name="T51" fmla="*/ 47 h 131"/>
              <a:gd name="T52" fmla="*/ 64 w 147"/>
              <a:gd name="T53" fmla="*/ 49 h 131"/>
              <a:gd name="T54" fmla="*/ 60 w 147"/>
              <a:gd name="T55" fmla="*/ 53 h 131"/>
              <a:gd name="T56" fmla="*/ 56 w 147"/>
              <a:gd name="T57" fmla="*/ 51 h 131"/>
              <a:gd name="T58" fmla="*/ 56 w 147"/>
              <a:gd name="T59" fmla="*/ 51 h 131"/>
              <a:gd name="T60" fmla="*/ 56 w 147"/>
              <a:gd name="T61" fmla="*/ 51 h 131"/>
              <a:gd name="T62" fmla="*/ 55 w 147"/>
              <a:gd name="T63" fmla="*/ 50 h 131"/>
              <a:gd name="T64" fmla="*/ 54 w 147"/>
              <a:gd name="T65" fmla="*/ 42 h 131"/>
              <a:gd name="T66" fmla="*/ 75 w 147"/>
              <a:gd name="T67" fmla="*/ 22 h 131"/>
              <a:gd name="T68" fmla="*/ 96 w 147"/>
              <a:gd name="T69" fmla="*/ 42 h 131"/>
              <a:gd name="T70" fmla="*/ 79 w 147"/>
              <a:gd name="T71" fmla="*/ 6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8" name="Freeform 57"/>
          <p:cNvSpPr>
            <a:spLocks noEditPoints="1"/>
          </p:cNvSpPr>
          <p:nvPr/>
        </p:nvSpPr>
        <p:spPr bwMode="auto">
          <a:xfrm>
            <a:off x="4838700" y="1651000"/>
            <a:ext cx="238125" cy="214313"/>
          </a:xfrm>
          <a:custGeom>
            <a:avLst/>
            <a:gdLst>
              <a:gd name="T0" fmla="*/ 106 w 106"/>
              <a:gd name="T1" fmla="*/ 35 h 95"/>
              <a:gd name="T2" fmla="*/ 52 w 106"/>
              <a:gd name="T3" fmla="*/ 0 h 95"/>
              <a:gd name="T4" fmla="*/ 0 w 106"/>
              <a:gd name="T5" fmla="*/ 26 h 95"/>
              <a:gd name="T6" fmla="*/ 51 w 106"/>
              <a:gd name="T7" fmla="*/ 76 h 95"/>
              <a:gd name="T8" fmla="*/ 51 w 106"/>
              <a:gd name="T9" fmla="*/ 81 h 95"/>
              <a:gd name="T10" fmla="*/ 91 w 106"/>
              <a:gd name="T11" fmla="*/ 94 h 95"/>
              <a:gd name="T12" fmla="*/ 69 w 106"/>
              <a:gd name="T13" fmla="*/ 68 h 95"/>
              <a:gd name="T14" fmla="*/ 106 w 106"/>
              <a:gd name="T15" fmla="*/ 35 h 95"/>
              <a:gd name="T16" fmla="*/ 51 w 106"/>
              <a:gd name="T17" fmla="*/ 20 h 95"/>
              <a:gd name="T18" fmla="*/ 56 w 106"/>
              <a:gd name="T19" fmla="*/ 15 h 95"/>
              <a:gd name="T20" fmla="*/ 61 w 106"/>
              <a:gd name="T21" fmla="*/ 20 h 95"/>
              <a:gd name="T22" fmla="*/ 61 w 106"/>
              <a:gd name="T23" fmla="*/ 39 h 95"/>
              <a:gd name="T24" fmla="*/ 56 w 106"/>
              <a:gd name="T25" fmla="*/ 44 h 95"/>
              <a:gd name="T26" fmla="*/ 51 w 106"/>
              <a:gd name="T27" fmla="*/ 39 h 95"/>
              <a:gd name="T28" fmla="*/ 51 w 106"/>
              <a:gd name="T29" fmla="*/ 20 h 95"/>
              <a:gd name="T30" fmla="*/ 56 w 106"/>
              <a:gd name="T31" fmla="*/ 56 h 95"/>
              <a:gd name="T32" fmla="*/ 51 w 106"/>
              <a:gd name="T33" fmla="*/ 51 h 95"/>
              <a:gd name="T34" fmla="*/ 56 w 106"/>
              <a:gd name="T35" fmla="*/ 46 h 95"/>
              <a:gd name="T36" fmla="*/ 62 w 106"/>
              <a:gd name="T37" fmla="*/ 51 h 95"/>
              <a:gd name="T38" fmla="*/ 56 w 106"/>
              <a:gd name="T39" fmla="*/ 5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9" name="Freeform 58"/>
          <p:cNvSpPr>
            <a:spLocks noEditPoints="1"/>
          </p:cNvSpPr>
          <p:nvPr/>
        </p:nvSpPr>
        <p:spPr bwMode="auto">
          <a:xfrm>
            <a:off x="5224463" y="1635125"/>
            <a:ext cx="449262" cy="40005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0" name="Freeform 59"/>
          <p:cNvSpPr/>
          <p:nvPr/>
        </p:nvSpPr>
        <p:spPr bwMode="auto">
          <a:xfrm>
            <a:off x="5854700" y="1776413"/>
            <a:ext cx="147638" cy="127000"/>
          </a:xfrm>
          <a:custGeom>
            <a:avLst/>
            <a:gdLst>
              <a:gd name="T0" fmla="*/ 0 w 93"/>
              <a:gd name="T1" fmla="*/ 0 h 80"/>
              <a:gd name="T2" fmla="*/ 32 w 93"/>
              <a:gd name="T3" fmla="*/ 78 h 80"/>
              <a:gd name="T4" fmla="*/ 46 w 93"/>
              <a:gd name="T5" fmla="*/ 44 h 80"/>
              <a:gd name="T6" fmla="*/ 60 w 93"/>
              <a:gd name="T7" fmla="*/ 80 h 80"/>
              <a:gd name="T8" fmla="*/ 93 w 93"/>
              <a:gd name="T9" fmla="*/ 2 h 80"/>
              <a:gd name="T10" fmla="*/ 80 w 93"/>
              <a:gd name="T11" fmla="*/ 2 h 80"/>
              <a:gd name="T12" fmla="*/ 60 w 93"/>
              <a:gd name="T13" fmla="*/ 50 h 80"/>
              <a:gd name="T14" fmla="*/ 46 w 93"/>
              <a:gd name="T15" fmla="*/ 16 h 80"/>
              <a:gd name="T16" fmla="*/ 32 w 93"/>
              <a:gd name="T17" fmla="*/ 49 h 80"/>
              <a:gd name="T18" fmla="*/ 12 w 93"/>
              <a:gd name="T19" fmla="*/ 0 h 80"/>
              <a:gd name="T20" fmla="*/ 0 w 9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0">
                <a:moveTo>
                  <a:pt x="0" y="0"/>
                </a:moveTo>
                <a:lnTo>
                  <a:pt x="32" y="78"/>
                </a:lnTo>
                <a:lnTo>
                  <a:pt x="46" y="44"/>
                </a:lnTo>
                <a:lnTo>
                  <a:pt x="60" y="80"/>
                </a:lnTo>
                <a:lnTo>
                  <a:pt x="93" y="2"/>
                </a:lnTo>
                <a:lnTo>
                  <a:pt x="80" y="2"/>
                </a:lnTo>
                <a:lnTo>
                  <a:pt x="60" y="50"/>
                </a:lnTo>
                <a:lnTo>
                  <a:pt x="46" y="16"/>
                </a:lnTo>
                <a:lnTo>
                  <a:pt x="32" y="49"/>
                </a:lnTo>
                <a:lnTo>
                  <a:pt x="12"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1" name="Freeform 60"/>
          <p:cNvSpPr/>
          <p:nvPr/>
        </p:nvSpPr>
        <p:spPr bwMode="auto">
          <a:xfrm>
            <a:off x="6173788" y="1776413"/>
            <a:ext cx="147637" cy="127000"/>
          </a:xfrm>
          <a:custGeom>
            <a:avLst/>
            <a:gdLst>
              <a:gd name="T0" fmla="*/ 0 w 93"/>
              <a:gd name="T1" fmla="*/ 0 h 80"/>
              <a:gd name="T2" fmla="*/ 32 w 93"/>
              <a:gd name="T3" fmla="*/ 78 h 80"/>
              <a:gd name="T4" fmla="*/ 45 w 93"/>
              <a:gd name="T5" fmla="*/ 44 h 80"/>
              <a:gd name="T6" fmla="*/ 61 w 93"/>
              <a:gd name="T7" fmla="*/ 80 h 80"/>
              <a:gd name="T8" fmla="*/ 93 w 93"/>
              <a:gd name="T9" fmla="*/ 2 h 80"/>
              <a:gd name="T10" fmla="*/ 80 w 93"/>
              <a:gd name="T11" fmla="*/ 2 h 80"/>
              <a:gd name="T12" fmla="*/ 61 w 93"/>
              <a:gd name="T13" fmla="*/ 50 h 80"/>
              <a:gd name="T14" fmla="*/ 46 w 93"/>
              <a:gd name="T15" fmla="*/ 16 h 80"/>
              <a:gd name="T16" fmla="*/ 32 w 93"/>
              <a:gd name="T17" fmla="*/ 49 h 80"/>
              <a:gd name="T18" fmla="*/ 12 w 93"/>
              <a:gd name="T19" fmla="*/ 0 h 80"/>
              <a:gd name="T20" fmla="*/ 0 w 9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0">
                <a:moveTo>
                  <a:pt x="0" y="0"/>
                </a:moveTo>
                <a:lnTo>
                  <a:pt x="32" y="78"/>
                </a:lnTo>
                <a:lnTo>
                  <a:pt x="45" y="44"/>
                </a:lnTo>
                <a:lnTo>
                  <a:pt x="61" y="80"/>
                </a:lnTo>
                <a:lnTo>
                  <a:pt x="93" y="2"/>
                </a:lnTo>
                <a:lnTo>
                  <a:pt x="80" y="2"/>
                </a:lnTo>
                <a:lnTo>
                  <a:pt x="61" y="50"/>
                </a:lnTo>
                <a:lnTo>
                  <a:pt x="46" y="16"/>
                </a:lnTo>
                <a:lnTo>
                  <a:pt x="32" y="49"/>
                </a:lnTo>
                <a:lnTo>
                  <a:pt x="12"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2" name="Freeform 61"/>
          <p:cNvSpPr/>
          <p:nvPr/>
        </p:nvSpPr>
        <p:spPr bwMode="auto">
          <a:xfrm>
            <a:off x="5981700" y="1746250"/>
            <a:ext cx="214313" cy="179388"/>
          </a:xfrm>
          <a:custGeom>
            <a:avLst/>
            <a:gdLst>
              <a:gd name="T0" fmla="*/ 0 w 135"/>
              <a:gd name="T1" fmla="*/ 0 h 113"/>
              <a:gd name="T2" fmla="*/ 47 w 135"/>
              <a:gd name="T3" fmla="*/ 110 h 113"/>
              <a:gd name="T4" fmla="*/ 67 w 135"/>
              <a:gd name="T5" fmla="*/ 62 h 113"/>
              <a:gd name="T6" fmla="*/ 88 w 135"/>
              <a:gd name="T7" fmla="*/ 113 h 113"/>
              <a:gd name="T8" fmla="*/ 135 w 135"/>
              <a:gd name="T9" fmla="*/ 1 h 113"/>
              <a:gd name="T10" fmla="*/ 118 w 135"/>
              <a:gd name="T11" fmla="*/ 1 h 113"/>
              <a:gd name="T12" fmla="*/ 88 w 135"/>
              <a:gd name="T13" fmla="*/ 70 h 113"/>
              <a:gd name="T14" fmla="*/ 67 w 135"/>
              <a:gd name="T15" fmla="*/ 22 h 113"/>
              <a:gd name="T16" fmla="*/ 48 w 135"/>
              <a:gd name="T17" fmla="*/ 68 h 113"/>
              <a:gd name="T18" fmla="*/ 20 w 135"/>
              <a:gd name="T19" fmla="*/ 0 h 113"/>
              <a:gd name="T20" fmla="*/ 0 w 135"/>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13">
                <a:moveTo>
                  <a:pt x="0" y="0"/>
                </a:moveTo>
                <a:lnTo>
                  <a:pt x="47" y="110"/>
                </a:lnTo>
                <a:lnTo>
                  <a:pt x="67" y="62"/>
                </a:lnTo>
                <a:lnTo>
                  <a:pt x="88" y="113"/>
                </a:lnTo>
                <a:lnTo>
                  <a:pt x="135" y="1"/>
                </a:lnTo>
                <a:lnTo>
                  <a:pt x="118" y="1"/>
                </a:lnTo>
                <a:lnTo>
                  <a:pt x="88" y="70"/>
                </a:lnTo>
                <a:lnTo>
                  <a:pt x="67" y="22"/>
                </a:lnTo>
                <a:lnTo>
                  <a:pt x="48" y="68"/>
                </a:lnTo>
                <a:lnTo>
                  <a:pt x="20"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3" name="Freeform 62"/>
          <p:cNvSpPr>
            <a:spLocks noEditPoints="1"/>
          </p:cNvSpPr>
          <p:nvPr/>
        </p:nvSpPr>
        <p:spPr bwMode="auto">
          <a:xfrm>
            <a:off x="6618288" y="1749425"/>
            <a:ext cx="247650" cy="277813"/>
          </a:xfrm>
          <a:custGeom>
            <a:avLst/>
            <a:gdLst>
              <a:gd name="T0" fmla="*/ 0 w 156"/>
              <a:gd name="T1" fmla="*/ 0 h 175"/>
              <a:gd name="T2" fmla="*/ 32 w 156"/>
              <a:gd name="T3" fmla="*/ 175 h 175"/>
              <a:gd name="T4" fmla="*/ 127 w 156"/>
              <a:gd name="T5" fmla="*/ 175 h 175"/>
              <a:gd name="T6" fmla="*/ 156 w 156"/>
              <a:gd name="T7" fmla="*/ 0 h 175"/>
              <a:gd name="T8" fmla="*/ 0 w 156"/>
              <a:gd name="T9" fmla="*/ 0 h 175"/>
              <a:gd name="T10" fmla="*/ 37 w 156"/>
              <a:gd name="T11" fmla="*/ 168 h 175"/>
              <a:gd name="T12" fmla="*/ 10 w 156"/>
              <a:gd name="T13" fmla="*/ 9 h 175"/>
              <a:gd name="T14" fmla="*/ 24 w 156"/>
              <a:gd name="T15" fmla="*/ 9 h 175"/>
              <a:gd name="T16" fmla="*/ 45 w 156"/>
              <a:gd name="T17" fmla="*/ 168 h 175"/>
              <a:gd name="T18" fmla="*/ 37 w 156"/>
              <a:gd name="T19" fmla="*/ 168 h 175"/>
              <a:gd name="T20" fmla="*/ 52 w 156"/>
              <a:gd name="T21" fmla="*/ 168 h 175"/>
              <a:gd name="T22" fmla="*/ 34 w 156"/>
              <a:gd name="T23" fmla="*/ 9 h 175"/>
              <a:gd name="T24" fmla="*/ 48 w 156"/>
              <a:gd name="T25" fmla="*/ 9 h 175"/>
              <a:gd name="T26" fmla="*/ 61 w 156"/>
              <a:gd name="T27" fmla="*/ 168 h 175"/>
              <a:gd name="T28" fmla="*/ 52 w 156"/>
              <a:gd name="T29" fmla="*/ 168 h 175"/>
              <a:gd name="T30" fmla="*/ 68 w 156"/>
              <a:gd name="T31" fmla="*/ 168 h 175"/>
              <a:gd name="T32" fmla="*/ 58 w 156"/>
              <a:gd name="T33" fmla="*/ 9 h 175"/>
              <a:gd name="T34" fmla="*/ 72 w 156"/>
              <a:gd name="T35" fmla="*/ 9 h 175"/>
              <a:gd name="T36" fmla="*/ 75 w 156"/>
              <a:gd name="T37" fmla="*/ 168 h 175"/>
              <a:gd name="T38" fmla="*/ 68 w 156"/>
              <a:gd name="T39" fmla="*/ 168 h 175"/>
              <a:gd name="T40" fmla="*/ 91 w 156"/>
              <a:gd name="T41" fmla="*/ 168 h 175"/>
              <a:gd name="T42" fmla="*/ 82 w 156"/>
              <a:gd name="T43" fmla="*/ 168 h 175"/>
              <a:gd name="T44" fmla="*/ 82 w 156"/>
              <a:gd name="T45" fmla="*/ 9 h 175"/>
              <a:gd name="T46" fmla="*/ 96 w 156"/>
              <a:gd name="T47" fmla="*/ 9 h 175"/>
              <a:gd name="T48" fmla="*/ 91 w 156"/>
              <a:gd name="T49" fmla="*/ 168 h 175"/>
              <a:gd name="T50" fmla="*/ 98 w 156"/>
              <a:gd name="T51" fmla="*/ 168 h 175"/>
              <a:gd name="T52" fmla="*/ 107 w 156"/>
              <a:gd name="T53" fmla="*/ 9 h 175"/>
              <a:gd name="T54" fmla="*/ 120 w 156"/>
              <a:gd name="T55" fmla="*/ 9 h 175"/>
              <a:gd name="T56" fmla="*/ 106 w 156"/>
              <a:gd name="T57" fmla="*/ 168 h 175"/>
              <a:gd name="T58" fmla="*/ 98 w 156"/>
              <a:gd name="T59" fmla="*/ 168 h 175"/>
              <a:gd name="T60" fmla="*/ 122 w 156"/>
              <a:gd name="T61" fmla="*/ 168 h 175"/>
              <a:gd name="T62" fmla="*/ 113 w 156"/>
              <a:gd name="T63" fmla="*/ 168 h 175"/>
              <a:gd name="T64" fmla="*/ 132 w 156"/>
              <a:gd name="T65" fmla="*/ 9 h 175"/>
              <a:gd name="T66" fmla="*/ 144 w 156"/>
              <a:gd name="T67" fmla="*/ 9 h 175"/>
              <a:gd name="T68" fmla="*/ 122 w 156"/>
              <a:gd name="T69"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75">
                <a:moveTo>
                  <a:pt x="0" y="0"/>
                </a:moveTo>
                <a:lnTo>
                  <a:pt x="32" y="175"/>
                </a:lnTo>
                <a:lnTo>
                  <a:pt x="127" y="175"/>
                </a:lnTo>
                <a:lnTo>
                  <a:pt x="156" y="0"/>
                </a:lnTo>
                <a:lnTo>
                  <a:pt x="0" y="0"/>
                </a:lnTo>
                <a:close/>
                <a:moveTo>
                  <a:pt x="37" y="168"/>
                </a:moveTo>
                <a:lnTo>
                  <a:pt x="10" y="9"/>
                </a:lnTo>
                <a:lnTo>
                  <a:pt x="24" y="9"/>
                </a:lnTo>
                <a:lnTo>
                  <a:pt x="45" y="168"/>
                </a:lnTo>
                <a:lnTo>
                  <a:pt x="37" y="168"/>
                </a:lnTo>
                <a:close/>
                <a:moveTo>
                  <a:pt x="52" y="168"/>
                </a:moveTo>
                <a:lnTo>
                  <a:pt x="34" y="9"/>
                </a:lnTo>
                <a:lnTo>
                  <a:pt x="48" y="9"/>
                </a:lnTo>
                <a:lnTo>
                  <a:pt x="61" y="168"/>
                </a:lnTo>
                <a:lnTo>
                  <a:pt x="52" y="168"/>
                </a:lnTo>
                <a:close/>
                <a:moveTo>
                  <a:pt x="68" y="168"/>
                </a:moveTo>
                <a:lnTo>
                  <a:pt x="58" y="9"/>
                </a:lnTo>
                <a:lnTo>
                  <a:pt x="72" y="9"/>
                </a:lnTo>
                <a:lnTo>
                  <a:pt x="75" y="168"/>
                </a:lnTo>
                <a:lnTo>
                  <a:pt x="68" y="168"/>
                </a:lnTo>
                <a:close/>
                <a:moveTo>
                  <a:pt x="91" y="168"/>
                </a:moveTo>
                <a:lnTo>
                  <a:pt x="82" y="168"/>
                </a:lnTo>
                <a:lnTo>
                  <a:pt x="82" y="9"/>
                </a:lnTo>
                <a:lnTo>
                  <a:pt x="96" y="9"/>
                </a:lnTo>
                <a:lnTo>
                  <a:pt x="91" y="168"/>
                </a:lnTo>
                <a:close/>
                <a:moveTo>
                  <a:pt x="98" y="168"/>
                </a:moveTo>
                <a:lnTo>
                  <a:pt x="107" y="9"/>
                </a:lnTo>
                <a:lnTo>
                  <a:pt x="120" y="9"/>
                </a:lnTo>
                <a:lnTo>
                  <a:pt x="106" y="168"/>
                </a:lnTo>
                <a:lnTo>
                  <a:pt x="98" y="168"/>
                </a:lnTo>
                <a:close/>
                <a:moveTo>
                  <a:pt x="122" y="168"/>
                </a:moveTo>
                <a:lnTo>
                  <a:pt x="113" y="168"/>
                </a:lnTo>
                <a:lnTo>
                  <a:pt x="132" y="9"/>
                </a:lnTo>
                <a:lnTo>
                  <a:pt x="144" y="9"/>
                </a:lnTo>
                <a:lnTo>
                  <a:pt x="122" y="1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2" name="Freeform 63"/>
          <p:cNvSpPr>
            <a:spLocks noEditPoints="1"/>
          </p:cNvSpPr>
          <p:nvPr/>
        </p:nvSpPr>
        <p:spPr bwMode="auto">
          <a:xfrm>
            <a:off x="6657975" y="1606550"/>
            <a:ext cx="211138" cy="136525"/>
          </a:xfrm>
          <a:custGeom>
            <a:avLst/>
            <a:gdLst>
              <a:gd name="T0" fmla="*/ 94 w 94"/>
              <a:gd name="T1" fmla="*/ 61 h 61"/>
              <a:gd name="T2" fmla="*/ 68 w 94"/>
              <a:gd name="T3" fmla="*/ 26 h 61"/>
              <a:gd name="T4" fmla="*/ 68 w 94"/>
              <a:gd name="T5" fmla="*/ 25 h 61"/>
              <a:gd name="T6" fmla="*/ 71 w 94"/>
              <a:gd name="T7" fmla="*/ 22 h 61"/>
              <a:gd name="T8" fmla="*/ 70 w 94"/>
              <a:gd name="T9" fmla="*/ 13 h 61"/>
              <a:gd name="T10" fmla="*/ 52 w 94"/>
              <a:gd name="T11" fmla="*/ 2 h 61"/>
              <a:gd name="T12" fmla="*/ 43 w 94"/>
              <a:gd name="T13" fmla="*/ 5 h 61"/>
              <a:gd name="T14" fmla="*/ 41 w 94"/>
              <a:gd name="T15" fmla="*/ 8 h 61"/>
              <a:gd name="T16" fmla="*/ 41 w 94"/>
              <a:gd name="T17" fmla="*/ 9 h 61"/>
              <a:gd name="T18" fmla="*/ 0 w 94"/>
              <a:gd name="T19" fmla="*/ 1 h 61"/>
              <a:gd name="T20" fmla="*/ 94 w 94"/>
              <a:gd name="T21" fmla="*/ 61 h 61"/>
              <a:gd name="T22" fmla="*/ 45 w 94"/>
              <a:gd name="T23" fmla="*/ 8 h 61"/>
              <a:gd name="T24" fmla="*/ 52 w 94"/>
              <a:gd name="T25" fmla="*/ 6 h 61"/>
              <a:gd name="T26" fmla="*/ 66 w 94"/>
              <a:gd name="T27" fmla="*/ 14 h 61"/>
              <a:gd name="T28" fmla="*/ 66 w 94"/>
              <a:gd name="T29" fmla="*/ 22 h 61"/>
              <a:gd name="T30" fmla="*/ 65 w 94"/>
              <a:gd name="T31" fmla="*/ 24 h 61"/>
              <a:gd name="T32" fmla="*/ 44 w 94"/>
              <a:gd name="T33" fmla="*/ 11 h 61"/>
              <a:gd name="T34" fmla="*/ 45 w 94"/>
              <a:gd name="T3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61">
                <a:moveTo>
                  <a:pt x="94" y="61"/>
                </a:moveTo>
                <a:cubicBezTo>
                  <a:pt x="94" y="61"/>
                  <a:pt x="87" y="42"/>
                  <a:pt x="68" y="26"/>
                </a:cubicBezTo>
                <a:cubicBezTo>
                  <a:pt x="68" y="26"/>
                  <a:pt x="68" y="25"/>
                  <a:pt x="68" y="25"/>
                </a:cubicBezTo>
                <a:cubicBezTo>
                  <a:pt x="71" y="22"/>
                  <a:pt x="71" y="22"/>
                  <a:pt x="71" y="22"/>
                </a:cubicBezTo>
                <a:cubicBezTo>
                  <a:pt x="73" y="19"/>
                  <a:pt x="72" y="14"/>
                  <a:pt x="70" y="13"/>
                </a:cubicBezTo>
                <a:cubicBezTo>
                  <a:pt x="52" y="2"/>
                  <a:pt x="52" y="2"/>
                  <a:pt x="52" y="2"/>
                </a:cubicBezTo>
                <a:cubicBezTo>
                  <a:pt x="49" y="0"/>
                  <a:pt x="45" y="1"/>
                  <a:pt x="43" y="5"/>
                </a:cubicBezTo>
                <a:cubicBezTo>
                  <a:pt x="41" y="8"/>
                  <a:pt x="41" y="8"/>
                  <a:pt x="41" y="8"/>
                </a:cubicBezTo>
                <a:cubicBezTo>
                  <a:pt x="41" y="8"/>
                  <a:pt x="41" y="9"/>
                  <a:pt x="41" y="9"/>
                </a:cubicBezTo>
                <a:cubicBezTo>
                  <a:pt x="29" y="5"/>
                  <a:pt x="16" y="2"/>
                  <a:pt x="0" y="1"/>
                </a:cubicBezTo>
                <a:lnTo>
                  <a:pt x="94" y="61"/>
                </a:lnTo>
                <a:close/>
                <a:moveTo>
                  <a:pt x="45" y="8"/>
                </a:moveTo>
                <a:cubicBezTo>
                  <a:pt x="47" y="6"/>
                  <a:pt x="50" y="5"/>
                  <a:pt x="52" y="6"/>
                </a:cubicBezTo>
                <a:cubicBezTo>
                  <a:pt x="66" y="14"/>
                  <a:pt x="66" y="14"/>
                  <a:pt x="66" y="14"/>
                </a:cubicBezTo>
                <a:cubicBezTo>
                  <a:pt x="68" y="16"/>
                  <a:pt x="68" y="19"/>
                  <a:pt x="66" y="22"/>
                </a:cubicBezTo>
                <a:cubicBezTo>
                  <a:pt x="65" y="24"/>
                  <a:pt x="65" y="24"/>
                  <a:pt x="65" y="24"/>
                </a:cubicBezTo>
                <a:cubicBezTo>
                  <a:pt x="59" y="19"/>
                  <a:pt x="52" y="14"/>
                  <a:pt x="44" y="11"/>
                </a:cubicBezTo>
                <a:lnTo>
                  <a:pt x="45"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3" name="Freeform 64"/>
          <p:cNvSpPr>
            <a:spLocks noEditPoints="1"/>
          </p:cNvSpPr>
          <p:nvPr/>
        </p:nvSpPr>
        <p:spPr bwMode="auto">
          <a:xfrm>
            <a:off x="7258050" y="1714500"/>
            <a:ext cx="284163" cy="314325"/>
          </a:xfrm>
          <a:custGeom>
            <a:avLst/>
            <a:gdLst>
              <a:gd name="T0" fmla="*/ 0 w 179"/>
              <a:gd name="T1" fmla="*/ 0 h 198"/>
              <a:gd name="T2" fmla="*/ 39 w 179"/>
              <a:gd name="T3" fmla="*/ 198 h 198"/>
              <a:gd name="T4" fmla="*/ 146 w 179"/>
              <a:gd name="T5" fmla="*/ 198 h 198"/>
              <a:gd name="T6" fmla="*/ 179 w 179"/>
              <a:gd name="T7" fmla="*/ 0 h 198"/>
              <a:gd name="T8" fmla="*/ 0 w 179"/>
              <a:gd name="T9" fmla="*/ 0 h 198"/>
              <a:gd name="T10" fmla="*/ 43 w 179"/>
              <a:gd name="T11" fmla="*/ 190 h 198"/>
              <a:gd name="T12" fmla="*/ 13 w 179"/>
              <a:gd name="T13" fmla="*/ 10 h 198"/>
              <a:gd name="T14" fmla="*/ 27 w 179"/>
              <a:gd name="T15" fmla="*/ 10 h 198"/>
              <a:gd name="T16" fmla="*/ 53 w 179"/>
              <a:gd name="T17" fmla="*/ 190 h 198"/>
              <a:gd name="T18" fmla="*/ 43 w 179"/>
              <a:gd name="T19" fmla="*/ 190 h 198"/>
              <a:gd name="T20" fmla="*/ 61 w 179"/>
              <a:gd name="T21" fmla="*/ 190 h 198"/>
              <a:gd name="T22" fmla="*/ 40 w 179"/>
              <a:gd name="T23" fmla="*/ 10 h 198"/>
              <a:gd name="T24" fmla="*/ 56 w 179"/>
              <a:gd name="T25" fmla="*/ 10 h 198"/>
              <a:gd name="T26" fmla="*/ 70 w 179"/>
              <a:gd name="T27" fmla="*/ 190 h 198"/>
              <a:gd name="T28" fmla="*/ 61 w 179"/>
              <a:gd name="T29" fmla="*/ 190 h 198"/>
              <a:gd name="T30" fmla="*/ 78 w 179"/>
              <a:gd name="T31" fmla="*/ 190 h 198"/>
              <a:gd name="T32" fmla="*/ 68 w 179"/>
              <a:gd name="T33" fmla="*/ 10 h 198"/>
              <a:gd name="T34" fmla="*/ 82 w 179"/>
              <a:gd name="T35" fmla="*/ 10 h 198"/>
              <a:gd name="T36" fmla="*/ 88 w 179"/>
              <a:gd name="T37" fmla="*/ 190 h 198"/>
              <a:gd name="T38" fmla="*/ 78 w 179"/>
              <a:gd name="T39" fmla="*/ 190 h 198"/>
              <a:gd name="T40" fmla="*/ 105 w 179"/>
              <a:gd name="T41" fmla="*/ 190 h 198"/>
              <a:gd name="T42" fmla="*/ 95 w 179"/>
              <a:gd name="T43" fmla="*/ 190 h 198"/>
              <a:gd name="T44" fmla="*/ 95 w 179"/>
              <a:gd name="T45" fmla="*/ 10 h 198"/>
              <a:gd name="T46" fmla="*/ 111 w 179"/>
              <a:gd name="T47" fmla="*/ 10 h 198"/>
              <a:gd name="T48" fmla="*/ 105 w 179"/>
              <a:gd name="T49" fmla="*/ 190 h 198"/>
              <a:gd name="T50" fmla="*/ 112 w 179"/>
              <a:gd name="T51" fmla="*/ 190 h 198"/>
              <a:gd name="T52" fmla="*/ 123 w 179"/>
              <a:gd name="T53" fmla="*/ 10 h 198"/>
              <a:gd name="T54" fmla="*/ 138 w 179"/>
              <a:gd name="T55" fmla="*/ 10 h 198"/>
              <a:gd name="T56" fmla="*/ 122 w 179"/>
              <a:gd name="T57" fmla="*/ 190 h 198"/>
              <a:gd name="T58" fmla="*/ 112 w 179"/>
              <a:gd name="T59" fmla="*/ 190 h 198"/>
              <a:gd name="T60" fmla="*/ 139 w 179"/>
              <a:gd name="T61" fmla="*/ 190 h 198"/>
              <a:gd name="T62" fmla="*/ 131 w 179"/>
              <a:gd name="T63" fmla="*/ 190 h 198"/>
              <a:gd name="T64" fmla="*/ 150 w 179"/>
              <a:gd name="T65" fmla="*/ 10 h 198"/>
              <a:gd name="T66" fmla="*/ 166 w 179"/>
              <a:gd name="T67" fmla="*/ 10 h 198"/>
              <a:gd name="T68" fmla="*/ 139 w 179"/>
              <a:gd name="T69" fmla="*/ 19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98">
                <a:moveTo>
                  <a:pt x="0" y="0"/>
                </a:moveTo>
                <a:lnTo>
                  <a:pt x="39" y="198"/>
                </a:lnTo>
                <a:lnTo>
                  <a:pt x="146" y="198"/>
                </a:lnTo>
                <a:lnTo>
                  <a:pt x="179" y="0"/>
                </a:lnTo>
                <a:lnTo>
                  <a:pt x="0" y="0"/>
                </a:lnTo>
                <a:close/>
                <a:moveTo>
                  <a:pt x="43" y="190"/>
                </a:moveTo>
                <a:lnTo>
                  <a:pt x="13" y="10"/>
                </a:lnTo>
                <a:lnTo>
                  <a:pt x="27" y="10"/>
                </a:lnTo>
                <a:lnTo>
                  <a:pt x="53" y="190"/>
                </a:lnTo>
                <a:lnTo>
                  <a:pt x="43" y="190"/>
                </a:lnTo>
                <a:close/>
                <a:moveTo>
                  <a:pt x="61" y="190"/>
                </a:moveTo>
                <a:lnTo>
                  <a:pt x="40" y="10"/>
                </a:lnTo>
                <a:lnTo>
                  <a:pt x="56" y="10"/>
                </a:lnTo>
                <a:lnTo>
                  <a:pt x="70" y="190"/>
                </a:lnTo>
                <a:lnTo>
                  <a:pt x="61" y="190"/>
                </a:lnTo>
                <a:close/>
                <a:moveTo>
                  <a:pt x="78" y="190"/>
                </a:moveTo>
                <a:lnTo>
                  <a:pt x="68" y="10"/>
                </a:lnTo>
                <a:lnTo>
                  <a:pt x="82" y="10"/>
                </a:lnTo>
                <a:lnTo>
                  <a:pt x="88" y="190"/>
                </a:lnTo>
                <a:lnTo>
                  <a:pt x="78" y="190"/>
                </a:lnTo>
                <a:close/>
                <a:moveTo>
                  <a:pt x="105" y="190"/>
                </a:moveTo>
                <a:lnTo>
                  <a:pt x="95" y="190"/>
                </a:lnTo>
                <a:lnTo>
                  <a:pt x="95" y="10"/>
                </a:lnTo>
                <a:lnTo>
                  <a:pt x="111" y="10"/>
                </a:lnTo>
                <a:lnTo>
                  <a:pt x="105" y="190"/>
                </a:lnTo>
                <a:close/>
                <a:moveTo>
                  <a:pt x="112" y="190"/>
                </a:moveTo>
                <a:lnTo>
                  <a:pt x="123" y="10"/>
                </a:lnTo>
                <a:lnTo>
                  <a:pt x="138" y="10"/>
                </a:lnTo>
                <a:lnTo>
                  <a:pt x="122" y="190"/>
                </a:lnTo>
                <a:lnTo>
                  <a:pt x="112" y="190"/>
                </a:lnTo>
                <a:close/>
                <a:moveTo>
                  <a:pt x="139" y="190"/>
                </a:moveTo>
                <a:lnTo>
                  <a:pt x="131" y="190"/>
                </a:lnTo>
                <a:lnTo>
                  <a:pt x="150" y="10"/>
                </a:lnTo>
                <a:lnTo>
                  <a:pt x="166" y="10"/>
                </a:lnTo>
                <a:lnTo>
                  <a:pt x="139" y="1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4" name="Freeform 65"/>
          <p:cNvSpPr>
            <a:spLocks noEditPoints="1"/>
          </p:cNvSpPr>
          <p:nvPr/>
        </p:nvSpPr>
        <p:spPr bwMode="auto">
          <a:xfrm>
            <a:off x="7256463" y="1624013"/>
            <a:ext cx="287337" cy="69850"/>
          </a:xfrm>
          <a:custGeom>
            <a:avLst/>
            <a:gdLst>
              <a:gd name="T0" fmla="*/ 128 w 128"/>
              <a:gd name="T1" fmla="*/ 31 h 31"/>
              <a:gd name="T2" fmla="*/ 80 w 128"/>
              <a:gd name="T3" fmla="*/ 14 h 31"/>
              <a:gd name="T4" fmla="*/ 80 w 128"/>
              <a:gd name="T5" fmla="*/ 12 h 31"/>
              <a:gd name="T6" fmla="*/ 81 w 128"/>
              <a:gd name="T7" fmla="*/ 8 h 31"/>
              <a:gd name="T8" fmla="*/ 74 w 128"/>
              <a:gd name="T9" fmla="*/ 0 h 31"/>
              <a:gd name="T10" fmla="*/ 50 w 128"/>
              <a:gd name="T11" fmla="*/ 0 h 31"/>
              <a:gd name="T12" fmla="*/ 44 w 128"/>
              <a:gd name="T13" fmla="*/ 8 h 31"/>
              <a:gd name="T14" fmla="*/ 44 w 128"/>
              <a:gd name="T15" fmla="*/ 12 h 31"/>
              <a:gd name="T16" fmla="*/ 44 w 128"/>
              <a:gd name="T17" fmla="*/ 14 h 31"/>
              <a:gd name="T18" fmla="*/ 0 w 128"/>
              <a:gd name="T19" fmla="*/ 31 h 31"/>
              <a:gd name="T20" fmla="*/ 128 w 128"/>
              <a:gd name="T21" fmla="*/ 31 h 31"/>
              <a:gd name="T22" fmla="*/ 48 w 128"/>
              <a:gd name="T23" fmla="*/ 10 h 31"/>
              <a:gd name="T24" fmla="*/ 53 w 128"/>
              <a:gd name="T25" fmla="*/ 4 h 31"/>
              <a:gd name="T26" fmla="*/ 71 w 128"/>
              <a:gd name="T27" fmla="*/ 4 h 31"/>
              <a:gd name="T28" fmla="*/ 76 w 128"/>
              <a:gd name="T29" fmla="*/ 10 h 31"/>
              <a:gd name="T30" fmla="*/ 76 w 128"/>
              <a:gd name="T31" fmla="*/ 13 h 31"/>
              <a:gd name="T32" fmla="*/ 48 w 128"/>
              <a:gd name="T33" fmla="*/ 13 h 31"/>
              <a:gd name="T34" fmla="*/ 48 w 128"/>
              <a:gd name="T3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31">
                <a:moveTo>
                  <a:pt x="128" y="31"/>
                </a:moveTo>
                <a:cubicBezTo>
                  <a:pt x="128" y="31"/>
                  <a:pt x="109" y="18"/>
                  <a:pt x="80" y="14"/>
                </a:cubicBezTo>
                <a:cubicBezTo>
                  <a:pt x="80" y="13"/>
                  <a:pt x="80" y="13"/>
                  <a:pt x="80" y="12"/>
                </a:cubicBezTo>
                <a:cubicBezTo>
                  <a:pt x="81" y="8"/>
                  <a:pt x="81" y="8"/>
                  <a:pt x="81" y="8"/>
                </a:cubicBezTo>
                <a:cubicBezTo>
                  <a:pt x="81" y="4"/>
                  <a:pt x="78" y="0"/>
                  <a:pt x="74" y="0"/>
                </a:cubicBezTo>
                <a:cubicBezTo>
                  <a:pt x="50" y="0"/>
                  <a:pt x="50" y="0"/>
                  <a:pt x="50" y="0"/>
                </a:cubicBezTo>
                <a:cubicBezTo>
                  <a:pt x="46" y="0"/>
                  <a:pt x="43" y="4"/>
                  <a:pt x="44" y="8"/>
                </a:cubicBezTo>
                <a:cubicBezTo>
                  <a:pt x="44" y="12"/>
                  <a:pt x="44" y="12"/>
                  <a:pt x="44" y="12"/>
                </a:cubicBezTo>
                <a:cubicBezTo>
                  <a:pt x="44" y="13"/>
                  <a:pt x="44" y="14"/>
                  <a:pt x="44" y="14"/>
                </a:cubicBezTo>
                <a:cubicBezTo>
                  <a:pt x="30" y="16"/>
                  <a:pt x="15" y="22"/>
                  <a:pt x="0" y="31"/>
                </a:cubicBezTo>
                <a:lnTo>
                  <a:pt x="128" y="31"/>
                </a:lnTo>
                <a:close/>
                <a:moveTo>
                  <a:pt x="48" y="10"/>
                </a:moveTo>
                <a:cubicBezTo>
                  <a:pt x="48" y="7"/>
                  <a:pt x="50" y="4"/>
                  <a:pt x="53" y="4"/>
                </a:cubicBezTo>
                <a:cubicBezTo>
                  <a:pt x="71" y="4"/>
                  <a:pt x="71" y="4"/>
                  <a:pt x="71" y="4"/>
                </a:cubicBezTo>
                <a:cubicBezTo>
                  <a:pt x="74" y="4"/>
                  <a:pt x="76" y="7"/>
                  <a:pt x="76" y="10"/>
                </a:cubicBezTo>
                <a:cubicBezTo>
                  <a:pt x="76" y="13"/>
                  <a:pt x="76" y="13"/>
                  <a:pt x="76" y="13"/>
                </a:cubicBezTo>
                <a:cubicBezTo>
                  <a:pt x="68" y="12"/>
                  <a:pt x="58" y="12"/>
                  <a:pt x="48" y="13"/>
                </a:cubicBezTo>
                <a:lnTo>
                  <a:pt x="48" y="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5" name="Freeform 66"/>
          <p:cNvSpPr/>
          <p:nvPr/>
        </p:nvSpPr>
        <p:spPr bwMode="auto">
          <a:xfrm>
            <a:off x="7862888" y="1668463"/>
            <a:ext cx="247650" cy="214312"/>
          </a:xfrm>
          <a:custGeom>
            <a:avLst/>
            <a:gdLst>
              <a:gd name="T0" fmla="*/ 92 w 110"/>
              <a:gd name="T1" fmla="*/ 29 h 95"/>
              <a:gd name="T2" fmla="*/ 110 w 110"/>
              <a:gd name="T3" fmla="*/ 17 h 95"/>
              <a:gd name="T4" fmla="*/ 66 w 110"/>
              <a:gd name="T5" fmla="*/ 17 h 95"/>
              <a:gd name="T6" fmla="*/ 53 w 110"/>
              <a:gd name="T7" fmla="*/ 0 h 95"/>
              <a:gd name="T8" fmla="*/ 21 w 110"/>
              <a:gd name="T9" fmla="*/ 0 h 95"/>
              <a:gd name="T10" fmla="*/ 1 w 110"/>
              <a:gd name="T11" fmla="*/ 20 h 95"/>
              <a:gd name="T12" fmla="*/ 0 w 110"/>
              <a:gd name="T13" fmla="*/ 95 h 95"/>
              <a:gd name="T14" fmla="*/ 82 w 110"/>
              <a:gd name="T15" fmla="*/ 95 h 95"/>
              <a:gd name="T16" fmla="*/ 92 w 110"/>
              <a:gd name="T1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6" name="Freeform 67"/>
          <p:cNvSpPr>
            <a:spLocks noEditPoints="1"/>
          </p:cNvSpPr>
          <p:nvPr/>
        </p:nvSpPr>
        <p:spPr bwMode="auto">
          <a:xfrm>
            <a:off x="8050213" y="1711325"/>
            <a:ext cx="227012" cy="223838"/>
          </a:xfrm>
          <a:custGeom>
            <a:avLst/>
            <a:gdLst>
              <a:gd name="T0" fmla="*/ 83 w 101"/>
              <a:gd name="T1" fmla="*/ 18 h 99"/>
              <a:gd name="T2" fmla="*/ 18 w 101"/>
              <a:gd name="T3" fmla="*/ 18 h 99"/>
              <a:gd name="T4" fmla="*/ 18 w 101"/>
              <a:gd name="T5" fmla="*/ 81 h 99"/>
              <a:gd name="T6" fmla="*/ 83 w 101"/>
              <a:gd name="T7" fmla="*/ 81 h 99"/>
              <a:gd name="T8" fmla="*/ 83 w 101"/>
              <a:gd name="T9" fmla="*/ 18 h 99"/>
              <a:gd name="T10" fmla="*/ 28 w 101"/>
              <a:gd name="T11" fmla="*/ 71 h 99"/>
              <a:gd name="T12" fmla="*/ 28 w 101"/>
              <a:gd name="T13" fmla="*/ 27 h 99"/>
              <a:gd name="T14" fmla="*/ 73 w 101"/>
              <a:gd name="T15" fmla="*/ 27 h 99"/>
              <a:gd name="T16" fmla="*/ 73 w 101"/>
              <a:gd name="T17" fmla="*/ 71 h 99"/>
              <a:gd name="T18" fmla="*/ 28 w 101"/>
              <a:gd name="T19"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7" name="Freeform 68"/>
          <p:cNvSpPr>
            <a:spLocks noEditPoints="1"/>
          </p:cNvSpPr>
          <p:nvPr/>
        </p:nvSpPr>
        <p:spPr bwMode="auto">
          <a:xfrm>
            <a:off x="7939088" y="1898650"/>
            <a:ext cx="146050" cy="141288"/>
          </a:xfrm>
          <a:custGeom>
            <a:avLst/>
            <a:gdLst>
              <a:gd name="T0" fmla="*/ 61 w 65"/>
              <a:gd name="T1" fmla="*/ 3 h 63"/>
              <a:gd name="T2" fmla="*/ 48 w 65"/>
              <a:gd name="T3" fmla="*/ 3 h 63"/>
              <a:gd name="T4" fmla="*/ 47 w 65"/>
              <a:gd name="T5" fmla="*/ 4 h 63"/>
              <a:gd name="T6" fmla="*/ 61 w 65"/>
              <a:gd name="T7" fmla="*/ 17 h 63"/>
              <a:gd name="T8" fmla="*/ 61 w 65"/>
              <a:gd name="T9" fmla="*/ 16 h 63"/>
              <a:gd name="T10" fmla="*/ 61 w 65"/>
              <a:gd name="T11" fmla="*/ 3 h 63"/>
              <a:gd name="T12" fmla="*/ 4 w 65"/>
              <a:gd name="T13" fmla="*/ 46 h 63"/>
              <a:gd name="T14" fmla="*/ 4 w 65"/>
              <a:gd name="T15" fmla="*/ 59 h 63"/>
              <a:gd name="T16" fmla="*/ 17 w 65"/>
              <a:gd name="T17" fmla="*/ 59 h 63"/>
              <a:gd name="T18" fmla="*/ 56 w 65"/>
              <a:gd name="T19" fmla="*/ 21 h 63"/>
              <a:gd name="T20" fmla="*/ 43 w 65"/>
              <a:gd name="T21" fmla="*/ 8 h 63"/>
              <a:gd name="T22" fmla="*/ 4 w 65"/>
              <a:gd name="T23"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8" name="Freeform 69"/>
          <p:cNvSpPr/>
          <p:nvPr/>
        </p:nvSpPr>
        <p:spPr bwMode="auto">
          <a:xfrm>
            <a:off x="928688" y="2281238"/>
            <a:ext cx="200025" cy="249237"/>
          </a:xfrm>
          <a:custGeom>
            <a:avLst/>
            <a:gdLst>
              <a:gd name="T0" fmla="*/ 63 w 126"/>
              <a:gd name="T1" fmla="*/ 157 h 157"/>
              <a:gd name="T2" fmla="*/ 0 w 126"/>
              <a:gd name="T3" fmla="*/ 71 h 157"/>
              <a:gd name="T4" fmla="*/ 35 w 126"/>
              <a:gd name="T5" fmla="*/ 71 h 157"/>
              <a:gd name="T6" fmla="*/ 35 w 126"/>
              <a:gd name="T7" fmla="*/ 0 h 157"/>
              <a:gd name="T8" fmla="*/ 92 w 126"/>
              <a:gd name="T9" fmla="*/ 0 h 157"/>
              <a:gd name="T10" fmla="*/ 92 w 126"/>
              <a:gd name="T11" fmla="*/ 71 h 157"/>
              <a:gd name="T12" fmla="*/ 126 w 126"/>
              <a:gd name="T13" fmla="*/ 71 h 157"/>
              <a:gd name="T14" fmla="*/ 63 w 126"/>
              <a:gd name="T15" fmla="*/ 157 h 157"/>
              <a:gd name="T16" fmla="*/ 63 w 126"/>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57">
                <a:moveTo>
                  <a:pt x="63" y="157"/>
                </a:moveTo>
                <a:lnTo>
                  <a:pt x="0" y="71"/>
                </a:lnTo>
                <a:lnTo>
                  <a:pt x="35" y="71"/>
                </a:lnTo>
                <a:lnTo>
                  <a:pt x="35" y="0"/>
                </a:lnTo>
                <a:lnTo>
                  <a:pt x="92" y="0"/>
                </a:lnTo>
                <a:lnTo>
                  <a:pt x="92" y="71"/>
                </a:lnTo>
                <a:lnTo>
                  <a:pt x="126" y="71"/>
                </a:lnTo>
                <a:lnTo>
                  <a:pt x="63" y="157"/>
                </a:lnTo>
                <a:lnTo>
                  <a:pt x="63" y="15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19" name="Freeform 70"/>
          <p:cNvSpPr/>
          <p:nvPr/>
        </p:nvSpPr>
        <p:spPr bwMode="auto">
          <a:xfrm>
            <a:off x="868363" y="2493963"/>
            <a:ext cx="319087" cy="101600"/>
          </a:xfrm>
          <a:custGeom>
            <a:avLst/>
            <a:gdLst>
              <a:gd name="T0" fmla="*/ 201 w 201"/>
              <a:gd name="T1" fmla="*/ 0 h 64"/>
              <a:gd name="T2" fmla="*/ 178 w 201"/>
              <a:gd name="T3" fmla="*/ 0 h 64"/>
              <a:gd name="T4" fmla="*/ 178 w 201"/>
              <a:gd name="T5" fmla="*/ 43 h 64"/>
              <a:gd name="T6" fmla="*/ 22 w 201"/>
              <a:gd name="T7" fmla="*/ 43 h 64"/>
              <a:gd name="T8" fmla="*/ 22 w 201"/>
              <a:gd name="T9" fmla="*/ 0 h 64"/>
              <a:gd name="T10" fmla="*/ 0 w 201"/>
              <a:gd name="T11" fmla="*/ 0 h 64"/>
              <a:gd name="T12" fmla="*/ 0 w 201"/>
              <a:gd name="T13" fmla="*/ 64 h 64"/>
              <a:gd name="T14" fmla="*/ 201 w 201"/>
              <a:gd name="T15" fmla="*/ 64 h 64"/>
              <a:gd name="T16" fmla="*/ 201 w 20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64">
                <a:moveTo>
                  <a:pt x="201" y="0"/>
                </a:moveTo>
                <a:lnTo>
                  <a:pt x="178" y="0"/>
                </a:lnTo>
                <a:lnTo>
                  <a:pt x="178" y="43"/>
                </a:lnTo>
                <a:lnTo>
                  <a:pt x="22" y="43"/>
                </a:lnTo>
                <a:lnTo>
                  <a:pt x="22" y="0"/>
                </a:lnTo>
                <a:lnTo>
                  <a:pt x="0" y="0"/>
                </a:lnTo>
                <a:lnTo>
                  <a:pt x="0" y="64"/>
                </a:lnTo>
                <a:lnTo>
                  <a:pt x="201" y="64"/>
                </a:lnTo>
                <a:lnTo>
                  <a:pt x="20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0" name="Freeform 71"/>
          <p:cNvSpPr>
            <a:spLocks noEditPoints="1"/>
          </p:cNvSpPr>
          <p:nvPr/>
        </p:nvSpPr>
        <p:spPr bwMode="auto">
          <a:xfrm>
            <a:off x="1562100" y="2273300"/>
            <a:ext cx="331788" cy="182563"/>
          </a:xfrm>
          <a:custGeom>
            <a:avLst/>
            <a:gdLst>
              <a:gd name="T0" fmla="*/ 75 w 148"/>
              <a:gd name="T1" fmla="*/ 1 h 81"/>
              <a:gd name="T2" fmla="*/ 0 w 148"/>
              <a:gd name="T3" fmla="*/ 39 h 81"/>
              <a:gd name="T4" fmla="*/ 73 w 148"/>
              <a:gd name="T5" fmla="*/ 80 h 81"/>
              <a:gd name="T6" fmla="*/ 147 w 148"/>
              <a:gd name="T7" fmla="*/ 42 h 81"/>
              <a:gd name="T8" fmla="*/ 75 w 148"/>
              <a:gd name="T9" fmla="*/ 1 h 81"/>
              <a:gd name="T10" fmla="*/ 16 w 148"/>
              <a:gd name="T11" fmla="*/ 30 h 81"/>
              <a:gd name="T12" fmla="*/ 39 w 148"/>
              <a:gd name="T13" fmla="*/ 24 h 81"/>
              <a:gd name="T14" fmla="*/ 51 w 148"/>
              <a:gd name="T15" fmla="*/ 37 h 81"/>
              <a:gd name="T16" fmla="*/ 27 w 148"/>
              <a:gd name="T17" fmla="*/ 42 h 81"/>
              <a:gd name="T18" fmla="*/ 16 w 148"/>
              <a:gd name="T19" fmla="*/ 30 h 81"/>
              <a:gd name="T20" fmla="*/ 63 w 148"/>
              <a:gd name="T21" fmla="*/ 65 h 81"/>
              <a:gd name="T22" fmla="*/ 37 w 148"/>
              <a:gd name="T23" fmla="*/ 67 h 81"/>
              <a:gd name="T24" fmla="*/ 34 w 148"/>
              <a:gd name="T25" fmla="*/ 53 h 81"/>
              <a:gd name="T26" fmla="*/ 59 w 148"/>
              <a:gd name="T27" fmla="*/ 51 h 81"/>
              <a:gd name="T28" fmla="*/ 63 w 148"/>
              <a:gd name="T29" fmla="*/ 65 h 81"/>
              <a:gd name="T30" fmla="*/ 74 w 148"/>
              <a:gd name="T31" fmla="*/ 28 h 81"/>
              <a:gd name="T32" fmla="*/ 56 w 148"/>
              <a:gd name="T33" fmla="*/ 18 h 81"/>
              <a:gd name="T34" fmla="*/ 74 w 148"/>
              <a:gd name="T35" fmla="*/ 9 h 81"/>
              <a:gd name="T36" fmla="*/ 92 w 148"/>
              <a:gd name="T37" fmla="*/ 19 h 81"/>
              <a:gd name="T38" fmla="*/ 74 w 148"/>
              <a:gd name="T39" fmla="*/ 28 h 81"/>
              <a:gd name="T40" fmla="*/ 109 w 148"/>
              <a:gd name="T41" fmla="*/ 68 h 81"/>
              <a:gd name="T42" fmla="*/ 83 w 148"/>
              <a:gd name="T43" fmla="*/ 66 h 81"/>
              <a:gd name="T44" fmla="*/ 88 w 148"/>
              <a:gd name="T45" fmla="*/ 52 h 81"/>
              <a:gd name="T46" fmla="*/ 113 w 148"/>
              <a:gd name="T47" fmla="*/ 55 h 81"/>
              <a:gd name="T48" fmla="*/ 109 w 148"/>
              <a:gd name="T49" fmla="*/ 68 h 81"/>
              <a:gd name="T50" fmla="*/ 120 w 148"/>
              <a:gd name="T51" fmla="*/ 44 h 81"/>
              <a:gd name="T52" fmla="*/ 97 w 148"/>
              <a:gd name="T53" fmla="*/ 38 h 81"/>
              <a:gd name="T54" fmla="*/ 109 w 148"/>
              <a:gd name="T55" fmla="*/ 26 h 81"/>
              <a:gd name="T56" fmla="*/ 132 w 148"/>
              <a:gd name="T57" fmla="*/ 32 h 81"/>
              <a:gd name="T58" fmla="*/ 120 w 148"/>
              <a:gd name="T59"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81">
                <a:moveTo>
                  <a:pt x="75" y="1"/>
                </a:moveTo>
                <a:cubicBezTo>
                  <a:pt x="34" y="0"/>
                  <a:pt x="1" y="17"/>
                  <a:pt x="0" y="39"/>
                </a:cubicBezTo>
                <a:cubicBezTo>
                  <a:pt x="0" y="61"/>
                  <a:pt x="32" y="79"/>
                  <a:pt x="73" y="80"/>
                </a:cubicBezTo>
                <a:cubicBezTo>
                  <a:pt x="114" y="81"/>
                  <a:pt x="147" y="64"/>
                  <a:pt x="147" y="42"/>
                </a:cubicBezTo>
                <a:cubicBezTo>
                  <a:pt x="148" y="20"/>
                  <a:pt x="115" y="2"/>
                  <a:pt x="75" y="1"/>
                </a:cubicBezTo>
                <a:close/>
                <a:moveTo>
                  <a:pt x="16" y="30"/>
                </a:moveTo>
                <a:cubicBezTo>
                  <a:pt x="19" y="25"/>
                  <a:pt x="30" y="22"/>
                  <a:pt x="39" y="24"/>
                </a:cubicBezTo>
                <a:cubicBezTo>
                  <a:pt x="49" y="26"/>
                  <a:pt x="54" y="32"/>
                  <a:pt x="51" y="37"/>
                </a:cubicBezTo>
                <a:cubicBezTo>
                  <a:pt x="47" y="42"/>
                  <a:pt x="37" y="44"/>
                  <a:pt x="27" y="42"/>
                </a:cubicBezTo>
                <a:cubicBezTo>
                  <a:pt x="18" y="40"/>
                  <a:pt x="13" y="35"/>
                  <a:pt x="16" y="30"/>
                </a:cubicBezTo>
                <a:close/>
                <a:moveTo>
                  <a:pt x="63" y="65"/>
                </a:moveTo>
                <a:cubicBezTo>
                  <a:pt x="57" y="69"/>
                  <a:pt x="45" y="70"/>
                  <a:pt x="37" y="67"/>
                </a:cubicBezTo>
                <a:cubicBezTo>
                  <a:pt x="29" y="63"/>
                  <a:pt x="28" y="57"/>
                  <a:pt x="34" y="53"/>
                </a:cubicBezTo>
                <a:cubicBezTo>
                  <a:pt x="40" y="49"/>
                  <a:pt x="51" y="48"/>
                  <a:pt x="59" y="51"/>
                </a:cubicBezTo>
                <a:cubicBezTo>
                  <a:pt x="67" y="55"/>
                  <a:pt x="69" y="61"/>
                  <a:pt x="63" y="65"/>
                </a:cubicBezTo>
                <a:close/>
                <a:moveTo>
                  <a:pt x="74" y="28"/>
                </a:moveTo>
                <a:cubicBezTo>
                  <a:pt x="64" y="28"/>
                  <a:pt x="56" y="23"/>
                  <a:pt x="56" y="18"/>
                </a:cubicBezTo>
                <a:cubicBezTo>
                  <a:pt x="56" y="13"/>
                  <a:pt x="64" y="8"/>
                  <a:pt x="74" y="9"/>
                </a:cubicBezTo>
                <a:cubicBezTo>
                  <a:pt x="84" y="9"/>
                  <a:pt x="92" y="13"/>
                  <a:pt x="92" y="19"/>
                </a:cubicBezTo>
                <a:cubicBezTo>
                  <a:pt x="92" y="24"/>
                  <a:pt x="84" y="28"/>
                  <a:pt x="74" y="28"/>
                </a:cubicBezTo>
                <a:close/>
                <a:moveTo>
                  <a:pt x="109" y="68"/>
                </a:moveTo>
                <a:cubicBezTo>
                  <a:pt x="100" y="71"/>
                  <a:pt x="89" y="70"/>
                  <a:pt x="83" y="66"/>
                </a:cubicBezTo>
                <a:cubicBezTo>
                  <a:pt x="78" y="61"/>
                  <a:pt x="79" y="55"/>
                  <a:pt x="88" y="52"/>
                </a:cubicBezTo>
                <a:cubicBezTo>
                  <a:pt x="96" y="49"/>
                  <a:pt x="107" y="50"/>
                  <a:pt x="113" y="55"/>
                </a:cubicBezTo>
                <a:cubicBezTo>
                  <a:pt x="119" y="59"/>
                  <a:pt x="117" y="65"/>
                  <a:pt x="109" y="68"/>
                </a:cubicBezTo>
                <a:close/>
                <a:moveTo>
                  <a:pt x="120" y="44"/>
                </a:moveTo>
                <a:cubicBezTo>
                  <a:pt x="110" y="46"/>
                  <a:pt x="100" y="43"/>
                  <a:pt x="97" y="38"/>
                </a:cubicBezTo>
                <a:cubicBezTo>
                  <a:pt x="94" y="33"/>
                  <a:pt x="99" y="27"/>
                  <a:pt x="109" y="26"/>
                </a:cubicBezTo>
                <a:cubicBezTo>
                  <a:pt x="118" y="24"/>
                  <a:pt x="129" y="27"/>
                  <a:pt x="132" y="32"/>
                </a:cubicBezTo>
                <a:cubicBezTo>
                  <a:pt x="135" y="38"/>
                  <a:pt x="129" y="43"/>
                  <a:pt x="120" y="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1" name="Freeform 72"/>
          <p:cNvSpPr>
            <a:spLocks noEditPoints="1"/>
          </p:cNvSpPr>
          <p:nvPr/>
        </p:nvSpPr>
        <p:spPr bwMode="auto">
          <a:xfrm>
            <a:off x="1436688" y="2393950"/>
            <a:ext cx="446087" cy="206375"/>
          </a:xfrm>
          <a:custGeom>
            <a:avLst/>
            <a:gdLst>
              <a:gd name="T0" fmla="*/ 199 w 199"/>
              <a:gd name="T1" fmla="*/ 25 h 92"/>
              <a:gd name="T2" fmla="*/ 199 w 199"/>
              <a:gd name="T3" fmla="*/ 25 h 92"/>
              <a:gd name="T4" fmla="*/ 199 w 199"/>
              <a:gd name="T5" fmla="*/ 19 h 92"/>
              <a:gd name="T6" fmla="*/ 125 w 199"/>
              <a:gd name="T7" fmla="*/ 37 h 92"/>
              <a:gd name="T8" fmla="*/ 1 w 199"/>
              <a:gd name="T9" fmla="*/ 48 h 92"/>
              <a:gd name="T10" fmla="*/ 1 w 199"/>
              <a:gd name="T11" fmla="*/ 60 h 92"/>
              <a:gd name="T12" fmla="*/ 21 w 199"/>
              <a:gd name="T13" fmla="*/ 36 h 92"/>
              <a:gd name="T14" fmla="*/ 20 w 199"/>
              <a:gd name="T15" fmla="*/ 63 h 92"/>
              <a:gd name="T16" fmla="*/ 1 w 199"/>
              <a:gd name="T17" fmla="*/ 84 h 92"/>
              <a:gd name="T18" fmla="*/ 0 w 199"/>
              <a:gd name="T19" fmla="*/ 92 h 92"/>
              <a:gd name="T20" fmla="*/ 124 w 199"/>
              <a:gd name="T21" fmla="*/ 81 h 92"/>
              <a:gd name="T22" fmla="*/ 198 w 199"/>
              <a:gd name="T23" fmla="*/ 63 h 92"/>
              <a:gd name="T24" fmla="*/ 199 w 199"/>
              <a:gd name="T25" fmla="*/ 59 h 92"/>
              <a:gd name="T26" fmla="*/ 199 w 199"/>
              <a:gd name="T27" fmla="*/ 59 h 92"/>
              <a:gd name="T28" fmla="*/ 199 w 199"/>
              <a:gd name="T29" fmla="*/ 25 h 92"/>
              <a:gd name="T30" fmla="*/ 57 w 199"/>
              <a:gd name="T31" fmla="*/ 60 h 92"/>
              <a:gd name="T32" fmla="*/ 29 w 199"/>
              <a:gd name="T33" fmla="*/ 59 h 92"/>
              <a:gd name="T34" fmla="*/ 30 w 199"/>
              <a:gd name="T35" fmla="*/ 33 h 92"/>
              <a:gd name="T36" fmla="*/ 57 w 199"/>
              <a:gd name="T37" fmla="*/ 33 h 92"/>
              <a:gd name="T38" fmla="*/ 57 w 199"/>
              <a:gd name="T39" fmla="*/ 60 h 92"/>
              <a:gd name="T40" fmla="*/ 105 w 199"/>
              <a:gd name="T41" fmla="*/ 70 h 92"/>
              <a:gd name="T42" fmla="*/ 67 w 199"/>
              <a:gd name="T43" fmla="*/ 62 h 92"/>
              <a:gd name="T44" fmla="*/ 67 w 199"/>
              <a:gd name="T45" fmla="*/ 35 h 92"/>
              <a:gd name="T46" fmla="*/ 105 w 199"/>
              <a:gd name="T47" fmla="*/ 44 h 92"/>
              <a:gd name="T48" fmla="*/ 105 w 199"/>
              <a:gd name="T49" fmla="*/ 70 h 92"/>
              <a:gd name="T50" fmla="*/ 153 w 199"/>
              <a:gd name="T51" fmla="*/ 71 h 92"/>
              <a:gd name="T52" fmla="*/ 125 w 199"/>
              <a:gd name="T53" fmla="*/ 73 h 92"/>
              <a:gd name="T54" fmla="*/ 115 w 199"/>
              <a:gd name="T55" fmla="*/ 72 h 92"/>
              <a:gd name="T56" fmla="*/ 116 w 199"/>
              <a:gd name="T57" fmla="*/ 46 h 92"/>
              <a:gd name="T58" fmla="*/ 126 w 199"/>
              <a:gd name="T59" fmla="*/ 47 h 92"/>
              <a:gd name="T60" fmla="*/ 154 w 199"/>
              <a:gd name="T61" fmla="*/ 45 h 92"/>
              <a:gd name="T62" fmla="*/ 153 w 199"/>
              <a:gd name="T63" fmla="*/ 71 h 92"/>
              <a:gd name="T64" fmla="*/ 164 w 199"/>
              <a:gd name="T65" fmla="*/ 43 h 92"/>
              <a:gd name="T66" fmla="*/ 191 w 199"/>
              <a:gd name="T67" fmla="*/ 34 h 92"/>
              <a:gd name="T68" fmla="*/ 191 w 199"/>
              <a:gd name="T69" fmla="*/ 59 h 92"/>
              <a:gd name="T70" fmla="*/ 164 w 199"/>
              <a:gd name="T71" fmla="*/ 69 h 92"/>
              <a:gd name="T72" fmla="*/ 164 w 199"/>
              <a:gd name="T73" fmla="*/ 4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92">
                <a:moveTo>
                  <a:pt x="199" y="25"/>
                </a:moveTo>
                <a:cubicBezTo>
                  <a:pt x="199" y="25"/>
                  <a:pt x="199" y="25"/>
                  <a:pt x="199" y="25"/>
                </a:cubicBezTo>
                <a:cubicBezTo>
                  <a:pt x="199" y="19"/>
                  <a:pt x="199" y="19"/>
                  <a:pt x="199" y="19"/>
                </a:cubicBezTo>
                <a:cubicBezTo>
                  <a:pt x="199" y="19"/>
                  <a:pt x="171" y="40"/>
                  <a:pt x="125" y="37"/>
                </a:cubicBezTo>
                <a:cubicBezTo>
                  <a:pt x="80" y="35"/>
                  <a:pt x="22" y="0"/>
                  <a:pt x="1" y="48"/>
                </a:cubicBezTo>
                <a:cubicBezTo>
                  <a:pt x="1" y="60"/>
                  <a:pt x="1" y="60"/>
                  <a:pt x="1" y="60"/>
                </a:cubicBezTo>
                <a:cubicBezTo>
                  <a:pt x="8" y="44"/>
                  <a:pt x="15" y="38"/>
                  <a:pt x="21" y="36"/>
                </a:cubicBezTo>
                <a:cubicBezTo>
                  <a:pt x="20" y="63"/>
                  <a:pt x="20" y="63"/>
                  <a:pt x="20" y="63"/>
                </a:cubicBezTo>
                <a:cubicBezTo>
                  <a:pt x="13" y="66"/>
                  <a:pt x="4" y="74"/>
                  <a:pt x="1" y="84"/>
                </a:cubicBezTo>
                <a:cubicBezTo>
                  <a:pt x="0" y="92"/>
                  <a:pt x="0" y="92"/>
                  <a:pt x="0" y="92"/>
                </a:cubicBezTo>
                <a:cubicBezTo>
                  <a:pt x="21" y="44"/>
                  <a:pt x="79" y="78"/>
                  <a:pt x="124" y="81"/>
                </a:cubicBezTo>
                <a:cubicBezTo>
                  <a:pt x="170" y="84"/>
                  <a:pt x="198" y="63"/>
                  <a:pt x="198" y="63"/>
                </a:cubicBezTo>
                <a:cubicBezTo>
                  <a:pt x="199" y="59"/>
                  <a:pt x="199" y="59"/>
                  <a:pt x="199" y="59"/>
                </a:cubicBezTo>
                <a:cubicBezTo>
                  <a:pt x="199" y="59"/>
                  <a:pt x="199" y="59"/>
                  <a:pt x="199" y="59"/>
                </a:cubicBezTo>
                <a:lnTo>
                  <a:pt x="199" y="25"/>
                </a:lnTo>
                <a:close/>
                <a:moveTo>
                  <a:pt x="57" y="60"/>
                </a:moveTo>
                <a:cubicBezTo>
                  <a:pt x="47" y="58"/>
                  <a:pt x="38" y="58"/>
                  <a:pt x="29" y="59"/>
                </a:cubicBezTo>
                <a:cubicBezTo>
                  <a:pt x="30" y="33"/>
                  <a:pt x="30" y="33"/>
                  <a:pt x="30" y="33"/>
                </a:cubicBezTo>
                <a:cubicBezTo>
                  <a:pt x="39" y="31"/>
                  <a:pt x="48" y="32"/>
                  <a:pt x="57" y="33"/>
                </a:cubicBezTo>
                <a:lnTo>
                  <a:pt x="57" y="60"/>
                </a:lnTo>
                <a:close/>
                <a:moveTo>
                  <a:pt x="105" y="70"/>
                </a:moveTo>
                <a:cubicBezTo>
                  <a:pt x="92" y="68"/>
                  <a:pt x="79" y="64"/>
                  <a:pt x="67" y="62"/>
                </a:cubicBezTo>
                <a:cubicBezTo>
                  <a:pt x="67" y="35"/>
                  <a:pt x="67" y="35"/>
                  <a:pt x="67" y="35"/>
                </a:cubicBezTo>
                <a:cubicBezTo>
                  <a:pt x="80" y="38"/>
                  <a:pt x="93" y="41"/>
                  <a:pt x="105" y="44"/>
                </a:cubicBezTo>
                <a:lnTo>
                  <a:pt x="105" y="70"/>
                </a:lnTo>
                <a:close/>
                <a:moveTo>
                  <a:pt x="153" y="71"/>
                </a:moveTo>
                <a:cubicBezTo>
                  <a:pt x="145" y="72"/>
                  <a:pt x="136" y="73"/>
                  <a:pt x="125" y="73"/>
                </a:cubicBezTo>
                <a:cubicBezTo>
                  <a:pt x="122" y="72"/>
                  <a:pt x="118" y="72"/>
                  <a:pt x="115" y="72"/>
                </a:cubicBezTo>
                <a:cubicBezTo>
                  <a:pt x="116" y="46"/>
                  <a:pt x="116" y="46"/>
                  <a:pt x="116" y="46"/>
                </a:cubicBezTo>
                <a:cubicBezTo>
                  <a:pt x="119" y="46"/>
                  <a:pt x="122" y="47"/>
                  <a:pt x="126" y="47"/>
                </a:cubicBezTo>
                <a:cubicBezTo>
                  <a:pt x="136" y="47"/>
                  <a:pt x="145" y="47"/>
                  <a:pt x="154" y="45"/>
                </a:cubicBezTo>
                <a:lnTo>
                  <a:pt x="153" y="71"/>
                </a:lnTo>
                <a:close/>
                <a:moveTo>
                  <a:pt x="164" y="43"/>
                </a:moveTo>
                <a:cubicBezTo>
                  <a:pt x="176" y="41"/>
                  <a:pt x="185" y="37"/>
                  <a:pt x="191" y="34"/>
                </a:cubicBezTo>
                <a:cubicBezTo>
                  <a:pt x="191" y="59"/>
                  <a:pt x="191" y="59"/>
                  <a:pt x="191" y="59"/>
                </a:cubicBezTo>
                <a:cubicBezTo>
                  <a:pt x="184" y="62"/>
                  <a:pt x="175" y="66"/>
                  <a:pt x="164" y="69"/>
                </a:cubicBezTo>
                <a:lnTo>
                  <a:pt x="164" y="4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2" name="Oval 73"/>
          <p:cNvSpPr>
            <a:spLocks noChangeArrowheads="1"/>
          </p:cNvSpPr>
          <p:nvPr/>
        </p:nvSpPr>
        <p:spPr bwMode="auto">
          <a:xfrm>
            <a:off x="2465388" y="2219325"/>
            <a:ext cx="20637" cy="190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3" name="Freeform 74"/>
          <p:cNvSpPr>
            <a:spLocks noEditPoints="1"/>
          </p:cNvSpPr>
          <p:nvPr/>
        </p:nvSpPr>
        <p:spPr bwMode="auto">
          <a:xfrm>
            <a:off x="2422525" y="2243138"/>
            <a:ext cx="53975" cy="177800"/>
          </a:xfrm>
          <a:custGeom>
            <a:avLst/>
            <a:gdLst>
              <a:gd name="T0" fmla="*/ 0 w 34"/>
              <a:gd name="T1" fmla="*/ 112 h 112"/>
              <a:gd name="T2" fmla="*/ 13 w 34"/>
              <a:gd name="T3" fmla="*/ 112 h 112"/>
              <a:gd name="T4" fmla="*/ 21 w 34"/>
              <a:gd name="T5" fmla="*/ 65 h 112"/>
              <a:gd name="T6" fmla="*/ 13 w 34"/>
              <a:gd name="T7" fmla="*/ 63 h 112"/>
              <a:gd name="T8" fmla="*/ 0 w 34"/>
              <a:gd name="T9" fmla="*/ 112 h 112"/>
              <a:gd name="T10" fmla="*/ 28 w 34"/>
              <a:gd name="T11" fmla="*/ 0 h 112"/>
              <a:gd name="T12" fmla="*/ 14 w 34"/>
              <a:gd name="T13" fmla="*/ 55 h 112"/>
              <a:gd name="T14" fmla="*/ 23 w 34"/>
              <a:gd name="T15" fmla="*/ 56 h 112"/>
              <a:gd name="T16" fmla="*/ 34 w 34"/>
              <a:gd name="T17" fmla="*/ 1 h 112"/>
              <a:gd name="T18" fmla="*/ 28 w 34"/>
              <a:gd name="T1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12">
                <a:moveTo>
                  <a:pt x="0" y="112"/>
                </a:moveTo>
                <a:lnTo>
                  <a:pt x="13" y="112"/>
                </a:lnTo>
                <a:lnTo>
                  <a:pt x="21" y="65"/>
                </a:lnTo>
                <a:lnTo>
                  <a:pt x="13" y="63"/>
                </a:lnTo>
                <a:lnTo>
                  <a:pt x="0" y="112"/>
                </a:lnTo>
                <a:close/>
                <a:moveTo>
                  <a:pt x="28" y="0"/>
                </a:moveTo>
                <a:lnTo>
                  <a:pt x="14" y="55"/>
                </a:lnTo>
                <a:lnTo>
                  <a:pt x="23" y="56"/>
                </a:lnTo>
                <a:lnTo>
                  <a:pt x="34" y="1"/>
                </a:lnTo>
                <a:lnTo>
                  <a:pt x="28"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4" name="Freeform 75"/>
          <p:cNvSpPr>
            <a:spLocks noEditPoints="1"/>
          </p:cNvSpPr>
          <p:nvPr/>
        </p:nvSpPr>
        <p:spPr bwMode="auto">
          <a:xfrm>
            <a:off x="2112963" y="2427288"/>
            <a:ext cx="434975" cy="166687"/>
          </a:xfrm>
          <a:custGeom>
            <a:avLst/>
            <a:gdLst>
              <a:gd name="T0" fmla="*/ 75 w 194"/>
              <a:gd name="T1" fmla="*/ 29 h 74"/>
              <a:gd name="T2" fmla="*/ 117 w 194"/>
              <a:gd name="T3" fmla="*/ 29 h 74"/>
              <a:gd name="T4" fmla="*/ 134 w 194"/>
              <a:gd name="T5" fmla="*/ 0 h 74"/>
              <a:gd name="T6" fmla="*/ 59 w 194"/>
              <a:gd name="T7" fmla="*/ 0 h 74"/>
              <a:gd name="T8" fmla="*/ 75 w 194"/>
              <a:gd name="T9" fmla="*/ 29 h 74"/>
              <a:gd name="T10" fmla="*/ 112 w 194"/>
              <a:gd name="T11" fmla="*/ 55 h 74"/>
              <a:gd name="T12" fmla="*/ 81 w 194"/>
              <a:gd name="T13" fmla="*/ 55 h 74"/>
              <a:gd name="T14" fmla="*/ 76 w 194"/>
              <a:gd name="T15" fmla="*/ 58 h 74"/>
              <a:gd name="T16" fmla="*/ 70 w 194"/>
              <a:gd name="T17" fmla="*/ 74 h 74"/>
              <a:gd name="T18" fmla="*/ 122 w 194"/>
              <a:gd name="T19" fmla="*/ 74 h 74"/>
              <a:gd name="T20" fmla="*/ 117 w 194"/>
              <a:gd name="T21" fmla="*/ 58 h 74"/>
              <a:gd name="T22" fmla="*/ 112 w 194"/>
              <a:gd name="T23" fmla="*/ 55 h 74"/>
              <a:gd name="T24" fmla="*/ 157 w 194"/>
              <a:gd name="T25" fmla="*/ 0 h 74"/>
              <a:gd name="T26" fmla="*/ 141 w 194"/>
              <a:gd name="T27" fmla="*/ 0 h 74"/>
              <a:gd name="T28" fmla="*/ 121 w 194"/>
              <a:gd name="T29" fmla="*/ 31 h 74"/>
              <a:gd name="T30" fmla="*/ 122 w 194"/>
              <a:gd name="T31" fmla="*/ 33 h 74"/>
              <a:gd name="T32" fmla="*/ 72 w 194"/>
              <a:gd name="T33" fmla="*/ 33 h 74"/>
              <a:gd name="T34" fmla="*/ 72 w 194"/>
              <a:gd name="T35" fmla="*/ 31 h 74"/>
              <a:gd name="T36" fmla="*/ 51 w 194"/>
              <a:gd name="T37" fmla="*/ 0 h 74"/>
              <a:gd name="T38" fmla="*/ 37 w 194"/>
              <a:gd name="T39" fmla="*/ 0 h 74"/>
              <a:gd name="T40" fmla="*/ 0 w 194"/>
              <a:gd name="T41" fmla="*/ 37 h 74"/>
              <a:gd name="T42" fmla="*/ 37 w 194"/>
              <a:gd name="T43" fmla="*/ 74 h 74"/>
              <a:gd name="T44" fmla="*/ 64 w 194"/>
              <a:gd name="T45" fmla="*/ 74 h 74"/>
              <a:gd name="T46" fmla="*/ 70 w 194"/>
              <a:gd name="T47" fmla="*/ 57 h 74"/>
              <a:gd name="T48" fmla="*/ 81 w 194"/>
              <a:gd name="T49" fmla="*/ 49 h 74"/>
              <a:gd name="T50" fmla="*/ 112 w 194"/>
              <a:gd name="T51" fmla="*/ 49 h 74"/>
              <a:gd name="T52" fmla="*/ 123 w 194"/>
              <a:gd name="T53" fmla="*/ 57 h 74"/>
              <a:gd name="T54" fmla="*/ 128 w 194"/>
              <a:gd name="T55" fmla="*/ 74 h 74"/>
              <a:gd name="T56" fmla="*/ 157 w 194"/>
              <a:gd name="T57" fmla="*/ 74 h 74"/>
              <a:gd name="T58" fmla="*/ 194 w 194"/>
              <a:gd name="T59" fmla="*/ 37 h 74"/>
              <a:gd name="T60" fmla="*/ 157 w 194"/>
              <a:gd name="T61" fmla="*/ 0 h 74"/>
              <a:gd name="T62" fmla="*/ 41 w 194"/>
              <a:gd name="T63" fmla="*/ 58 h 74"/>
              <a:gd name="T64" fmla="*/ 21 w 194"/>
              <a:gd name="T65" fmla="*/ 38 h 74"/>
              <a:gd name="T66" fmla="*/ 41 w 194"/>
              <a:gd name="T67" fmla="*/ 19 h 74"/>
              <a:gd name="T68" fmla="*/ 61 w 194"/>
              <a:gd name="T69" fmla="*/ 38 h 74"/>
              <a:gd name="T70" fmla="*/ 41 w 194"/>
              <a:gd name="T71" fmla="*/ 58 h 74"/>
              <a:gd name="T72" fmla="*/ 153 w 194"/>
              <a:gd name="T73" fmla="*/ 58 h 74"/>
              <a:gd name="T74" fmla="*/ 133 w 194"/>
              <a:gd name="T75" fmla="*/ 38 h 74"/>
              <a:gd name="T76" fmla="*/ 153 w 194"/>
              <a:gd name="T77" fmla="*/ 19 h 74"/>
              <a:gd name="T78" fmla="*/ 173 w 194"/>
              <a:gd name="T79" fmla="*/ 38 h 74"/>
              <a:gd name="T80" fmla="*/ 153 w 194"/>
              <a:gd name="T81"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4" h="74">
                <a:moveTo>
                  <a:pt x="75" y="29"/>
                </a:moveTo>
                <a:cubicBezTo>
                  <a:pt x="117" y="29"/>
                  <a:pt x="117" y="29"/>
                  <a:pt x="117" y="29"/>
                </a:cubicBezTo>
                <a:cubicBezTo>
                  <a:pt x="118" y="24"/>
                  <a:pt x="120" y="10"/>
                  <a:pt x="134" y="0"/>
                </a:cubicBezTo>
                <a:cubicBezTo>
                  <a:pt x="59" y="0"/>
                  <a:pt x="59" y="0"/>
                  <a:pt x="59" y="0"/>
                </a:cubicBezTo>
                <a:cubicBezTo>
                  <a:pt x="66" y="5"/>
                  <a:pt x="73" y="14"/>
                  <a:pt x="75" y="29"/>
                </a:cubicBezTo>
                <a:close/>
                <a:moveTo>
                  <a:pt x="112" y="55"/>
                </a:moveTo>
                <a:cubicBezTo>
                  <a:pt x="81" y="55"/>
                  <a:pt x="81" y="55"/>
                  <a:pt x="81" y="55"/>
                </a:cubicBezTo>
                <a:cubicBezTo>
                  <a:pt x="79" y="54"/>
                  <a:pt x="76" y="57"/>
                  <a:pt x="76" y="58"/>
                </a:cubicBezTo>
                <a:cubicBezTo>
                  <a:pt x="70" y="74"/>
                  <a:pt x="70" y="74"/>
                  <a:pt x="70" y="74"/>
                </a:cubicBezTo>
                <a:cubicBezTo>
                  <a:pt x="122" y="74"/>
                  <a:pt x="122" y="74"/>
                  <a:pt x="122" y="74"/>
                </a:cubicBezTo>
                <a:cubicBezTo>
                  <a:pt x="117" y="58"/>
                  <a:pt x="117" y="58"/>
                  <a:pt x="117" y="58"/>
                </a:cubicBezTo>
                <a:cubicBezTo>
                  <a:pt x="117" y="57"/>
                  <a:pt x="114" y="54"/>
                  <a:pt x="112" y="55"/>
                </a:cubicBezTo>
                <a:close/>
                <a:moveTo>
                  <a:pt x="157" y="0"/>
                </a:moveTo>
                <a:cubicBezTo>
                  <a:pt x="141" y="0"/>
                  <a:pt x="141" y="0"/>
                  <a:pt x="141" y="0"/>
                </a:cubicBezTo>
                <a:cubicBezTo>
                  <a:pt x="122" y="11"/>
                  <a:pt x="121" y="29"/>
                  <a:pt x="121" y="31"/>
                </a:cubicBezTo>
                <a:cubicBezTo>
                  <a:pt x="122" y="33"/>
                  <a:pt x="122" y="33"/>
                  <a:pt x="122" y="33"/>
                </a:cubicBezTo>
                <a:cubicBezTo>
                  <a:pt x="72" y="33"/>
                  <a:pt x="72" y="33"/>
                  <a:pt x="72" y="33"/>
                </a:cubicBezTo>
                <a:cubicBezTo>
                  <a:pt x="72" y="31"/>
                  <a:pt x="72" y="31"/>
                  <a:pt x="72" y="31"/>
                </a:cubicBezTo>
                <a:cubicBezTo>
                  <a:pt x="69" y="11"/>
                  <a:pt x="57" y="3"/>
                  <a:pt x="51" y="0"/>
                </a:cubicBezTo>
                <a:cubicBezTo>
                  <a:pt x="37" y="0"/>
                  <a:pt x="37" y="0"/>
                  <a:pt x="37" y="0"/>
                </a:cubicBezTo>
                <a:cubicBezTo>
                  <a:pt x="16" y="0"/>
                  <a:pt x="0" y="17"/>
                  <a:pt x="0" y="37"/>
                </a:cubicBezTo>
                <a:cubicBezTo>
                  <a:pt x="0" y="58"/>
                  <a:pt x="16" y="74"/>
                  <a:pt x="37" y="74"/>
                </a:cubicBezTo>
                <a:cubicBezTo>
                  <a:pt x="64" y="74"/>
                  <a:pt x="64" y="74"/>
                  <a:pt x="64" y="74"/>
                </a:cubicBezTo>
                <a:cubicBezTo>
                  <a:pt x="70" y="57"/>
                  <a:pt x="70" y="57"/>
                  <a:pt x="70" y="57"/>
                </a:cubicBezTo>
                <a:cubicBezTo>
                  <a:pt x="72" y="52"/>
                  <a:pt x="76" y="49"/>
                  <a:pt x="81" y="49"/>
                </a:cubicBezTo>
                <a:cubicBezTo>
                  <a:pt x="112" y="49"/>
                  <a:pt x="112" y="49"/>
                  <a:pt x="112" y="49"/>
                </a:cubicBezTo>
                <a:cubicBezTo>
                  <a:pt x="117" y="49"/>
                  <a:pt x="121" y="52"/>
                  <a:pt x="123" y="57"/>
                </a:cubicBezTo>
                <a:cubicBezTo>
                  <a:pt x="128" y="74"/>
                  <a:pt x="128" y="74"/>
                  <a:pt x="128" y="74"/>
                </a:cubicBezTo>
                <a:cubicBezTo>
                  <a:pt x="157" y="74"/>
                  <a:pt x="157" y="74"/>
                  <a:pt x="157" y="74"/>
                </a:cubicBezTo>
                <a:cubicBezTo>
                  <a:pt x="178" y="74"/>
                  <a:pt x="194" y="58"/>
                  <a:pt x="194" y="37"/>
                </a:cubicBezTo>
                <a:cubicBezTo>
                  <a:pt x="194" y="17"/>
                  <a:pt x="178" y="0"/>
                  <a:pt x="157" y="0"/>
                </a:cubicBezTo>
                <a:close/>
                <a:moveTo>
                  <a:pt x="41" y="58"/>
                </a:moveTo>
                <a:cubicBezTo>
                  <a:pt x="30" y="58"/>
                  <a:pt x="21" y="49"/>
                  <a:pt x="21" y="38"/>
                </a:cubicBezTo>
                <a:cubicBezTo>
                  <a:pt x="21" y="28"/>
                  <a:pt x="30" y="19"/>
                  <a:pt x="41" y="19"/>
                </a:cubicBezTo>
                <a:cubicBezTo>
                  <a:pt x="52" y="19"/>
                  <a:pt x="61" y="28"/>
                  <a:pt x="61" y="38"/>
                </a:cubicBezTo>
                <a:cubicBezTo>
                  <a:pt x="61" y="49"/>
                  <a:pt x="52" y="58"/>
                  <a:pt x="41" y="58"/>
                </a:cubicBezTo>
                <a:close/>
                <a:moveTo>
                  <a:pt x="153" y="58"/>
                </a:moveTo>
                <a:cubicBezTo>
                  <a:pt x="142" y="58"/>
                  <a:pt x="133" y="49"/>
                  <a:pt x="133" y="38"/>
                </a:cubicBezTo>
                <a:cubicBezTo>
                  <a:pt x="133" y="28"/>
                  <a:pt x="142" y="19"/>
                  <a:pt x="153" y="19"/>
                </a:cubicBezTo>
                <a:cubicBezTo>
                  <a:pt x="164" y="19"/>
                  <a:pt x="173" y="28"/>
                  <a:pt x="173" y="38"/>
                </a:cubicBezTo>
                <a:cubicBezTo>
                  <a:pt x="173" y="49"/>
                  <a:pt x="164" y="58"/>
                  <a:pt x="153" y="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5" name="Freeform 76"/>
          <p:cNvSpPr>
            <a:spLocks noEditPoints="1"/>
          </p:cNvSpPr>
          <p:nvPr/>
        </p:nvSpPr>
        <p:spPr bwMode="auto">
          <a:xfrm>
            <a:off x="2863850" y="2501900"/>
            <a:ext cx="212725" cy="131763"/>
          </a:xfrm>
          <a:custGeom>
            <a:avLst/>
            <a:gdLst>
              <a:gd name="T0" fmla="*/ 74 w 95"/>
              <a:gd name="T1" fmla="*/ 0 h 59"/>
              <a:gd name="T2" fmla="*/ 47 w 95"/>
              <a:gd name="T3" fmla="*/ 6 h 59"/>
              <a:gd name="T4" fmla="*/ 43 w 95"/>
              <a:gd name="T5" fmla="*/ 6 h 59"/>
              <a:gd name="T6" fmla="*/ 41 w 95"/>
              <a:gd name="T7" fmla="*/ 58 h 59"/>
              <a:gd name="T8" fmla="*/ 95 w 95"/>
              <a:gd name="T9" fmla="*/ 47 h 59"/>
              <a:gd name="T10" fmla="*/ 74 w 95"/>
              <a:gd name="T11" fmla="*/ 0 h 59"/>
              <a:gd name="T12" fmla="*/ 19 w 95"/>
              <a:gd name="T13" fmla="*/ 0 h 59"/>
              <a:gd name="T14" fmla="*/ 0 w 95"/>
              <a:gd name="T15" fmla="*/ 47 h 59"/>
              <a:gd name="T16" fmla="*/ 35 w 95"/>
              <a:gd name="T17" fmla="*/ 59 h 59"/>
              <a:gd name="T18" fmla="*/ 43 w 95"/>
              <a:gd name="T19" fmla="*/ 6 h 59"/>
              <a:gd name="T20" fmla="*/ 19 w 95"/>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9">
                <a:moveTo>
                  <a:pt x="74" y="0"/>
                </a:moveTo>
                <a:cubicBezTo>
                  <a:pt x="66" y="4"/>
                  <a:pt x="57" y="6"/>
                  <a:pt x="47" y="6"/>
                </a:cubicBezTo>
                <a:cubicBezTo>
                  <a:pt x="46" y="6"/>
                  <a:pt x="44" y="6"/>
                  <a:pt x="43" y="6"/>
                </a:cubicBezTo>
                <a:cubicBezTo>
                  <a:pt x="41" y="58"/>
                  <a:pt x="41" y="58"/>
                  <a:pt x="41" y="58"/>
                </a:cubicBezTo>
                <a:cubicBezTo>
                  <a:pt x="95" y="47"/>
                  <a:pt x="95" y="47"/>
                  <a:pt x="95" y="47"/>
                </a:cubicBezTo>
                <a:lnTo>
                  <a:pt x="74" y="0"/>
                </a:lnTo>
                <a:close/>
                <a:moveTo>
                  <a:pt x="19" y="0"/>
                </a:moveTo>
                <a:cubicBezTo>
                  <a:pt x="0" y="47"/>
                  <a:pt x="0" y="47"/>
                  <a:pt x="0" y="47"/>
                </a:cubicBezTo>
                <a:cubicBezTo>
                  <a:pt x="35" y="59"/>
                  <a:pt x="35" y="59"/>
                  <a:pt x="35" y="59"/>
                </a:cubicBezTo>
                <a:cubicBezTo>
                  <a:pt x="43" y="6"/>
                  <a:pt x="43" y="6"/>
                  <a:pt x="43" y="6"/>
                </a:cubicBezTo>
                <a:cubicBezTo>
                  <a:pt x="34" y="5"/>
                  <a:pt x="26" y="3"/>
                  <a:pt x="19"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6" name="Freeform 77"/>
          <p:cNvSpPr>
            <a:spLocks noEditPoints="1"/>
          </p:cNvSpPr>
          <p:nvPr/>
        </p:nvSpPr>
        <p:spPr bwMode="auto">
          <a:xfrm>
            <a:off x="2838450" y="2243138"/>
            <a:ext cx="260350" cy="255587"/>
          </a:xfrm>
          <a:custGeom>
            <a:avLst/>
            <a:gdLst>
              <a:gd name="T0" fmla="*/ 58 w 116"/>
              <a:gd name="T1" fmla="*/ 0 h 114"/>
              <a:gd name="T2" fmla="*/ 0 w 116"/>
              <a:gd name="T3" fmla="*/ 57 h 114"/>
              <a:gd name="T4" fmla="*/ 58 w 116"/>
              <a:gd name="T5" fmla="*/ 114 h 114"/>
              <a:gd name="T6" fmla="*/ 116 w 116"/>
              <a:gd name="T7" fmla="*/ 57 h 114"/>
              <a:gd name="T8" fmla="*/ 58 w 116"/>
              <a:gd name="T9" fmla="*/ 0 h 114"/>
              <a:gd name="T10" fmla="*/ 68 w 116"/>
              <a:gd name="T11" fmla="*/ 95 h 114"/>
              <a:gd name="T12" fmla="*/ 31 w 116"/>
              <a:gd name="T13" fmla="*/ 59 h 114"/>
              <a:gd name="T14" fmla="*/ 68 w 116"/>
              <a:gd name="T15" fmla="*/ 23 h 114"/>
              <a:gd name="T16" fmla="*/ 105 w 116"/>
              <a:gd name="T17" fmla="*/ 59 h 114"/>
              <a:gd name="T18" fmla="*/ 68 w 116"/>
              <a:gd name="T19"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4">
                <a:moveTo>
                  <a:pt x="58" y="0"/>
                </a:moveTo>
                <a:cubicBezTo>
                  <a:pt x="26" y="0"/>
                  <a:pt x="0" y="25"/>
                  <a:pt x="0" y="57"/>
                </a:cubicBezTo>
                <a:cubicBezTo>
                  <a:pt x="0" y="89"/>
                  <a:pt x="26" y="114"/>
                  <a:pt x="58" y="114"/>
                </a:cubicBezTo>
                <a:cubicBezTo>
                  <a:pt x="90" y="114"/>
                  <a:pt x="116" y="89"/>
                  <a:pt x="116" y="57"/>
                </a:cubicBezTo>
                <a:cubicBezTo>
                  <a:pt x="116" y="25"/>
                  <a:pt x="90" y="0"/>
                  <a:pt x="58" y="0"/>
                </a:cubicBezTo>
                <a:close/>
                <a:moveTo>
                  <a:pt x="68" y="95"/>
                </a:moveTo>
                <a:cubicBezTo>
                  <a:pt x="48" y="95"/>
                  <a:pt x="31" y="79"/>
                  <a:pt x="31" y="59"/>
                </a:cubicBezTo>
                <a:cubicBezTo>
                  <a:pt x="31" y="39"/>
                  <a:pt x="48" y="23"/>
                  <a:pt x="68" y="23"/>
                </a:cubicBezTo>
                <a:cubicBezTo>
                  <a:pt x="88" y="23"/>
                  <a:pt x="105" y="39"/>
                  <a:pt x="105" y="59"/>
                </a:cubicBezTo>
                <a:cubicBezTo>
                  <a:pt x="105" y="79"/>
                  <a:pt x="88" y="95"/>
                  <a:pt x="68" y="9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7" name="Freeform 78"/>
          <p:cNvSpPr>
            <a:spLocks noEditPoints="1"/>
          </p:cNvSpPr>
          <p:nvPr/>
        </p:nvSpPr>
        <p:spPr bwMode="auto">
          <a:xfrm>
            <a:off x="2930525" y="2309813"/>
            <a:ext cx="133350" cy="130175"/>
          </a:xfrm>
          <a:custGeom>
            <a:avLst/>
            <a:gdLst>
              <a:gd name="T0" fmla="*/ 30 w 59"/>
              <a:gd name="T1" fmla="*/ 0 h 58"/>
              <a:gd name="T2" fmla="*/ 0 w 59"/>
              <a:gd name="T3" fmla="*/ 29 h 58"/>
              <a:gd name="T4" fmla="*/ 30 w 59"/>
              <a:gd name="T5" fmla="*/ 58 h 58"/>
              <a:gd name="T6" fmla="*/ 59 w 59"/>
              <a:gd name="T7" fmla="*/ 29 h 58"/>
              <a:gd name="T8" fmla="*/ 30 w 59"/>
              <a:gd name="T9" fmla="*/ 0 h 58"/>
              <a:gd name="T10" fmla="*/ 37 w 59"/>
              <a:gd name="T11" fmla="*/ 44 h 58"/>
              <a:gd name="T12" fmla="*/ 21 w 59"/>
              <a:gd name="T13" fmla="*/ 29 h 58"/>
              <a:gd name="T14" fmla="*/ 37 w 59"/>
              <a:gd name="T15" fmla="*/ 14 h 58"/>
              <a:gd name="T16" fmla="*/ 52 w 59"/>
              <a:gd name="T17" fmla="*/ 29 h 58"/>
              <a:gd name="T18" fmla="*/ 37 w 59"/>
              <a:gd name="T19"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8">
                <a:moveTo>
                  <a:pt x="30" y="0"/>
                </a:moveTo>
                <a:cubicBezTo>
                  <a:pt x="13" y="0"/>
                  <a:pt x="0" y="13"/>
                  <a:pt x="0" y="29"/>
                </a:cubicBezTo>
                <a:cubicBezTo>
                  <a:pt x="0" y="45"/>
                  <a:pt x="13" y="58"/>
                  <a:pt x="30" y="58"/>
                </a:cubicBezTo>
                <a:cubicBezTo>
                  <a:pt x="46" y="58"/>
                  <a:pt x="59" y="45"/>
                  <a:pt x="59" y="29"/>
                </a:cubicBezTo>
                <a:cubicBezTo>
                  <a:pt x="59" y="13"/>
                  <a:pt x="46" y="0"/>
                  <a:pt x="30" y="0"/>
                </a:cubicBezTo>
                <a:close/>
                <a:moveTo>
                  <a:pt x="37" y="44"/>
                </a:moveTo>
                <a:cubicBezTo>
                  <a:pt x="28" y="44"/>
                  <a:pt x="21" y="38"/>
                  <a:pt x="21" y="29"/>
                </a:cubicBezTo>
                <a:cubicBezTo>
                  <a:pt x="21" y="21"/>
                  <a:pt x="28" y="14"/>
                  <a:pt x="37" y="14"/>
                </a:cubicBezTo>
                <a:cubicBezTo>
                  <a:pt x="45" y="14"/>
                  <a:pt x="52" y="21"/>
                  <a:pt x="52" y="29"/>
                </a:cubicBezTo>
                <a:cubicBezTo>
                  <a:pt x="52" y="38"/>
                  <a:pt x="45" y="44"/>
                  <a:pt x="37" y="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8" name="Freeform 79"/>
          <p:cNvSpPr>
            <a:spLocks noEditPoints="1"/>
          </p:cNvSpPr>
          <p:nvPr/>
        </p:nvSpPr>
        <p:spPr bwMode="auto">
          <a:xfrm>
            <a:off x="3406775" y="2254250"/>
            <a:ext cx="276225" cy="314325"/>
          </a:xfrm>
          <a:custGeom>
            <a:avLst/>
            <a:gdLst>
              <a:gd name="T0" fmla="*/ 105 w 123"/>
              <a:gd name="T1" fmla="*/ 67 h 140"/>
              <a:gd name="T2" fmla="*/ 105 w 123"/>
              <a:gd name="T3" fmla="*/ 67 h 140"/>
              <a:gd name="T4" fmla="*/ 123 w 123"/>
              <a:gd name="T5" fmla="*/ 36 h 140"/>
              <a:gd name="T6" fmla="*/ 87 w 123"/>
              <a:gd name="T7" fmla="*/ 0 h 140"/>
              <a:gd name="T8" fmla="*/ 51 w 123"/>
              <a:gd name="T9" fmla="*/ 32 h 140"/>
              <a:gd name="T10" fmla="*/ 29 w 123"/>
              <a:gd name="T11" fmla="*/ 21 h 140"/>
              <a:gd name="T12" fmla="*/ 4 w 123"/>
              <a:gd name="T13" fmla="*/ 46 h 140"/>
              <a:gd name="T14" fmla="*/ 15 w 123"/>
              <a:gd name="T15" fmla="*/ 67 h 140"/>
              <a:gd name="T16" fmla="*/ 14 w 123"/>
              <a:gd name="T17" fmla="*/ 67 h 140"/>
              <a:gd name="T18" fmla="*/ 0 w 123"/>
              <a:gd name="T19" fmla="*/ 81 h 140"/>
              <a:gd name="T20" fmla="*/ 0 w 123"/>
              <a:gd name="T21" fmla="*/ 126 h 140"/>
              <a:gd name="T22" fmla="*/ 14 w 123"/>
              <a:gd name="T23" fmla="*/ 140 h 140"/>
              <a:gd name="T24" fmla="*/ 105 w 123"/>
              <a:gd name="T25" fmla="*/ 140 h 140"/>
              <a:gd name="T26" fmla="*/ 119 w 123"/>
              <a:gd name="T27" fmla="*/ 126 h 140"/>
              <a:gd name="T28" fmla="*/ 119 w 123"/>
              <a:gd name="T29" fmla="*/ 81 h 140"/>
              <a:gd name="T30" fmla="*/ 105 w 123"/>
              <a:gd name="T31" fmla="*/ 67 h 140"/>
              <a:gd name="T32" fmla="*/ 44 w 123"/>
              <a:gd name="T33" fmla="*/ 67 h 140"/>
              <a:gd name="T34" fmla="*/ 54 w 123"/>
              <a:gd name="T35" fmla="*/ 51 h 140"/>
              <a:gd name="T36" fmla="*/ 70 w 123"/>
              <a:gd name="T37" fmla="*/ 67 h 140"/>
              <a:gd name="T38" fmla="*/ 44 w 123"/>
              <a:gd name="T39" fmla="*/ 67 h 140"/>
              <a:gd name="T40" fmla="*/ 62 w 123"/>
              <a:gd name="T41" fmla="*/ 36 h 140"/>
              <a:gd name="T42" fmla="*/ 87 w 123"/>
              <a:gd name="T43" fmla="*/ 11 h 140"/>
              <a:gd name="T44" fmla="*/ 112 w 123"/>
              <a:gd name="T45" fmla="*/ 36 h 140"/>
              <a:gd name="T46" fmla="*/ 87 w 123"/>
              <a:gd name="T47" fmla="*/ 60 h 140"/>
              <a:gd name="T48" fmla="*/ 62 w 123"/>
              <a:gd name="T49" fmla="*/ 36 h 140"/>
              <a:gd name="T50" fmla="*/ 87 w 123"/>
              <a:gd name="T51" fmla="*/ 16 h 140"/>
              <a:gd name="T52" fmla="*/ 67 w 123"/>
              <a:gd name="T53" fmla="*/ 36 h 140"/>
              <a:gd name="T54" fmla="*/ 87 w 123"/>
              <a:gd name="T55" fmla="*/ 55 h 140"/>
              <a:gd name="T56" fmla="*/ 107 w 123"/>
              <a:gd name="T57" fmla="*/ 36 h 140"/>
              <a:gd name="T58" fmla="*/ 87 w 123"/>
              <a:gd name="T59"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0">
                <a:moveTo>
                  <a:pt x="105" y="67"/>
                </a:moveTo>
                <a:cubicBezTo>
                  <a:pt x="105" y="67"/>
                  <a:pt x="105" y="67"/>
                  <a:pt x="105" y="67"/>
                </a:cubicBezTo>
                <a:cubicBezTo>
                  <a:pt x="116" y="61"/>
                  <a:pt x="123" y="49"/>
                  <a:pt x="123" y="36"/>
                </a:cubicBezTo>
                <a:cubicBezTo>
                  <a:pt x="123" y="16"/>
                  <a:pt x="107" y="0"/>
                  <a:pt x="87" y="0"/>
                </a:cubicBezTo>
                <a:cubicBezTo>
                  <a:pt x="68" y="0"/>
                  <a:pt x="53" y="14"/>
                  <a:pt x="51" y="32"/>
                </a:cubicBezTo>
                <a:cubicBezTo>
                  <a:pt x="46" y="25"/>
                  <a:pt x="38" y="21"/>
                  <a:pt x="29" y="21"/>
                </a:cubicBezTo>
                <a:cubicBezTo>
                  <a:pt x="15" y="21"/>
                  <a:pt x="4" y="32"/>
                  <a:pt x="4" y="46"/>
                </a:cubicBezTo>
                <a:cubicBezTo>
                  <a:pt x="4" y="55"/>
                  <a:pt x="8" y="62"/>
                  <a:pt x="15" y="67"/>
                </a:cubicBezTo>
                <a:cubicBezTo>
                  <a:pt x="14" y="67"/>
                  <a:pt x="14" y="67"/>
                  <a:pt x="14" y="67"/>
                </a:cubicBezTo>
                <a:cubicBezTo>
                  <a:pt x="6" y="67"/>
                  <a:pt x="0" y="73"/>
                  <a:pt x="0" y="81"/>
                </a:cubicBezTo>
                <a:cubicBezTo>
                  <a:pt x="0" y="126"/>
                  <a:pt x="0" y="126"/>
                  <a:pt x="0" y="126"/>
                </a:cubicBezTo>
                <a:cubicBezTo>
                  <a:pt x="0" y="134"/>
                  <a:pt x="6" y="140"/>
                  <a:pt x="14" y="140"/>
                </a:cubicBezTo>
                <a:cubicBezTo>
                  <a:pt x="105" y="140"/>
                  <a:pt x="105" y="140"/>
                  <a:pt x="105" y="140"/>
                </a:cubicBezTo>
                <a:cubicBezTo>
                  <a:pt x="113" y="140"/>
                  <a:pt x="119" y="134"/>
                  <a:pt x="119" y="126"/>
                </a:cubicBezTo>
                <a:cubicBezTo>
                  <a:pt x="119" y="81"/>
                  <a:pt x="119" y="81"/>
                  <a:pt x="119" y="81"/>
                </a:cubicBezTo>
                <a:cubicBezTo>
                  <a:pt x="119" y="73"/>
                  <a:pt x="113" y="67"/>
                  <a:pt x="105" y="67"/>
                </a:cubicBezTo>
                <a:close/>
                <a:moveTo>
                  <a:pt x="44" y="67"/>
                </a:moveTo>
                <a:cubicBezTo>
                  <a:pt x="49" y="63"/>
                  <a:pt x="53" y="58"/>
                  <a:pt x="54" y="51"/>
                </a:cubicBezTo>
                <a:cubicBezTo>
                  <a:pt x="58" y="58"/>
                  <a:pt x="63" y="63"/>
                  <a:pt x="70" y="67"/>
                </a:cubicBezTo>
                <a:lnTo>
                  <a:pt x="44" y="67"/>
                </a:lnTo>
                <a:close/>
                <a:moveTo>
                  <a:pt x="62" y="36"/>
                </a:moveTo>
                <a:cubicBezTo>
                  <a:pt x="62" y="22"/>
                  <a:pt x="73" y="11"/>
                  <a:pt x="87" y="11"/>
                </a:cubicBezTo>
                <a:cubicBezTo>
                  <a:pt x="101" y="11"/>
                  <a:pt x="112" y="22"/>
                  <a:pt x="112" y="36"/>
                </a:cubicBezTo>
                <a:cubicBezTo>
                  <a:pt x="112" y="49"/>
                  <a:pt x="101" y="60"/>
                  <a:pt x="87" y="60"/>
                </a:cubicBezTo>
                <a:cubicBezTo>
                  <a:pt x="73" y="60"/>
                  <a:pt x="62" y="49"/>
                  <a:pt x="62" y="36"/>
                </a:cubicBezTo>
                <a:close/>
                <a:moveTo>
                  <a:pt x="87" y="16"/>
                </a:moveTo>
                <a:cubicBezTo>
                  <a:pt x="76" y="16"/>
                  <a:pt x="67" y="25"/>
                  <a:pt x="67" y="36"/>
                </a:cubicBezTo>
                <a:cubicBezTo>
                  <a:pt x="67" y="46"/>
                  <a:pt x="76" y="55"/>
                  <a:pt x="87" y="55"/>
                </a:cubicBezTo>
                <a:cubicBezTo>
                  <a:pt x="98" y="55"/>
                  <a:pt x="107" y="46"/>
                  <a:pt x="107" y="36"/>
                </a:cubicBezTo>
                <a:cubicBezTo>
                  <a:pt x="107" y="25"/>
                  <a:pt x="98" y="16"/>
                  <a:pt x="87"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29" name="Freeform 80"/>
          <p:cNvSpPr/>
          <p:nvPr/>
        </p:nvSpPr>
        <p:spPr bwMode="auto">
          <a:xfrm>
            <a:off x="3689350" y="2422525"/>
            <a:ext cx="80963" cy="130175"/>
          </a:xfrm>
          <a:custGeom>
            <a:avLst/>
            <a:gdLst>
              <a:gd name="T0" fmla="*/ 0 w 51"/>
              <a:gd name="T1" fmla="*/ 28 h 82"/>
              <a:gd name="T2" fmla="*/ 0 w 51"/>
              <a:gd name="T3" fmla="*/ 55 h 82"/>
              <a:gd name="T4" fmla="*/ 51 w 51"/>
              <a:gd name="T5" fmla="*/ 82 h 82"/>
              <a:gd name="T6" fmla="*/ 51 w 51"/>
              <a:gd name="T7" fmla="*/ 0 h 82"/>
              <a:gd name="T8" fmla="*/ 0 w 51"/>
              <a:gd name="T9" fmla="*/ 28 h 82"/>
            </a:gdLst>
            <a:ahLst/>
            <a:cxnLst>
              <a:cxn ang="0">
                <a:pos x="T0" y="T1"/>
              </a:cxn>
              <a:cxn ang="0">
                <a:pos x="T2" y="T3"/>
              </a:cxn>
              <a:cxn ang="0">
                <a:pos x="T4" y="T5"/>
              </a:cxn>
              <a:cxn ang="0">
                <a:pos x="T6" y="T7"/>
              </a:cxn>
              <a:cxn ang="0">
                <a:pos x="T8" y="T9"/>
              </a:cxn>
            </a:cxnLst>
            <a:rect l="0" t="0" r="r" b="b"/>
            <a:pathLst>
              <a:path w="51" h="82">
                <a:moveTo>
                  <a:pt x="0" y="28"/>
                </a:moveTo>
                <a:lnTo>
                  <a:pt x="0" y="55"/>
                </a:lnTo>
                <a:lnTo>
                  <a:pt x="51" y="82"/>
                </a:lnTo>
                <a:lnTo>
                  <a:pt x="51" y="0"/>
                </a:lnTo>
                <a:lnTo>
                  <a:pt x="0"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0" name="Freeform 81"/>
          <p:cNvSpPr>
            <a:spLocks noEditPoints="1"/>
          </p:cNvSpPr>
          <p:nvPr/>
        </p:nvSpPr>
        <p:spPr bwMode="auto">
          <a:xfrm>
            <a:off x="4054475" y="2297113"/>
            <a:ext cx="168275" cy="301625"/>
          </a:xfrm>
          <a:custGeom>
            <a:avLst/>
            <a:gdLst>
              <a:gd name="T0" fmla="*/ 38 w 75"/>
              <a:gd name="T1" fmla="*/ 81 h 134"/>
              <a:gd name="T2" fmla="*/ 28 w 75"/>
              <a:gd name="T3" fmla="*/ 90 h 134"/>
              <a:gd name="T4" fmla="*/ 38 w 75"/>
              <a:gd name="T5" fmla="*/ 100 h 134"/>
              <a:gd name="T6" fmla="*/ 48 w 75"/>
              <a:gd name="T7" fmla="*/ 90 h 134"/>
              <a:gd name="T8" fmla="*/ 38 w 75"/>
              <a:gd name="T9" fmla="*/ 81 h 134"/>
              <a:gd name="T10" fmla="*/ 46 w 75"/>
              <a:gd name="T11" fmla="*/ 50 h 134"/>
              <a:gd name="T12" fmla="*/ 53 w 75"/>
              <a:gd name="T13" fmla="*/ 43 h 134"/>
              <a:gd name="T14" fmla="*/ 46 w 75"/>
              <a:gd name="T15" fmla="*/ 36 h 134"/>
              <a:gd name="T16" fmla="*/ 39 w 75"/>
              <a:gd name="T17" fmla="*/ 43 h 134"/>
              <a:gd name="T18" fmla="*/ 46 w 75"/>
              <a:gd name="T19" fmla="*/ 50 h 134"/>
              <a:gd name="T20" fmla="*/ 0 w 75"/>
              <a:gd name="T21" fmla="*/ 0 h 134"/>
              <a:gd name="T22" fmla="*/ 0 w 75"/>
              <a:gd name="T23" fmla="*/ 134 h 134"/>
              <a:gd name="T24" fmla="*/ 75 w 75"/>
              <a:gd name="T25" fmla="*/ 134 h 134"/>
              <a:gd name="T26" fmla="*/ 75 w 75"/>
              <a:gd name="T27" fmla="*/ 0 h 134"/>
              <a:gd name="T28" fmla="*/ 0 w 75"/>
              <a:gd name="T29" fmla="*/ 0 h 134"/>
              <a:gd name="T30" fmla="*/ 46 w 75"/>
              <a:gd name="T31" fmla="*/ 33 h 134"/>
              <a:gd name="T32" fmla="*/ 57 w 75"/>
              <a:gd name="T33" fmla="*/ 43 h 134"/>
              <a:gd name="T34" fmla="*/ 46 w 75"/>
              <a:gd name="T35" fmla="*/ 53 h 134"/>
              <a:gd name="T36" fmla="*/ 36 w 75"/>
              <a:gd name="T37" fmla="*/ 43 h 134"/>
              <a:gd name="T38" fmla="*/ 46 w 75"/>
              <a:gd name="T39" fmla="*/ 33 h 134"/>
              <a:gd name="T40" fmla="*/ 38 w 75"/>
              <a:gd name="T41" fmla="*/ 112 h 134"/>
              <a:gd name="T42" fmla="*/ 15 w 75"/>
              <a:gd name="T43" fmla="*/ 90 h 134"/>
              <a:gd name="T44" fmla="*/ 38 w 75"/>
              <a:gd name="T45" fmla="*/ 68 h 134"/>
              <a:gd name="T46" fmla="*/ 60 w 75"/>
              <a:gd name="T47" fmla="*/ 90 h 134"/>
              <a:gd name="T48" fmla="*/ 38 w 75"/>
              <a:gd name="T49" fmla="*/ 11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34">
                <a:moveTo>
                  <a:pt x="38" y="81"/>
                </a:moveTo>
                <a:cubicBezTo>
                  <a:pt x="32" y="81"/>
                  <a:pt x="28" y="85"/>
                  <a:pt x="28" y="90"/>
                </a:cubicBezTo>
                <a:cubicBezTo>
                  <a:pt x="28" y="96"/>
                  <a:pt x="32" y="100"/>
                  <a:pt x="38" y="100"/>
                </a:cubicBezTo>
                <a:cubicBezTo>
                  <a:pt x="43" y="100"/>
                  <a:pt x="48" y="96"/>
                  <a:pt x="48" y="90"/>
                </a:cubicBezTo>
                <a:cubicBezTo>
                  <a:pt x="48" y="85"/>
                  <a:pt x="43" y="81"/>
                  <a:pt x="38" y="81"/>
                </a:cubicBezTo>
                <a:close/>
                <a:moveTo>
                  <a:pt x="46" y="50"/>
                </a:moveTo>
                <a:cubicBezTo>
                  <a:pt x="50" y="50"/>
                  <a:pt x="53" y="47"/>
                  <a:pt x="53" y="43"/>
                </a:cubicBezTo>
                <a:cubicBezTo>
                  <a:pt x="53" y="39"/>
                  <a:pt x="50" y="36"/>
                  <a:pt x="46" y="36"/>
                </a:cubicBezTo>
                <a:cubicBezTo>
                  <a:pt x="42" y="36"/>
                  <a:pt x="39" y="39"/>
                  <a:pt x="39" y="43"/>
                </a:cubicBezTo>
                <a:cubicBezTo>
                  <a:pt x="39" y="47"/>
                  <a:pt x="42" y="50"/>
                  <a:pt x="46" y="50"/>
                </a:cubicBezTo>
                <a:close/>
                <a:moveTo>
                  <a:pt x="0" y="0"/>
                </a:moveTo>
                <a:cubicBezTo>
                  <a:pt x="0" y="134"/>
                  <a:pt x="0" y="134"/>
                  <a:pt x="0" y="134"/>
                </a:cubicBezTo>
                <a:cubicBezTo>
                  <a:pt x="75" y="134"/>
                  <a:pt x="75" y="134"/>
                  <a:pt x="75" y="134"/>
                </a:cubicBezTo>
                <a:cubicBezTo>
                  <a:pt x="75" y="0"/>
                  <a:pt x="75" y="0"/>
                  <a:pt x="75" y="0"/>
                </a:cubicBezTo>
                <a:lnTo>
                  <a:pt x="0" y="0"/>
                </a:lnTo>
                <a:close/>
                <a:moveTo>
                  <a:pt x="46" y="33"/>
                </a:moveTo>
                <a:cubicBezTo>
                  <a:pt x="52" y="33"/>
                  <a:pt x="57" y="37"/>
                  <a:pt x="57" y="43"/>
                </a:cubicBezTo>
                <a:cubicBezTo>
                  <a:pt x="57" y="48"/>
                  <a:pt x="52" y="53"/>
                  <a:pt x="46" y="53"/>
                </a:cubicBezTo>
                <a:cubicBezTo>
                  <a:pt x="41" y="53"/>
                  <a:pt x="36" y="48"/>
                  <a:pt x="36" y="43"/>
                </a:cubicBezTo>
                <a:cubicBezTo>
                  <a:pt x="36" y="37"/>
                  <a:pt x="41" y="33"/>
                  <a:pt x="46" y="33"/>
                </a:cubicBezTo>
                <a:close/>
                <a:moveTo>
                  <a:pt x="38" y="112"/>
                </a:moveTo>
                <a:cubicBezTo>
                  <a:pt x="25" y="112"/>
                  <a:pt x="15" y="103"/>
                  <a:pt x="15" y="90"/>
                </a:cubicBezTo>
                <a:cubicBezTo>
                  <a:pt x="15" y="78"/>
                  <a:pt x="25" y="68"/>
                  <a:pt x="38" y="68"/>
                </a:cubicBezTo>
                <a:cubicBezTo>
                  <a:pt x="50" y="68"/>
                  <a:pt x="60" y="78"/>
                  <a:pt x="60" y="90"/>
                </a:cubicBezTo>
                <a:cubicBezTo>
                  <a:pt x="60" y="103"/>
                  <a:pt x="50" y="112"/>
                  <a:pt x="38" y="1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1" name="Oval 82"/>
          <p:cNvSpPr>
            <a:spLocks noChangeArrowheads="1"/>
          </p:cNvSpPr>
          <p:nvPr/>
        </p:nvSpPr>
        <p:spPr bwMode="auto">
          <a:xfrm>
            <a:off x="4129088" y="2490788"/>
            <a:ext cx="19050" cy="190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2" name="Freeform 83"/>
          <p:cNvSpPr>
            <a:spLocks noEditPoints="1"/>
          </p:cNvSpPr>
          <p:nvPr/>
        </p:nvSpPr>
        <p:spPr bwMode="auto">
          <a:xfrm>
            <a:off x="4251325" y="2428875"/>
            <a:ext cx="95250" cy="169863"/>
          </a:xfrm>
          <a:custGeom>
            <a:avLst/>
            <a:gdLst>
              <a:gd name="T0" fmla="*/ 26 w 42"/>
              <a:gd name="T1" fmla="*/ 28 h 75"/>
              <a:gd name="T2" fmla="*/ 30 w 42"/>
              <a:gd name="T3" fmla="*/ 24 h 75"/>
              <a:gd name="T4" fmla="*/ 26 w 42"/>
              <a:gd name="T5" fmla="*/ 20 h 75"/>
              <a:gd name="T6" fmla="*/ 22 w 42"/>
              <a:gd name="T7" fmla="*/ 24 h 75"/>
              <a:gd name="T8" fmla="*/ 26 w 42"/>
              <a:gd name="T9" fmla="*/ 28 h 75"/>
              <a:gd name="T10" fmla="*/ 21 w 42"/>
              <a:gd name="T11" fmla="*/ 45 h 75"/>
              <a:gd name="T12" fmla="*/ 15 w 42"/>
              <a:gd name="T13" fmla="*/ 51 h 75"/>
              <a:gd name="T14" fmla="*/ 21 w 42"/>
              <a:gd name="T15" fmla="*/ 56 h 75"/>
              <a:gd name="T16" fmla="*/ 26 w 42"/>
              <a:gd name="T17" fmla="*/ 51 h 75"/>
              <a:gd name="T18" fmla="*/ 21 w 42"/>
              <a:gd name="T19" fmla="*/ 45 h 75"/>
              <a:gd name="T20" fmla="*/ 0 w 42"/>
              <a:gd name="T21" fmla="*/ 0 h 75"/>
              <a:gd name="T22" fmla="*/ 0 w 42"/>
              <a:gd name="T23" fmla="*/ 75 h 75"/>
              <a:gd name="T24" fmla="*/ 42 w 42"/>
              <a:gd name="T25" fmla="*/ 75 h 75"/>
              <a:gd name="T26" fmla="*/ 42 w 42"/>
              <a:gd name="T27" fmla="*/ 0 h 75"/>
              <a:gd name="T28" fmla="*/ 0 w 42"/>
              <a:gd name="T29" fmla="*/ 0 h 75"/>
              <a:gd name="T30" fmla="*/ 26 w 42"/>
              <a:gd name="T31" fmla="*/ 18 h 75"/>
              <a:gd name="T32" fmla="*/ 31 w 42"/>
              <a:gd name="T33" fmla="*/ 24 h 75"/>
              <a:gd name="T34" fmla="*/ 26 w 42"/>
              <a:gd name="T35" fmla="*/ 30 h 75"/>
              <a:gd name="T36" fmla="*/ 20 w 42"/>
              <a:gd name="T37" fmla="*/ 24 h 75"/>
              <a:gd name="T38" fmla="*/ 26 w 42"/>
              <a:gd name="T39" fmla="*/ 18 h 75"/>
              <a:gd name="T40" fmla="*/ 21 w 42"/>
              <a:gd name="T41" fmla="*/ 63 h 75"/>
              <a:gd name="T42" fmla="*/ 8 w 42"/>
              <a:gd name="T43" fmla="*/ 51 h 75"/>
              <a:gd name="T44" fmla="*/ 21 w 42"/>
              <a:gd name="T45" fmla="*/ 38 h 75"/>
              <a:gd name="T46" fmla="*/ 34 w 42"/>
              <a:gd name="T47" fmla="*/ 51 h 75"/>
              <a:gd name="T48" fmla="*/ 21 w 42"/>
              <a:gd name="T4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75">
                <a:moveTo>
                  <a:pt x="26" y="28"/>
                </a:moveTo>
                <a:cubicBezTo>
                  <a:pt x="28" y="28"/>
                  <a:pt x="30" y="26"/>
                  <a:pt x="30" y="24"/>
                </a:cubicBezTo>
                <a:cubicBezTo>
                  <a:pt x="30" y="22"/>
                  <a:pt x="28" y="20"/>
                  <a:pt x="26" y="20"/>
                </a:cubicBezTo>
                <a:cubicBezTo>
                  <a:pt x="24" y="20"/>
                  <a:pt x="22" y="22"/>
                  <a:pt x="22" y="24"/>
                </a:cubicBezTo>
                <a:cubicBezTo>
                  <a:pt x="22" y="26"/>
                  <a:pt x="24" y="28"/>
                  <a:pt x="26" y="28"/>
                </a:cubicBezTo>
                <a:close/>
                <a:moveTo>
                  <a:pt x="21" y="45"/>
                </a:moveTo>
                <a:cubicBezTo>
                  <a:pt x="18" y="45"/>
                  <a:pt x="15" y="48"/>
                  <a:pt x="15" y="51"/>
                </a:cubicBezTo>
                <a:cubicBezTo>
                  <a:pt x="15" y="54"/>
                  <a:pt x="18" y="56"/>
                  <a:pt x="21" y="56"/>
                </a:cubicBezTo>
                <a:cubicBezTo>
                  <a:pt x="24" y="56"/>
                  <a:pt x="26" y="54"/>
                  <a:pt x="26" y="51"/>
                </a:cubicBezTo>
                <a:cubicBezTo>
                  <a:pt x="26" y="48"/>
                  <a:pt x="24" y="45"/>
                  <a:pt x="21" y="45"/>
                </a:cubicBezTo>
                <a:close/>
                <a:moveTo>
                  <a:pt x="0" y="0"/>
                </a:moveTo>
                <a:cubicBezTo>
                  <a:pt x="0" y="75"/>
                  <a:pt x="0" y="75"/>
                  <a:pt x="0" y="75"/>
                </a:cubicBezTo>
                <a:cubicBezTo>
                  <a:pt x="42" y="75"/>
                  <a:pt x="42" y="75"/>
                  <a:pt x="42" y="75"/>
                </a:cubicBezTo>
                <a:cubicBezTo>
                  <a:pt x="42" y="0"/>
                  <a:pt x="42" y="0"/>
                  <a:pt x="42" y="0"/>
                </a:cubicBezTo>
                <a:lnTo>
                  <a:pt x="0" y="0"/>
                </a:lnTo>
                <a:close/>
                <a:moveTo>
                  <a:pt x="26" y="18"/>
                </a:moveTo>
                <a:cubicBezTo>
                  <a:pt x="29" y="18"/>
                  <a:pt x="31" y="21"/>
                  <a:pt x="31" y="24"/>
                </a:cubicBezTo>
                <a:cubicBezTo>
                  <a:pt x="31" y="27"/>
                  <a:pt x="29" y="30"/>
                  <a:pt x="26" y="30"/>
                </a:cubicBezTo>
                <a:cubicBezTo>
                  <a:pt x="22" y="30"/>
                  <a:pt x="20" y="27"/>
                  <a:pt x="20" y="24"/>
                </a:cubicBezTo>
                <a:cubicBezTo>
                  <a:pt x="20" y="21"/>
                  <a:pt x="22" y="18"/>
                  <a:pt x="26" y="18"/>
                </a:cubicBezTo>
                <a:close/>
                <a:moveTo>
                  <a:pt x="21" y="63"/>
                </a:moveTo>
                <a:cubicBezTo>
                  <a:pt x="14" y="63"/>
                  <a:pt x="8" y="57"/>
                  <a:pt x="8" y="51"/>
                </a:cubicBezTo>
                <a:cubicBezTo>
                  <a:pt x="8" y="44"/>
                  <a:pt x="14" y="38"/>
                  <a:pt x="21" y="38"/>
                </a:cubicBezTo>
                <a:cubicBezTo>
                  <a:pt x="28" y="38"/>
                  <a:pt x="34" y="44"/>
                  <a:pt x="34" y="51"/>
                </a:cubicBezTo>
                <a:cubicBezTo>
                  <a:pt x="34" y="57"/>
                  <a:pt x="28" y="63"/>
                  <a:pt x="21" y="6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3" name="Oval 84"/>
          <p:cNvSpPr>
            <a:spLocks noChangeArrowheads="1"/>
          </p:cNvSpPr>
          <p:nvPr/>
        </p:nvSpPr>
        <p:spPr bwMode="auto">
          <a:xfrm>
            <a:off x="4292600" y="2536825"/>
            <a:ext cx="11113" cy="111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4" name="Freeform 85"/>
          <p:cNvSpPr>
            <a:spLocks noEditPoints="1"/>
          </p:cNvSpPr>
          <p:nvPr/>
        </p:nvSpPr>
        <p:spPr bwMode="auto">
          <a:xfrm>
            <a:off x="4600575" y="2224088"/>
            <a:ext cx="434975" cy="423862"/>
          </a:xfrm>
          <a:custGeom>
            <a:avLst/>
            <a:gdLst>
              <a:gd name="T0" fmla="*/ 173 w 194"/>
              <a:gd name="T1" fmla="*/ 62 h 188"/>
              <a:gd name="T2" fmla="*/ 63 w 194"/>
              <a:gd name="T3" fmla="*/ 17 h 188"/>
              <a:gd name="T4" fmla="*/ 17 w 194"/>
              <a:gd name="T5" fmla="*/ 124 h 188"/>
              <a:gd name="T6" fmla="*/ 19 w 194"/>
              <a:gd name="T7" fmla="*/ 128 h 188"/>
              <a:gd name="T8" fmla="*/ 20 w 194"/>
              <a:gd name="T9" fmla="*/ 132 h 188"/>
              <a:gd name="T10" fmla="*/ 36 w 194"/>
              <a:gd name="T11" fmla="*/ 169 h 188"/>
              <a:gd name="T12" fmla="*/ 62 w 194"/>
              <a:gd name="T13" fmla="*/ 180 h 188"/>
              <a:gd name="T14" fmla="*/ 73 w 194"/>
              <a:gd name="T15" fmla="*/ 154 h 188"/>
              <a:gd name="T16" fmla="*/ 58 w 194"/>
              <a:gd name="T17" fmla="*/ 117 h 188"/>
              <a:gd name="T18" fmla="*/ 31 w 194"/>
              <a:gd name="T19" fmla="*/ 107 h 188"/>
              <a:gd name="T20" fmla="*/ 21 w 194"/>
              <a:gd name="T21" fmla="*/ 115 h 188"/>
              <a:gd name="T22" fmla="*/ 66 w 194"/>
              <a:gd name="T23" fmla="*/ 23 h 188"/>
              <a:gd name="T24" fmla="*/ 164 w 194"/>
              <a:gd name="T25" fmla="*/ 59 h 188"/>
              <a:gd name="T26" fmla="*/ 150 w 194"/>
              <a:gd name="T27" fmla="*/ 59 h 188"/>
              <a:gd name="T28" fmla="*/ 139 w 194"/>
              <a:gd name="T29" fmla="*/ 85 h 188"/>
              <a:gd name="T30" fmla="*/ 154 w 194"/>
              <a:gd name="T31" fmla="*/ 122 h 188"/>
              <a:gd name="T32" fmla="*/ 178 w 194"/>
              <a:gd name="T33" fmla="*/ 133 h 188"/>
              <a:gd name="T34" fmla="*/ 153 w 194"/>
              <a:gd name="T35" fmla="*/ 174 h 188"/>
              <a:gd name="T36" fmla="*/ 147 w 194"/>
              <a:gd name="T37" fmla="*/ 169 h 188"/>
              <a:gd name="T38" fmla="*/ 133 w 194"/>
              <a:gd name="T39" fmla="*/ 175 h 188"/>
              <a:gd name="T40" fmla="*/ 132 w 194"/>
              <a:gd name="T41" fmla="*/ 182 h 188"/>
              <a:gd name="T42" fmla="*/ 139 w 194"/>
              <a:gd name="T43" fmla="*/ 187 h 188"/>
              <a:gd name="T44" fmla="*/ 152 w 194"/>
              <a:gd name="T45" fmla="*/ 182 h 188"/>
              <a:gd name="T46" fmla="*/ 154 w 194"/>
              <a:gd name="T47" fmla="*/ 175 h 188"/>
              <a:gd name="T48" fmla="*/ 192 w 194"/>
              <a:gd name="T49" fmla="*/ 121 h 188"/>
              <a:gd name="T50" fmla="*/ 192 w 194"/>
              <a:gd name="T51" fmla="*/ 107 h 188"/>
              <a:gd name="T52" fmla="*/ 176 w 194"/>
              <a:gd name="T53" fmla="*/ 70 h 188"/>
              <a:gd name="T54" fmla="*/ 176 w 194"/>
              <a:gd name="T55" fmla="*/ 69 h 188"/>
              <a:gd name="T56" fmla="*/ 173 w 194"/>
              <a:gd name="T57" fmla="*/ 62 h 188"/>
              <a:gd name="T58" fmla="*/ 42 w 194"/>
              <a:gd name="T59" fmla="*/ 122 h 188"/>
              <a:gd name="T60" fmla="*/ 44 w 194"/>
              <a:gd name="T61" fmla="*/ 116 h 188"/>
              <a:gd name="T62" fmla="*/ 50 w 194"/>
              <a:gd name="T63" fmla="*/ 118 h 188"/>
              <a:gd name="T64" fmla="*/ 67 w 194"/>
              <a:gd name="T65" fmla="*/ 158 h 188"/>
              <a:gd name="T66" fmla="*/ 64 w 194"/>
              <a:gd name="T67" fmla="*/ 163 h 188"/>
              <a:gd name="T68" fmla="*/ 58 w 194"/>
              <a:gd name="T69" fmla="*/ 161 h 188"/>
              <a:gd name="T70" fmla="*/ 42 w 194"/>
              <a:gd name="T71" fmla="*/ 122 h 188"/>
              <a:gd name="T72" fmla="*/ 169 w 194"/>
              <a:gd name="T73" fmla="*/ 117 h 188"/>
              <a:gd name="T74" fmla="*/ 167 w 194"/>
              <a:gd name="T75" fmla="*/ 122 h 188"/>
              <a:gd name="T76" fmla="*/ 161 w 194"/>
              <a:gd name="T77" fmla="*/ 120 h 188"/>
              <a:gd name="T78" fmla="*/ 144 w 194"/>
              <a:gd name="T79" fmla="*/ 81 h 188"/>
              <a:gd name="T80" fmla="*/ 147 w 194"/>
              <a:gd name="T81" fmla="*/ 75 h 188"/>
              <a:gd name="T82" fmla="*/ 153 w 194"/>
              <a:gd name="T83" fmla="*/ 77 h 188"/>
              <a:gd name="T84" fmla="*/ 169 w 194"/>
              <a:gd name="T85" fmla="*/ 11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4" h="188">
                <a:moveTo>
                  <a:pt x="173" y="62"/>
                </a:moveTo>
                <a:cubicBezTo>
                  <a:pt x="156" y="20"/>
                  <a:pt x="106" y="0"/>
                  <a:pt x="63" y="17"/>
                </a:cubicBezTo>
                <a:cubicBezTo>
                  <a:pt x="20" y="34"/>
                  <a:pt x="0" y="82"/>
                  <a:pt x="17" y="124"/>
                </a:cubicBezTo>
                <a:cubicBezTo>
                  <a:pt x="18" y="126"/>
                  <a:pt x="19" y="127"/>
                  <a:pt x="19" y="128"/>
                </a:cubicBezTo>
                <a:cubicBezTo>
                  <a:pt x="19" y="130"/>
                  <a:pt x="20" y="131"/>
                  <a:pt x="20" y="132"/>
                </a:cubicBezTo>
                <a:cubicBezTo>
                  <a:pt x="36" y="169"/>
                  <a:pt x="36" y="169"/>
                  <a:pt x="36" y="169"/>
                </a:cubicBezTo>
                <a:cubicBezTo>
                  <a:pt x="40" y="179"/>
                  <a:pt x="52" y="184"/>
                  <a:pt x="62" y="180"/>
                </a:cubicBezTo>
                <a:cubicBezTo>
                  <a:pt x="72" y="176"/>
                  <a:pt x="77" y="164"/>
                  <a:pt x="73" y="154"/>
                </a:cubicBezTo>
                <a:cubicBezTo>
                  <a:pt x="58" y="117"/>
                  <a:pt x="58" y="117"/>
                  <a:pt x="58" y="117"/>
                </a:cubicBezTo>
                <a:cubicBezTo>
                  <a:pt x="54" y="107"/>
                  <a:pt x="42" y="102"/>
                  <a:pt x="31" y="107"/>
                </a:cubicBezTo>
                <a:cubicBezTo>
                  <a:pt x="27" y="108"/>
                  <a:pt x="24" y="112"/>
                  <a:pt x="21" y="115"/>
                </a:cubicBezTo>
                <a:cubicBezTo>
                  <a:pt x="10" y="78"/>
                  <a:pt x="29" y="38"/>
                  <a:pt x="66" y="23"/>
                </a:cubicBezTo>
                <a:cubicBezTo>
                  <a:pt x="103" y="8"/>
                  <a:pt x="146" y="24"/>
                  <a:pt x="164" y="59"/>
                </a:cubicBezTo>
                <a:cubicBezTo>
                  <a:pt x="160" y="57"/>
                  <a:pt x="155" y="57"/>
                  <a:pt x="150" y="59"/>
                </a:cubicBezTo>
                <a:cubicBezTo>
                  <a:pt x="140" y="63"/>
                  <a:pt x="135" y="75"/>
                  <a:pt x="139" y="85"/>
                </a:cubicBezTo>
                <a:cubicBezTo>
                  <a:pt x="154" y="122"/>
                  <a:pt x="154" y="122"/>
                  <a:pt x="154" y="122"/>
                </a:cubicBezTo>
                <a:cubicBezTo>
                  <a:pt x="158" y="131"/>
                  <a:pt x="169" y="136"/>
                  <a:pt x="178" y="133"/>
                </a:cubicBezTo>
                <a:cubicBezTo>
                  <a:pt x="175" y="153"/>
                  <a:pt x="162" y="167"/>
                  <a:pt x="153" y="174"/>
                </a:cubicBezTo>
                <a:cubicBezTo>
                  <a:pt x="152" y="170"/>
                  <a:pt x="149" y="168"/>
                  <a:pt x="147" y="169"/>
                </a:cubicBezTo>
                <a:cubicBezTo>
                  <a:pt x="133" y="175"/>
                  <a:pt x="133" y="175"/>
                  <a:pt x="133" y="175"/>
                </a:cubicBezTo>
                <a:cubicBezTo>
                  <a:pt x="131" y="175"/>
                  <a:pt x="131" y="179"/>
                  <a:pt x="132" y="182"/>
                </a:cubicBezTo>
                <a:cubicBezTo>
                  <a:pt x="134" y="186"/>
                  <a:pt x="136" y="188"/>
                  <a:pt x="139" y="187"/>
                </a:cubicBezTo>
                <a:cubicBezTo>
                  <a:pt x="152" y="182"/>
                  <a:pt x="152" y="182"/>
                  <a:pt x="152" y="182"/>
                </a:cubicBezTo>
                <a:cubicBezTo>
                  <a:pt x="154" y="181"/>
                  <a:pt x="154" y="178"/>
                  <a:pt x="154" y="175"/>
                </a:cubicBezTo>
                <a:cubicBezTo>
                  <a:pt x="183" y="161"/>
                  <a:pt x="190" y="137"/>
                  <a:pt x="192" y="121"/>
                </a:cubicBezTo>
                <a:cubicBezTo>
                  <a:pt x="194" y="117"/>
                  <a:pt x="194" y="111"/>
                  <a:pt x="192" y="107"/>
                </a:cubicBezTo>
                <a:cubicBezTo>
                  <a:pt x="176" y="70"/>
                  <a:pt x="176" y="70"/>
                  <a:pt x="176" y="70"/>
                </a:cubicBezTo>
                <a:cubicBezTo>
                  <a:pt x="176" y="70"/>
                  <a:pt x="176" y="69"/>
                  <a:pt x="176" y="69"/>
                </a:cubicBezTo>
                <a:cubicBezTo>
                  <a:pt x="175" y="66"/>
                  <a:pt x="174" y="64"/>
                  <a:pt x="173" y="62"/>
                </a:cubicBezTo>
                <a:close/>
                <a:moveTo>
                  <a:pt x="42" y="122"/>
                </a:moveTo>
                <a:cubicBezTo>
                  <a:pt x="41" y="119"/>
                  <a:pt x="42" y="117"/>
                  <a:pt x="44" y="116"/>
                </a:cubicBezTo>
                <a:cubicBezTo>
                  <a:pt x="47" y="115"/>
                  <a:pt x="49" y="116"/>
                  <a:pt x="50" y="118"/>
                </a:cubicBezTo>
                <a:cubicBezTo>
                  <a:pt x="67" y="158"/>
                  <a:pt x="67" y="158"/>
                  <a:pt x="67" y="158"/>
                </a:cubicBezTo>
                <a:cubicBezTo>
                  <a:pt x="68" y="160"/>
                  <a:pt x="66" y="162"/>
                  <a:pt x="64" y="163"/>
                </a:cubicBezTo>
                <a:cubicBezTo>
                  <a:pt x="62" y="164"/>
                  <a:pt x="59" y="163"/>
                  <a:pt x="58" y="161"/>
                </a:cubicBezTo>
                <a:lnTo>
                  <a:pt x="42" y="122"/>
                </a:lnTo>
                <a:close/>
                <a:moveTo>
                  <a:pt x="169" y="117"/>
                </a:moveTo>
                <a:cubicBezTo>
                  <a:pt x="170" y="119"/>
                  <a:pt x="169" y="122"/>
                  <a:pt x="167" y="122"/>
                </a:cubicBezTo>
                <a:cubicBezTo>
                  <a:pt x="164" y="123"/>
                  <a:pt x="162" y="122"/>
                  <a:pt x="161" y="120"/>
                </a:cubicBezTo>
                <a:cubicBezTo>
                  <a:pt x="144" y="81"/>
                  <a:pt x="144" y="81"/>
                  <a:pt x="144" y="81"/>
                </a:cubicBezTo>
                <a:cubicBezTo>
                  <a:pt x="143" y="78"/>
                  <a:pt x="145" y="76"/>
                  <a:pt x="147" y="75"/>
                </a:cubicBezTo>
                <a:cubicBezTo>
                  <a:pt x="149" y="74"/>
                  <a:pt x="152" y="75"/>
                  <a:pt x="153" y="77"/>
                </a:cubicBezTo>
                <a:lnTo>
                  <a:pt x="169" y="1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5" name="Freeform 86"/>
          <p:cNvSpPr>
            <a:spLocks noEditPoints="1"/>
          </p:cNvSpPr>
          <p:nvPr/>
        </p:nvSpPr>
        <p:spPr bwMode="auto">
          <a:xfrm>
            <a:off x="5299075" y="2298700"/>
            <a:ext cx="282575" cy="314325"/>
          </a:xfrm>
          <a:custGeom>
            <a:avLst/>
            <a:gdLst>
              <a:gd name="T0" fmla="*/ 96 w 126"/>
              <a:gd name="T1" fmla="*/ 28 h 140"/>
              <a:gd name="T2" fmla="*/ 86 w 126"/>
              <a:gd name="T3" fmla="*/ 92 h 140"/>
              <a:gd name="T4" fmla="*/ 85 w 126"/>
              <a:gd name="T5" fmla="*/ 95 h 140"/>
              <a:gd name="T6" fmla="*/ 86 w 126"/>
              <a:gd name="T7" fmla="*/ 97 h 140"/>
              <a:gd name="T8" fmla="*/ 89 w 126"/>
              <a:gd name="T9" fmla="*/ 98 h 140"/>
              <a:gd name="T10" fmla="*/ 97 w 126"/>
              <a:gd name="T11" fmla="*/ 95 h 140"/>
              <a:gd name="T12" fmla="*/ 109 w 126"/>
              <a:gd name="T13" fmla="*/ 81 h 140"/>
              <a:gd name="T14" fmla="*/ 114 w 126"/>
              <a:gd name="T15" fmla="*/ 58 h 140"/>
              <a:gd name="T16" fmla="*/ 101 w 126"/>
              <a:gd name="T17" fmla="*/ 25 h 140"/>
              <a:gd name="T18" fmla="*/ 67 w 126"/>
              <a:gd name="T19" fmla="*/ 12 h 140"/>
              <a:gd name="T20" fmla="*/ 39 w 126"/>
              <a:gd name="T21" fmla="*/ 20 h 140"/>
              <a:gd name="T22" fmla="*/ 19 w 126"/>
              <a:gd name="T23" fmla="*/ 41 h 140"/>
              <a:gd name="T24" fmla="*/ 12 w 126"/>
              <a:gd name="T25" fmla="*/ 71 h 140"/>
              <a:gd name="T26" fmla="*/ 27 w 126"/>
              <a:gd name="T27" fmla="*/ 113 h 140"/>
              <a:gd name="T28" fmla="*/ 66 w 126"/>
              <a:gd name="T29" fmla="*/ 128 h 140"/>
              <a:gd name="T30" fmla="*/ 89 w 126"/>
              <a:gd name="T31" fmla="*/ 124 h 140"/>
              <a:gd name="T32" fmla="*/ 109 w 126"/>
              <a:gd name="T33" fmla="*/ 113 h 140"/>
              <a:gd name="T34" fmla="*/ 126 w 126"/>
              <a:gd name="T35" fmla="*/ 113 h 140"/>
              <a:gd name="T36" fmla="*/ 113 w 126"/>
              <a:gd name="T37" fmla="*/ 125 h 140"/>
              <a:gd name="T38" fmla="*/ 92 w 126"/>
              <a:gd name="T39" fmla="*/ 136 h 140"/>
              <a:gd name="T40" fmla="*/ 67 w 126"/>
              <a:gd name="T41" fmla="*/ 140 h 140"/>
              <a:gd name="T42" fmla="*/ 32 w 126"/>
              <a:gd name="T43" fmla="*/ 131 h 140"/>
              <a:gd name="T44" fmla="*/ 8 w 126"/>
              <a:gd name="T45" fmla="*/ 106 h 140"/>
              <a:gd name="T46" fmla="*/ 0 w 126"/>
              <a:gd name="T47" fmla="*/ 71 h 140"/>
              <a:gd name="T48" fmla="*/ 9 w 126"/>
              <a:gd name="T49" fmla="*/ 34 h 140"/>
              <a:gd name="T50" fmla="*/ 32 w 126"/>
              <a:gd name="T51" fmla="*/ 9 h 140"/>
              <a:gd name="T52" fmla="*/ 67 w 126"/>
              <a:gd name="T53" fmla="*/ 0 h 140"/>
              <a:gd name="T54" fmla="*/ 110 w 126"/>
              <a:gd name="T55" fmla="*/ 16 h 140"/>
              <a:gd name="T56" fmla="*/ 126 w 126"/>
              <a:gd name="T57" fmla="*/ 58 h 140"/>
              <a:gd name="T58" fmla="*/ 120 w 126"/>
              <a:gd name="T59" fmla="*/ 86 h 140"/>
              <a:gd name="T60" fmla="*/ 101 w 126"/>
              <a:gd name="T61" fmla="*/ 106 h 140"/>
              <a:gd name="T62" fmla="*/ 83 w 126"/>
              <a:gd name="T63" fmla="*/ 112 h 140"/>
              <a:gd name="T64" fmla="*/ 75 w 126"/>
              <a:gd name="T65" fmla="*/ 109 h 140"/>
              <a:gd name="T66" fmla="*/ 70 w 126"/>
              <a:gd name="T67" fmla="*/ 102 h 140"/>
              <a:gd name="T68" fmla="*/ 60 w 126"/>
              <a:gd name="T69" fmla="*/ 110 h 140"/>
              <a:gd name="T70" fmla="*/ 50 w 126"/>
              <a:gd name="T71" fmla="*/ 112 h 140"/>
              <a:gd name="T72" fmla="*/ 31 w 126"/>
              <a:gd name="T73" fmla="*/ 103 h 140"/>
              <a:gd name="T74" fmla="*/ 24 w 126"/>
              <a:gd name="T75" fmla="*/ 77 h 140"/>
              <a:gd name="T76" fmla="*/ 34 w 126"/>
              <a:gd name="T77" fmla="*/ 41 h 140"/>
              <a:gd name="T78" fmla="*/ 59 w 126"/>
              <a:gd name="T79" fmla="*/ 25 h 140"/>
              <a:gd name="T80" fmla="*/ 69 w 126"/>
              <a:gd name="T81" fmla="*/ 28 h 140"/>
              <a:gd name="T82" fmla="*/ 78 w 126"/>
              <a:gd name="T83" fmla="*/ 37 h 140"/>
              <a:gd name="T84" fmla="*/ 80 w 126"/>
              <a:gd name="T85" fmla="*/ 28 h 140"/>
              <a:gd name="T86" fmla="*/ 96 w 126"/>
              <a:gd name="T87" fmla="*/ 28 h 140"/>
              <a:gd name="T88" fmla="*/ 41 w 126"/>
              <a:gd name="T89" fmla="*/ 81 h 140"/>
              <a:gd name="T90" fmla="*/ 45 w 126"/>
              <a:gd name="T91" fmla="*/ 96 h 140"/>
              <a:gd name="T92" fmla="*/ 53 w 126"/>
              <a:gd name="T93" fmla="*/ 100 h 140"/>
              <a:gd name="T94" fmla="*/ 63 w 126"/>
              <a:gd name="T95" fmla="*/ 96 h 140"/>
              <a:gd name="T96" fmla="*/ 70 w 126"/>
              <a:gd name="T97" fmla="*/ 78 h 140"/>
              <a:gd name="T98" fmla="*/ 74 w 126"/>
              <a:gd name="T99" fmla="*/ 54 h 140"/>
              <a:gd name="T100" fmla="*/ 70 w 126"/>
              <a:gd name="T101" fmla="*/ 42 h 140"/>
              <a:gd name="T102" fmla="*/ 62 w 126"/>
              <a:gd name="T103" fmla="*/ 38 h 140"/>
              <a:gd name="T104" fmla="*/ 52 w 126"/>
              <a:gd name="T105" fmla="*/ 42 h 140"/>
              <a:gd name="T106" fmla="*/ 44 w 126"/>
              <a:gd name="T107" fmla="*/ 59 h 140"/>
              <a:gd name="T108" fmla="*/ 41 w 126"/>
              <a:gd name="T109" fmla="*/ 8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40">
                <a:moveTo>
                  <a:pt x="96" y="28"/>
                </a:moveTo>
                <a:cubicBezTo>
                  <a:pt x="86" y="92"/>
                  <a:pt x="86" y="92"/>
                  <a:pt x="86" y="92"/>
                </a:cubicBezTo>
                <a:cubicBezTo>
                  <a:pt x="86" y="93"/>
                  <a:pt x="85" y="94"/>
                  <a:pt x="85" y="95"/>
                </a:cubicBezTo>
                <a:cubicBezTo>
                  <a:pt x="85" y="96"/>
                  <a:pt x="86" y="97"/>
                  <a:pt x="86" y="97"/>
                </a:cubicBezTo>
                <a:cubicBezTo>
                  <a:pt x="87" y="98"/>
                  <a:pt x="88" y="98"/>
                  <a:pt x="89" y="98"/>
                </a:cubicBezTo>
                <a:cubicBezTo>
                  <a:pt x="91" y="98"/>
                  <a:pt x="94" y="97"/>
                  <a:pt x="97" y="95"/>
                </a:cubicBezTo>
                <a:cubicBezTo>
                  <a:pt x="102" y="91"/>
                  <a:pt x="106" y="87"/>
                  <a:pt x="109" y="81"/>
                </a:cubicBezTo>
                <a:cubicBezTo>
                  <a:pt x="112" y="74"/>
                  <a:pt x="114" y="67"/>
                  <a:pt x="114" y="58"/>
                </a:cubicBezTo>
                <a:cubicBezTo>
                  <a:pt x="114" y="44"/>
                  <a:pt x="109" y="33"/>
                  <a:pt x="101" y="25"/>
                </a:cubicBezTo>
                <a:cubicBezTo>
                  <a:pt x="93" y="16"/>
                  <a:pt x="81" y="12"/>
                  <a:pt x="67" y="12"/>
                </a:cubicBezTo>
                <a:cubicBezTo>
                  <a:pt x="57" y="12"/>
                  <a:pt x="48" y="15"/>
                  <a:pt x="39" y="20"/>
                </a:cubicBezTo>
                <a:cubicBezTo>
                  <a:pt x="30" y="24"/>
                  <a:pt x="24" y="31"/>
                  <a:pt x="19" y="41"/>
                </a:cubicBezTo>
                <a:cubicBezTo>
                  <a:pt x="15" y="50"/>
                  <a:pt x="12" y="60"/>
                  <a:pt x="12" y="71"/>
                </a:cubicBezTo>
                <a:cubicBezTo>
                  <a:pt x="12" y="89"/>
                  <a:pt x="17" y="102"/>
                  <a:pt x="27" y="113"/>
                </a:cubicBezTo>
                <a:cubicBezTo>
                  <a:pt x="37" y="123"/>
                  <a:pt x="50" y="128"/>
                  <a:pt x="66" y="128"/>
                </a:cubicBezTo>
                <a:cubicBezTo>
                  <a:pt x="74" y="128"/>
                  <a:pt x="81" y="127"/>
                  <a:pt x="89" y="124"/>
                </a:cubicBezTo>
                <a:cubicBezTo>
                  <a:pt x="96" y="121"/>
                  <a:pt x="103" y="118"/>
                  <a:pt x="109" y="113"/>
                </a:cubicBezTo>
                <a:cubicBezTo>
                  <a:pt x="126" y="113"/>
                  <a:pt x="126" y="113"/>
                  <a:pt x="126" y="113"/>
                </a:cubicBezTo>
                <a:cubicBezTo>
                  <a:pt x="122" y="118"/>
                  <a:pt x="117" y="122"/>
                  <a:pt x="113" y="125"/>
                </a:cubicBezTo>
                <a:cubicBezTo>
                  <a:pt x="107" y="129"/>
                  <a:pt x="100" y="133"/>
                  <a:pt x="92" y="136"/>
                </a:cubicBezTo>
                <a:cubicBezTo>
                  <a:pt x="84" y="138"/>
                  <a:pt x="76" y="140"/>
                  <a:pt x="67" y="140"/>
                </a:cubicBezTo>
                <a:cubicBezTo>
                  <a:pt x="54" y="140"/>
                  <a:pt x="42" y="137"/>
                  <a:pt x="32" y="131"/>
                </a:cubicBezTo>
                <a:cubicBezTo>
                  <a:pt x="22" y="125"/>
                  <a:pt x="14" y="117"/>
                  <a:pt x="8" y="106"/>
                </a:cubicBezTo>
                <a:cubicBezTo>
                  <a:pt x="3" y="96"/>
                  <a:pt x="0" y="84"/>
                  <a:pt x="0" y="71"/>
                </a:cubicBezTo>
                <a:cubicBezTo>
                  <a:pt x="0" y="58"/>
                  <a:pt x="3" y="45"/>
                  <a:pt x="9" y="34"/>
                </a:cubicBezTo>
                <a:cubicBezTo>
                  <a:pt x="15" y="23"/>
                  <a:pt x="23" y="15"/>
                  <a:pt x="32" y="9"/>
                </a:cubicBezTo>
                <a:cubicBezTo>
                  <a:pt x="42" y="3"/>
                  <a:pt x="54" y="0"/>
                  <a:pt x="67" y="0"/>
                </a:cubicBezTo>
                <a:cubicBezTo>
                  <a:pt x="85" y="0"/>
                  <a:pt x="99" y="6"/>
                  <a:pt x="110" y="16"/>
                </a:cubicBezTo>
                <a:cubicBezTo>
                  <a:pt x="121" y="27"/>
                  <a:pt x="126" y="41"/>
                  <a:pt x="126" y="58"/>
                </a:cubicBezTo>
                <a:cubicBezTo>
                  <a:pt x="126" y="68"/>
                  <a:pt x="124" y="78"/>
                  <a:pt x="120" y="86"/>
                </a:cubicBezTo>
                <a:cubicBezTo>
                  <a:pt x="116" y="94"/>
                  <a:pt x="109" y="101"/>
                  <a:pt x="101" y="106"/>
                </a:cubicBezTo>
                <a:cubicBezTo>
                  <a:pt x="95" y="110"/>
                  <a:pt x="89" y="112"/>
                  <a:pt x="83" y="112"/>
                </a:cubicBezTo>
                <a:cubicBezTo>
                  <a:pt x="80" y="112"/>
                  <a:pt x="77" y="111"/>
                  <a:pt x="75" y="109"/>
                </a:cubicBezTo>
                <a:cubicBezTo>
                  <a:pt x="73" y="108"/>
                  <a:pt x="71" y="106"/>
                  <a:pt x="70" y="102"/>
                </a:cubicBezTo>
                <a:cubicBezTo>
                  <a:pt x="67" y="106"/>
                  <a:pt x="63" y="108"/>
                  <a:pt x="60" y="110"/>
                </a:cubicBezTo>
                <a:cubicBezTo>
                  <a:pt x="57" y="111"/>
                  <a:pt x="54" y="112"/>
                  <a:pt x="50" y="112"/>
                </a:cubicBezTo>
                <a:cubicBezTo>
                  <a:pt x="43" y="112"/>
                  <a:pt x="37" y="109"/>
                  <a:pt x="31" y="103"/>
                </a:cubicBezTo>
                <a:cubicBezTo>
                  <a:pt x="26" y="97"/>
                  <a:pt x="24" y="88"/>
                  <a:pt x="24" y="77"/>
                </a:cubicBezTo>
                <a:cubicBezTo>
                  <a:pt x="24" y="64"/>
                  <a:pt x="27" y="52"/>
                  <a:pt x="34" y="41"/>
                </a:cubicBezTo>
                <a:cubicBezTo>
                  <a:pt x="40" y="31"/>
                  <a:pt x="49" y="25"/>
                  <a:pt x="59" y="25"/>
                </a:cubicBezTo>
                <a:cubicBezTo>
                  <a:pt x="63" y="25"/>
                  <a:pt x="66" y="26"/>
                  <a:pt x="69" y="28"/>
                </a:cubicBezTo>
                <a:cubicBezTo>
                  <a:pt x="72" y="30"/>
                  <a:pt x="75" y="33"/>
                  <a:pt x="78" y="37"/>
                </a:cubicBezTo>
                <a:cubicBezTo>
                  <a:pt x="80" y="28"/>
                  <a:pt x="80" y="28"/>
                  <a:pt x="80" y="28"/>
                </a:cubicBezTo>
                <a:lnTo>
                  <a:pt x="96" y="28"/>
                </a:lnTo>
                <a:close/>
                <a:moveTo>
                  <a:pt x="41" y="81"/>
                </a:moveTo>
                <a:cubicBezTo>
                  <a:pt x="41" y="87"/>
                  <a:pt x="42" y="92"/>
                  <a:pt x="45" y="96"/>
                </a:cubicBezTo>
                <a:cubicBezTo>
                  <a:pt x="47" y="99"/>
                  <a:pt x="50" y="100"/>
                  <a:pt x="53" y="100"/>
                </a:cubicBezTo>
                <a:cubicBezTo>
                  <a:pt x="57" y="100"/>
                  <a:pt x="60" y="99"/>
                  <a:pt x="63" y="96"/>
                </a:cubicBezTo>
                <a:cubicBezTo>
                  <a:pt x="66" y="93"/>
                  <a:pt x="68" y="87"/>
                  <a:pt x="70" y="78"/>
                </a:cubicBezTo>
                <a:cubicBezTo>
                  <a:pt x="72" y="69"/>
                  <a:pt x="74" y="61"/>
                  <a:pt x="74" y="54"/>
                </a:cubicBezTo>
                <a:cubicBezTo>
                  <a:pt x="74" y="49"/>
                  <a:pt x="72" y="45"/>
                  <a:pt x="70" y="42"/>
                </a:cubicBezTo>
                <a:cubicBezTo>
                  <a:pt x="68" y="40"/>
                  <a:pt x="65" y="38"/>
                  <a:pt x="62" y="38"/>
                </a:cubicBezTo>
                <a:cubicBezTo>
                  <a:pt x="58" y="38"/>
                  <a:pt x="55" y="40"/>
                  <a:pt x="52" y="42"/>
                </a:cubicBezTo>
                <a:cubicBezTo>
                  <a:pt x="48" y="46"/>
                  <a:pt x="46" y="52"/>
                  <a:pt x="44" y="59"/>
                </a:cubicBezTo>
                <a:cubicBezTo>
                  <a:pt x="42" y="67"/>
                  <a:pt x="41" y="75"/>
                  <a:pt x="41" y="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6" name="Freeform 87"/>
          <p:cNvSpPr/>
          <p:nvPr/>
        </p:nvSpPr>
        <p:spPr bwMode="auto">
          <a:xfrm>
            <a:off x="5980113" y="2244725"/>
            <a:ext cx="201612" cy="117475"/>
          </a:xfrm>
          <a:custGeom>
            <a:avLst/>
            <a:gdLst>
              <a:gd name="T0" fmla="*/ 21 w 90"/>
              <a:gd name="T1" fmla="*/ 52 h 52"/>
              <a:gd name="T2" fmla="*/ 21 w 90"/>
              <a:gd name="T3" fmla="*/ 35 h 52"/>
              <a:gd name="T4" fmla="*/ 37 w 90"/>
              <a:gd name="T5" fmla="*/ 20 h 52"/>
              <a:gd name="T6" fmla="*/ 54 w 90"/>
              <a:gd name="T7" fmla="*/ 20 h 52"/>
              <a:gd name="T8" fmla="*/ 69 w 90"/>
              <a:gd name="T9" fmla="*/ 35 h 52"/>
              <a:gd name="T10" fmla="*/ 69 w 90"/>
              <a:gd name="T11" fmla="*/ 52 h 52"/>
              <a:gd name="T12" fmla="*/ 90 w 90"/>
              <a:gd name="T13" fmla="*/ 52 h 52"/>
              <a:gd name="T14" fmla="*/ 90 w 90"/>
              <a:gd name="T15" fmla="*/ 35 h 52"/>
              <a:gd name="T16" fmla="*/ 54 w 90"/>
              <a:gd name="T17" fmla="*/ 0 h 52"/>
              <a:gd name="T18" fmla="*/ 37 w 90"/>
              <a:gd name="T19" fmla="*/ 0 h 52"/>
              <a:gd name="T20" fmla="*/ 0 w 90"/>
              <a:gd name="T21" fmla="*/ 35 h 52"/>
              <a:gd name="T22" fmla="*/ 0 w 90"/>
              <a:gd name="T23" fmla="*/ 52 h 52"/>
              <a:gd name="T24" fmla="*/ 21 w 90"/>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21" y="52"/>
                </a:moveTo>
                <a:cubicBezTo>
                  <a:pt x="21" y="35"/>
                  <a:pt x="21" y="35"/>
                  <a:pt x="21" y="35"/>
                </a:cubicBezTo>
                <a:cubicBezTo>
                  <a:pt x="21" y="27"/>
                  <a:pt x="28" y="20"/>
                  <a:pt x="37" y="20"/>
                </a:cubicBezTo>
                <a:cubicBezTo>
                  <a:pt x="54" y="20"/>
                  <a:pt x="54" y="20"/>
                  <a:pt x="54" y="20"/>
                </a:cubicBezTo>
                <a:cubicBezTo>
                  <a:pt x="62" y="20"/>
                  <a:pt x="69" y="27"/>
                  <a:pt x="69" y="35"/>
                </a:cubicBezTo>
                <a:cubicBezTo>
                  <a:pt x="69" y="52"/>
                  <a:pt x="69" y="52"/>
                  <a:pt x="69" y="52"/>
                </a:cubicBezTo>
                <a:cubicBezTo>
                  <a:pt x="90" y="52"/>
                  <a:pt x="90" y="52"/>
                  <a:pt x="90" y="52"/>
                </a:cubicBezTo>
                <a:cubicBezTo>
                  <a:pt x="90" y="35"/>
                  <a:pt x="90" y="35"/>
                  <a:pt x="90" y="35"/>
                </a:cubicBezTo>
                <a:cubicBezTo>
                  <a:pt x="90" y="16"/>
                  <a:pt x="74" y="0"/>
                  <a:pt x="54" y="0"/>
                </a:cubicBezTo>
                <a:cubicBezTo>
                  <a:pt x="37" y="0"/>
                  <a:pt x="37" y="0"/>
                  <a:pt x="37" y="0"/>
                </a:cubicBezTo>
                <a:cubicBezTo>
                  <a:pt x="17" y="0"/>
                  <a:pt x="0" y="16"/>
                  <a:pt x="0" y="35"/>
                </a:cubicBezTo>
                <a:cubicBezTo>
                  <a:pt x="0" y="52"/>
                  <a:pt x="0" y="52"/>
                  <a:pt x="0" y="52"/>
                </a:cubicBezTo>
                <a:lnTo>
                  <a:pt x="21" y="5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7" name="Freeform 88"/>
          <p:cNvSpPr>
            <a:spLocks noEditPoints="1"/>
          </p:cNvSpPr>
          <p:nvPr/>
        </p:nvSpPr>
        <p:spPr bwMode="auto">
          <a:xfrm>
            <a:off x="5937250" y="2386013"/>
            <a:ext cx="282575" cy="246062"/>
          </a:xfrm>
          <a:custGeom>
            <a:avLst/>
            <a:gdLst>
              <a:gd name="T0" fmla="*/ 0 w 126"/>
              <a:gd name="T1" fmla="*/ 0 h 109"/>
              <a:gd name="T2" fmla="*/ 0 w 126"/>
              <a:gd name="T3" fmla="*/ 56 h 109"/>
              <a:gd name="T4" fmla="*/ 55 w 126"/>
              <a:gd name="T5" fmla="*/ 109 h 109"/>
              <a:gd name="T6" fmla="*/ 71 w 126"/>
              <a:gd name="T7" fmla="*/ 109 h 109"/>
              <a:gd name="T8" fmla="*/ 126 w 126"/>
              <a:gd name="T9" fmla="*/ 56 h 109"/>
              <a:gd name="T10" fmla="*/ 126 w 126"/>
              <a:gd name="T11" fmla="*/ 0 h 109"/>
              <a:gd name="T12" fmla="*/ 0 w 126"/>
              <a:gd name="T13" fmla="*/ 0 h 109"/>
              <a:gd name="T14" fmla="*/ 71 w 126"/>
              <a:gd name="T15" fmla="*/ 50 h 109"/>
              <a:gd name="T16" fmla="*/ 71 w 126"/>
              <a:gd name="T17" fmla="*/ 74 h 109"/>
              <a:gd name="T18" fmla="*/ 66 w 126"/>
              <a:gd name="T19" fmla="*/ 79 h 109"/>
              <a:gd name="T20" fmla="*/ 60 w 126"/>
              <a:gd name="T21" fmla="*/ 74 h 109"/>
              <a:gd name="T22" fmla="*/ 60 w 126"/>
              <a:gd name="T23" fmla="*/ 50 h 109"/>
              <a:gd name="T24" fmla="*/ 51 w 126"/>
              <a:gd name="T25" fmla="*/ 37 h 109"/>
              <a:gd name="T26" fmla="*/ 66 w 126"/>
              <a:gd name="T27" fmla="*/ 23 h 109"/>
              <a:gd name="T28" fmla="*/ 80 w 126"/>
              <a:gd name="T29" fmla="*/ 37 h 109"/>
              <a:gd name="T30" fmla="*/ 71 w 126"/>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09">
                <a:moveTo>
                  <a:pt x="0" y="0"/>
                </a:moveTo>
                <a:cubicBezTo>
                  <a:pt x="0" y="56"/>
                  <a:pt x="0" y="56"/>
                  <a:pt x="0" y="56"/>
                </a:cubicBezTo>
                <a:cubicBezTo>
                  <a:pt x="0" y="85"/>
                  <a:pt x="24" y="109"/>
                  <a:pt x="55" y="109"/>
                </a:cubicBezTo>
                <a:cubicBezTo>
                  <a:pt x="71" y="109"/>
                  <a:pt x="71" y="109"/>
                  <a:pt x="71" y="109"/>
                </a:cubicBezTo>
                <a:cubicBezTo>
                  <a:pt x="102" y="109"/>
                  <a:pt x="126" y="85"/>
                  <a:pt x="126" y="56"/>
                </a:cubicBezTo>
                <a:cubicBezTo>
                  <a:pt x="126" y="0"/>
                  <a:pt x="126" y="0"/>
                  <a:pt x="126" y="0"/>
                </a:cubicBezTo>
                <a:lnTo>
                  <a:pt x="0" y="0"/>
                </a:lnTo>
                <a:close/>
                <a:moveTo>
                  <a:pt x="71" y="50"/>
                </a:moveTo>
                <a:cubicBezTo>
                  <a:pt x="71" y="74"/>
                  <a:pt x="71" y="74"/>
                  <a:pt x="71" y="74"/>
                </a:cubicBezTo>
                <a:cubicBezTo>
                  <a:pt x="71" y="77"/>
                  <a:pt x="69" y="79"/>
                  <a:pt x="66" y="79"/>
                </a:cubicBezTo>
                <a:cubicBezTo>
                  <a:pt x="63" y="79"/>
                  <a:pt x="60" y="77"/>
                  <a:pt x="60" y="74"/>
                </a:cubicBezTo>
                <a:cubicBezTo>
                  <a:pt x="60" y="50"/>
                  <a:pt x="60" y="50"/>
                  <a:pt x="60" y="50"/>
                </a:cubicBezTo>
                <a:cubicBezTo>
                  <a:pt x="55" y="47"/>
                  <a:pt x="51" y="42"/>
                  <a:pt x="51" y="37"/>
                </a:cubicBezTo>
                <a:cubicBezTo>
                  <a:pt x="51" y="29"/>
                  <a:pt x="58" y="23"/>
                  <a:pt x="66" y="23"/>
                </a:cubicBezTo>
                <a:cubicBezTo>
                  <a:pt x="73" y="23"/>
                  <a:pt x="80" y="29"/>
                  <a:pt x="80" y="37"/>
                </a:cubicBezTo>
                <a:cubicBezTo>
                  <a:pt x="80" y="43"/>
                  <a:pt x="76" y="47"/>
                  <a:pt x="71" y="5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8" name="Freeform 89"/>
          <p:cNvSpPr/>
          <p:nvPr/>
        </p:nvSpPr>
        <p:spPr bwMode="auto">
          <a:xfrm>
            <a:off x="6656388" y="2227263"/>
            <a:ext cx="198437" cy="158750"/>
          </a:xfrm>
          <a:custGeom>
            <a:avLst/>
            <a:gdLst>
              <a:gd name="T0" fmla="*/ 20 w 88"/>
              <a:gd name="T1" fmla="*/ 51 h 71"/>
              <a:gd name="T2" fmla="*/ 20 w 88"/>
              <a:gd name="T3" fmla="*/ 34 h 71"/>
              <a:gd name="T4" fmla="*/ 36 w 88"/>
              <a:gd name="T5" fmla="*/ 19 h 71"/>
              <a:gd name="T6" fmla="*/ 53 w 88"/>
              <a:gd name="T7" fmla="*/ 19 h 71"/>
              <a:gd name="T8" fmla="*/ 68 w 88"/>
              <a:gd name="T9" fmla="*/ 34 h 71"/>
              <a:gd name="T10" fmla="*/ 68 w 88"/>
              <a:gd name="T11" fmla="*/ 71 h 71"/>
              <a:gd name="T12" fmla="*/ 88 w 88"/>
              <a:gd name="T13" fmla="*/ 71 h 71"/>
              <a:gd name="T14" fmla="*/ 88 w 88"/>
              <a:gd name="T15" fmla="*/ 34 h 71"/>
              <a:gd name="T16" fmla="*/ 53 w 88"/>
              <a:gd name="T17" fmla="*/ 0 h 71"/>
              <a:gd name="T18" fmla="*/ 36 w 88"/>
              <a:gd name="T19" fmla="*/ 0 h 71"/>
              <a:gd name="T20" fmla="*/ 0 w 88"/>
              <a:gd name="T21" fmla="*/ 34 h 71"/>
              <a:gd name="T22" fmla="*/ 0 w 88"/>
              <a:gd name="T23" fmla="*/ 51 h 71"/>
              <a:gd name="T24" fmla="*/ 20 w 88"/>
              <a:gd name="T25"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1">
                <a:moveTo>
                  <a:pt x="20" y="51"/>
                </a:moveTo>
                <a:cubicBezTo>
                  <a:pt x="20" y="34"/>
                  <a:pt x="20" y="34"/>
                  <a:pt x="20" y="34"/>
                </a:cubicBezTo>
                <a:cubicBezTo>
                  <a:pt x="20" y="26"/>
                  <a:pt x="27" y="19"/>
                  <a:pt x="36" y="19"/>
                </a:cubicBezTo>
                <a:cubicBezTo>
                  <a:pt x="53" y="19"/>
                  <a:pt x="53" y="19"/>
                  <a:pt x="53" y="19"/>
                </a:cubicBezTo>
                <a:cubicBezTo>
                  <a:pt x="61" y="19"/>
                  <a:pt x="68" y="26"/>
                  <a:pt x="68" y="34"/>
                </a:cubicBezTo>
                <a:cubicBezTo>
                  <a:pt x="68" y="71"/>
                  <a:pt x="68" y="71"/>
                  <a:pt x="68" y="71"/>
                </a:cubicBezTo>
                <a:cubicBezTo>
                  <a:pt x="88" y="71"/>
                  <a:pt x="88" y="71"/>
                  <a:pt x="88" y="71"/>
                </a:cubicBezTo>
                <a:cubicBezTo>
                  <a:pt x="88" y="34"/>
                  <a:pt x="88" y="34"/>
                  <a:pt x="88" y="34"/>
                </a:cubicBezTo>
                <a:cubicBezTo>
                  <a:pt x="88" y="15"/>
                  <a:pt x="72" y="0"/>
                  <a:pt x="53" y="0"/>
                </a:cubicBezTo>
                <a:cubicBezTo>
                  <a:pt x="36" y="0"/>
                  <a:pt x="36" y="0"/>
                  <a:pt x="36" y="0"/>
                </a:cubicBezTo>
                <a:cubicBezTo>
                  <a:pt x="16" y="0"/>
                  <a:pt x="0" y="15"/>
                  <a:pt x="0" y="34"/>
                </a:cubicBezTo>
                <a:cubicBezTo>
                  <a:pt x="0" y="51"/>
                  <a:pt x="0" y="51"/>
                  <a:pt x="0" y="51"/>
                </a:cubicBezTo>
                <a:lnTo>
                  <a:pt x="20" y="5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39" name="Freeform 90"/>
          <p:cNvSpPr>
            <a:spLocks noEditPoints="1"/>
          </p:cNvSpPr>
          <p:nvPr/>
        </p:nvSpPr>
        <p:spPr bwMode="auto">
          <a:xfrm>
            <a:off x="6613525" y="2408238"/>
            <a:ext cx="279400" cy="241300"/>
          </a:xfrm>
          <a:custGeom>
            <a:avLst/>
            <a:gdLst>
              <a:gd name="T0" fmla="*/ 0 w 124"/>
              <a:gd name="T1" fmla="*/ 0 h 107"/>
              <a:gd name="T2" fmla="*/ 0 w 124"/>
              <a:gd name="T3" fmla="*/ 55 h 107"/>
              <a:gd name="T4" fmla="*/ 54 w 124"/>
              <a:gd name="T5" fmla="*/ 107 h 107"/>
              <a:gd name="T6" fmla="*/ 70 w 124"/>
              <a:gd name="T7" fmla="*/ 107 h 107"/>
              <a:gd name="T8" fmla="*/ 124 w 124"/>
              <a:gd name="T9" fmla="*/ 55 h 107"/>
              <a:gd name="T10" fmla="*/ 124 w 124"/>
              <a:gd name="T11" fmla="*/ 0 h 107"/>
              <a:gd name="T12" fmla="*/ 0 w 124"/>
              <a:gd name="T13" fmla="*/ 0 h 107"/>
              <a:gd name="T14" fmla="*/ 70 w 124"/>
              <a:gd name="T15" fmla="*/ 49 h 107"/>
              <a:gd name="T16" fmla="*/ 70 w 124"/>
              <a:gd name="T17" fmla="*/ 73 h 107"/>
              <a:gd name="T18" fmla="*/ 65 w 124"/>
              <a:gd name="T19" fmla="*/ 78 h 107"/>
              <a:gd name="T20" fmla="*/ 59 w 124"/>
              <a:gd name="T21" fmla="*/ 73 h 107"/>
              <a:gd name="T22" fmla="*/ 59 w 124"/>
              <a:gd name="T23" fmla="*/ 49 h 107"/>
              <a:gd name="T24" fmla="*/ 51 w 124"/>
              <a:gd name="T25" fmla="*/ 36 h 107"/>
              <a:gd name="T26" fmla="*/ 65 w 124"/>
              <a:gd name="T27" fmla="*/ 23 h 107"/>
              <a:gd name="T28" fmla="*/ 79 w 124"/>
              <a:gd name="T29" fmla="*/ 36 h 107"/>
              <a:gd name="T30" fmla="*/ 70 w 124"/>
              <a:gd name="T31"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07">
                <a:moveTo>
                  <a:pt x="0" y="0"/>
                </a:moveTo>
                <a:cubicBezTo>
                  <a:pt x="0" y="55"/>
                  <a:pt x="0" y="55"/>
                  <a:pt x="0" y="55"/>
                </a:cubicBezTo>
                <a:cubicBezTo>
                  <a:pt x="0" y="84"/>
                  <a:pt x="24" y="107"/>
                  <a:pt x="54" y="107"/>
                </a:cubicBezTo>
                <a:cubicBezTo>
                  <a:pt x="70" y="107"/>
                  <a:pt x="70" y="107"/>
                  <a:pt x="70" y="107"/>
                </a:cubicBezTo>
                <a:cubicBezTo>
                  <a:pt x="100" y="107"/>
                  <a:pt x="124" y="84"/>
                  <a:pt x="124" y="55"/>
                </a:cubicBezTo>
                <a:cubicBezTo>
                  <a:pt x="124" y="0"/>
                  <a:pt x="124" y="0"/>
                  <a:pt x="124" y="0"/>
                </a:cubicBezTo>
                <a:lnTo>
                  <a:pt x="0" y="0"/>
                </a:lnTo>
                <a:close/>
                <a:moveTo>
                  <a:pt x="70" y="49"/>
                </a:moveTo>
                <a:cubicBezTo>
                  <a:pt x="70" y="73"/>
                  <a:pt x="70" y="73"/>
                  <a:pt x="70" y="73"/>
                </a:cubicBezTo>
                <a:cubicBezTo>
                  <a:pt x="70" y="76"/>
                  <a:pt x="67" y="78"/>
                  <a:pt x="65" y="78"/>
                </a:cubicBezTo>
                <a:cubicBezTo>
                  <a:pt x="62" y="78"/>
                  <a:pt x="59" y="76"/>
                  <a:pt x="59" y="73"/>
                </a:cubicBezTo>
                <a:cubicBezTo>
                  <a:pt x="59" y="49"/>
                  <a:pt x="59" y="49"/>
                  <a:pt x="59" y="49"/>
                </a:cubicBezTo>
                <a:cubicBezTo>
                  <a:pt x="54" y="47"/>
                  <a:pt x="51" y="42"/>
                  <a:pt x="51" y="36"/>
                </a:cubicBezTo>
                <a:cubicBezTo>
                  <a:pt x="51" y="29"/>
                  <a:pt x="57" y="23"/>
                  <a:pt x="65" y="23"/>
                </a:cubicBezTo>
                <a:cubicBezTo>
                  <a:pt x="72" y="23"/>
                  <a:pt x="79" y="29"/>
                  <a:pt x="79" y="36"/>
                </a:cubicBezTo>
                <a:cubicBezTo>
                  <a:pt x="79" y="42"/>
                  <a:pt x="75" y="47"/>
                  <a:pt x="70"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0" name="Rectangle 91"/>
          <p:cNvSpPr>
            <a:spLocks noChangeArrowheads="1"/>
          </p:cNvSpPr>
          <p:nvPr/>
        </p:nvSpPr>
        <p:spPr bwMode="auto">
          <a:xfrm>
            <a:off x="7427913" y="2513013"/>
            <a:ext cx="142875" cy="428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1" name="Freeform 92"/>
          <p:cNvSpPr/>
          <p:nvPr/>
        </p:nvSpPr>
        <p:spPr bwMode="auto">
          <a:xfrm>
            <a:off x="7250113" y="2320925"/>
            <a:ext cx="280987" cy="274638"/>
          </a:xfrm>
          <a:custGeom>
            <a:avLst/>
            <a:gdLst>
              <a:gd name="T0" fmla="*/ 157 w 177"/>
              <a:gd name="T1" fmla="*/ 0 h 173"/>
              <a:gd name="T2" fmla="*/ 0 w 177"/>
              <a:gd name="T3" fmla="*/ 155 h 173"/>
              <a:gd name="T4" fmla="*/ 19 w 177"/>
              <a:gd name="T5" fmla="*/ 173 h 173"/>
              <a:gd name="T6" fmla="*/ 177 w 177"/>
              <a:gd name="T7" fmla="*/ 20 h 173"/>
              <a:gd name="T8" fmla="*/ 157 w 177"/>
              <a:gd name="T9" fmla="*/ 0 h 173"/>
            </a:gdLst>
            <a:ahLst/>
            <a:cxnLst>
              <a:cxn ang="0">
                <a:pos x="T0" y="T1"/>
              </a:cxn>
              <a:cxn ang="0">
                <a:pos x="T2" y="T3"/>
              </a:cxn>
              <a:cxn ang="0">
                <a:pos x="T4" y="T5"/>
              </a:cxn>
              <a:cxn ang="0">
                <a:pos x="T6" y="T7"/>
              </a:cxn>
              <a:cxn ang="0">
                <a:pos x="T8" y="T9"/>
              </a:cxn>
            </a:cxnLst>
            <a:rect l="0" t="0" r="r" b="b"/>
            <a:pathLst>
              <a:path w="177" h="173">
                <a:moveTo>
                  <a:pt x="157" y="0"/>
                </a:moveTo>
                <a:lnTo>
                  <a:pt x="0" y="155"/>
                </a:lnTo>
                <a:lnTo>
                  <a:pt x="19" y="173"/>
                </a:lnTo>
                <a:lnTo>
                  <a:pt x="177" y="20"/>
                </a:lnTo>
                <a:lnTo>
                  <a:pt x="15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2" name="Freeform 93"/>
          <p:cNvSpPr/>
          <p:nvPr/>
        </p:nvSpPr>
        <p:spPr bwMode="auto">
          <a:xfrm>
            <a:off x="7229475" y="2308225"/>
            <a:ext cx="144463" cy="139700"/>
          </a:xfrm>
          <a:custGeom>
            <a:avLst/>
            <a:gdLst>
              <a:gd name="T0" fmla="*/ 91 w 91"/>
              <a:gd name="T1" fmla="*/ 29 h 88"/>
              <a:gd name="T2" fmla="*/ 59 w 91"/>
              <a:gd name="T3" fmla="*/ 29 h 88"/>
              <a:gd name="T4" fmla="*/ 59 w 91"/>
              <a:gd name="T5" fmla="*/ 0 h 88"/>
              <a:gd name="T6" fmla="*/ 31 w 91"/>
              <a:gd name="T7" fmla="*/ 0 h 88"/>
              <a:gd name="T8" fmla="*/ 31 w 91"/>
              <a:gd name="T9" fmla="*/ 29 h 88"/>
              <a:gd name="T10" fmla="*/ 0 w 91"/>
              <a:gd name="T11" fmla="*/ 29 h 88"/>
              <a:gd name="T12" fmla="*/ 0 w 91"/>
              <a:gd name="T13" fmla="*/ 56 h 88"/>
              <a:gd name="T14" fmla="*/ 31 w 91"/>
              <a:gd name="T15" fmla="*/ 56 h 88"/>
              <a:gd name="T16" fmla="*/ 31 w 91"/>
              <a:gd name="T17" fmla="*/ 88 h 88"/>
              <a:gd name="T18" fmla="*/ 59 w 91"/>
              <a:gd name="T19" fmla="*/ 88 h 88"/>
              <a:gd name="T20" fmla="*/ 59 w 91"/>
              <a:gd name="T21" fmla="*/ 56 h 88"/>
              <a:gd name="T22" fmla="*/ 91 w 91"/>
              <a:gd name="T23" fmla="*/ 56 h 88"/>
              <a:gd name="T24" fmla="*/ 91 w 91"/>
              <a:gd name="T25" fmla="*/ 2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88">
                <a:moveTo>
                  <a:pt x="91" y="29"/>
                </a:moveTo>
                <a:lnTo>
                  <a:pt x="59" y="29"/>
                </a:lnTo>
                <a:lnTo>
                  <a:pt x="59" y="0"/>
                </a:lnTo>
                <a:lnTo>
                  <a:pt x="31" y="0"/>
                </a:lnTo>
                <a:lnTo>
                  <a:pt x="31" y="29"/>
                </a:lnTo>
                <a:lnTo>
                  <a:pt x="0" y="29"/>
                </a:lnTo>
                <a:lnTo>
                  <a:pt x="0" y="56"/>
                </a:lnTo>
                <a:lnTo>
                  <a:pt x="31" y="56"/>
                </a:lnTo>
                <a:lnTo>
                  <a:pt x="31" y="88"/>
                </a:lnTo>
                <a:lnTo>
                  <a:pt x="59" y="88"/>
                </a:lnTo>
                <a:lnTo>
                  <a:pt x="59" y="56"/>
                </a:lnTo>
                <a:lnTo>
                  <a:pt x="91" y="56"/>
                </a:lnTo>
                <a:lnTo>
                  <a:pt x="91"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3" name="Freeform 94"/>
          <p:cNvSpPr/>
          <p:nvPr/>
        </p:nvSpPr>
        <p:spPr bwMode="auto">
          <a:xfrm>
            <a:off x="7851775" y="2292350"/>
            <a:ext cx="355600" cy="344488"/>
          </a:xfrm>
          <a:custGeom>
            <a:avLst/>
            <a:gdLst>
              <a:gd name="T0" fmla="*/ 79 w 158"/>
              <a:gd name="T1" fmla="*/ 28 h 153"/>
              <a:gd name="T2" fmla="*/ 158 w 158"/>
              <a:gd name="T3" fmla="*/ 85 h 153"/>
              <a:gd name="T4" fmla="*/ 79 w 158"/>
              <a:gd name="T5" fmla="*/ 153 h 153"/>
              <a:gd name="T6" fmla="*/ 0 w 158"/>
              <a:gd name="T7" fmla="*/ 85 h 153"/>
              <a:gd name="T8" fmla="*/ 79 w 158"/>
              <a:gd name="T9" fmla="*/ 28 h 153"/>
            </a:gdLst>
            <a:ahLst/>
            <a:cxnLst>
              <a:cxn ang="0">
                <a:pos x="T0" y="T1"/>
              </a:cxn>
              <a:cxn ang="0">
                <a:pos x="T2" y="T3"/>
              </a:cxn>
              <a:cxn ang="0">
                <a:pos x="T4" y="T5"/>
              </a:cxn>
              <a:cxn ang="0">
                <a:pos x="T6" y="T7"/>
              </a:cxn>
              <a:cxn ang="0">
                <a:pos x="T8" y="T9"/>
              </a:cxn>
            </a:cxnLst>
            <a:rect l="0" t="0" r="r" b="b"/>
            <a:pathLst>
              <a:path w="158" h="153">
                <a:moveTo>
                  <a:pt x="79" y="28"/>
                </a:moveTo>
                <a:cubicBezTo>
                  <a:pt x="123" y="3"/>
                  <a:pt x="158" y="41"/>
                  <a:pt x="158" y="85"/>
                </a:cubicBezTo>
                <a:cubicBezTo>
                  <a:pt x="158" y="128"/>
                  <a:pt x="123" y="153"/>
                  <a:pt x="79" y="153"/>
                </a:cubicBezTo>
                <a:cubicBezTo>
                  <a:pt x="35" y="153"/>
                  <a:pt x="0" y="127"/>
                  <a:pt x="0" y="85"/>
                </a:cubicBezTo>
                <a:cubicBezTo>
                  <a:pt x="0" y="42"/>
                  <a:pt x="35" y="0"/>
                  <a:pt x="79" y="2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4" name="Freeform 95"/>
          <p:cNvSpPr/>
          <p:nvPr/>
        </p:nvSpPr>
        <p:spPr bwMode="auto">
          <a:xfrm>
            <a:off x="7996238" y="2228850"/>
            <a:ext cx="46037" cy="133350"/>
          </a:xfrm>
          <a:custGeom>
            <a:avLst/>
            <a:gdLst>
              <a:gd name="T0" fmla="*/ 15 w 21"/>
              <a:gd name="T1" fmla="*/ 58 h 59"/>
              <a:gd name="T2" fmla="*/ 0 w 21"/>
              <a:gd name="T3" fmla="*/ 5 h 59"/>
              <a:gd name="T4" fmla="*/ 9 w 21"/>
              <a:gd name="T5" fmla="*/ 0 h 59"/>
              <a:gd name="T6" fmla="*/ 18 w 21"/>
              <a:gd name="T7" fmla="*/ 58 h 59"/>
              <a:gd name="T8" fmla="*/ 16 w 21"/>
              <a:gd name="T9" fmla="*/ 59 h 59"/>
              <a:gd name="T10" fmla="*/ 15 w 21"/>
              <a:gd name="T11" fmla="*/ 58 h 59"/>
            </a:gdLst>
            <a:ahLst/>
            <a:cxnLst>
              <a:cxn ang="0">
                <a:pos x="T0" y="T1"/>
              </a:cxn>
              <a:cxn ang="0">
                <a:pos x="T2" y="T3"/>
              </a:cxn>
              <a:cxn ang="0">
                <a:pos x="T4" y="T5"/>
              </a:cxn>
              <a:cxn ang="0">
                <a:pos x="T6" y="T7"/>
              </a:cxn>
              <a:cxn ang="0">
                <a:pos x="T8" y="T9"/>
              </a:cxn>
              <a:cxn ang="0">
                <a:pos x="T10" y="T11"/>
              </a:cxn>
            </a:cxnLst>
            <a:rect l="0" t="0" r="r" b="b"/>
            <a:pathLst>
              <a:path w="21" h="59">
                <a:moveTo>
                  <a:pt x="15" y="58"/>
                </a:moveTo>
                <a:cubicBezTo>
                  <a:pt x="15" y="58"/>
                  <a:pt x="14" y="21"/>
                  <a:pt x="0" y="5"/>
                </a:cubicBezTo>
                <a:cubicBezTo>
                  <a:pt x="9" y="0"/>
                  <a:pt x="9" y="0"/>
                  <a:pt x="9" y="0"/>
                </a:cubicBezTo>
                <a:cubicBezTo>
                  <a:pt x="9" y="0"/>
                  <a:pt x="21" y="11"/>
                  <a:pt x="18" y="58"/>
                </a:cubicBezTo>
                <a:cubicBezTo>
                  <a:pt x="16" y="59"/>
                  <a:pt x="16" y="59"/>
                  <a:pt x="16" y="59"/>
                </a:cubicBezTo>
                <a:lnTo>
                  <a:pt x="15" y="5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5" name="Freeform 96"/>
          <p:cNvSpPr/>
          <p:nvPr/>
        </p:nvSpPr>
        <p:spPr bwMode="auto">
          <a:xfrm>
            <a:off x="8035925" y="2168525"/>
            <a:ext cx="188913" cy="174625"/>
          </a:xfrm>
          <a:custGeom>
            <a:avLst/>
            <a:gdLst>
              <a:gd name="T0" fmla="*/ 0 w 84"/>
              <a:gd name="T1" fmla="*/ 78 h 78"/>
              <a:gd name="T2" fmla="*/ 0 w 84"/>
              <a:gd name="T3" fmla="*/ 72 h 78"/>
              <a:gd name="T4" fmla="*/ 70 w 84"/>
              <a:gd name="T5" fmla="*/ 0 h 78"/>
              <a:gd name="T6" fmla="*/ 0 w 84"/>
              <a:gd name="T7" fmla="*/ 78 h 78"/>
              <a:gd name="T8" fmla="*/ 0 w 84"/>
              <a:gd name="T9" fmla="*/ 75 h 78"/>
              <a:gd name="T10" fmla="*/ 59 w 84"/>
              <a:gd name="T11" fmla="*/ 13 h 78"/>
              <a:gd name="T12" fmla="*/ 0 w 84"/>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4" h="78">
                <a:moveTo>
                  <a:pt x="0" y="78"/>
                </a:moveTo>
                <a:cubicBezTo>
                  <a:pt x="0" y="72"/>
                  <a:pt x="0" y="72"/>
                  <a:pt x="0" y="72"/>
                </a:cubicBezTo>
                <a:cubicBezTo>
                  <a:pt x="0" y="70"/>
                  <a:pt x="10" y="13"/>
                  <a:pt x="70" y="0"/>
                </a:cubicBezTo>
                <a:cubicBezTo>
                  <a:pt x="70" y="0"/>
                  <a:pt x="84" y="57"/>
                  <a:pt x="0" y="78"/>
                </a:cubicBezTo>
                <a:cubicBezTo>
                  <a:pt x="0" y="75"/>
                  <a:pt x="0" y="75"/>
                  <a:pt x="0" y="75"/>
                </a:cubicBezTo>
                <a:cubicBezTo>
                  <a:pt x="0" y="75"/>
                  <a:pt x="42" y="21"/>
                  <a:pt x="59" y="13"/>
                </a:cubicBezTo>
                <a:cubicBezTo>
                  <a:pt x="59" y="13"/>
                  <a:pt x="36" y="33"/>
                  <a:pt x="0" y="7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6" name="Freeform 97"/>
          <p:cNvSpPr>
            <a:spLocks noEditPoints="1"/>
          </p:cNvSpPr>
          <p:nvPr/>
        </p:nvSpPr>
        <p:spPr bwMode="auto">
          <a:xfrm>
            <a:off x="852488" y="2860675"/>
            <a:ext cx="296862" cy="377825"/>
          </a:xfrm>
          <a:custGeom>
            <a:avLst/>
            <a:gdLst>
              <a:gd name="T0" fmla="*/ 66 w 132"/>
              <a:gd name="T1" fmla="*/ 0 h 168"/>
              <a:gd name="T2" fmla="*/ 96 w 132"/>
              <a:gd name="T3" fmla="*/ 36 h 168"/>
              <a:gd name="T4" fmla="*/ 96 w 132"/>
              <a:gd name="T5" fmla="*/ 36 h 168"/>
              <a:gd name="T6" fmla="*/ 120 w 132"/>
              <a:gd name="T7" fmla="*/ 36 h 168"/>
              <a:gd name="T8" fmla="*/ 132 w 132"/>
              <a:gd name="T9" fmla="*/ 168 h 168"/>
              <a:gd name="T10" fmla="*/ 0 w 132"/>
              <a:gd name="T11" fmla="*/ 168 h 168"/>
              <a:gd name="T12" fmla="*/ 12 w 132"/>
              <a:gd name="T13" fmla="*/ 36 h 168"/>
              <a:gd name="T14" fmla="*/ 36 w 132"/>
              <a:gd name="T15" fmla="*/ 36 h 168"/>
              <a:gd name="T16" fmla="*/ 36 w 132"/>
              <a:gd name="T17" fmla="*/ 36 h 168"/>
              <a:gd name="T18" fmla="*/ 66 w 132"/>
              <a:gd name="T19" fmla="*/ 0 h 168"/>
              <a:gd name="T20" fmla="*/ 67 w 132"/>
              <a:gd name="T21" fmla="*/ 83 h 168"/>
              <a:gd name="T22" fmla="*/ 58 w 132"/>
              <a:gd name="T23" fmla="*/ 103 h 168"/>
              <a:gd name="T24" fmla="*/ 36 w 132"/>
              <a:gd name="T25" fmla="*/ 106 h 168"/>
              <a:gd name="T26" fmla="*/ 52 w 132"/>
              <a:gd name="T27" fmla="*/ 120 h 168"/>
              <a:gd name="T28" fmla="*/ 48 w 132"/>
              <a:gd name="T29" fmla="*/ 142 h 168"/>
              <a:gd name="T30" fmla="*/ 67 w 132"/>
              <a:gd name="T31" fmla="*/ 131 h 168"/>
              <a:gd name="T32" fmla="*/ 86 w 132"/>
              <a:gd name="T33" fmla="*/ 142 h 168"/>
              <a:gd name="T34" fmla="*/ 82 w 132"/>
              <a:gd name="T35" fmla="*/ 120 h 168"/>
              <a:gd name="T36" fmla="*/ 97 w 132"/>
              <a:gd name="T37" fmla="*/ 106 h 168"/>
              <a:gd name="T38" fmla="*/ 76 w 132"/>
              <a:gd name="T39" fmla="*/ 103 h 168"/>
              <a:gd name="T40" fmla="*/ 67 w 132"/>
              <a:gd name="T41" fmla="*/ 83 h 168"/>
              <a:gd name="T42" fmla="*/ 94 w 132"/>
              <a:gd name="T43" fmla="*/ 49 h 168"/>
              <a:gd name="T44" fmla="*/ 89 w 132"/>
              <a:gd name="T45" fmla="*/ 60 h 168"/>
              <a:gd name="T46" fmla="*/ 91 w 132"/>
              <a:gd name="T47" fmla="*/ 60 h 168"/>
              <a:gd name="T48" fmla="*/ 97 w 132"/>
              <a:gd name="T49" fmla="*/ 54 h 168"/>
              <a:gd name="T50" fmla="*/ 94 w 132"/>
              <a:gd name="T51" fmla="*/ 49 h 168"/>
              <a:gd name="T52" fmla="*/ 44 w 132"/>
              <a:gd name="T53" fmla="*/ 60 h 168"/>
              <a:gd name="T54" fmla="*/ 38 w 132"/>
              <a:gd name="T55" fmla="*/ 50 h 168"/>
              <a:gd name="T56" fmla="*/ 36 w 132"/>
              <a:gd name="T57" fmla="*/ 54 h 168"/>
              <a:gd name="T58" fmla="*/ 42 w 132"/>
              <a:gd name="T59" fmla="*/ 60 h 168"/>
              <a:gd name="T60" fmla="*/ 44 w 132"/>
              <a:gd name="T61" fmla="*/ 60 h 168"/>
              <a:gd name="T62" fmla="*/ 39 w 132"/>
              <a:gd name="T63" fmla="*/ 36 h 168"/>
              <a:gd name="T64" fmla="*/ 94 w 132"/>
              <a:gd name="T65" fmla="*/ 36 h 168"/>
              <a:gd name="T66" fmla="*/ 67 w 132"/>
              <a:gd name="T67" fmla="*/ 3 h 168"/>
              <a:gd name="T68" fmla="*/ 39 w 132"/>
              <a:gd name="T69" fmla="*/ 36 h 168"/>
              <a:gd name="T70" fmla="*/ 42 w 132"/>
              <a:gd name="T71" fmla="*/ 48 h 168"/>
              <a:gd name="T72" fmla="*/ 41 w 132"/>
              <a:gd name="T73" fmla="*/ 48 h 168"/>
              <a:gd name="T74" fmla="*/ 46 w 132"/>
              <a:gd name="T75" fmla="*/ 59 h 168"/>
              <a:gd name="T76" fmla="*/ 48 w 132"/>
              <a:gd name="T77" fmla="*/ 54 h 168"/>
              <a:gd name="T78" fmla="*/ 42 w 132"/>
              <a:gd name="T79" fmla="*/ 48 h 168"/>
              <a:gd name="T80" fmla="*/ 91 w 132"/>
              <a:gd name="T81" fmla="*/ 48 h 168"/>
              <a:gd name="T82" fmla="*/ 85 w 132"/>
              <a:gd name="T83" fmla="*/ 54 h 168"/>
              <a:gd name="T84" fmla="*/ 87 w 132"/>
              <a:gd name="T85" fmla="*/ 59 h 168"/>
              <a:gd name="T86" fmla="*/ 92 w 132"/>
              <a:gd name="T87" fmla="*/ 48 h 168"/>
              <a:gd name="T88" fmla="*/ 91 w 132"/>
              <a:gd name="T89"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68">
                <a:moveTo>
                  <a:pt x="66" y="0"/>
                </a:moveTo>
                <a:cubicBezTo>
                  <a:pt x="82" y="0"/>
                  <a:pt x="96" y="16"/>
                  <a:pt x="96" y="36"/>
                </a:cubicBezTo>
                <a:cubicBezTo>
                  <a:pt x="96" y="36"/>
                  <a:pt x="96" y="36"/>
                  <a:pt x="96" y="36"/>
                </a:cubicBezTo>
                <a:cubicBezTo>
                  <a:pt x="120" y="36"/>
                  <a:pt x="120" y="36"/>
                  <a:pt x="120" y="36"/>
                </a:cubicBezTo>
                <a:cubicBezTo>
                  <a:pt x="132" y="168"/>
                  <a:pt x="132" y="168"/>
                  <a:pt x="132" y="168"/>
                </a:cubicBezTo>
                <a:cubicBezTo>
                  <a:pt x="0" y="168"/>
                  <a:pt x="0" y="168"/>
                  <a:pt x="0" y="168"/>
                </a:cubicBezTo>
                <a:cubicBezTo>
                  <a:pt x="12" y="36"/>
                  <a:pt x="12" y="36"/>
                  <a:pt x="12" y="36"/>
                </a:cubicBezTo>
                <a:cubicBezTo>
                  <a:pt x="36" y="36"/>
                  <a:pt x="36" y="36"/>
                  <a:pt x="36" y="36"/>
                </a:cubicBezTo>
                <a:cubicBezTo>
                  <a:pt x="36" y="36"/>
                  <a:pt x="36" y="36"/>
                  <a:pt x="36" y="36"/>
                </a:cubicBezTo>
                <a:cubicBezTo>
                  <a:pt x="36" y="16"/>
                  <a:pt x="50" y="0"/>
                  <a:pt x="66" y="0"/>
                </a:cubicBezTo>
                <a:close/>
                <a:moveTo>
                  <a:pt x="67" y="83"/>
                </a:moveTo>
                <a:cubicBezTo>
                  <a:pt x="58" y="103"/>
                  <a:pt x="58" y="103"/>
                  <a:pt x="58" y="103"/>
                </a:cubicBezTo>
                <a:cubicBezTo>
                  <a:pt x="36" y="106"/>
                  <a:pt x="36" y="106"/>
                  <a:pt x="36" y="106"/>
                </a:cubicBezTo>
                <a:cubicBezTo>
                  <a:pt x="52" y="120"/>
                  <a:pt x="52" y="120"/>
                  <a:pt x="52" y="120"/>
                </a:cubicBezTo>
                <a:cubicBezTo>
                  <a:pt x="48" y="142"/>
                  <a:pt x="48" y="142"/>
                  <a:pt x="48" y="142"/>
                </a:cubicBezTo>
                <a:cubicBezTo>
                  <a:pt x="67" y="131"/>
                  <a:pt x="67" y="131"/>
                  <a:pt x="67" y="131"/>
                </a:cubicBezTo>
                <a:cubicBezTo>
                  <a:pt x="86" y="142"/>
                  <a:pt x="86" y="142"/>
                  <a:pt x="86" y="142"/>
                </a:cubicBezTo>
                <a:cubicBezTo>
                  <a:pt x="82" y="120"/>
                  <a:pt x="82" y="120"/>
                  <a:pt x="82" y="120"/>
                </a:cubicBezTo>
                <a:cubicBezTo>
                  <a:pt x="97" y="106"/>
                  <a:pt x="97" y="106"/>
                  <a:pt x="97" y="106"/>
                </a:cubicBezTo>
                <a:cubicBezTo>
                  <a:pt x="76" y="103"/>
                  <a:pt x="76" y="103"/>
                  <a:pt x="76" y="103"/>
                </a:cubicBezTo>
                <a:cubicBezTo>
                  <a:pt x="67" y="83"/>
                  <a:pt x="67" y="83"/>
                  <a:pt x="67" y="83"/>
                </a:cubicBezTo>
                <a:close/>
                <a:moveTo>
                  <a:pt x="94" y="49"/>
                </a:moveTo>
                <a:cubicBezTo>
                  <a:pt x="93" y="53"/>
                  <a:pt x="91" y="57"/>
                  <a:pt x="89" y="60"/>
                </a:cubicBezTo>
                <a:cubicBezTo>
                  <a:pt x="89" y="60"/>
                  <a:pt x="90" y="60"/>
                  <a:pt x="91" y="60"/>
                </a:cubicBezTo>
                <a:cubicBezTo>
                  <a:pt x="94" y="60"/>
                  <a:pt x="97" y="58"/>
                  <a:pt x="97" y="54"/>
                </a:cubicBezTo>
                <a:cubicBezTo>
                  <a:pt x="97" y="52"/>
                  <a:pt x="96" y="50"/>
                  <a:pt x="94" y="49"/>
                </a:cubicBezTo>
                <a:close/>
                <a:moveTo>
                  <a:pt x="44" y="60"/>
                </a:moveTo>
                <a:cubicBezTo>
                  <a:pt x="41" y="57"/>
                  <a:pt x="40" y="53"/>
                  <a:pt x="38" y="50"/>
                </a:cubicBezTo>
                <a:cubicBezTo>
                  <a:pt x="37" y="51"/>
                  <a:pt x="36" y="52"/>
                  <a:pt x="36" y="54"/>
                </a:cubicBezTo>
                <a:cubicBezTo>
                  <a:pt x="36" y="58"/>
                  <a:pt x="39" y="60"/>
                  <a:pt x="42" y="60"/>
                </a:cubicBezTo>
                <a:cubicBezTo>
                  <a:pt x="43" y="60"/>
                  <a:pt x="43" y="60"/>
                  <a:pt x="44" y="60"/>
                </a:cubicBezTo>
                <a:close/>
                <a:moveTo>
                  <a:pt x="39" y="36"/>
                </a:moveTo>
                <a:cubicBezTo>
                  <a:pt x="94" y="36"/>
                  <a:pt x="94" y="36"/>
                  <a:pt x="94" y="36"/>
                </a:cubicBezTo>
                <a:cubicBezTo>
                  <a:pt x="94" y="18"/>
                  <a:pt x="82" y="3"/>
                  <a:pt x="67" y="3"/>
                </a:cubicBezTo>
                <a:cubicBezTo>
                  <a:pt x="51" y="3"/>
                  <a:pt x="39" y="18"/>
                  <a:pt x="39" y="36"/>
                </a:cubicBezTo>
                <a:close/>
                <a:moveTo>
                  <a:pt x="42" y="48"/>
                </a:moveTo>
                <a:cubicBezTo>
                  <a:pt x="42" y="48"/>
                  <a:pt x="41" y="48"/>
                  <a:pt x="41" y="48"/>
                </a:cubicBezTo>
                <a:cubicBezTo>
                  <a:pt x="42" y="52"/>
                  <a:pt x="44" y="56"/>
                  <a:pt x="46" y="59"/>
                </a:cubicBezTo>
                <a:cubicBezTo>
                  <a:pt x="47" y="58"/>
                  <a:pt x="48" y="56"/>
                  <a:pt x="48" y="54"/>
                </a:cubicBezTo>
                <a:cubicBezTo>
                  <a:pt x="48" y="51"/>
                  <a:pt x="45" y="48"/>
                  <a:pt x="42" y="48"/>
                </a:cubicBezTo>
                <a:close/>
                <a:moveTo>
                  <a:pt x="91" y="48"/>
                </a:moveTo>
                <a:cubicBezTo>
                  <a:pt x="87" y="48"/>
                  <a:pt x="85" y="51"/>
                  <a:pt x="85" y="54"/>
                </a:cubicBezTo>
                <a:cubicBezTo>
                  <a:pt x="85" y="56"/>
                  <a:pt x="86" y="58"/>
                  <a:pt x="87" y="59"/>
                </a:cubicBezTo>
                <a:cubicBezTo>
                  <a:pt x="89" y="56"/>
                  <a:pt x="91" y="52"/>
                  <a:pt x="92" y="48"/>
                </a:cubicBezTo>
                <a:cubicBezTo>
                  <a:pt x="92" y="48"/>
                  <a:pt x="91" y="48"/>
                  <a:pt x="91"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7" name="Freeform 98"/>
          <p:cNvSpPr>
            <a:spLocks noEditPoints="1"/>
          </p:cNvSpPr>
          <p:nvPr/>
        </p:nvSpPr>
        <p:spPr bwMode="auto">
          <a:xfrm>
            <a:off x="2114550" y="2822575"/>
            <a:ext cx="360363" cy="454025"/>
          </a:xfrm>
          <a:custGeom>
            <a:avLst/>
            <a:gdLst>
              <a:gd name="T0" fmla="*/ 37 w 160"/>
              <a:gd name="T1" fmla="*/ 73 h 202"/>
              <a:gd name="T2" fmla="*/ 48 w 160"/>
              <a:gd name="T3" fmla="*/ 93 h 202"/>
              <a:gd name="T4" fmla="*/ 48 w 160"/>
              <a:gd name="T5" fmla="*/ 94 h 202"/>
              <a:gd name="T6" fmla="*/ 160 w 160"/>
              <a:gd name="T7" fmla="*/ 94 h 202"/>
              <a:gd name="T8" fmla="*/ 160 w 160"/>
              <a:gd name="T9" fmla="*/ 166 h 202"/>
              <a:gd name="T10" fmla="*/ 47 w 160"/>
              <a:gd name="T11" fmla="*/ 166 h 202"/>
              <a:gd name="T12" fmla="*/ 47 w 160"/>
              <a:gd name="T13" fmla="*/ 107 h 202"/>
              <a:gd name="T14" fmla="*/ 33 w 160"/>
              <a:gd name="T15" fmla="*/ 78 h 202"/>
              <a:gd name="T16" fmla="*/ 0 w 160"/>
              <a:gd name="T17" fmla="*/ 78 h 202"/>
              <a:gd name="T18" fmla="*/ 0 w 160"/>
              <a:gd name="T19" fmla="*/ 73 h 202"/>
              <a:gd name="T20" fmla="*/ 37 w 160"/>
              <a:gd name="T21" fmla="*/ 73 h 202"/>
              <a:gd name="T22" fmla="*/ 37 w 160"/>
              <a:gd name="T23" fmla="*/ 73 h 202"/>
              <a:gd name="T24" fmla="*/ 37 w 160"/>
              <a:gd name="T25" fmla="*/ 73 h 202"/>
              <a:gd name="T26" fmla="*/ 89 w 160"/>
              <a:gd name="T27" fmla="*/ 0 h 202"/>
              <a:gd name="T28" fmla="*/ 89 w 160"/>
              <a:gd name="T29" fmla="*/ 41 h 202"/>
              <a:gd name="T30" fmla="*/ 77 w 160"/>
              <a:gd name="T31" fmla="*/ 41 h 202"/>
              <a:gd name="T32" fmla="*/ 101 w 160"/>
              <a:gd name="T33" fmla="*/ 82 h 202"/>
              <a:gd name="T34" fmla="*/ 124 w 160"/>
              <a:gd name="T35" fmla="*/ 41 h 202"/>
              <a:gd name="T36" fmla="*/ 112 w 160"/>
              <a:gd name="T37" fmla="*/ 41 h 202"/>
              <a:gd name="T38" fmla="*/ 112 w 160"/>
              <a:gd name="T39" fmla="*/ 0 h 202"/>
              <a:gd name="T40" fmla="*/ 89 w 160"/>
              <a:gd name="T41" fmla="*/ 0 h 202"/>
              <a:gd name="T42" fmla="*/ 68 w 160"/>
              <a:gd name="T43" fmla="*/ 102 h 202"/>
              <a:gd name="T44" fmla="*/ 68 w 160"/>
              <a:gd name="T45" fmla="*/ 158 h 202"/>
              <a:gd name="T46" fmla="*/ 82 w 160"/>
              <a:gd name="T47" fmla="*/ 158 h 202"/>
              <a:gd name="T48" fmla="*/ 82 w 160"/>
              <a:gd name="T49" fmla="*/ 102 h 202"/>
              <a:gd name="T50" fmla="*/ 68 w 160"/>
              <a:gd name="T51" fmla="*/ 102 h 202"/>
              <a:gd name="T52" fmla="*/ 97 w 160"/>
              <a:gd name="T53" fmla="*/ 102 h 202"/>
              <a:gd name="T54" fmla="*/ 97 w 160"/>
              <a:gd name="T55" fmla="*/ 158 h 202"/>
              <a:gd name="T56" fmla="*/ 110 w 160"/>
              <a:gd name="T57" fmla="*/ 158 h 202"/>
              <a:gd name="T58" fmla="*/ 110 w 160"/>
              <a:gd name="T59" fmla="*/ 102 h 202"/>
              <a:gd name="T60" fmla="*/ 97 w 160"/>
              <a:gd name="T61" fmla="*/ 102 h 202"/>
              <a:gd name="T62" fmla="*/ 125 w 160"/>
              <a:gd name="T63" fmla="*/ 102 h 202"/>
              <a:gd name="T64" fmla="*/ 125 w 160"/>
              <a:gd name="T65" fmla="*/ 158 h 202"/>
              <a:gd name="T66" fmla="*/ 139 w 160"/>
              <a:gd name="T67" fmla="*/ 158 h 202"/>
              <a:gd name="T68" fmla="*/ 139 w 160"/>
              <a:gd name="T69" fmla="*/ 102 h 202"/>
              <a:gd name="T70" fmla="*/ 125 w 160"/>
              <a:gd name="T71" fmla="*/ 102 h 202"/>
              <a:gd name="T72" fmla="*/ 129 w 160"/>
              <a:gd name="T73" fmla="*/ 174 h 202"/>
              <a:gd name="T74" fmla="*/ 143 w 160"/>
              <a:gd name="T75" fmla="*/ 188 h 202"/>
              <a:gd name="T76" fmla="*/ 129 w 160"/>
              <a:gd name="T77" fmla="*/ 201 h 202"/>
              <a:gd name="T78" fmla="*/ 116 w 160"/>
              <a:gd name="T79" fmla="*/ 188 h 202"/>
              <a:gd name="T80" fmla="*/ 129 w 160"/>
              <a:gd name="T81" fmla="*/ 174 h 202"/>
              <a:gd name="T82" fmla="*/ 73 w 160"/>
              <a:gd name="T83" fmla="*/ 175 h 202"/>
              <a:gd name="T84" fmla="*/ 87 w 160"/>
              <a:gd name="T85" fmla="*/ 188 h 202"/>
              <a:gd name="T86" fmla="*/ 73 w 160"/>
              <a:gd name="T87" fmla="*/ 202 h 202"/>
              <a:gd name="T88" fmla="*/ 60 w 160"/>
              <a:gd name="T89" fmla="*/ 188 h 202"/>
              <a:gd name="T90" fmla="*/ 73 w 160"/>
              <a:gd name="T91" fmla="*/ 1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 h="202">
                <a:moveTo>
                  <a:pt x="37" y="73"/>
                </a:moveTo>
                <a:cubicBezTo>
                  <a:pt x="48" y="93"/>
                  <a:pt x="48" y="93"/>
                  <a:pt x="48" y="93"/>
                </a:cubicBezTo>
                <a:cubicBezTo>
                  <a:pt x="48" y="94"/>
                  <a:pt x="48" y="94"/>
                  <a:pt x="48" y="94"/>
                </a:cubicBezTo>
                <a:cubicBezTo>
                  <a:pt x="160" y="94"/>
                  <a:pt x="160" y="94"/>
                  <a:pt x="160" y="94"/>
                </a:cubicBezTo>
                <a:cubicBezTo>
                  <a:pt x="160" y="166"/>
                  <a:pt x="160" y="166"/>
                  <a:pt x="160" y="166"/>
                </a:cubicBezTo>
                <a:cubicBezTo>
                  <a:pt x="47" y="166"/>
                  <a:pt x="47" y="166"/>
                  <a:pt x="47" y="166"/>
                </a:cubicBezTo>
                <a:cubicBezTo>
                  <a:pt x="47" y="107"/>
                  <a:pt x="47" y="107"/>
                  <a:pt x="47" y="107"/>
                </a:cubicBezTo>
                <a:cubicBezTo>
                  <a:pt x="33" y="78"/>
                  <a:pt x="33" y="78"/>
                  <a:pt x="33" y="78"/>
                </a:cubicBezTo>
                <a:cubicBezTo>
                  <a:pt x="0" y="78"/>
                  <a:pt x="0" y="78"/>
                  <a:pt x="0" y="78"/>
                </a:cubicBezTo>
                <a:cubicBezTo>
                  <a:pt x="0" y="73"/>
                  <a:pt x="0" y="73"/>
                  <a:pt x="0" y="73"/>
                </a:cubicBezTo>
                <a:cubicBezTo>
                  <a:pt x="37" y="73"/>
                  <a:pt x="37" y="73"/>
                  <a:pt x="37" y="73"/>
                </a:cubicBezTo>
                <a:cubicBezTo>
                  <a:pt x="37" y="73"/>
                  <a:pt x="37" y="73"/>
                  <a:pt x="37" y="73"/>
                </a:cubicBezTo>
                <a:cubicBezTo>
                  <a:pt x="37" y="73"/>
                  <a:pt x="37" y="73"/>
                  <a:pt x="37" y="73"/>
                </a:cubicBezTo>
                <a:close/>
                <a:moveTo>
                  <a:pt x="89" y="0"/>
                </a:moveTo>
                <a:cubicBezTo>
                  <a:pt x="89" y="41"/>
                  <a:pt x="89" y="41"/>
                  <a:pt x="89" y="41"/>
                </a:cubicBezTo>
                <a:cubicBezTo>
                  <a:pt x="77" y="41"/>
                  <a:pt x="77" y="41"/>
                  <a:pt x="77" y="41"/>
                </a:cubicBezTo>
                <a:cubicBezTo>
                  <a:pt x="101" y="82"/>
                  <a:pt x="101" y="82"/>
                  <a:pt x="101" y="82"/>
                </a:cubicBezTo>
                <a:cubicBezTo>
                  <a:pt x="124" y="41"/>
                  <a:pt x="124" y="41"/>
                  <a:pt x="124" y="41"/>
                </a:cubicBezTo>
                <a:cubicBezTo>
                  <a:pt x="112" y="41"/>
                  <a:pt x="112" y="41"/>
                  <a:pt x="112" y="41"/>
                </a:cubicBezTo>
                <a:cubicBezTo>
                  <a:pt x="112" y="0"/>
                  <a:pt x="112" y="0"/>
                  <a:pt x="112" y="0"/>
                </a:cubicBezTo>
                <a:cubicBezTo>
                  <a:pt x="89" y="0"/>
                  <a:pt x="89" y="0"/>
                  <a:pt x="89" y="0"/>
                </a:cubicBezTo>
                <a:close/>
                <a:moveTo>
                  <a:pt x="68" y="102"/>
                </a:moveTo>
                <a:cubicBezTo>
                  <a:pt x="68" y="158"/>
                  <a:pt x="68" y="158"/>
                  <a:pt x="68" y="158"/>
                </a:cubicBezTo>
                <a:cubicBezTo>
                  <a:pt x="82" y="158"/>
                  <a:pt x="82" y="158"/>
                  <a:pt x="82" y="158"/>
                </a:cubicBezTo>
                <a:cubicBezTo>
                  <a:pt x="82" y="102"/>
                  <a:pt x="82" y="102"/>
                  <a:pt x="82" y="102"/>
                </a:cubicBezTo>
                <a:cubicBezTo>
                  <a:pt x="68" y="102"/>
                  <a:pt x="68" y="102"/>
                  <a:pt x="68" y="102"/>
                </a:cubicBezTo>
                <a:close/>
                <a:moveTo>
                  <a:pt x="97" y="102"/>
                </a:moveTo>
                <a:cubicBezTo>
                  <a:pt x="97" y="158"/>
                  <a:pt x="97" y="158"/>
                  <a:pt x="97" y="158"/>
                </a:cubicBezTo>
                <a:cubicBezTo>
                  <a:pt x="110" y="158"/>
                  <a:pt x="110" y="158"/>
                  <a:pt x="110" y="158"/>
                </a:cubicBezTo>
                <a:cubicBezTo>
                  <a:pt x="110" y="102"/>
                  <a:pt x="110" y="102"/>
                  <a:pt x="110" y="102"/>
                </a:cubicBezTo>
                <a:cubicBezTo>
                  <a:pt x="97" y="102"/>
                  <a:pt x="97" y="102"/>
                  <a:pt x="97" y="102"/>
                </a:cubicBezTo>
                <a:close/>
                <a:moveTo>
                  <a:pt x="125" y="102"/>
                </a:moveTo>
                <a:cubicBezTo>
                  <a:pt x="125" y="158"/>
                  <a:pt x="125" y="158"/>
                  <a:pt x="125" y="158"/>
                </a:cubicBezTo>
                <a:cubicBezTo>
                  <a:pt x="139" y="158"/>
                  <a:pt x="139" y="158"/>
                  <a:pt x="139" y="158"/>
                </a:cubicBezTo>
                <a:cubicBezTo>
                  <a:pt x="139" y="102"/>
                  <a:pt x="139" y="102"/>
                  <a:pt x="139" y="102"/>
                </a:cubicBezTo>
                <a:cubicBezTo>
                  <a:pt x="125" y="102"/>
                  <a:pt x="125" y="102"/>
                  <a:pt x="125" y="102"/>
                </a:cubicBezTo>
                <a:close/>
                <a:moveTo>
                  <a:pt x="129" y="174"/>
                </a:moveTo>
                <a:cubicBezTo>
                  <a:pt x="137" y="174"/>
                  <a:pt x="143" y="180"/>
                  <a:pt x="143" y="188"/>
                </a:cubicBezTo>
                <a:cubicBezTo>
                  <a:pt x="143" y="195"/>
                  <a:pt x="137" y="201"/>
                  <a:pt x="129" y="201"/>
                </a:cubicBezTo>
                <a:cubicBezTo>
                  <a:pt x="122" y="201"/>
                  <a:pt x="116" y="195"/>
                  <a:pt x="116" y="188"/>
                </a:cubicBezTo>
                <a:cubicBezTo>
                  <a:pt x="116" y="180"/>
                  <a:pt x="122" y="174"/>
                  <a:pt x="129" y="174"/>
                </a:cubicBezTo>
                <a:close/>
                <a:moveTo>
                  <a:pt x="73" y="175"/>
                </a:moveTo>
                <a:cubicBezTo>
                  <a:pt x="81" y="175"/>
                  <a:pt x="87" y="181"/>
                  <a:pt x="87" y="188"/>
                </a:cubicBezTo>
                <a:cubicBezTo>
                  <a:pt x="87" y="196"/>
                  <a:pt x="81" y="202"/>
                  <a:pt x="73" y="202"/>
                </a:cubicBezTo>
                <a:cubicBezTo>
                  <a:pt x="66" y="202"/>
                  <a:pt x="60" y="196"/>
                  <a:pt x="60" y="188"/>
                </a:cubicBezTo>
                <a:cubicBezTo>
                  <a:pt x="60" y="181"/>
                  <a:pt x="66" y="175"/>
                  <a:pt x="73" y="17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8" name="Freeform 99"/>
          <p:cNvSpPr>
            <a:spLocks noEditPoints="1"/>
          </p:cNvSpPr>
          <p:nvPr/>
        </p:nvSpPr>
        <p:spPr bwMode="auto">
          <a:xfrm>
            <a:off x="2762250" y="2825750"/>
            <a:ext cx="358775" cy="466725"/>
          </a:xfrm>
          <a:custGeom>
            <a:avLst/>
            <a:gdLst>
              <a:gd name="T0" fmla="*/ 37 w 160"/>
              <a:gd name="T1" fmla="*/ 80 h 208"/>
              <a:gd name="T2" fmla="*/ 48 w 160"/>
              <a:gd name="T3" fmla="*/ 100 h 208"/>
              <a:gd name="T4" fmla="*/ 48 w 160"/>
              <a:gd name="T5" fmla="*/ 100 h 208"/>
              <a:gd name="T6" fmla="*/ 160 w 160"/>
              <a:gd name="T7" fmla="*/ 100 h 208"/>
              <a:gd name="T8" fmla="*/ 160 w 160"/>
              <a:gd name="T9" fmla="*/ 173 h 208"/>
              <a:gd name="T10" fmla="*/ 47 w 160"/>
              <a:gd name="T11" fmla="*/ 173 h 208"/>
              <a:gd name="T12" fmla="*/ 47 w 160"/>
              <a:gd name="T13" fmla="*/ 113 h 208"/>
              <a:gd name="T14" fmla="*/ 33 w 160"/>
              <a:gd name="T15" fmla="*/ 85 h 208"/>
              <a:gd name="T16" fmla="*/ 0 w 160"/>
              <a:gd name="T17" fmla="*/ 85 h 208"/>
              <a:gd name="T18" fmla="*/ 0 w 160"/>
              <a:gd name="T19" fmla="*/ 80 h 208"/>
              <a:gd name="T20" fmla="*/ 37 w 160"/>
              <a:gd name="T21" fmla="*/ 80 h 208"/>
              <a:gd name="T22" fmla="*/ 37 w 160"/>
              <a:gd name="T23" fmla="*/ 80 h 208"/>
              <a:gd name="T24" fmla="*/ 37 w 160"/>
              <a:gd name="T25" fmla="*/ 80 h 208"/>
              <a:gd name="T26" fmla="*/ 87 w 160"/>
              <a:gd name="T27" fmla="*/ 81 h 208"/>
              <a:gd name="T28" fmla="*/ 111 w 160"/>
              <a:gd name="T29" fmla="*/ 81 h 208"/>
              <a:gd name="T30" fmla="*/ 111 w 160"/>
              <a:gd name="T31" fmla="*/ 41 h 208"/>
              <a:gd name="T32" fmla="*/ 122 w 160"/>
              <a:gd name="T33" fmla="*/ 41 h 208"/>
              <a:gd name="T34" fmla="*/ 99 w 160"/>
              <a:gd name="T35" fmla="*/ 0 h 208"/>
              <a:gd name="T36" fmla="*/ 76 w 160"/>
              <a:gd name="T37" fmla="*/ 41 h 208"/>
              <a:gd name="T38" fmla="*/ 87 w 160"/>
              <a:gd name="T39" fmla="*/ 41 h 208"/>
              <a:gd name="T40" fmla="*/ 87 w 160"/>
              <a:gd name="T41" fmla="*/ 81 h 208"/>
              <a:gd name="T42" fmla="*/ 68 w 160"/>
              <a:gd name="T43" fmla="*/ 109 h 208"/>
              <a:gd name="T44" fmla="*/ 68 w 160"/>
              <a:gd name="T45" fmla="*/ 164 h 208"/>
              <a:gd name="T46" fmla="*/ 82 w 160"/>
              <a:gd name="T47" fmla="*/ 164 h 208"/>
              <a:gd name="T48" fmla="*/ 82 w 160"/>
              <a:gd name="T49" fmla="*/ 109 h 208"/>
              <a:gd name="T50" fmla="*/ 68 w 160"/>
              <a:gd name="T51" fmla="*/ 109 h 208"/>
              <a:gd name="T52" fmla="*/ 97 w 160"/>
              <a:gd name="T53" fmla="*/ 109 h 208"/>
              <a:gd name="T54" fmla="*/ 97 w 160"/>
              <a:gd name="T55" fmla="*/ 164 h 208"/>
              <a:gd name="T56" fmla="*/ 110 w 160"/>
              <a:gd name="T57" fmla="*/ 164 h 208"/>
              <a:gd name="T58" fmla="*/ 110 w 160"/>
              <a:gd name="T59" fmla="*/ 109 h 208"/>
              <a:gd name="T60" fmla="*/ 97 w 160"/>
              <a:gd name="T61" fmla="*/ 109 h 208"/>
              <a:gd name="T62" fmla="*/ 125 w 160"/>
              <a:gd name="T63" fmla="*/ 109 h 208"/>
              <a:gd name="T64" fmla="*/ 125 w 160"/>
              <a:gd name="T65" fmla="*/ 164 h 208"/>
              <a:gd name="T66" fmla="*/ 139 w 160"/>
              <a:gd name="T67" fmla="*/ 164 h 208"/>
              <a:gd name="T68" fmla="*/ 139 w 160"/>
              <a:gd name="T69" fmla="*/ 109 h 208"/>
              <a:gd name="T70" fmla="*/ 125 w 160"/>
              <a:gd name="T71" fmla="*/ 109 h 208"/>
              <a:gd name="T72" fmla="*/ 129 w 160"/>
              <a:gd name="T73" fmla="*/ 180 h 208"/>
              <a:gd name="T74" fmla="*/ 143 w 160"/>
              <a:gd name="T75" fmla="*/ 194 h 208"/>
              <a:gd name="T76" fmla="*/ 129 w 160"/>
              <a:gd name="T77" fmla="*/ 207 h 208"/>
              <a:gd name="T78" fmla="*/ 116 w 160"/>
              <a:gd name="T79" fmla="*/ 194 h 208"/>
              <a:gd name="T80" fmla="*/ 129 w 160"/>
              <a:gd name="T81" fmla="*/ 180 h 208"/>
              <a:gd name="T82" fmla="*/ 73 w 160"/>
              <a:gd name="T83" fmla="*/ 181 h 208"/>
              <a:gd name="T84" fmla="*/ 87 w 160"/>
              <a:gd name="T85" fmla="*/ 194 h 208"/>
              <a:gd name="T86" fmla="*/ 73 w 160"/>
              <a:gd name="T87" fmla="*/ 208 h 208"/>
              <a:gd name="T88" fmla="*/ 60 w 160"/>
              <a:gd name="T89" fmla="*/ 194 h 208"/>
              <a:gd name="T90" fmla="*/ 73 w 160"/>
              <a:gd name="T91" fmla="*/ 18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 h="208">
                <a:moveTo>
                  <a:pt x="37" y="80"/>
                </a:moveTo>
                <a:cubicBezTo>
                  <a:pt x="48" y="100"/>
                  <a:pt x="48" y="100"/>
                  <a:pt x="48" y="100"/>
                </a:cubicBezTo>
                <a:cubicBezTo>
                  <a:pt x="48" y="100"/>
                  <a:pt x="48" y="100"/>
                  <a:pt x="48" y="100"/>
                </a:cubicBezTo>
                <a:cubicBezTo>
                  <a:pt x="160" y="100"/>
                  <a:pt x="160" y="100"/>
                  <a:pt x="160" y="100"/>
                </a:cubicBezTo>
                <a:cubicBezTo>
                  <a:pt x="160" y="173"/>
                  <a:pt x="160" y="173"/>
                  <a:pt x="160" y="173"/>
                </a:cubicBezTo>
                <a:cubicBezTo>
                  <a:pt x="47" y="173"/>
                  <a:pt x="47" y="173"/>
                  <a:pt x="47" y="173"/>
                </a:cubicBezTo>
                <a:cubicBezTo>
                  <a:pt x="47" y="113"/>
                  <a:pt x="47" y="113"/>
                  <a:pt x="47" y="113"/>
                </a:cubicBezTo>
                <a:cubicBezTo>
                  <a:pt x="33" y="85"/>
                  <a:pt x="33" y="85"/>
                  <a:pt x="33" y="85"/>
                </a:cubicBezTo>
                <a:cubicBezTo>
                  <a:pt x="0" y="85"/>
                  <a:pt x="0" y="85"/>
                  <a:pt x="0" y="85"/>
                </a:cubicBezTo>
                <a:cubicBezTo>
                  <a:pt x="0" y="80"/>
                  <a:pt x="0" y="80"/>
                  <a:pt x="0" y="80"/>
                </a:cubicBezTo>
                <a:cubicBezTo>
                  <a:pt x="37" y="80"/>
                  <a:pt x="37" y="80"/>
                  <a:pt x="37" y="80"/>
                </a:cubicBezTo>
                <a:cubicBezTo>
                  <a:pt x="37" y="80"/>
                  <a:pt x="37" y="80"/>
                  <a:pt x="37" y="80"/>
                </a:cubicBezTo>
                <a:cubicBezTo>
                  <a:pt x="37" y="80"/>
                  <a:pt x="37" y="80"/>
                  <a:pt x="37" y="80"/>
                </a:cubicBezTo>
                <a:close/>
                <a:moveTo>
                  <a:pt x="87" y="81"/>
                </a:moveTo>
                <a:cubicBezTo>
                  <a:pt x="111" y="81"/>
                  <a:pt x="111" y="81"/>
                  <a:pt x="111" y="81"/>
                </a:cubicBezTo>
                <a:cubicBezTo>
                  <a:pt x="111" y="41"/>
                  <a:pt x="111" y="41"/>
                  <a:pt x="111" y="41"/>
                </a:cubicBezTo>
                <a:cubicBezTo>
                  <a:pt x="122" y="41"/>
                  <a:pt x="122" y="41"/>
                  <a:pt x="122" y="41"/>
                </a:cubicBezTo>
                <a:cubicBezTo>
                  <a:pt x="99" y="0"/>
                  <a:pt x="99" y="0"/>
                  <a:pt x="99" y="0"/>
                </a:cubicBezTo>
                <a:cubicBezTo>
                  <a:pt x="76" y="41"/>
                  <a:pt x="76" y="41"/>
                  <a:pt x="76" y="41"/>
                </a:cubicBezTo>
                <a:cubicBezTo>
                  <a:pt x="87" y="41"/>
                  <a:pt x="87" y="41"/>
                  <a:pt x="87" y="41"/>
                </a:cubicBezTo>
                <a:cubicBezTo>
                  <a:pt x="87" y="81"/>
                  <a:pt x="87" y="81"/>
                  <a:pt x="87" y="81"/>
                </a:cubicBezTo>
                <a:close/>
                <a:moveTo>
                  <a:pt x="68" y="109"/>
                </a:moveTo>
                <a:cubicBezTo>
                  <a:pt x="68" y="164"/>
                  <a:pt x="68" y="164"/>
                  <a:pt x="68" y="164"/>
                </a:cubicBezTo>
                <a:cubicBezTo>
                  <a:pt x="82" y="164"/>
                  <a:pt x="82" y="164"/>
                  <a:pt x="82" y="164"/>
                </a:cubicBezTo>
                <a:cubicBezTo>
                  <a:pt x="82" y="109"/>
                  <a:pt x="82" y="109"/>
                  <a:pt x="82" y="109"/>
                </a:cubicBezTo>
                <a:cubicBezTo>
                  <a:pt x="68" y="109"/>
                  <a:pt x="68" y="109"/>
                  <a:pt x="68" y="109"/>
                </a:cubicBezTo>
                <a:close/>
                <a:moveTo>
                  <a:pt x="97" y="109"/>
                </a:moveTo>
                <a:cubicBezTo>
                  <a:pt x="97" y="164"/>
                  <a:pt x="97" y="164"/>
                  <a:pt x="97" y="164"/>
                </a:cubicBezTo>
                <a:cubicBezTo>
                  <a:pt x="110" y="164"/>
                  <a:pt x="110" y="164"/>
                  <a:pt x="110" y="164"/>
                </a:cubicBezTo>
                <a:cubicBezTo>
                  <a:pt x="110" y="109"/>
                  <a:pt x="110" y="109"/>
                  <a:pt x="110" y="109"/>
                </a:cubicBezTo>
                <a:cubicBezTo>
                  <a:pt x="97" y="109"/>
                  <a:pt x="97" y="109"/>
                  <a:pt x="97" y="109"/>
                </a:cubicBezTo>
                <a:close/>
                <a:moveTo>
                  <a:pt x="125" y="109"/>
                </a:moveTo>
                <a:cubicBezTo>
                  <a:pt x="125" y="164"/>
                  <a:pt x="125" y="164"/>
                  <a:pt x="125" y="164"/>
                </a:cubicBezTo>
                <a:cubicBezTo>
                  <a:pt x="139" y="164"/>
                  <a:pt x="139" y="164"/>
                  <a:pt x="139" y="164"/>
                </a:cubicBezTo>
                <a:cubicBezTo>
                  <a:pt x="139" y="109"/>
                  <a:pt x="139" y="109"/>
                  <a:pt x="139" y="109"/>
                </a:cubicBezTo>
                <a:cubicBezTo>
                  <a:pt x="125" y="109"/>
                  <a:pt x="125" y="109"/>
                  <a:pt x="125" y="109"/>
                </a:cubicBezTo>
                <a:close/>
                <a:moveTo>
                  <a:pt x="129" y="180"/>
                </a:moveTo>
                <a:cubicBezTo>
                  <a:pt x="137" y="180"/>
                  <a:pt x="143" y="186"/>
                  <a:pt x="143" y="194"/>
                </a:cubicBezTo>
                <a:cubicBezTo>
                  <a:pt x="143" y="201"/>
                  <a:pt x="137" y="207"/>
                  <a:pt x="129" y="207"/>
                </a:cubicBezTo>
                <a:cubicBezTo>
                  <a:pt x="122" y="207"/>
                  <a:pt x="116" y="201"/>
                  <a:pt x="116" y="194"/>
                </a:cubicBezTo>
                <a:cubicBezTo>
                  <a:pt x="116" y="186"/>
                  <a:pt x="122" y="180"/>
                  <a:pt x="129" y="180"/>
                </a:cubicBezTo>
                <a:close/>
                <a:moveTo>
                  <a:pt x="73" y="181"/>
                </a:moveTo>
                <a:cubicBezTo>
                  <a:pt x="81" y="181"/>
                  <a:pt x="87" y="187"/>
                  <a:pt x="87" y="194"/>
                </a:cubicBezTo>
                <a:cubicBezTo>
                  <a:pt x="87" y="202"/>
                  <a:pt x="81" y="208"/>
                  <a:pt x="73" y="208"/>
                </a:cubicBezTo>
                <a:cubicBezTo>
                  <a:pt x="66" y="208"/>
                  <a:pt x="60" y="202"/>
                  <a:pt x="60" y="194"/>
                </a:cubicBezTo>
                <a:cubicBezTo>
                  <a:pt x="60" y="187"/>
                  <a:pt x="66" y="181"/>
                  <a:pt x="73" y="1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49" name="Freeform 100"/>
          <p:cNvSpPr>
            <a:spLocks noEditPoints="1"/>
          </p:cNvSpPr>
          <p:nvPr/>
        </p:nvSpPr>
        <p:spPr bwMode="auto">
          <a:xfrm>
            <a:off x="3362325" y="2832100"/>
            <a:ext cx="412750" cy="400050"/>
          </a:xfrm>
          <a:custGeom>
            <a:avLst/>
            <a:gdLst>
              <a:gd name="T0" fmla="*/ 23 w 184"/>
              <a:gd name="T1" fmla="*/ 178 h 178"/>
              <a:gd name="T2" fmla="*/ 66 w 184"/>
              <a:gd name="T3" fmla="*/ 91 h 178"/>
              <a:gd name="T4" fmla="*/ 88 w 184"/>
              <a:gd name="T5" fmla="*/ 91 h 178"/>
              <a:gd name="T6" fmla="*/ 88 w 184"/>
              <a:gd name="T7" fmla="*/ 178 h 178"/>
              <a:gd name="T8" fmla="*/ 23 w 184"/>
              <a:gd name="T9" fmla="*/ 178 h 178"/>
              <a:gd name="T10" fmla="*/ 91 w 184"/>
              <a:gd name="T11" fmla="*/ 91 h 178"/>
              <a:gd name="T12" fmla="*/ 91 w 184"/>
              <a:gd name="T13" fmla="*/ 91 h 178"/>
              <a:gd name="T14" fmla="*/ 92 w 184"/>
              <a:gd name="T15" fmla="*/ 91 h 178"/>
              <a:gd name="T16" fmla="*/ 92 w 184"/>
              <a:gd name="T17" fmla="*/ 91 h 178"/>
              <a:gd name="T18" fmla="*/ 156 w 184"/>
              <a:gd name="T19" fmla="*/ 25 h 178"/>
              <a:gd name="T20" fmla="*/ 92 w 184"/>
              <a:gd name="T21" fmla="*/ 90 h 178"/>
              <a:gd name="T22" fmla="*/ 27 w 184"/>
              <a:gd name="T23" fmla="*/ 26 h 178"/>
              <a:gd name="T24" fmla="*/ 91 w 184"/>
              <a:gd name="T25" fmla="*/ 91 h 178"/>
              <a:gd name="T26" fmla="*/ 91 w 184"/>
              <a:gd name="T27" fmla="*/ 91 h 178"/>
              <a:gd name="T28" fmla="*/ 99 w 184"/>
              <a:gd name="T29" fmla="*/ 83 h 178"/>
              <a:gd name="T30" fmla="*/ 150 w 184"/>
              <a:gd name="T31" fmla="*/ 32 h 178"/>
              <a:gd name="T32" fmla="*/ 99 w 184"/>
              <a:gd name="T33" fmla="*/ 83 h 178"/>
              <a:gd name="T34" fmla="*/ 84 w 184"/>
              <a:gd name="T35" fmla="*/ 83 h 178"/>
              <a:gd name="T36" fmla="*/ 34 w 184"/>
              <a:gd name="T37" fmla="*/ 32 h 178"/>
              <a:gd name="T38" fmla="*/ 84 w 184"/>
              <a:gd name="T39" fmla="*/ 83 h 178"/>
              <a:gd name="T40" fmla="*/ 99 w 184"/>
              <a:gd name="T41" fmla="*/ 91 h 178"/>
              <a:gd name="T42" fmla="*/ 120 w 184"/>
              <a:gd name="T43" fmla="*/ 91 h 178"/>
              <a:gd name="T44" fmla="*/ 164 w 184"/>
              <a:gd name="T45" fmla="*/ 178 h 178"/>
              <a:gd name="T46" fmla="*/ 99 w 184"/>
              <a:gd name="T47" fmla="*/ 178 h 178"/>
              <a:gd name="T48" fmla="*/ 99 w 184"/>
              <a:gd name="T49" fmla="*/ 9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4" h="178">
                <a:moveTo>
                  <a:pt x="23" y="178"/>
                </a:moveTo>
                <a:cubicBezTo>
                  <a:pt x="66" y="91"/>
                  <a:pt x="66" y="91"/>
                  <a:pt x="66" y="91"/>
                </a:cubicBezTo>
                <a:cubicBezTo>
                  <a:pt x="88" y="91"/>
                  <a:pt x="88" y="91"/>
                  <a:pt x="88" y="91"/>
                </a:cubicBezTo>
                <a:cubicBezTo>
                  <a:pt x="88" y="178"/>
                  <a:pt x="88" y="178"/>
                  <a:pt x="88" y="178"/>
                </a:cubicBezTo>
                <a:cubicBezTo>
                  <a:pt x="23" y="178"/>
                  <a:pt x="23" y="178"/>
                  <a:pt x="23" y="178"/>
                </a:cubicBezTo>
                <a:close/>
                <a:moveTo>
                  <a:pt x="91" y="91"/>
                </a:moveTo>
                <a:cubicBezTo>
                  <a:pt x="91" y="91"/>
                  <a:pt x="91" y="91"/>
                  <a:pt x="91" y="91"/>
                </a:cubicBezTo>
                <a:cubicBezTo>
                  <a:pt x="92" y="91"/>
                  <a:pt x="92" y="91"/>
                  <a:pt x="92" y="91"/>
                </a:cubicBezTo>
                <a:cubicBezTo>
                  <a:pt x="92" y="91"/>
                  <a:pt x="92" y="91"/>
                  <a:pt x="92" y="91"/>
                </a:cubicBezTo>
                <a:cubicBezTo>
                  <a:pt x="102" y="87"/>
                  <a:pt x="184" y="52"/>
                  <a:pt x="156" y="25"/>
                </a:cubicBezTo>
                <a:cubicBezTo>
                  <a:pt x="129" y="0"/>
                  <a:pt x="96" y="78"/>
                  <a:pt x="92" y="90"/>
                </a:cubicBezTo>
                <a:cubicBezTo>
                  <a:pt x="87" y="78"/>
                  <a:pt x="54" y="0"/>
                  <a:pt x="27" y="26"/>
                </a:cubicBezTo>
                <a:cubicBezTo>
                  <a:pt x="0" y="52"/>
                  <a:pt x="81" y="87"/>
                  <a:pt x="91" y="91"/>
                </a:cubicBezTo>
                <a:cubicBezTo>
                  <a:pt x="91" y="91"/>
                  <a:pt x="91" y="91"/>
                  <a:pt x="91" y="91"/>
                </a:cubicBezTo>
                <a:close/>
                <a:moveTo>
                  <a:pt x="99" y="83"/>
                </a:moveTo>
                <a:cubicBezTo>
                  <a:pt x="99" y="83"/>
                  <a:pt x="127" y="10"/>
                  <a:pt x="150" y="32"/>
                </a:cubicBezTo>
                <a:cubicBezTo>
                  <a:pt x="172" y="54"/>
                  <a:pt x="99" y="83"/>
                  <a:pt x="99" y="83"/>
                </a:cubicBezTo>
                <a:close/>
                <a:moveTo>
                  <a:pt x="84" y="83"/>
                </a:moveTo>
                <a:cubicBezTo>
                  <a:pt x="84" y="83"/>
                  <a:pt x="11" y="54"/>
                  <a:pt x="34" y="32"/>
                </a:cubicBezTo>
                <a:cubicBezTo>
                  <a:pt x="57" y="11"/>
                  <a:pt x="84" y="83"/>
                  <a:pt x="84" y="83"/>
                </a:cubicBezTo>
                <a:close/>
                <a:moveTo>
                  <a:pt x="99" y="91"/>
                </a:moveTo>
                <a:cubicBezTo>
                  <a:pt x="120" y="91"/>
                  <a:pt x="120" y="91"/>
                  <a:pt x="120" y="91"/>
                </a:cubicBezTo>
                <a:cubicBezTo>
                  <a:pt x="164" y="178"/>
                  <a:pt x="164" y="178"/>
                  <a:pt x="164" y="178"/>
                </a:cubicBezTo>
                <a:cubicBezTo>
                  <a:pt x="99" y="178"/>
                  <a:pt x="99" y="178"/>
                  <a:pt x="99" y="178"/>
                </a:cubicBezTo>
                <a:lnTo>
                  <a:pt x="99" y="9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0" name="Freeform 101"/>
          <p:cNvSpPr>
            <a:spLocks noEditPoints="1"/>
          </p:cNvSpPr>
          <p:nvPr/>
        </p:nvSpPr>
        <p:spPr bwMode="auto">
          <a:xfrm>
            <a:off x="3986213" y="2874963"/>
            <a:ext cx="392112" cy="314325"/>
          </a:xfrm>
          <a:custGeom>
            <a:avLst/>
            <a:gdLst>
              <a:gd name="T0" fmla="*/ 32 w 174"/>
              <a:gd name="T1" fmla="*/ 28 h 140"/>
              <a:gd name="T2" fmla="*/ 25 w 174"/>
              <a:gd name="T3" fmla="*/ 140 h 140"/>
              <a:gd name="T4" fmla="*/ 0 w 174"/>
              <a:gd name="T5" fmla="*/ 49 h 140"/>
              <a:gd name="T6" fmla="*/ 84 w 174"/>
              <a:gd name="T7" fmla="*/ 103 h 140"/>
              <a:gd name="T8" fmla="*/ 73 w 174"/>
              <a:gd name="T9" fmla="*/ 81 h 140"/>
              <a:gd name="T10" fmla="*/ 74 w 174"/>
              <a:gd name="T11" fmla="*/ 60 h 140"/>
              <a:gd name="T12" fmla="*/ 84 w 174"/>
              <a:gd name="T13" fmla="*/ 51 h 140"/>
              <a:gd name="T14" fmla="*/ 90 w 174"/>
              <a:gd name="T15" fmla="*/ 55 h 140"/>
              <a:gd name="T16" fmla="*/ 104 w 174"/>
              <a:gd name="T17" fmla="*/ 68 h 140"/>
              <a:gd name="T18" fmla="*/ 90 w 174"/>
              <a:gd name="T19" fmla="*/ 63 h 140"/>
              <a:gd name="T20" fmla="*/ 102 w 174"/>
              <a:gd name="T21" fmla="*/ 85 h 140"/>
              <a:gd name="T22" fmla="*/ 101 w 174"/>
              <a:gd name="T23" fmla="*/ 106 h 140"/>
              <a:gd name="T24" fmla="*/ 90 w 174"/>
              <a:gd name="T25" fmla="*/ 119 h 140"/>
              <a:gd name="T26" fmla="*/ 84 w 174"/>
              <a:gd name="T27" fmla="*/ 112 h 140"/>
              <a:gd name="T28" fmla="*/ 68 w 174"/>
              <a:gd name="T29" fmla="*/ 96 h 140"/>
              <a:gd name="T30" fmla="*/ 81 w 174"/>
              <a:gd name="T31" fmla="*/ 100 h 140"/>
              <a:gd name="T32" fmla="*/ 84 w 174"/>
              <a:gd name="T33" fmla="*/ 63 h 140"/>
              <a:gd name="T34" fmla="*/ 79 w 174"/>
              <a:gd name="T35" fmla="*/ 70 h 140"/>
              <a:gd name="T36" fmla="*/ 84 w 174"/>
              <a:gd name="T37" fmla="*/ 76 h 140"/>
              <a:gd name="T38" fmla="*/ 90 w 174"/>
              <a:gd name="T39" fmla="*/ 104 h 140"/>
              <a:gd name="T40" fmla="*/ 96 w 174"/>
              <a:gd name="T41" fmla="*/ 96 h 140"/>
              <a:gd name="T42" fmla="*/ 90 w 174"/>
              <a:gd name="T43" fmla="*/ 89 h 140"/>
              <a:gd name="T44" fmla="*/ 43 w 174"/>
              <a:gd name="T45" fmla="*/ 28 h 140"/>
              <a:gd name="T46" fmla="*/ 56 w 174"/>
              <a:gd name="T47" fmla="*/ 0 h 140"/>
              <a:gd name="T48" fmla="*/ 131 w 174"/>
              <a:gd name="T49" fmla="*/ 13 h 140"/>
              <a:gd name="T50" fmla="*/ 123 w 174"/>
              <a:gd name="T51" fmla="*/ 28 h 140"/>
              <a:gd name="T52" fmla="*/ 112 w 174"/>
              <a:gd name="T53" fmla="*/ 8 h 140"/>
              <a:gd name="T54" fmla="*/ 51 w 174"/>
              <a:gd name="T55" fmla="*/ 19 h 140"/>
              <a:gd name="T56" fmla="*/ 43 w 174"/>
              <a:gd name="T57" fmla="*/ 28 h 140"/>
              <a:gd name="T58" fmla="*/ 145 w 174"/>
              <a:gd name="T59" fmla="*/ 28 h 140"/>
              <a:gd name="T60" fmla="*/ 174 w 174"/>
              <a:gd name="T61" fmla="*/ 50 h 140"/>
              <a:gd name="T62" fmla="*/ 152 w 174"/>
              <a:gd name="T63" fmla="*/ 140 h 140"/>
              <a:gd name="T64" fmla="*/ 139 w 174"/>
              <a:gd name="T65" fmla="*/ 28 h 140"/>
              <a:gd name="T66" fmla="*/ 116 w 174"/>
              <a:gd name="T67" fmla="*/ 28 h 140"/>
              <a:gd name="T68" fmla="*/ 56 w 174"/>
              <a:gd name="T6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40">
                <a:moveTo>
                  <a:pt x="21" y="28"/>
                </a:moveTo>
                <a:cubicBezTo>
                  <a:pt x="32" y="28"/>
                  <a:pt x="32" y="28"/>
                  <a:pt x="32" y="28"/>
                </a:cubicBezTo>
                <a:cubicBezTo>
                  <a:pt x="32" y="140"/>
                  <a:pt x="32" y="140"/>
                  <a:pt x="32" y="140"/>
                </a:cubicBezTo>
                <a:cubicBezTo>
                  <a:pt x="25" y="140"/>
                  <a:pt x="25" y="140"/>
                  <a:pt x="25" y="140"/>
                </a:cubicBezTo>
                <a:cubicBezTo>
                  <a:pt x="13" y="140"/>
                  <a:pt x="0" y="130"/>
                  <a:pt x="0" y="117"/>
                </a:cubicBezTo>
                <a:cubicBezTo>
                  <a:pt x="0" y="49"/>
                  <a:pt x="0" y="49"/>
                  <a:pt x="0" y="49"/>
                </a:cubicBezTo>
                <a:cubicBezTo>
                  <a:pt x="0" y="37"/>
                  <a:pt x="9" y="28"/>
                  <a:pt x="21" y="28"/>
                </a:cubicBezTo>
                <a:close/>
                <a:moveTo>
                  <a:pt x="84" y="103"/>
                </a:moveTo>
                <a:cubicBezTo>
                  <a:pt x="84" y="87"/>
                  <a:pt x="84" y="87"/>
                  <a:pt x="84" y="87"/>
                </a:cubicBezTo>
                <a:cubicBezTo>
                  <a:pt x="79" y="86"/>
                  <a:pt x="76" y="84"/>
                  <a:pt x="73" y="81"/>
                </a:cubicBezTo>
                <a:cubicBezTo>
                  <a:pt x="71" y="78"/>
                  <a:pt x="70" y="75"/>
                  <a:pt x="70" y="70"/>
                </a:cubicBezTo>
                <a:cubicBezTo>
                  <a:pt x="70" y="66"/>
                  <a:pt x="71" y="63"/>
                  <a:pt x="74" y="60"/>
                </a:cubicBezTo>
                <a:cubicBezTo>
                  <a:pt x="76" y="57"/>
                  <a:pt x="80" y="55"/>
                  <a:pt x="84" y="55"/>
                </a:cubicBezTo>
                <a:cubicBezTo>
                  <a:pt x="84" y="51"/>
                  <a:pt x="84" y="51"/>
                  <a:pt x="84" y="51"/>
                </a:cubicBezTo>
                <a:cubicBezTo>
                  <a:pt x="90" y="51"/>
                  <a:pt x="90" y="51"/>
                  <a:pt x="90" y="51"/>
                </a:cubicBezTo>
                <a:cubicBezTo>
                  <a:pt x="90" y="55"/>
                  <a:pt x="90" y="55"/>
                  <a:pt x="90" y="55"/>
                </a:cubicBezTo>
                <a:cubicBezTo>
                  <a:pt x="94" y="55"/>
                  <a:pt x="97" y="57"/>
                  <a:pt x="100" y="59"/>
                </a:cubicBezTo>
                <a:cubicBezTo>
                  <a:pt x="102" y="61"/>
                  <a:pt x="103" y="64"/>
                  <a:pt x="104" y="68"/>
                </a:cubicBezTo>
                <a:cubicBezTo>
                  <a:pt x="94" y="70"/>
                  <a:pt x="94" y="70"/>
                  <a:pt x="94" y="70"/>
                </a:cubicBezTo>
                <a:cubicBezTo>
                  <a:pt x="94" y="67"/>
                  <a:pt x="92" y="64"/>
                  <a:pt x="90" y="63"/>
                </a:cubicBezTo>
                <a:cubicBezTo>
                  <a:pt x="90" y="78"/>
                  <a:pt x="90" y="78"/>
                  <a:pt x="90" y="78"/>
                </a:cubicBezTo>
                <a:cubicBezTo>
                  <a:pt x="96" y="80"/>
                  <a:pt x="100" y="82"/>
                  <a:pt x="102" y="85"/>
                </a:cubicBezTo>
                <a:cubicBezTo>
                  <a:pt x="105" y="87"/>
                  <a:pt x="106" y="91"/>
                  <a:pt x="106" y="95"/>
                </a:cubicBezTo>
                <a:cubicBezTo>
                  <a:pt x="106" y="99"/>
                  <a:pt x="104" y="103"/>
                  <a:pt x="101" y="106"/>
                </a:cubicBezTo>
                <a:cubicBezTo>
                  <a:pt x="99" y="110"/>
                  <a:pt x="95" y="112"/>
                  <a:pt x="90" y="112"/>
                </a:cubicBezTo>
                <a:cubicBezTo>
                  <a:pt x="90" y="119"/>
                  <a:pt x="90" y="119"/>
                  <a:pt x="90" y="119"/>
                </a:cubicBezTo>
                <a:cubicBezTo>
                  <a:pt x="84" y="119"/>
                  <a:pt x="84" y="119"/>
                  <a:pt x="84" y="119"/>
                </a:cubicBezTo>
                <a:cubicBezTo>
                  <a:pt x="84" y="112"/>
                  <a:pt x="84" y="112"/>
                  <a:pt x="84" y="112"/>
                </a:cubicBezTo>
                <a:cubicBezTo>
                  <a:pt x="80" y="112"/>
                  <a:pt x="76" y="110"/>
                  <a:pt x="74" y="108"/>
                </a:cubicBezTo>
                <a:cubicBezTo>
                  <a:pt x="71" y="105"/>
                  <a:pt x="69" y="101"/>
                  <a:pt x="68" y="96"/>
                </a:cubicBezTo>
                <a:cubicBezTo>
                  <a:pt x="78" y="95"/>
                  <a:pt x="78" y="95"/>
                  <a:pt x="78" y="95"/>
                </a:cubicBezTo>
                <a:cubicBezTo>
                  <a:pt x="79" y="97"/>
                  <a:pt x="79" y="99"/>
                  <a:pt x="81" y="100"/>
                </a:cubicBezTo>
                <a:cubicBezTo>
                  <a:pt x="82" y="102"/>
                  <a:pt x="83" y="103"/>
                  <a:pt x="84" y="103"/>
                </a:cubicBezTo>
                <a:close/>
                <a:moveTo>
                  <a:pt x="84" y="63"/>
                </a:moveTo>
                <a:cubicBezTo>
                  <a:pt x="83" y="64"/>
                  <a:pt x="82" y="65"/>
                  <a:pt x="81" y="66"/>
                </a:cubicBezTo>
                <a:cubicBezTo>
                  <a:pt x="80" y="67"/>
                  <a:pt x="79" y="68"/>
                  <a:pt x="79" y="70"/>
                </a:cubicBezTo>
                <a:cubicBezTo>
                  <a:pt x="79" y="71"/>
                  <a:pt x="80" y="73"/>
                  <a:pt x="81" y="74"/>
                </a:cubicBezTo>
                <a:cubicBezTo>
                  <a:pt x="81" y="75"/>
                  <a:pt x="83" y="76"/>
                  <a:pt x="84" y="76"/>
                </a:cubicBezTo>
                <a:cubicBezTo>
                  <a:pt x="84" y="63"/>
                  <a:pt x="84" y="63"/>
                  <a:pt x="84" y="63"/>
                </a:cubicBezTo>
                <a:close/>
                <a:moveTo>
                  <a:pt x="90" y="104"/>
                </a:moveTo>
                <a:cubicBezTo>
                  <a:pt x="92" y="104"/>
                  <a:pt x="93" y="103"/>
                  <a:pt x="95" y="101"/>
                </a:cubicBezTo>
                <a:cubicBezTo>
                  <a:pt x="96" y="100"/>
                  <a:pt x="96" y="98"/>
                  <a:pt x="96" y="96"/>
                </a:cubicBezTo>
                <a:cubicBezTo>
                  <a:pt x="96" y="95"/>
                  <a:pt x="96" y="93"/>
                  <a:pt x="95" y="92"/>
                </a:cubicBezTo>
                <a:cubicBezTo>
                  <a:pt x="94" y="91"/>
                  <a:pt x="92" y="90"/>
                  <a:pt x="90" y="89"/>
                </a:cubicBezTo>
                <a:cubicBezTo>
                  <a:pt x="90" y="104"/>
                  <a:pt x="90" y="104"/>
                  <a:pt x="90" y="104"/>
                </a:cubicBezTo>
                <a:close/>
                <a:moveTo>
                  <a:pt x="43" y="28"/>
                </a:moveTo>
                <a:cubicBezTo>
                  <a:pt x="43" y="13"/>
                  <a:pt x="43" y="13"/>
                  <a:pt x="43" y="13"/>
                </a:cubicBezTo>
                <a:cubicBezTo>
                  <a:pt x="43" y="6"/>
                  <a:pt x="49" y="0"/>
                  <a:pt x="56" y="0"/>
                </a:cubicBezTo>
                <a:cubicBezTo>
                  <a:pt x="118" y="0"/>
                  <a:pt x="118" y="0"/>
                  <a:pt x="118" y="0"/>
                </a:cubicBezTo>
                <a:cubicBezTo>
                  <a:pt x="125" y="0"/>
                  <a:pt x="131" y="6"/>
                  <a:pt x="131" y="13"/>
                </a:cubicBezTo>
                <a:cubicBezTo>
                  <a:pt x="131" y="28"/>
                  <a:pt x="131" y="28"/>
                  <a:pt x="131" y="28"/>
                </a:cubicBezTo>
                <a:cubicBezTo>
                  <a:pt x="123" y="28"/>
                  <a:pt x="123" y="28"/>
                  <a:pt x="123" y="28"/>
                </a:cubicBezTo>
                <a:cubicBezTo>
                  <a:pt x="123" y="19"/>
                  <a:pt x="123" y="19"/>
                  <a:pt x="123" y="19"/>
                </a:cubicBezTo>
                <a:cubicBezTo>
                  <a:pt x="123" y="13"/>
                  <a:pt x="118" y="8"/>
                  <a:pt x="112" y="8"/>
                </a:cubicBezTo>
                <a:cubicBezTo>
                  <a:pt x="61" y="8"/>
                  <a:pt x="61" y="8"/>
                  <a:pt x="61" y="8"/>
                </a:cubicBezTo>
                <a:cubicBezTo>
                  <a:pt x="55" y="8"/>
                  <a:pt x="51" y="13"/>
                  <a:pt x="51" y="19"/>
                </a:cubicBezTo>
                <a:cubicBezTo>
                  <a:pt x="51" y="28"/>
                  <a:pt x="51" y="28"/>
                  <a:pt x="51" y="28"/>
                </a:cubicBezTo>
                <a:cubicBezTo>
                  <a:pt x="43" y="28"/>
                  <a:pt x="43" y="28"/>
                  <a:pt x="43" y="28"/>
                </a:cubicBezTo>
                <a:close/>
                <a:moveTo>
                  <a:pt x="139" y="28"/>
                </a:moveTo>
                <a:cubicBezTo>
                  <a:pt x="145" y="28"/>
                  <a:pt x="145" y="28"/>
                  <a:pt x="145" y="28"/>
                </a:cubicBezTo>
                <a:cubicBezTo>
                  <a:pt x="152" y="28"/>
                  <a:pt x="152" y="28"/>
                  <a:pt x="152" y="28"/>
                </a:cubicBezTo>
                <a:cubicBezTo>
                  <a:pt x="164" y="28"/>
                  <a:pt x="174" y="38"/>
                  <a:pt x="174" y="50"/>
                </a:cubicBezTo>
                <a:cubicBezTo>
                  <a:pt x="174" y="117"/>
                  <a:pt x="174" y="117"/>
                  <a:pt x="174" y="117"/>
                </a:cubicBezTo>
                <a:cubicBezTo>
                  <a:pt x="174" y="130"/>
                  <a:pt x="164" y="140"/>
                  <a:pt x="152" y="140"/>
                </a:cubicBezTo>
                <a:cubicBezTo>
                  <a:pt x="139" y="140"/>
                  <a:pt x="139" y="140"/>
                  <a:pt x="139" y="140"/>
                </a:cubicBezTo>
                <a:cubicBezTo>
                  <a:pt x="139" y="28"/>
                  <a:pt x="139" y="28"/>
                  <a:pt x="139" y="28"/>
                </a:cubicBezTo>
                <a:close/>
                <a:moveTo>
                  <a:pt x="116" y="140"/>
                </a:moveTo>
                <a:cubicBezTo>
                  <a:pt x="116" y="28"/>
                  <a:pt x="116" y="28"/>
                  <a:pt x="116" y="28"/>
                </a:cubicBezTo>
                <a:cubicBezTo>
                  <a:pt x="56" y="28"/>
                  <a:pt x="56" y="28"/>
                  <a:pt x="56" y="28"/>
                </a:cubicBezTo>
                <a:cubicBezTo>
                  <a:pt x="56" y="140"/>
                  <a:pt x="56" y="140"/>
                  <a:pt x="56" y="140"/>
                </a:cubicBezTo>
                <a:lnTo>
                  <a:pt x="116" y="14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1" name="Freeform 102"/>
          <p:cNvSpPr>
            <a:spLocks noEditPoints="1"/>
          </p:cNvSpPr>
          <p:nvPr/>
        </p:nvSpPr>
        <p:spPr bwMode="auto">
          <a:xfrm>
            <a:off x="4606925" y="2876550"/>
            <a:ext cx="390525" cy="311150"/>
          </a:xfrm>
          <a:custGeom>
            <a:avLst/>
            <a:gdLst>
              <a:gd name="T0" fmla="*/ 33 w 174"/>
              <a:gd name="T1" fmla="*/ 27 h 138"/>
              <a:gd name="T2" fmla="*/ 26 w 174"/>
              <a:gd name="T3" fmla="*/ 138 h 138"/>
              <a:gd name="T4" fmla="*/ 0 w 174"/>
              <a:gd name="T5" fmla="*/ 48 h 138"/>
              <a:gd name="T6" fmla="*/ 109 w 174"/>
              <a:gd name="T7" fmla="*/ 54 h 138"/>
              <a:gd name="T8" fmla="*/ 96 w 174"/>
              <a:gd name="T9" fmla="*/ 63 h 138"/>
              <a:gd name="T10" fmla="*/ 80 w 174"/>
              <a:gd name="T11" fmla="*/ 76 h 138"/>
              <a:gd name="T12" fmla="*/ 103 w 174"/>
              <a:gd name="T13" fmla="*/ 83 h 138"/>
              <a:gd name="T14" fmla="*/ 79 w 174"/>
              <a:gd name="T15" fmla="*/ 85 h 138"/>
              <a:gd name="T16" fmla="*/ 102 w 174"/>
              <a:gd name="T17" fmla="*/ 89 h 138"/>
              <a:gd name="T18" fmla="*/ 80 w 174"/>
              <a:gd name="T19" fmla="*/ 96 h 138"/>
              <a:gd name="T20" fmla="*/ 95 w 174"/>
              <a:gd name="T21" fmla="*/ 109 h 138"/>
              <a:gd name="T22" fmla="*/ 109 w 174"/>
              <a:gd name="T23" fmla="*/ 117 h 138"/>
              <a:gd name="T24" fmla="*/ 74 w 174"/>
              <a:gd name="T25" fmla="*/ 111 h 138"/>
              <a:gd name="T26" fmla="*/ 59 w 174"/>
              <a:gd name="T27" fmla="*/ 96 h 138"/>
              <a:gd name="T28" fmla="*/ 65 w 174"/>
              <a:gd name="T29" fmla="*/ 89 h 138"/>
              <a:gd name="T30" fmla="*/ 65 w 174"/>
              <a:gd name="T31" fmla="*/ 83 h 138"/>
              <a:gd name="T32" fmla="*/ 61 w 174"/>
              <a:gd name="T33" fmla="*/ 76 h 138"/>
              <a:gd name="T34" fmla="*/ 74 w 174"/>
              <a:gd name="T35" fmla="*/ 61 h 138"/>
              <a:gd name="T36" fmla="*/ 109 w 174"/>
              <a:gd name="T37" fmla="*/ 54 h 138"/>
              <a:gd name="T38" fmla="*/ 43 w 174"/>
              <a:gd name="T39" fmla="*/ 12 h 138"/>
              <a:gd name="T40" fmla="*/ 117 w 174"/>
              <a:gd name="T41" fmla="*/ 0 h 138"/>
              <a:gd name="T42" fmla="*/ 130 w 174"/>
              <a:gd name="T43" fmla="*/ 27 h 138"/>
              <a:gd name="T44" fmla="*/ 122 w 174"/>
              <a:gd name="T45" fmla="*/ 18 h 138"/>
              <a:gd name="T46" fmla="*/ 62 w 174"/>
              <a:gd name="T47" fmla="*/ 7 h 138"/>
              <a:gd name="T48" fmla="*/ 51 w 174"/>
              <a:gd name="T49" fmla="*/ 27 h 138"/>
              <a:gd name="T50" fmla="*/ 139 w 174"/>
              <a:gd name="T51" fmla="*/ 27 h 138"/>
              <a:gd name="T52" fmla="*/ 151 w 174"/>
              <a:gd name="T53" fmla="*/ 27 h 138"/>
              <a:gd name="T54" fmla="*/ 174 w 174"/>
              <a:gd name="T55" fmla="*/ 116 h 138"/>
              <a:gd name="T56" fmla="*/ 139 w 174"/>
              <a:gd name="T57" fmla="*/ 138 h 138"/>
              <a:gd name="T58" fmla="*/ 115 w 174"/>
              <a:gd name="T59" fmla="*/ 138 h 138"/>
              <a:gd name="T60" fmla="*/ 56 w 174"/>
              <a:gd name="T61" fmla="*/ 27 h 138"/>
              <a:gd name="T62" fmla="*/ 115 w 174"/>
              <a:gd name="T63"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38">
                <a:moveTo>
                  <a:pt x="22" y="27"/>
                </a:moveTo>
                <a:cubicBezTo>
                  <a:pt x="33" y="27"/>
                  <a:pt x="33" y="27"/>
                  <a:pt x="33" y="27"/>
                </a:cubicBezTo>
                <a:cubicBezTo>
                  <a:pt x="33" y="138"/>
                  <a:pt x="33" y="138"/>
                  <a:pt x="33" y="138"/>
                </a:cubicBezTo>
                <a:cubicBezTo>
                  <a:pt x="26" y="138"/>
                  <a:pt x="26" y="138"/>
                  <a:pt x="26" y="138"/>
                </a:cubicBezTo>
                <a:cubicBezTo>
                  <a:pt x="13" y="138"/>
                  <a:pt x="0" y="128"/>
                  <a:pt x="0" y="116"/>
                </a:cubicBezTo>
                <a:cubicBezTo>
                  <a:pt x="0" y="48"/>
                  <a:pt x="0" y="48"/>
                  <a:pt x="0" y="48"/>
                </a:cubicBezTo>
                <a:cubicBezTo>
                  <a:pt x="0" y="36"/>
                  <a:pt x="10" y="27"/>
                  <a:pt x="22" y="27"/>
                </a:cubicBezTo>
                <a:close/>
                <a:moveTo>
                  <a:pt x="109" y="54"/>
                </a:moveTo>
                <a:cubicBezTo>
                  <a:pt x="107" y="67"/>
                  <a:pt x="107" y="67"/>
                  <a:pt x="107" y="67"/>
                </a:cubicBezTo>
                <a:cubicBezTo>
                  <a:pt x="104" y="64"/>
                  <a:pt x="100" y="63"/>
                  <a:pt x="96" y="63"/>
                </a:cubicBezTo>
                <a:cubicBezTo>
                  <a:pt x="91" y="63"/>
                  <a:pt x="87" y="65"/>
                  <a:pt x="84" y="68"/>
                </a:cubicBezTo>
                <a:cubicBezTo>
                  <a:pt x="82" y="70"/>
                  <a:pt x="81" y="73"/>
                  <a:pt x="80" y="76"/>
                </a:cubicBezTo>
                <a:cubicBezTo>
                  <a:pt x="105" y="76"/>
                  <a:pt x="105" y="76"/>
                  <a:pt x="105" y="76"/>
                </a:cubicBezTo>
                <a:cubicBezTo>
                  <a:pt x="103" y="83"/>
                  <a:pt x="103" y="83"/>
                  <a:pt x="103" y="83"/>
                </a:cubicBezTo>
                <a:cubicBezTo>
                  <a:pt x="79" y="83"/>
                  <a:pt x="79" y="83"/>
                  <a:pt x="79" y="83"/>
                </a:cubicBezTo>
                <a:cubicBezTo>
                  <a:pt x="79" y="83"/>
                  <a:pt x="79" y="84"/>
                  <a:pt x="79" y="85"/>
                </a:cubicBezTo>
                <a:cubicBezTo>
                  <a:pt x="79" y="86"/>
                  <a:pt x="79" y="88"/>
                  <a:pt x="79" y="89"/>
                </a:cubicBezTo>
                <a:cubicBezTo>
                  <a:pt x="102" y="89"/>
                  <a:pt x="102" y="89"/>
                  <a:pt x="102" y="89"/>
                </a:cubicBezTo>
                <a:cubicBezTo>
                  <a:pt x="101" y="96"/>
                  <a:pt x="101" y="96"/>
                  <a:pt x="101" y="96"/>
                </a:cubicBezTo>
                <a:cubicBezTo>
                  <a:pt x="80" y="96"/>
                  <a:pt x="80" y="96"/>
                  <a:pt x="80" y="96"/>
                </a:cubicBezTo>
                <a:cubicBezTo>
                  <a:pt x="81" y="99"/>
                  <a:pt x="82" y="102"/>
                  <a:pt x="83" y="103"/>
                </a:cubicBezTo>
                <a:cubicBezTo>
                  <a:pt x="86" y="107"/>
                  <a:pt x="90" y="109"/>
                  <a:pt x="95" y="109"/>
                </a:cubicBezTo>
                <a:cubicBezTo>
                  <a:pt x="101" y="109"/>
                  <a:pt x="106" y="107"/>
                  <a:pt x="109" y="103"/>
                </a:cubicBezTo>
                <a:cubicBezTo>
                  <a:pt x="109" y="117"/>
                  <a:pt x="109" y="117"/>
                  <a:pt x="109" y="117"/>
                </a:cubicBezTo>
                <a:cubicBezTo>
                  <a:pt x="105" y="119"/>
                  <a:pt x="101" y="120"/>
                  <a:pt x="95" y="120"/>
                </a:cubicBezTo>
                <a:cubicBezTo>
                  <a:pt x="87" y="120"/>
                  <a:pt x="79" y="117"/>
                  <a:pt x="74" y="111"/>
                </a:cubicBezTo>
                <a:cubicBezTo>
                  <a:pt x="70" y="107"/>
                  <a:pt x="67" y="102"/>
                  <a:pt x="66" y="96"/>
                </a:cubicBezTo>
                <a:cubicBezTo>
                  <a:pt x="59" y="96"/>
                  <a:pt x="59" y="96"/>
                  <a:pt x="59" y="96"/>
                </a:cubicBezTo>
                <a:cubicBezTo>
                  <a:pt x="61" y="89"/>
                  <a:pt x="61" y="89"/>
                  <a:pt x="61" y="89"/>
                </a:cubicBezTo>
                <a:cubicBezTo>
                  <a:pt x="65" y="89"/>
                  <a:pt x="65" y="89"/>
                  <a:pt x="65" y="89"/>
                </a:cubicBezTo>
                <a:cubicBezTo>
                  <a:pt x="65" y="88"/>
                  <a:pt x="65" y="87"/>
                  <a:pt x="65" y="86"/>
                </a:cubicBezTo>
                <a:cubicBezTo>
                  <a:pt x="65" y="85"/>
                  <a:pt x="65" y="84"/>
                  <a:pt x="65" y="83"/>
                </a:cubicBezTo>
                <a:cubicBezTo>
                  <a:pt x="59" y="83"/>
                  <a:pt x="59" y="83"/>
                  <a:pt x="59" y="83"/>
                </a:cubicBezTo>
                <a:cubicBezTo>
                  <a:pt x="61" y="76"/>
                  <a:pt x="61" y="76"/>
                  <a:pt x="61" y="76"/>
                </a:cubicBezTo>
                <a:cubicBezTo>
                  <a:pt x="66" y="76"/>
                  <a:pt x="66" y="76"/>
                  <a:pt x="66" y="76"/>
                </a:cubicBezTo>
                <a:cubicBezTo>
                  <a:pt x="67" y="70"/>
                  <a:pt x="70" y="65"/>
                  <a:pt x="74" y="61"/>
                </a:cubicBezTo>
                <a:cubicBezTo>
                  <a:pt x="79" y="54"/>
                  <a:pt x="87" y="51"/>
                  <a:pt x="96" y="51"/>
                </a:cubicBezTo>
                <a:cubicBezTo>
                  <a:pt x="101" y="51"/>
                  <a:pt x="106" y="52"/>
                  <a:pt x="109" y="54"/>
                </a:cubicBezTo>
                <a:close/>
                <a:moveTo>
                  <a:pt x="43" y="27"/>
                </a:moveTo>
                <a:cubicBezTo>
                  <a:pt x="43" y="12"/>
                  <a:pt x="43" y="12"/>
                  <a:pt x="43" y="12"/>
                </a:cubicBezTo>
                <a:cubicBezTo>
                  <a:pt x="43" y="5"/>
                  <a:pt x="49" y="0"/>
                  <a:pt x="56" y="0"/>
                </a:cubicBezTo>
                <a:cubicBezTo>
                  <a:pt x="117" y="0"/>
                  <a:pt x="117" y="0"/>
                  <a:pt x="117" y="0"/>
                </a:cubicBezTo>
                <a:cubicBezTo>
                  <a:pt x="124" y="0"/>
                  <a:pt x="130" y="5"/>
                  <a:pt x="130" y="12"/>
                </a:cubicBezTo>
                <a:cubicBezTo>
                  <a:pt x="130" y="27"/>
                  <a:pt x="130" y="27"/>
                  <a:pt x="130" y="27"/>
                </a:cubicBezTo>
                <a:cubicBezTo>
                  <a:pt x="122" y="27"/>
                  <a:pt x="122" y="27"/>
                  <a:pt x="122" y="27"/>
                </a:cubicBezTo>
                <a:cubicBezTo>
                  <a:pt x="122" y="18"/>
                  <a:pt x="122" y="18"/>
                  <a:pt x="122" y="18"/>
                </a:cubicBezTo>
                <a:cubicBezTo>
                  <a:pt x="122" y="12"/>
                  <a:pt x="118" y="7"/>
                  <a:pt x="112" y="7"/>
                </a:cubicBezTo>
                <a:cubicBezTo>
                  <a:pt x="62" y="7"/>
                  <a:pt x="62" y="7"/>
                  <a:pt x="62" y="7"/>
                </a:cubicBezTo>
                <a:cubicBezTo>
                  <a:pt x="56" y="7"/>
                  <a:pt x="51" y="12"/>
                  <a:pt x="51" y="18"/>
                </a:cubicBezTo>
                <a:cubicBezTo>
                  <a:pt x="51" y="27"/>
                  <a:pt x="51" y="27"/>
                  <a:pt x="51" y="27"/>
                </a:cubicBezTo>
                <a:cubicBezTo>
                  <a:pt x="43" y="27"/>
                  <a:pt x="43" y="27"/>
                  <a:pt x="43" y="27"/>
                </a:cubicBezTo>
                <a:close/>
                <a:moveTo>
                  <a:pt x="139" y="27"/>
                </a:moveTo>
                <a:cubicBezTo>
                  <a:pt x="144" y="27"/>
                  <a:pt x="144" y="27"/>
                  <a:pt x="144" y="27"/>
                </a:cubicBezTo>
                <a:cubicBezTo>
                  <a:pt x="151" y="27"/>
                  <a:pt x="151" y="27"/>
                  <a:pt x="151" y="27"/>
                </a:cubicBezTo>
                <a:cubicBezTo>
                  <a:pt x="164" y="27"/>
                  <a:pt x="174" y="37"/>
                  <a:pt x="174" y="50"/>
                </a:cubicBezTo>
                <a:cubicBezTo>
                  <a:pt x="174" y="116"/>
                  <a:pt x="174" y="116"/>
                  <a:pt x="174" y="116"/>
                </a:cubicBezTo>
                <a:cubicBezTo>
                  <a:pt x="174" y="128"/>
                  <a:pt x="164" y="138"/>
                  <a:pt x="151" y="138"/>
                </a:cubicBezTo>
                <a:cubicBezTo>
                  <a:pt x="139" y="138"/>
                  <a:pt x="139" y="138"/>
                  <a:pt x="139" y="138"/>
                </a:cubicBezTo>
                <a:cubicBezTo>
                  <a:pt x="139" y="27"/>
                  <a:pt x="139" y="27"/>
                  <a:pt x="139" y="27"/>
                </a:cubicBezTo>
                <a:close/>
                <a:moveTo>
                  <a:pt x="115" y="138"/>
                </a:moveTo>
                <a:cubicBezTo>
                  <a:pt x="115" y="27"/>
                  <a:pt x="115" y="27"/>
                  <a:pt x="115" y="27"/>
                </a:cubicBezTo>
                <a:cubicBezTo>
                  <a:pt x="56" y="27"/>
                  <a:pt x="56" y="27"/>
                  <a:pt x="56" y="27"/>
                </a:cubicBezTo>
                <a:cubicBezTo>
                  <a:pt x="56" y="138"/>
                  <a:pt x="56" y="138"/>
                  <a:pt x="56" y="138"/>
                </a:cubicBezTo>
                <a:lnTo>
                  <a:pt x="115" y="13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6" name="Freeform 103"/>
          <p:cNvSpPr>
            <a:spLocks noEditPoints="1"/>
          </p:cNvSpPr>
          <p:nvPr/>
        </p:nvSpPr>
        <p:spPr bwMode="auto">
          <a:xfrm>
            <a:off x="5249863" y="2890838"/>
            <a:ext cx="417512" cy="336550"/>
          </a:xfrm>
          <a:custGeom>
            <a:avLst/>
            <a:gdLst>
              <a:gd name="T0" fmla="*/ 35 w 186"/>
              <a:gd name="T1" fmla="*/ 30 h 150"/>
              <a:gd name="T2" fmla="*/ 27 w 186"/>
              <a:gd name="T3" fmla="*/ 150 h 150"/>
              <a:gd name="T4" fmla="*/ 0 w 186"/>
              <a:gd name="T5" fmla="*/ 53 h 150"/>
              <a:gd name="T6" fmla="*/ 90 w 186"/>
              <a:gd name="T7" fmla="*/ 90 h 150"/>
              <a:gd name="T8" fmla="*/ 103 w 186"/>
              <a:gd name="T9" fmla="*/ 100 h 150"/>
              <a:gd name="T10" fmla="*/ 90 w 186"/>
              <a:gd name="T11" fmla="*/ 107 h 150"/>
              <a:gd name="T12" fmla="*/ 91 w 186"/>
              <a:gd name="T13" fmla="*/ 111 h 150"/>
              <a:gd name="T14" fmla="*/ 105 w 186"/>
              <a:gd name="T15" fmla="*/ 113 h 150"/>
              <a:gd name="T16" fmla="*/ 114 w 186"/>
              <a:gd name="T17" fmla="*/ 111 h 150"/>
              <a:gd name="T18" fmla="*/ 112 w 186"/>
              <a:gd name="T19" fmla="*/ 127 h 150"/>
              <a:gd name="T20" fmla="*/ 96 w 186"/>
              <a:gd name="T21" fmla="*/ 127 h 150"/>
              <a:gd name="T22" fmla="*/ 83 w 186"/>
              <a:gd name="T23" fmla="*/ 124 h 150"/>
              <a:gd name="T24" fmla="*/ 65 w 186"/>
              <a:gd name="T25" fmla="*/ 116 h 150"/>
              <a:gd name="T26" fmla="*/ 74 w 186"/>
              <a:gd name="T27" fmla="*/ 100 h 150"/>
              <a:gd name="T28" fmla="*/ 65 w 186"/>
              <a:gd name="T29" fmla="*/ 90 h 150"/>
              <a:gd name="T30" fmla="*/ 70 w 186"/>
              <a:gd name="T31" fmla="*/ 83 h 150"/>
              <a:gd name="T32" fmla="*/ 72 w 186"/>
              <a:gd name="T33" fmla="*/ 70 h 150"/>
              <a:gd name="T34" fmla="*/ 93 w 186"/>
              <a:gd name="T35" fmla="*/ 61 h 150"/>
              <a:gd name="T36" fmla="*/ 113 w 186"/>
              <a:gd name="T37" fmla="*/ 69 h 150"/>
              <a:gd name="T38" fmla="*/ 100 w 186"/>
              <a:gd name="T39" fmla="*/ 81 h 150"/>
              <a:gd name="T40" fmla="*/ 93 w 186"/>
              <a:gd name="T41" fmla="*/ 73 h 150"/>
              <a:gd name="T42" fmla="*/ 87 w 186"/>
              <a:gd name="T43" fmla="*/ 80 h 150"/>
              <a:gd name="T44" fmla="*/ 90 w 186"/>
              <a:gd name="T45" fmla="*/ 90 h 150"/>
              <a:gd name="T46" fmla="*/ 46 w 186"/>
              <a:gd name="T47" fmla="*/ 14 h 150"/>
              <a:gd name="T48" fmla="*/ 126 w 186"/>
              <a:gd name="T49" fmla="*/ 0 h 150"/>
              <a:gd name="T50" fmla="*/ 139 w 186"/>
              <a:gd name="T51" fmla="*/ 30 h 150"/>
              <a:gd name="T52" fmla="*/ 131 w 186"/>
              <a:gd name="T53" fmla="*/ 20 h 150"/>
              <a:gd name="T54" fmla="*/ 66 w 186"/>
              <a:gd name="T55" fmla="*/ 9 h 150"/>
              <a:gd name="T56" fmla="*/ 54 w 186"/>
              <a:gd name="T57" fmla="*/ 30 h 150"/>
              <a:gd name="T58" fmla="*/ 149 w 186"/>
              <a:gd name="T59" fmla="*/ 30 h 150"/>
              <a:gd name="T60" fmla="*/ 162 w 186"/>
              <a:gd name="T61" fmla="*/ 30 h 150"/>
              <a:gd name="T62" fmla="*/ 186 w 186"/>
              <a:gd name="T63" fmla="*/ 125 h 150"/>
              <a:gd name="T64" fmla="*/ 149 w 186"/>
              <a:gd name="T65" fmla="*/ 150 h 150"/>
              <a:gd name="T66" fmla="*/ 123 w 186"/>
              <a:gd name="T67" fmla="*/ 150 h 150"/>
              <a:gd name="T68" fmla="*/ 60 w 186"/>
              <a:gd name="T69" fmla="*/ 30 h 150"/>
              <a:gd name="T70" fmla="*/ 123 w 186"/>
              <a:gd name="T7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50">
                <a:moveTo>
                  <a:pt x="23" y="30"/>
                </a:moveTo>
                <a:cubicBezTo>
                  <a:pt x="35" y="30"/>
                  <a:pt x="35" y="30"/>
                  <a:pt x="35" y="30"/>
                </a:cubicBezTo>
                <a:cubicBezTo>
                  <a:pt x="35" y="150"/>
                  <a:pt x="35" y="150"/>
                  <a:pt x="35" y="150"/>
                </a:cubicBezTo>
                <a:cubicBezTo>
                  <a:pt x="27" y="150"/>
                  <a:pt x="27" y="150"/>
                  <a:pt x="27" y="150"/>
                </a:cubicBezTo>
                <a:cubicBezTo>
                  <a:pt x="14" y="150"/>
                  <a:pt x="0" y="139"/>
                  <a:pt x="0" y="125"/>
                </a:cubicBezTo>
                <a:cubicBezTo>
                  <a:pt x="0" y="53"/>
                  <a:pt x="0" y="53"/>
                  <a:pt x="0" y="53"/>
                </a:cubicBezTo>
                <a:cubicBezTo>
                  <a:pt x="0" y="39"/>
                  <a:pt x="10" y="30"/>
                  <a:pt x="23" y="30"/>
                </a:cubicBezTo>
                <a:close/>
                <a:moveTo>
                  <a:pt x="90" y="90"/>
                </a:moveTo>
                <a:cubicBezTo>
                  <a:pt x="103" y="90"/>
                  <a:pt x="103" y="90"/>
                  <a:pt x="103" y="90"/>
                </a:cubicBezTo>
                <a:cubicBezTo>
                  <a:pt x="103" y="100"/>
                  <a:pt x="103" y="100"/>
                  <a:pt x="103" y="100"/>
                </a:cubicBezTo>
                <a:cubicBezTo>
                  <a:pt x="91" y="100"/>
                  <a:pt x="91" y="100"/>
                  <a:pt x="91" y="100"/>
                </a:cubicBezTo>
                <a:cubicBezTo>
                  <a:pt x="91" y="103"/>
                  <a:pt x="91" y="105"/>
                  <a:pt x="90" y="107"/>
                </a:cubicBezTo>
                <a:cubicBezTo>
                  <a:pt x="89" y="109"/>
                  <a:pt x="88" y="110"/>
                  <a:pt x="87" y="112"/>
                </a:cubicBezTo>
                <a:cubicBezTo>
                  <a:pt x="89" y="112"/>
                  <a:pt x="90" y="111"/>
                  <a:pt x="91" y="111"/>
                </a:cubicBezTo>
                <a:cubicBezTo>
                  <a:pt x="93" y="111"/>
                  <a:pt x="95" y="112"/>
                  <a:pt x="97" y="112"/>
                </a:cubicBezTo>
                <a:cubicBezTo>
                  <a:pt x="100" y="113"/>
                  <a:pt x="103" y="113"/>
                  <a:pt x="105" y="113"/>
                </a:cubicBezTo>
                <a:cubicBezTo>
                  <a:pt x="107" y="113"/>
                  <a:pt x="108" y="113"/>
                  <a:pt x="109" y="113"/>
                </a:cubicBezTo>
                <a:cubicBezTo>
                  <a:pt x="110" y="113"/>
                  <a:pt x="112" y="112"/>
                  <a:pt x="114" y="111"/>
                </a:cubicBezTo>
                <a:cubicBezTo>
                  <a:pt x="120" y="124"/>
                  <a:pt x="120" y="124"/>
                  <a:pt x="120" y="124"/>
                </a:cubicBezTo>
                <a:cubicBezTo>
                  <a:pt x="117" y="126"/>
                  <a:pt x="114" y="127"/>
                  <a:pt x="112" y="127"/>
                </a:cubicBezTo>
                <a:cubicBezTo>
                  <a:pt x="110" y="128"/>
                  <a:pt x="108" y="128"/>
                  <a:pt x="105" y="128"/>
                </a:cubicBezTo>
                <a:cubicBezTo>
                  <a:pt x="102" y="128"/>
                  <a:pt x="99" y="128"/>
                  <a:pt x="96" y="127"/>
                </a:cubicBezTo>
                <a:cubicBezTo>
                  <a:pt x="91" y="126"/>
                  <a:pt x="88" y="125"/>
                  <a:pt x="87" y="125"/>
                </a:cubicBezTo>
                <a:cubicBezTo>
                  <a:pt x="86" y="124"/>
                  <a:pt x="85" y="124"/>
                  <a:pt x="83" y="124"/>
                </a:cubicBezTo>
                <a:cubicBezTo>
                  <a:pt x="80" y="124"/>
                  <a:pt x="75" y="126"/>
                  <a:pt x="71" y="128"/>
                </a:cubicBezTo>
                <a:cubicBezTo>
                  <a:pt x="65" y="116"/>
                  <a:pt x="65" y="116"/>
                  <a:pt x="65" y="116"/>
                </a:cubicBezTo>
                <a:cubicBezTo>
                  <a:pt x="71" y="111"/>
                  <a:pt x="74" y="107"/>
                  <a:pt x="74" y="102"/>
                </a:cubicBezTo>
                <a:cubicBezTo>
                  <a:pt x="74" y="102"/>
                  <a:pt x="74" y="102"/>
                  <a:pt x="74" y="100"/>
                </a:cubicBezTo>
                <a:cubicBezTo>
                  <a:pt x="65" y="100"/>
                  <a:pt x="65" y="100"/>
                  <a:pt x="65" y="100"/>
                </a:cubicBezTo>
                <a:cubicBezTo>
                  <a:pt x="65" y="90"/>
                  <a:pt x="65" y="90"/>
                  <a:pt x="65" y="90"/>
                </a:cubicBezTo>
                <a:cubicBezTo>
                  <a:pt x="72" y="90"/>
                  <a:pt x="72" y="90"/>
                  <a:pt x="72" y="90"/>
                </a:cubicBezTo>
                <a:cubicBezTo>
                  <a:pt x="70" y="86"/>
                  <a:pt x="70" y="84"/>
                  <a:pt x="70" y="83"/>
                </a:cubicBezTo>
                <a:cubicBezTo>
                  <a:pt x="70" y="82"/>
                  <a:pt x="69" y="81"/>
                  <a:pt x="69" y="80"/>
                </a:cubicBezTo>
                <a:cubicBezTo>
                  <a:pt x="69" y="76"/>
                  <a:pt x="70" y="73"/>
                  <a:pt x="72" y="70"/>
                </a:cubicBezTo>
                <a:cubicBezTo>
                  <a:pt x="74" y="67"/>
                  <a:pt x="77" y="65"/>
                  <a:pt x="80" y="63"/>
                </a:cubicBezTo>
                <a:cubicBezTo>
                  <a:pt x="83" y="62"/>
                  <a:pt x="88" y="61"/>
                  <a:pt x="93" y="61"/>
                </a:cubicBezTo>
                <a:cubicBezTo>
                  <a:pt x="98" y="61"/>
                  <a:pt x="102" y="62"/>
                  <a:pt x="105" y="63"/>
                </a:cubicBezTo>
                <a:cubicBezTo>
                  <a:pt x="108" y="64"/>
                  <a:pt x="111" y="66"/>
                  <a:pt x="113" y="69"/>
                </a:cubicBezTo>
                <a:cubicBezTo>
                  <a:pt x="115" y="71"/>
                  <a:pt x="116" y="74"/>
                  <a:pt x="117" y="78"/>
                </a:cubicBezTo>
                <a:cubicBezTo>
                  <a:pt x="100" y="81"/>
                  <a:pt x="100" y="81"/>
                  <a:pt x="100" y="81"/>
                </a:cubicBezTo>
                <a:cubicBezTo>
                  <a:pt x="99" y="78"/>
                  <a:pt x="98" y="76"/>
                  <a:pt x="97" y="75"/>
                </a:cubicBezTo>
                <a:cubicBezTo>
                  <a:pt x="96" y="74"/>
                  <a:pt x="95" y="73"/>
                  <a:pt x="93" y="73"/>
                </a:cubicBezTo>
                <a:cubicBezTo>
                  <a:pt x="91" y="73"/>
                  <a:pt x="90" y="74"/>
                  <a:pt x="89" y="75"/>
                </a:cubicBezTo>
                <a:cubicBezTo>
                  <a:pt x="88" y="76"/>
                  <a:pt x="87" y="77"/>
                  <a:pt x="87" y="80"/>
                </a:cubicBezTo>
                <a:cubicBezTo>
                  <a:pt x="87" y="81"/>
                  <a:pt x="88" y="82"/>
                  <a:pt x="88" y="83"/>
                </a:cubicBezTo>
                <a:cubicBezTo>
                  <a:pt x="88" y="84"/>
                  <a:pt x="89" y="86"/>
                  <a:pt x="90" y="90"/>
                </a:cubicBezTo>
                <a:close/>
                <a:moveTo>
                  <a:pt x="46" y="30"/>
                </a:moveTo>
                <a:cubicBezTo>
                  <a:pt x="46" y="14"/>
                  <a:pt x="46" y="14"/>
                  <a:pt x="46" y="14"/>
                </a:cubicBezTo>
                <a:cubicBezTo>
                  <a:pt x="46" y="7"/>
                  <a:pt x="52" y="0"/>
                  <a:pt x="60" y="0"/>
                </a:cubicBezTo>
                <a:cubicBezTo>
                  <a:pt x="126" y="0"/>
                  <a:pt x="126" y="0"/>
                  <a:pt x="126" y="0"/>
                </a:cubicBezTo>
                <a:cubicBezTo>
                  <a:pt x="133" y="0"/>
                  <a:pt x="139" y="7"/>
                  <a:pt x="139" y="14"/>
                </a:cubicBezTo>
                <a:cubicBezTo>
                  <a:pt x="139" y="30"/>
                  <a:pt x="139" y="30"/>
                  <a:pt x="139" y="30"/>
                </a:cubicBezTo>
                <a:cubicBezTo>
                  <a:pt x="131" y="30"/>
                  <a:pt x="131" y="30"/>
                  <a:pt x="131" y="30"/>
                </a:cubicBezTo>
                <a:cubicBezTo>
                  <a:pt x="131" y="20"/>
                  <a:pt x="131" y="20"/>
                  <a:pt x="131" y="20"/>
                </a:cubicBezTo>
                <a:cubicBezTo>
                  <a:pt x="131" y="14"/>
                  <a:pt x="126" y="9"/>
                  <a:pt x="120" y="9"/>
                </a:cubicBezTo>
                <a:cubicBezTo>
                  <a:pt x="66" y="9"/>
                  <a:pt x="66" y="9"/>
                  <a:pt x="66" y="9"/>
                </a:cubicBezTo>
                <a:cubicBezTo>
                  <a:pt x="59" y="9"/>
                  <a:pt x="54" y="14"/>
                  <a:pt x="54" y="20"/>
                </a:cubicBezTo>
                <a:cubicBezTo>
                  <a:pt x="54" y="30"/>
                  <a:pt x="54" y="30"/>
                  <a:pt x="54" y="30"/>
                </a:cubicBezTo>
                <a:cubicBezTo>
                  <a:pt x="46" y="30"/>
                  <a:pt x="46" y="30"/>
                  <a:pt x="46" y="30"/>
                </a:cubicBezTo>
                <a:close/>
                <a:moveTo>
                  <a:pt x="149" y="30"/>
                </a:moveTo>
                <a:cubicBezTo>
                  <a:pt x="154" y="30"/>
                  <a:pt x="154" y="30"/>
                  <a:pt x="154" y="30"/>
                </a:cubicBezTo>
                <a:cubicBezTo>
                  <a:pt x="162" y="30"/>
                  <a:pt x="162" y="30"/>
                  <a:pt x="162" y="30"/>
                </a:cubicBezTo>
                <a:cubicBezTo>
                  <a:pt x="175" y="30"/>
                  <a:pt x="186" y="41"/>
                  <a:pt x="186" y="54"/>
                </a:cubicBezTo>
                <a:cubicBezTo>
                  <a:pt x="186" y="125"/>
                  <a:pt x="186" y="125"/>
                  <a:pt x="186" y="125"/>
                </a:cubicBezTo>
                <a:cubicBezTo>
                  <a:pt x="186" y="139"/>
                  <a:pt x="175" y="150"/>
                  <a:pt x="162" y="150"/>
                </a:cubicBezTo>
                <a:cubicBezTo>
                  <a:pt x="149" y="150"/>
                  <a:pt x="149" y="150"/>
                  <a:pt x="149" y="150"/>
                </a:cubicBezTo>
                <a:cubicBezTo>
                  <a:pt x="149" y="30"/>
                  <a:pt x="149" y="30"/>
                  <a:pt x="149" y="30"/>
                </a:cubicBezTo>
                <a:close/>
                <a:moveTo>
                  <a:pt x="123" y="150"/>
                </a:moveTo>
                <a:cubicBezTo>
                  <a:pt x="123" y="30"/>
                  <a:pt x="123" y="30"/>
                  <a:pt x="123" y="30"/>
                </a:cubicBezTo>
                <a:cubicBezTo>
                  <a:pt x="60" y="30"/>
                  <a:pt x="60" y="30"/>
                  <a:pt x="60" y="30"/>
                </a:cubicBezTo>
                <a:cubicBezTo>
                  <a:pt x="60" y="150"/>
                  <a:pt x="60" y="150"/>
                  <a:pt x="60" y="150"/>
                </a:cubicBezTo>
                <a:lnTo>
                  <a:pt x="123" y="1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7" name="Freeform 104"/>
          <p:cNvSpPr>
            <a:spLocks noEditPoints="1"/>
          </p:cNvSpPr>
          <p:nvPr/>
        </p:nvSpPr>
        <p:spPr bwMode="auto">
          <a:xfrm>
            <a:off x="5924550" y="2895600"/>
            <a:ext cx="327025" cy="400050"/>
          </a:xfrm>
          <a:custGeom>
            <a:avLst/>
            <a:gdLst>
              <a:gd name="T0" fmla="*/ 143 w 146"/>
              <a:gd name="T1" fmla="*/ 120 h 178"/>
              <a:gd name="T2" fmla="*/ 111 w 146"/>
              <a:gd name="T3" fmla="*/ 120 h 178"/>
              <a:gd name="T4" fmla="*/ 70 w 146"/>
              <a:gd name="T5" fmla="*/ 143 h 178"/>
              <a:gd name="T6" fmla="*/ 0 w 146"/>
              <a:gd name="T7" fmla="*/ 143 h 178"/>
              <a:gd name="T8" fmla="*/ 24 w 146"/>
              <a:gd name="T9" fmla="*/ 134 h 178"/>
              <a:gd name="T10" fmla="*/ 46 w 146"/>
              <a:gd name="T11" fmla="*/ 129 h 178"/>
              <a:gd name="T12" fmla="*/ 41 w 146"/>
              <a:gd name="T13" fmla="*/ 124 h 178"/>
              <a:gd name="T14" fmla="*/ 25 w 146"/>
              <a:gd name="T15" fmla="*/ 126 h 178"/>
              <a:gd name="T16" fmla="*/ 24 w 146"/>
              <a:gd name="T17" fmla="*/ 134 h 178"/>
              <a:gd name="T18" fmla="*/ 51 w 146"/>
              <a:gd name="T19" fmla="*/ 128 h 178"/>
              <a:gd name="T20" fmla="*/ 44 w 146"/>
              <a:gd name="T21" fmla="*/ 120 h 178"/>
              <a:gd name="T22" fmla="*/ 19 w 146"/>
              <a:gd name="T23" fmla="*/ 125 h 178"/>
              <a:gd name="T24" fmla="*/ 19 w 146"/>
              <a:gd name="T25" fmla="*/ 134 h 178"/>
              <a:gd name="T26" fmla="*/ 17 w 146"/>
              <a:gd name="T27" fmla="*/ 161 h 178"/>
              <a:gd name="T28" fmla="*/ 49 w 146"/>
              <a:gd name="T29" fmla="*/ 165 h 178"/>
              <a:gd name="T30" fmla="*/ 53 w 146"/>
              <a:gd name="T31" fmla="*/ 138 h 178"/>
              <a:gd name="T32" fmla="*/ 35 w 146"/>
              <a:gd name="T33" fmla="*/ 139 h 178"/>
              <a:gd name="T34" fmla="*/ 32 w 146"/>
              <a:gd name="T35" fmla="*/ 148 h 178"/>
              <a:gd name="T36" fmla="*/ 35 w 146"/>
              <a:gd name="T37" fmla="*/ 160 h 178"/>
              <a:gd name="T38" fmla="*/ 38 w 146"/>
              <a:gd name="T39" fmla="*/ 157 h 178"/>
              <a:gd name="T40" fmla="*/ 40 w 146"/>
              <a:gd name="T41" fmla="*/ 144 h 178"/>
              <a:gd name="T42" fmla="*/ 28 w 146"/>
              <a:gd name="T43" fmla="*/ 0 h 178"/>
              <a:gd name="T44" fmla="*/ 35 w 146"/>
              <a:gd name="T45" fmla="*/ 100 h 178"/>
              <a:gd name="T46" fmla="*/ 74 w 146"/>
              <a:gd name="T47" fmla="*/ 159 h 178"/>
              <a:gd name="T48" fmla="*/ 103 w 146"/>
              <a:gd name="T49" fmla="*/ 112 h 178"/>
              <a:gd name="T50" fmla="*/ 146 w 146"/>
              <a:gd name="T51" fmla="*/ 0 h 178"/>
              <a:gd name="T52" fmla="*/ 32 w 146"/>
              <a:gd name="T53" fmla="*/ 21 h 178"/>
              <a:gd name="T54" fmla="*/ 96 w 146"/>
              <a:gd name="T55" fmla="*/ 22 h 178"/>
              <a:gd name="T56" fmla="*/ 32 w 146"/>
              <a:gd name="T57" fmla="*/ 21 h 178"/>
              <a:gd name="T58" fmla="*/ 102 w 146"/>
              <a:gd name="T59" fmla="*/ 17 h 178"/>
              <a:gd name="T60" fmla="*/ 32 w 146"/>
              <a:gd name="T61" fmla="*/ 19 h 178"/>
              <a:gd name="T62" fmla="*/ 32 w 146"/>
              <a:gd name="T63" fmla="*/ 13 h 178"/>
              <a:gd name="T64" fmla="*/ 114 w 146"/>
              <a:gd name="T65" fmla="*/ 15 h 178"/>
              <a:gd name="T66" fmla="*/ 32 w 146"/>
              <a:gd name="T67" fmla="*/ 13 h 178"/>
              <a:gd name="T68" fmla="*/ 125 w 146"/>
              <a:gd name="T69" fmla="*/ 10 h 178"/>
              <a:gd name="T70" fmla="*/ 32 w 146"/>
              <a:gd name="T71" fmla="*/ 12 h 178"/>
              <a:gd name="T72" fmla="*/ 32 w 146"/>
              <a:gd name="T73" fmla="*/ 6 h 178"/>
              <a:gd name="T74" fmla="*/ 138 w 146"/>
              <a:gd name="T75" fmla="*/ 8 h 178"/>
              <a:gd name="T76" fmla="*/ 32 w 146"/>
              <a:gd name="T77" fmla="*/ 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8">
                <a:moveTo>
                  <a:pt x="111" y="120"/>
                </a:moveTo>
                <a:cubicBezTo>
                  <a:pt x="143" y="120"/>
                  <a:pt x="143" y="120"/>
                  <a:pt x="143" y="120"/>
                </a:cubicBezTo>
                <a:cubicBezTo>
                  <a:pt x="111" y="154"/>
                  <a:pt x="111" y="154"/>
                  <a:pt x="111" y="154"/>
                </a:cubicBezTo>
                <a:cubicBezTo>
                  <a:pt x="111" y="120"/>
                  <a:pt x="111" y="120"/>
                  <a:pt x="111" y="120"/>
                </a:cubicBezTo>
                <a:close/>
                <a:moveTo>
                  <a:pt x="35" y="107"/>
                </a:moveTo>
                <a:cubicBezTo>
                  <a:pt x="54" y="107"/>
                  <a:pt x="70" y="123"/>
                  <a:pt x="70" y="143"/>
                </a:cubicBezTo>
                <a:cubicBezTo>
                  <a:pt x="70" y="162"/>
                  <a:pt x="54" y="178"/>
                  <a:pt x="35" y="178"/>
                </a:cubicBezTo>
                <a:cubicBezTo>
                  <a:pt x="15" y="178"/>
                  <a:pt x="0" y="162"/>
                  <a:pt x="0" y="143"/>
                </a:cubicBezTo>
                <a:cubicBezTo>
                  <a:pt x="0" y="123"/>
                  <a:pt x="15" y="107"/>
                  <a:pt x="35" y="107"/>
                </a:cubicBezTo>
                <a:close/>
                <a:moveTo>
                  <a:pt x="24" y="134"/>
                </a:moveTo>
                <a:cubicBezTo>
                  <a:pt x="46" y="134"/>
                  <a:pt x="46" y="134"/>
                  <a:pt x="46" y="134"/>
                </a:cubicBezTo>
                <a:cubicBezTo>
                  <a:pt x="46" y="129"/>
                  <a:pt x="46" y="129"/>
                  <a:pt x="46" y="129"/>
                </a:cubicBezTo>
                <a:cubicBezTo>
                  <a:pt x="46" y="128"/>
                  <a:pt x="46" y="128"/>
                  <a:pt x="45" y="127"/>
                </a:cubicBezTo>
                <a:cubicBezTo>
                  <a:pt x="45" y="126"/>
                  <a:pt x="43" y="124"/>
                  <a:pt x="41" y="124"/>
                </a:cubicBezTo>
                <a:cubicBezTo>
                  <a:pt x="29" y="124"/>
                  <a:pt x="29" y="124"/>
                  <a:pt x="29" y="124"/>
                </a:cubicBezTo>
                <a:cubicBezTo>
                  <a:pt x="27" y="124"/>
                  <a:pt x="26" y="125"/>
                  <a:pt x="25" y="126"/>
                </a:cubicBezTo>
                <a:cubicBezTo>
                  <a:pt x="25" y="127"/>
                  <a:pt x="24" y="128"/>
                  <a:pt x="24" y="129"/>
                </a:cubicBezTo>
                <a:cubicBezTo>
                  <a:pt x="24" y="134"/>
                  <a:pt x="24" y="134"/>
                  <a:pt x="24" y="134"/>
                </a:cubicBezTo>
                <a:close/>
                <a:moveTo>
                  <a:pt x="51" y="134"/>
                </a:moveTo>
                <a:cubicBezTo>
                  <a:pt x="51" y="128"/>
                  <a:pt x="51" y="128"/>
                  <a:pt x="51" y="128"/>
                </a:cubicBezTo>
                <a:cubicBezTo>
                  <a:pt x="51" y="127"/>
                  <a:pt x="51" y="127"/>
                  <a:pt x="51" y="127"/>
                </a:cubicBezTo>
                <a:cubicBezTo>
                  <a:pt x="51" y="123"/>
                  <a:pt x="48" y="120"/>
                  <a:pt x="44" y="120"/>
                </a:cubicBezTo>
                <a:cubicBezTo>
                  <a:pt x="26" y="120"/>
                  <a:pt x="26" y="120"/>
                  <a:pt x="26" y="120"/>
                </a:cubicBezTo>
                <a:cubicBezTo>
                  <a:pt x="23" y="120"/>
                  <a:pt x="20" y="122"/>
                  <a:pt x="19" y="125"/>
                </a:cubicBezTo>
                <a:cubicBezTo>
                  <a:pt x="19" y="126"/>
                  <a:pt x="19" y="126"/>
                  <a:pt x="19" y="127"/>
                </a:cubicBezTo>
                <a:cubicBezTo>
                  <a:pt x="19" y="134"/>
                  <a:pt x="19" y="134"/>
                  <a:pt x="19" y="134"/>
                </a:cubicBezTo>
                <a:cubicBezTo>
                  <a:pt x="18" y="134"/>
                  <a:pt x="17" y="136"/>
                  <a:pt x="17" y="138"/>
                </a:cubicBezTo>
                <a:cubicBezTo>
                  <a:pt x="17" y="161"/>
                  <a:pt x="17" y="161"/>
                  <a:pt x="17" y="161"/>
                </a:cubicBezTo>
                <a:cubicBezTo>
                  <a:pt x="17" y="163"/>
                  <a:pt x="18" y="165"/>
                  <a:pt x="20" y="165"/>
                </a:cubicBezTo>
                <a:cubicBezTo>
                  <a:pt x="49" y="165"/>
                  <a:pt x="49" y="165"/>
                  <a:pt x="49" y="165"/>
                </a:cubicBezTo>
                <a:cubicBezTo>
                  <a:pt x="51" y="165"/>
                  <a:pt x="53" y="163"/>
                  <a:pt x="53" y="161"/>
                </a:cubicBezTo>
                <a:cubicBezTo>
                  <a:pt x="53" y="138"/>
                  <a:pt x="53" y="138"/>
                  <a:pt x="53" y="138"/>
                </a:cubicBezTo>
                <a:cubicBezTo>
                  <a:pt x="53" y="136"/>
                  <a:pt x="52" y="134"/>
                  <a:pt x="51" y="134"/>
                </a:cubicBezTo>
                <a:close/>
                <a:moveTo>
                  <a:pt x="35" y="139"/>
                </a:moveTo>
                <a:cubicBezTo>
                  <a:pt x="32" y="139"/>
                  <a:pt x="30" y="141"/>
                  <a:pt x="30" y="144"/>
                </a:cubicBezTo>
                <a:cubicBezTo>
                  <a:pt x="30" y="146"/>
                  <a:pt x="31" y="147"/>
                  <a:pt x="32" y="148"/>
                </a:cubicBezTo>
                <a:cubicBezTo>
                  <a:pt x="32" y="157"/>
                  <a:pt x="32" y="157"/>
                  <a:pt x="32" y="157"/>
                </a:cubicBezTo>
                <a:cubicBezTo>
                  <a:pt x="32" y="159"/>
                  <a:pt x="33" y="160"/>
                  <a:pt x="35" y="160"/>
                </a:cubicBezTo>
                <a:cubicBezTo>
                  <a:pt x="35" y="160"/>
                  <a:pt x="35" y="160"/>
                  <a:pt x="35" y="160"/>
                </a:cubicBezTo>
                <a:cubicBezTo>
                  <a:pt x="37" y="160"/>
                  <a:pt x="38" y="159"/>
                  <a:pt x="38" y="157"/>
                </a:cubicBezTo>
                <a:cubicBezTo>
                  <a:pt x="38" y="148"/>
                  <a:pt x="38" y="148"/>
                  <a:pt x="38" y="148"/>
                </a:cubicBezTo>
                <a:cubicBezTo>
                  <a:pt x="39" y="147"/>
                  <a:pt x="40" y="146"/>
                  <a:pt x="40" y="144"/>
                </a:cubicBezTo>
                <a:cubicBezTo>
                  <a:pt x="40" y="141"/>
                  <a:pt x="38" y="139"/>
                  <a:pt x="35" y="139"/>
                </a:cubicBezTo>
                <a:close/>
                <a:moveTo>
                  <a:pt x="28" y="0"/>
                </a:moveTo>
                <a:cubicBezTo>
                  <a:pt x="28" y="101"/>
                  <a:pt x="28" y="101"/>
                  <a:pt x="28" y="101"/>
                </a:cubicBezTo>
                <a:cubicBezTo>
                  <a:pt x="30" y="101"/>
                  <a:pt x="32" y="100"/>
                  <a:pt x="35" y="100"/>
                </a:cubicBezTo>
                <a:cubicBezTo>
                  <a:pt x="58" y="100"/>
                  <a:pt x="77" y="119"/>
                  <a:pt x="77" y="143"/>
                </a:cubicBezTo>
                <a:cubicBezTo>
                  <a:pt x="77" y="148"/>
                  <a:pt x="76" y="154"/>
                  <a:pt x="74" y="159"/>
                </a:cubicBezTo>
                <a:cubicBezTo>
                  <a:pt x="103" y="159"/>
                  <a:pt x="103" y="159"/>
                  <a:pt x="103" y="159"/>
                </a:cubicBezTo>
                <a:cubicBezTo>
                  <a:pt x="103" y="112"/>
                  <a:pt x="103" y="112"/>
                  <a:pt x="103" y="112"/>
                </a:cubicBezTo>
                <a:cubicBezTo>
                  <a:pt x="146" y="112"/>
                  <a:pt x="146" y="112"/>
                  <a:pt x="146" y="112"/>
                </a:cubicBezTo>
                <a:cubicBezTo>
                  <a:pt x="146" y="0"/>
                  <a:pt x="146" y="0"/>
                  <a:pt x="146" y="0"/>
                </a:cubicBezTo>
                <a:cubicBezTo>
                  <a:pt x="28" y="0"/>
                  <a:pt x="28" y="0"/>
                  <a:pt x="28" y="0"/>
                </a:cubicBezTo>
                <a:close/>
                <a:moveTo>
                  <a:pt x="32" y="21"/>
                </a:moveTo>
                <a:cubicBezTo>
                  <a:pt x="96" y="21"/>
                  <a:pt x="96" y="21"/>
                  <a:pt x="96" y="21"/>
                </a:cubicBezTo>
                <a:cubicBezTo>
                  <a:pt x="96" y="22"/>
                  <a:pt x="96" y="22"/>
                  <a:pt x="96" y="22"/>
                </a:cubicBezTo>
                <a:cubicBezTo>
                  <a:pt x="32" y="22"/>
                  <a:pt x="32" y="22"/>
                  <a:pt x="32" y="22"/>
                </a:cubicBezTo>
                <a:cubicBezTo>
                  <a:pt x="32" y="21"/>
                  <a:pt x="32" y="21"/>
                  <a:pt x="32" y="21"/>
                </a:cubicBezTo>
                <a:close/>
                <a:moveTo>
                  <a:pt x="32" y="17"/>
                </a:moveTo>
                <a:cubicBezTo>
                  <a:pt x="102" y="17"/>
                  <a:pt x="102" y="17"/>
                  <a:pt x="102" y="17"/>
                </a:cubicBezTo>
                <a:cubicBezTo>
                  <a:pt x="102" y="19"/>
                  <a:pt x="102" y="19"/>
                  <a:pt x="102" y="19"/>
                </a:cubicBezTo>
                <a:cubicBezTo>
                  <a:pt x="32" y="19"/>
                  <a:pt x="32" y="19"/>
                  <a:pt x="32" y="19"/>
                </a:cubicBezTo>
                <a:cubicBezTo>
                  <a:pt x="32" y="17"/>
                  <a:pt x="32" y="17"/>
                  <a:pt x="32" y="17"/>
                </a:cubicBezTo>
                <a:close/>
                <a:moveTo>
                  <a:pt x="32" y="13"/>
                </a:moveTo>
                <a:cubicBezTo>
                  <a:pt x="114" y="13"/>
                  <a:pt x="114" y="13"/>
                  <a:pt x="114" y="13"/>
                </a:cubicBezTo>
                <a:cubicBezTo>
                  <a:pt x="114" y="15"/>
                  <a:pt x="114" y="15"/>
                  <a:pt x="114" y="15"/>
                </a:cubicBezTo>
                <a:cubicBezTo>
                  <a:pt x="32" y="15"/>
                  <a:pt x="32" y="15"/>
                  <a:pt x="32" y="15"/>
                </a:cubicBezTo>
                <a:cubicBezTo>
                  <a:pt x="32" y="13"/>
                  <a:pt x="32" y="13"/>
                  <a:pt x="32" y="13"/>
                </a:cubicBezTo>
                <a:close/>
                <a:moveTo>
                  <a:pt x="32" y="10"/>
                </a:moveTo>
                <a:cubicBezTo>
                  <a:pt x="125" y="10"/>
                  <a:pt x="125" y="10"/>
                  <a:pt x="125" y="10"/>
                </a:cubicBezTo>
                <a:cubicBezTo>
                  <a:pt x="125" y="12"/>
                  <a:pt x="125" y="12"/>
                  <a:pt x="125" y="12"/>
                </a:cubicBezTo>
                <a:cubicBezTo>
                  <a:pt x="32" y="12"/>
                  <a:pt x="32" y="12"/>
                  <a:pt x="32" y="12"/>
                </a:cubicBezTo>
                <a:cubicBezTo>
                  <a:pt x="32" y="10"/>
                  <a:pt x="32" y="10"/>
                  <a:pt x="32" y="10"/>
                </a:cubicBezTo>
                <a:close/>
                <a:moveTo>
                  <a:pt x="32" y="6"/>
                </a:moveTo>
                <a:cubicBezTo>
                  <a:pt x="138" y="6"/>
                  <a:pt x="138" y="6"/>
                  <a:pt x="138" y="6"/>
                </a:cubicBezTo>
                <a:cubicBezTo>
                  <a:pt x="138" y="8"/>
                  <a:pt x="138" y="8"/>
                  <a:pt x="138" y="8"/>
                </a:cubicBezTo>
                <a:cubicBezTo>
                  <a:pt x="32" y="8"/>
                  <a:pt x="32" y="8"/>
                  <a:pt x="32" y="8"/>
                </a:cubicBezTo>
                <a:lnTo>
                  <a:pt x="32" y="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8" name="Freeform 105"/>
          <p:cNvSpPr/>
          <p:nvPr/>
        </p:nvSpPr>
        <p:spPr bwMode="auto">
          <a:xfrm>
            <a:off x="6553200" y="2838450"/>
            <a:ext cx="379413" cy="419100"/>
          </a:xfrm>
          <a:custGeom>
            <a:avLst/>
            <a:gdLst>
              <a:gd name="T0" fmla="*/ 75 w 169"/>
              <a:gd name="T1" fmla="*/ 71 h 186"/>
              <a:gd name="T2" fmla="*/ 76 w 169"/>
              <a:gd name="T3" fmla="*/ 71 h 186"/>
              <a:gd name="T4" fmla="*/ 93 w 169"/>
              <a:gd name="T5" fmla="*/ 6 h 186"/>
              <a:gd name="T6" fmla="*/ 92 w 169"/>
              <a:gd name="T7" fmla="*/ 4 h 186"/>
              <a:gd name="T8" fmla="*/ 94 w 169"/>
              <a:gd name="T9" fmla="*/ 0 h 186"/>
              <a:gd name="T10" fmla="*/ 98 w 169"/>
              <a:gd name="T11" fmla="*/ 2 h 186"/>
              <a:gd name="T12" fmla="*/ 96 w 169"/>
              <a:gd name="T13" fmla="*/ 7 h 186"/>
              <a:gd name="T14" fmla="*/ 93 w 169"/>
              <a:gd name="T15" fmla="*/ 6 h 186"/>
              <a:gd name="T16" fmla="*/ 78 w 169"/>
              <a:gd name="T17" fmla="*/ 72 h 186"/>
              <a:gd name="T18" fmla="*/ 83 w 169"/>
              <a:gd name="T19" fmla="*/ 81 h 186"/>
              <a:gd name="T20" fmla="*/ 127 w 169"/>
              <a:gd name="T21" fmla="*/ 35 h 186"/>
              <a:gd name="T22" fmla="*/ 135 w 169"/>
              <a:gd name="T23" fmla="*/ 116 h 186"/>
              <a:gd name="T24" fmla="*/ 150 w 169"/>
              <a:gd name="T25" fmla="*/ 149 h 186"/>
              <a:gd name="T26" fmla="*/ 95 w 169"/>
              <a:gd name="T27" fmla="*/ 125 h 186"/>
              <a:gd name="T28" fmla="*/ 93 w 169"/>
              <a:gd name="T29" fmla="*/ 129 h 186"/>
              <a:gd name="T30" fmla="*/ 89 w 169"/>
              <a:gd name="T31" fmla="*/ 126 h 186"/>
              <a:gd name="T32" fmla="*/ 57 w 169"/>
              <a:gd name="T33" fmla="*/ 179 h 186"/>
              <a:gd name="T34" fmla="*/ 51 w 169"/>
              <a:gd name="T35" fmla="*/ 142 h 186"/>
              <a:gd name="T36" fmla="*/ 11 w 169"/>
              <a:gd name="T37" fmla="*/ 70 h 186"/>
              <a:gd name="T38" fmla="*/ 75 w 169"/>
              <a:gd name="T39" fmla="*/ 85 h 186"/>
              <a:gd name="T40" fmla="*/ 74 w 169"/>
              <a:gd name="T41" fmla="*/ 74 h 186"/>
              <a:gd name="T42" fmla="*/ 24 w 169"/>
              <a:gd name="T43" fmla="*/ 28 h 186"/>
              <a:gd name="T44" fmla="*/ 22 w 169"/>
              <a:gd name="T45" fmla="*/ 29 h 186"/>
              <a:gd name="T46" fmla="*/ 18 w 169"/>
              <a:gd name="T47" fmla="*/ 27 h 186"/>
              <a:gd name="T48" fmla="*/ 20 w 169"/>
              <a:gd name="T49" fmla="*/ 23 h 186"/>
              <a:gd name="T50" fmla="*/ 24 w 169"/>
              <a:gd name="T51" fmla="*/ 25 h 186"/>
              <a:gd name="T52" fmla="*/ 24 w 169"/>
              <a:gd name="T53" fmla="*/ 27 h 186"/>
              <a:gd name="T54" fmla="*/ 74 w 169"/>
              <a:gd name="T55" fmla="*/ 72 h 186"/>
              <a:gd name="T56" fmla="*/ 75 w 169"/>
              <a:gd name="T57"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86">
                <a:moveTo>
                  <a:pt x="75" y="71"/>
                </a:moveTo>
                <a:cubicBezTo>
                  <a:pt x="76" y="71"/>
                  <a:pt x="76" y="71"/>
                  <a:pt x="76" y="71"/>
                </a:cubicBezTo>
                <a:cubicBezTo>
                  <a:pt x="76" y="60"/>
                  <a:pt x="79" y="30"/>
                  <a:pt x="93" y="6"/>
                </a:cubicBezTo>
                <a:cubicBezTo>
                  <a:pt x="92" y="6"/>
                  <a:pt x="92" y="5"/>
                  <a:pt x="92" y="4"/>
                </a:cubicBezTo>
                <a:cubicBezTo>
                  <a:pt x="91" y="3"/>
                  <a:pt x="92" y="1"/>
                  <a:pt x="94" y="0"/>
                </a:cubicBezTo>
                <a:cubicBezTo>
                  <a:pt x="96" y="0"/>
                  <a:pt x="98" y="1"/>
                  <a:pt x="98" y="2"/>
                </a:cubicBezTo>
                <a:cubicBezTo>
                  <a:pt x="99" y="4"/>
                  <a:pt x="98" y="6"/>
                  <a:pt x="96" y="7"/>
                </a:cubicBezTo>
                <a:cubicBezTo>
                  <a:pt x="95" y="7"/>
                  <a:pt x="94" y="7"/>
                  <a:pt x="93" y="6"/>
                </a:cubicBezTo>
                <a:cubicBezTo>
                  <a:pt x="89" y="15"/>
                  <a:pt x="79" y="39"/>
                  <a:pt x="78" y="72"/>
                </a:cubicBezTo>
                <a:cubicBezTo>
                  <a:pt x="80" y="74"/>
                  <a:pt x="81" y="77"/>
                  <a:pt x="83" y="81"/>
                </a:cubicBezTo>
                <a:cubicBezTo>
                  <a:pt x="90" y="68"/>
                  <a:pt x="111" y="31"/>
                  <a:pt x="127" y="35"/>
                </a:cubicBezTo>
                <a:cubicBezTo>
                  <a:pt x="143" y="39"/>
                  <a:pt x="169" y="102"/>
                  <a:pt x="135" y="116"/>
                </a:cubicBezTo>
                <a:cubicBezTo>
                  <a:pt x="150" y="125"/>
                  <a:pt x="161" y="137"/>
                  <a:pt x="150" y="149"/>
                </a:cubicBezTo>
                <a:cubicBezTo>
                  <a:pt x="132" y="170"/>
                  <a:pt x="108" y="142"/>
                  <a:pt x="95" y="125"/>
                </a:cubicBezTo>
                <a:cubicBezTo>
                  <a:pt x="95" y="127"/>
                  <a:pt x="94" y="129"/>
                  <a:pt x="93" y="129"/>
                </a:cubicBezTo>
                <a:cubicBezTo>
                  <a:pt x="92" y="129"/>
                  <a:pt x="91" y="128"/>
                  <a:pt x="89" y="126"/>
                </a:cubicBezTo>
                <a:cubicBezTo>
                  <a:pt x="88" y="148"/>
                  <a:pt x="85" y="186"/>
                  <a:pt x="57" y="179"/>
                </a:cubicBezTo>
                <a:cubicBezTo>
                  <a:pt x="41" y="175"/>
                  <a:pt x="44" y="158"/>
                  <a:pt x="51" y="142"/>
                </a:cubicBezTo>
                <a:cubicBezTo>
                  <a:pt x="14" y="152"/>
                  <a:pt x="0" y="83"/>
                  <a:pt x="11" y="70"/>
                </a:cubicBezTo>
                <a:cubicBezTo>
                  <a:pt x="23" y="57"/>
                  <a:pt x="63" y="78"/>
                  <a:pt x="75" y="85"/>
                </a:cubicBezTo>
                <a:cubicBezTo>
                  <a:pt x="74" y="80"/>
                  <a:pt x="74" y="76"/>
                  <a:pt x="74" y="74"/>
                </a:cubicBezTo>
                <a:cubicBezTo>
                  <a:pt x="55" y="47"/>
                  <a:pt x="32" y="32"/>
                  <a:pt x="24" y="28"/>
                </a:cubicBezTo>
                <a:cubicBezTo>
                  <a:pt x="24" y="29"/>
                  <a:pt x="23" y="29"/>
                  <a:pt x="22" y="29"/>
                </a:cubicBezTo>
                <a:cubicBezTo>
                  <a:pt x="20" y="30"/>
                  <a:pt x="18" y="29"/>
                  <a:pt x="18" y="27"/>
                </a:cubicBezTo>
                <a:cubicBezTo>
                  <a:pt x="17" y="25"/>
                  <a:pt x="18" y="23"/>
                  <a:pt x="20" y="23"/>
                </a:cubicBezTo>
                <a:cubicBezTo>
                  <a:pt x="22" y="22"/>
                  <a:pt x="24" y="23"/>
                  <a:pt x="24" y="25"/>
                </a:cubicBezTo>
                <a:cubicBezTo>
                  <a:pt x="24" y="26"/>
                  <a:pt x="24" y="27"/>
                  <a:pt x="24" y="27"/>
                </a:cubicBezTo>
                <a:cubicBezTo>
                  <a:pt x="49" y="39"/>
                  <a:pt x="68" y="63"/>
                  <a:pt x="74" y="72"/>
                </a:cubicBezTo>
                <a:cubicBezTo>
                  <a:pt x="75" y="71"/>
                  <a:pt x="75" y="71"/>
                  <a:pt x="75"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9" name="Freeform 106"/>
          <p:cNvSpPr/>
          <p:nvPr/>
        </p:nvSpPr>
        <p:spPr bwMode="auto">
          <a:xfrm>
            <a:off x="7200900" y="2841625"/>
            <a:ext cx="346075" cy="423863"/>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0" name="Freeform 107"/>
          <p:cNvSpPr>
            <a:spLocks noEditPoints="1"/>
          </p:cNvSpPr>
          <p:nvPr/>
        </p:nvSpPr>
        <p:spPr bwMode="auto">
          <a:xfrm>
            <a:off x="7899400" y="2844800"/>
            <a:ext cx="260350" cy="446088"/>
          </a:xfrm>
          <a:custGeom>
            <a:avLst/>
            <a:gdLst>
              <a:gd name="T0" fmla="*/ 58 w 116"/>
              <a:gd name="T1" fmla="*/ 88 h 198"/>
              <a:gd name="T2" fmla="*/ 112 w 116"/>
              <a:gd name="T3" fmla="*/ 120 h 198"/>
              <a:gd name="T4" fmla="*/ 116 w 116"/>
              <a:gd name="T5" fmla="*/ 140 h 198"/>
              <a:gd name="T6" fmla="*/ 116 w 116"/>
              <a:gd name="T7" fmla="*/ 140 h 198"/>
              <a:gd name="T8" fmla="*/ 105 w 116"/>
              <a:gd name="T9" fmla="*/ 132 h 198"/>
              <a:gd name="T10" fmla="*/ 94 w 116"/>
              <a:gd name="T11" fmla="*/ 140 h 198"/>
              <a:gd name="T12" fmla="*/ 93 w 116"/>
              <a:gd name="T13" fmla="*/ 140 h 198"/>
              <a:gd name="T14" fmla="*/ 82 w 116"/>
              <a:gd name="T15" fmla="*/ 132 h 198"/>
              <a:gd name="T16" fmla="*/ 70 w 116"/>
              <a:gd name="T17" fmla="*/ 140 h 198"/>
              <a:gd name="T18" fmla="*/ 69 w 116"/>
              <a:gd name="T19" fmla="*/ 140 h 198"/>
              <a:gd name="T20" fmla="*/ 58 w 116"/>
              <a:gd name="T21" fmla="*/ 132 h 198"/>
              <a:gd name="T22" fmla="*/ 58 w 116"/>
              <a:gd name="T23" fmla="*/ 198 h 198"/>
              <a:gd name="T24" fmla="*/ 54 w 116"/>
              <a:gd name="T25" fmla="*/ 198 h 198"/>
              <a:gd name="T26" fmla="*/ 54 w 116"/>
              <a:gd name="T27" fmla="*/ 132 h 198"/>
              <a:gd name="T28" fmla="*/ 47 w 116"/>
              <a:gd name="T29" fmla="*/ 140 h 198"/>
              <a:gd name="T30" fmla="*/ 46 w 116"/>
              <a:gd name="T31" fmla="*/ 140 h 198"/>
              <a:gd name="T32" fmla="*/ 34 w 116"/>
              <a:gd name="T33" fmla="*/ 132 h 198"/>
              <a:gd name="T34" fmla="*/ 23 w 116"/>
              <a:gd name="T35" fmla="*/ 140 h 198"/>
              <a:gd name="T36" fmla="*/ 22 w 116"/>
              <a:gd name="T37" fmla="*/ 140 h 198"/>
              <a:gd name="T38" fmla="*/ 11 w 116"/>
              <a:gd name="T39" fmla="*/ 132 h 198"/>
              <a:gd name="T40" fmla="*/ 0 w 116"/>
              <a:gd name="T41" fmla="*/ 140 h 198"/>
              <a:gd name="T42" fmla="*/ 0 w 116"/>
              <a:gd name="T43" fmla="*/ 140 h 198"/>
              <a:gd name="T44" fmla="*/ 3 w 116"/>
              <a:gd name="T45" fmla="*/ 124 h 198"/>
              <a:gd name="T46" fmla="*/ 54 w 116"/>
              <a:gd name="T47" fmla="*/ 88 h 198"/>
              <a:gd name="T48" fmla="*/ 54 w 116"/>
              <a:gd name="T49" fmla="*/ 80 h 198"/>
              <a:gd name="T50" fmla="*/ 58 w 116"/>
              <a:gd name="T51" fmla="*/ 80 h 198"/>
              <a:gd name="T52" fmla="*/ 58 w 116"/>
              <a:gd name="T53" fmla="*/ 88 h 198"/>
              <a:gd name="T54" fmla="*/ 17 w 116"/>
              <a:gd name="T55" fmla="*/ 0 h 198"/>
              <a:gd name="T56" fmla="*/ 28 w 116"/>
              <a:gd name="T57" fmla="*/ 24 h 198"/>
              <a:gd name="T58" fmla="*/ 17 w 116"/>
              <a:gd name="T59" fmla="*/ 35 h 198"/>
              <a:gd name="T60" fmla="*/ 5 w 116"/>
              <a:gd name="T61" fmla="*/ 24 h 198"/>
              <a:gd name="T62" fmla="*/ 17 w 116"/>
              <a:gd name="T63" fmla="*/ 0 h 198"/>
              <a:gd name="T64" fmla="*/ 54 w 116"/>
              <a:gd name="T65" fmla="*/ 28 h 198"/>
              <a:gd name="T66" fmla="*/ 66 w 116"/>
              <a:gd name="T67" fmla="*/ 52 h 198"/>
              <a:gd name="T68" fmla="*/ 54 w 116"/>
              <a:gd name="T69" fmla="*/ 64 h 198"/>
              <a:gd name="T70" fmla="*/ 43 w 116"/>
              <a:gd name="T71" fmla="*/ 52 h 198"/>
              <a:gd name="T72" fmla="*/ 54 w 116"/>
              <a:gd name="T73" fmla="*/ 28 h 198"/>
              <a:gd name="T74" fmla="*/ 98 w 116"/>
              <a:gd name="T75" fmla="*/ 3 h 198"/>
              <a:gd name="T76" fmla="*/ 110 w 116"/>
              <a:gd name="T77" fmla="*/ 26 h 198"/>
              <a:gd name="T78" fmla="*/ 98 w 116"/>
              <a:gd name="T79" fmla="*/ 38 h 198"/>
              <a:gd name="T80" fmla="*/ 87 w 116"/>
              <a:gd name="T81" fmla="*/ 26 h 198"/>
              <a:gd name="T82" fmla="*/ 98 w 116"/>
              <a:gd name="T83"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98">
                <a:moveTo>
                  <a:pt x="58" y="88"/>
                </a:moveTo>
                <a:cubicBezTo>
                  <a:pt x="82" y="88"/>
                  <a:pt x="103" y="101"/>
                  <a:pt x="112" y="120"/>
                </a:cubicBezTo>
                <a:cubicBezTo>
                  <a:pt x="115" y="126"/>
                  <a:pt x="116" y="133"/>
                  <a:pt x="116" y="140"/>
                </a:cubicBezTo>
                <a:cubicBezTo>
                  <a:pt x="116" y="140"/>
                  <a:pt x="116" y="140"/>
                  <a:pt x="116" y="140"/>
                </a:cubicBezTo>
                <a:cubicBezTo>
                  <a:pt x="115" y="135"/>
                  <a:pt x="110" y="132"/>
                  <a:pt x="105" y="132"/>
                </a:cubicBezTo>
                <a:cubicBezTo>
                  <a:pt x="100" y="132"/>
                  <a:pt x="95" y="135"/>
                  <a:pt x="94" y="140"/>
                </a:cubicBezTo>
                <a:cubicBezTo>
                  <a:pt x="93" y="140"/>
                  <a:pt x="93" y="140"/>
                  <a:pt x="93" y="140"/>
                </a:cubicBezTo>
                <a:cubicBezTo>
                  <a:pt x="91" y="135"/>
                  <a:pt x="87" y="132"/>
                  <a:pt x="82" y="132"/>
                </a:cubicBezTo>
                <a:cubicBezTo>
                  <a:pt x="76" y="132"/>
                  <a:pt x="72" y="135"/>
                  <a:pt x="70" y="140"/>
                </a:cubicBezTo>
                <a:cubicBezTo>
                  <a:pt x="69" y="140"/>
                  <a:pt x="69" y="140"/>
                  <a:pt x="69" y="140"/>
                </a:cubicBezTo>
                <a:cubicBezTo>
                  <a:pt x="68" y="135"/>
                  <a:pt x="63" y="132"/>
                  <a:pt x="58" y="132"/>
                </a:cubicBezTo>
                <a:cubicBezTo>
                  <a:pt x="58" y="198"/>
                  <a:pt x="58" y="198"/>
                  <a:pt x="58" y="198"/>
                </a:cubicBezTo>
                <a:cubicBezTo>
                  <a:pt x="54" y="198"/>
                  <a:pt x="54" y="198"/>
                  <a:pt x="54" y="198"/>
                </a:cubicBezTo>
                <a:cubicBezTo>
                  <a:pt x="54" y="132"/>
                  <a:pt x="54" y="132"/>
                  <a:pt x="54" y="132"/>
                </a:cubicBezTo>
                <a:cubicBezTo>
                  <a:pt x="51" y="134"/>
                  <a:pt x="48" y="136"/>
                  <a:pt x="47" y="140"/>
                </a:cubicBezTo>
                <a:cubicBezTo>
                  <a:pt x="46" y="140"/>
                  <a:pt x="46" y="140"/>
                  <a:pt x="46" y="140"/>
                </a:cubicBezTo>
                <a:cubicBezTo>
                  <a:pt x="44" y="135"/>
                  <a:pt x="40" y="132"/>
                  <a:pt x="34" y="132"/>
                </a:cubicBezTo>
                <a:cubicBezTo>
                  <a:pt x="29" y="132"/>
                  <a:pt x="25" y="135"/>
                  <a:pt x="23" y="140"/>
                </a:cubicBezTo>
                <a:cubicBezTo>
                  <a:pt x="22" y="140"/>
                  <a:pt x="22" y="140"/>
                  <a:pt x="22" y="140"/>
                </a:cubicBezTo>
                <a:cubicBezTo>
                  <a:pt x="21" y="135"/>
                  <a:pt x="16" y="132"/>
                  <a:pt x="11" y="132"/>
                </a:cubicBezTo>
                <a:cubicBezTo>
                  <a:pt x="6" y="132"/>
                  <a:pt x="1" y="135"/>
                  <a:pt x="0" y="140"/>
                </a:cubicBezTo>
                <a:cubicBezTo>
                  <a:pt x="0" y="140"/>
                  <a:pt x="0" y="140"/>
                  <a:pt x="0" y="140"/>
                </a:cubicBezTo>
                <a:cubicBezTo>
                  <a:pt x="0" y="134"/>
                  <a:pt x="1" y="129"/>
                  <a:pt x="3" y="124"/>
                </a:cubicBezTo>
                <a:cubicBezTo>
                  <a:pt x="10" y="104"/>
                  <a:pt x="30" y="90"/>
                  <a:pt x="54" y="88"/>
                </a:cubicBezTo>
                <a:cubicBezTo>
                  <a:pt x="54" y="80"/>
                  <a:pt x="54" y="80"/>
                  <a:pt x="54" y="80"/>
                </a:cubicBezTo>
                <a:cubicBezTo>
                  <a:pt x="58" y="80"/>
                  <a:pt x="58" y="80"/>
                  <a:pt x="58" y="80"/>
                </a:cubicBezTo>
                <a:cubicBezTo>
                  <a:pt x="58" y="88"/>
                  <a:pt x="58" y="88"/>
                  <a:pt x="58" y="88"/>
                </a:cubicBezTo>
                <a:close/>
                <a:moveTo>
                  <a:pt x="17" y="0"/>
                </a:moveTo>
                <a:cubicBezTo>
                  <a:pt x="20" y="12"/>
                  <a:pt x="28" y="18"/>
                  <a:pt x="28" y="24"/>
                </a:cubicBezTo>
                <a:cubicBezTo>
                  <a:pt x="28" y="30"/>
                  <a:pt x="26" y="35"/>
                  <a:pt x="17" y="35"/>
                </a:cubicBezTo>
                <a:cubicBezTo>
                  <a:pt x="8" y="35"/>
                  <a:pt x="5" y="30"/>
                  <a:pt x="5" y="24"/>
                </a:cubicBezTo>
                <a:cubicBezTo>
                  <a:pt x="5" y="18"/>
                  <a:pt x="14" y="12"/>
                  <a:pt x="17" y="0"/>
                </a:cubicBezTo>
                <a:close/>
                <a:moveTo>
                  <a:pt x="54" y="28"/>
                </a:moveTo>
                <a:cubicBezTo>
                  <a:pt x="57" y="40"/>
                  <a:pt x="66" y="46"/>
                  <a:pt x="66" y="52"/>
                </a:cubicBezTo>
                <a:cubicBezTo>
                  <a:pt x="66" y="58"/>
                  <a:pt x="63" y="64"/>
                  <a:pt x="54" y="64"/>
                </a:cubicBezTo>
                <a:cubicBezTo>
                  <a:pt x="46" y="64"/>
                  <a:pt x="43" y="58"/>
                  <a:pt x="43" y="52"/>
                </a:cubicBezTo>
                <a:cubicBezTo>
                  <a:pt x="43" y="46"/>
                  <a:pt x="51" y="40"/>
                  <a:pt x="54" y="28"/>
                </a:cubicBezTo>
                <a:close/>
                <a:moveTo>
                  <a:pt x="98" y="3"/>
                </a:moveTo>
                <a:cubicBezTo>
                  <a:pt x="101" y="15"/>
                  <a:pt x="110" y="20"/>
                  <a:pt x="110" y="26"/>
                </a:cubicBezTo>
                <a:cubicBezTo>
                  <a:pt x="110" y="32"/>
                  <a:pt x="107" y="38"/>
                  <a:pt x="98" y="38"/>
                </a:cubicBezTo>
                <a:cubicBezTo>
                  <a:pt x="90" y="38"/>
                  <a:pt x="87" y="32"/>
                  <a:pt x="87" y="26"/>
                </a:cubicBezTo>
                <a:cubicBezTo>
                  <a:pt x="87" y="20"/>
                  <a:pt x="96" y="15"/>
                  <a:pt x="98"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1" name="Freeform 108"/>
          <p:cNvSpPr>
            <a:spLocks noEditPoints="1"/>
          </p:cNvSpPr>
          <p:nvPr/>
        </p:nvSpPr>
        <p:spPr bwMode="auto">
          <a:xfrm>
            <a:off x="827088" y="3489325"/>
            <a:ext cx="400050" cy="363538"/>
          </a:xfrm>
          <a:custGeom>
            <a:avLst/>
            <a:gdLst>
              <a:gd name="T0" fmla="*/ 142 w 178"/>
              <a:gd name="T1" fmla="*/ 94 h 162"/>
              <a:gd name="T2" fmla="*/ 40 w 178"/>
              <a:gd name="T3" fmla="*/ 94 h 162"/>
              <a:gd name="T4" fmla="*/ 23 w 178"/>
              <a:gd name="T5" fmla="*/ 78 h 162"/>
              <a:gd name="T6" fmla="*/ 23 w 178"/>
              <a:gd name="T7" fmla="*/ 77 h 162"/>
              <a:gd name="T8" fmla="*/ 0 w 178"/>
              <a:gd name="T9" fmla="*/ 53 h 162"/>
              <a:gd name="T10" fmla="*/ 30 w 178"/>
              <a:gd name="T11" fmla="*/ 28 h 162"/>
              <a:gd name="T12" fmla="*/ 42 w 178"/>
              <a:gd name="T13" fmla="*/ 30 h 162"/>
              <a:gd name="T14" fmla="*/ 42 w 178"/>
              <a:gd name="T15" fmla="*/ 29 h 162"/>
              <a:gd name="T16" fmla="*/ 73 w 178"/>
              <a:gd name="T17" fmla="*/ 0 h 162"/>
              <a:gd name="T18" fmla="*/ 102 w 178"/>
              <a:gd name="T19" fmla="*/ 20 h 162"/>
              <a:gd name="T20" fmla="*/ 129 w 178"/>
              <a:gd name="T21" fmla="*/ 5 h 162"/>
              <a:gd name="T22" fmla="*/ 158 w 178"/>
              <a:gd name="T23" fmla="*/ 26 h 162"/>
              <a:gd name="T24" fmla="*/ 178 w 178"/>
              <a:gd name="T25" fmla="*/ 57 h 162"/>
              <a:gd name="T26" fmla="*/ 142 w 178"/>
              <a:gd name="T27" fmla="*/ 94 h 162"/>
              <a:gd name="T28" fmla="*/ 87 w 178"/>
              <a:gd name="T29" fmla="*/ 97 h 162"/>
              <a:gd name="T30" fmla="*/ 77 w 178"/>
              <a:gd name="T31" fmla="*/ 134 h 162"/>
              <a:gd name="T32" fmla="*/ 99 w 178"/>
              <a:gd name="T33" fmla="*/ 134 h 162"/>
              <a:gd name="T34" fmla="*/ 95 w 178"/>
              <a:gd name="T35" fmla="*/ 149 h 162"/>
              <a:gd name="T36" fmla="*/ 92 w 178"/>
              <a:gd name="T37" fmla="*/ 149 h 162"/>
              <a:gd name="T38" fmla="*/ 92 w 178"/>
              <a:gd name="T39" fmla="*/ 162 h 162"/>
              <a:gd name="T40" fmla="*/ 100 w 178"/>
              <a:gd name="T41" fmla="*/ 149 h 162"/>
              <a:gd name="T42" fmla="*/ 97 w 178"/>
              <a:gd name="T43" fmla="*/ 149 h 162"/>
              <a:gd name="T44" fmla="*/ 106 w 178"/>
              <a:gd name="T45" fmla="*/ 129 h 162"/>
              <a:gd name="T46" fmla="*/ 84 w 178"/>
              <a:gd name="T47" fmla="*/ 129 h 162"/>
              <a:gd name="T48" fmla="*/ 92 w 178"/>
              <a:gd name="T49" fmla="*/ 97 h 162"/>
              <a:gd name="T50" fmla="*/ 87 w 178"/>
              <a:gd name="T51"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2">
                <a:moveTo>
                  <a:pt x="142" y="94"/>
                </a:moveTo>
                <a:cubicBezTo>
                  <a:pt x="40" y="94"/>
                  <a:pt x="40" y="94"/>
                  <a:pt x="40" y="94"/>
                </a:cubicBezTo>
                <a:cubicBezTo>
                  <a:pt x="30" y="94"/>
                  <a:pt x="23" y="87"/>
                  <a:pt x="23" y="78"/>
                </a:cubicBezTo>
                <a:cubicBezTo>
                  <a:pt x="23" y="77"/>
                  <a:pt x="23" y="77"/>
                  <a:pt x="23" y="77"/>
                </a:cubicBezTo>
                <a:cubicBezTo>
                  <a:pt x="10" y="75"/>
                  <a:pt x="0" y="65"/>
                  <a:pt x="0" y="53"/>
                </a:cubicBezTo>
                <a:cubicBezTo>
                  <a:pt x="0" y="39"/>
                  <a:pt x="14" y="28"/>
                  <a:pt x="30" y="28"/>
                </a:cubicBezTo>
                <a:cubicBezTo>
                  <a:pt x="34" y="28"/>
                  <a:pt x="38" y="29"/>
                  <a:pt x="42" y="30"/>
                </a:cubicBezTo>
                <a:cubicBezTo>
                  <a:pt x="42" y="30"/>
                  <a:pt x="42" y="29"/>
                  <a:pt x="42" y="29"/>
                </a:cubicBezTo>
                <a:cubicBezTo>
                  <a:pt x="42" y="13"/>
                  <a:pt x="56" y="0"/>
                  <a:pt x="73" y="0"/>
                </a:cubicBezTo>
                <a:cubicBezTo>
                  <a:pt x="87" y="0"/>
                  <a:pt x="98" y="8"/>
                  <a:pt x="102" y="20"/>
                </a:cubicBezTo>
                <a:cubicBezTo>
                  <a:pt x="107" y="11"/>
                  <a:pt x="117" y="5"/>
                  <a:pt x="129" y="5"/>
                </a:cubicBezTo>
                <a:cubicBezTo>
                  <a:pt x="144" y="5"/>
                  <a:pt x="156" y="14"/>
                  <a:pt x="158" y="26"/>
                </a:cubicBezTo>
                <a:cubicBezTo>
                  <a:pt x="170" y="30"/>
                  <a:pt x="178" y="43"/>
                  <a:pt x="178" y="57"/>
                </a:cubicBezTo>
                <a:cubicBezTo>
                  <a:pt x="178" y="75"/>
                  <a:pt x="160" y="94"/>
                  <a:pt x="142" y="94"/>
                </a:cubicBezTo>
                <a:close/>
                <a:moveTo>
                  <a:pt x="87" y="97"/>
                </a:moveTo>
                <a:cubicBezTo>
                  <a:pt x="77" y="134"/>
                  <a:pt x="77" y="134"/>
                  <a:pt x="77" y="134"/>
                </a:cubicBezTo>
                <a:cubicBezTo>
                  <a:pt x="99" y="134"/>
                  <a:pt x="99" y="134"/>
                  <a:pt x="99" y="134"/>
                </a:cubicBezTo>
                <a:cubicBezTo>
                  <a:pt x="95" y="149"/>
                  <a:pt x="95" y="149"/>
                  <a:pt x="95" y="149"/>
                </a:cubicBezTo>
                <a:cubicBezTo>
                  <a:pt x="92" y="149"/>
                  <a:pt x="92" y="149"/>
                  <a:pt x="92" y="149"/>
                </a:cubicBezTo>
                <a:cubicBezTo>
                  <a:pt x="92" y="162"/>
                  <a:pt x="92" y="162"/>
                  <a:pt x="92" y="162"/>
                </a:cubicBezTo>
                <a:cubicBezTo>
                  <a:pt x="100" y="149"/>
                  <a:pt x="100" y="149"/>
                  <a:pt x="100" y="149"/>
                </a:cubicBezTo>
                <a:cubicBezTo>
                  <a:pt x="97" y="149"/>
                  <a:pt x="97" y="149"/>
                  <a:pt x="97" y="149"/>
                </a:cubicBezTo>
                <a:cubicBezTo>
                  <a:pt x="106" y="129"/>
                  <a:pt x="106" y="129"/>
                  <a:pt x="106" y="129"/>
                </a:cubicBezTo>
                <a:cubicBezTo>
                  <a:pt x="84" y="129"/>
                  <a:pt x="84" y="129"/>
                  <a:pt x="84" y="129"/>
                </a:cubicBezTo>
                <a:cubicBezTo>
                  <a:pt x="92" y="97"/>
                  <a:pt x="92" y="97"/>
                  <a:pt x="92" y="97"/>
                </a:cubicBezTo>
                <a:lnTo>
                  <a:pt x="87" y="9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2" name="Freeform 109"/>
          <p:cNvSpPr>
            <a:spLocks noEditPoints="1"/>
          </p:cNvSpPr>
          <p:nvPr/>
        </p:nvSpPr>
        <p:spPr bwMode="auto">
          <a:xfrm>
            <a:off x="1509713" y="3489325"/>
            <a:ext cx="328612" cy="327025"/>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3" name="Freeform 110"/>
          <p:cNvSpPr>
            <a:spLocks noEditPoints="1"/>
          </p:cNvSpPr>
          <p:nvPr/>
        </p:nvSpPr>
        <p:spPr bwMode="auto">
          <a:xfrm>
            <a:off x="2151063" y="3490913"/>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4" name="Freeform 111"/>
          <p:cNvSpPr>
            <a:spLocks noEditPoints="1"/>
          </p:cNvSpPr>
          <p:nvPr/>
        </p:nvSpPr>
        <p:spPr bwMode="auto">
          <a:xfrm>
            <a:off x="2789238" y="3490913"/>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5" name="Freeform 112"/>
          <p:cNvSpPr/>
          <p:nvPr/>
        </p:nvSpPr>
        <p:spPr bwMode="auto">
          <a:xfrm>
            <a:off x="2887663" y="3594100"/>
            <a:ext cx="125412" cy="80963"/>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6" name="Freeform 113"/>
          <p:cNvSpPr>
            <a:spLocks noEditPoints="1"/>
          </p:cNvSpPr>
          <p:nvPr/>
        </p:nvSpPr>
        <p:spPr bwMode="auto">
          <a:xfrm>
            <a:off x="3409950" y="3490913"/>
            <a:ext cx="322263"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0 w 144"/>
              <a:gd name="T11" fmla="*/ 99 h 144"/>
              <a:gd name="T12" fmla="*/ 58 w 144"/>
              <a:gd name="T13" fmla="*/ 123 h 144"/>
              <a:gd name="T14" fmla="*/ 68 w 144"/>
              <a:gd name="T15" fmla="*/ 104 h 144"/>
              <a:gd name="T16" fmla="*/ 20 w 144"/>
              <a:gd name="T17" fmla="*/ 69 h 144"/>
              <a:gd name="T18" fmla="*/ 72 w 144"/>
              <a:gd name="T19" fmla="*/ 35 h 144"/>
              <a:gd name="T20" fmla="*/ 125 w 144"/>
              <a:gd name="T21" fmla="*/ 69 h 144"/>
              <a:gd name="T22" fmla="*/ 100 w 144"/>
              <a:gd name="T23" fmla="*/ 9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0" y="99"/>
                </a:moveTo>
                <a:cubicBezTo>
                  <a:pt x="89" y="104"/>
                  <a:pt x="58" y="123"/>
                  <a:pt x="58" y="123"/>
                </a:cubicBezTo>
                <a:cubicBezTo>
                  <a:pt x="68" y="104"/>
                  <a:pt x="68" y="104"/>
                  <a:pt x="68" y="104"/>
                </a:cubicBezTo>
                <a:cubicBezTo>
                  <a:pt x="41" y="102"/>
                  <a:pt x="20" y="87"/>
                  <a:pt x="20" y="69"/>
                </a:cubicBezTo>
                <a:cubicBezTo>
                  <a:pt x="20" y="50"/>
                  <a:pt x="43" y="35"/>
                  <a:pt x="72" y="35"/>
                </a:cubicBezTo>
                <a:cubicBezTo>
                  <a:pt x="101" y="35"/>
                  <a:pt x="125" y="50"/>
                  <a:pt x="125" y="69"/>
                </a:cubicBezTo>
                <a:cubicBezTo>
                  <a:pt x="125" y="82"/>
                  <a:pt x="109" y="93"/>
                  <a:pt x="100" y="9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7" name="Freeform 114"/>
          <p:cNvSpPr/>
          <p:nvPr/>
        </p:nvSpPr>
        <p:spPr bwMode="auto">
          <a:xfrm>
            <a:off x="4011613" y="3473450"/>
            <a:ext cx="323850" cy="323850"/>
          </a:xfrm>
          <a:custGeom>
            <a:avLst/>
            <a:gdLst>
              <a:gd name="T0" fmla="*/ 72 w 144"/>
              <a:gd name="T1" fmla="*/ 0 h 144"/>
              <a:gd name="T2" fmla="*/ 0 w 144"/>
              <a:gd name="T3" fmla="*/ 72 h 144"/>
              <a:gd name="T4" fmla="*/ 6 w 144"/>
              <a:gd name="T5" fmla="*/ 101 h 144"/>
              <a:gd name="T6" fmla="*/ 45 w 144"/>
              <a:gd name="T7" fmla="*/ 40 h 144"/>
              <a:gd name="T8" fmla="*/ 63 w 144"/>
              <a:gd name="T9" fmla="*/ 52 h 144"/>
              <a:gd name="T10" fmla="*/ 56 w 144"/>
              <a:gd name="T11" fmla="*/ 57 h 144"/>
              <a:gd name="T12" fmla="*/ 28 w 144"/>
              <a:gd name="T13" fmla="*/ 102 h 144"/>
              <a:gd name="T14" fmla="*/ 26 w 144"/>
              <a:gd name="T15" fmla="*/ 112 h 144"/>
              <a:gd name="T16" fmla="*/ 31 w 144"/>
              <a:gd name="T17" fmla="*/ 119 h 144"/>
              <a:gd name="T18" fmla="*/ 40 w 144"/>
              <a:gd name="T19" fmla="*/ 120 h 144"/>
              <a:gd name="T20" fmla="*/ 47 w 144"/>
              <a:gd name="T21" fmla="*/ 115 h 144"/>
              <a:gd name="T22" fmla="*/ 65 w 144"/>
              <a:gd name="T23" fmla="*/ 86 h 144"/>
              <a:gd name="T24" fmla="*/ 64 w 144"/>
              <a:gd name="T25" fmla="*/ 81 h 144"/>
              <a:gd name="T26" fmla="*/ 59 w 144"/>
              <a:gd name="T27" fmla="*/ 82 h 144"/>
              <a:gd name="T28" fmla="*/ 41 w 144"/>
              <a:gd name="T29" fmla="*/ 111 h 144"/>
              <a:gd name="T30" fmla="*/ 38 w 144"/>
              <a:gd name="T31" fmla="*/ 114 h 144"/>
              <a:gd name="T32" fmla="*/ 35 w 144"/>
              <a:gd name="T33" fmla="*/ 113 h 144"/>
              <a:gd name="T34" fmla="*/ 33 w 144"/>
              <a:gd name="T35" fmla="*/ 110 h 144"/>
              <a:gd name="T36" fmla="*/ 34 w 144"/>
              <a:gd name="T37" fmla="*/ 106 h 144"/>
              <a:gd name="T38" fmla="*/ 62 w 144"/>
              <a:gd name="T39" fmla="*/ 61 h 144"/>
              <a:gd name="T40" fmla="*/ 71 w 144"/>
              <a:gd name="T41" fmla="*/ 57 h 144"/>
              <a:gd name="T42" fmla="*/ 113 w 144"/>
              <a:gd name="T43" fmla="*/ 83 h 144"/>
              <a:gd name="T44" fmla="*/ 75 w 144"/>
              <a:gd name="T45" fmla="*/ 144 h 144"/>
              <a:gd name="T46" fmla="*/ 144 w 144"/>
              <a:gd name="T47" fmla="*/ 72 h 144"/>
              <a:gd name="T48" fmla="*/ 72 w 144"/>
              <a:gd name="T4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82"/>
                  <a:pt x="2" y="92"/>
                  <a:pt x="6" y="101"/>
                </a:cubicBezTo>
                <a:cubicBezTo>
                  <a:pt x="45" y="40"/>
                  <a:pt x="45" y="40"/>
                  <a:pt x="45" y="40"/>
                </a:cubicBezTo>
                <a:cubicBezTo>
                  <a:pt x="63" y="52"/>
                  <a:pt x="63" y="52"/>
                  <a:pt x="63" y="52"/>
                </a:cubicBezTo>
                <a:cubicBezTo>
                  <a:pt x="60" y="53"/>
                  <a:pt x="58" y="55"/>
                  <a:pt x="56" y="57"/>
                </a:cubicBezTo>
                <a:cubicBezTo>
                  <a:pt x="28" y="102"/>
                  <a:pt x="28" y="102"/>
                  <a:pt x="28" y="102"/>
                </a:cubicBezTo>
                <a:cubicBezTo>
                  <a:pt x="26" y="105"/>
                  <a:pt x="25" y="109"/>
                  <a:pt x="26" y="112"/>
                </a:cubicBezTo>
                <a:cubicBezTo>
                  <a:pt x="27" y="114"/>
                  <a:pt x="29" y="117"/>
                  <a:pt x="31" y="119"/>
                </a:cubicBezTo>
                <a:cubicBezTo>
                  <a:pt x="34" y="120"/>
                  <a:pt x="37" y="121"/>
                  <a:pt x="40" y="120"/>
                </a:cubicBezTo>
                <a:cubicBezTo>
                  <a:pt x="43" y="120"/>
                  <a:pt x="45" y="118"/>
                  <a:pt x="47" y="115"/>
                </a:cubicBezTo>
                <a:cubicBezTo>
                  <a:pt x="65" y="86"/>
                  <a:pt x="65" y="86"/>
                  <a:pt x="65" y="86"/>
                </a:cubicBezTo>
                <a:cubicBezTo>
                  <a:pt x="66" y="84"/>
                  <a:pt x="66" y="82"/>
                  <a:pt x="64" y="81"/>
                </a:cubicBezTo>
                <a:cubicBezTo>
                  <a:pt x="63" y="80"/>
                  <a:pt x="60" y="81"/>
                  <a:pt x="59" y="82"/>
                </a:cubicBezTo>
                <a:cubicBezTo>
                  <a:pt x="41" y="111"/>
                  <a:pt x="41" y="111"/>
                  <a:pt x="41" y="111"/>
                </a:cubicBezTo>
                <a:cubicBezTo>
                  <a:pt x="41" y="113"/>
                  <a:pt x="39" y="113"/>
                  <a:pt x="38" y="114"/>
                </a:cubicBezTo>
                <a:cubicBezTo>
                  <a:pt x="37" y="114"/>
                  <a:pt x="36" y="114"/>
                  <a:pt x="35" y="113"/>
                </a:cubicBezTo>
                <a:cubicBezTo>
                  <a:pt x="34" y="112"/>
                  <a:pt x="33" y="111"/>
                  <a:pt x="33" y="110"/>
                </a:cubicBezTo>
                <a:cubicBezTo>
                  <a:pt x="32" y="109"/>
                  <a:pt x="33" y="108"/>
                  <a:pt x="34" y="106"/>
                </a:cubicBezTo>
                <a:cubicBezTo>
                  <a:pt x="62" y="61"/>
                  <a:pt x="62" y="61"/>
                  <a:pt x="62" y="61"/>
                </a:cubicBezTo>
                <a:cubicBezTo>
                  <a:pt x="64" y="58"/>
                  <a:pt x="68" y="56"/>
                  <a:pt x="71" y="57"/>
                </a:cubicBezTo>
                <a:cubicBezTo>
                  <a:pt x="113" y="83"/>
                  <a:pt x="113" y="83"/>
                  <a:pt x="113" y="83"/>
                </a:cubicBezTo>
                <a:cubicBezTo>
                  <a:pt x="75" y="144"/>
                  <a:pt x="75" y="144"/>
                  <a:pt x="75" y="144"/>
                </a:cubicBezTo>
                <a:cubicBezTo>
                  <a:pt x="113" y="143"/>
                  <a:pt x="144" y="111"/>
                  <a:pt x="144" y="72"/>
                </a:cubicBezTo>
                <a:cubicBezTo>
                  <a:pt x="144" y="32"/>
                  <a:pt x="112" y="0"/>
                  <a:pt x="7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8" name="Freeform 115"/>
          <p:cNvSpPr/>
          <p:nvPr/>
        </p:nvSpPr>
        <p:spPr bwMode="auto">
          <a:xfrm>
            <a:off x="4740275" y="3565525"/>
            <a:ext cx="38100" cy="39688"/>
          </a:xfrm>
          <a:custGeom>
            <a:avLst/>
            <a:gdLst>
              <a:gd name="T0" fmla="*/ 3 w 17"/>
              <a:gd name="T1" fmla="*/ 3 h 18"/>
              <a:gd name="T2" fmla="*/ 3 w 17"/>
              <a:gd name="T3" fmla="*/ 15 h 18"/>
              <a:gd name="T4" fmla="*/ 14 w 17"/>
              <a:gd name="T5" fmla="*/ 15 h 18"/>
              <a:gd name="T6" fmla="*/ 14 w 17"/>
              <a:gd name="T7" fmla="*/ 3 h 18"/>
              <a:gd name="T8" fmla="*/ 3 w 17"/>
              <a:gd name="T9" fmla="*/ 3 h 18"/>
            </a:gdLst>
            <a:ahLst/>
            <a:cxnLst>
              <a:cxn ang="0">
                <a:pos x="T0" y="T1"/>
              </a:cxn>
              <a:cxn ang="0">
                <a:pos x="T2" y="T3"/>
              </a:cxn>
              <a:cxn ang="0">
                <a:pos x="T4" y="T5"/>
              </a:cxn>
              <a:cxn ang="0">
                <a:pos x="T6" y="T7"/>
              </a:cxn>
              <a:cxn ang="0">
                <a:pos x="T8" y="T9"/>
              </a:cxn>
            </a:cxnLst>
            <a:rect l="0" t="0" r="r" b="b"/>
            <a:pathLst>
              <a:path w="17" h="18">
                <a:moveTo>
                  <a:pt x="3" y="3"/>
                </a:moveTo>
                <a:cubicBezTo>
                  <a:pt x="0" y="7"/>
                  <a:pt x="0" y="12"/>
                  <a:pt x="3" y="15"/>
                </a:cubicBezTo>
                <a:cubicBezTo>
                  <a:pt x="6" y="18"/>
                  <a:pt x="11" y="18"/>
                  <a:pt x="14" y="15"/>
                </a:cubicBezTo>
                <a:cubicBezTo>
                  <a:pt x="17" y="12"/>
                  <a:pt x="17" y="7"/>
                  <a:pt x="14" y="3"/>
                </a:cubicBezTo>
                <a:cubicBezTo>
                  <a:pt x="11" y="0"/>
                  <a:pt x="6" y="0"/>
                  <a:pt x="3"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89" name="Freeform 116"/>
          <p:cNvSpPr>
            <a:spLocks noEditPoints="1"/>
          </p:cNvSpPr>
          <p:nvPr/>
        </p:nvSpPr>
        <p:spPr bwMode="auto">
          <a:xfrm>
            <a:off x="4649788" y="3473450"/>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7 w 144"/>
              <a:gd name="T11" fmla="*/ 124 h 144"/>
              <a:gd name="T12" fmla="*/ 29 w 144"/>
              <a:gd name="T13" fmla="*/ 76 h 144"/>
              <a:gd name="T14" fmla="*/ 29 w 144"/>
              <a:gd name="T15" fmla="*/ 47 h 144"/>
              <a:gd name="T16" fmla="*/ 46 w 144"/>
              <a:gd name="T17" fmla="*/ 30 h 144"/>
              <a:gd name="T18" fmla="*/ 74 w 144"/>
              <a:gd name="T19" fmla="*/ 30 h 144"/>
              <a:gd name="T20" fmla="*/ 123 w 144"/>
              <a:gd name="T21" fmla="*/ 79 h 144"/>
              <a:gd name="T22" fmla="*/ 77 w 144"/>
              <a:gd name="T23" fmla="*/ 1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77" y="124"/>
                </a:moveTo>
                <a:cubicBezTo>
                  <a:pt x="29" y="76"/>
                  <a:pt x="29" y="76"/>
                  <a:pt x="29" y="76"/>
                </a:cubicBezTo>
                <a:cubicBezTo>
                  <a:pt x="29" y="47"/>
                  <a:pt x="29" y="47"/>
                  <a:pt x="29" y="47"/>
                </a:cubicBezTo>
                <a:cubicBezTo>
                  <a:pt x="46" y="30"/>
                  <a:pt x="46" y="30"/>
                  <a:pt x="46" y="30"/>
                </a:cubicBezTo>
                <a:cubicBezTo>
                  <a:pt x="74" y="30"/>
                  <a:pt x="74" y="30"/>
                  <a:pt x="74" y="30"/>
                </a:cubicBezTo>
                <a:cubicBezTo>
                  <a:pt x="123" y="79"/>
                  <a:pt x="123" y="79"/>
                  <a:pt x="123" y="79"/>
                </a:cubicBezTo>
                <a:lnTo>
                  <a:pt x="77" y="1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0" name="Freeform 117"/>
          <p:cNvSpPr>
            <a:spLocks noEditPoints="1"/>
          </p:cNvSpPr>
          <p:nvPr/>
        </p:nvSpPr>
        <p:spPr bwMode="auto">
          <a:xfrm>
            <a:off x="5297488"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1" name="Freeform 118"/>
          <p:cNvSpPr>
            <a:spLocks noEditPoints="1"/>
          </p:cNvSpPr>
          <p:nvPr/>
        </p:nvSpPr>
        <p:spPr bwMode="auto">
          <a:xfrm>
            <a:off x="5935663"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2 h 144"/>
              <a:gd name="T12" fmla="*/ 96 w 144"/>
              <a:gd name="T13" fmla="*/ 105 h 144"/>
              <a:gd name="T14" fmla="*/ 88 w 144"/>
              <a:gd name="T15" fmla="*/ 121 h 144"/>
              <a:gd name="T16" fmla="*/ 72 w 144"/>
              <a:gd name="T17" fmla="*/ 113 h 144"/>
              <a:gd name="T18" fmla="*/ 56 w 144"/>
              <a:gd name="T19" fmla="*/ 121 h 144"/>
              <a:gd name="T20" fmla="*/ 48 w 144"/>
              <a:gd name="T21" fmla="*/ 105 h 144"/>
              <a:gd name="T22" fmla="*/ 30 w 144"/>
              <a:gd name="T23" fmla="*/ 102 h 144"/>
              <a:gd name="T24" fmla="*/ 33 w 144"/>
              <a:gd name="T25" fmla="*/ 85 h 144"/>
              <a:gd name="T26" fmla="*/ 20 w 144"/>
              <a:gd name="T27" fmla="*/ 72 h 144"/>
              <a:gd name="T28" fmla="*/ 33 w 144"/>
              <a:gd name="T29" fmla="*/ 59 h 144"/>
              <a:gd name="T30" fmla="*/ 30 w 144"/>
              <a:gd name="T31" fmla="*/ 42 h 144"/>
              <a:gd name="T32" fmla="*/ 48 w 144"/>
              <a:gd name="T33" fmla="*/ 39 h 144"/>
              <a:gd name="T34" fmla="*/ 56 w 144"/>
              <a:gd name="T35" fmla="*/ 23 h 144"/>
              <a:gd name="T36" fmla="*/ 72 w 144"/>
              <a:gd name="T37" fmla="*/ 31 h 144"/>
              <a:gd name="T38" fmla="*/ 88 w 144"/>
              <a:gd name="T39" fmla="*/ 23 h 144"/>
              <a:gd name="T40" fmla="*/ 96 w 144"/>
              <a:gd name="T41" fmla="*/ 39 h 144"/>
              <a:gd name="T42" fmla="*/ 114 w 144"/>
              <a:gd name="T43" fmla="*/ 42 h 144"/>
              <a:gd name="T44" fmla="*/ 111 w 144"/>
              <a:gd name="T45" fmla="*/ 59 h 144"/>
              <a:gd name="T46" fmla="*/ 124 w 144"/>
              <a:gd name="T47" fmla="*/ 72 h 144"/>
              <a:gd name="T48" fmla="*/ 111 w 144"/>
              <a:gd name="T49" fmla="*/ 85 h 144"/>
              <a:gd name="T50" fmla="*/ 114 w 144"/>
              <a:gd name="T51"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96" y="105"/>
                  <a:pt x="96" y="105"/>
                  <a:pt x="96" y="105"/>
                </a:cubicBezTo>
                <a:cubicBezTo>
                  <a:pt x="88" y="121"/>
                  <a:pt x="88" y="121"/>
                  <a:pt x="88" y="121"/>
                </a:cubicBezTo>
                <a:cubicBezTo>
                  <a:pt x="72" y="113"/>
                  <a:pt x="72" y="113"/>
                  <a:pt x="72" y="113"/>
                </a:cubicBezTo>
                <a:cubicBezTo>
                  <a:pt x="56" y="121"/>
                  <a:pt x="56" y="121"/>
                  <a:pt x="56" y="121"/>
                </a:cubicBezTo>
                <a:cubicBezTo>
                  <a:pt x="48" y="105"/>
                  <a:pt x="48" y="105"/>
                  <a:pt x="48" y="105"/>
                </a:cubicBezTo>
                <a:cubicBezTo>
                  <a:pt x="30" y="102"/>
                  <a:pt x="30" y="102"/>
                  <a:pt x="30" y="102"/>
                </a:cubicBezTo>
                <a:cubicBezTo>
                  <a:pt x="33" y="85"/>
                  <a:pt x="33" y="85"/>
                  <a:pt x="33" y="85"/>
                </a:cubicBezTo>
                <a:cubicBezTo>
                  <a:pt x="20" y="72"/>
                  <a:pt x="20" y="72"/>
                  <a:pt x="20" y="72"/>
                </a:cubicBezTo>
                <a:cubicBezTo>
                  <a:pt x="33" y="59"/>
                  <a:pt x="33" y="59"/>
                  <a:pt x="33" y="59"/>
                </a:cubicBezTo>
                <a:cubicBezTo>
                  <a:pt x="30" y="42"/>
                  <a:pt x="30" y="42"/>
                  <a:pt x="30" y="42"/>
                </a:cubicBezTo>
                <a:cubicBezTo>
                  <a:pt x="48" y="39"/>
                  <a:pt x="48" y="39"/>
                  <a:pt x="48" y="39"/>
                </a:cubicBezTo>
                <a:cubicBezTo>
                  <a:pt x="56" y="23"/>
                  <a:pt x="56" y="23"/>
                  <a:pt x="56" y="23"/>
                </a:cubicBezTo>
                <a:cubicBezTo>
                  <a:pt x="72" y="31"/>
                  <a:pt x="72" y="31"/>
                  <a:pt x="72" y="31"/>
                </a:cubicBezTo>
                <a:cubicBezTo>
                  <a:pt x="88" y="23"/>
                  <a:pt x="88" y="23"/>
                  <a:pt x="88" y="23"/>
                </a:cubicBezTo>
                <a:cubicBezTo>
                  <a:pt x="96" y="39"/>
                  <a:pt x="96" y="39"/>
                  <a:pt x="96" y="39"/>
                </a:cubicBezTo>
                <a:cubicBezTo>
                  <a:pt x="114" y="42"/>
                  <a:pt x="114" y="42"/>
                  <a:pt x="114" y="42"/>
                </a:cubicBezTo>
                <a:cubicBezTo>
                  <a:pt x="111" y="59"/>
                  <a:pt x="111" y="59"/>
                  <a:pt x="111" y="59"/>
                </a:cubicBezTo>
                <a:cubicBezTo>
                  <a:pt x="124" y="72"/>
                  <a:pt x="124" y="72"/>
                  <a:pt x="124" y="72"/>
                </a:cubicBezTo>
                <a:cubicBezTo>
                  <a:pt x="111" y="85"/>
                  <a:pt x="111" y="85"/>
                  <a:pt x="111" y="85"/>
                </a:cubicBezTo>
                <a:lnTo>
                  <a:pt x="114" y="10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2" name="Freeform 119"/>
          <p:cNvSpPr/>
          <p:nvPr/>
        </p:nvSpPr>
        <p:spPr bwMode="auto">
          <a:xfrm>
            <a:off x="6022975" y="3562350"/>
            <a:ext cx="127000" cy="101600"/>
          </a:xfrm>
          <a:custGeom>
            <a:avLst/>
            <a:gdLst>
              <a:gd name="T0" fmla="*/ 29 w 57"/>
              <a:gd name="T1" fmla="*/ 2 h 45"/>
              <a:gd name="T2" fmla="*/ 3 w 57"/>
              <a:gd name="T3" fmla="*/ 36 h 45"/>
              <a:gd name="T4" fmla="*/ 5 w 57"/>
              <a:gd name="T5" fmla="*/ 45 h 45"/>
              <a:gd name="T6" fmla="*/ 35 w 57"/>
              <a:gd name="T7" fmla="*/ 9 h 45"/>
              <a:gd name="T8" fmla="*/ 57 w 57"/>
              <a:gd name="T9" fmla="*/ 14 h 45"/>
              <a:gd name="T10" fmla="*/ 29 w 57"/>
              <a:gd name="T11" fmla="*/ 2 h 45"/>
            </a:gdLst>
            <a:ahLst/>
            <a:cxnLst>
              <a:cxn ang="0">
                <a:pos x="T0" y="T1"/>
              </a:cxn>
              <a:cxn ang="0">
                <a:pos x="T2" y="T3"/>
              </a:cxn>
              <a:cxn ang="0">
                <a:pos x="T4" y="T5"/>
              </a:cxn>
              <a:cxn ang="0">
                <a:pos x="T6" y="T7"/>
              </a:cxn>
              <a:cxn ang="0">
                <a:pos x="T8" y="T9"/>
              </a:cxn>
              <a:cxn ang="0">
                <a:pos x="T10" y="T11"/>
              </a:cxn>
            </a:cxnLst>
            <a:rect l="0" t="0" r="r" b="b"/>
            <a:pathLst>
              <a:path w="57" h="45">
                <a:moveTo>
                  <a:pt x="29" y="2"/>
                </a:moveTo>
                <a:cubicBezTo>
                  <a:pt x="12" y="4"/>
                  <a:pt x="0" y="19"/>
                  <a:pt x="3" y="36"/>
                </a:cubicBezTo>
                <a:cubicBezTo>
                  <a:pt x="3" y="39"/>
                  <a:pt x="4" y="42"/>
                  <a:pt x="5" y="45"/>
                </a:cubicBezTo>
                <a:cubicBezTo>
                  <a:pt x="5" y="27"/>
                  <a:pt x="18" y="12"/>
                  <a:pt x="35" y="9"/>
                </a:cubicBezTo>
                <a:cubicBezTo>
                  <a:pt x="43" y="8"/>
                  <a:pt x="51" y="10"/>
                  <a:pt x="57" y="14"/>
                </a:cubicBezTo>
                <a:cubicBezTo>
                  <a:pt x="51" y="5"/>
                  <a:pt x="40" y="0"/>
                  <a:pt x="29"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3" name="Freeform 120"/>
          <p:cNvSpPr>
            <a:spLocks noEditPoints="1"/>
          </p:cNvSpPr>
          <p:nvPr/>
        </p:nvSpPr>
        <p:spPr bwMode="auto">
          <a:xfrm>
            <a:off x="6573838"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2 h 144"/>
              <a:gd name="T12" fmla="*/ 30 w 144"/>
              <a:gd name="T13" fmla="*/ 102 h 144"/>
              <a:gd name="T14" fmla="*/ 30 w 144"/>
              <a:gd name="T15" fmla="*/ 62 h 144"/>
              <a:gd name="T16" fmla="*/ 59 w 144"/>
              <a:gd name="T17" fmla="*/ 82 h 144"/>
              <a:gd name="T18" fmla="*/ 72 w 144"/>
              <a:gd name="T19" fmla="*/ 86 h 144"/>
              <a:gd name="T20" fmla="*/ 85 w 144"/>
              <a:gd name="T21" fmla="*/ 82 h 144"/>
              <a:gd name="T22" fmla="*/ 114 w 144"/>
              <a:gd name="T23" fmla="*/ 62 h 144"/>
              <a:gd name="T24" fmla="*/ 114 w 144"/>
              <a:gd name="T25" fmla="*/ 102 h 144"/>
              <a:gd name="T26" fmla="*/ 114 w 144"/>
              <a:gd name="T27" fmla="*/ 50 h 144"/>
              <a:gd name="T28" fmla="*/ 79 w 144"/>
              <a:gd name="T29" fmla="*/ 74 h 144"/>
              <a:gd name="T30" fmla="*/ 72 w 144"/>
              <a:gd name="T31" fmla="*/ 76 h 144"/>
              <a:gd name="T32" fmla="*/ 65 w 144"/>
              <a:gd name="T33" fmla="*/ 74 h 144"/>
              <a:gd name="T34" fmla="*/ 30 w 144"/>
              <a:gd name="T35" fmla="*/ 50 h 144"/>
              <a:gd name="T36" fmla="*/ 30 w 144"/>
              <a:gd name="T37" fmla="*/ 42 h 144"/>
              <a:gd name="T38" fmla="*/ 114 w 144"/>
              <a:gd name="T39" fmla="*/ 42 h 144"/>
              <a:gd name="T40" fmla="*/ 114 w 144"/>
              <a:gd name="T41" fmla="*/ 5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30" y="102"/>
                  <a:pt x="30" y="102"/>
                  <a:pt x="30" y="102"/>
                </a:cubicBezTo>
                <a:cubicBezTo>
                  <a:pt x="30" y="62"/>
                  <a:pt x="30" y="62"/>
                  <a:pt x="30" y="62"/>
                </a:cubicBezTo>
                <a:cubicBezTo>
                  <a:pt x="59" y="82"/>
                  <a:pt x="59" y="82"/>
                  <a:pt x="59" y="82"/>
                </a:cubicBezTo>
                <a:cubicBezTo>
                  <a:pt x="63" y="85"/>
                  <a:pt x="68" y="86"/>
                  <a:pt x="72" y="86"/>
                </a:cubicBezTo>
                <a:cubicBezTo>
                  <a:pt x="76" y="86"/>
                  <a:pt x="81" y="85"/>
                  <a:pt x="85" y="82"/>
                </a:cubicBezTo>
                <a:cubicBezTo>
                  <a:pt x="114" y="62"/>
                  <a:pt x="114" y="62"/>
                  <a:pt x="114" y="62"/>
                </a:cubicBezTo>
                <a:lnTo>
                  <a:pt x="114" y="102"/>
                </a:lnTo>
                <a:close/>
                <a:moveTo>
                  <a:pt x="114" y="50"/>
                </a:moveTo>
                <a:cubicBezTo>
                  <a:pt x="79" y="74"/>
                  <a:pt x="79" y="74"/>
                  <a:pt x="79" y="74"/>
                </a:cubicBezTo>
                <a:cubicBezTo>
                  <a:pt x="77" y="76"/>
                  <a:pt x="75" y="76"/>
                  <a:pt x="72" y="76"/>
                </a:cubicBezTo>
                <a:cubicBezTo>
                  <a:pt x="69" y="76"/>
                  <a:pt x="67" y="76"/>
                  <a:pt x="65" y="74"/>
                </a:cubicBezTo>
                <a:cubicBezTo>
                  <a:pt x="30" y="50"/>
                  <a:pt x="30" y="50"/>
                  <a:pt x="30" y="50"/>
                </a:cubicBezTo>
                <a:cubicBezTo>
                  <a:pt x="30" y="42"/>
                  <a:pt x="30" y="42"/>
                  <a:pt x="30" y="42"/>
                </a:cubicBezTo>
                <a:cubicBezTo>
                  <a:pt x="114" y="42"/>
                  <a:pt x="114" y="42"/>
                  <a:pt x="114" y="42"/>
                </a:cubicBezTo>
                <a:lnTo>
                  <a:pt x="114" y="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4" name="Freeform 121"/>
          <p:cNvSpPr>
            <a:spLocks noEditPoints="1"/>
          </p:cNvSpPr>
          <p:nvPr/>
        </p:nvSpPr>
        <p:spPr bwMode="auto">
          <a:xfrm>
            <a:off x="7239000" y="3473450"/>
            <a:ext cx="322263" cy="323850"/>
          </a:xfrm>
          <a:custGeom>
            <a:avLst/>
            <a:gdLst>
              <a:gd name="T0" fmla="*/ 87 w 144"/>
              <a:gd name="T1" fmla="*/ 100 h 144"/>
              <a:gd name="T2" fmla="*/ 62 w 144"/>
              <a:gd name="T3" fmla="*/ 75 h 144"/>
              <a:gd name="T4" fmla="*/ 119 w 144"/>
              <a:gd name="T5" fmla="*/ 18 h 144"/>
              <a:gd name="T6" fmla="*/ 72 w 144"/>
              <a:gd name="T7" fmla="*/ 0 h 144"/>
              <a:gd name="T8" fmla="*/ 0 w 144"/>
              <a:gd name="T9" fmla="*/ 72 h 144"/>
              <a:gd name="T10" fmla="*/ 72 w 144"/>
              <a:gd name="T11" fmla="*/ 144 h 144"/>
              <a:gd name="T12" fmla="*/ 144 w 144"/>
              <a:gd name="T13" fmla="*/ 72 h 144"/>
              <a:gd name="T14" fmla="*/ 139 w 144"/>
              <a:gd name="T15" fmla="*/ 47 h 144"/>
              <a:gd name="T16" fmla="*/ 87 w 144"/>
              <a:gd name="T17" fmla="*/ 100 h 144"/>
              <a:gd name="T18" fmla="*/ 48 w 144"/>
              <a:gd name="T19" fmla="*/ 113 h 144"/>
              <a:gd name="T20" fmla="*/ 57 w 144"/>
              <a:gd name="T21" fmla="*/ 79 h 144"/>
              <a:gd name="T22" fmla="*/ 82 w 144"/>
              <a:gd name="T23" fmla="*/ 104 h 144"/>
              <a:gd name="T24" fmla="*/ 48 w 144"/>
              <a:gd name="T25"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87" y="100"/>
                </a:moveTo>
                <a:cubicBezTo>
                  <a:pt x="62" y="75"/>
                  <a:pt x="62" y="75"/>
                  <a:pt x="62" y="75"/>
                </a:cubicBezTo>
                <a:cubicBezTo>
                  <a:pt x="119" y="18"/>
                  <a:pt x="119" y="18"/>
                  <a:pt x="119" y="18"/>
                </a:cubicBezTo>
                <a:cubicBezTo>
                  <a:pt x="107" y="7"/>
                  <a:pt x="90" y="0"/>
                  <a:pt x="72" y="0"/>
                </a:cubicBezTo>
                <a:cubicBezTo>
                  <a:pt x="32" y="0"/>
                  <a:pt x="0" y="32"/>
                  <a:pt x="0" y="72"/>
                </a:cubicBezTo>
                <a:cubicBezTo>
                  <a:pt x="0" y="112"/>
                  <a:pt x="32" y="144"/>
                  <a:pt x="72" y="144"/>
                </a:cubicBezTo>
                <a:cubicBezTo>
                  <a:pt x="112" y="144"/>
                  <a:pt x="144" y="112"/>
                  <a:pt x="144" y="72"/>
                </a:cubicBezTo>
                <a:cubicBezTo>
                  <a:pt x="144" y="63"/>
                  <a:pt x="142" y="55"/>
                  <a:pt x="139" y="47"/>
                </a:cubicBezTo>
                <a:lnTo>
                  <a:pt x="87" y="100"/>
                </a:lnTo>
                <a:close/>
                <a:moveTo>
                  <a:pt x="48" y="113"/>
                </a:moveTo>
                <a:cubicBezTo>
                  <a:pt x="57" y="79"/>
                  <a:pt x="57" y="79"/>
                  <a:pt x="57" y="79"/>
                </a:cubicBezTo>
                <a:cubicBezTo>
                  <a:pt x="82" y="104"/>
                  <a:pt x="82" y="104"/>
                  <a:pt x="82" y="104"/>
                </a:cubicBezTo>
                <a:lnTo>
                  <a:pt x="48" y="1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5" name="Freeform 122"/>
          <p:cNvSpPr/>
          <p:nvPr/>
        </p:nvSpPr>
        <p:spPr bwMode="auto">
          <a:xfrm>
            <a:off x="7885113" y="3473450"/>
            <a:ext cx="323850" cy="323850"/>
          </a:xfrm>
          <a:custGeom>
            <a:avLst/>
            <a:gdLst>
              <a:gd name="T0" fmla="*/ 70 w 144"/>
              <a:gd name="T1" fmla="*/ 109 h 144"/>
              <a:gd name="T2" fmla="*/ 70 w 144"/>
              <a:gd name="T3" fmla="*/ 109 h 144"/>
              <a:gd name="T4" fmla="*/ 28 w 144"/>
              <a:gd name="T5" fmla="*/ 67 h 144"/>
              <a:gd name="T6" fmla="*/ 47 w 144"/>
              <a:gd name="T7" fmla="*/ 48 h 144"/>
              <a:gd name="T8" fmla="*/ 70 w 144"/>
              <a:gd name="T9" fmla="*/ 71 h 144"/>
              <a:gd name="T10" fmla="*/ 121 w 144"/>
              <a:gd name="T11" fmla="*/ 20 h 144"/>
              <a:gd name="T12" fmla="*/ 72 w 144"/>
              <a:gd name="T13" fmla="*/ 0 h 144"/>
              <a:gd name="T14" fmla="*/ 0 w 144"/>
              <a:gd name="T15" fmla="*/ 72 h 144"/>
              <a:gd name="T16" fmla="*/ 72 w 144"/>
              <a:gd name="T17" fmla="*/ 144 h 144"/>
              <a:gd name="T18" fmla="*/ 144 w 144"/>
              <a:gd name="T19" fmla="*/ 72 h 144"/>
              <a:gd name="T20" fmla="*/ 137 w 144"/>
              <a:gd name="T21" fmla="*/ 42 h 144"/>
              <a:gd name="T22" fmla="*/ 70 w 144"/>
              <a:gd name="T23" fmla="*/ 10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6" name="Freeform 123"/>
          <p:cNvSpPr>
            <a:spLocks noEditPoints="1"/>
          </p:cNvSpPr>
          <p:nvPr/>
        </p:nvSpPr>
        <p:spPr bwMode="auto">
          <a:xfrm>
            <a:off x="865188" y="4048125"/>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92 w 144"/>
              <a:gd name="T11" fmla="*/ 114 h 144"/>
              <a:gd name="T12" fmla="*/ 63 w 144"/>
              <a:gd name="T13" fmla="*/ 89 h 144"/>
              <a:gd name="T14" fmla="*/ 43 w 144"/>
              <a:gd name="T15" fmla="*/ 89 h 144"/>
              <a:gd name="T16" fmla="*/ 43 w 144"/>
              <a:gd name="T17" fmla="*/ 55 h 144"/>
              <a:gd name="T18" fmla="*/ 63 w 144"/>
              <a:gd name="T19" fmla="*/ 55 h 144"/>
              <a:gd name="T20" fmla="*/ 92 w 144"/>
              <a:gd name="T21" fmla="*/ 30 h 144"/>
              <a:gd name="T22" fmla="*/ 92 w 144"/>
              <a:gd name="T2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92" y="114"/>
                </a:moveTo>
                <a:cubicBezTo>
                  <a:pt x="63" y="89"/>
                  <a:pt x="63" y="89"/>
                  <a:pt x="63" y="89"/>
                </a:cubicBezTo>
                <a:cubicBezTo>
                  <a:pt x="43" y="89"/>
                  <a:pt x="43" y="89"/>
                  <a:pt x="43" y="89"/>
                </a:cubicBezTo>
                <a:cubicBezTo>
                  <a:pt x="43" y="55"/>
                  <a:pt x="43" y="55"/>
                  <a:pt x="43" y="55"/>
                </a:cubicBezTo>
                <a:cubicBezTo>
                  <a:pt x="63" y="55"/>
                  <a:pt x="63" y="55"/>
                  <a:pt x="63" y="55"/>
                </a:cubicBezTo>
                <a:cubicBezTo>
                  <a:pt x="92" y="30"/>
                  <a:pt x="92" y="30"/>
                  <a:pt x="92" y="30"/>
                </a:cubicBezTo>
                <a:lnTo>
                  <a:pt x="92" y="1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7" name="Freeform 124"/>
          <p:cNvSpPr>
            <a:spLocks noEditPoints="1"/>
          </p:cNvSpPr>
          <p:nvPr/>
        </p:nvSpPr>
        <p:spPr bwMode="auto">
          <a:xfrm>
            <a:off x="1503363" y="4048125"/>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66 w 144"/>
              <a:gd name="T11" fmla="*/ 65 h 144"/>
              <a:gd name="T12" fmla="*/ 63 w 144"/>
              <a:gd name="T13" fmla="*/ 74 h 144"/>
              <a:gd name="T14" fmla="*/ 63 w 144"/>
              <a:gd name="T15" fmla="*/ 121 h 144"/>
              <a:gd name="T16" fmla="*/ 58 w 144"/>
              <a:gd name="T17" fmla="*/ 127 h 144"/>
              <a:gd name="T18" fmla="*/ 53 w 144"/>
              <a:gd name="T19" fmla="*/ 121 h 144"/>
              <a:gd name="T20" fmla="*/ 53 w 144"/>
              <a:gd name="T21" fmla="*/ 74 h 144"/>
              <a:gd name="T22" fmla="*/ 49 w 144"/>
              <a:gd name="T23" fmla="*/ 65 h 144"/>
              <a:gd name="T24" fmla="*/ 49 w 144"/>
              <a:gd name="T25" fmla="*/ 65 h 144"/>
              <a:gd name="T26" fmla="*/ 44 w 144"/>
              <a:gd name="T27" fmla="*/ 53 h 144"/>
              <a:gd name="T28" fmla="*/ 46 w 144"/>
              <a:gd name="T29" fmla="*/ 26 h 144"/>
              <a:gd name="T30" fmla="*/ 51 w 144"/>
              <a:gd name="T31" fmla="*/ 26 h 144"/>
              <a:gd name="T32" fmla="*/ 51 w 144"/>
              <a:gd name="T33" fmla="*/ 49 h 144"/>
              <a:gd name="T34" fmla="*/ 53 w 144"/>
              <a:gd name="T35" fmla="*/ 51 h 144"/>
              <a:gd name="T36" fmla="*/ 55 w 144"/>
              <a:gd name="T37" fmla="*/ 49 h 144"/>
              <a:gd name="T38" fmla="*/ 55 w 144"/>
              <a:gd name="T39" fmla="*/ 26 h 144"/>
              <a:gd name="T40" fmla="*/ 61 w 144"/>
              <a:gd name="T41" fmla="*/ 26 h 144"/>
              <a:gd name="T42" fmla="*/ 61 w 144"/>
              <a:gd name="T43" fmla="*/ 49 h 144"/>
              <a:gd name="T44" fmla="*/ 63 w 144"/>
              <a:gd name="T45" fmla="*/ 51 h 144"/>
              <a:gd name="T46" fmla="*/ 65 w 144"/>
              <a:gd name="T47" fmla="*/ 49 h 144"/>
              <a:gd name="T48" fmla="*/ 65 w 144"/>
              <a:gd name="T49" fmla="*/ 26 h 144"/>
              <a:gd name="T50" fmla="*/ 71 w 144"/>
              <a:gd name="T51" fmla="*/ 26 h 144"/>
              <a:gd name="T52" fmla="*/ 72 w 144"/>
              <a:gd name="T53" fmla="*/ 53 h 144"/>
              <a:gd name="T54" fmla="*/ 66 w 144"/>
              <a:gd name="T55" fmla="*/ 65 h 144"/>
              <a:gd name="T56" fmla="*/ 85 w 144"/>
              <a:gd name="T57" fmla="*/ 127 h 144"/>
              <a:gd name="T58" fmla="*/ 70 w 144"/>
              <a:gd name="T59" fmla="*/ 106 h 144"/>
              <a:gd name="T60" fmla="*/ 77 w 144"/>
              <a:gd name="T61" fmla="*/ 88 h 144"/>
              <a:gd name="T62" fmla="*/ 80 w 144"/>
              <a:gd name="T63" fmla="*/ 76 h 144"/>
              <a:gd name="T64" fmla="*/ 80 w 144"/>
              <a:gd name="T65" fmla="*/ 30 h 144"/>
              <a:gd name="T66" fmla="*/ 85 w 144"/>
              <a:gd name="T67" fmla="*/ 24 h 144"/>
              <a:gd name="T68" fmla="*/ 90 w 144"/>
              <a:gd name="T69" fmla="*/ 30 h 144"/>
              <a:gd name="T70" fmla="*/ 90 w 144"/>
              <a:gd name="T71" fmla="*/ 76 h 144"/>
              <a:gd name="T72" fmla="*/ 93 w 144"/>
              <a:gd name="T73" fmla="*/ 88 h 144"/>
              <a:gd name="T74" fmla="*/ 100 w 144"/>
              <a:gd name="T75" fmla="*/ 106 h 144"/>
              <a:gd name="T76" fmla="*/ 85 w 144"/>
              <a:gd name="T77" fmla="*/ 12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66" y="65"/>
                </a:moveTo>
                <a:cubicBezTo>
                  <a:pt x="66" y="65"/>
                  <a:pt x="63" y="66"/>
                  <a:pt x="63" y="74"/>
                </a:cubicBezTo>
                <a:cubicBezTo>
                  <a:pt x="63" y="121"/>
                  <a:pt x="63" y="121"/>
                  <a:pt x="63" y="121"/>
                </a:cubicBezTo>
                <a:cubicBezTo>
                  <a:pt x="63" y="124"/>
                  <a:pt x="61" y="127"/>
                  <a:pt x="58" y="127"/>
                </a:cubicBezTo>
                <a:cubicBezTo>
                  <a:pt x="55" y="127"/>
                  <a:pt x="53" y="124"/>
                  <a:pt x="53" y="121"/>
                </a:cubicBezTo>
                <a:cubicBezTo>
                  <a:pt x="53" y="74"/>
                  <a:pt x="53" y="74"/>
                  <a:pt x="53" y="74"/>
                </a:cubicBezTo>
                <a:cubicBezTo>
                  <a:pt x="53" y="66"/>
                  <a:pt x="49" y="65"/>
                  <a:pt x="49" y="65"/>
                </a:cubicBezTo>
                <a:cubicBezTo>
                  <a:pt x="49" y="65"/>
                  <a:pt x="49" y="65"/>
                  <a:pt x="49" y="65"/>
                </a:cubicBezTo>
                <a:cubicBezTo>
                  <a:pt x="45" y="63"/>
                  <a:pt x="44" y="59"/>
                  <a:pt x="44" y="53"/>
                </a:cubicBezTo>
                <a:cubicBezTo>
                  <a:pt x="46" y="26"/>
                  <a:pt x="46" y="26"/>
                  <a:pt x="46" y="26"/>
                </a:cubicBezTo>
                <a:cubicBezTo>
                  <a:pt x="51" y="26"/>
                  <a:pt x="51" y="26"/>
                  <a:pt x="51" y="26"/>
                </a:cubicBezTo>
                <a:cubicBezTo>
                  <a:pt x="51" y="49"/>
                  <a:pt x="51" y="49"/>
                  <a:pt x="51" y="49"/>
                </a:cubicBezTo>
                <a:cubicBezTo>
                  <a:pt x="51" y="50"/>
                  <a:pt x="52" y="51"/>
                  <a:pt x="53" y="51"/>
                </a:cubicBezTo>
                <a:cubicBezTo>
                  <a:pt x="54" y="51"/>
                  <a:pt x="55" y="50"/>
                  <a:pt x="55" y="49"/>
                </a:cubicBezTo>
                <a:cubicBezTo>
                  <a:pt x="55" y="26"/>
                  <a:pt x="55" y="26"/>
                  <a:pt x="55" y="26"/>
                </a:cubicBezTo>
                <a:cubicBezTo>
                  <a:pt x="61" y="26"/>
                  <a:pt x="61" y="26"/>
                  <a:pt x="61" y="26"/>
                </a:cubicBezTo>
                <a:cubicBezTo>
                  <a:pt x="61" y="49"/>
                  <a:pt x="61" y="49"/>
                  <a:pt x="61" y="49"/>
                </a:cubicBezTo>
                <a:cubicBezTo>
                  <a:pt x="61" y="50"/>
                  <a:pt x="62" y="51"/>
                  <a:pt x="63" y="51"/>
                </a:cubicBezTo>
                <a:cubicBezTo>
                  <a:pt x="64" y="51"/>
                  <a:pt x="65" y="50"/>
                  <a:pt x="65" y="49"/>
                </a:cubicBezTo>
                <a:cubicBezTo>
                  <a:pt x="65" y="26"/>
                  <a:pt x="65" y="26"/>
                  <a:pt x="65" y="26"/>
                </a:cubicBezTo>
                <a:cubicBezTo>
                  <a:pt x="71" y="26"/>
                  <a:pt x="71" y="26"/>
                  <a:pt x="71" y="26"/>
                </a:cubicBezTo>
                <a:cubicBezTo>
                  <a:pt x="72" y="53"/>
                  <a:pt x="72" y="53"/>
                  <a:pt x="72" y="53"/>
                </a:cubicBezTo>
                <a:cubicBezTo>
                  <a:pt x="72" y="59"/>
                  <a:pt x="70" y="63"/>
                  <a:pt x="66" y="65"/>
                </a:cubicBezTo>
                <a:close/>
                <a:moveTo>
                  <a:pt x="85" y="127"/>
                </a:moveTo>
                <a:cubicBezTo>
                  <a:pt x="76" y="127"/>
                  <a:pt x="70" y="117"/>
                  <a:pt x="70" y="106"/>
                </a:cubicBezTo>
                <a:cubicBezTo>
                  <a:pt x="70" y="93"/>
                  <a:pt x="76" y="90"/>
                  <a:pt x="77" y="88"/>
                </a:cubicBezTo>
                <a:cubicBezTo>
                  <a:pt x="78" y="86"/>
                  <a:pt x="80" y="85"/>
                  <a:pt x="80" y="76"/>
                </a:cubicBezTo>
                <a:cubicBezTo>
                  <a:pt x="80" y="30"/>
                  <a:pt x="80" y="30"/>
                  <a:pt x="80" y="30"/>
                </a:cubicBezTo>
                <a:cubicBezTo>
                  <a:pt x="80" y="27"/>
                  <a:pt x="82" y="24"/>
                  <a:pt x="85" y="24"/>
                </a:cubicBezTo>
                <a:cubicBezTo>
                  <a:pt x="88" y="24"/>
                  <a:pt x="90" y="27"/>
                  <a:pt x="90" y="30"/>
                </a:cubicBezTo>
                <a:cubicBezTo>
                  <a:pt x="90" y="76"/>
                  <a:pt x="90" y="76"/>
                  <a:pt x="90" y="76"/>
                </a:cubicBezTo>
                <a:cubicBezTo>
                  <a:pt x="90" y="85"/>
                  <a:pt x="92" y="85"/>
                  <a:pt x="93" y="88"/>
                </a:cubicBezTo>
                <a:cubicBezTo>
                  <a:pt x="95" y="90"/>
                  <a:pt x="100" y="93"/>
                  <a:pt x="100" y="106"/>
                </a:cubicBezTo>
                <a:cubicBezTo>
                  <a:pt x="100" y="117"/>
                  <a:pt x="94" y="127"/>
                  <a:pt x="85" y="12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8" name="Oval 125"/>
          <p:cNvSpPr>
            <a:spLocks noChangeArrowheads="1"/>
          </p:cNvSpPr>
          <p:nvPr/>
        </p:nvSpPr>
        <p:spPr bwMode="auto">
          <a:xfrm>
            <a:off x="2282825" y="4171950"/>
            <a:ext cx="23813" cy="238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99" name="Freeform 126"/>
          <p:cNvSpPr>
            <a:spLocks noEditPoints="1"/>
          </p:cNvSpPr>
          <p:nvPr/>
        </p:nvSpPr>
        <p:spPr bwMode="auto">
          <a:xfrm>
            <a:off x="2217738" y="4048125"/>
            <a:ext cx="225425" cy="323850"/>
          </a:xfrm>
          <a:custGeom>
            <a:avLst/>
            <a:gdLst>
              <a:gd name="T0" fmla="*/ 80 w 100"/>
              <a:gd name="T1" fmla="*/ 41 h 144"/>
              <a:gd name="T2" fmla="*/ 80 w 100"/>
              <a:gd name="T3" fmla="*/ 36 h 144"/>
              <a:gd name="T4" fmla="*/ 72 w 100"/>
              <a:gd name="T5" fmla="*/ 10 h 144"/>
              <a:gd name="T6" fmla="*/ 50 w 100"/>
              <a:gd name="T7" fmla="*/ 0 h 144"/>
              <a:gd name="T8" fmla="*/ 28 w 100"/>
              <a:gd name="T9" fmla="*/ 10 h 144"/>
              <a:gd name="T10" fmla="*/ 20 w 100"/>
              <a:gd name="T11" fmla="*/ 36 h 144"/>
              <a:gd name="T12" fmla="*/ 20 w 100"/>
              <a:gd name="T13" fmla="*/ 41 h 144"/>
              <a:gd name="T14" fmla="*/ 0 w 100"/>
              <a:gd name="T15" fmla="*/ 41 h 144"/>
              <a:gd name="T16" fmla="*/ 0 w 100"/>
              <a:gd name="T17" fmla="*/ 144 h 144"/>
              <a:gd name="T18" fmla="*/ 100 w 100"/>
              <a:gd name="T19" fmla="*/ 144 h 144"/>
              <a:gd name="T20" fmla="*/ 100 w 100"/>
              <a:gd name="T21" fmla="*/ 41 h 144"/>
              <a:gd name="T22" fmla="*/ 80 w 100"/>
              <a:gd name="T23" fmla="*/ 41 h 144"/>
              <a:gd name="T24" fmla="*/ 35 w 100"/>
              <a:gd name="T25" fmla="*/ 101 h 144"/>
              <a:gd name="T26" fmla="*/ 21 w 100"/>
              <a:gd name="T27" fmla="*/ 67 h 144"/>
              <a:gd name="T28" fmla="*/ 30 w 100"/>
              <a:gd name="T29" fmla="*/ 51 h 144"/>
              <a:gd name="T30" fmla="*/ 47 w 100"/>
              <a:gd name="T31" fmla="*/ 56 h 144"/>
              <a:gd name="T32" fmla="*/ 62 w 100"/>
              <a:gd name="T33" fmla="*/ 90 h 144"/>
              <a:gd name="T34" fmla="*/ 35 w 100"/>
              <a:gd name="T35" fmla="*/ 101 h 144"/>
              <a:gd name="T36" fmla="*/ 70 w 100"/>
              <a:gd name="T37" fmla="*/ 41 h 144"/>
              <a:gd name="T38" fmla="*/ 30 w 100"/>
              <a:gd name="T39" fmla="*/ 41 h 144"/>
              <a:gd name="T40" fmla="*/ 30 w 100"/>
              <a:gd name="T41" fmla="*/ 36 h 144"/>
              <a:gd name="T42" fmla="*/ 50 w 100"/>
              <a:gd name="T43" fmla="*/ 10 h 144"/>
              <a:gd name="T44" fmla="*/ 70 w 100"/>
              <a:gd name="T45" fmla="*/ 36 h 144"/>
              <a:gd name="T46" fmla="*/ 70 w 100"/>
              <a:gd name="T47" fmla="*/ 4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44">
                <a:moveTo>
                  <a:pt x="80" y="41"/>
                </a:moveTo>
                <a:cubicBezTo>
                  <a:pt x="80" y="36"/>
                  <a:pt x="80" y="36"/>
                  <a:pt x="80" y="36"/>
                </a:cubicBezTo>
                <a:cubicBezTo>
                  <a:pt x="80" y="25"/>
                  <a:pt x="77" y="16"/>
                  <a:pt x="72" y="10"/>
                </a:cubicBezTo>
                <a:cubicBezTo>
                  <a:pt x="66" y="4"/>
                  <a:pt x="58" y="0"/>
                  <a:pt x="50" y="0"/>
                </a:cubicBezTo>
                <a:cubicBezTo>
                  <a:pt x="42" y="0"/>
                  <a:pt x="34" y="4"/>
                  <a:pt x="28" y="10"/>
                </a:cubicBezTo>
                <a:cubicBezTo>
                  <a:pt x="23" y="16"/>
                  <a:pt x="20" y="25"/>
                  <a:pt x="20" y="36"/>
                </a:cubicBezTo>
                <a:cubicBezTo>
                  <a:pt x="20" y="41"/>
                  <a:pt x="20" y="41"/>
                  <a:pt x="20" y="41"/>
                </a:cubicBezTo>
                <a:cubicBezTo>
                  <a:pt x="0" y="41"/>
                  <a:pt x="0" y="41"/>
                  <a:pt x="0" y="41"/>
                </a:cubicBezTo>
                <a:cubicBezTo>
                  <a:pt x="0" y="144"/>
                  <a:pt x="0" y="144"/>
                  <a:pt x="0" y="144"/>
                </a:cubicBezTo>
                <a:cubicBezTo>
                  <a:pt x="100" y="144"/>
                  <a:pt x="100" y="144"/>
                  <a:pt x="100" y="144"/>
                </a:cubicBezTo>
                <a:cubicBezTo>
                  <a:pt x="100" y="41"/>
                  <a:pt x="100" y="41"/>
                  <a:pt x="100" y="41"/>
                </a:cubicBezTo>
                <a:lnTo>
                  <a:pt x="80" y="41"/>
                </a:lnTo>
                <a:close/>
                <a:moveTo>
                  <a:pt x="35" y="101"/>
                </a:moveTo>
                <a:cubicBezTo>
                  <a:pt x="21" y="67"/>
                  <a:pt x="21" y="67"/>
                  <a:pt x="21" y="67"/>
                </a:cubicBezTo>
                <a:cubicBezTo>
                  <a:pt x="30" y="51"/>
                  <a:pt x="30" y="51"/>
                  <a:pt x="30" y="51"/>
                </a:cubicBezTo>
                <a:cubicBezTo>
                  <a:pt x="47" y="56"/>
                  <a:pt x="47" y="56"/>
                  <a:pt x="47" y="56"/>
                </a:cubicBezTo>
                <a:cubicBezTo>
                  <a:pt x="62" y="90"/>
                  <a:pt x="62" y="90"/>
                  <a:pt x="62" y="90"/>
                </a:cubicBezTo>
                <a:lnTo>
                  <a:pt x="35" y="101"/>
                </a:lnTo>
                <a:close/>
                <a:moveTo>
                  <a:pt x="70" y="41"/>
                </a:moveTo>
                <a:cubicBezTo>
                  <a:pt x="30" y="41"/>
                  <a:pt x="30" y="41"/>
                  <a:pt x="30" y="41"/>
                </a:cubicBezTo>
                <a:cubicBezTo>
                  <a:pt x="30" y="36"/>
                  <a:pt x="30" y="36"/>
                  <a:pt x="30" y="36"/>
                </a:cubicBezTo>
                <a:cubicBezTo>
                  <a:pt x="30" y="19"/>
                  <a:pt x="39" y="10"/>
                  <a:pt x="50" y="10"/>
                </a:cubicBezTo>
                <a:cubicBezTo>
                  <a:pt x="61" y="10"/>
                  <a:pt x="70" y="19"/>
                  <a:pt x="70" y="36"/>
                </a:cubicBezTo>
                <a:lnTo>
                  <a:pt x="70" y="4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0" name="Freeform 127"/>
          <p:cNvSpPr>
            <a:spLocks noEditPoints="1"/>
          </p:cNvSpPr>
          <p:nvPr/>
        </p:nvSpPr>
        <p:spPr bwMode="auto">
          <a:xfrm>
            <a:off x="2798763" y="40576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1" name="Freeform 128"/>
          <p:cNvSpPr>
            <a:spLocks noEditPoints="1"/>
          </p:cNvSpPr>
          <p:nvPr/>
        </p:nvSpPr>
        <p:spPr bwMode="auto">
          <a:xfrm>
            <a:off x="3417888" y="4057650"/>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7 w 144"/>
              <a:gd name="T11" fmla="*/ 78 h 144"/>
              <a:gd name="T12" fmla="*/ 96 w 144"/>
              <a:gd name="T13" fmla="*/ 78 h 144"/>
              <a:gd name="T14" fmla="*/ 96 w 144"/>
              <a:gd name="T15" fmla="*/ 113 h 144"/>
              <a:gd name="T16" fmla="*/ 38 w 144"/>
              <a:gd name="T17" fmla="*/ 113 h 144"/>
              <a:gd name="T18" fmla="*/ 31 w 144"/>
              <a:gd name="T19" fmla="*/ 105 h 144"/>
              <a:gd name="T20" fmla="*/ 31 w 144"/>
              <a:gd name="T21" fmla="*/ 48 h 144"/>
              <a:gd name="T22" fmla="*/ 66 w 144"/>
              <a:gd name="T23" fmla="*/ 48 h 144"/>
              <a:gd name="T24" fmla="*/ 66 w 144"/>
              <a:gd name="T25" fmla="*/ 26 h 144"/>
              <a:gd name="T26" fmla="*/ 96 w 144"/>
              <a:gd name="T27" fmla="*/ 26 h 144"/>
              <a:gd name="T28" fmla="*/ 96 w 144"/>
              <a:gd name="T29" fmla="*/ 48 h 144"/>
              <a:gd name="T30" fmla="*/ 117 w 144"/>
              <a:gd name="T31" fmla="*/ 48 h 144"/>
              <a:gd name="T32" fmla="*/ 117 w 144"/>
              <a:gd name="T33"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7" y="78"/>
                </a:moveTo>
                <a:cubicBezTo>
                  <a:pt x="96" y="78"/>
                  <a:pt x="96" y="78"/>
                  <a:pt x="96" y="78"/>
                </a:cubicBezTo>
                <a:cubicBezTo>
                  <a:pt x="96" y="113"/>
                  <a:pt x="96" y="113"/>
                  <a:pt x="96" y="113"/>
                </a:cubicBezTo>
                <a:cubicBezTo>
                  <a:pt x="38" y="113"/>
                  <a:pt x="38" y="113"/>
                  <a:pt x="38" y="113"/>
                </a:cubicBezTo>
                <a:cubicBezTo>
                  <a:pt x="31" y="105"/>
                  <a:pt x="31" y="105"/>
                  <a:pt x="31" y="105"/>
                </a:cubicBezTo>
                <a:cubicBezTo>
                  <a:pt x="31" y="48"/>
                  <a:pt x="31" y="48"/>
                  <a:pt x="31" y="48"/>
                </a:cubicBezTo>
                <a:cubicBezTo>
                  <a:pt x="66" y="48"/>
                  <a:pt x="66" y="48"/>
                  <a:pt x="66" y="48"/>
                </a:cubicBezTo>
                <a:cubicBezTo>
                  <a:pt x="66" y="26"/>
                  <a:pt x="66" y="26"/>
                  <a:pt x="66" y="26"/>
                </a:cubicBezTo>
                <a:cubicBezTo>
                  <a:pt x="96" y="26"/>
                  <a:pt x="96" y="26"/>
                  <a:pt x="96" y="26"/>
                </a:cubicBezTo>
                <a:cubicBezTo>
                  <a:pt x="96" y="48"/>
                  <a:pt x="96" y="48"/>
                  <a:pt x="96" y="48"/>
                </a:cubicBezTo>
                <a:cubicBezTo>
                  <a:pt x="117" y="48"/>
                  <a:pt x="117" y="48"/>
                  <a:pt x="117" y="48"/>
                </a:cubicBezTo>
                <a:lnTo>
                  <a:pt x="117" y="7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2" name="Freeform 129"/>
          <p:cNvSpPr/>
          <p:nvPr/>
        </p:nvSpPr>
        <p:spPr bwMode="auto">
          <a:xfrm>
            <a:off x="3532188" y="4132263"/>
            <a:ext cx="134937" cy="131762"/>
          </a:xfrm>
          <a:custGeom>
            <a:avLst/>
            <a:gdLst>
              <a:gd name="T0" fmla="*/ 56 w 85"/>
              <a:gd name="T1" fmla="*/ 0 h 83"/>
              <a:gd name="T2" fmla="*/ 30 w 85"/>
              <a:gd name="T3" fmla="*/ 0 h 83"/>
              <a:gd name="T4" fmla="*/ 30 w 85"/>
              <a:gd name="T5" fmla="*/ 28 h 83"/>
              <a:gd name="T6" fmla="*/ 0 w 85"/>
              <a:gd name="T7" fmla="*/ 28 h 83"/>
              <a:gd name="T8" fmla="*/ 0 w 85"/>
              <a:gd name="T9" fmla="*/ 54 h 83"/>
              <a:gd name="T10" fmla="*/ 30 w 85"/>
              <a:gd name="T11" fmla="*/ 54 h 83"/>
              <a:gd name="T12" fmla="*/ 30 w 85"/>
              <a:gd name="T13" fmla="*/ 83 h 83"/>
              <a:gd name="T14" fmla="*/ 56 w 85"/>
              <a:gd name="T15" fmla="*/ 83 h 83"/>
              <a:gd name="T16" fmla="*/ 56 w 85"/>
              <a:gd name="T17" fmla="*/ 54 h 83"/>
              <a:gd name="T18" fmla="*/ 85 w 85"/>
              <a:gd name="T19" fmla="*/ 54 h 83"/>
              <a:gd name="T20" fmla="*/ 85 w 85"/>
              <a:gd name="T21" fmla="*/ 28 h 83"/>
              <a:gd name="T22" fmla="*/ 56 w 85"/>
              <a:gd name="T23" fmla="*/ 28 h 83"/>
              <a:gd name="T24" fmla="*/ 56 w 85"/>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3">
                <a:moveTo>
                  <a:pt x="56" y="0"/>
                </a:moveTo>
                <a:lnTo>
                  <a:pt x="30" y="0"/>
                </a:lnTo>
                <a:lnTo>
                  <a:pt x="30" y="28"/>
                </a:lnTo>
                <a:lnTo>
                  <a:pt x="0" y="28"/>
                </a:lnTo>
                <a:lnTo>
                  <a:pt x="0" y="54"/>
                </a:lnTo>
                <a:lnTo>
                  <a:pt x="30" y="54"/>
                </a:lnTo>
                <a:lnTo>
                  <a:pt x="30" y="83"/>
                </a:lnTo>
                <a:lnTo>
                  <a:pt x="56" y="83"/>
                </a:lnTo>
                <a:lnTo>
                  <a:pt x="56" y="54"/>
                </a:lnTo>
                <a:lnTo>
                  <a:pt x="85" y="54"/>
                </a:lnTo>
                <a:lnTo>
                  <a:pt x="85" y="28"/>
                </a:lnTo>
                <a:lnTo>
                  <a:pt x="56" y="28"/>
                </a:lnTo>
                <a:lnTo>
                  <a:pt x="5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3" name="Freeform 130"/>
          <p:cNvSpPr>
            <a:spLocks noEditPoints="1"/>
          </p:cNvSpPr>
          <p:nvPr/>
        </p:nvSpPr>
        <p:spPr bwMode="auto">
          <a:xfrm>
            <a:off x="4029075" y="4048125"/>
            <a:ext cx="323850" cy="323850"/>
          </a:xfrm>
          <a:custGeom>
            <a:avLst/>
            <a:gdLst>
              <a:gd name="T0" fmla="*/ 72 w 144"/>
              <a:gd name="T1" fmla="*/ 0 h 144"/>
              <a:gd name="T2" fmla="*/ 0 w 144"/>
              <a:gd name="T3" fmla="*/ 72 h 144"/>
              <a:gd name="T4" fmla="*/ 59 w 144"/>
              <a:gd name="T5" fmla="*/ 143 h 144"/>
              <a:gd name="T6" fmla="*/ 45 w 144"/>
              <a:gd name="T7" fmla="*/ 39 h 144"/>
              <a:gd name="T8" fmla="*/ 49 w 144"/>
              <a:gd name="T9" fmla="*/ 34 h 144"/>
              <a:gd name="T10" fmla="*/ 54 w 144"/>
              <a:gd name="T11" fmla="*/ 38 h 144"/>
              <a:gd name="T12" fmla="*/ 68 w 144"/>
              <a:gd name="T13" fmla="*/ 144 h 144"/>
              <a:gd name="T14" fmla="*/ 72 w 144"/>
              <a:gd name="T15" fmla="*/ 144 h 144"/>
              <a:gd name="T16" fmla="*/ 144 w 144"/>
              <a:gd name="T17" fmla="*/ 72 h 144"/>
              <a:gd name="T18" fmla="*/ 72 w 144"/>
              <a:gd name="T19" fmla="*/ 0 h 144"/>
              <a:gd name="T20" fmla="*/ 65 w 144"/>
              <a:gd name="T21" fmla="*/ 87 h 144"/>
              <a:gd name="T22" fmla="*/ 59 w 144"/>
              <a:gd name="T23" fmla="*/ 43 h 144"/>
              <a:gd name="T24" fmla="*/ 116 w 144"/>
              <a:gd name="T25" fmla="*/ 39 h 144"/>
              <a:gd name="T26" fmla="*/ 103 w 144"/>
              <a:gd name="T27" fmla="*/ 69 h 144"/>
              <a:gd name="T28" fmla="*/ 122 w 144"/>
              <a:gd name="T29" fmla="*/ 83 h 144"/>
              <a:gd name="T30" fmla="*/ 65 w 144"/>
              <a:gd name="T31" fmla="*/ 8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72" y="0"/>
                </a:moveTo>
                <a:cubicBezTo>
                  <a:pt x="32" y="0"/>
                  <a:pt x="0" y="32"/>
                  <a:pt x="0" y="72"/>
                </a:cubicBezTo>
                <a:cubicBezTo>
                  <a:pt x="0" y="107"/>
                  <a:pt x="26" y="137"/>
                  <a:pt x="59" y="143"/>
                </a:cubicBezTo>
                <a:cubicBezTo>
                  <a:pt x="45" y="39"/>
                  <a:pt x="45" y="39"/>
                  <a:pt x="45" y="39"/>
                </a:cubicBezTo>
                <a:cubicBezTo>
                  <a:pt x="45" y="37"/>
                  <a:pt x="47" y="34"/>
                  <a:pt x="49" y="34"/>
                </a:cubicBezTo>
                <a:cubicBezTo>
                  <a:pt x="51" y="34"/>
                  <a:pt x="53" y="35"/>
                  <a:pt x="54" y="38"/>
                </a:cubicBezTo>
                <a:cubicBezTo>
                  <a:pt x="68" y="144"/>
                  <a:pt x="68" y="144"/>
                  <a:pt x="68" y="144"/>
                </a:cubicBezTo>
                <a:cubicBezTo>
                  <a:pt x="69" y="144"/>
                  <a:pt x="71" y="144"/>
                  <a:pt x="72" y="144"/>
                </a:cubicBezTo>
                <a:cubicBezTo>
                  <a:pt x="112" y="144"/>
                  <a:pt x="144" y="112"/>
                  <a:pt x="144" y="72"/>
                </a:cubicBezTo>
                <a:cubicBezTo>
                  <a:pt x="144" y="32"/>
                  <a:pt x="112" y="0"/>
                  <a:pt x="72" y="0"/>
                </a:cubicBezTo>
                <a:close/>
                <a:moveTo>
                  <a:pt x="65" y="87"/>
                </a:moveTo>
                <a:cubicBezTo>
                  <a:pt x="59" y="43"/>
                  <a:pt x="59" y="43"/>
                  <a:pt x="59" y="43"/>
                </a:cubicBezTo>
                <a:cubicBezTo>
                  <a:pt x="78" y="43"/>
                  <a:pt x="97" y="54"/>
                  <a:pt x="116" y="39"/>
                </a:cubicBezTo>
                <a:cubicBezTo>
                  <a:pt x="112" y="55"/>
                  <a:pt x="109" y="58"/>
                  <a:pt x="103" y="69"/>
                </a:cubicBezTo>
                <a:cubicBezTo>
                  <a:pt x="111" y="77"/>
                  <a:pt x="115" y="80"/>
                  <a:pt x="122" y="83"/>
                </a:cubicBezTo>
                <a:cubicBezTo>
                  <a:pt x="103" y="98"/>
                  <a:pt x="84" y="87"/>
                  <a:pt x="65" y="8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4" name="Freeform 131"/>
          <p:cNvSpPr>
            <a:spLocks noEditPoints="1"/>
          </p:cNvSpPr>
          <p:nvPr/>
        </p:nvSpPr>
        <p:spPr bwMode="auto">
          <a:xfrm>
            <a:off x="4659313" y="4057650"/>
            <a:ext cx="322262" cy="323850"/>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5" name="Freeform 132"/>
          <p:cNvSpPr/>
          <p:nvPr/>
        </p:nvSpPr>
        <p:spPr bwMode="auto">
          <a:xfrm>
            <a:off x="5272088" y="4024313"/>
            <a:ext cx="355600" cy="35560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6" name="Freeform 133"/>
          <p:cNvSpPr/>
          <p:nvPr/>
        </p:nvSpPr>
        <p:spPr bwMode="auto">
          <a:xfrm>
            <a:off x="5908675" y="4044950"/>
            <a:ext cx="349250" cy="331788"/>
          </a:xfrm>
          <a:custGeom>
            <a:avLst/>
            <a:gdLst>
              <a:gd name="T0" fmla="*/ 136 w 156"/>
              <a:gd name="T1" fmla="*/ 23 h 148"/>
              <a:gd name="T2" fmla="*/ 113 w 156"/>
              <a:gd name="T3" fmla="*/ 100 h 148"/>
              <a:gd name="T4" fmla="*/ 32 w 156"/>
              <a:gd name="T5" fmla="*/ 75 h 148"/>
              <a:gd name="T6" fmla="*/ 55 w 156"/>
              <a:gd name="T7" fmla="*/ 0 h 148"/>
              <a:gd name="T8" fmla="*/ 11 w 156"/>
              <a:gd name="T9" fmla="*/ 47 h 148"/>
              <a:gd name="T10" fmla="*/ 59 w 156"/>
              <a:gd name="T11" fmla="*/ 137 h 148"/>
              <a:gd name="T12" fmla="*/ 149 w 156"/>
              <a:gd name="T13" fmla="*/ 88 h 148"/>
              <a:gd name="T14" fmla="*/ 136 w 156"/>
              <a:gd name="T15" fmla="*/ 23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48">
                <a:moveTo>
                  <a:pt x="136" y="23"/>
                </a:moveTo>
                <a:cubicBezTo>
                  <a:pt x="113" y="100"/>
                  <a:pt x="113" y="100"/>
                  <a:pt x="113" y="100"/>
                </a:cubicBezTo>
                <a:cubicBezTo>
                  <a:pt x="32" y="75"/>
                  <a:pt x="32" y="75"/>
                  <a:pt x="32" y="75"/>
                </a:cubicBezTo>
                <a:cubicBezTo>
                  <a:pt x="55" y="0"/>
                  <a:pt x="55" y="0"/>
                  <a:pt x="55" y="0"/>
                </a:cubicBezTo>
                <a:cubicBezTo>
                  <a:pt x="35" y="8"/>
                  <a:pt x="18" y="24"/>
                  <a:pt x="11" y="47"/>
                </a:cubicBezTo>
                <a:cubicBezTo>
                  <a:pt x="0" y="85"/>
                  <a:pt x="21" y="125"/>
                  <a:pt x="59" y="137"/>
                </a:cubicBezTo>
                <a:cubicBezTo>
                  <a:pt x="97" y="148"/>
                  <a:pt x="137" y="127"/>
                  <a:pt x="149" y="88"/>
                </a:cubicBezTo>
                <a:cubicBezTo>
                  <a:pt x="156" y="65"/>
                  <a:pt x="151" y="41"/>
                  <a:pt x="136"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7" name="Freeform 134"/>
          <p:cNvSpPr/>
          <p:nvPr/>
        </p:nvSpPr>
        <p:spPr bwMode="auto">
          <a:xfrm>
            <a:off x="6051550" y="4046538"/>
            <a:ext cx="138113" cy="63500"/>
          </a:xfrm>
          <a:custGeom>
            <a:avLst/>
            <a:gdLst>
              <a:gd name="T0" fmla="*/ 87 w 87"/>
              <a:gd name="T1" fmla="*/ 26 h 40"/>
              <a:gd name="T2" fmla="*/ 4 w 87"/>
              <a:gd name="T3" fmla="*/ 0 h 40"/>
              <a:gd name="T4" fmla="*/ 0 w 87"/>
              <a:gd name="T5" fmla="*/ 16 h 40"/>
              <a:gd name="T6" fmla="*/ 82 w 87"/>
              <a:gd name="T7" fmla="*/ 40 h 40"/>
              <a:gd name="T8" fmla="*/ 87 w 87"/>
              <a:gd name="T9" fmla="*/ 26 h 40"/>
            </a:gdLst>
            <a:ahLst/>
            <a:cxnLst>
              <a:cxn ang="0">
                <a:pos x="T0" y="T1"/>
              </a:cxn>
              <a:cxn ang="0">
                <a:pos x="T2" y="T3"/>
              </a:cxn>
              <a:cxn ang="0">
                <a:pos x="T4" y="T5"/>
              </a:cxn>
              <a:cxn ang="0">
                <a:pos x="T6" y="T7"/>
              </a:cxn>
              <a:cxn ang="0">
                <a:pos x="T8" y="T9"/>
              </a:cxn>
            </a:cxnLst>
            <a:rect l="0" t="0" r="r" b="b"/>
            <a:pathLst>
              <a:path w="87" h="40">
                <a:moveTo>
                  <a:pt x="87" y="26"/>
                </a:moveTo>
                <a:lnTo>
                  <a:pt x="4" y="0"/>
                </a:lnTo>
                <a:lnTo>
                  <a:pt x="0" y="16"/>
                </a:lnTo>
                <a:lnTo>
                  <a:pt x="82" y="40"/>
                </a:lnTo>
                <a:lnTo>
                  <a:pt x="87"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8" name="Freeform 135"/>
          <p:cNvSpPr/>
          <p:nvPr/>
        </p:nvSpPr>
        <p:spPr bwMode="auto">
          <a:xfrm>
            <a:off x="6035675" y="4098925"/>
            <a:ext cx="138113" cy="65088"/>
          </a:xfrm>
          <a:custGeom>
            <a:avLst/>
            <a:gdLst>
              <a:gd name="T0" fmla="*/ 87 w 87"/>
              <a:gd name="T1" fmla="*/ 25 h 41"/>
              <a:gd name="T2" fmla="*/ 5 w 87"/>
              <a:gd name="T3" fmla="*/ 0 h 41"/>
              <a:gd name="T4" fmla="*/ 0 w 87"/>
              <a:gd name="T5" fmla="*/ 15 h 41"/>
              <a:gd name="T6" fmla="*/ 82 w 87"/>
              <a:gd name="T7" fmla="*/ 41 h 41"/>
              <a:gd name="T8" fmla="*/ 87 w 87"/>
              <a:gd name="T9" fmla="*/ 25 h 41"/>
            </a:gdLst>
            <a:ahLst/>
            <a:cxnLst>
              <a:cxn ang="0">
                <a:pos x="T0" y="T1"/>
              </a:cxn>
              <a:cxn ang="0">
                <a:pos x="T2" y="T3"/>
              </a:cxn>
              <a:cxn ang="0">
                <a:pos x="T4" y="T5"/>
              </a:cxn>
              <a:cxn ang="0">
                <a:pos x="T6" y="T7"/>
              </a:cxn>
              <a:cxn ang="0">
                <a:pos x="T8" y="T9"/>
              </a:cxn>
            </a:cxnLst>
            <a:rect l="0" t="0" r="r" b="b"/>
            <a:pathLst>
              <a:path w="87" h="41">
                <a:moveTo>
                  <a:pt x="87" y="25"/>
                </a:moveTo>
                <a:lnTo>
                  <a:pt x="5" y="0"/>
                </a:lnTo>
                <a:lnTo>
                  <a:pt x="0" y="15"/>
                </a:lnTo>
                <a:lnTo>
                  <a:pt x="82" y="41"/>
                </a:lnTo>
                <a:lnTo>
                  <a:pt x="87" y="2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09" name="Freeform 136"/>
          <p:cNvSpPr/>
          <p:nvPr/>
        </p:nvSpPr>
        <p:spPr bwMode="auto">
          <a:xfrm>
            <a:off x="6019800" y="4149725"/>
            <a:ext cx="138113" cy="65088"/>
          </a:xfrm>
          <a:custGeom>
            <a:avLst/>
            <a:gdLst>
              <a:gd name="T0" fmla="*/ 0 w 87"/>
              <a:gd name="T1" fmla="*/ 16 h 41"/>
              <a:gd name="T2" fmla="*/ 82 w 87"/>
              <a:gd name="T3" fmla="*/ 41 h 41"/>
              <a:gd name="T4" fmla="*/ 87 w 87"/>
              <a:gd name="T5" fmla="*/ 26 h 41"/>
              <a:gd name="T6" fmla="*/ 5 w 87"/>
              <a:gd name="T7" fmla="*/ 0 h 41"/>
              <a:gd name="T8" fmla="*/ 0 w 87"/>
              <a:gd name="T9" fmla="*/ 16 h 41"/>
            </a:gdLst>
            <a:ahLst/>
            <a:cxnLst>
              <a:cxn ang="0">
                <a:pos x="T0" y="T1"/>
              </a:cxn>
              <a:cxn ang="0">
                <a:pos x="T2" y="T3"/>
              </a:cxn>
              <a:cxn ang="0">
                <a:pos x="T4" y="T5"/>
              </a:cxn>
              <a:cxn ang="0">
                <a:pos x="T6" y="T7"/>
              </a:cxn>
              <a:cxn ang="0">
                <a:pos x="T8" y="T9"/>
              </a:cxn>
            </a:cxnLst>
            <a:rect l="0" t="0" r="r" b="b"/>
            <a:pathLst>
              <a:path w="87" h="41">
                <a:moveTo>
                  <a:pt x="0" y="16"/>
                </a:moveTo>
                <a:lnTo>
                  <a:pt x="82" y="41"/>
                </a:lnTo>
                <a:lnTo>
                  <a:pt x="87" y="26"/>
                </a:lnTo>
                <a:lnTo>
                  <a:pt x="5" y="0"/>
                </a:lnTo>
                <a:lnTo>
                  <a:pt x="0"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0" name="Freeform 137"/>
          <p:cNvSpPr>
            <a:spLocks noEditPoints="1"/>
          </p:cNvSpPr>
          <p:nvPr/>
        </p:nvSpPr>
        <p:spPr bwMode="auto">
          <a:xfrm>
            <a:off x="6573838" y="40576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1" name="Rectangle 138"/>
          <p:cNvSpPr>
            <a:spLocks noChangeArrowheads="1"/>
          </p:cNvSpPr>
          <p:nvPr/>
        </p:nvSpPr>
        <p:spPr bwMode="auto">
          <a:xfrm>
            <a:off x="6711950" y="4175125"/>
            <a:ext cx="47625"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2" name="Rectangle 139"/>
          <p:cNvSpPr>
            <a:spLocks noChangeArrowheads="1"/>
          </p:cNvSpPr>
          <p:nvPr/>
        </p:nvSpPr>
        <p:spPr bwMode="auto">
          <a:xfrm>
            <a:off x="6773863" y="4175125"/>
            <a:ext cx="46037"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3" name="Rectangle 140"/>
          <p:cNvSpPr>
            <a:spLocks noChangeArrowheads="1"/>
          </p:cNvSpPr>
          <p:nvPr/>
        </p:nvSpPr>
        <p:spPr bwMode="auto">
          <a:xfrm>
            <a:off x="6650038" y="4175125"/>
            <a:ext cx="46037"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4" name="Freeform 141"/>
          <p:cNvSpPr>
            <a:spLocks noEditPoints="1"/>
          </p:cNvSpPr>
          <p:nvPr/>
        </p:nvSpPr>
        <p:spPr bwMode="auto">
          <a:xfrm>
            <a:off x="7239000" y="4057650"/>
            <a:ext cx="322263"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5" name="Freeform 142"/>
          <p:cNvSpPr>
            <a:spLocks noEditPoints="1"/>
          </p:cNvSpPr>
          <p:nvPr/>
        </p:nvSpPr>
        <p:spPr bwMode="auto">
          <a:xfrm>
            <a:off x="7861300" y="4032250"/>
            <a:ext cx="354013" cy="355600"/>
          </a:xfrm>
          <a:custGeom>
            <a:avLst/>
            <a:gdLst>
              <a:gd name="T0" fmla="*/ 130 w 158"/>
              <a:gd name="T1" fmla="*/ 28 h 158"/>
              <a:gd name="T2" fmla="*/ 28 w 158"/>
              <a:gd name="T3" fmla="*/ 28 h 158"/>
              <a:gd name="T4" fmla="*/ 28 w 158"/>
              <a:gd name="T5" fmla="*/ 130 h 158"/>
              <a:gd name="T6" fmla="*/ 130 w 158"/>
              <a:gd name="T7" fmla="*/ 130 h 158"/>
              <a:gd name="T8" fmla="*/ 130 w 158"/>
              <a:gd name="T9" fmla="*/ 28 h 158"/>
              <a:gd name="T10" fmla="*/ 120 w 158"/>
              <a:gd name="T11" fmla="*/ 106 h 158"/>
              <a:gd name="T12" fmla="*/ 106 w 158"/>
              <a:gd name="T13" fmla="*/ 120 h 158"/>
              <a:gd name="T14" fmla="*/ 79 w 158"/>
              <a:gd name="T15" fmla="*/ 94 h 158"/>
              <a:gd name="T16" fmla="*/ 53 w 158"/>
              <a:gd name="T17" fmla="*/ 120 h 158"/>
              <a:gd name="T18" fmla="*/ 39 w 158"/>
              <a:gd name="T19" fmla="*/ 106 h 158"/>
              <a:gd name="T20" fmla="*/ 65 w 158"/>
              <a:gd name="T21" fmla="*/ 79 h 158"/>
              <a:gd name="T22" fmla="*/ 39 w 158"/>
              <a:gd name="T23" fmla="*/ 53 h 158"/>
              <a:gd name="T24" fmla="*/ 53 w 158"/>
              <a:gd name="T25" fmla="*/ 39 h 158"/>
              <a:gd name="T26" fmla="*/ 79 w 158"/>
              <a:gd name="T27" fmla="*/ 65 h 158"/>
              <a:gd name="T28" fmla="*/ 106 w 158"/>
              <a:gd name="T29" fmla="*/ 39 h 158"/>
              <a:gd name="T30" fmla="*/ 120 w 158"/>
              <a:gd name="T31" fmla="*/ 53 h 158"/>
              <a:gd name="T32" fmla="*/ 94 w 158"/>
              <a:gd name="T33" fmla="*/ 79 h 158"/>
              <a:gd name="T34" fmla="*/ 120 w 158"/>
              <a:gd name="T35"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6" name="Freeform 143"/>
          <p:cNvSpPr>
            <a:spLocks noEditPoints="1"/>
          </p:cNvSpPr>
          <p:nvPr/>
        </p:nvSpPr>
        <p:spPr bwMode="auto">
          <a:xfrm>
            <a:off x="1533525" y="2859088"/>
            <a:ext cx="300038" cy="382587"/>
          </a:xfrm>
          <a:custGeom>
            <a:avLst/>
            <a:gdLst>
              <a:gd name="T0" fmla="*/ 97 w 134"/>
              <a:gd name="T1" fmla="*/ 36 h 170"/>
              <a:gd name="T2" fmla="*/ 122 w 134"/>
              <a:gd name="T3" fmla="*/ 37 h 170"/>
              <a:gd name="T4" fmla="*/ 0 w 134"/>
              <a:gd name="T5" fmla="*/ 170 h 170"/>
              <a:gd name="T6" fmla="*/ 37 w 134"/>
              <a:gd name="T7" fmla="*/ 37 h 170"/>
              <a:gd name="T8" fmla="*/ 67 w 134"/>
              <a:gd name="T9" fmla="*/ 0 h 170"/>
              <a:gd name="T10" fmla="*/ 17 w 134"/>
              <a:gd name="T11" fmla="*/ 146 h 170"/>
              <a:gd name="T12" fmla="*/ 33 w 134"/>
              <a:gd name="T13" fmla="*/ 148 h 170"/>
              <a:gd name="T14" fmla="*/ 38 w 134"/>
              <a:gd name="T15" fmla="*/ 140 h 170"/>
              <a:gd name="T16" fmla="*/ 34 w 134"/>
              <a:gd name="T17" fmla="*/ 133 h 170"/>
              <a:gd name="T18" fmla="*/ 23 w 134"/>
              <a:gd name="T19" fmla="*/ 129 h 170"/>
              <a:gd name="T20" fmla="*/ 23 w 134"/>
              <a:gd name="T21" fmla="*/ 127 h 170"/>
              <a:gd name="T22" fmla="*/ 28 w 134"/>
              <a:gd name="T23" fmla="*/ 127 h 170"/>
              <a:gd name="T24" fmla="*/ 37 w 134"/>
              <a:gd name="T25" fmla="*/ 129 h 170"/>
              <a:gd name="T26" fmla="*/ 26 w 134"/>
              <a:gd name="T27" fmla="*/ 121 h 170"/>
              <a:gd name="T28" fmla="*/ 16 w 134"/>
              <a:gd name="T29" fmla="*/ 125 h 170"/>
              <a:gd name="T30" fmla="*/ 17 w 134"/>
              <a:gd name="T31" fmla="*/ 134 h 170"/>
              <a:gd name="T32" fmla="*/ 29 w 134"/>
              <a:gd name="T33" fmla="*/ 139 h 170"/>
              <a:gd name="T34" fmla="*/ 29 w 134"/>
              <a:gd name="T35" fmla="*/ 143 h 170"/>
              <a:gd name="T36" fmla="*/ 23 w 134"/>
              <a:gd name="T37" fmla="*/ 142 h 170"/>
              <a:gd name="T38" fmla="*/ 14 w 134"/>
              <a:gd name="T39" fmla="*/ 140 h 170"/>
              <a:gd name="T40" fmla="*/ 43 w 134"/>
              <a:gd name="T41" fmla="*/ 143 h 170"/>
              <a:gd name="T42" fmla="*/ 56 w 134"/>
              <a:gd name="T43" fmla="*/ 149 h 170"/>
              <a:gd name="T44" fmla="*/ 68 w 134"/>
              <a:gd name="T45" fmla="*/ 143 h 170"/>
              <a:gd name="T46" fmla="*/ 66 w 134"/>
              <a:gd name="T47" fmla="*/ 125 h 170"/>
              <a:gd name="T48" fmla="*/ 45 w 134"/>
              <a:gd name="T49" fmla="*/ 125 h 170"/>
              <a:gd name="T50" fmla="*/ 50 w 134"/>
              <a:gd name="T51" fmla="*/ 135 h 170"/>
              <a:gd name="T52" fmla="*/ 56 w 134"/>
              <a:gd name="T53" fmla="*/ 143 h 170"/>
              <a:gd name="T54" fmla="*/ 61 w 134"/>
              <a:gd name="T55" fmla="*/ 135 h 170"/>
              <a:gd name="T56" fmla="*/ 55 w 134"/>
              <a:gd name="T57" fmla="*/ 127 h 170"/>
              <a:gd name="T58" fmla="*/ 50 w 134"/>
              <a:gd name="T59" fmla="*/ 135 h 170"/>
              <a:gd name="T60" fmla="*/ 74 w 134"/>
              <a:gd name="T61" fmla="*/ 149 h 170"/>
              <a:gd name="T62" fmla="*/ 96 w 134"/>
              <a:gd name="T63" fmla="*/ 142 h 170"/>
              <a:gd name="T64" fmla="*/ 83 w 134"/>
              <a:gd name="T65" fmla="*/ 121 h 170"/>
              <a:gd name="T66" fmla="*/ 100 w 134"/>
              <a:gd name="T67" fmla="*/ 121 h 170"/>
              <a:gd name="T68" fmla="*/ 112 w 134"/>
              <a:gd name="T69" fmla="*/ 149 h 170"/>
              <a:gd name="T70" fmla="*/ 121 w 134"/>
              <a:gd name="T71" fmla="*/ 146 h 170"/>
              <a:gd name="T72" fmla="*/ 125 w 134"/>
              <a:gd name="T73" fmla="*/ 135 h 170"/>
              <a:gd name="T74" fmla="*/ 122 w 134"/>
              <a:gd name="T75" fmla="*/ 125 h 170"/>
              <a:gd name="T76" fmla="*/ 112 w 134"/>
              <a:gd name="T77" fmla="*/ 121 h 170"/>
              <a:gd name="T78" fmla="*/ 108 w 134"/>
              <a:gd name="T79" fmla="*/ 128 h 170"/>
              <a:gd name="T80" fmla="*/ 110 w 134"/>
              <a:gd name="T81" fmla="*/ 142 h 170"/>
              <a:gd name="T82" fmla="*/ 115 w 134"/>
              <a:gd name="T83" fmla="*/ 140 h 170"/>
              <a:gd name="T84" fmla="*/ 115 w 134"/>
              <a:gd name="T85" fmla="*/ 129 h 170"/>
              <a:gd name="T86" fmla="*/ 108 w 134"/>
              <a:gd name="T87" fmla="*/ 128 h 170"/>
              <a:gd name="T88" fmla="*/ 90 w 134"/>
              <a:gd name="T89" fmla="*/ 60 h 170"/>
              <a:gd name="T90" fmla="*/ 98 w 134"/>
              <a:gd name="T91" fmla="*/ 55 h 170"/>
              <a:gd name="T92" fmla="*/ 44 w 134"/>
              <a:gd name="T93" fmla="*/ 61 h 170"/>
              <a:gd name="T94" fmla="*/ 37 w 134"/>
              <a:gd name="T95" fmla="*/ 55 h 170"/>
              <a:gd name="T96" fmla="*/ 44 w 134"/>
              <a:gd name="T97" fmla="*/ 61 h 170"/>
              <a:gd name="T98" fmla="*/ 96 w 134"/>
              <a:gd name="T99" fmla="*/ 37 h 170"/>
              <a:gd name="T100" fmla="*/ 40 w 134"/>
              <a:gd name="T101" fmla="*/ 37 h 170"/>
              <a:gd name="T102" fmla="*/ 41 w 134"/>
              <a:gd name="T103" fmla="*/ 49 h 170"/>
              <a:gd name="T104" fmla="*/ 49 w 134"/>
              <a:gd name="T105" fmla="*/ 55 h 170"/>
              <a:gd name="T106" fmla="*/ 92 w 134"/>
              <a:gd name="T107" fmla="*/ 49 h 170"/>
              <a:gd name="T108" fmla="*/ 88 w 134"/>
              <a:gd name="T109" fmla="*/ 60 h 170"/>
              <a:gd name="T110" fmla="*/ 92 w 134"/>
              <a:gd name="T11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0">
                <a:moveTo>
                  <a:pt x="67" y="0"/>
                </a:moveTo>
                <a:cubicBezTo>
                  <a:pt x="84" y="0"/>
                  <a:pt x="97" y="16"/>
                  <a:pt x="97" y="36"/>
                </a:cubicBezTo>
                <a:cubicBezTo>
                  <a:pt x="97" y="37"/>
                  <a:pt x="97" y="37"/>
                  <a:pt x="97" y="37"/>
                </a:cubicBezTo>
                <a:cubicBezTo>
                  <a:pt x="122" y="37"/>
                  <a:pt x="122" y="37"/>
                  <a:pt x="122" y="37"/>
                </a:cubicBezTo>
                <a:cubicBezTo>
                  <a:pt x="134" y="170"/>
                  <a:pt x="134" y="170"/>
                  <a:pt x="134" y="170"/>
                </a:cubicBezTo>
                <a:cubicBezTo>
                  <a:pt x="0" y="170"/>
                  <a:pt x="0" y="170"/>
                  <a:pt x="0" y="170"/>
                </a:cubicBezTo>
                <a:cubicBezTo>
                  <a:pt x="12" y="37"/>
                  <a:pt x="12" y="37"/>
                  <a:pt x="12" y="37"/>
                </a:cubicBezTo>
                <a:cubicBezTo>
                  <a:pt x="37" y="37"/>
                  <a:pt x="37" y="37"/>
                  <a:pt x="37" y="37"/>
                </a:cubicBezTo>
                <a:cubicBezTo>
                  <a:pt x="37" y="36"/>
                  <a:pt x="37" y="36"/>
                  <a:pt x="37" y="36"/>
                </a:cubicBezTo>
                <a:cubicBezTo>
                  <a:pt x="37" y="16"/>
                  <a:pt x="50" y="0"/>
                  <a:pt x="67" y="0"/>
                </a:cubicBezTo>
                <a:close/>
                <a:moveTo>
                  <a:pt x="14" y="140"/>
                </a:moveTo>
                <a:cubicBezTo>
                  <a:pt x="14" y="142"/>
                  <a:pt x="15" y="145"/>
                  <a:pt x="17" y="146"/>
                </a:cubicBezTo>
                <a:cubicBezTo>
                  <a:pt x="18" y="148"/>
                  <a:pt x="22" y="149"/>
                  <a:pt x="26" y="149"/>
                </a:cubicBezTo>
                <a:cubicBezTo>
                  <a:pt x="29" y="149"/>
                  <a:pt x="31" y="149"/>
                  <a:pt x="33" y="148"/>
                </a:cubicBezTo>
                <a:cubicBezTo>
                  <a:pt x="35" y="147"/>
                  <a:pt x="36" y="146"/>
                  <a:pt x="37" y="144"/>
                </a:cubicBezTo>
                <a:cubicBezTo>
                  <a:pt x="38" y="143"/>
                  <a:pt x="38" y="141"/>
                  <a:pt x="38" y="140"/>
                </a:cubicBezTo>
                <a:cubicBezTo>
                  <a:pt x="38" y="138"/>
                  <a:pt x="38" y="137"/>
                  <a:pt x="37" y="136"/>
                </a:cubicBezTo>
                <a:cubicBezTo>
                  <a:pt x="36" y="134"/>
                  <a:pt x="35" y="133"/>
                  <a:pt x="34" y="133"/>
                </a:cubicBezTo>
                <a:cubicBezTo>
                  <a:pt x="32" y="132"/>
                  <a:pt x="30" y="131"/>
                  <a:pt x="26" y="130"/>
                </a:cubicBezTo>
                <a:cubicBezTo>
                  <a:pt x="24" y="130"/>
                  <a:pt x="23" y="130"/>
                  <a:pt x="23" y="129"/>
                </a:cubicBezTo>
                <a:cubicBezTo>
                  <a:pt x="23" y="129"/>
                  <a:pt x="22" y="129"/>
                  <a:pt x="22" y="128"/>
                </a:cubicBezTo>
                <a:cubicBezTo>
                  <a:pt x="22" y="127"/>
                  <a:pt x="23" y="127"/>
                  <a:pt x="23" y="127"/>
                </a:cubicBezTo>
                <a:cubicBezTo>
                  <a:pt x="24" y="126"/>
                  <a:pt x="24" y="126"/>
                  <a:pt x="25" y="126"/>
                </a:cubicBezTo>
                <a:cubicBezTo>
                  <a:pt x="27" y="126"/>
                  <a:pt x="28" y="126"/>
                  <a:pt x="28" y="127"/>
                </a:cubicBezTo>
                <a:cubicBezTo>
                  <a:pt x="29" y="127"/>
                  <a:pt x="29" y="128"/>
                  <a:pt x="30" y="129"/>
                </a:cubicBezTo>
                <a:cubicBezTo>
                  <a:pt x="37" y="129"/>
                  <a:pt x="37" y="129"/>
                  <a:pt x="37" y="129"/>
                </a:cubicBezTo>
                <a:cubicBezTo>
                  <a:pt x="37" y="126"/>
                  <a:pt x="36" y="124"/>
                  <a:pt x="34" y="123"/>
                </a:cubicBezTo>
                <a:cubicBezTo>
                  <a:pt x="32" y="122"/>
                  <a:pt x="30" y="121"/>
                  <a:pt x="26" y="121"/>
                </a:cubicBezTo>
                <a:cubicBezTo>
                  <a:pt x="23" y="121"/>
                  <a:pt x="21" y="121"/>
                  <a:pt x="20" y="122"/>
                </a:cubicBezTo>
                <a:cubicBezTo>
                  <a:pt x="18" y="123"/>
                  <a:pt x="17" y="124"/>
                  <a:pt x="16" y="125"/>
                </a:cubicBezTo>
                <a:cubicBezTo>
                  <a:pt x="15" y="126"/>
                  <a:pt x="15" y="127"/>
                  <a:pt x="15" y="129"/>
                </a:cubicBezTo>
                <a:cubicBezTo>
                  <a:pt x="15" y="131"/>
                  <a:pt x="15" y="133"/>
                  <a:pt x="17" y="134"/>
                </a:cubicBezTo>
                <a:cubicBezTo>
                  <a:pt x="19" y="135"/>
                  <a:pt x="21" y="137"/>
                  <a:pt x="25" y="137"/>
                </a:cubicBezTo>
                <a:cubicBezTo>
                  <a:pt x="27" y="138"/>
                  <a:pt x="29" y="138"/>
                  <a:pt x="29" y="139"/>
                </a:cubicBezTo>
                <a:cubicBezTo>
                  <a:pt x="30" y="140"/>
                  <a:pt x="30" y="140"/>
                  <a:pt x="30" y="141"/>
                </a:cubicBezTo>
                <a:cubicBezTo>
                  <a:pt x="30" y="142"/>
                  <a:pt x="30" y="142"/>
                  <a:pt x="29" y="143"/>
                </a:cubicBezTo>
                <a:cubicBezTo>
                  <a:pt x="29" y="143"/>
                  <a:pt x="28" y="144"/>
                  <a:pt x="26" y="144"/>
                </a:cubicBezTo>
                <a:cubicBezTo>
                  <a:pt x="25" y="144"/>
                  <a:pt x="24" y="143"/>
                  <a:pt x="23" y="142"/>
                </a:cubicBezTo>
                <a:cubicBezTo>
                  <a:pt x="22" y="141"/>
                  <a:pt x="22" y="140"/>
                  <a:pt x="22" y="139"/>
                </a:cubicBezTo>
                <a:cubicBezTo>
                  <a:pt x="14" y="140"/>
                  <a:pt x="14" y="140"/>
                  <a:pt x="14" y="140"/>
                </a:cubicBezTo>
                <a:close/>
                <a:moveTo>
                  <a:pt x="41" y="135"/>
                </a:moveTo>
                <a:cubicBezTo>
                  <a:pt x="41" y="138"/>
                  <a:pt x="42" y="141"/>
                  <a:pt x="43" y="143"/>
                </a:cubicBezTo>
                <a:cubicBezTo>
                  <a:pt x="45" y="145"/>
                  <a:pt x="46" y="147"/>
                  <a:pt x="48" y="148"/>
                </a:cubicBezTo>
                <a:cubicBezTo>
                  <a:pt x="50" y="148"/>
                  <a:pt x="53" y="149"/>
                  <a:pt x="56" y="149"/>
                </a:cubicBezTo>
                <a:cubicBezTo>
                  <a:pt x="59" y="149"/>
                  <a:pt x="61" y="148"/>
                  <a:pt x="63" y="147"/>
                </a:cubicBezTo>
                <a:cubicBezTo>
                  <a:pt x="65" y="146"/>
                  <a:pt x="67" y="145"/>
                  <a:pt x="68" y="143"/>
                </a:cubicBezTo>
                <a:cubicBezTo>
                  <a:pt x="69" y="141"/>
                  <a:pt x="70" y="138"/>
                  <a:pt x="70" y="135"/>
                </a:cubicBezTo>
                <a:cubicBezTo>
                  <a:pt x="70" y="130"/>
                  <a:pt x="68" y="127"/>
                  <a:pt x="66" y="125"/>
                </a:cubicBezTo>
                <a:cubicBezTo>
                  <a:pt x="63" y="122"/>
                  <a:pt x="60" y="121"/>
                  <a:pt x="55" y="121"/>
                </a:cubicBezTo>
                <a:cubicBezTo>
                  <a:pt x="51" y="121"/>
                  <a:pt x="48" y="122"/>
                  <a:pt x="45" y="125"/>
                </a:cubicBezTo>
                <a:cubicBezTo>
                  <a:pt x="43" y="127"/>
                  <a:pt x="41" y="131"/>
                  <a:pt x="41" y="135"/>
                </a:cubicBezTo>
                <a:close/>
                <a:moveTo>
                  <a:pt x="50" y="135"/>
                </a:moveTo>
                <a:cubicBezTo>
                  <a:pt x="50" y="138"/>
                  <a:pt x="50" y="140"/>
                  <a:pt x="51" y="141"/>
                </a:cubicBezTo>
                <a:cubicBezTo>
                  <a:pt x="52" y="142"/>
                  <a:pt x="54" y="143"/>
                  <a:pt x="56" y="143"/>
                </a:cubicBezTo>
                <a:cubicBezTo>
                  <a:pt x="57" y="143"/>
                  <a:pt x="59" y="142"/>
                  <a:pt x="60" y="141"/>
                </a:cubicBezTo>
                <a:cubicBezTo>
                  <a:pt x="61" y="140"/>
                  <a:pt x="61" y="138"/>
                  <a:pt x="61" y="135"/>
                </a:cubicBezTo>
                <a:cubicBezTo>
                  <a:pt x="61" y="132"/>
                  <a:pt x="61" y="130"/>
                  <a:pt x="60" y="129"/>
                </a:cubicBezTo>
                <a:cubicBezTo>
                  <a:pt x="59" y="128"/>
                  <a:pt x="57" y="127"/>
                  <a:pt x="55" y="127"/>
                </a:cubicBezTo>
                <a:cubicBezTo>
                  <a:pt x="54" y="127"/>
                  <a:pt x="52" y="128"/>
                  <a:pt x="51" y="129"/>
                </a:cubicBezTo>
                <a:cubicBezTo>
                  <a:pt x="50" y="130"/>
                  <a:pt x="50" y="132"/>
                  <a:pt x="50" y="135"/>
                </a:cubicBezTo>
                <a:close/>
                <a:moveTo>
                  <a:pt x="74" y="121"/>
                </a:moveTo>
                <a:cubicBezTo>
                  <a:pt x="74" y="149"/>
                  <a:pt x="74" y="149"/>
                  <a:pt x="74" y="149"/>
                </a:cubicBezTo>
                <a:cubicBezTo>
                  <a:pt x="96" y="149"/>
                  <a:pt x="96" y="149"/>
                  <a:pt x="96" y="149"/>
                </a:cubicBezTo>
                <a:cubicBezTo>
                  <a:pt x="96" y="142"/>
                  <a:pt x="96" y="142"/>
                  <a:pt x="96" y="142"/>
                </a:cubicBezTo>
                <a:cubicBezTo>
                  <a:pt x="83" y="142"/>
                  <a:pt x="83" y="142"/>
                  <a:pt x="83" y="142"/>
                </a:cubicBezTo>
                <a:cubicBezTo>
                  <a:pt x="83" y="121"/>
                  <a:pt x="83" y="121"/>
                  <a:pt x="83" y="121"/>
                </a:cubicBezTo>
                <a:cubicBezTo>
                  <a:pt x="74" y="121"/>
                  <a:pt x="74" y="121"/>
                  <a:pt x="74" y="121"/>
                </a:cubicBezTo>
                <a:close/>
                <a:moveTo>
                  <a:pt x="100" y="121"/>
                </a:moveTo>
                <a:cubicBezTo>
                  <a:pt x="100" y="149"/>
                  <a:pt x="100" y="149"/>
                  <a:pt x="100" y="149"/>
                </a:cubicBezTo>
                <a:cubicBezTo>
                  <a:pt x="112" y="149"/>
                  <a:pt x="112" y="149"/>
                  <a:pt x="112" y="149"/>
                </a:cubicBezTo>
                <a:cubicBezTo>
                  <a:pt x="113" y="149"/>
                  <a:pt x="115" y="148"/>
                  <a:pt x="117" y="148"/>
                </a:cubicBezTo>
                <a:cubicBezTo>
                  <a:pt x="118" y="147"/>
                  <a:pt x="120" y="147"/>
                  <a:pt x="121" y="146"/>
                </a:cubicBezTo>
                <a:cubicBezTo>
                  <a:pt x="122" y="145"/>
                  <a:pt x="123" y="143"/>
                  <a:pt x="124" y="142"/>
                </a:cubicBezTo>
                <a:cubicBezTo>
                  <a:pt x="124" y="140"/>
                  <a:pt x="125" y="138"/>
                  <a:pt x="125" y="135"/>
                </a:cubicBezTo>
                <a:cubicBezTo>
                  <a:pt x="125" y="133"/>
                  <a:pt x="124" y="131"/>
                  <a:pt x="124" y="130"/>
                </a:cubicBezTo>
                <a:cubicBezTo>
                  <a:pt x="123" y="128"/>
                  <a:pt x="123" y="126"/>
                  <a:pt x="122" y="125"/>
                </a:cubicBezTo>
                <a:cubicBezTo>
                  <a:pt x="121" y="124"/>
                  <a:pt x="119" y="123"/>
                  <a:pt x="118" y="122"/>
                </a:cubicBezTo>
                <a:cubicBezTo>
                  <a:pt x="116" y="122"/>
                  <a:pt x="114" y="121"/>
                  <a:pt x="112" y="121"/>
                </a:cubicBezTo>
                <a:cubicBezTo>
                  <a:pt x="100" y="121"/>
                  <a:pt x="100" y="121"/>
                  <a:pt x="100" y="121"/>
                </a:cubicBezTo>
                <a:close/>
                <a:moveTo>
                  <a:pt x="108" y="128"/>
                </a:moveTo>
                <a:cubicBezTo>
                  <a:pt x="108" y="142"/>
                  <a:pt x="108" y="142"/>
                  <a:pt x="108" y="142"/>
                </a:cubicBezTo>
                <a:cubicBezTo>
                  <a:pt x="110" y="142"/>
                  <a:pt x="110" y="142"/>
                  <a:pt x="110" y="142"/>
                </a:cubicBezTo>
                <a:cubicBezTo>
                  <a:pt x="112" y="142"/>
                  <a:pt x="113" y="142"/>
                  <a:pt x="114" y="142"/>
                </a:cubicBezTo>
                <a:cubicBezTo>
                  <a:pt x="114" y="141"/>
                  <a:pt x="115" y="141"/>
                  <a:pt x="115" y="140"/>
                </a:cubicBezTo>
                <a:cubicBezTo>
                  <a:pt x="116" y="139"/>
                  <a:pt x="116" y="137"/>
                  <a:pt x="116" y="135"/>
                </a:cubicBezTo>
                <a:cubicBezTo>
                  <a:pt x="116" y="132"/>
                  <a:pt x="116" y="130"/>
                  <a:pt x="115" y="129"/>
                </a:cubicBezTo>
                <a:cubicBezTo>
                  <a:pt x="114" y="128"/>
                  <a:pt x="112" y="128"/>
                  <a:pt x="110" y="128"/>
                </a:cubicBezTo>
                <a:cubicBezTo>
                  <a:pt x="108" y="128"/>
                  <a:pt x="108" y="128"/>
                  <a:pt x="108" y="128"/>
                </a:cubicBezTo>
                <a:close/>
                <a:moveTo>
                  <a:pt x="95" y="50"/>
                </a:moveTo>
                <a:cubicBezTo>
                  <a:pt x="94" y="54"/>
                  <a:pt x="92" y="57"/>
                  <a:pt x="90" y="60"/>
                </a:cubicBezTo>
                <a:cubicBezTo>
                  <a:pt x="91" y="61"/>
                  <a:pt x="91" y="61"/>
                  <a:pt x="92" y="61"/>
                </a:cubicBezTo>
                <a:cubicBezTo>
                  <a:pt x="95" y="61"/>
                  <a:pt x="98" y="58"/>
                  <a:pt x="98" y="55"/>
                </a:cubicBezTo>
                <a:cubicBezTo>
                  <a:pt x="98" y="53"/>
                  <a:pt x="97" y="51"/>
                  <a:pt x="95" y="50"/>
                </a:cubicBezTo>
                <a:close/>
                <a:moveTo>
                  <a:pt x="44" y="61"/>
                </a:moveTo>
                <a:cubicBezTo>
                  <a:pt x="42" y="58"/>
                  <a:pt x="40" y="54"/>
                  <a:pt x="39" y="50"/>
                </a:cubicBezTo>
                <a:cubicBezTo>
                  <a:pt x="37" y="51"/>
                  <a:pt x="37" y="53"/>
                  <a:pt x="37" y="55"/>
                </a:cubicBezTo>
                <a:cubicBezTo>
                  <a:pt x="37" y="58"/>
                  <a:pt x="39" y="61"/>
                  <a:pt x="43" y="61"/>
                </a:cubicBezTo>
                <a:cubicBezTo>
                  <a:pt x="43" y="61"/>
                  <a:pt x="44" y="61"/>
                  <a:pt x="44" y="61"/>
                </a:cubicBezTo>
                <a:close/>
                <a:moveTo>
                  <a:pt x="40" y="37"/>
                </a:moveTo>
                <a:cubicBezTo>
                  <a:pt x="96" y="37"/>
                  <a:pt x="96" y="37"/>
                  <a:pt x="96" y="37"/>
                </a:cubicBezTo>
                <a:cubicBezTo>
                  <a:pt x="95" y="18"/>
                  <a:pt x="83" y="3"/>
                  <a:pt x="68" y="3"/>
                </a:cubicBezTo>
                <a:cubicBezTo>
                  <a:pt x="52" y="3"/>
                  <a:pt x="40" y="18"/>
                  <a:pt x="40" y="37"/>
                </a:cubicBezTo>
                <a:close/>
                <a:moveTo>
                  <a:pt x="43" y="49"/>
                </a:moveTo>
                <a:cubicBezTo>
                  <a:pt x="42" y="49"/>
                  <a:pt x="42" y="49"/>
                  <a:pt x="41" y="49"/>
                </a:cubicBezTo>
                <a:cubicBezTo>
                  <a:pt x="43" y="53"/>
                  <a:pt x="44" y="56"/>
                  <a:pt x="47" y="59"/>
                </a:cubicBezTo>
                <a:cubicBezTo>
                  <a:pt x="48" y="58"/>
                  <a:pt x="49" y="57"/>
                  <a:pt x="49" y="55"/>
                </a:cubicBezTo>
                <a:cubicBezTo>
                  <a:pt x="49" y="51"/>
                  <a:pt x="46" y="49"/>
                  <a:pt x="43" y="49"/>
                </a:cubicBezTo>
                <a:close/>
                <a:moveTo>
                  <a:pt x="92" y="49"/>
                </a:moveTo>
                <a:cubicBezTo>
                  <a:pt x="89" y="49"/>
                  <a:pt x="86" y="51"/>
                  <a:pt x="86" y="55"/>
                </a:cubicBezTo>
                <a:cubicBezTo>
                  <a:pt x="86" y="57"/>
                  <a:pt x="87" y="58"/>
                  <a:pt x="88" y="60"/>
                </a:cubicBezTo>
                <a:cubicBezTo>
                  <a:pt x="91" y="56"/>
                  <a:pt x="92" y="53"/>
                  <a:pt x="94" y="49"/>
                </a:cubicBezTo>
                <a:cubicBezTo>
                  <a:pt x="93" y="49"/>
                  <a:pt x="93" y="49"/>
                  <a:pt x="92"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Freeform 5"/>
          <p:cNvSpPr/>
          <p:nvPr/>
        </p:nvSpPr>
        <p:spPr bwMode="auto">
          <a:xfrm>
            <a:off x="879475" y="1125538"/>
            <a:ext cx="119063" cy="119062"/>
          </a:xfrm>
          <a:custGeom>
            <a:avLst/>
            <a:gdLst>
              <a:gd name="T0" fmla="*/ 65 w 75"/>
              <a:gd name="T1" fmla="*/ 65 h 75"/>
              <a:gd name="T2" fmla="*/ 29 w 75"/>
              <a:gd name="T3" fmla="*/ 75 h 75"/>
              <a:gd name="T4" fmla="*/ 0 w 75"/>
              <a:gd name="T5" fmla="*/ 47 h 75"/>
              <a:gd name="T6" fmla="*/ 10 w 75"/>
              <a:gd name="T7" fmla="*/ 10 h 75"/>
              <a:gd name="T8" fmla="*/ 47 w 75"/>
              <a:gd name="T9" fmla="*/ 0 h 75"/>
              <a:gd name="T10" fmla="*/ 75 w 75"/>
              <a:gd name="T11" fmla="*/ 28 h 75"/>
              <a:gd name="T12" fmla="*/ 65 w 75"/>
              <a:gd name="T13" fmla="*/ 65 h 75"/>
            </a:gdLst>
            <a:ahLst/>
            <a:cxnLst>
              <a:cxn ang="0">
                <a:pos x="T0" y="T1"/>
              </a:cxn>
              <a:cxn ang="0">
                <a:pos x="T2" y="T3"/>
              </a:cxn>
              <a:cxn ang="0">
                <a:pos x="T4" y="T5"/>
              </a:cxn>
              <a:cxn ang="0">
                <a:pos x="T6" y="T7"/>
              </a:cxn>
              <a:cxn ang="0">
                <a:pos x="T8" y="T9"/>
              </a:cxn>
              <a:cxn ang="0">
                <a:pos x="T10" y="T11"/>
              </a:cxn>
              <a:cxn ang="0">
                <a:pos x="T12" y="T13"/>
              </a:cxn>
            </a:cxnLst>
            <a:rect l="0" t="0" r="r" b="b"/>
            <a:pathLst>
              <a:path w="75" h="75">
                <a:moveTo>
                  <a:pt x="65" y="65"/>
                </a:moveTo>
                <a:lnTo>
                  <a:pt x="29" y="75"/>
                </a:lnTo>
                <a:lnTo>
                  <a:pt x="0" y="47"/>
                </a:lnTo>
                <a:lnTo>
                  <a:pt x="10" y="10"/>
                </a:lnTo>
                <a:lnTo>
                  <a:pt x="47" y="0"/>
                </a:lnTo>
                <a:lnTo>
                  <a:pt x="75" y="28"/>
                </a:lnTo>
                <a:lnTo>
                  <a:pt x="65" y="6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3" name="Freeform 6"/>
          <p:cNvSpPr/>
          <p:nvPr/>
        </p:nvSpPr>
        <p:spPr bwMode="auto">
          <a:xfrm>
            <a:off x="796925" y="1041400"/>
            <a:ext cx="349250" cy="350838"/>
          </a:xfrm>
          <a:custGeom>
            <a:avLst/>
            <a:gdLst>
              <a:gd name="T0" fmla="*/ 7 w 155"/>
              <a:gd name="T1" fmla="*/ 57 h 155"/>
              <a:gd name="T2" fmla="*/ 53 w 155"/>
              <a:gd name="T3" fmla="*/ 103 h 155"/>
              <a:gd name="T4" fmla="*/ 93 w 155"/>
              <a:gd name="T5" fmla="*/ 93 h 155"/>
              <a:gd name="T6" fmla="*/ 103 w 155"/>
              <a:gd name="T7" fmla="*/ 53 h 155"/>
              <a:gd name="T8" fmla="*/ 57 w 155"/>
              <a:gd name="T9" fmla="*/ 7 h 155"/>
              <a:gd name="T10" fmla="*/ 127 w 155"/>
              <a:gd name="T11" fmla="*/ 25 h 155"/>
              <a:gd name="T12" fmla="*/ 127 w 155"/>
              <a:gd name="T13" fmla="*/ 127 h 155"/>
              <a:gd name="T14" fmla="*/ 25 w 155"/>
              <a:gd name="T15" fmla="*/ 127 h 155"/>
              <a:gd name="T16" fmla="*/ 7 w 155"/>
              <a:gd name="T17"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5">
                <a:moveTo>
                  <a:pt x="7" y="57"/>
                </a:moveTo>
                <a:cubicBezTo>
                  <a:pt x="53" y="103"/>
                  <a:pt x="53" y="103"/>
                  <a:pt x="53" y="103"/>
                </a:cubicBezTo>
                <a:cubicBezTo>
                  <a:pt x="93" y="93"/>
                  <a:pt x="93" y="93"/>
                  <a:pt x="93" y="93"/>
                </a:cubicBezTo>
                <a:cubicBezTo>
                  <a:pt x="103" y="53"/>
                  <a:pt x="103" y="53"/>
                  <a:pt x="103" y="53"/>
                </a:cubicBezTo>
                <a:cubicBezTo>
                  <a:pt x="57" y="7"/>
                  <a:pt x="57" y="7"/>
                  <a:pt x="57" y="7"/>
                </a:cubicBezTo>
                <a:cubicBezTo>
                  <a:pt x="81" y="0"/>
                  <a:pt x="108" y="6"/>
                  <a:pt x="127" y="25"/>
                </a:cubicBezTo>
                <a:cubicBezTo>
                  <a:pt x="155" y="53"/>
                  <a:pt x="155" y="99"/>
                  <a:pt x="127" y="127"/>
                </a:cubicBezTo>
                <a:cubicBezTo>
                  <a:pt x="99" y="155"/>
                  <a:pt x="53" y="155"/>
                  <a:pt x="25" y="127"/>
                </a:cubicBezTo>
                <a:cubicBezTo>
                  <a:pt x="6" y="108"/>
                  <a:pt x="0" y="81"/>
                  <a:pt x="7" y="5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4" name="Freeform 7"/>
          <p:cNvSpPr/>
          <p:nvPr/>
        </p:nvSpPr>
        <p:spPr bwMode="auto">
          <a:xfrm>
            <a:off x="1574800" y="1146175"/>
            <a:ext cx="69850" cy="66675"/>
          </a:xfrm>
          <a:custGeom>
            <a:avLst/>
            <a:gdLst>
              <a:gd name="T0" fmla="*/ 44 w 44"/>
              <a:gd name="T1" fmla="*/ 4 h 42"/>
              <a:gd name="T2" fmla="*/ 4 w 44"/>
              <a:gd name="T3" fmla="*/ 0 h 42"/>
              <a:gd name="T4" fmla="*/ 0 w 44"/>
              <a:gd name="T5" fmla="*/ 38 h 42"/>
              <a:gd name="T6" fmla="*/ 39 w 44"/>
              <a:gd name="T7" fmla="*/ 42 h 42"/>
              <a:gd name="T8" fmla="*/ 44 w 44"/>
              <a:gd name="T9" fmla="*/ 4 h 42"/>
            </a:gdLst>
            <a:ahLst/>
            <a:cxnLst>
              <a:cxn ang="0">
                <a:pos x="T0" y="T1"/>
              </a:cxn>
              <a:cxn ang="0">
                <a:pos x="T2" y="T3"/>
              </a:cxn>
              <a:cxn ang="0">
                <a:pos x="T4" y="T5"/>
              </a:cxn>
              <a:cxn ang="0">
                <a:pos x="T6" y="T7"/>
              </a:cxn>
              <a:cxn ang="0">
                <a:pos x="T8" y="T9"/>
              </a:cxn>
            </a:cxnLst>
            <a:rect l="0" t="0" r="r" b="b"/>
            <a:pathLst>
              <a:path w="44" h="42">
                <a:moveTo>
                  <a:pt x="44" y="4"/>
                </a:moveTo>
                <a:lnTo>
                  <a:pt x="4" y="0"/>
                </a:lnTo>
                <a:lnTo>
                  <a:pt x="0" y="38"/>
                </a:lnTo>
                <a:lnTo>
                  <a:pt x="39" y="42"/>
                </a:lnTo>
                <a:lnTo>
                  <a:pt x="44"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5" name="Freeform 8"/>
          <p:cNvSpPr>
            <a:spLocks noEditPoints="1"/>
          </p:cNvSpPr>
          <p:nvPr/>
        </p:nvSpPr>
        <p:spPr bwMode="auto">
          <a:xfrm>
            <a:off x="1463675" y="1041400"/>
            <a:ext cx="342900" cy="342900"/>
          </a:xfrm>
          <a:custGeom>
            <a:avLst/>
            <a:gdLst>
              <a:gd name="T0" fmla="*/ 84 w 152"/>
              <a:gd name="T1" fmla="*/ 4 h 152"/>
              <a:gd name="T2" fmla="*/ 5 w 152"/>
              <a:gd name="T3" fmla="*/ 68 h 152"/>
              <a:gd name="T4" fmla="*/ 68 w 152"/>
              <a:gd name="T5" fmla="*/ 147 h 152"/>
              <a:gd name="T6" fmla="*/ 148 w 152"/>
              <a:gd name="T7" fmla="*/ 84 h 152"/>
              <a:gd name="T8" fmla="*/ 84 w 152"/>
              <a:gd name="T9" fmla="*/ 4 h 152"/>
              <a:gd name="T10" fmla="*/ 113 w 152"/>
              <a:gd name="T11" fmla="*/ 121 h 152"/>
              <a:gd name="T12" fmla="*/ 57 w 152"/>
              <a:gd name="T13" fmla="*/ 114 h 152"/>
              <a:gd name="T14" fmla="*/ 60 w 152"/>
              <a:gd name="T15" fmla="*/ 88 h 152"/>
              <a:gd name="T16" fmla="*/ 33 w 152"/>
              <a:gd name="T17" fmla="*/ 85 h 152"/>
              <a:gd name="T18" fmla="*/ 40 w 152"/>
              <a:gd name="T19" fmla="*/ 31 h 152"/>
              <a:gd name="T20" fmla="*/ 96 w 152"/>
              <a:gd name="T21" fmla="*/ 37 h 152"/>
              <a:gd name="T22" fmla="*/ 93 w 152"/>
              <a:gd name="T23" fmla="*/ 64 h 152"/>
              <a:gd name="T24" fmla="*/ 120 w 152"/>
              <a:gd name="T25" fmla="*/ 67 h 152"/>
              <a:gd name="T26" fmla="*/ 113 w 152"/>
              <a:gd name="T27"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52">
                <a:moveTo>
                  <a:pt x="84" y="4"/>
                </a:moveTo>
                <a:cubicBezTo>
                  <a:pt x="45" y="0"/>
                  <a:pt x="9" y="28"/>
                  <a:pt x="5" y="68"/>
                </a:cubicBezTo>
                <a:cubicBezTo>
                  <a:pt x="0" y="107"/>
                  <a:pt x="28" y="143"/>
                  <a:pt x="68" y="147"/>
                </a:cubicBezTo>
                <a:cubicBezTo>
                  <a:pt x="107" y="152"/>
                  <a:pt x="143" y="124"/>
                  <a:pt x="148" y="84"/>
                </a:cubicBezTo>
                <a:cubicBezTo>
                  <a:pt x="152" y="45"/>
                  <a:pt x="124" y="9"/>
                  <a:pt x="84" y="4"/>
                </a:cubicBezTo>
                <a:close/>
                <a:moveTo>
                  <a:pt x="113" y="121"/>
                </a:moveTo>
                <a:cubicBezTo>
                  <a:pt x="57" y="114"/>
                  <a:pt x="57" y="114"/>
                  <a:pt x="57" y="114"/>
                </a:cubicBezTo>
                <a:cubicBezTo>
                  <a:pt x="60" y="88"/>
                  <a:pt x="60" y="88"/>
                  <a:pt x="60" y="88"/>
                </a:cubicBezTo>
                <a:cubicBezTo>
                  <a:pt x="33" y="85"/>
                  <a:pt x="33" y="85"/>
                  <a:pt x="33" y="85"/>
                </a:cubicBezTo>
                <a:cubicBezTo>
                  <a:pt x="40" y="31"/>
                  <a:pt x="40" y="31"/>
                  <a:pt x="40" y="31"/>
                </a:cubicBezTo>
                <a:cubicBezTo>
                  <a:pt x="96" y="37"/>
                  <a:pt x="96" y="37"/>
                  <a:pt x="96" y="37"/>
                </a:cubicBezTo>
                <a:cubicBezTo>
                  <a:pt x="93" y="64"/>
                  <a:pt x="93" y="64"/>
                  <a:pt x="93" y="64"/>
                </a:cubicBezTo>
                <a:cubicBezTo>
                  <a:pt x="120" y="67"/>
                  <a:pt x="120" y="67"/>
                  <a:pt x="120" y="67"/>
                </a:cubicBezTo>
                <a:lnTo>
                  <a:pt x="113" y="1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6" name="Freeform 9"/>
          <p:cNvSpPr/>
          <p:nvPr/>
        </p:nvSpPr>
        <p:spPr bwMode="auto">
          <a:xfrm>
            <a:off x="1625600" y="1216025"/>
            <a:ext cx="73025" cy="63500"/>
          </a:xfrm>
          <a:custGeom>
            <a:avLst/>
            <a:gdLst>
              <a:gd name="T0" fmla="*/ 25 w 46"/>
              <a:gd name="T1" fmla="*/ 20 h 40"/>
              <a:gd name="T2" fmla="*/ 3 w 46"/>
              <a:gd name="T3" fmla="*/ 18 h 40"/>
              <a:gd name="T4" fmla="*/ 0 w 46"/>
              <a:gd name="T5" fmla="*/ 35 h 40"/>
              <a:gd name="T6" fmla="*/ 42 w 46"/>
              <a:gd name="T7" fmla="*/ 40 h 40"/>
              <a:gd name="T8" fmla="*/ 46 w 46"/>
              <a:gd name="T9" fmla="*/ 3 h 40"/>
              <a:gd name="T10" fmla="*/ 27 w 46"/>
              <a:gd name="T11" fmla="*/ 0 h 40"/>
              <a:gd name="T12" fmla="*/ 25 w 46"/>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25" y="20"/>
                </a:moveTo>
                <a:lnTo>
                  <a:pt x="3" y="18"/>
                </a:lnTo>
                <a:lnTo>
                  <a:pt x="0" y="35"/>
                </a:lnTo>
                <a:lnTo>
                  <a:pt x="42" y="40"/>
                </a:lnTo>
                <a:lnTo>
                  <a:pt x="46" y="3"/>
                </a:lnTo>
                <a:lnTo>
                  <a:pt x="27" y="0"/>
                </a:lnTo>
                <a:lnTo>
                  <a:pt x="25"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7" name="Freeform 10"/>
          <p:cNvSpPr>
            <a:spLocks noEditPoints="1"/>
          </p:cNvSpPr>
          <p:nvPr/>
        </p:nvSpPr>
        <p:spPr bwMode="auto">
          <a:xfrm>
            <a:off x="2120900" y="1654175"/>
            <a:ext cx="292100" cy="293688"/>
          </a:xfrm>
          <a:custGeom>
            <a:avLst/>
            <a:gdLst>
              <a:gd name="T0" fmla="*/ 130 w 130"/>
              <a:gd name="T1" fmla="*/ 15 h 130"/>
              <a:gd name="T2" fmla="*/ 115 w 130"/>
              <a:gd name="T3" fmla="*/ 0 h 130"/>
              <a:gd name="T4" fmla="*/ 15 w 130"/>
              <a:gd name="T5" fmla="*/ 0 h 130"/>
              <a:gd name="T6" fmla="*/ 0 w 130"/>
              <a:gd name="T7" fmla="*/ 15 h 130"/>
              <a:gd name="T8" fmla="*/ 0 w 130"/>
              <a:gd name="T9" fmla="*/ 115 h 130"/>
              <a:gd name="T10" fmla="*/ 15 w 130"/>
              <a:gd name="T11" fmla="*/ 130 h 130"/>
              <a:gd name="T12" fmla="*/ 115 w 130"/>
              <a:gd name="T13" fmla="*/ 130 h 130"/>
              <a:gd name="T14" fmla="*/ 130 w 130"/>
              <a:gd name="T15" fmla="*/ 115 h 130"/>
              <a:gd name="T16" fmla="*/ 130 w 130"/>
              <a:gd name="T17" fmla="*/ 15 h 130"/>
              <a:gd name="T18" fmla="*/ 111 w 130"/>
              <a:gd name="T19" fmla="*/ 34 h 130"/>
              <a:gd name="T20" fmla="*/ 100 w 130"/>
              <a:gd name="T21" fmla="*/ 46 h 130"/>
              <a:gd name="T22" fmla="*/ 88 w 130"/>
              <a:gd name="T23" fmla="*/ 34 h 130"/>
              <a:gd name="T24" fmla="*/ 100 w 130"/>
              <a:gd name="T25" fmla="*/ 23 h 130"/>
              <a:gd name="T26" fmla="*/ 111 w 130"/>
              <a:gd name="T27" fmla="*/ 34 h 130"/>
              <a:gd name="T28" fmla="*/ 111 w 130"/>
              <a:gd name="T29" fmla="*/ 96 h 130"/>
              <a:gd name="T30" fmla="*/ 100 w 130"/>
              <a:gd name="T31" fmla="*/ 107 h 130"/>
              <a:gd name="T32" fmla="*/ 88 w 130"/>
              <a:gd name="T33" fmla="*/ 96 h 130"/>
              <a:gd name="T34" fmla="*/ 100 w 130"/>
              <a:gd name="T35" fmla="*/ 84 h 130"/>
              <a:gd name="T36" fmla="*/ 111 w 130"/>
              <a:gd name="T37" fmla="*/ 96 h 130"/>
              <a:gd name="T38" fmla="*/ 77 w 130"/>
              <a:gd name="T39" fmla="*/ 34 h 130"/>
              <a:gd name="T40" fmla="*/ 65 w 130"/>
              <a:gd name="T41" fmla="*/ 46 h 130"/>
              <a:gd name="T42" fmla="*/ 53 w 130"/>
              <a:gd name="T43" fmla="*/ 34 h 130"/>
              <a:gd name="T44" fmla="*/ 65 w 130"/>
              <a:gd name="T45" fmla="*/ 23 h 130"/>
              <a:gd name="T46" fmla="*/ 77 w 130"/>
              <a:gd name="T47" fmla="*/ 34 h 130"/>
              <a:gd name="T48" fmla="*/ 77 w 130"/>
              <a:gd name="T49" fmla="*/ 96 h 130"/>
              <a:gd name="T50" fmla="*/ 65 w 130"/>
              <a:gd name="T51" fmla="*/ 107 h 130"/>
              <a:gd name="T52" fmla="*/ 53 w 130"/>
              <a:gd name="T53" fmla="*/ 96 h 130"/>
              <a:gd name="T54" fmla="*/ 65 w 130"/>
              <a:gd name="T55" fmla="*/ 84 h 130"/>
              <a:gd name="T56" fmla="*/ 77 w 130"/>
              <a:gd name="T57" fmla="*/ 96 h 130"/>
              <a:gd name="T58" fmla="*/ 42 w 130"/>
              <a:gd name="T59" fmla="*/ 34 h 130"/>
              <a:gd name="T60" fmla="*/ 30 w 130"/>
              <a:gd name="T61" fmla="*/ 46 h 130"/>
              <a:gd name="T62" fmla="*/ 19 w 130"/>
              <a:gd name="T63" fmla="*/ 34 h 130"/>
              <a:gd name="T64" fmla="*/ 30 w 130"/>
              <a:gd name="T65" fmla="*/ 23 h 130"/>
              <a:gd name="T66" fmla="*/ 42 w 130"/>
              <a:gd name="T67" fmla="*/ 34 h 130"/>
              <a:gd name="T68" fmla="*/ 42 w 130"/>
              <a:gd name="T69" fmla="*/ 96 h 130"/>
              <a:gd name="T70" fmla="*/ 30 w 130"/>
              <a:gd name="T71" fmla="*/ 107 h 130"/>
              <a:gd name="T72" fmla="*/ 19 w 130"/>
              <a:gd name="T73" fmla="*/ 96 h 130"/>
              <a:gd name="T74" fmla="*/ 30 w 130"/>
              <a:gd name="T75" fmla="*/ 84 h 130"/>
              <a:gd name="T76" fmla="*/ 42 w 130"/>
              <a:gd name="T77" fmla="*/ 9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130">
                <a:moveTo>
                  <a:pt x="130" y="15"/>
                </a:moveTo>
                <a:cubicBezTo>
                  <a:pt x="130" y="7"/>
                  <a:pt x="123" y="0"/>
                  <a:pt x="115" y="0"/>
                </a:cubicBezTo>
                <a:cubicBezTo>
                  <a:pt x="15" y="0"/>
                  <a:pt x="15" y="0"/>
                  <a:pt x="15" y="0"/>
                </a:cubicBezTo>
                <a:cubicBezTo>
                  <a:pt x="7" y="0"/>
                  <a:pt x="0" y="7"/>
                  <a:pt x="0" y="15"/>
                </a:cubicBezTo>
                <a:cubicBezTo>
                  <a:pt x="0" y="115"/>
                  <a:pt x="0" y="115"/>
                  <a:pt x="0" y="115"/>
                </a:cubicBezTo>
                <a:cubicBezTo>
                  <a:pt x="0" y="123"/>
                  <a:pt x="7" y="130"/>
                  <a:pt x="15" y="130"/>
                </a:cubicBezTo>
                <a:cubicBezTo>
                  <a:pt x="115" y="130"/>
                  <a:pt x="115" y="130"/>
                  <a:pt x="115" y="130"/>
                </a:cubicBezTo>
                <a:cubicBezTo>
                  <a:pt x="123" y="130"/>
                  <a:pt x="130" y="123"/>
                  <a:pt x="130" y="115"/>
                </a:cubicBezTo>
                <a:cubicBezTo>
                  <a:pt x="130" y="15"/>
                  <a:pt x="130" y="15"/>
                  <a:pt x="130" y="15"/>
                </a:cubicBezTo>
                <a:close/>
                <a:moveTo>
                  <a:pt x="111" y="34"/>
                </a:moveTo>
                <a:cubicBezTo>
                  <a:pt x="111" y="41"/>
                  <a:pt x="106" y="46"/>
                  <a:pt x="100" y="46"/>
                </a:cubicBezTo>
                <a:cubicBezTo>
                  <a:pt x="93" y="46"/>
                  <a:pt x="88" y="41"/>
                  <a:pt x="88" y="34"/>
                </a:cubicBezTo>
                <a:cubicBezTo>
                  <a:pt x="88" y="28"/>
                  <a:pt x="93" y="23"/>
                  <a:pt x="100" y="23"/>
                </a:cubicBezTo>
                <a:cubicBezTo>
                  <a:pt x="106" y="23"/>
                  <a:pt x="111" y="28"/>
                  <a:pt x="111" y="34"/>
                </a:cubicBezTo>
                <a:close/>
                <a:moveTo>
                  <a:pt x="111" y="96"/>
                </a:moveTo>
                <a:cubicBezTo>
                  <a:pt x="111" y="102"/>
                  <a:pt x="106" y="107"/>
                  <a:pt x="100" y="107"/>
                </a:cubicBezTo>
                <a:cubicBezTo>
                  <a:pt x="93" y="107"/>
                  <a:pt x="88" y="102"/>
                  <a:pt x="88" y="96"/>
                </a:cubicBezTo>
                <a:cubicBezTo>
                  <a:pt x="88" y="89"/>
                  <a:pt x="93" y="84"/>
                  <a:pt x="100" y="84"/>
                </a:cubicBezTo>
                <a:cubicBezTo>
                  <a:pt x="106" y="84"/>
                  <a:pt x="111" y="89"/>
                  <a:pt x="111" y="96"/>
                </a:cubicBezTo>
                <a:close/>
                <a:moveTo>
                  <a:pt x="77" y="34"/>
                </a:moveTo>
                <a:cubicBezTo>
                  <a:pt x="77" y="41"/>
                  <a:pt x="71" y="46"/>
                  <a:pt x="65" y="46"/>
                </a:cubicBezTo>
                <a:cubicBezTo>
                  <a:pt x="59" y="46"/>
                  <a:pt x="53" y="41"/>
                  <a:pt x="53" y="34"/>
                </a:cubicBezTo>
                <a:cubicBezTo>
                  <a:pt x="53" y="28"/>
                  <a:pt x="59" y="23"/>
                  <a:pt x="65" y="23"/>
                </a:cubicBezTo>
                <a:cubicBezTo>
                  <a:pt x="71" y="23"/>
                  <a:pt x="77" y="28"/>
                  <a:pt x="77" y="34"/>
                </a:cubicBezTo>
                <a:close/>
                <a:moveTo>
                  <a:pt x="77" y="96"/>
                </a:moveTo>
                <a:cubicBezTo>
                  <a:pt x="77" y="102"/>
                  <a:pt x="71" y="107"/>
                  <a:pt x="65" y="107"/>
                </a:cubicBezTo>
                <a:cubicBezTo>
                  <a:pt x="59" y="107"/>
                  <a:pt x="53" y="102"/>
                  <a:pt x="53" y="96"/>
                </a:cubicBezTo>
                <a:cubicBezTo>
                  <a:pt x="53" y="89"/>
                  <a:pt x="59" y="84"/>
                  <a:pt x="65" y="84"/>
                </a:cubicBezTo>
                <a:cubicBezTo>
                  <a:pt x="71" y="84"/>
                  <a:pt x="77" y="89"/>
                  <a:pt x="77" y="96"/>
                </a:cubicBezTo>
                <a:close/>
                <a:moveTo>
                  <a:pt x="42" y="34"/>
                </a:moveTo>
                <a:cubicBezTo>
                  <a:pt x="42" y="41"/>
                  <a:pt x="37" y="46"/>
                  <a:pt x="30" y="46"/>
                </a:cubicBezTo>
                <a:cubicBezTo>
                  <a:pt x="24" y="46"/>
                  <a:pt x="19" y="41"/>
                  <a:pt x="19" y="34"/>
                </a:cubicBezTo>
                <a:cubicBezTo>
                  <a:pt x="19" y="28"/>
                  <a:pt x="24" y="23"/>
                  <a:pt x="30" y="23"/>
                </a:cubicBezTo>
                <a:cubicBezTo>
                  <a:pt x="37" y="23"/>
                  <a:pt x="42" y="28"/>
                  <a:pt x="42" y="34"/>
                </a:cubicBezTo>
                <a:close/>
                <a:moveTo>
                  <a:pt x="42" y="96"/>
                </a:moveTo>
                <a:cubicBezTo>
                  <a:pt x="42" y="102"/>
                  <a:pt x="37" y="107"/>
                  <a:pt x="30" y="107"/>
                </a:cubicBezTo>
                <a:cubicBezTo>
                  <a:pt x="24" y="107"/>
                  <a:pt x="19" y="102"/>
                  <a:pt x="19" y="96"/>
                </a:cubicBezTo>
                <a:cubicBezTo>
                  <a:pt x="19" y="89"/>
                  <a:pt x="24" y="84"/>
                  <a:pt x="30" y="84"/>
                </a:cubicBezTo>
                <a:cubicBezTo>
                  <a:pt x="37" y="84"/>
                  <a:pt x="42" y="89"/>
                  <a:pt x="42" y="9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8" name="Freeform 11"/>
          <p:cNvSpPr>
            <a:spLocks noEditPoints="1"/>
          </p:cNvSpPr>
          <p:nvPr/>
        </p:nvSpPr>
        <p:spPr bwMode="auto">
          <a:xfrm>
            <a:off x="2743200" y="1627188"/>
            <a:ext cx="346075" cy="347662"/>
          </a:xfrm>
          <a:custGeom>
            <a:avLst/>
            <a:gdLst>
              <a:gd name="T0" fmla="*/ 77 w 154"/>
              <a:gd name="T1" fmla="*/ 0 h 154"/>
              <a:gd name="T2" fmla="*/ 0 w 154"/>
              <a:gd name="T3" fmla="*/ 77 h 154"/>
              <a:gd name="T4" fmla="*/ 77 w 154"/>
              <a:gd name="T5" fmla="*/ 154 h 154"/>
              <a:gd name="T6" fmla="*/ 154 w 154"/>
              <a:gd name="T7" fmla="*/ 77 h 154"/>
              <a:gd name="T8" fmla="*/ 77 w 154"/>
              <a:gd name="T9" fmla="*/ 0 h 154"/>
              <a:gd name="T10" fmla="*/ 46 w 154"/>
              <a:gd name="T11" fmla="*/ 28 h 154"/>
              <a:gd name="T12" fmla="*/ 59 w 154"/>
              <a:gd name="T13" fmla="*/ 46 h 154"/>
              <a:gd name="T14" fmla="*/ 46 w 154"/>
              <a:gd name="T15" fmla="*/ 64 h 154"/>
              <a:gd name="T16" fmla="*/ 32 w 154"/>
              <a:gd name="T17" fmla="*/ 46 h 154"/>
              <a:gd name="T18" fmla="*/ 46 w 154"/>
              <a:gd name="T19" fmla="*/ 28 h 154"/>
              <a:gd name="T20" fmla="*/ 108 w 154"/>
              <a:gd name="T21" fmla="*/ 28 h 154"/>
              <a:gd name="T22" fmla="*/ 122 w 154"/>
              <a:gd name="T23" fmla="*/ 46 h 154"/>
              <a:gd name="T24" fmla="*/ 108 w 154"/>
              <a:gd name="T25" fmla="*/ 64 h 154"/>
              <a:gd name="T26" fmla="*/ 95 w 154"/>
              <a:gd name="T27" fmla="*/ 46 h 154"/>
              <a:gd name="T28" fmla="*/ 108 w 154"/>
              <a:gd name="T29" fmla="*/ 28 h 154"/>
              <a:gd name="T30" fmla="*/ 46 w 154"/>
              <a:gd name="T31" fmla="*/ 37 h 154"/>
              <a:gd name="T32" fmla="*/ 37 w 154"/>
              <a:gd name="T33" fmla="*/ 46 h 154"/>
              <a:gd name="T34" fmla="*/ 46 w 154"/>
              <a:gd name="T35" fmla="*/ 55 h 154"/>
              <a:gd name="T36" fmla="*/ 55 w 154"/>
              <a:gd name="T37" fmla="*/ 46 h 154"/>
              <a:gd name="T38" fmla="*/ 46 w 154"/>
              <a:gd name="T39" fmla="*/ 37 h 154"/>
              <a:gd name="T40" fmla="*/ 108 w 154"/>
              <a:gd name="T41" fmla="*/ 37 h 154"/>
              <a:gd name="T42" fmla="*/ 99 w 154"/>
              <a:gd name="T43" fmla="*/ 46 h 154"/>
              <a:gd name="T44" fmla="*/ 108 w 154"/>
              <a:gd name="T45" fmla="*/ 55 h 154"/>
              <a:gd name="T46" fmla="*/ 117 w 154"/>
              <a:gd name="T47" fmla="*/ 46 h 154"/>
              <a:gd name="T48" fmla="*/ 108 w 154"/>
              <a:gd name="T49" fmla="*/ 37 h 154"/>
              <a:gd name="T50" fmla="*/ 77 w 154"/>
              <a:gd name="T51" fmla="*/ 77 h 154"/>
              <a:gd name="T52" fmla="*/ 131 w 154"/>
              <a:gd name="T53" fmla="*/ 96 h 154"/>
              <a:gd name="T54" fmla="*/ 77 w 154"/>
              <a:gd name="T55" fmla="*/ 140 h 154"/>
              <a:gd name="T56" fmla="*/ 23 w 154"/>
              <a:gd name="T57" fmla="*/ 96 h 154"/>
              <a:gd name="T58" fmla="*/ 77 w 154"/>
              <a:gd name="T59"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77"/>
                </a:moveTo>
                <a:cubicBezTo>
                  <a:pt x="104" y="77"/>
                  <a:pt x="131" y="86"/>
                  <a:pt x="131" y="96"/>
                </a:cubicBezTo>
                <a:cubicBezTo>
                  <a:pt x="131" y="123"/>
                  <a:pt x="107" y="140"/>
                  <a:pt x="77" y="140"/>
                </a:cubicBezTo>
                <a:cubicBezTo>
                  <a:pt x="47" y="140"/>
                  <a:pt x="23" y="123"/>
                  <a:pt x="23" y="96"/>
                </a:cubicBezTo>
                <a:cubicBezTo>
                  <a:pt x="23" y="86"/>
                  <a:pt x="50" y="77"/>
                  <a:pt x="77" y="7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9" name="Freeform 12"/>
          <p:cNvSpPr>
            <a:spLocks noEditPoints="1"/>
          </p:cNvSpPr>
          <p:nvPr/>
        </p:nvSpPr>
        <p:spPr bwMode="auto">
          <a:xfrm>
            <a:off x="3355975" y="1617663"/>
            <a:ext cx="347663" cy="347662"/>
          </a:xfrm>
          <a:custGeom>
            <a:avLst/>
            <a:gdLst>
              <a:gd name="T0" fmla="*/ 77 w 154"/>
              <a:gd name="T1" fmla="*/ 0 h 154"/>
              <a:gd name="T2" fmla="*/ 0 w 154"/>
              <a:gd name="T3" fmla="*/ 77 h 154"/>
              <a:gd name="T4" fmla="*/ 77 w 154"/>
              <a:gd name="T5" fmla="*/ 154 h 154"/>
              <a:gd name="T6" fmla="*/ 154 w 154"/>
              <a:gd name="T7" fmla="*/ 77 h 154"/>
              <a:gd name="T8" fmla="*/ 77 w 154"/>
              <a:gd name="T9" fmla="*/ 0 h 154"/>
              <a:gd name="T10" fmla="*/ 46 w 154"/>
              <a:gd name="T11" fmla="*/ 28 h 154"/>
              <a:gd name="T12" fmla="*/ 59 w 154"/>
              <a:gd name="T13" fmla="*/ 46 h 154"/>
              <a:gd name="T14" fmla="*/ 46 w 154"/>
              <a:gd name="T15" fmla="*/ 64 h 154"/>
              <a:gd name="T16" fmla="*/ 32 w 154"/>
              <a:gd name="T17" fmla="*/ 46 h 154"/>
              <a:gd name="T18" fmla="*/ 46 w 154"/>
              <a:gd name="T19" fmla="*/ 28 h 154"/>
              <a:gd name="T20" fmla="*/ 108 w 154"/>
              <a:gd name="T21" fmla="*/ 28 h 154"/>
              <a:gd name="T22" fmla="*/ 122 w 154"/>
              <a:gd name="T23" fmla="*/ 46 h 154"/>
              <a:gd name="T24" fmla="*/ 108 w 154"/>
              <a:gd name="T25" fmla="*/ 64 h 154"/>
              <a:gd name="T26" fmla="*/ 117 w 154"/>
              <a:gd name="T27" fmla="*/ 84 h 154"/>
              <a:gd name="T28" fmla="*/ 99 w 154"/>
              <a:gd name="T29" fmla="*/ 84 h 154"/>
              <a:gd name="T30" fmla="*/ 108 w 154"/>
              <a:gd name="T31" fmla="*/ 64 h 154"/>
              <a:gd name="T32" fmla="*/ 95 w 154"/>
              <a:gd name="T33" fmla="*/ 46 h 154"/>
              <a:gd name="T34" fmla="*/ 108 w 154"/>
              <a:gd name="T35" fmla="*/ 28 h 154"/>
              <a:gd name="T36" fmla="*/ 46 w 154"/>
              <a:gd name="T37" fmla="*/ 37 h 154"/>
              <a:gd name="T38" fmla="*/ 37 w 154"/>
              <a:gd name="T39" fmla="*/ 46 h 154"/>
              <a:gd name="T40" fmla="*/ 46 w 154"/>
              <a:gd name="T41" fmla="*/ 55 h 154"/>
              <a:gd name="T42" fmla="*/ 55 w 154"/>
              <a:gd name="T43" fmla="*/ 46 h 154"/>
              <a:gd name="T44" fmla="*/ 46 w 154"/>
              <a:gd name="T45" fmla="*/ 37 h 154"/>
              <a:gd name="T46" fmla="*/ 108 w 154"/>
              <a:gd name="T47" fmla="*/ 37 h 154"/>
              <a:gd name="T48" fmla="*/ 99 w 154"/>
              <a:gd name="T49" fmla="*/ 46 h 154"/>
              <a:gd name="T50" fmla="*/ 108 w 154"/>
              <a:gd name="T51" fmla="*/ 55 h 154"/>
              <a:gd name="T52" fmla="*/ 117 w 154"/>
              <a:gd name="T53" fmla="*/ 46 h 154"/>
              <a:gd name="T54" fmla="*/ 108 w 154"/>
              <a:gd name="T55" fmla="*/ 37 h 154"/>
              <a:gd name="T56" fmla="*/ 77 w 154"/>
              <a:gd name="T57" fmla="*/ 104 h 154"/>
              <a:gd name="T58" fmla="*/ 99 w 154"/>
              <a:gd name="T59" fmla="*/ 117 h 154"/>
              <a:gd name="T60" fmla="*/ 98 w 154"/>
              <a:gd name="T61" fmla="*/ 121 h 154"/>
              <a:gd name="T62" fmla="*/ 77 w 154"/>
              <a:gd name="T63" fmla="*/ 117 h 154"/>
              <a:gd name="T64" fmla="*/ 56 w 154"/>
              <a:gd name="T65" fmla="*/ 121 h 154"/>
              <a:gd name="T66" fmla="*/ 55 w 154"/>
              <a:gd name="T67" fmla="*/ 117 h 154"/>
              <a:gd name="T68" fmla="*/ 77 w 154"/>
              <a:gd name="T69" fmla="*/ 10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11" y="71"/>
                  <a:pt x="117" y="78"/>
                  <a:pt x="117" y="84"/>
                </a:cubicBezTo>
                <a:cubicBezTo>
                  <a:pt x="117" y="98"/>
                  <a:pt x="99" y="98"/>
                  <a:pt x="99" y="84"/>
                </a:cubicBezTo>
                <a:cubicBezTo>
                  <a:pt x="99" y="78"/>
                  <a:pt x="105" y="71"/>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104"/>
                </a:moveTo>
                <a:cubicBezTo>
                  <a:pt x="89" y="104"/>
                  <a:pt x="99" y="112"/>
                  <a:pt x="99" y="117"/>
                </a:cubicBezTo>
                <a:cubicBezTo>
                  <a:pt x="99" y="119"/>
                  <a:pt x="99" y="120"/>
                  <a:pt x="98" y="121"/>
                </a:cubicBezTo>
                <a:cubicBezTo>
                  <a:pt x="93" y="119"/>
                  <a:pt x="85" y="117"/>
                  <a:pt x="77" y="117"/>
                </a:cubicBezTo>
                <a:cubicBezTo>
                  <a:pt x="69" y="117"/>
                  <a:pt x="61" y="119"/>
                  <a:pt x="56" y="121"/>
                </a:cubicBezTo>
                <a:cubicBezTo>
                  <a:pt x="55" y="120"/>
                  <a:pt x="55" y="119"/>
                  <a:pt x="55" y="117"/>
                </a:cubicBezTo>
                <a:cubicBezTo>
                  <a:pt x="55" y="112"/>
                  <a:pt x="65" y="104"/>
                  <a:pt x="77" y="10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0" name="Freeform 13"/>
          <p:cNvSpPr/>
          <p:nvPr/>
        </p:nvSpPr>
        <p:spPr bwMode="auto">
          <a:xfrm>
            <a:off x="4008438" y="1570038"/>
            <a:ext cx="300037" cy="415925"/>
          </a:xfrm>
          <a:custGeom>
            <a:avLst/>
            <a:gdLst>
              <a:gd name="T0" fmla="*/ 64 w 133"/>
              <a:gd name="T1" fmla="*/ 0 h 184"/>
              <a:gd name="T2" fmla="*/ 89 w 133"/>
              <a:gd name="T3" fmla="*/ 59 h 184"/>
              <a:gd name="T4" fmla="*/ 93 w 133"/>
              <a:gd name="T5" fmla="*/ 39 h 184"/>
              <a:gd name="T6" fmla="*/ 109 w 133"/>
              <a:gd name="T7" fmla="*/ 93 h 184"/>
              <a:gd name="T8" fmla="*/ 118 w 133"/>
              <a:gd name="T9" fmla="*/ 73 h 184"/>
              <a:gd name="T10" fmla="*/ 123 w 133"/>
              <a:gd name="T11" fmla="*/ 134 h 184"/>
              <a:gd name="T12" fmla="*/ 133 w 133"/>
              <a:gd name="T13" fmla="*/ 124 h 184"/>
              <a:gd name="T14" fmla="*/ 117 w 133"/>
              <a:gd name="T15" fmla="*/ 169 h 184"/>
              <a:gd name="T16" fmla="*/ 76 w 133"/>
              <a:gd name="T17" fmla="*/ 184 h 184"/>
              <a:gd name="T18" fmla="*/ 85 w 133"/>
              <a:gd name="T19" fmla="*/ 178 h 184"/>
              <a:gd name="T20" fmla="*/ 101 w 133"/>
              <a:gd name="T21" fmla="*/ 140 h 184"/>
              <a:gd name="T22" fmla="*/ 94 w 133"/>
              <a:gd name="T23" fmla="*/ 143 h 184"/>
              <a:gd name="T24" fmla="*/ 94 w 133"/>
              <a:gd name="T25" fmla="*/ 116 h 184"/>
              <a:gd name="T26" fmla="*/ 85 w 133"/>
              <a:gd name="T27" fmla="*/ 132 h 184"/>
              <a:gd name="T28" fmla="*/ 74 w 133"/>
              <a:gd name="T29" fmla="*/ 100 h 184"/>
              <a:gd name="T30" fmla="*/ 62 w 133"/>
              <a:gd name="T31" fmla="*/ 131 h 184"/>
              <a:gd name="T32" fmla="*/ 53 w 133"/>
              <a:gd name="T33" fmla="*/ 118 h 184"/>
              <a:gd name="T34" fmla="*/ 52 w 133"/>
              <a:gd name="T35" fmla="*/ 150 h 184"/>
              <a:gd name="T36" fmla="*/ 37 w 133"/>
              <a:gd name="T37" fmla="*/ 118 h 184"/>
              <a:gd name="T38" fmla="*/ 33 w 133"/>
              <a:gd name="T39" fmla="*/ 145 h 184"/>
              <a:gd name="T40" fmla="*/ 24 w 133"/>
              <a:gd name="T41" fmla="*/ 145 h 184"/>
              <a:gd name="T42" fmla="*/ 47 w 133"/>
              <a:gd name="T43" fmla="*/ 184 h 184"/>
              <a:gd name="T44" fmla="*/ 8 w 133"/>
              <a:gd name="T45" fmla="*/ 159 h 184"/>
              <a:gd name="T46" fmla="*/ 6 w 133"/>
              <a:gd name="T47" fmla="*/ 99 h 184"/>
              <a:gd name="T48" fmla="*/ 11 w 133"/>
              <a:gd name="T49" fmla="*/ 110 h 184"/>
              <a:gd name="T50" fmla="*/ 19 w 133"/>
              <a:gd name="T51" fmla="*/ 77 h 184"/>
              <a:gd name="T52" fmla="*/ 19 w 133"/>
              <a:gd name="T53" fmla="*/ 63 h 184"/>
              <a:gd name="T54" fmla="*/ 32 w 133"/>
              <a:gd name="T55" fmla="*/ 77 h 184"/>
              <a:gd name="T56" fmla="*/ 41 w 133"/>
              <a:gd name="T57" fmla="*/ 32 h 184"/>
              <a:gd name="T58" fmla="*/ 58 w 133"/>
              <a:gd name="T59" fmla="*/ 40 h 184"/>
              <a:gd name="T60" fmla="*/ 62 w 133"/>
              <a:gd name="T61" fmla="*/ 0 h 184"/>
              <a:gd name="T62" fmla="*/ 64 w 133"/>
              <a:gd name="T6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84">
                <a:moveTo>
                  <a:pt x="64" y="0"/>
                </a:moveTo>
                <a:cubicBezTo>
                  <a:pt x="73" y="19"/>
                  <a:pt x="84" y="38"/>
                  <a:pt x="89" y="59"/>
                </a:cubicBezTo>
                <a:cubicBezTo>
                  <a:pt x="92" y="53"/>
                  <a:pt x="93" y="46"/>
                  <a:pt x="93" y="39"/>
                </a:cubicBezTo>
                <a:cubicBezTo>
                  <a:pt x="101" y="56"/>
                  <a:pt x="105" y="75"/>
                  <a:pt x="109" y="93"/>
                </a:cubicBezTo>
                <a:cubicBezTo>
                  <a:pt x="116" y="88"/>
                  <a:pt x="116" y="80"/>
                  <a:pt x="118" y="73"/>
                </a:cubicBezTo>
                <a:cubicBezTo>
                  <a:pt x="123" y="91"/>
                  <a:pt x="127" y="113"/>
                  <a:pt x="123" y="134"/>
                </a:cubicBezTo>
                <a:cubicBezTo>
                  <a:pt x="129" y="137"/>
                  <a:pt x="130" y="127"/>
                  <a:pt x="133" y="124"/>
                </a:cubicBezTo>
                <a:cubicBezTo>
                  <a:pt x="133" y="140"/>
                  <a:pt x="130" y="157"/>
                  <a:pt x="117" y="169"/>
                </a:cubicBezTo>
                <a:cubicBezTo>
                  <a:pt x="105" y="179"/>
                  <a:pt x="91" y="183"/>
                  <a:pt x="76" y="184"/>
                </a:cubicBezTo>
                <a:cubicBezTo>
                  <a:pt x="77" y="181"/>
                  <a:pt x="81" y="179"/>
                  <a:pt x="85" y="178"/>
                </a:cubicBezTo>
                <a:cubicBezTo>
                  <a:pt x="97" y="168"/>
                  <a:pt x="100" y="155"/>
                  <a:pt x="101" y="140"/>
                </a:cubicBezTo>
                <a:cubicBezTo>
                  <a:pt x="99" y="138"/>
                  <a:pt x="96" y="141"/>
                  <a:pt x="94" y="143"/>
                </a:cubicBezTo>
                <a:cubicBezTo>
                  <a:pt x="94" y="135"/>
                  <a:pt x="99" y="124"/>
                  <a:pt x="94" y="116"/>
                </a:cubicBezTo>
                <a:cubicBezTo>
                  <a:pt x="92" y="121"/>
                  <a:pt x="89" y="127"/>
                  <a:pt x="85" y="132"/>
                </a:cubicBezTo>
                <a:cubicBezTo>
                  <a:pt x="83" y="121"/>
                  <a:pt x="82" y="109"/>
                  <a:pt x="74" y="100"/>
                </a:cubicBezTo>
                <a:cubicBezTo>
                  <a:pt x="62" y="131"/>
                  <a:pt x="62" y="131"/>
                  <a:pt x="62" y="131"/>
                </a:cubicBezTo>
                <a:cubicBezTo>
                  <a:pt x="57" y="129"/>
                  <a:pt x="58" y="120"/>
                  <a:pt x="53" y="118"/>
                </a:cubicBezTo>
                <a:cubicBezTo>
                  <a:pt x="49" y="127"/>
                  <a:pt x="50" y="140"/>
                  <a:pt x="52" y="150"/>
                </a:cubicBezTo>
                <a:cubicBezTo>
                  <a:pt x="40" y="143"/>
                  <a:pt x="42" y="129"/>
                  <a:pt x="37" y="118"/>
                </a:cubicBezTo>
                <a:cubicBezTo>
                  <a:pt x="36" y="127"/>
                  <a:pt x="30" y="136"/>
                  <a:pt x="33" y="145"/>
                </a:cubicBezTo>
                <a:cubicBezTo>
                  <a:pt x="30" y="145"/>
                  <a:pt x="27" y="140"/>
                  <a:pt x="24" y="145"/>
                </a:cubicBezTo>
                <a:cubicBezTo>
                  <a:pt x="26" y="161"/>
                  <a:pt x="45" y="169"/>
                  <a:pt x="47" y="184"/>
                </a:cubicBezTo>
                <a:cubicBezTo>
                  <a:pt x="31" y="183"/>
                  <a:pt x="16" y="173"/>
                  <a:pt x="8" y="159"/>
                </a:cubicBezTo>
                <a:cubicBezTo>
                  <a:pt x="0" y="142"/>
                  <a:pt x="3" y="118"/>
                  <a:pt x="6" y="99"/>
                </a:cubicBezTo>
                <a:cubicBezTo>
                  <a:pt x="11" y="110"/>
                  <a:pt x="11" y="110"/>
                  <a:pt x="11" y="110"/>
                </a:cubicBezTo>
                <a:cubicBezTo>
                  <a:pt x="17" y="101"/>
                  <a:pt x="17" y="88"/>
                  <a:pt x="19" y="77"/>
                </a:cubicBezTo>
                <a:cubicBezTo>
                  <a:pt x="19" y="63"/>
                  <a:pt x="19" y="63"/>
                  <a:pt x="19" y="63"/>
                </a:cubicBezTo>
                <a:cubicBezTo>
                  <a:pt x="25" y="65"/>
                  <a:pt x="27" y="72"/>
                  <a:pt x="32" y="77"/>
                </a:cubicBezTo>
                <a:cubicBezTo>
                  <a:pt x="40" y="64"/>
                  <a:pt x="45" y="49"/>
                  <a:pt x="41" y="32"/>
                </a:cubicBezTo>
                <a:cubicBezTo>
                  <a:pt x="49" y="30"/>
                  <a:pt x="50" y="57"/>
                  <a:pt x="58" y="40"/>
                </a:cubicBezTo>
                <a:cubicBezTo>
                  <a:pt x="62" y="0"/>
                  <a:pt x="62" y="0"/>
                  <a:pt x="62" y="0"/>
                </a:cubicBezTo>
                <a:lnTo>
                  <a:pt x="6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1" name="Freeform 14"/>
          <p:cNvSpPr/>
          <p:nvPr/>
        </p:nvSpPr>
        <p:spPr bwMode="auto">
          <a:xfrm>
            <a:off x="4149725" y="1671638"/>
            <a:ext cx="15875" cy="42862"/>
          </a:xfrm>
          <a:custGeom>
            <a:avLst/>
            <a:gdLst>
              <a:gd name="T0" fmla="*/ 3 w 7"/>
              <a:gd name="T1" fmla="*/ 19 h 19"/>
              <a:gd name="T2" fmla="*/ 4 w 7"/>
              <a:gd name="T3" fmla="*/ 0 h 19"/>
              <a:gd name="T4" fmla="*/ 3 w 7"/>
              <a:gd name="T5" fmla="*/ 19 h 19"/>
            </a:gdLst>
            <a:ahLst/>
            <a:cxnLst>
              <a:cxn ang="0">
                <a:pos x="T0" y="T1"/>
              </a:cxn>
              <a:cxn ang="0">
                <a:pos x="T2" y="T3"/>
              </a:cxn>
              <a:cxn ang="0">
                <a:pos x="T4" y="T5"/>
              </a:cxn>
            </a:cxnLst>
            <a:rect l="0" t="0" r="r" b="b"/>
            <a:pathLst>
              <a:path w="7" h="19">
                <a:moveTo>
                  <a:pt x="3" y="19"/>
                </a:moveTo>
                <a:cubicBezTo>
                  <a:pt x="1" y="13"/>
                  <a:pt x="0" y="5"/>
                  <a:pt x="4" y="0"/>
                </a:cubicBezTo>
                <a:cubicBezTo>
                  <a:pt x="5" y="5"/>
                  <a:pt x="7" y="14"/>
                  <a:pt x="3" y="1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2" name="Freeform 15"/>
          <p:cNvSpPr/>
          <p:nvPr/>
        </p:nvSpPr>
        <p:spPr bwMode="auto">
          <a:xfrm>
            <a:off x="4249738" y="1895475"/>
            <a:ext cx="15875" cy="23813"/>
          </a:xfrm>
          <a:custGeom>
            <a:avLst/>
            <a:gdLst>
              <a:gd name="T0" fmla="*/ 2 w 7"/>
              <a:gd name="T1" fmla="*/ 9 h 11"/>
              <a:gd name="T2" fmla="*/ 0 w 7"/>
              <a:gd name="T3" fmla="*/ 11 h 11"/>
              <a:gd name="T4" fmla="*/ 5 w 7"/>
              <a:gd name="T5" fmla="*/ 0 h 11"/>
              <a:gd name="T6" fmla="*/ 2 w 7"/>
              <a:gd name="T7" fmla="*/ 9 h 11"/>
            </a:gdLst>
            <a:ahLst/>
            <a:cxnLst>
              <a:cxn ang="0">
                <a:pos x="T0" y="T1"/>
              </a:cxn>
              <a:cxn ang="0">
                <a:pos x="T2" y="T3"/>
              </a:cxn>
              <a:cxn ang="0">
                <a:pos x="T4" y="T5"/>
              </a:cxn>
              <a:cxn ang="0">
                <a:pos x="T6" y="T7"/>
              </a:cxn>
            </a:cxnLst>
            <a:rect l="0" t="0" r="r" b="b"/>
            <a:pathLst>
              <a:path w="7" h="11">
                <a:moveTo>
                  <a:pt x="2" y="9"/>
                </a:moveTo>
                <a:cubicBezTo>
                  <a:pt x="2" y="10"/>
                  <a:pt x="1" y="11"/>
                  <a:pt x="0" y="11"/>
                </a:cubicBezTo>
                <a:cubicBezTo>
                  <a:pt x="5" y="0"/>
                  <a:pt x="5" y="0"/>
                  <a:pt x="5" y="0"/>
                </a:cubicBezTo>
                <a:cubicBezTo>
                  <a:pt x="7" y="2"/>
                  <a:pt x="4" y="7"/>
                  <a:pt x="2"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3" name="Rectangle 16"/>
          <p:cNvSpPr>
            <a:spLocks noChangeArrowheads="1"/>
          </p:cNvSpPr>
          <p:nvPr/>
        </p:nvSpPr>
        <p:spPr bwMode="auto">
          <a:xfrm>
            <a:off x="4067175" y="2001838"/>
            <a:ext cx="195263" cy="1111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4" name="Freeform 17"/>
          <p:cNvSpPr/>
          <p:nvPr/>
        </p:nvSpPr>
        <p:spPr bwMode="auto">
          <a:xfrm>
            <a:off x="4627563" y="1585913"/>
            <a:ext cx="307975" cy="411162"/>
          </a:xfrm>
          <a:custGeom>
            <a:avLst/>
            <a:gdLst>
              <a:gd name="T0" fmla="*/ 129 w 136"/>
              <a:gd name="T1" fmla="*/ 108 h 182"/>
              <a:gd name="T2" fmla="*/ 122 w 136"/>
              <a:gd name="T3" fmla="*/ 49 h 182"/>
              <a:gd name="T4" fmla="*/ 122 w 136"/>
              <a:gd name="T5" fmla="*/ 49 h 182"/>
              <a:gd name="T6" fmla="*/ 121 w 136"/>
              <a:gd name="T7" fmla="*/ 48 h 182"/>
              <a:gd name="T8" fmla="*/ 96 w 136"/>
              <a:gd name="T9" fmla="*/ 86 h 182"/>
              <a:gd name="T10" fmla="*/ 74 w 136"/>
              <a:gd name="T11" fmla="*/ 1 h 182"/>
              <a:gd name="T12" fmla="*/ 74 w 136"/>
              <a:gd name="T13" fmla="*/ 1 h 182"/>
              <a:gd name="T14" fmla="*/ 73 w 136"/>
              <a:gd name="T15" fmla="*/ 0 h 182"/>
              <a:gd name="T16" fmla="*/ 52 w 136"/>
              <a:gd name="T17" fmla="*/ 18 h 182"/>
              <a:gd name="T18" fmla="*/ 47 w 136"/>
              <a:gd name="T19" fmla="*/ 80 h 182"/>
              <a:gd name="T20" fmla="*/ 39 w 136"/>
              <a:gd name="T21" fmla="*/ 111 h 182"/>
              <a:gd name="T22" fmla="*/ 41 w 136"/>
              <a:gd name="T23" fmla="*/ 95 h 182"/>
              <a:gd name="T24" fmla="*/ 22 w 136"/>
              <a:gd name="T25" fmla="*/ 63 h 182"/>
              <a:gd name="T26" fmla="*/ 22 w 136"/>
              <a:gd name="T27" fmla="*/ 63 h 182"/>
              <a:gd name="T28" fmla="*/ 21 w 136"/>
              <a:gd name="T29" fmla="*/ 64 h 182"/>
              <a:gd name="T30" fmla="*/ 17 w 136"/>
              <a:gd name="T31" fmla="*/ 102 h 182"/>
              <a:gd name="T32" fmla="*/ 5 w 136"/>
              <a:gd name="T33" fmla="*/ 146 h 182"/>
              <a:gd name="T34" fmla="*/ 40 w 136"/>
              <a:gd name="T35" fmla="*/ 178 h 182"/>
              <a:gd name="T36" fmla="*/ 55 w 136"/>
              <a:gd name="T37" fmla="*/ 182 h 182"/>
              <a:gd name="T38" fmla="*/ 56 w 136"/>
              <a:gd name="T39" fmla="*/ 181 h 182"/>
              <a:gd name="T40" fmla="*/ 56 w 136"/>
              <a:gd name="T41" fmla="*/ 180 h 182"/>
              <a:gd name="T42" fmla="*/ 43 w 136"/>
              <a:gd name="T43" fmla="*/ 148 h 182"/>
              <a:gd name="T44" fmla="*/ 48 w 136"/>
              <a:gd name="T45" fmla="*/ 121 h 182"/>
              <a:gd name="T46" fmla="*/ 57 w 136"/>
              <a:gd name="T47" fmla="*/ 138 h 182"/>
              <a:gd name="T48" fmla="*/ 57 w 136"/>
              <a:gd name="T49" fmla="*/ 139 h 182"/>
              <a:gd name="T50" fmla="*/ 58 w 136"/>
              <a:gd name="T51" fmla="*/ 139 h 182"/>
              <a:gd name="T52" fmla="*/ 71 w 136"/>
              <a:gd name="T53" fmla="*/ 97 h 182"/>
              <a:gd name="T54" fmla="*/ 81 w 136"/>
              <a:gd name="T55" fmla="*/ 134 h 182"/>
              <a:gd name="T56" fmla="*/ 86 w 136"/>
              <a:gd name="T57" fmla="*/ 151 h 182"/>
              <a:gd name="T58" fmla="*/ 87 w 136"/>
              <a:gd name="T59" fmla="*/ 152 h 182"/>
              <a:gd name="T60" fmla="*/ 87 w 136"/>
              <a:gd name="T61" fmla="*/ 151 h 182"/>
              <a:gd name="T62" fmla="*/ 93 w 136"/>
              <a:gd name="T63" fmla="*/ 128 h 182"/>
              <a:gd name="T64" fmla="*/ 96 w 136"/>
              <a:gd name="T65" fmla="*/ 146 h 182"/>
              <a:gd name="T66" fmla="*/ 102 w 136"/>
              <a:gd name="T67" fmla="*/ 165 h 182"/>
              <a:gd name="T68" fmla="*/ 93 w 136"/>
              <a:gd name="T69" fmla="*/ 177 h 182"/>
              <a:gd name="T70" fmla="*/ 93 w 136"/>
              <a:gd name="T71" fmla="*/ 178 h 182"/>
              <a:gd name="T72" fmla="*/ 94 w 136"/>
              <a:gd name="T73" fmla="*/ 179 h 182"/>
              <a:gd name="T74" fmla="*/ 131 w 136"/>
              <a:gd name="T75" fmla="*/ 150 h 182"/>
              <a:gd name="T76" fmla="*/ 129 w 136"/>
              <a:gd name="T77" fmla="*/ 10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82">
                <a:moveTo>
                  <a:pt x="129" y="108"/>
                </a:moveTo>
                <a:cubicBezTo>
                  <a:pt x="108" y="64"/>
                  <a:pt x="122" y="50"/>
                  <a:pt x="122" y="49"/>
                </a:cubicBezTo>
                <a:cubicBezTo>
                  <a:pt x="122" y="49"/>
                  <a:pt x="122" y="49"/>
                  <a:pt x="122" y="49"/>
                </a:cubicBezTo>
                <a:cubicBezTo>
                  <a:pt x="122" y="48"/>
                  <a:pt x="121" y="48"/>
                  <a:pt x="121" y="48"/>
                </a:cubicBezTo>
                <a:cubicBezTo>
                  <a:pt x="121" y="48"/>
                  <a:pt x="92" y="60"/>
                  <a:pt x="96" y="86"/>
                </a:cubicBezTo>
                <a:cubicBezTo>
                  <a:pt x="88" y="79"/>
                  <a:pt x="52" y="44"/>
                  <a:pt x="74" y="1"/>
                </a:cubicBezTo>
                <a:cubicBezTo>
                  <a:pt x="74" y="1"/>
                  <a:pt x="74" y="1"/>
                  <a:pt x="74" y="1"/>
                </a:cubicBezTo>
                <a:cubicBezTo>
                  <a:pt x="74" y="0"/>
                  <a:pt x="73" y="0"/>
                  <a:pt x="73" y="0"/>
                </a:cubicBezTo>
                <a:cubicBezTo>
                  <a:pt x="73" y="1"/>
                  <a:pt x="61" y="5"/>
                  <a:pt x="52" y="18"/>
                </a:cubicBezTo>
                <a:cubicBezTo>
                  <a:pt x="44" y="29"/>
                  <a:pt x="36" y="49"/>
                  <a:pt x="47" y="80"/>
                </a:cubicBezTo>
                <a:cubicBezTo>
                  <a:pt x="50" y="94"/>
                  <a:pt x="43" y="106"/>
                  <a:pt x="39" y="111"/>
                </a:cubicBezTo>
                <a:cubicBezTo>
                  <a:pt x="40" y="108"/>
                  <a:pt x="42" y="102"/>
                  <a:pt x="41" y="95"/>
                </a:cubicBezTo>
                <a:cubicBezTo>
                  <a:pt x="41" y="85"/>
                  <a:pt x="38" y="72"/>
                  <a:pt x="22" y="63"/>
                </a:cubicBezTo>
                <a:cubicBezTo>
                  <a:pt x="22" y="63"/>
                  <a:pt x="22" y="63"/>
                  <a:pt x="22" y="63"/>
                </a:cubicBezTo>
                <a:cubicBezTo>
                  <a:pt x="21" y="63"/>
                  <a:pt x="21" y="63"/>
                  <a:pt x="21" y="64"/>
                </a:cubicBezTo>
                <a:cubicBezTo>
                  <a:pt x="21" y="64"/>
                  <a:pt x="27" y="90"/>
                  <a:pt x="17" y="102"/>
                </a:cubicBezTo>
                <a:cubicBezTo>
                  <a:pt x="9" y="112"/>
                  <a:pt x="0" y="130"/>
                  <a:pt x="5" y="146"/>
                </a:cubicBezTo>
                <a:cubicBezTo>
                  <a:pt x="9" y="160"/>
                  <a:pt x="21" y="171"/>
                  <a:pt x="40" y="178"/>
                </a:cubicBezTo>
                <a:cubicBezTo>
                  <a:pt x="45" y="179"/>
                  <a:pt x="50" y="181"/>
                  <a:pt x="55" y="182"/>
                </a:cubicBezTo>
                <a:cubicBezTo>
                  <a:pt x="56" y="182"/>
                  <a:pt x="56" y="181"/>
                  <a:pt x="56" y="181"/>
                </a:cubicBezTo>
                <a:cubicBezTo>
                  <a:pt x="56" y="181"/>
                  <a:pt x="56" y="180"/>
                  <a:pt x="56" y="180"/>
                </a:cubicBezTo>
                <a:cubicBezTo>
                  <a:pt x="46" y="176"/>
                  <a:pt x="35" y="167"/>
                  <a:pt x="43" y="148"/>
                </a:cubicBezTo>
                <a:cubicBezTo>
                  <a:pt x="50" y="132"/>
                  <a:pt x="49" y="124"/>
                  <a:pt x="48" y="121"/>
                </a:cubicBezTo>
                <a:cubicBezTo>
                  <a:pt x="51" y="123"/>
                  <a:pt x="59" y="128"/>
                  <a:pt x="57" y="138"/>
                </a:cubicBezTo>
                <a:cubicBezTo>
                  <a:pt x="57" y="138"/>
                  <a:pt x="57" y="139"/>
                  <a:pt x="57" y="139"/>
                </a:cubicBezTo>
                <a:cubicBezTo>
                  <a:pt x="58" y="139"/>
                  <a:pt x="58" y="139"/>
                  <a:pt x="58" y="139"/>
                </a:cubicBezTo>
                <a:cubicBezTo>
                  <a:pt x="58" y="139"/>
                  <a:pt x="81" y="120"/>
                  <a:pt x="71" y="97"/>
                </a:cubicBezTo>
                <a:cubicBezTo>
                  <a:pt x="76" y="100"/>
                  <a:pt x="89" y="110"/>
                  <a:pt x="81" y="134"/>
                </a:cubicBezTo>
                <a:cubicBezTo>
                  <a:pt x="79" y="144"/>
                  <a:pt x="86" y="151"/>
                  <a:pt x="86" y="151"/>
                </a:cubicBezTo>
                <a:cubicBezTo>
                  <a:pt x="86" y="152"/>
                  <a:pt x="87" y="152"/>
                  <a:pt x="87" y="152"/>
                </a:cubicBezTo>
                <a:cubicBezTo>
                  <a:pt x="87" y="151"/>
                  <a:pt x="87" y="151"/>
                  <a:pt x="87" y="151"/>
                </a:cubicBezTo>
                <a:cubicBezTo>
                  <a:pt x="87" y="150"/>
                  <a:pt x="82" y="136"/>
                  <a:pt x="93" y="128"/>
                </a:cubicBezTo>
                <a:cubicBezTo>
                  <a:pt x="93" y="131"/>
                  <a:pt x="92" y="141"/>
                  <a:pt x="96" y="146"/>
                </a:cubicBezTo>
                <a:cubicBezTo>
                  <a:pt x="100" y="150"/>
                  <a:pt x="103" y="157"/>
                  <a:pt x="102" y="165"/>
                </a:cubicBezTo>
                <a:cubicBezTo>
                  <a:pt x="102" y="170"/>
                  <a:pt x="98" y="174"/>
                  <a:pt x="93" y="177"/>
                </a:cubicBezTo>
                <a:cubicBezTo>
                  <a:pt x="93" y="178"/>
                  <a:pt x="93" y="178"/>
                  <a:pt x="93" y="178"/>
                </a:cubicBezTo>
                <a:cubicBezTo>
                  <a:pt x="93" y="179"/>
                  <a:pt x="94" y="179"/>
                  <a:pt x="94" y="179"/>
                </a:cubicBezTo>
                <a:cubicBezTo>
                  <a:pt x="107" y="174"/>
                  <a:pt x="124" y="166"/>
                  <a:pt x="131" y="150"/>
                </a:cubicBezTo>
                <a:cubicBezTo>
                  <a:pt x="136" y="138"/>
                  <a:pt x="136" y="124"/>
                  <a:pt x="129" y="10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5" name="Freeform 18"/>
          <p:cNvSpPr>
            <a:spLocks noEditPoints="1"/>
          </p:cNvSpPr>
          <p:nvPr/>
        </p:nvSpPr>
        <p:spPr bwMode="auto">
          <a:xfrm>
            <a:off x="5289550" y="1587500"/>
            <a:ext cx="287338" cy="406400"/>
          </a:xfrm>
          <a:custGeom>
            <a:avLst/>
            <a:gdLst>
              <a:gd name="T0" fmla="*/ 30 w 128"/>
              <a:gd name="T1" fmla="*/ 36 h 180"/>
              <a:gd name="T2" fmla="*/ 29 w 128"/>
              <a:gd name="T3" fmla="*/ 96 h 180"/>
              <a:gd name="T4" fmla="*/ 23 w 128"/>
              <a:gd name="T5" fmla="*/ 71 h 180"/>
              <a:gd name="T6" fmla="*/ 6 w 128"/>
              <a:gd name="T7" fmla="*/ 118 h 180"/>
              <a:gd name="T8" fmla="*/ 88 w 128"/>
              <a:gd name="T9" fmla="*/ 169 h 180"/>
              <a:gd name="T10" fmla="*/ 108 w 128"/>
              <a:gd name="T11" fmla="*/ 99 h 180"/>
              <a:gd name="T12" fmla="*/ 95 w 128"/>
              <a:gd name="T13" fmla="*/ 118 h 180"/>
              <a:gd name="T14" fmla="*/ 94 w 128"/>
              <a:gd name="T15" fmla="*/ 57 h 180"/>
              <a:gd name="T16" fmla="*/ 77 w 128"/>
              <a:gd name="T17" fmla="*/ 33 h 180"/>
              <a:gd name="T18" fmla="*/ 67 w 128"/>
              <a:gd name="T19" fmla="*/ 73 h 180"/>
              <a:gd name="T20" fmla="*/ 41 w 128"/>
              <a:gd name="T21" fmla="*/ 27 h 180"/>
              <a:gd name="T22" fmla="*/ 94 w 128"/>
              <a:gd name="T23" fmla="*/ 0 h 180"/>
              <a:gd name="T24" fmla="*/ 101 w 128"/>
              <a:gd name="T25" fmla="*/ 57 h 180"/>
              <a:gd name="T26" fmla="*/ 109 w 128"/>
              <a:gd name="T27" fmla="*/ 52 h 180"/>
              <a:gd name="T28" fmla="*/ 115 w 128"/>
              <a:gd name="T29" fmla="*/ 97 h 180"/>
              <a:gd name="T30" fmla="*/ 97 w 128"/>
              <a:gd name="T31" fmla="*/ 173 h 180"/>
              <a:gd name="T32" fmla="*/ 0 w 128"/>
              <a:gd name="T33" fmla="*/ 120 h 180"/>
              <a:gd name="T34" fmla="*/ 4 w 128"/>
              <a:gd name="T35" fmla="*/ 54 h 180"/>
              <a:gd name="T36" fmla="*/ 36 w 128"/>
              <a:gd name="T37" fmla="*/ 69 h 180"/>
              <a:gd name="T38" fmla="*/ 51 w 128"/>
              <a:gd name="T39" fmla="*/ 1 h 180"/>
              <a:gd name="T40" fmla="*/ 62 w 128"/>
              <a:gd name="T41" fmla="*/ 42 h 180"/>
              <a:gd name="T42" fmla="*/ 73 w 128"/>
              <a:gd name="T43" fmla="*/ 48 h 180"/>
              <a:gd name="T44" fmla="*/ 94 w 128"/>
              <a:gd name="T45" fmla="*/ 0 h 180"/>
              <a:gd name="T46" fmla="*/ 67 w 128"/>
              <a:gd name="T47" fmla="*/ 106 h 180"/>
              <a:gd name="T48" fmla="*/ 75 w 128"/>
              <a:gd name="T49" fmla="*/ 106 h 180"/>
              <a:gd name="T50" fmla="*/ 83 w 128"/>
              <a:gd name="T51" fmla="*/ 140 h 180"/>
              <a:gd name="T52" fmla="*/ 105 w 128"/>
              <a:gd name="T53" fmla="*/ 136 h 180"/>
              <a:gd name="T54" fmla="*/ 61 w 128"/>
              <a:gd name="T55" fmla="*/ 163 h 180"/>
              <a:gd name="T56" fmla="*/ 30 w 128"/>
              <a:gd name="T57" fmla="*/ 116 h 180"/>
              <a:gd name="T58" fmla="*/ 39 w 128"/>
              <a:gd name="T59" fmla="*/ 121 h 180"/>
              <a:gd name="T60" fmla="*/ 37 w 128"/>
              <a:gd name="T61" fmla="*/ 136 h 180"/>
              <a:gd name="T62" fmla="*/ 55 w 128"/>
              <a:gd name="T63" fmla="*/ 104 h 180"/>
              <a:gd name="T64" fmla="*/ 50 w 128"/>
              <a:gd name="T65" fmla="*/ 8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80">
                <a:moveTo>
                  <a:pt x="39" y="18"/>
                </a:moveTo>
                <a:cubicBezTo>
                  <a:pt x="33" y="24"/>
                  <a:pt x="30" y="30"/>
                  <a:pt x="30" y="36"/>
                </a:cubicBezTo>
                <a:cubicBezTo>
                  <a:pt x="30" y="50"/>
                  <a:pt x="43" y="57"/>
                  <a:pt x="43" y="70"/>
                </a:cubicBezTo>
                <a:cubicBezTo>
                  <a:pt x="43" y="79"/>
                  <a:pt x="37" y="88"/>
                  <a:pt x="29" y="96"/>
                </a:cubicBezTo>
                <a:cubicBezTo>
                  <a:pt x="28" y="95"/>
                  <a:pt x="28" y="95"/>
                  <a:pt x="28" y="95"/>
                </a:cubicBezTo>
                <a:cubicBezTo>
                  <a:pt x="27" y="87"/>
                  <a:pt x="30" y="77"/>
                  <a:pt x="23" y="71"/>
                </a:cubicBezTo>
                <a:cubicBezTo>
                  <a:pt x="23" y="75"/>
                  <a:pt x="24" y="80"/>
                  <a:pt x="24" y="81"/>
                </a:cubicBezTo>
                <a:cubicBezTo>
                  <a:pt x="24" y="93"/>
                  <a:pt x="6" y="103"/>
                  <a:pt x="6" y="118"/>
                </a:cubicBezTo>
                <a:cubicBezTo>
                  <a:pt x="6" y="150"/>
                  <a:pt x="34" y="173"/>
                  <a:pt x="64" y="173"/>
                </a:cubicBezTo>
                <a:cubicBezTo>
                  <a:pt x="71" y="173"/>
                  <a:pt x="84" y="171"/>
                  <a:pt x="88" y="169"/>
                </a:cubicBezTo>
                <a:cubicBezTo>
                  <a:pt x="105" y="164"/>
                  <a:pt x="121" y="144"/>
                  <a:pt x="121" y="129"/>
                </a:cubicBezTo>
                <a:cubicBezTo>
                  <a:pt x="121" y="116"/>
                  <a:pt x="108" y="114"/>
                  <a:pt x="108" y="99"/>
                </a:cubicBezTo>
                <a:cubicBezTo>
                  <a:pt x="108" y="97"/>
                  <a:pt x="111" y="82"/>
                  <a:pt x="112" y="74"/>
                </a:cubicBezTo>
                <a:cubicBezTo>
                  <a:pt x="97" y="88"/>
                  <a:pt x="97" y="103"/>
                  <a:pt x="95" y="118"/>
                </a:cubicBezTo>
                <a:cubicBezTo>
                  <a:pt x="89" y="114"/>
                  <a:pt x="85" y="100"/>
                  <a:pt x="85" y="93"/>
                </a:cubicBezTo>
                <a:cubicBezTo>
                  <a:pt x="85" y="91"/>
                  <a:pt x="94" y="59"/>
                  <a:pt x="94" y="57"/>
                </a:cubicBezTo>
                <a:cubicBezTo>
                  <a:pt x="94" y="43"/>
                  <a:pt x="83" y="40"/>
                  <a:pt x="79" y="24"/>
                </a:cubicBezTo>
                <a:cubicBezTo>
                  <a:pt x="78" y="27"/>
                  <a:pt x="77" y="31"/>
                  <a:pt x="77" y="33"/>
                </a:cubicBezTo>
                <a:cubicBezTo>
                  <a:pt x="77" y="35"/>
                  <a:pt x="79" y="45"/>
                  <a:pt x="79" y="47"/>
                </a:cubicBezTo>
                <a:cubicBezTo>
                  <a:pt x="79" y="58"/>
                  <a:pt x="74" y="61"/>
                  <a:pt x="67" y="73"/>
                </a:cubicBezTo>
                <a:cubicBezTo>
                  <a:pt x="66" y="66"/>
                  <a:pt x="67" y="58"/>
                  <a:pt x="61" y="51"/>
                </a:cubicBezTo>
                <a:cubicBezTo>
                  <a:pt x="55" y="43"/>
                  <a:pt x="46" y="35"/>
                  <a:pt x="41" y="27"/>
                </a:cubicBezTo>
                <a:cubicBezTo>
                  <a:pt x="39" y="25"/>
                  <a:pt x="39" y="21"/>
                  <a:pt x="39" y="18"/>
                </a:cubicBezTo>
                <a:close/>
                <a:moveTo>
                  <a:pt x="94" y="0"/>
                </a:moveTo>
                <a:cubicBezTo>
                  <a:pt x="90" y="11"/>
                  <a:pt x="87" y="16"/>
                  <a:pt x="87" y="25"/>
                </a:cubicBezTo>
                <a:cubicBezTo>
                  <a:pt x="87" y="38"/>
                  <a:pt x="101" y="37"/>
                  <a:pt x="101" y="57"/>
                </a:cubicBezTo>
                <a:cubicBezTo>
                  <a:pt x="101" y="65"/>
                  <a:pt x="92" y="80"/>
                  <a:pt x="93" y="90"/>
                </a:cubicBezTo>
                <a:cubicBezTo>
                  <a:pt x="102" y="78"/>
                  <a:pt x="111" y="65"/>
                  <a:pt x="109" y="52"/>
                </a:cubicBezTo>
                <a:cubicBezTo>
                  <a:pt x="116" y="61"/>
                  <a:pt x="119" y="68"/>
                  <a:pt x="119" y="76"/>
                </a:cubicBezTo>
                <a:cubicBezTo>
                  <a:pt x="119" y="82"/>
                  <a:pt x="115" y="91"/>
                  <a:pt x="115" y="97"/>
                </a:cubicBezTo>
                <a:cubicBezTo>
                  <a:pt x="115" y="115"/>
                  <a:pt x="128" y="114"/>
                  <a:pt x="128" y="129"/>
                </a:cubicBezTo>
                <a:cubicBezTo>
                  <a:pt x="128" y="144"/>
                  <a:pt x="117" y="161"/>
                  <a:pt x="97" y="173"/>
                </a:cubicBezTo>
                <a:cubicBezTo>
                  <a:pt x="89" y="177"/>
                  <a:pt x="75" y="180"/>
                  <a:pt x="66" y="180"/>
                </a:cubicBezTo>
                <a:cubicBezTo>
                  <a:pt x="34" y="180"/>
                  <a:pt x="0" y="158"/>
                  <a:pt x="0" y="120"/>
                </a:cubicBezTo>
                <a:cubicBezTo>
                  <a:pt x="0" y="96"/>
                  <a:pt x="18" y="93"/>
                  <a:pt x="18" y="80"/>
                </a:cubicBezTo>
                <a:cubicBezTo>
                  <a:pt x="18" y="72"/>
                  <a:pt x="11" y="62"/>
                  <a:pt x="4" y="54"/>
                </a:cubicBezTo>
                <a:cubicBezTo>
                  <a:pt x="13" y="53"/>
                  <a:pt x="33" y="65"/>
                  <a:pt x="35" y="78"/>
                </a:cubicBezTo>
                <a:cubicBezTo>
                  <a:pt x="36" y="75"/>
                  <a:pt x="36" y="71"/>
                  <a:pt x="36" y="69"/>
                </a:cubicBezTo>
                <a:cubicBezTo>
                  <a:pt x="36" y="65"/>
                  <a:pt x="24" y="46"/>
                  <a:pt x="24" y="36"/>
                </a:cubicBezTo>
                <a:cubicBezTo>
                  <a:pt x="24" y="22"/>
                  <a:pt x="34" y="13"/>
                  <a:pt x="51" y="1"/>
                </a:cubicBezTo>
                <a:cubicBezTo>
                  <a:pt x="49" y="7"/>
                  <a:pt x="46" y="15"/>
                  <a:pt x="46" y="20"/>
                </a:cubicBezTo>
                <a:cubicBezTo>
                  <a:pt x="46" y="27"/>
                  <a:pt x="56" y="35"/>
                  <a:pt x="62" y="42"/>
                </a:cubicBezTo>
                <a:cubicBezTo>
                  <a:pt x="66" y="46"/>
                  <a:pt x="69" y="51"/>
                  <a:pt x="71" y="55"/>
                </a:cubicBezTo>
                <a:cubicBezTo>
                  <a:pt x="72" y="53"/>
                  <a:pt x="73" y="51"/>
                  <a:pt x="73" y="48"/>
                </a:cubicBezTo>
                <a:cubicBezTo>
                  <a:pt x="73" y="46"/>
                  <a:pt x="71" y="35"/>
                  <a:pt x="71" y="33"/>
                </a:cubicBezTo>
                <a:cubicBezTo>
                  <a:pt x="71" y="22"/>
                  <a:pt x="79" y="7"/>
                  <a:pt x="94" y="0"/>
                </a:cubicBezTo>
                <a:close/>
                <a:moveTo>
                  <a:pt x="50" y="81"/>
                </a:moveTo>
                <a:cubicBezTo>
                  <a:pt x="56" y="92"/>
                  <a:pt x="64" y="97"/>
                  <a:pt x="67" y="106"/>
                </a:cubicBezTo>
                <a:cubicBezTo>
                  <a:pt x="69" y="102"/>
                  <a:pt x="70" y="97"/>
                  <a:pt x="71" y="92"/>
                </a:cubicBezTo>
                <a:cubicBezTo>
                  <a:pt x="72" y="93"/>
                  <a:pt x="75" y="103"/>
                  <a:pt x="75" y="106"/>
                </a:cubicBezTo>
                <a:cubicBezTo>
                  <a:pt x="75" y="107"/>
                  <a:pt x="74" y="117"/>
                  <a:pt x="74" y="119"/>
                </a:cubicBezTo>
                <a:cubicBezTo>
                  <a:pt x="74" y="124"/>
                  <a:pt x="77" y="136"/>
                  <a:pt x="83" y="140"/>
                </a:cubicBezTo>
                <a:cubicBezTo>
                  <a:pt x="88" y="129"/>
                  <a:pt x="94" y="133"/>
                  <a:pt x="106" y="122"/>
                </a:cubicBezTo>
                <a:cubicBezTo>
                  <a:pt x="105" y="136"/>
                  <a:pt x="105" y="136"/>
                  <a:pt x="105" y="136"/>
                </a:cubicBezTo>
                <a:cubicBezTo>
                  <a:pt x="105" y="148"/>
                  <a:pt x="87" y="159"/>
                  <a:pt x="76" y="161"/>
                </a:cubicBezTo>
                <a:cubicBezTo>
                  <a:pt x="71" y="162"/>
                  <a:pt x="63" y="163"/>
                  <a:pt x="61" y="163"/>
                </a:cubicBezTo>
                <a:cubicBezTo>
                  <a:pt x="47" y="163"/>
                  <a:pt x="24" y="155"/>
                  <a:pt x="24" y="135"/>
                </a:cubicBezTo>
                <a:cubicBezTo>
                  <a:pt x="24" y="125"/>
                  <a:pt x="30" y="123"/>
                  <a:pt x="30" y="116"/>
                </a:cubicBezTo>
                <a:cubicBezTo>
                  <a:pt x="30" y="115"/>
                  <a:pt x="28" y="112"/>
                  <a:pt x="28" y="111"/>
                </a:cubicBezTo>
                <a:cubicBezTo>
                  <a:pt x="34" y="112"/>
                  <a:pt x="39" y="117"/>
                  <a:pt x="39" y="121"/>
                </a:cubicBezTo>
                <a:cubicBezTo>
                  <a:pt x="39" y="123"/>
                  <a:pt x="36" y="130"/>
                  <a:pt x="36" y="132"/>
                </a:cubicBezTo>
                <a:cubicBezTo>
                  <a:pt x="36" y="134"/>
                  <a:pt x="36" y="134"/>
                  <a:pt x="37" y="136"/>
                </a:cubicBezTo>
                <a:cubicBezTo>
                  <a:pt x="39" y="134"/>
                  <a:pt x="39" y="129"/>
                  <a:pt x="42" y="126"/>
                </a:cubicBezTo>
                <a:cubicBezTo>
                  <a:pt x="47" y="121"/>
                  <a:pt x="55" y="109"/>
                  <a:pt x="55" y="104"/>
                </a:cubicBezTo>
                <a:cubicBezTo>
                  <a:pt x="55" y="96"/>
                  <a:pt x="49" y="91"/>
                  <a:pt x="49" y="84"/>
                </a:cubicBezTo>
                <a:cubicBezTo>
                  <a:pt x="49" y="82"/>
                  <a:pt x="50" y="82"/>
                  <a:pt x="50" y="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6" name="Freeform 19"/>
          <p:cNvSpPr/>
          <p:nvPr/>
        </p:nvSpPr>
        <p:spPr bwMode="auto">
          <a:xfrm>
            <a:off x="5876925" y="1541463"/>
            <a:ext cx="393700" cy="422275"/>
          </a:xfrm>
          <a:custGeom>
            <a:avLst/>
            <a:gdLst>
              <a:gd name="T0" fmla="*/ 0 w 174"/>
              <a:gd name="T1" fmla="*/ 98 h 187"/>
              <a:gd name="T2" fmla="*/ 19 w 174"/>
              <a:gd name="T3" fmla="*/ 146 h 187"/>
              <a:gd name="T4" fmla="*/ 79 w 174"/>
              <a:gd name="T5" fmla="*/ 185 h 187"/>
              <a:gd name="T6" fmla="*/ 43 w 174"/>
              <a:gd name="T7" fmla="*/ 150 h 187"/>
              <a:gd name="T8" fmla="*/ 52 w 174"/>
              <a:gd name="T9" fmla="*/ 153 h 187"/>
              <a:gd name="T10" fmla="*/ 50 w 174"/>
              <a:gd name="T11" fmla="*/ 125 h 187"/>
              <a:gd name="T12" fmla="*/ 66 w 174"/>
              <a:gd name="T13" fmla="*/ 138 h 187"/>
              <a:gd name="T14" fmla="*/ 66 w 174"/>
              <a:gd name="T15" fmla="*/ 101 h 187"/>
              <a:gd name="T16" fmla="*/ 77 w 174"/>
              <a:gd name="T17" fmla="*/ 115 h 187"/>
              <a:gd name="T18" fmla="*/ 83 w 174"/>
              <a:gd name="T19" fmla="*/ 95 h 187"/>
              <a:gd name="T20" fmla="*/ 90 w 174"/>
              <a:gd name="T21" fmla="*/ 118 h 187"/>
              <a:gd name="T22" fmla="*/ 103 w 174"/>
              <a:gd name="T23" fmla="*/ 103 h 187"/>
              <a:gd name="T24" fmla="*/ 103 w 174"/>
              <a:gd name="T25" fmla="*/ 132 h 187"/>
              <a:gd name="T26" fmla="*/ 119 w 174"/>
              <a:gd name="T27" fmla="*/ 121 h 187"/>
              <a:gd name="T28" fmla="*/ 106 w 174"/>
              <a:gd name="T29" fmla="*/ 154 h 187"/>
              <a:gd name="T30" fmla="*/ 121 w 174"/>
              <a:gd name="T31" fmla="*/ 151 h 187"/>
              <a:gd name="T32" fmla="*/ 93 w 174"/>
              <a:gd name="T33" fmla="*/ 184 h 187"/>
              <a:gd name="T34" fmla="*/ 147 w 174"/>
              <a:gd name="T35" fmla="*/ 160 h 187"/>
              <a:gd name="T36" fmla="*/ 174 w 174"/>
              <a:gd name="T37" fmla="*/ 107 h 187"/>
              <a:gd name="T38" fmla="*/ 143 w 174"/>
              <a:gd name="T39" fmla="*/ 113 h 187"/>
              <a:gd name="T40" fmla="*/ 142 w 174"/>
              <a:gd name="T41" fmla="*/ 69 h 187"/>
              <a:gd name="T42" fmla="*/ 125 w 174"/>
              <a:gd name="T43" fmla="*/ 95 h 187"/>
              <a:gd name="T44" fmla="*/ 117 w 174"/>
              <a:gd name="T45" fmla="*/ 44 h 187"/>
              <a:gd name="T46" fmla="*/ 101 w 174"/>
              <a:gd name="T47" fmla="*/ 75 h 187"/>
              <a:gd name="T48" fmla="*/ 95 w 174"/>
              <a:gd name="T49" fmla="*/ 40 h 187"/>
              <a:gd name="T50" fmla="*/ 83 w 174"/>
              <a:gd name="T51" fmla="*/ 0 h 187"/>
              <a:gd name="T52" fmla="*/ 69 w 174"/>
              <a:gd name="T53" fmla="*/ 57 h 187"/>
              <a:gd name="T54" fmla="*/ 38 w 174"/>
              <a:gd name="T55" fmla="*/ 40 h 187"/>
              <a:gd name="T56" fmla="*/ 47 w 174"/>
              <a:gd name="T57" fmla="*/ 86 h 187"/>
              <a:gd name="T58" fmla="*/ 21 w 174"/>
              <a:gd name="T59" fmla="*/ 71 h 187"/>
              <a:gd name="T60" fmla="*/ 29 w 174"/>
              <a:gd name="T61" fmla="*/ 110 h 187"/>
              <a:gd name="T62" fmla="*/ 0 w 174"/>
              <a:gd name="T63" fmla="*/ 9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87">
                <a:moveTo>
                  <a:pt x="0" y="98"/>
                </a:moveTo>
                <a:cubicBezTo>
                  <a:pt x="16" y="106"/>
                  <a:pt x="16" y="132"/>
                  <a:pt x="19" y="146"/>
                </a:cubicBezTo>
                <a:cubicBezTo>
                  <a:pt x="26" y="176"/>
                  <a:pt x="51" y="185"/>
                  <a:pt x="79" y="185"/>
                </a:cubicBezTo>
                <a:cubicBezTo>
                  <a:pt x="65" y="178"/>
                  <a:pt x="47" y="166"/>
                  <a:pt x="43" y="150"/>
                </a:cubicBezTo>
                <a:cubicBezTo>
                  <a:pt x="45" y="152"/>
                  <a:pt x="49" y="152"/>
                  <a:pt x="52" y="153"/>
                </a:cubicBezTo>
                <a:cubicBezTo>
                  <a:pt x="51" y="144"/>
                  <a:pt x="50" y="135"/>
                  <a:pt x="50" y="125"/>
                </a:cubicBezTo>
                <a:cubicBezTo>
                  <a:pt x="55" y="129"/>
                  <a:pt x="60" y="134"/>
                  <a:pt x="66" y="138"/>
                </a:cubicBezTo>
                <a:cubicBezTo>
                  <a:pt x="66" y="125"/>
                  <a:pt x="66" y="113"/>
                  <a:pt x="66" y="101"/>
                </a:cubicBezTo>
                <a:cubicBezTo>
                  <a:pt x="69" y="106"/>
                  <a:pt x="73" y="110"/>
                  <a:pt x="77" y="115"/>
                </a:cubicBezTo>
                <a:cubicBezTo>
                  <a:pt x="79" y="109"/>
                  <a:pt x="79" y="100"/>
                  <a:pt x="83" y="95"/>
                </a:cubicBezTo>
                <a:cubicBezTo>
                  <a:pt x="86" y="102"/>
                  <a:pt x="90" y="110"/>
                  <a:pt x="90" y="118"/>
                </a:cubicBezTo>
                <a:cubicBezTo>
                  <a:pt x="94" y="113"/>
                  <a:pt x="99" y="108"/>
                  <a:pt x="103" y="103"/>
                </a:cubicBezTo>
                <a:cubicBezTo>
                  <a:pt x="103" y="113"/>
                  <a:pt x="103" y="123"/>
                  <a:pt x="103" y="132"/>
                </a:cubicBezTo>
                <a:cubicBezTo>
                  <a:pt x="108" y="128"/>
                  <a:pt x="114" y="125"/>
                  <a:pt x="119" y="121"/>
                </a:cubicBezTo>
                <a:cubicBezTo>
                  <a:pt x="118" y="133"/>
                  <a:pt x="111" y="144"/>
                  <a:pt x="106" y="154"/>
                </a:cubicBezTo>
                <a:cubicBezTo>
                  <a:pt x="111" y="153"/>
                  <a:pt x="116" y="152"/>
                  <a:pt x="121" y="151"/>
                </a:cubicBezTo>
                <a:cubicBezTo>
                  <a:pt x="119" y="166"/>
                  <a:pt x="105" y="177"/>
                  <a:pt x="93" y="184"/>
                </a:cubicBezTo>
                <a:cubicBezTo>
                  <a:pt x="114" y="187"/>
                  <a:pt x="134" y="176"/>
                  <a:pt x="147" y="160"/>
                </a:cubicBezTo>
                <a:cubicBezTo>
                  <a:pt x="159" y="145"/>
                  <a:pt x="153" y="116"/>
                  <a:pt x="174" y="107"/>
                </a:cubicBezTo>
                <a:cubicBezTo>
                  <a:pt x="164" y="109"/>
                  <a:pt x="154" y="111"/>
                  <a:pt x="143" y="113"/>
                </a:cubicBezTo>
                <a:cubicBezTo>
                  <a:pt x="147" y="100"/>
                  <a:pt x="151" y="81"/>
                  <a:pt x="142" y="69"/>
                </a:cubicBezTo>
                <a:cubicBezTo>
                  <a:pt x="139" y="78"/>
                  <a:pt x="134" y="89"/>
                  <a:pt x="125" y="95"/>
                </a:cubicBezTo>
                <a:cubicBezTo>
                  <a:pt x="123" y="79"/>
                  <a:pt x="116" y="60"/>
                  <a:pt x="117" y="44"/>
                </a:cubicBezTo>
                <a:cubicBezTo>
                  <a:pt x="114" y="54"/>
                  <a:pt x="109" y="68"/>
                  <a:pt x="101" y="75"/>
                </a:cubicBezTo>
                <a:cubicBezTo>
                  <a:pt x="100" y="63"/>
                  <a:pt x="98" y="52"/>
                  <a:pt x="95" y="40"/>
                </a:cubicBezTo>
                <a:cubicBezTo>
                  <a:pt x="91" y="26"/>
                  <a:pt x="82" y="15"/>
                  <a:pt x="83" y="0"/>
                </a:cubicBezTo>
                <a:cubicBezTo>
                  <a:pt x="72" y="18"/>
                  <a:pt x="68" y="36"/>
                  <a:pt x="69" y="57"/>
                </a:cubicBezTo>
                <a:cubicBezTo>
                  <a:pt x="61" y="50"/>
                  <a:pt x="49" y="40"/>
                  <a:pt x="38" y="40"/>
                </a:cubicBezTo>
                <a:cubicBezTo>
                  <a:pt x="47" y="53"/>
                  <a:pt x="48" y="70"/>
                  <a:pt x="47" y="86"/>
                </a:cubicBezTo>
                <a:cubicBezTo>
                  <a:pt x="40" y="80"/>
                  <a:pt x="30" y="71"/>
                  <a:pt x="21" y="71"/>
                </a:cubicBezTo>
                <a:cubicBezTo>
                  <a:pt x="28" y="83"/>
                  <a:pt x="31" y="97"/>
                  <a:pt x="29" y="110"/>
                </a:cubicBezTo>
                <a:cubicBezTo>
                  <a:pt x="22" y="104"/>
                  <a:pt x="9" y="95"/>
                  <a:pt x="0" y="9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7" name="Rectangle 20"/>
          <p:cNvSpPr>
            <a:spLocks noChangeArrowheads="1"/>
          </p:cNvSpPr>
          <p:nvPr/>
        </p:nvSpPr>
        <p:spPr bwMode="auto">
          <a:xfrm>
            <a:off x="5945188" y="1970088"/>
            <a:ext cx="239712" cy="174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8" name="Freeform 21"/>
          <p:cNvSpPr/>
          <p:nvPr/>
        </p:nvSpPr>
        <p:spPr bwMode="auto">
          <a:xfrm>
            <a:off x="6491288" y="1568450"/>
            <a:ext cx="463550" cy="465138"/>
          </a:xfrm>
          <a:custGeom>
            <a:avLst/>
            <a:gdLst>
              <a:gd name="T0" fmla="*/ 112 w 206"/>
              <a:gd name="T1" fmla="*/ 4 h 206"/>
              <a:gd name="T2" fmla="*/ 103 w 206"/>
              <a:gd name="T3" fmla="*/ 0 h 206"/>
              <a:gd name="T4" fmla="*/ 94 w 206"/>
              <a:gd name="T5" fmla="*/ 4 h 206"/>
              <a:gd name="T6" fmla="*/ 4 w 206"/>
              <a:gd name="T7" fmla="*/ 94 h 206"/>
              <a:gd name="T8" fmla="*/ 0 w 206"/>
              <a:gd name="T9" fmla="*/ 103 h 206"/>
              <a:gd name="T10" fmla="*/ 4 w 206"/>
              <a:gd name="T11" fmla="*/ 112 h 206"/>
              <a:gd name="T12" fmla="*/ 94 w 206"/>
              <a:gd name="T13" fmla="*/ 202 h 206"/>
              <a:gd name="T14" fmla="*/ 103 w 206"/>
              <a:gd name="T15" fmla="*/ 206 h 206"/>
              <a:gd name="T16" fmla="*/ 103 w 206"/>
              <a:gd name="T17" fmla="*/ 206 h 206"/>
              <a:gd name="T18" fmla="*/ 112 w 206"/>
              <a:gd name="T19" fmla="*/ 202 h 206"/>
              <a:gd name="T20" fmla="*/ 168 w 206"/>
              <a:gd name="T21" fmla="*/ 146 h 206"/>
              <a:gd name="T22" fmla="*/ 61 w 206"/>
              <a:gd name="T23" fmla="*/ 146 h 206"/>
              <a:gd name="T24" fmla="*/ 57 w 206"/>
              <a:gd name="T25" fmla="*/ 137 h 206"/>
              <a:gd name="T26" fmla="*/ 69 w 206"/>
              <a:gd name="T27" fmla="*/ 116 h 206"/>
              <a:gd name="T28" fmla="*/ 75 w 206"/>
              <a:gd name="T29" fmla="*/ 115 h 206"/>
              <a:gd name="T30" fmla="*/ 81 w 206"/>
              <a:gd name="T31" fmla="*/ 109 h 206"/>
              <a:gd name="T32" fmla="*/ 87 w 206"/>
              <a:gd name="T33" fmla="*/ 109 h 206"/>
              <a:gd name="T34" fmla="*/ 89 w 206"/>
              <a:gd name="T35" fmla="*/ 109 h 206"/>
              <a:gd name="T36" fmla="*/ 96 w 206"/>
              <a:gd name="T37" fmla="*/ 105 h 206"/>
              <a:gd name="T38" fmla="*/ 94 w 206"/>
              <a:gd name="T39" fmla="*/ 92 h 206"/>
              <a:gd name="T40" fmla="*/ 88 w 206"/>
              <a:gd name="T41" fmla="*/ 76 h 206"/>
              <a:gd name="T42" fmla="*/ 92 w 206"/>
              <a:gd name="T43" fmla="*/ 66 h 206"/>
              <a:gd name="T44" fmla="*/ 93 w 206"/>
              <a:gd name="T45" fmla="*/ 61 h 206"/>
              <a:gd name="T46" fmla="*/ 89 w 206"/>
              <a:gd name="T47" fmla="*/ 59 h 206"/>
              <a:gd name="T48" fmla="*/ 87 w 206"/>
              <a:gd name="T49" fmla="*/ 56 h 206"/>
              <a:gd name="T50" fmla="*/ 84 w 206"/>
              <a:gd name="T51" fmla="*/ 53 h 206"/>
              <a:gd name="T52" fmla="*/ 88 w 206"/>
              <a:gd name="T53" fmla="*/ 44 h 206"/>
              <a:gd name="T54" fmla="*/ 99 w 206"/>
              <a:gd name="T55" fmla="*/ 44 h 206"/>
              <a:gd name="T56" fmla="*/ 102 w 206"/>
              <a:gd name="T57" fmla="*/ 53 h 206"/>
              <a:gd name="T58" fmla="*/ 111 w 206"/>
              <a:gd name="T59" fmla="*/ 55 h 206"/>
              <a:gd name="T60" fmla="*/ 124 w 206"/>
              <a:gd name="T61" fmla="*/ 60 h 206"/>
              <a:gd name="T62" fmla="*/ 143 w 206"/>
              <a:gd name="T63" fmla="*/ 69 h 206"/>
              <a:gd name="T64" fmla="*/ 145 w 206"/>
              <a:gd name="T65" fmla="*/ 79 h 206"/>
              <a:gd name="T66" fmla="*/ 136 w 206"/>
              <a:gd name="T67" fmla="*/ 86 h 206"/>
              <a:gd name="T68" fmla="*/ 136 w 206"/>
              <a:gd name="T69" fmla="*/ 91 h 206"/>
              <a:gd name="T70" fmla="*/ 139 w 206"/>
              <a:gd name="T71" fmla="*/ 100 h 206"/>
              <a:gd name="T72" fmla="*/ 143 w 206"/>
              <a:gd name="T73" fmla="*/ 114 h 206"/>
              <a:gd name="T74" fmla="*/ 155 w 206"/>
              <a:gd name="T75" fmla="*/ 136 h 206"/>
              <a:gd name="T76" fmla="*/ 157 w 206"/>
              <a:gd name="T77" fmla="*/ 141 h 206"/>
              <a:gd name="T78" fmla="*/ 173 w 206"/>
              <a:gd name="T79" fmla="*/ 141 h 206"/>
              <a:gd name="T80" fmla="*/ 202 w 206"/>
              <a:gd name="T81" fmla="*/ 112 h 206"/>
              <a:gd name="T82" fmla="*/ 206 w 206"/>
              <a:gd name="T83" fmla="*/ 103 h 206"/>
              <a:gd name="T84" fmla="*/ 202 w 206"/>
              <a:gd name="T85" fmla="*/ 94 h 206"/>
              <a:gd name="T86" fmla="*/ 112 w 206"/>
              <a:gd name="T87" fmla="*/ 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206">
                <a:moveTo>
                  <a:pt x="112" y="4"/>
                </a:moveTo>
                <a:cubicBezTo>
                  <a:pt x="109" y="2"/>
                  <a:pt x="106" y="0"/>
                  <a:pt x="103" y="0"/>
                </a:cubicBezTo>
                <a:cubicBezTo>
                  <a:pt x="100" y="0"/>
                  <a:pt x="97" y="2"/>
                  <a:pt x="94" y="4"/>
                </a:cubicBezTo>
                <a:cubicBezTo>
                  <a:pt x="4" y="94"/>
                  <a:pt x="4" y="94"/>
                  <a:pt x="4" y="94"/>
                </a:cubicBezTo>
                <a:cubicBezTo>
                  <a:pt x="2" y="97"/>
                  <a:pt x="0" y="100"/>
                  <a:pt x="0" y="103"/>
                </a:cubicBezTo>
                <a:cubicBezTo>
                  <a:pt x="0" y="106"/>
                  <a:pt x="2" y="109"/>
                  <a:pt x="4" y="112"/>
                </a:cubicBezTo>
                <a:cubicBezTo>
                  <a:pt x="94" y="202"/>
                  <a:pt x="94" y="202"/>
                  <a:pt x="94" y="202"/>
                </a:cubicBezTo>
                <a:cubicBezTo>
                  <a:pt x="97" y="204"/>
                  <a:pt x="100" y="206"/>
                  <a:pt x="103" y="206"/>
                </a:cubicBezTo>
                <a:cubicBezTo>
                  <a:pt x="103" y="206"/>
                  <a:pt x="103" y="206"/>
                  <a:pt x="103" y="206"/>
                </a:cubicBezTo>
                <a:cubicBezTo>
                  <a:pt x="106" y="206"/>
                  <a:pt x="109" y="204"/>
                  <a:pt x="112" y="202"/>
                </a:cubicBezTo>
                <a:cubicBezTo>
                  <a:pt x="168" y="146"/>
                  <a:pt x="168" y="146"/>
                  <a:pt x="168" y="146"/>
                </a:cubicBezTo>
                <a:cubicBezTo>
                  <a:pt x="61" y="146"/>
                  <a:pt x="61" y="146"/>
                  <a:pt x="61" y="146"/>
                </a:cubicBezTo>
                <a:cubicBezTo>
                  <a:pt x="55" y="146"/>
                  <a:pt x="57" y="137"/>
                  <a:pt x="57" y="137"/>
                </a:cubicBezTo>
                <a:cubicBezTo>
                  <a:pt x="60" y="123"/>
                  <a:pt x="67" y="117"/>
                  <a:pt x="69" y="116"/>
                </a:cubicBezTo>
                <a:cubicBezTo>
                  <a:pt x="72" y="114"/>
                  <a:pt x="75" y="115"/>
                  <a:pt x="75" y="115"/>
                </a:cubicBezTo>
                <a:cubicBezTo>
                  <a:pt x="75" y="115"/>
                  <a:pt x="79" y="111"/>
                  <a:pt x="81" y="109"/>
                </a:cubicBezTo>
                <a:cubicBezTo>
                  <a:pt x="83" y="108"/>
                  <a:pt x="85" y="107"/>
                  <a:pt x="87" y="109"/>
                </a:cubicBezTo>
                <a:cubicBezTo>
                  <a:pt x="88" y="110"/>
                  <a:pt x="89" y="109"/>
                  <a:pt x="89" y="109"/>
                </a:cubicBezTo>
                <a:cubicBezTo>
                  <a:pt x="96" y="105"/>
                  <a:pt x="96" y="105"/>
                  <a:pt x="96" y="105"/>
                </a:cubicBezTo>
                <a:cubicBezTo>
                  <a:pt x="96" y="105"/>
                  <a:pt x="96" y="97"/>
                  <a:pt x="94" y="92"/>
                </a:cubicBezTo>
                <a:cubicBezTo>
                  <a:pt x="93" y="86"/>
                  <a:pt x="90" y="81"/>
                  <a:pt x="88" y="76"/>
                </a:cubicBezTo>
                <a:cubicBezTo>
                  <a:pt x="86" y="70"/>
                  <a:pt x="92" y="66"/>
                  <a:pt x="92" y="66"/>
                </a:cubicBezTo>
                <a:cubicBezTo>
                  <a:pt x="94" y="63"/>
                  <a:pt x="94" y="62"/>
                  <a:pt x="93" y="61"/>
                </a:cubicBezTo>
                <a:cubicBezTo>
                  <a:pt x="91" y="61"/>
                  <a:pt x="90" y="60"/>
                  <a:pt x="89" y="59"/>
                </a:cubicBezTo>
                <a:cubicBezTo>
                  <a:pt x="88" y="58"/>
                  <a:pt x="89" y="56"/>
                  <a:pt x="87" y="56"/>
                </a:cubicBezTo>
                <a:cubicBezTo>
                  <a:pt x="85" y="56"/>
                  <a:pt x="84" y="55"/>
                  <a:pt x="84" y="53"/>
                </a:cubicBezTo>
                <a:cubicBezTo>
                  <a:pt x="83" y="50"/>
                  <a:pt x="85" y="45"/>
                  <a:pt x="88" y="44"/>
                </a:cubicBezTo>
                <a:cubicBezTo>
                  <a:pt x="90" y="42"/>
                  <a:pt x="95" y="40"/>
                  <a:pt x="99" y="44"/>
                </a:cubicBezTo>
                <a:cubicBezTo>
                  <a:pt x="104" y="48"/>
                  <a:pt x="100" y="51"/>
                  <a:pt x="102" y="53"/>
                </a:cubicBezTo>
                <a:cubicBezTo>
                  <a:pt x="103" y="56"/>
                  <a:pt x="107" y="55"/>
                  <a:pt x="111" y="55"/>
                </a:cubicBezTo>
                <a:cubicBezTo>
                  <a:pt x="116" y="56"/>
                  <a:pt x="124" y="60"/>
                  <a:pt x="124" y="60"/>
                </a:cubicBezTo>
                <a:cubicBezTo>
                  <a:pt x="124" y="60"/>
                  <a:pt x="137" y="66"/>
                  <a:pt x="143" y="69"/>
                </a:cubicBezTo>
                <a:cubicBezTo>
                  <a:pt x="148" y="72"/>
                  <a:pt x="146" y="78"/>
                  <a:pt x="145" y="79"/>
                </a:cubicBezTo>
                <a:cubicBezTo>
                  <a:pt x="144" y="80"/>
                  <a:pt x="139" y="84"/>
                  <a:pt x="136" y="86"/>
                </a:cubicBezTo>
                <a:cubicBezTo>
                  <a:pt x="134" y="88"/>
                  <a:pt x="136" y="91"/>
                  <a:pt x="136" y="91"/>
                </a:cubicBezTo>
                <a:cubicBezTo>
                  <a:pt x="136" y="91"/>
                  <a:pt x="138" y="95"/>
                  <a:pt x="139" y="100"/>
                </a:cubicBezTo>
                <a:cubicBezTo>
                  <a:pt x="140" y="104"/>
                  <a:pt x="140" y="106"/>
                  <a:pt x="143" y="114"/>
                </a:cubicBezTo>
                <a:cubicBezTo>
                  <a:pt x="147" y="122"/>
                  <a:pt x="153" y="132"/>
                  <a:pt x="155" y="136"/>
                </a:cubicBezTo>
                <a:cubicBezTo>
                  <a:pt x="156" y="139"/>
                  <a:pt x="157" y="141"/>
                  <a:pt x="157" y="141"/>
                </a:cubicBezTo>
                <a:cubicBezTo>
                  <a:pt x="173" y="141"/>
                  <a:pt x="173" y="141"/>
                  <a:pt x="173" y="141"/>
                </a:cubicBezTo>
                <a:cubicBezTo>
                  <a:pt x="202" y="112"/>
                  <a:pt x="202" y="112"/>
                  <a:pt x="202" y="112"/>
                </a:cubicBezTo>
                <a:cubicBezTo>
                  <a:pt x="204" y="109"/>
                  <a:pt x="206" y="106"/>
                  <a:pt x="206" y="103"/>
                </a:cubicBezTo>
                <a:cubicBezTo>
                  <a:pt x="206" y="100"/>
                  <a:pt x="204" y="97"/>
                  <a:pt x="202" y="94"/>
                </a:cubicBezTo>
                <a:lnTo>
                  <a:pt x="112"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09" name="Freeform 22"/>
          <p:cNvSpPr/>
          <p:nvPr/>
        </p:nvSpPr>
        <p:spPr bwMode="auto">
          <a:xfrm>
            <a:off x="6727825" y="1800225"/>
            <a:ext cx="85725" cy="84138"/>
          </a:xfrm>
          <a:custGeom>
            <a:avLst/>
            <a:gdLst>
              <a:gd name="T0" fmla="*/ 30 w 38"/>
              <a:gd name="T1" fmla="*/ 20 h 37"/>
              <a:gd name="T2" fmla="*/ 22 w 38"/>
              <a:gd name="T3" fmla="*/ 5 h 37"/>
              <a:gd name="T4" fmla="*/ 15 w 38"/>
              <a:gd name="T5" fmla="*/ 2 h 37"/>
              <a:gd name="T6" fmla="*/ 4 w 38"/>
              <a:gd name="T7" fmla="*/ 9 h 37"/>
              <a:gd name="T8" fmla="*/ 0 w 38"/>
              <a:gd name="T9" fmla="*/ 19 h 37"/>
              <a:gd name="T10" fmla="*/ 0 w 38"/>
              <a:gd name="T11" fmla="*/ 34 h 37"/>
              <a:gd name="T12" fmla="*/ 2 w 38"/>
              <a:gd name="T13" fmla="*/ 37 h 37"/>
              <a:gd name="T14" fmla="*/ 31 w 38"/>
              <a:gd name="T15" fmla="*/ 37 h 37"/>
              <a:gd name="T16" fmla="*/ 34 w 38"/>
              <a:gd name="T17" fmla="*/ 36 h 37"/>
              <a:gd name="T18" fmla="*/ 36 w 38"/>
              <a:gd name="T19" fmla="*/ 30 h 37"/>
              <a:gd name="T20" fmla="*/ 30 w 38"/>
              <a:gd name="T2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7">
                <a:moveTo>
                  <a:pt x="30" y="20"/>
                </a:moveTo>
                <a:cubicBezTo>
                  <a:pt x="30" y="20"/>
                  <a:pt x="24" y="9"/>
                  <a:pt x="22" y="5"/>
                </a:cubicBezTo>
                <a:cubicBezTo>
                  <a:pt x="19" y="2"/>
                  <a:pt x="18" y="0"/>
                  <a:pt x="15" y="2"/>
                </a:cubicBezTo>
                <a:cubicBezTo>
                  <a:pt x="11" y="5"/>
                  <a:pt x="7" y="7"/>
                  <a:pt x="4" y="9"/>
                </a:cubicBezTo>
                <a:cubicBezTo>
                  <a:pt x="1" y="11"/>
                  <a:pt x="1" y="12"/>
                  <a:pt x="0" y="19"/>
                </a:cubicBezTo>
                <a:cubicBezTo>
                  <a:pt x="0" y="26"/>
                  <a:pt x="0" y="33"/>
                  <a:pt x="0" y="34"/>
                </a:cubicBezTo>
                <a:cubicBezTo>
                  <a:pt x="0" y="36"/>
                  <a:pt x="0" y="37"/>
                  <a:pt x="2" y="37"/>
                </a:cubicBezTo>
                <a:cubicBezTo>
                  <a:pt x="4" y="37"/>
                  <a:pt x="31" y="37"/>
                  <a:pt x="31" y="37"/>
                </a:cubicBezTo>
                <a:cubicBezTo>
                  <a:pt x="31" y="37"/>
                  <a:pt x="33" y="37"/>
                  <a:pt x="34" y="36"/>
                </a:cubicBezTo>
                <a:cubicBezTo>
                  <a:pt x="35" y="35"/>
                  <a:pt x="38" y="33"/>
                  <a:pt x="36" y="30"/>
                </a:cubicBezTo>
                <a:cubicBezTo>
                  <a:pt x="35" y="28"/>
                  <a:pt x="30" y="20"/>
                  <a:pt x="30" y="2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0" name="Freeform 23"/>
          <p:cNvSpPr/>
          <p:nvPr/>
        </p:nvSpPr>
        <p:spPr bwMode="auto">
          <a:xfrm>
            <a:off x="6716713" y="1751013"/>
            <a:ext cx="28575" cy="42862"/>
          </a:xfrm>
          <a:custGeom>
            <a:avLst/>
            <a:gdLst>
              <a:gd name="T0" fmla="*/ 10 w 13"/>
              <a:gd name="T1" fmla="*/ 16 h 19"/>
              <a:gd name="T2" fmla="*/ 10 w 13"/>
              <a:gd name="T3" fmla="*/ 8 h 19"/>
              <a:gd name="T4" fmla="*/ 4 w 13"/>
              <a:gd name="T5" fmla="*/ 3 h 19"/>
              <a:gd name="T6" fmla="*/ 4 w 13"/>
              <a:gd name="T7" fmla="*/ 13 h 19"/>
              <a:gd name="T8" fmla="*/ 10 w 13"/>
              <a:gd name="T9" fmla="*/ 16 h 19"/>
            </a:gdLst>
            <a:ahLst/>
            <a:cxnLst>
              <a:cxn ang="0">
                <a:pos x="T0" y="T1"/>
              </a:cxn>
              <a:cxn ang="0">
                <a:pos x="T2" y="T3"/>
              </a:cxn>
              <a:cxn ang="0">
                <a:pos x="T4" y="T5"/>
              </a:cxn>
              <a:cxn ang="0">
                <a:pos x="T6" y="T7"/>
              </a:cxn>
              <a:cxn ang="0">
                <a:pos x="T8" y="T9"/>
              </a:cxn>
            </a:cxnLst>
            <a:rect l="0" t="0" r="r" b="b"/>
            <a:pathLst>
              <a:path w="13" h="19">
                <a:moveTo>
                  <a:pt x="10" y="16"/>
                </a:moveTo>
                <a:cubicBezTo>
                  <a:pt x="13" y="13"/>
                  <a:pt x="11" y="10"/>
                  <a:pt x="10" y="8"/>
                </a:cubicBezTo>
                <a:cubicBezTo>
                  <a:pt x="8" y="6"/>
                  <a:pt x="4" y="3"/>
                  <a:pt x="4" y="3"/>
                </a:cubicBezTo>
                <a:cubicBezTo>
                  <a:pt x="0" y="0"/>
                  <a:pt x="2" y="7"/>
                  <a:pt x="4" y="13"/>
                </a:cubicBezTo>
                <a:cubicBezTo>
                  <a:pt x="6" y="19"/>
                  <a:pt x="6" y="19"/>
                  <a:pt x="10"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1" name="Freeform 24"/>
          <p:cNvSpPr/>
          <p:nvPr/>
        </p:nvSpPr>
        <p:spPr bwMode="auto">
          <a:xfrm>
            <a:off x="6772275" y="1728788"/>
            <a:ext cx="20638" cy="22225"/>
          </a:xfrm>
          <a:custGeom>
            <a:avLst/>
            <a:gdLst>
              <a:gd name="T0" fmla="*/ 4 w 9"/>
              <a:gd name="T1" fmla="*/ 7 h 10"/>
              <a:gd name="T2" fmla="*/ 8 w 9"/>
              <a:gd name="T3" fmla="*/ 6 h 10"/>
              <a:gd name="T4" fmla="*/ 4 w 9"/>
              <a:gd name="T5" fmla="*/ 1 h 10"/>
              <a:gd name="T6" fmla="*/ 0 w 9"/>
              <a:gd name="T7" fmla="*/ 2 h 10"/>
              <a:gd name="T8" fmla="*/ 4 w 9"/>
              <a:gd name="T9" fmla="*/ 7 h 10"/>
            </a:gdLst>
            <a:ahLst/>
            <a:cxnLst>
              <a:cxn ang="0">
                <a:pos x="T0" y="T1"/>
              </a:cxn>
              <a:cxn ang="0">
                <a:pos x="T2" y="T3"/>
              </a:cxn>
              <a:cxn ang="0">
                <a:pos x="T4" y="T5"/>
              </a:cxn>
              <a:cxn ang="0">
                <a:pos x="T6" y="T7"/>
              </a:cxn>
              <a:cxn ang="0">
                <a:pos x="T8" y="T9"/>
              </a:cxn>
            </a:cxnLst>
            <a:rect l="0" t="0" r="r" b="b"/>
            <a:pathLst>
              <a:path w="9" h="10">
                <a:moveTo>
                  <a:pt x="4" y="7"/>
                </a:moveTo>
                <a:cubicBezTo>
                  <a:pt x="6" y="10"/>
                  <a:pt x="7" y="8"/>
                  <a:pt x="8" y="6"/>
                </a:cubicBezTo>
                <a:cubicBezTo>
                  <a:pt x="9" y="4"/>
                  <a:pt x="6" y="2"/>
                  <a:pt x="4" y="1"/>
                </a:cubicBezTo>
                <a:cubicBezTo>
                  <a:pt x="2" y="0"/>
                  <a:pt x="0" y="0"/>
                  <a:pt x="0" y="2"/>
                </a:cubicBezTo>
                <a:cubicBezTo>
                  <a:pt x="1" y="4"/>
                  <a:pt x="4" y="7"/>
                  <a:pt x="4"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2" name="Freeform 25"/>
          <p:cNvSpPr/>
          <p:nvPr/>
        </p:nvSpPr>
        <p:spPr bwMode="auto">
          <a:xfrm>
            <a:off x="6664325" y="1814513"/>
            <a:ext cx="42863" cy="69850"/>
          </a:xfrm>
          <a:custGeom>
            <a:avLst/>
            <a:gdLst>
              <a:gd name="T0" fmla="*/ 14 w 19"/>
              <a:gd name="T1" fmla="*/ 3 h 31"/>
              <a:gd name="T2" fmla="*/ 12 w 19"/>
              <a:gd name="T3" fmla="*/ 6 h 31"/>
              <a:gd name="T4" fmla="*/ 10 w 19"/>
              <a:gd name="T5" fmla="*/ 9 h 31"/>
              <a:gd name="T6" fmla="*/ 2 w 19"/>
              <a:gd name="T7" fmla="*/ 11 h 31"/>
              <a:gd name="T8" fmla="*/ 5 w 19"/>
              <a:gd name="T9" fmla="*/ 26 h 31"/>
              <a:gd name="T10" fmla="*/ 9 w 19"/>
              <a:gd name="T11" fmla="*/ 31 h 31"/>
              <a:gd name="T12" fmla="*/ 16 w 19"/>
              <a:gd name="T13" fmla="*/ 27 h 31"/>
              <a:gd name="T14" fmla="*/ 19 w 19"/>
              <a:gd name="T15" fmla="*/ 16 h 31"/>
              <a:gd name="T16" fmla="*/ 19 w 19"/>
              <a:gd name="T17" fmla="*/ 1 h 31"/>
              <a:gd name="T18" fmla="*/ 14 w 19"/>
              <a:gd name="T1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1">
                <a:moveTo>
                  <a:pt x="14" y="3"/>
                </a:moveTo>
                <a:cubicBezTo>
                  <a:pt x="12" y="4"/>
                  <a:pt x="12" y="4"/>
                  <a:pt x="12" y="6"/>
                </a:cubicBezTo>
                <a:cubicBezTo>
                  <a:pt x="13" y="7"/>
                  <a:pt x="13" y="8"/>
                  <a:pt x="10" y="9"/>
                </a:cubicBezTo>
                <a:cubicBezTo>
                  <a:pt x="8" y="10"/>
                  <a:pt x="4" y="10"/>
                  <a:pt x="2" y="11"/>
                </a:cubicBezTo>
                <a:cubicBezTo>
                  <a:pt x="0" y="11"/>
                  <a:pt x="4" y="23"/>
                  <a:pt x="5" y="26"/>
                </a:cubicBezTo>
                <a:cubicBezTo>
                  <a:pt x="6" y="28"/>
                  <a:pt x="7" y="31"/>
                  <a:pt x="9" y="31"/>
                </a:cubicBezTo>
                <a:cubicBezTo>
                  <a:pt x="12" y="31"/>
                  <a:pt x="13" y="29"/>
                  <a:pt x="16" y="27"/>
                </a:cubicBezTo>
                <a:cubicBezTo>
                  <a:pt x="19" y="25"/>
                  <a:pt x="19" y="22"/>
                  <a:pt x="19" y="16"/>
                </a:cubicBezTo>
                <a:cubicBezTo>
                  <a:pt x="19" y="10"/>
                  <a:pt x="19" y="1"/>
                  <a:pt x="19" y="1"/>
                </a:cubicBezTo>
                <a:cubicBezTo>
                  <a:pt x="19" y="0"/>
                  <a:pt x="16" y="2"/>
                  <a:pt x="14"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3" name="Freeform 26"/>
          <p:cNvSpPr/>
          <p:nvPr/>
        </p:nvSpPr>
        <p:spPr bwMode="auto">
          <a:xfrm>
            <a:off x="7227888" y="1617663"/>
            <a:ext cx="325437" cy="301625"/>
          </a:xfrm>
          <a:custGeom>
            <a:avLst/>
            <a:gdLst>
              <a:gd name="T0" fmla="*/ 10 w 144"/>
              <a:gd name="T1" fmla="*/ 134 h 134"/>
              <a:gd name="T2" fmla="*/ 10 w 144"/>
              <a:gd name="T3" fmla="*/ 120 h 134"/>
              <a:gd name="T4" fmla="*/ 10 w 144"/>
              <a:gd name="T5" fmla="*/ 120 h 134"/>
              <a:gd name="T6" fmla="*/ 12 w 144"/>
              <a:gd name="T7" fmla="*/ 112 h 134"/>
              <a:gd name="T8" fmla="*/ 67 w 144"/>
              <a:gd name="T9" fmla="*/ 16 h 134"/>
              <a:gd name="T10" fmla="*/ 67 w 144"/>
              <a:gd name="T11" fmla="*/ 16 h 134"/>
              <a:gd name="T12" fmla="*/ 67 w 144"/>
              <a:gd name="T13" fmla="*/ 16 h 134"/>
              <a:gd name="T14" fmla="*/ 72 w 144"/>
              <a:gd name="T15" fmla="*/ 13 h 134"/>
              <a:gd name="T16" fmla="*/ 76 w 144"/>
              <a:gd name="T17" fmla="*/ 14 h 134"/>
              <a:gd name="T18" fmla="*/ 77 w 144"/>
              <a:gd name="T19" fmla="*/ 16 h 134"/>
              <a:gd name="T20" fmla="*/ 77 w 144"/>
              <a:gd name="T21" fmla="*/ 16 h 134"/>
              <a:gd name="T22" fmla="*/ 77 w 144"/>
              <a:gd name="T23" fmla="*/ 16 h 134"/>
              <a:gd name="T24" fmla="*/ 77 w 144"/>
              <a:gd name="T25" fmla="*/ 16 h 134"/>
              <a:gd name="T26" fmla="*/ 132 w 144"/>
              <a:gd name="T27" fmla="*/ 112 h 134"/>
              <a:gd name="T28" fmla="*/ 134 w 144"/>
              <a:gd name="T29" fmla="*/ 120 h 134"/>
              <a:gd name="T30" fmla="*/ 134 w 144"/>
              <a:gd name="T31" fmla="*/ 120 h 134"/>
              <a:gd name="T32" fmla="*/ 134 w 144"/>
              <a:gd name="T33" fmla="*/ 133 h 134"/>
              <a:gd name="T34" fmla="*/ 144 w 144"/>
              <a:gd name="T35" fmla="*/ 133 h 134"/>
              <a:gd name="T36" fmla="*/ 144 w 144"/>
              <a:gd name="T37" fmla="*/ 123 h 134"/>
              <a:gd name="T38" fmla="*/ 144 w 144"/>
              <a:gd name="T39" fmla="*/ 121 h 134"/>
              <a:gd name="T40" fmla="*/ 141 w 144"/>
              <a:gd name="T41" fmla="*/ 107 h 134"/>
              <a:gd name="T42" fmla="*/ 84 w 144"/>
              <a:gd name="T43" fmla="*/ 7 h 134"/>
              <a:gd name="T44" fmla="*/ 81 w 144"/>
              <a:gd name="T45" fmla="*/ 4 h 134"/>
              <a:gd name="T46" fmla="*/ 72 w 144"/>
              <a:gd name="T47" fmla="*/ 0 h 134"/>
              <a:gd name="T48" fmla="*/ 63 w 144"/>
              <a:gd name="T49" fmla="*/ 4 h 134"/>
              <a:gd name="T50" fmla="*/ 60 w 144"/>
              <a:gd name="T51" fmla="*/ 7 h 134"/>
              <a:gd name="T52" fmla="*/ 3 w 144"/>
              <a:gd name="T53" fmla="*/ 107 h 134"/>
              <a:gd name="T54" fmla="*/ 0 w 144"/>
              <a:gd name="T55" fmla="*/ 121 h 134"/>
              <a:gd name="T56" fmla="*/ 0 w 144"/>
              <a:gd name="T57" fmla="*/ 123 h 134"/>
              <a:gd name="T58" fmla="*/ 0 w 144"/>
              <a:gd name="T59" fmla="*/ 134 h 134"/>
              <a:gd name="T60" fmla="*/ 10 w 144"/>
              <a:gd name="T6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34">
                <a:moveTo>
                  <a:pt x="10" y="134"/>
                </a:moveTo>
                <a:cubicBezTo>
                  <a:pt x="10" y="120"/>
                  <a:pt x="10" y="120"/>
                  <a:pt x="10" y="120"/>
                </a:cubicBezTo>
                <a:cubicBezTo>
                  <a:pt x="10" y="120"/>
                  <a:pt x="10" y="120"/>
                  <a:pt x="10" y="120"/>
                </a:cubicBezTo>
                <a:cubicBezTo>
                  <a:pt x="10" y="119"/>
                  <a:pt x="10" y="115"/>
                  <a:pt x="12" y="112"/>
                </a:cubicBezTo>
                <a:cubicBezTo>
                  <a:pt x="67" y="16"/>
                  <a:pt x="67" y="16"/>
                  <a:pt x="67" y="16"/>
                </a:cubicBezTo>
                <a:cubicBezTo>
                  <a:pt x="67" y="16"/>
                  <a:pt x="67" y="16"/>
                  <a:pt x="67" y="16"/>
                </a:cubicBezTo>
                <a:cubicBezTo>
                  <a:pt x="67" y="16"/>
                  <a:pt x="67" y="16"/>
                  <a:pt x="67" y="16"/>
                </a:cubicBezTo>
                <a:cubicBezTo>
                  <a:pt x="67" y="15"/>
                  <a:pt x="69" y="13"/>
                  <a:pt x="72" y="13"/>
                </a:cubicBezTo>
                <a:cubicBezTo>
                  <a:pt x="74" y="13"/>
                  <a:pt x="75" y="13"/>
                  <a:pt x="76" y="14"/>
                </a:cubicBezTo>
                <a:cubicBezTo>
                  <a:pt x="76" y="15"/>
                  <a:pt x="77" y="15"/>
                  <a:pt x="77" y="16"/>
                </a:cubicBezTo>
                <a:cubicBezTo>
                  <a:pt x="77" y="16"/>
                  <a:pt x="77" y="16"/>
                  <a:pt x="77" y="16"/>
                </a:cubicBezTo>
                <a:cubicBezTo>
                  <a:pt x="77" y="16"/>
                  <a:pt x="77" y="16"/>
                  <a:pt x="77" y="16"/>
                </a:cubicBezTo>
                <a:cubicBezTo>
                  <a:pt x="77" y="16"/>
                  <a:pt x="77" y="16"/>
                  <a:pt x="77" y="16"/>
                </a:cubicBezTo>
                <a:cubicBezTo>
                  <a:pt x="132" y="112"/>
                  <a:pt x="132" y="112"/>
                  <a:pt x="132" y="112"/>
                </a:cubicBezTo>
                <a:cubicBezTo>
                  <a:pt x="134" y="115"/>
                  <a:pt x="134" y="119"/>
                  <a:pt x="134" y="120"/>
                </a:cubicBezTo>
                <a:cubicBezTo>
                  <a:pt x="134" y="120"/>
                  <a:pt x="134" y="120"/>
                  <a:pt x="134" y="120"/>
                </a:cubicBezTo>
                <a:cubicBezTo>
                  <a:pt x="134" y="133"/>
                  <a:pt x="134" y="133"/>
                  <a:pt x="134" y="133"/>
                </a:cubicBezTo>
                <a:cubicBezTo>
                  <a:pt x="144" y="133"/>
                  <a:pt x="144" y="133"/>
                  <a:pt x="144" y="133"/>
                </a:cubicBezTo>
                <a:cubicBezTo>
                  <a:pt x="144" y="123"/>
                  <a:pt x="144" y="123"/>
                  <a:pt x="144" y="123"/>
                </a:cubicBezTo>
                <a:cubicBezTo>
                  <a:pt x="144" y="123"/>
                  <a:pt x="144" y="122"/>
                  <a:pt x="144" y="121"/>
                </a:cubicBezTo>
                <a:cubicBezTo>
                  <a:pt x="144" y="118"/>
                  <a:pt x="144" y="112"/>
                  <a:pt x="141" y="107"/>
                </a:cubicBezTo>
                <a:cubicBezTo>
                  <a:pt x="84" y="7"/>
                  <a:pt x="84" y="7"/>
                  <a:pt x="84" y="7"/>
                </a:cubicBezTo>
                <a:cubicBezTo>
                  <a:pt x="84" y="7"/>
                  <a:pt x="83" y="5"/>
                  <a:pt x="81" y="4"/>
                </a:cubicBezTo>
                <a:cubicBezTo>
                  <a:pt x="79" y="2"/>
                  <a:pt x="76" y="0"/>
                  <a:pt x="72" y="0"/>
                </a:cubicBezTo>
                <a:cubicBezTo>
                  <a:pt x="68" y="0"/>
                  <a:pt x="65" y="2"/>
                  <a:pt x="63" y="4"/>
                </a:cubicBezTo>
                <a:cubicBezTo>
                  <a:pt x="61" y="5"/>
                  <a:pt x="60" y="7"/>
                  <a:pt x="60" y="7"/>
                </a:cubicBezTo>
                <a:cubicBezTo>
                  <a:pt x="3" y="107"/>
                  <a:pt x="3" y="107"/>
                  <a:pt x="3" y="107"/>
                </a:cubicBezTo>
                <a:cubicBezTo>
                  <a:pt x="0" y="112"/>
                  <a:pt x="0" y="118"/>
                  <a:pt x="0" y="121"/>
                </a:cubicBezTo>
                <a:cubicBezTo>
                  <a:pt x="0" y="122"/>
                  <a:pt x="0" y="123"/>
                  <a:pt x="0" y="123"/>
                </a:cubicBezTo>
                <a:cubicBezTo>
                  <a:pt x="0" y="134"/>
                  <a:pt x="0" y="134"/>
                  <a:pt x="0" y="134"/>
                </a:cubicBezTo>
                <a:lnTo>
                  <a:pt x="10" y="1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4" name="Freeform 27"/>
          <p:cNvSpPr/>
          <p:nvPr/>
        </p:nvSpPr>
        <p:spPr bwMode="auto">
          <a:xfrm>
            <a:off x="7227888" y="1927225"/>
            <a:ext cx="325437" cy="55563"/>
          </a:xfrm>
          <a:custGeom>
            <a:avLst/>
            <a:gdLst>
              <a:gd name="T0" fmla="*/ 134 w 144"/>
              <a:gd name="T1" fmla="*/ 0 h 25"/>
              <a:gd name="T2" fmla="*/ 134 w 144"/>
              <a:gd name="T3" fmla="*/ 11 h 25"/>
              <a:gd name="T4" fmla="*/ 133 w 144"/>
              <a:gd name="T5" fmla="*/ 14 h 25"/>
              <a:gd name="T6" fmla="*/ 130 w 144"/>
              <a:gd name="T7" fmla="*/ 15 h 25"/>
              <a:gd name="T8" fmla="*/ 14 w 144"/>
              <a:gd name="T9" fmla="*/ 15 h 25"/>
              <a:gd name="T10" fmla="*/ 11 w 144"/>
              <a:gd name="T11" fmla="*/ 14 h 25"/>
              <a:gd name="T12" fmla="*/ 10 w 144"/>
              <a:gd name="T13" fmla="*/ 11 h 25"/>
              <a:gd name="T14" fmla="*/ 10 w 144"/>
              <a:gd name="T15" fmla="*/ 0 h 25"/>
              <a:gd name="T16" fmla="*/ 0 w 144"/>
              <a:gd name="T17" fmla="*/ 0 h 25"/>
              <a:gd name="T18" fmla="*/ 0 w 144"/>
              <a:gd name="T19" fmla="*/ 15 h 25"/>
              <a:gd name="T20" fmla="*/ 10 w 144"/>
              <a:gd name="T21" fmla="*/ 25 h 25"/>
              <a:gd name="T22" fmla="*/ 134 w 144"/>
              <a:gd name="T23" fmla="*/ 25 h 25"/>
              <a:gd name="T24" fmla="*/ 144 w 144"/>
              <a:gd name="T25" fmla="*/ 15 h 25"/>
              <a:gd name="T26" fmla="*/ 144 w 144"/>
              <a:gd name="T27" fmla="*/ 0 h 25"/>
              <a:gd name="T28" fmla="*/ 134 w 144"/>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5">
                <a:moveTo>
                  <a:pt x="134" y="0"/>
                </a:moveTo>
                <a:cubicBezTo>
                  <a:pt x="134" y="11"/>
                  <a:pt x="134" y="11"/>
                  <a:pt x="134" y="11"/>
                </a:cubicBezTo>
                <a:cubicBezTo>
                  <a:pt x="134" y="13"/>
                  <a:pt x="134" y="14"/>
                  <a:pt x="133" y="14"/>
                </a:cubicBezTo>
                <a:cubicBezTo>
                  <a:pt x="133" y="15"/>
                  <a:pt x="132" y="15"/>
                  <a:pt x="130" y="15"/>
                </a:cubicBezTo>
                <a:cubicBezTo>
                  <a:pt x="14" y="15"/>
                  <a:pt x="14" y="15"/>
                  <a:pt x="14" y="15"/>
                </a:cubicBezTo>
                <a:cubicBezTo>
                  <a:pt x="12" y="15"/>
                  <a:pt x="11" y="15"/>
                  <a:pt x="11" y="14"/>
                </a:cubicBezTo>
                <a:cubicBezTo>
                  <a:pt x="10" y="14"/>
                  <a:pt x="10" y="13"/>
                  <a:pt x="10" y="11"/>
                </a:cubicBezTo>
                <a:cubicBezTo>
                  <a:pt x="10" y="0"/>
                  <a:pt x="10" y="0"/>
                  <a:pt x="10" y="0"/>
                </a:cubicBezTo>
                <a:cubicBezTo>
                  <a:pt x="0" y="0"/>
                  <a:pt x="0" y="0"/>
                  <a:pt x="0" y="0"/>
                </a:cubicBezTo>
                <a:cubicBezTo>
                  <a:pt x="0" y="15"/>
                  <a:pt x="0" y="15"/>
                  <a:pt x="0" y="15"/>
                </a:cubicBezTo>
                <a:cubicBezTo>
                  <a:pt x="0" y="20"/>
                  <a:pt x="4" y="25"/>
                  <a:pt x="10" y="25"/>
                </a:cubicBezTo>
                <a:cubicBezTo>
                  <a:pt x="134" y="25"/>
                  <a:pt x="134" y="25"/>
                  <a:pt x="134" y="25"/>
                </a:cubicBezTo>
                <a:cubicBezTo>
                  <a:pt x="140" y="25"/>
                  <a:pt x="144" y="20"/>
                  <a:pt x="144" y="15"/>
                </a:cubicBezTo>
                <a:cubicBezTo>
                  <a:pt x="144" y="0"/>
                  <a:pt x="144" y="0"/>
                  <a:pt x="144" y="0"/>
                </a:cubicBezTo>
                <a:lnTo>
                  <a:pt x="13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5" name="Freeform 28"/>
          <p:cNvSpPr/>
          <p:nvPr/>
        </p:nvSpPr>
        <p:spPr bwMode="auto">
          <a:xfrm>
            <a:off x="7467600" y="1858963"/>
            <a:ext cx="28575" cy="20637"/>
          </a:xfrm>
          <a:custGeom>
            <a:avLst/>
            <a:gdLst>
              <a:gd name="T0" fmla="*/ 3 w 18"/>
              <a:gd name="T1" fmla="*/ 13 h 13"/>
              <a:gd name="T2" fmla="*/ 18 w 18"/>
              <a:gd name="T3" fmla="*/ 13 h 13"/>
              <a:gd name="T4" fmla="*/ 14 w 18"/>
              <a:gd name="T5" fmla="*/ 0 h 13"/>
              <a:gd name="T6" fmla="*/ 0 w 18"/>
              <a:gd name="T7" fmla="*/ 0 h 13"/>
              <a:gd name="T8" fmla="*/ 3 w 18"/>
              <a:gd name="T9" fmla="*/ 13 h 13"/>
            </a:gdLst>
            <a:ahLst/>
            <a:cxnLst>
              <a:cxn ang="0">
                <a:pos x="T0" y="T1"/>
              </a:cxn>
              <a:cxn ang="0">
                <a:pos x="T2" y="T3"/>
              </a:cxn>
              <a:cxn ang="0">
                <a:pos x="T4" y="T5"/>
              </a:cxn>
              <a:cxn ang="0">
                <a:pos x="T6" y="T7"/>
              </a:cxn>
              <a:cxn ang="0">
                <a:pos x="T8" y="T9"/>
              </a:cxn>
            </a:cxnLst>
            <a:rect l="0" t="0" r="r" b="b"/>
            <a:pathLst>
              <a:path w="18" h="13">
                <a:moveTo>
                  <a:pt x="3" y="13"/>
                </a:moveTo>
                <a:lnTo>
                  <a:pt x="18" y="13"/>
                </a:lnTo>
                <a:lnTo>
                  <a:pt x="14" y="0"/>
                </a:lnTo>
                <a:lnTo>
                  <a:pt x="0" y="0"/>
                </a:lnTo>
                <a:lnTo>
                  <a:pt x="3"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6" name="Freeform 29"/>
          <p:cNvSpPr/>
          <p:nvPr/>
        </p:nvSpPr>
        <p:spPr bwMode="auto">
          <a:xfrm>
            <a:off x="7281863" y="1858963"/>
            <a:ext cx="34925" cy="20637"/>
          </a:xfrm>
          <a:custGeom>
            <a:avLst/>
            <a:gdLst>
              <a:gd name="T0" fmla="*/ 22 w 22"/>
              <a:gd name="T1" fmla="*/ 0 h 13"/>
              <a:gd name="T2" fmla="*/ 5 w 22"/>
              <a:gd name="T3" fmla="*/ 0 h 13"/>
              <a:gd name="T4" fmla="*/ 0 w 22"/>
              <a:gd name="T5" fmla="*/ 13 h 13"/>
              <a:gd name="T6" fmla="*/ 19 w 22"/>
              <a:gd name="T7" fmla="*/ 13 h 13"/>
              <a:gd name="T8" fmla="*/ 22 w 22"/>
              <a:gd name="T9" fmla="*/ 0 h 13"/>
            </a:gdLst>
            <a:ahLst/>
            <a:cxnLst>
              <a:cxn ang="0">
                <a:pos x="T0" y="T1"/>
              </a:cxn>
              <a:cxn ang="0">
                <a:pos x="T2" y="T3"/>
              </a:cxn>
              <a:cxn ang="0">
                <a:pos x="T4" y="T5"/>
              </a:cxn>
              <a:cxn ang="0">
                <a:pos x="T6" y="T7"/>
              </a:cxn>
              <a:cxn ang="0">
                <a:pos x="T8" y="T9"/>
              </a:cxn>
            </a:cxnLst>
            <a:rect l="0" t="0" r="r" b="b"/>
            <a:pathLst>
              <a:path w="22" h="13">
                <a:moveTo>
                  <a:pt x="22" y="0"/>
                </a:moveTo>
                <a:lnTo>
                  <a:pt x="5" y="0"/>
                </a:lnTo>
                <a:lnTo>
                  <a:pt x="0" y="13"/>
                </a:lnTo>
                <a:lnTo>
                  <a:pt x="19" y="13"/>
                </a:lnTo>
                <a:lnTo>
                  <a:pt x="2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7" name="Freeform 30"/>
          <p:cNvSpPr/>
          <p:nvPr/>
        </p:nvSpPr>
        <p:spPr bwMode="auto">
          <a:xfrm>
            <a:off x="7267575" y="1924050"/>
            <a:ext cx="247650" cy="19050"/>
          </a:xfrm>
          <a:custGeom>
            <a:avLst/>
            <a:gdLst>
              <a:gd name="T0" fmla="*/ 27 w 156"/>
              <a:gd name="T1" fmla="*/ 0 h 12"/>
              <a:gd name="T2" fmla="*/ 4 w 156"/>
              <a:gd name="T3" fmla="*/ 0 h 12"/>
              <a:gd name="T4" fmla="*/ 0 w 156"/>
              <a:gd name="T5" fmla="*/ 12 h 12"/>
              <a:gd name="T6" fmla="*/ 21 w 156"/>
              <a:gd name="T7" fmla="*/ 12 h 12"/>
              <a:gd name="T8" fmla="*/ 31 w 156"/>
              <a:gd name="T9" fmla="*/ 12 h 12"/>
              <a:gd name="T10" fmla="*/ 156 w 156"/>
              <a:gd name="T11" fmla="*/ 12 h 12"/>
              <a:gd name="T12" fmla="*/ 150 w 156"/>
              <a:gd name="T13" fmla="*/ 0 h 12"/>
              <a:gd name="T14" fmla="*/ 27 w 15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2">
                <a:moveTo>
                  <a:pt x="27" y="0"/>
                </a:moveTo>
                <a:lnTo>
                  <a:pt x="4" y="0"/>
                </a:lnTo>
                <a:lnTo>
                  <a:pt x="0" y="12"/>
                </a:lnTo>
                <a:lnTo>
                  <a:pt x="21" y="12"/>
                </a:lnTo>
                <a:lnTo>
                  <a:pt x="31" y="12"/>
                </a:lnTo>
                <a:lnTo>
                  <a:pt x="156" y="12"/>
                </a:lnTo>
                <a:lnTo>
                  <a:pt x="150" y="0"/>
                </a:lnTo>
                <a:lnTo>
                  <a:pt x="2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8" name="Freeform 31"/>
          <p:cNvSpPr/>
          <p:nvPr/>
        </p:nvSpPr>
        <p:spPr bwMode="auto">
          <a:xfrm>
            <a:off x="7312025" y="1714500"/>
            <a:ext cx="171450" cy="201613"/>
          </a:xfrm>
          <a:custGeom>
            <a:avLst/>
            <a:gdLst>
              <a:gd name="T0" fmla="*/ 10 w 76"/>
              <a:gd name="T1" fmla="*/ 53 h 89"/>
              <a:gd name="T2" fmla="*/ 9 w 76"/>
              <a:gd name="T3" fmla="*/ 60 h 89"/>
              <a:gd name="T4" fmla="*/ 3 w 76"/>
              <a:gd name="T5" fmla="*/ 75 h 89"/>
              <a:gd name="T6" fmla="*/ 9 w 76"/>
              <a:gd name="T7" fmla="*/ 87 h 89"/>
              <a:gd name="T8" fmla="*/ 10 w 76"/>
              <a:gd name="T9" fmla="*/ 76 h 89"/>
              <a:gd name="T10" fmla="*/ 22 w 76"/>
              <a:gd name="T11" fmla="*/ 62 h 89"/>
              <a:gd name="T12" fmla="*/ 27 w 76"/>
              <a:gd name="T13" fmla="*/ 78 h 89"/>
              <a:gd name="T14" fmla="*/ 37 w 76"/>
              <a:gd name="T15" fmla="*/ 85 h 89"/>
              <a:gd name="T16" fmla="*/ 32 w 76"/>
              <a:gd name="T17" fmla="*/ 56 h 89"/>
              <a:gd name="T18" fmla="*/ 31 w 76"/>
              <a:gd name="T19" fmla="*/ 42 h 89"/>
              <a:gd name="T20" fmla="*/ 41 w 76"/>
              <a:gd name="T21" fmla="*/ 48 h 89"/>
              <a:gd name="T22" fmla="*/ 42 w 76"/>
              <a:gd name="T23" fmla="*/ 59 h 89"/>
              <a:gd name="T24" fmla="*/ 46 w 76"/>
              <a:gd name="T25" fmla="*/ 69 h 89"/>
              <a:gd name="T26" fmla="*/ 43 w 76"/>
              <a:gd name="T27" fmla="*/ 83 h 89"/>
              <a:gd name="T28" fmla="*/ 48 w 76"/>
              <a:gd name="T29" fmla="*/ 80 h 89"/>
              <a:gd name="T30" fmla="*/ 55 w 76"/>
              <a:gd name="T31" fmla="*/ 70 h 89"/>
              <a:gd name="T32" fmla="*/ 59 w 76"/>
              <a:gd name="T33" fmla="*/ 84 h 89"/>
              <a:gd name="T34" fmla="*/ 67 w 76"/>
              <a:gd name="T35" fmla="*/ 85 h 89"/>
              <a:gd name="T36" fmla="*/ 65 w 76"/>
              <a:gd name="T37" fmla="*/ 65 h 89"/>
              <a:gd name="T38" fmla="*/ 65 w 76"/>
              <a:gd name="T39" fmla="*/ 55 h 89"/>
              <a:gd name="T40" fmla="*/ 71 w 76"/>
              <a:gd name="T41" fmla="*/ 53 h 89"/>
              <a:gd name="T42" fmla="*/ 59 w 76"/>
              <a:gd name="T43" fmla="*/ 41 h 89"/>
              <a:gd name="T44" fmla="*/ 63 w 76"/>
              <a:gd name="T45" fmla="*/ 32 h 89"/>
              <a:gd name="T46" fmla="*/ 57 w 76"/>
              <a:gd name="T47" fmla="*/ 21 h 89"/>
              <a:gd name="T48" fmla="*/ 54 w 76"/>
              <a:gd name="T49" fmla="*/ 16 h 89"/>
              <a:gd name="T50" fmla="*/ 51 w 76"/>
              <a:gd name="T51" fmla="*/ 20 h 89"/>
              <a:gd name="T52" fmla="*/ 47 w 76"/>
              <a:gd name="T53" fmla="*/ 21 h 89"/>
              <a:gd name="T54" fmla="*/ 47 w 76"/>
              <a:gd name="T55" fmla="*/ 28 h 89"/>
              <a:gd name="T56" fmla="*/ 50 w 76"/>
              <a:gd name="T57" fmla="*/ 39 h 89"/>
              <a:gd name="T58" fmla="*/ 42 w 76"/>
              <a:gd name="T59" fmla="*/ 43 h 89"/>
              <a:gd name="T60" fmla="*/ 30 w 76"/>
              <a:gd name="T61" fmla="*/ 24 h 89"/>
              <a:gd name="T62" fmla="*/ 28 w 76"/>
              <a:gd name="T63" fmla="*/ 18 h 89"/>
              <a:gd name="T64" fmla="*/ 34 w 76"/>
              <a:gd name="T65" fmla="*/ 10 h 89"/>
              <a:gd name="T66" fmla="*/ 30 w 76"/>
              <a:gd name="T67" fmla="*/ 3 h 89"/>
              <a:gd name="T68" fmla="*/ 16 w 76"/>
              <a:gd name="T69" fmla="*/ 11 h 89"/>
              <a:gd name="T70" fmla="*/ 16 w 76"/>
              <a:gd name="T71" fmla="*/ 22 h 89"/>
              <a:gd name="T72" fmla="*/ 4 w 76"/>
              <a:gd name="T73" fmla="*/ 36 h 89"/>
              <a:gd name="T74" fmla="*/ 4 w 76"/>
              <a:gd name="T75"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89">
                <a:moveTo>
                  <a:pt x="4" y="49"/>
                </a:moveTo>
                <a:cubicBezTo>
                  <a:pt x="8" y="51"/>
                  <a:pt x="10" y="51"/>
                  <a:pt x="10" y="53"/>
                </a:cubicBezTo>
                <a:cubicBezTo>
                  <a:pt x="10" y="55"/>
                  <a:pt x="9" y="56"/>
                  <a:pt x="9" y="57"/>
                </a:cubicBezTo>
                <a:cubicBezTo>
                  <a:pt x="8" y="58"/>
                  <a:pt x="8" y="59"/>
                  <a:pt x="9" y="60"/>
                </a:cubicBezTo>
                <a:cubicBezTo>
                  <a:pt x="10" y="61"/>
                  <a:pt x="10" y="62"/>
                  <a:pt x="9" y="64"/>
                </a:cubicBezTo>
                <a:cubicBezTo>
                  <a:pt x="7" y="67"/>
                  <a:pt x="3" y="74"/>
                  <a:pt x="3" y="75"/>
                </a:cubicBezTo>
                <a:cubicBezTo>
                  <a:pt x="2" y="77"/>
                  <a:pt x="1" y="79"/>
                  <a:pt x="3" y="81"/>
                </a:cubicBezTo>
                <a:cubicBezTo>
                  <a:pt x="4" y="84"/>
                  <a:pt x="7" y="88"/>
                  <a:pt x="9" y="87"/>
                </a:cubicBezTo>
                <a:cubicBezTo>
                  <a:pt x="11" y="86"/>
                  <a:pt x="9" y="83"/>
                  <a:pt x="9" y="82"/>
                </a:cubicBezTo>
                <a:cubicBezTo>
                  <a:pt x="9" y="81"/>
                  <a:pt x="9" y="78"/>
                  <a:pt x="10" y="76"/>
                </a:cubicBezTo>
                <a:cubicBezTo>
                  <a:pt x="12" y="74"/>
                  <a:pt x="15" y="70"/>
                  <a:pt x="17" y="67"/>
                </a:cubicBezTo>
                <a:cubicBezTo>
                  <a:pt x="18" y="65"/>
                  <a:pt x="19" y="62"/>
                  <a:pt x="22" y="62"/>
                </a:cubicBezTo>
                <a:cubicBezTo>
                  <a:pt x="24" y="62"/>
                  <a:pt x="25" y="65"/>
                  <a:pt x="26" y="68"/>
                </a:cubicBezTo>
                <a:cubicBezTo>
                  <a:pt x="26" y="71"/>
                  <a:pt x="26" y="75"/>
                  <a:pt x="27" y="78"/>
                </a:cubicBezTo>
                <a:cubicBezTo>
                  <a:pt x="28" y="81"/>
                  <a:pt x="28" y="87"/>
                  <a:pt x="33" y="88"/>
                </a:cubicBezTo>
                <a:cubicBezTo>
                  <a:pt x="38" y="88"/>
                  <a:pt x="40" y="88"/>
                  <a:pt x="37" y="85"/>
                </a:cubicBezTo>
                <a:cubicBezTo>
                  <a:pt x="34" y="82"/>
                  <a:pt x="35" y="82"/>
                  <a:pt x="34" y="77"/>
                </a:cubicBezTo>
                <a:cubicBezTo>
                  <a:pt x="34" y="72"/>
                  <a:pt x="34" y="61"/>
                  <a:pt x="32" y="56"/>
                </a:cubicBezTo>
                <a:cubicBezTo>
                  <a:pt x="29" y="52"/>
                  <a:pt x="28" y="48"/>
                  <a:pt x="28" y="45"/>
                </a:cubicBezTo>
                <a:cubicBezTo>
                  <a:pt x="28" y="42"/>
                  <a:pt x="29" y="40"/>
                  <a:pt x="31" y="42"/>
                </a:cubicBezTo>
                <a:cubicBezTo>
                  <a:pt x="33" y="45"/>
                  <a:pt x="35" y="46"/>
                  <a:pt x="37" y="46"/>
                </a:cubicBezTo>
                <a:cubicBezTo>
                  <a:pt x="39" y="46"/>
                  <a:pt x="40" y="47"/>
                  <a:pt x="41" y="48"/>
                </a:cubicBezTo>
                <a:cubicBezTo>
                  <a:pt x="42" y="48"/>
                  <a:pt x="42" y="49"/>
                  <a:pt x="41" y="51"/>
                </a:cubicBezTo>
                <a:cubicBezTo>
                  <a:pt x="40" y="53"/>
                  <a:pt x="41" y="57"/>
                  <a:pt x="42" y="59"/>
                </a:cubicBezTo>
                <a:cubicBezTo>
                  <a:pt x="43" y="61"/>
                  <a:pt x="44" y="63"/>
                  <a:pt x="44" y="65"/>
                </a:cubicBezTo>
                <a:cubicBezTo>
                  <a:pt x="44" y="67"/>
                  <a:pt x="44" y="67"/>
                  <a:pt x="46" y="69"/>
                </a:cubicBezTo>
                <a:cubicBezTo>
                  <a:pt x="47" y="70"/>
                  <a:pt x="47" y="71"/>
                  <a:pt x="46" y="73"/>
                </a:cubicBezTo>
                <a:cubicBezTo>
                  <a:pt x="44" y="76"/>
                  <a:pt x="42" y="79"/>
                  <a:pt x="43" y="83"/>
                </a:cubicBezTo>
                <a:cubicBezTo>
                  <a:pt x="44" y="86"/>
                  <a:pt x="46" y="89"/>
                  <a:pt x="48" y="88"/>
                </a:cubicBezTo>
                <a:cubicBezTo>
                  <a:pt x="49" y="87"/>
                  <a:pt x="47" y="83"/>
                  <a:pt x="48" y="80"/>
                </a:cubicBezTo>
                <a:cubicBezTo>
                  <a:pt x="50" y="78"/>
                  <a:pt x="52" y="77"/>
                  <a:pt x="53" y="74"/>
                </a:cubicBezTo>
                <a:cubicBezTo>
                  <a:pt x="54" y="71"/>
                  <a:pt x="54" y="70"/>
                  <a:pt x="55" y="70"/>
                </a:cubicBezTo>
                <a:cubicBezTo>
                  <a:pt x="56" y="70"/>
                  <a:pt x="58" y="73"/>
                  <a:pt x="58" y="75"/>
                </a:cubicBezTo>
                <a:cubicBezTo>
                  <a:pt x="58" y="78"/>
                  <a:pt x="59" y="83"/>
                  <a:pt x="59" y="84"/>
                </a:cubicBezTo>
                <a:cubicBezTo>
                  <a:pt x="59" y="86"/>
                  <a:pt x="59" y="88"/>
                  <a:pt x="62" y="88"/>
                </a:cubicBezTo>
                <a:cubicBezTo>
                  <a:pt x="66" y="89"/>
                  <a:pt x="70" y="88"/>
                  <a:pt x="67" y="85"/>
                </a:cubicBezTo>
                <a:cubicBezTo>
                  <a:pt x="64" y="83"/>
                  <a:pt x="64" y="82"/>
                  <a:pt x="64" y="79"/>
                </a:cubicBezTo>
                <a:cubicBezTo>
                  <a:pt x="64" y="75"/>
                  <a:pt x="66" y="69"/>
                  <a:pt x="65" y="65"/>
                </a:cubicBezTo>
                <a:cubicBezTo>
                  <a:pt x="64" y="61"/>
                  <a:pt x="63" y="59"/>
                  <a:pt x="62" y="57"/>
                </a:cubicBezTo>
                <a:cubicBezTo>
                  <a:pt x="62" y="56"/>
                  <a:pt x="63" y="55"/>
                  <a:pt x="65" y="55"/>
                </a:cubicBezTo>
                <a:cubicBezTo>
                  <a:pt x="67" y="56"/>
                  <a:pt x="74" y="60"/>
                  <a:pt x="75" y="57"/>
                </a:cubicBezTo>
                <a:cubicBezTo>
                  <a:pt x="76" y="55"/>
                  <a:pt x="73" y="54"/>
                  <a:pt x="71" y="53"/>
                </a:cubicBezTo>
                <a:cubicBezTo>
                  <a:pt x="70" y="53"/>
                  <a:pt x="68" y="52"/>
                  <a:pt x="65" y="48"/>
                </a:cubicBezTo>
                <a:cubicBezTo>
                  <a:pt x="63" y="45"/>
                  <a:pt x="61" y="42"/>
                  <a:pt x="59" y="41"/>
                </a:cubicBezTo>
                <a:cubicBezTo>
                  <a:pt x="57" y="39"/>
                  <a:pt x="55" y="39"/>
                  <a:pt x="58" y="37"/>
                </a:cubicBezTo>
                <a:cubicBezTo>
                  <a:pt x="60" y="36"/>
                  <a:pt x="63" y="35"/>
                  <a:pt x="63" y="32"/>
                </a:cubicBezTo>
                <a:cubicBezTo>
                  <a:pt x="63" y="28"/>
                  <a:pt x="63" y="27"/>
                  <a:pt x="62" y="25"/>
                </a:cubicBezTo>
                <a:cubicBezTo>
                  <a:pt x="62" y="23"/>
                  <a:pt x="59" y="21"/>
                  <a:pt x="57" y="21"/>
                </a:cubicBezTo>
                <a:cubicBezTo>
                  <a:pt x="54" y="21"/>
                  <a:pt x="55" y="20"/>
                  <a:pt x="55" y="19"/>
                </a:cubicBezTo>
                <a:cubicBezTo>
                  <a:pt x="56" y="18"/>
                  <a:pt x="56" y="17"/>
                  <a:pt x="54" y="16"/>
                </a:cubicBezTo>
                <a:cubicBezTo>
                  <a:pt x="52" y="16"/>
                  <a:pt x="52" y="18"/>
                  <a:pt x="52" y="18"/>
                </a:cubicBezTo>
                <a:cubicBezTo>
                  <a:pt x="52" y="19"/>
                  <a:pt x="52" y="21"/>
                  <a:pt x="51" y="20"/>
                </a:cubicBezTo>
                <a:cubicBezTo>
                  <a:pt x="50" y="19"/>
                  <a:pt x="48" y="18"/>
                  <a:pt x="47" y="18"/>
                </a:cubicBezTo>
                <a:cubicBezTo>
                  <a:pt x="46" y="19"/>
                  <a:pt x="46" y="20"/>
                  <a:pt x="47" y="21"/>
                </a:cubicBezTo>
                <a:cubicBezTo>
                  <a:pt x="48" y="22"/>
                  <a:pt x="50" y="22"/>
                  <a:pt x="50" y="23"/>
                </a:cubicBezTo>
                <a:cubicBezTo>
                  <a:pt x="49" y="25"/>
                  <a:pt x="47" y="25"/>
                  <a:pt x="47" y="28"/>
                </a:cubicBezTo>
                <a:cubicBezTo>
                  <a:pt x="47" y="31"/>
                  <a:pt x="47" y="35"/>
                  <a:pt x="50" y="36"/>
                </a:cubicBezTo>
                <a:cubicBezTo>
                  <a:pt x="52" y="36"/>
                  <a:pt x="51" y="38"/>
                  <a:pt x="50" y="39"/>
                </a:cubicBezTo>
                <a:cubicBezTo>
                  <a:pt x="48" y="40"/>
                  <a:pt x="46" y="40"/>
                  <a:pt x="45" y="41"/>
                </a:cubicBezTo>
                <a:cubicBezTo>
                  <a:pt x="44" y="42"/>
                  <a:pt x="44" y="44"/>
                  <a:pt x="42" y="43"/>
                </a:cubicBezTo>
                <a:cubicBezTo>
                  <a:pt x="40" y="42"/>
                  <a:pt x="36" y="40"/>
                  <a:pt x="35" y="36"/>
                </a:cubicBezTo>
                <a:cubicBezTo>
                  <a:pt x="34" y="33"/>
                  <a:pt x="33" y="26"/>
                  <a:pt x="30" y="24"/>
                </a:cubicBezTo>
                <a:cubicBezTo>
                  <a:pt x="28" y="22"/>
                  <a:pt x="26" y="22"/>
                  <a:pt x="27" y="20"/>
                </a:cubicBezTo>
                <a:cubicBezTo>
                  <a:pt x="27" y="20"/>
                  <a:pt x="27" y="19"/>
                  <a:pt x="28" y="18"/>
                </a:cubicBezTo>
                <a:cubicBezTo>
                  <a:pt x="29" y="18"/>
                  <a:pt x="32" y="17"/>
                  <a:pt x="32" y="15"/>
                </a:cubicBezTo>
                <a:cubicBezTo>
                  <a:pt x="32" y="12"/>
                  <a:pt x="32" y="11"/>
                  <a:pt x="34" y="10"/>
                </a:cubicBezTo>
                <a:cubicBezTo>
                  <a:pt x="35" y="9"/>
                  <a:pt x="37" y="8"/>
                  <a:pt x="35" y="7"/>
                </a:cubicBezTo>
                <a:cubicBezTo>
                  <a:pt x="33" y="6"/>
                  <a:pt x="33" y="6"/>
                  <a:pt x="30" y="3"/>
                </a:cubicBezTo>
                <a:cubicBezTo>
                  <a:pt x="28" y="0"/>
                  <a:pt x="22" y="1"/>
                  <a:pt x="20" y="2"/>
                </a:cubicBezTo>
                <a:cubicBezTo>
                  <a:pt x="17" y="4"/>
                  <a:pt x="15" y="7"/>
                  <a:pt x="16" y="11"/>
                </a:cubicBezTo>
                <a:cubicBezTo>
                  <a:pt x="17" y="16"/>
                  <a:pt x="19" y="16"/>
                  <a:pt x="19" y="18"/>
                </a:cubicBezTo>
                <a:cubicBezTo>
                  <a:pt x="20" y="20"/>
                  <a:pt x="18" y="20"/>
                  <a:pt x="16" y="22"/>
                </a:cubicBezTo>
                <a:cubicBezTo>
                  <a:pt x="13" y="23"/>
                  <a:pt x="10" y="26"/>
                  <a:pt x="8" y="31"/>
                </a:cubicBezTo>
                <a:cubicBezTo>
                  <a:pt x="6" y="35"/>
                  <a:pt x="6" y="36"/>
                  <a:pt x="4" y="36"/>
                </a:cubicBezTo>
                <a:cubicBezTo>
                  <a:pt x="2" y="36"/>
                  <a:pt x="2" y="37"/>
                  <a:pt x="1" y="41"/>
                </a:cubicBezTo>
                <a:cubicBezTo>
                  <a:pt x="0" y="45"/>
                  <a:pt x="0" y="47"/>
                  <a:pt x="4" y="4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19" name="Freeform 32"/>
          <p:cNvSpPr/>
          <p:nvPr/>
        </p:nvSpPr>
        <p:spPr bwMode="auto">
          <a:xfrm>
            <a:off x="7794625" y="1590675"/>
            <a:ext cx="419100" cy="273050"/>
          </a:xfrm>
          <a:custGeom>
            <a:avLst/>
            <a:gdLst>
              <a:gd name="T0" fmla="*/ 40 w 186"/>
              <a:gd name="T1" fmla="*/ 52 h 121"/>
              <a:gd name="T2" fmla="*/ 109 w 186"/>
              <a:gd name="T3" fmla="*/ 121 h 121"/>
              <a:gd name="T4" fmla="*/ 111 w 186"/>
              <a:gd name="T5" fmla="*/ 114 h 121"/>
              <a:gd name="T6" fmla="*/ 108 w 186"/>
              <a:gd name="T7" fmla="*/ 105 h 121"/>
              <a:gd name="T8" fmla="*/ 100 w 186"/>
              <a:gd name="T9" fmla="*/ 93 h 121"/>
              <a:gd name="T10" fmla="*/ 95 w 186"/>
              <a:gd name="T11" fmla="*/ 82 h 121"/>
              <a:gd name="T12" fmla="*/ 89 w 186"/>
              <a:gd name="T13" fmla="*/ 77 h 121"/>
              <a:gd name="T14" fmla="*/ 87 w 186"/>
              <a:gd name="T15" fmla="*/ 77 h 121"/>
              <a:gd name="T16" fmla="*/ 82 w 186"/>
              <a:gd name="T17" fmla="*/ 75 h 121"/>
              <a:gd name="T18" fmla="*/ 79 w 186"/>
              <a:gd name="T19" fmla="*/ 69 h 121"/>
              <a:gd name="T20" fmla="*/ 79 w 186"/>
              <a:gd name="T21" fmla="*/ 66 h 121"/>
              <a:gd name="T22" fmla="*/ 52 w 186"/>
              <a:gd name="T23" fmla="*/ 40 h 121"/>
              <a:gd name="T24" fmla="*/ 93 w 186"/>
              <a:gd name="T25" fmla="*/ 26 h 121"/>
              <a:gd name="T26" fmla="*/ 140 w 186"/>
              <a:gd name="T27" fmla="*/ 46 h 121"/>
              <a:gd name="T28" fmla="*/ 160 w 186"/>
              <a:gd name="T29" fmla="*/ 91 h 121"/>
              <a:gd name="T30" fmla="*/ 186 w 186"/>
              <a:gd name="T31" fmla="*/ 91 h 121"/>
              <a:gd name="T32" fmla="*/ 93 w 186"/>
              <a:gd name="T33" fmla="*/ 0 h 121"/>
              <a:gd name="T34" fmla="*/ 0 w 186"/>
              <a:gd name="T35" fmla="*/ 91 h 121"/>
              <a:gd name="T36" fmla="*/ 26 w 186"/>
              <a:gd name="T37" fmla="*/ 91 h 121"/>
              <a:gd name="T38" fmla="*/ 40 w 186"/>
              <a:gd name="T39" fmla="*/ 5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 h="121">
                <a:moveTo>
                  <a:pt x="40" y="52"/>
                </a:moveTo>
                <a:cubicBezTo>
                  <a:pt x="109" y="121"/>
                  <a:pt x="109" y="121"/>
                  <a:pt x="109" y="121"/>
                </a:cubicBezTo>
                <a:cubicBezTo>
                  <a:pt x="111" y="118"/>
                  <a:pt x="111" y="116"/>
                  <a:pt x="111" y="114"/>
                </a:cubicBezTo>
                <a:cubicBezTo>
                  <a:pt x="111" y="111"/>
                  <a:pt x="110" y="108"/>
                  <a:pt x="108" y="105"/>
                </a:cubicBezTo>
                <a:cubicBezTo>
                  <a:pt x="107" y="102"/>
                  <a:pt x="104" y="98"/>
                  <a:pt x="100" y="93"/>
                </a:cubicBezTo>
                <a:cubicBezTo>
                  <a:pt x="98" y="90"/>
                  <a:pt x="96" y="86"/>
                  <a:pt x="95" y="82"/>
                </a:cubicBezTo>
                <a:cubicBezTo>
                  <a:pt x="89" y="77"/>
                  <a:pt x="89" y="77"/>
                  <a:pt x="89" y="77"/>
                </a:cubicBezTo>
                <a:cubicBezTo>
                  <a:pt x="88" y="77"/>
                  <a:pt x="88" y="77"/>
                  <a:pt x="87" y="77"/>
                </a:cubicBezTo>
                <a:cubicBezTo>
                  <a:pt x="85" y="77"/>
                  <a:pt x="84" y="77"/>
                  <a:pt x="82" y="75"/>
                </a:cubicBezTo>
                <a:cubicBezTo>
                  <a:pt x="80" y="74"/>
                  <a:pt x="79" y="71"/>
                  <a:pt x="79" y="69"/>
                </a:cubicBezTo>
                <a:cubicBezTo>
                  <a:pt x="79" y="68"/>
                  <a:pt x="79" y="67"/>
                  <a:pt x="79" y="66"/>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0" name="Freeform 33"/>
          <p:cNvSpPr/>
          <p:nvPr/>
        </p:nvSpPr>
        <p:spPr bwMode="auto">
          <a:xfrm>
            <a:off x="7794625" y="1804988"/>
            <a:ext cx="419100" cy="204787"/>
          </a:xfrm>
          <a:custGeom>
            <a:avLst/>
            <a:gdLst>
              <a:gd name="T0" fmla="*/ 146 w 186"/>
              <a:gd name="T1" fmla="*/ 39 h 91"/>
              <a:gd name="T2" fmla="*/ 133 w 186"/>
              <a:gd name="T3" fmla="*/ 26 h 91"/>
              <a:gd name="T4" fmla="*/ 127 w 186"/>
              <a:gd name="T5" fmla="*/ 40 h 91"/>
              <a:gd name="T6" fmla="*/ 125 w 186"/>
              <a:gd name="T7" fmla="*/ 43 h 91"/>
              <a:gd name="T8" fmla="*/ 134 w 186"/>
              <a:gd name="T9" fmla="*/ 51 h 91"/>
              <a:gd name="T10" fmla="*/ 93 w 186"/>
              <a:gd name="T11" fmla="*/ 65 h 91"/>
              <a:gd name="T12" fmla="*/ 46 w 186"/>
              <a:gd name="T13" fmla="*/ 45 h 91"/>
              <a:gd name="T14" fmla="*/ 26 w 186"/>
              <a:gd name="T15" fmla="*/ 0 h 91"/>
              <a:gd name="T16" fmla="*/ 0 w 186"/>
              <a:gd name="T17" fmla="*/ 0 h 91"/>
              <a:gd name="T18" fmla="*/ 93 w 186"/>
              <a:gd name="T19" fmla="*/ 91 h 91"/>
              <a:gd name="T20" fmla="*/ 186 w 186"/>
              <a:gd name="T21" fmla="*/ 0 h 91"/>
              <a:gd name="T22" fmla="*/ 160 w 186"/>
              <a:gd name="T23" fmla="*/ 0 h 91"/>
              <a:gd name="T24" fmla="*/ 146 w 186"/>
              <a:gd name="T25"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1">
                <a:moveTo>
                  <a:pt x="146" y="39"/>
                </a:moveTo>
                <a:cubicBezTo>
                  <a:pt x="133" y="26"/>
                  <a:pt x="133" y="26"/>
                  <a:pt x="133" y="26"/>
                </a:cubicBezTo>
                <a:cubicBezTo>
                  <a:pt x="132" y="31"/>
                  <a:pt x="130" y="36"/>
                  <a:pt x="127" y="40"/>
                </a:cubicBezTo>
                <a:cubicBezTo>
                  <a:pt x="126" y="41"/>
                  <a:pt x="126" y="42"/>
                  <a:pt x="125" y="43"/>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1" name="Freeform 34"/>
          <p:cNvSpPr/>
          <p:nvPr/>
        </p:nvSpPr>
        <p:spPr bwMode="auto">
          <a:xfrm>
            <a:off x="7981950" y="1671638"/>
            <a:ext cx="103188" cy="257175"/>
          </a:xfrm>
          <a:custGeom>
            <a:avLst/>
            <a:gdLst>
              <a:gd name="T0" fmla="*/ 41 w 46"/>
              <a:gd name="T1" fmla="*/ 60 h 114"/>
              <a:gd name="T2" fmla="*/ 32 w 46"/>
              <a:gd name="T3" fmla="*/ 47 h 114"/>
              <a:gd name="T4" fmla="*/ 27 w 46"/>
              <a:gd name="T5" fmla="*/ 35 h 114"/>
              <a:gd name="T6" fmla="*/ 27 w 46"/>
              <a:gd name="T7" fmla="*/ 32 h 114"/>
              <a:gd name="T8" fmla="*/ 33 w 46"/>
              <a:gd name="T9" fmla="*/ 35 h 114"/>
              <a:gd name="T10" fmla="*/ 39 w 46"/>
              <a:gd name="T11" fmla="*/ 35 h 114"/>
              <a:gd name="T12" fmla="*/ 38 w 46"/>
              <a:gd name="T13" fmla="*/ 28 h 114"/>
              <a:gd name="T14" fmla="*/ 23 w 46"/>
              <a:gd name="T15" fmla="*/ 2 h 114"/>
              <a:gd name="T16" fmla="*/ 20 w 46"/>
              <a:gd name="T17" fmla="*/ 0 h 114"/>
              <a:gd name="T18" fmla="*/ 17 w 46"/>
              <a:gd name="T19" fmla="*/ 2 h 114"/>
              <a:gd name="T20" fmla="*/ 2 w 46"/>
              <a:gd name="T21" fmla="*/ 28 h 114"/>
              <a:gd name="T22" fmla="*/ 2 w 46"/>
              <a:gd name="T23" fmla="*/ 35 h 114"/>
              <a:gd name="T24" fmla="*/ 8 w 46"/>
              <a:gd name="T25" fmla="*/ 35 h 114"/>
              <a:gd name="T26" fmla="*/ 14 w 46"/>
              <a:gd name="T27" fmla="*/ 32 h 114"/>
              <a:gd name="T28" fmla="*/ 15 w 46"/>
              <a:gd name="T29" fmla="*/ 37 h 114"/>
              <a:gd name="T30" fmla="*/ 21 w 46"/>
              <a:gd name="T31" fmla="*/ 54 h 114"/>
              <a:gd name="T32" fmla="*/ 30 w 46"/>
              <a:gd name="T33" fmla="*/ 67 h 114"/>
              <a:gd name="T34" fmla="*/ 33 w 46"/>
              <a:gd name="T35" fmla="*/ 78 h 114"/>
              <a:gd name="T36" fmla="*/ 29 w 46"/>
              <a:gd name="T37" fmla="*/ 89 h 114"/>
              <a:gd name="T38" fmla="*/ 14 w 46"/>
              <a:gd name="T39" fmla="*/ 104 h 114"/>
              <a:gd name="T40" fmla="*/ 22 w 46"/>
              <a:gd name="T41" fmla="*/ 114 h 114"/>
              <a:gd name="T42" fmla="*/ 40 w 46"/>
              <a:gd name="T43" fmla="*/ 97 h 114"/>
              <a:gd name="T44" fmla="*/ 46 w 46"/>
              <a:gd name="T45" fmla="*/ 78 h 114"/>
              <a:gd name="T46" fmla="*/ 41 w 46"/>
              <a:gd name="T4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114">
                <a:moveTo>
                  <a:pt x="41" y="60"/>
                </a:moveTo>
                <a:cubicBezTo>
                  <a:pt x="38" y="55"/>
                  <a:pt x="35" y="51"/>
                  <a:pt x="32" y="47"/>
                </a:cubicBezTo>
                <a:cubicBezTo>
                  <a:pt x="30" y="44"/>
                  <a:pt x="28" y="39"/>
                  <a:pt x="27" y="35"/>
                </a:cubicBezTo>
                <a:cubicBezTo>
                  <a:pt x="27" y="34"/>
                  <a:pt x="27" y="33"/>
                  <a:pt x="27" y="32"/>
                </a:cubicBezTo>
                <a:cubicBezTo>
                  <a:pt x="33" y="35"/>
                  <a:pt x="33" y="35"/>
                  <a:pt x="33" y="35"/>
                </a:cubicBezTo>
                <a:cubicBezTo>
                  <a:pt x="33" y="35"/>
                  <a:pt x="37" y="37"/>
                  <a:pt x="39" y="35"/>
                </a:cubicBezTo>
                <a:cubicBezTo>
                  <a:pt x="41" y="33"/>
                  <a:pt x="40" y="31"/>
                  <a:pt x="38" y="28"/>
                </a:cubicBezTo>
                <a:cubicBezTo>
                  <a:pt x="37" y="26"/>
                  <a:pt x="23" y="2"/>
                  <a:pt x="23" y="2"/>
                </a:cubicBezTo>
                <a:cubicBezTo>
                  <a:pt x="23" y="2"/>
                  <a:pt x="22" y="0"/>
                  <a:pt x="20" y="0"/>
                </a:cubicBezTo>
                <a:cubicBezTo>
                  <a:pt x="19" y="0"/>
                  <a:pt x="17" y="2"/>
                  <a:pt x="17" y="2"/>
                </a:cubicBezTo>
                <a:cubicBezTo>
                  <a:pt x="17" y="2"/>
                  <a:pt x="4" y="26"/>
                  <a:pt x="2" y="28"/>
                </a:cubicBezTo>
                <a:cubicBezTo>
                  <a:pt x="1" y="31"/>
                  <a:pt x="0" y="33"/>
                  <a:pt x="2" y="35"/>
                </a:cubicBezTo>
                <a:cubicBezTo>
                  <a:pt x="4" y="37"/>
                  <a:pt x="8" y="35"/>
                  <a:pt x="8" y="35"/>
                </a:cubicBezTo>
                <a:cubicBezTo>
                  <a:pt x="14" y="32"/>
                  <a:pt x="14" y="32"/>
                  <a:pt x="14" y="32"/>
                </a:cubicBezTo>
                <a:cubicBezTo>
                  <a:pt x="14" y="33"/>
                  <a:pt x="14" y="35"/>
                  <a:pt x="15" y="37"/>
                </a:cubicBezTo>
                <a:cubicBezTo>
                  <a:pt x="16" y="42"/>
                  <a:pt x="17" y="49"/>
                  <a:pt x="21" y="54"/>
                </a:cubicBezTo>
                <a:cubicBezTo>
                  <a:pt x="25" y="59"/>
                  <a:pt x="28" y="63"/>
                  <a:pt x="30" y="67"/>
                </a:cubicBezTo>
                <a:cubicBezTo>
                  <a:pt x="32" y="70"/>
                  <a:pt x="33" y="74"/>
                  <a:pt x="33" y="78"/>
                </a:cubicBezTo>
                <a:cubicBezTo>
                  <a:pt x="33" y="82"/>
                  <a:pt x="32" y="85"/>
                  <a:pt x="29" y="89"/>
                </a:cubicBezTo>
                <a:cubicBezTo>
                  <a:pt x="26" y="93"/>
                  <a:pt x="21" y="98"/>
                  <a:pt x="14" y="104"/>
                </a:cubicBezTo>
                <a:cubicBezTo>
                  <a:pt x="22" y="114"/>
                  <a:pt x="22" y="114"/>
                  <a:pt x="22" y="114"/>
                </a:cubicBezTo>
                <a:cubicBezTo>
                  <a:pt x="30" y="108"/>
                  <a:pt x="36" y="103"/>
                  <a:pt x="40" y="97"/>
                </a:cubicBezTo>
                <a:cubicBezTo>
                  <a:pt x="44" y="91"/>
                  <a:pt x="46" y="84"/>
                  <a:pt x="46" y="78"/>
                </a:cubicBezTo>
                <a:cubicBezTo>
                  <a:pt x="46" y="71"/>
                  <a:pt x="44" y="65"/>
                  <a:pt x="41"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2" name="Freeform 35"/>
          <p:cNvSpPr/>
          <p:nvPr/>
        </p:nvSpPr>
        <p:spPr bwMode="auto">
          <a:xfrm>
            <a:off x="7913688" y="1806575"/>
            <a:ext cx="65087" cy="93663"/>
          </a:xfrm>
          <a:custGeom>
            <a:avLst/>
            <a:gdLst>
              <a:gd name="T0" fmla="*/ 17 w 29"/>
              <a:gd name="T1" fmla="*/ 3 h 41"/>
              <a:gd name="T2" fmla="*/ 15 w 29"/>
              <a:gd name="T3" fmla="*/ 0 h 41"/>
              <a:gd name="T4" fmla="*/ 12 w 29"/>
              <a:gd name="T5" fmla="*/ 3 h 41"/>
              <a:gd name="T6" fmla="*/ 1 w 29"/>
              <a:gd name="T7" fmla="*/ 20 h 41"/>
              <a:gd name="T8" fmla="*/ 0 w 29"/>
              <a:gd name="T9" fmla="*/ 24 h 41"/>
              <a:gd name="T10" fmla="*/ 3 w 29"/>
              <a:gd name="T11" fmla="*/ 23 h 41"/>
              <a:gd name="T12" fmla="*/ 10 w 29"/>
              <a:gd name="T13" fmla="*/ 20 h 41"/>
              <a:gd name="T14" fmla="*/ 10 w 29"/>
              <a:gd name="T15" fmla="*/ 41 h 41"/>
              <a:gd name="T16" fmla="*/ 19 w 29"/>
              <a:gd name="T17" fmla="*/ 41 h 41"/>
              <a:gd name="T18" fmla="*/ 19 w 29"/>
              <a:gd name="T19" fmla="*/ 20 h 41"/>
              <a:gd name="T20" fmla="*/ 26 w 29"/>
              <a:gd name="T21" fmla="*/ 23 h 41"/>
              <a:gd name="T22" fmla="*/ 29 w 29"/>
              <a:gd name="T23" fmla="*/ 24 h 41"/>
              <a:gd name="T24" fmla="*/ 28 w 29"/>
              <a:gd name="T25" fmla="*/ 20 h 41"/>
              <a:gd name="T26" fmla="*/ 17 w 29"/>
              <a:gd name="T27"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1">
                <a:moveTo>
                  <a:pt x="17" y="3"/>
                </a:moveTo>
                <a:cubicBezTo>
                  <a:pt x="16" y="2"/>
                  <a:pt x="16" y="0"/>
                  <a:pt x="15" y="0"/>
                </a:cubicBezTo>
                <a:cubicBezTo>
                  <a:pt x="13" y="0"/>
                  <a:pt x="13" y="2"/>
                  <a:pt x="12" y="3"/>
                </a:cubicBezTo>
                <a:cubicBezTo>
                  <a:pt x="11" y="4"/>
                  <a:pt x="2" y="19"/>
                  <a:pt x="1" y="20"/>
                </a:cubicBezTo>
                <a:cubicBezTo>
                  <a:pt x="0" y="22"/>
                  <a:pt x="0" y="23"/>
                  <a:pt x="0" y="24"/>
                </a:cubicBezTo>
                <a:cubicBezTo>
                  <a:pt x="1" y="25"/>
                  <a:pt x="3" y="23"/>
                  <a:pt x="3" y="23"/>
                </a:cubicBezTo>
                <a:cubicBezTo>
                  <a:pt x="10" y="20"/>
                  <a:pt x="10" y="20"/>
                  <a:pt x="10" y="20"/>
                </a:cubicBezTo>
                <a:cubicBezTo>
                  <a:pt x="10" y="41"/>
                  <a:pt x="10" y="41"/>
                  <a:pt x="10" y="41"/>
                </a:cubicBezTo>
                <a:cubicBezTo>
                  <a:pt x="19" y="41"/>
                  <a:pt x="19" y="41"/>
                  <a:pt x="19" y="41"/>
                </a:cubicBezTo>
                <a:cubicBezTo>
                  <a:pt x="19" y="20"/>
                  <a:pt x="19" y="20"/>
                  <a:pt x="19" y="20"/>
                </a:cubicBezTo>
                <a:cubicBezTo>
                  <a:pt x="26" y="23"/>
                  <a:pt x="26" y="23"/>
                  <a:pt x="26" y="23"/>
                </a:cubicBezTo>
                <a:cubicBezTo>
                  <a:pt x="26" y="23"/>
                  <a:pt x="28" y="25"/>
                  <a:pt x="29" y="24"/>
                </a:cubicBezTo>
                <a:cubicBezTo>
                  <a:pt x="29" y="23"/>
                  <a:pt x="29" y="22"/>
                  <a:pt x="28" y="20"/>
                </a:cubicBezTo>
                <a:cubicBezTo>
                  <a:pt x="27" y="19"/>
                  <a:pt x="18" y="5"/>
                  <a:pt x="17"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3" name="Freeform 36"/>
          <p:cNvSpPr/>
          <p:nvPr/>
        </p:nvSpPr>
        <p:spPr bwMode="auto">
          <a:xfrm>
            <a:off x="766763" y="2212975"/>
            <a:ext cx="419100" cy="206375"/>
          </a:xfrm>
          <a:custGeom>
            <a:avLst/>
            <a:gdLst>
              <a:gd name="T0" fmla="*/ 40 w 186"/>
              <a:gd name="T1" fmla="*/ 52 h 91"/>
              <a:gd name="T2" fmla="*/ 69 w 186"/>
              <a:gd name="T3" fmla="*/ 81 h 91"/>
              <a:gd name="T4" fmla="*/ 70 w 186"/>
              <a:gd name="T5" fmla="*/ 80 h 91"/>
              <a:gd name="T6" fmla="*/ 75 w 186"/>
              <a:gd name="T7" fmla="*/ 71 h 91"/>
              <a:gd name="T8" fmla="*/ 77 w 186"/>
              <a:gd name="T9" fmla="*/ 66 h 91"/>
              <a:gd name="T10" fmla="*/ 78 w 186"/>
              <a:gd name="T11" fmla="*/ 65 h 91"/>
              <a:gd name="T12" fmla="*/ 52 w 186"/>
              <a:gd name="T13" fmla="*/ 40 h 91"/>
              <a:gd name="T14" fmla="*/ 93 w 186"/>
              <a:gd name="T15" fmla="*/ 26 h 91"/>
              <a:gd name="T16" fmla="*/ 140 w 186"/>
              <a:gd name="T17" fmla="*/ 46 h 91"/>
              <a:gd name="T18" fmla="*/ 160 w 186"/>
              <a:gd name="T19" fmla="*/ 91 h 91"/>
              <a:gd name="T20" fmla="*/ 186 w 186"/>
              <a:gd name="T21" fmla="*/ 91 h 91"/>
              <a:gd name="T22" fmla="*/ 93 w 186"/>
              <a:gd name="T23" fmla="*/ 0 h 91"/>
              <a:gd name="T24" fmla="*/ 0 w 186"/>
              <a:gd name="T25" fmla="*/ 91 h 91"/>
              <a:gd name="T26" fmla="*/ 26 w 186"/>
              <a:gd name="T27" fmla="*/ 91 h 91"/>
              <a:gd name="T28" fmla="*/ 40 w 186"/>
              <a:gd name="T2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91">
                <a:moveTo>
                  <a:pt x="40" y="52"/>
                </a:moveTo>
                <a:cubicBezTo>
                  <a:pt x="69" y="81"/>
                  <a:pt x="69" y="81"/>
                  <a:pt x="69" y="81"/>
                </a:cubicBezTo>
                <a:cubicBezTo>
                  <a:pt x="69" y="81"/>
                  <a:pt x="69" y="81"/>
                  <a:pt x="70" y="80"/>
                </a:cubicBezTo>
                <a:cubicBezTo>
                  <a:pt x="72" y="76"/>
                  <a:pt x="73" y="74"/>
                  <a:pt x="75" y="71"/>
                </a:cubicBezTo>
                <a:cubicBezTo>
                  <a:pt x="75" y="69"/>
                  <a:pt x="76" y="68"/>
                  <a:pt x="77" y="66"/>
                </a:cubicBezTo>
                <a:cubicBezTo>
                  <a:pt x="77" y="66"/>
                  <a:pt x="78" y="66"/>
                  <a:pt x="78" y="65"/>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4" name="Freeform 37"/>
          <p:cNvSpPr/>
          <p:nvPr/>
        </p:nvSpPr>
        <p:spPr bwMode="auto">
          <a:xfrm>
            <a:off x="766763" y="2428875"/>
            <a:ext cx="419100" cy="204788"/>
          </a:xfrm>
          <a:custGeom>
            <a:avLst/>
            <a:gdLst>
              <a:gd name="T0" fmla="*/ 146 w 186"/>
              <a:gd name="T1" fmla="*/ 39 h 91"/>
              <a:gd name="T2" fmla="*/ 139 w 186"/>
              <a:gd name="T3" fmla="*/ 32 h 91"/>
              <a:gd name="T4" fmla="*/ 123 w 186"/>
              <a:gd name="T5" fmla="*/ 40 h 91"/>
              <a:gd name="T6" fmla="*/ 134 w 186"/>
              <a:gd name="T7" fmla="*/ 51 h 91"/>
              <a:gd name="T8" fmla="*/ 93 w 186"/>
              <a:gd name="T9" fmla="*/ 65 h 91"/>
              <a:gd name="T10" fmla="*/ 46 w 186"/>
              <a:gd name="T11" fmla="*/ 45 h 91"/>
              <a:gd name="T12" fmla="*/ 26 w 186"/>
              <a:gd name="T13" fmla="*/ 0 h 91"/>
              <a:gd name="T14" fmla="*/ 0 w 186"/>
              <a:gd name="T15" fmla="*/ 0 h 91"/>
              <a:gd name="T16" fmla="*/ 93 w 186"/>
              <a:gd name="T17" fmla="*/ 91 h 91"/>
              <a:gd name="T18" fmla="*/ 186 w 186"/>
              <a:gd name="T19" fmla="*/ 0 h 91"/>
              <a:gd name="T20" fmla="*/ 160 w 186"/>
              <a:gd name="T21" fmla="*/ 0 h 91"/>
              <a:gd name="T22" fmla="*/ 146 w 186"/>
              <a:gd name="T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91">
                <a:moveTo>
                  <a:pt x="146" y="39"/>
                </a:moveTo>
                <a:cubicBezTo>
                  <a:pt x="139" y="32"/>
                  <a:pt x="139" y="32"/>
                  <a:pt x="139" y="32"/>
                </a:cubicBezTo>
                <a:cubicBezTo>
                  <a:pt x="135" y="37"/>
                  <a:pt x="130" y="40"/>
                  <a:pt x="123" y="40"/>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5" name="Freeform 38"/>
          <p:cNvSpPr>
            <a:spLocks noEditPoints="1"/>
          </p:cNvSpPr>
          <p:nvPr/>
        </p:nvSpPr>
        <p:spPr bwMode="auto">
          <a:xfrm>
            <a:off x="862013" y="2333625"/>
            <a:ext cx="215900" cy="176213"/>
          </a:xfrm>
          <a:custGeom>
            <a:avLst/>
            <a:gdLst>
              <a:gd name="T0" fmla="*/ 70 w 96"/>
              <a:gd name="T1" fmla="*/ 61 h 78"/>
              <a:gd name="T2" fmla="*/ 77 w 96"/>
              <a:gd name="T3" fmla="*/ 59 h 78"/>
              <a:gd name="T4" fmla="*/ 80 w 96"/>
              <a:gd name="T5" fmla="*/ 65 h 78"/>
              <a:gd name="T6" fmla="*/ 80 w 96"/>
              <a:gd name="T7" fmla="*/ 58 h 78"/>
              <a:gd name="T8" fmla="*/ 80 w 96"/>
              <a:gd name="T9" fmla="*/ 51 h 78"/>
              <a:gd name="T10" fmla="*/ 96 w 96"/>
              <a:gd name="T11" fmla="*/ 59 h 78"/>
              <a:gd name="T12" fmla="*/ 76 w 96"/>
              <a:gd name="T13" fmla="*/ 45 h 78"/>
              <a:gd name="T14" fmla="*/ 74 w 96"/>
              <a:gd name="T15" fmla="*/ 39 h 78"/>
              <a:gd name="T16" fmla="*/ 80 w 96"/>
              <a:gd name="T17" fmla="*/ 37 h 78"/>
              <a:gd name="T18" fmla="*/ 76 w 96"/>
              <a:gd name="T19" fmla="*/ 33 h 78"/>
              <a:gd name="T20" fmla="*/ 71 w 96"/>
              <a:gd name="T21" fmla="*/ 32 h 78"/>
              <a:gd name="T22" fmla="*/ 62 w 96"/>
              <a:gd name="T23" fmla="*/ 31 h 78"/>
              <a:gd name="T24" fmla="*/ 67 w 96"/>
              <a:gd name="T25" fmla="*/ 34 h 78"/>
              <a:gd name="T26" fmla="*/ 64 w 96"/>
              <a:gd name="T27" fmla="*/ 37 h 78"/>
              <a:gd name="T28" fmla="*/ 54 w 96"/>
              <a:gd name="T29" fmla="*/ 37 h 78"/>
              <a:gd name="T30" fmla="*/ 46 w 96"/>
              <a:gd name="T31" fmla="*/ 36 h 78"/>
              <a:gd name="T32" fmla="*/ 46 w 96"/>
              <a:gd name="T33" fmla="*/ 30 h 78"/>
              <a:gd name="T34" fmla="*/ 60 w 96"/>
              <a:gd name="T35" fmla="*/ 32 h 78"/>
              <a:gd name="T36" fmla="*/ 52 w 96"/>
              <a:gd name="T37" fmla="*/ 21 h 78"/>
              <a:gd name="T38" fmla="*/ 50 w 96"/>
              <a:gd name="T39" fmla="*/ 13 h 78"/>
              <a:gd name="T40" fmla="*/ 54 w 96"/>
              <a:gd name="T41" fmla="*/ 6 h 78"/>
              <a:gd name="T42" fmla="*/ 46 w 96"/>
              <a:gd name="T43" fmla="*/ 1 h 78"/>
              <a:gd name="T44" fmla="*/ 41 w 96"/>
              <a:gd name="T45" fmla="*/ 11 h 78"/>
              <a:gd name="T46" fmla="*/ 37 w 96"/>
              <a:gd name="T47" fmla="*/ 20 h 78"/>
              <a:gd name="T48" fmla="*/ 30 w 96"/>
              <a:gd name="T49" fmla="*/ 37 h 78"/>
              <a:gd name="T50" fmla="*/ 22 w 96"/>
              <a:gd name="T51" fmla="*/ 38 h 78"/>
              <a:gd name="T52" fmla="*/ 10 w 96"/>
              <a:gd name="T53" fmla="*/ 40 h 78"/>
              <a:gd name="T54" fmla="*/ 12 w 96"/>
              <a:gd name="T55" fmla="*/ 45 h 78"/>
              <a:gd name="T56" fmla="*/ 0 w 96"/>
              <a:gd name="T57" fmla="*/ 57 h 78"/>
              <a:gd name="T58" fmla="*/ 16 w 96"/>
              <a:gd name="T59" fmla="*/ 51 h 78"/>
              <a:gd name="T60" fmla="*/ 18 w 96"/>
              <a:gd name="T61" fmla="*/ 55 h 78"/>
              <a:gd name="T62" fmla="*/ 9 w 96"/>
              <a:gd name="T63" fmla="*/ 60 h 78"/>
              <a:gd name="T64" fmla="*/ 0 w 96"/>
              <a:gd name="T65" fmla="*/ 60 h 78"/>
              <a:gd name="T66" fmla="*/ 16 w 96"/>
              <a:gd name="T67" fmla="*/ 78 h 78"/>
              <a:gd name="T68" fmla="*/ 50 w 96"/>
              <a:gd name="T69" fmla="*/ 66 h 78"/>
              <a:gd name="T70" fmla="*/ 62 w 96"/>
              <a:gd name="T71" fmla="*/ 57 h 78"/>
              <a:gd name="T72" fmla="*/ 57 w 96"/>
              <a:gd name="T73" fmla="*/ 51 h 78"/>
              <a:gd name="T74" fmla="*/ 54 w 96"/>
              <a:gd name="T75" fmla="*/ 58 h 78"/>
              <a:gd name="T76" fmla="*/ 52 w 96"/>
              <a:gd name="T77" fmla="*/ 59 h 78"/>
              <a:gd name="T78" fmla="*/ 54 w 96"/>
              <a:gd name="T79" fmla="*/ 50 h 78"/>
              <a:gd name="T80" fmla="*/ 69 w 96"/>
              <a:gd name="T81" fmla="*/ 48 h 78"/>
              <a:gd name="T82" fmla="*/ 64 w 96"/>
              <a:gd name="T83" fmla="*/ 61 h 78"/>
              <a:gd name="T84" fmla="*/ 96 w 96"/>
              <a:gd name="T85" fmla="*/ 63 h 78"/>
              <a:gd name="T86" fmla="*/ 80 w 96"/>
              <a:gd name="T87" fmla="*/ 71 h 78"/>
              <a:gd name="T88" fmla="*/ 7 w 96"/>
              <a:gd name="T89" fmla="*/ 66 h 78"/>
              <a:gd name="T90" fmla="*/ 16 w 96"/>
              <a:gd name="T91"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78">
                <a:moveTo>
                  <a:pt x="80" y="71"/>
                </a:moveTo>
                <a:cubicBezTo>
                  <a:pt x="74" y="71"/>
                  <a:pt x="70" y="67"/>
                  <a:pt x="70" y="61"/>
                </a:cubicBezTo>
                <a:cubicBezTo>
                  <a:pt x="70" y="58"/>
                  <a:pt x="71" y="55"/>
                  <a:pt x="74" y="53"/>
                </a:cubicBezTo>
                <a:cubicBezTo>
                  <a:pt x="75" y="55"/>
                  <a:pt x="76" y="58"/>
                  <a:pt x="77" y="59"/>
                </a:cubicBezTo>
                <a:cubicBezTo>
                  <a:pt x="77" y="60"/>
                  <a:pt x="76" y="61"/>
                  <a:pt x="76" y="61"/>
                </a:cubicBezTo>
                <a:cubicBezTo>
                  <a:pt x="76" y="63"/>
                  <a:pt x="78" y="65"/>
                  <a:pt x="80" y="65"/>
                </a:cubicBezTo>
                <a:cubicBezTo>
                  <a:pt x="82" y="65"/>
                  <a:pt x="83" y="63"/>
                  <a:pt x="83" y="61"/>
                </a:cubicBezTo>
                <a:cubicBezTo>
                  <a:pt x="83" y="59"/>
                  <a:pt x="82" y="58"/>
                  <a:pt x="80" y="58"/>
                </a:cubicBezTo>
                <a:cubicBezTo>
                  <a:pt x="77" y="52"/>
                  <a:pt x="77" y="52"/>
                  <a:pt x="77" y="52"/>
                </a:cubicBezTo>
                <a:cubicBezTo>
                  <a:pt x="78" y="51"/>
                  <a:pt x="79" y="51"/>
                  <a:pt x="80" y="51"/>
                </a:cubicBezTo>
                <a:cubicBezTo>
                  <a:pt x="85" y="51"/>
                  <a:pt x="89" y="55"/>
                  <a:pt x="90" y="59"/>
                </a:cubicBezTo>
                <a:cubicBezTo>
                  <a:pt x="96" y="59"/>
                  <a:pt x="96" y="59"/>
                  <a:pt x="96" y="59"/>
                </a:cubicBezTo>
                <a:cubicBezTo>
                  <a:pt x="95" y="51"/>
                  <a:pt x="88" y="45"/>
                  <a:pt x="80" y="45"/>
                </a:cubicBezTo>
                <a:cubicBezTo>
                  <a:pt x="79" y="45"/>
                  <a:pt x="77" y="45"/>
                  <a:pt x="76" y="45"/>
                </a:cubicBezTo>
                <a:cubicBezTo>
                  <a:pt x="75" y="44"/>
                  <a:pt x="74" y="42"/>
                  <a:pt x="74" y="42"/>
                </a:cubicBezTo>
                <a:cubicBezTo>
                  <a:pt x="73" y="40"/>
                  <a:pt x="73" y="39"/>
                  <a:pt x="74" y="39"/>
                </a:cubicBezTo>
                <a:cubicBezTo>
                  <a:pt x="75" y="38"/>
                  <a:pt x="76" y="39"/>
                  <a:pt x="77" y="40"/>
                </a:cubicBezTo>
                <a:cubicBezTo>
                  <a:pt x="77" y="40"/>
                  <a:pt x="79" y="40"/>
                  <a:pt x="80" y="37"/>
                </a:cubicBezTo>
                <a:cubicBezTo>
                  <a:pt x="82" y="35"/>
                  <a:pt x="82" y="32"/>
                  <a:pt x="80" y="32"/>
                </a:cubicBezTo>
                <a:cubicBezTo>
                  <a:pt x="79" y="31"/>
                  <a:pt x="77" y="32"/>
                  <a:pt x="76" y="33"/>
                </a:cubicBezTo>
                <a:cubicBezTo>
                  <a:pt x="75" y="34"/>
                  <a:pt x="74" y="36"/>
                  <a:pt x="73" y="36"/>
                </a:cubicBezTo>
                <a:cubicBezTo>
                  <a:pt x="72" y="36"/>
                  <a:pt x="72" y="34"/>
                  <a:pt x="71" y="32"/>
                </a:cubicBezTo>
                <a:cubicBezTo>
                  <a:pt x="70" y="30"/>
                  <a:pt x="69" y="29"/>
                  <a:pt x="67" y="29"/>
                </a:cubicBezTo>
                <a:cubicBezTo>
                  <a:pt x="65" y="29"/>
                  <a:pt x="62" y="28"/>
                  <a:pt x="62" y="31"/>
                </a:cubicBezTo>
                <a:cubicBezTo>
                  <a:pt x="62" y="33"/>
                  <a:pt x="64" y="33"/>
                  <a:pt x="65" y="33"/>
                </a:cubicBezTo>
                <a:cubicBezTo>
                  <a:pt x="66" y="33"/>
                  <a:pt x="67" y="33"/>
                  <a:pt x="67" y="34"/>
                </a:cubicBezTo>
                <a:cubicBezTo>
                  <a:pt x="68" y="35"/>
                  <a:pt x="69" y="37"/>
                  <a:pt x="68" y="38"/>
                </a:cubicBezTo>
                <a:cubicBezTo>
                  <a:pt x="67" y="38"/>
                  <a:pt x="67" y="38"/>
                  <a:pt x="64" y="37"/>
                </a:cubicBezTo>
                <a:cubicBezTo>
                  <a:pt x="62" y="36"/>
                  <a:pt x="60" y="37"/>
                  <a:pt x="59" y="37"/>
                </a:cubicBezTo>
                <a:cubicBezTo>
                  <a:pt x="58" y="37"/>
                  <a:pt x="55" y="37"/>
                  <a:pt x="54" y="37"/>
                </a:cubicBezTo>
                <a:cubicBezTo>
                  <a:pt x="52" y="38"/>
                  <a:pt x="51" y="39"/>
                  <a:pt x="50" y="38"/>
                </a:cubicBezTo>
                <a:cubicBezTo>
                  <a:pt x="50" y="38"/>
                  <a:pt x="47" y="37"/>
                  <a:pt x="46" y="36"/>
                </a:cubicBezTo>
                <a:cubicBezTo>
                  <a:pt x="45" y="36"/>
                  <a:pt x="45" y="35"/>
                  <a:pt x="45" y="34"/>
                </a:cubicBezTo>
                <a:cubicBezTo>
                  <a:pt x="45" y="33"/>
                  <a:pt x="44" y="32"/>
                  <a:pt x="46" y="30"/>
                </a:cubicBezTo>
                <a:cubicBezTo>
                  <a:pt x="48" y="29"/>
                  <a:pt x="49" y="30"/>
                  <a:pt x="51" y="31"/>
                </a:cubicBezTo>
                <a:cubicBezTo>
                  <a:pt x="54" y="32"/>
                  <a:pt x="59" y="35"/>
                  <a:pt x="60" y="32"/>
                </a:cubicBezTo>
                <a:cubicBezTo>
                  <a:pt x="61" y="29"/>
                  <a:pt x="59" y="28"/>
                  <a:pt x="57" y="27"/>
                </a:cubicBezTo>
                <a:cubicBezTo>
                  <a:pt x="54" y="25"/>
                  <a:pt x="53" y="25"/>
                  <a:pt x="52" y="21"/>
                </a:cubicBezTo>
                <a:cubicBezTo>
                  <a:pt x="50" y="18"/>
                  <a:pt x="51" y="17"/>
                  <a:pt x="49" y="16"/>
                </a:cubicBezTo>
                <a:cubicBezTo>
                  <a:pt x="47" y="14"/>
                  <a:pt x="49" y="13"/>
                  <a:pt x="50" y="13"/>
                </a:cubicBezTo>
                <a:cubicBezTo>
                  <a:pt x="51" y="12"/>
                  <a:pt x="52" y="11"/>
                  <a:pt x="52" y="9"/>
                </a:cubicBezTo>
                <a:cubicBezTo>
                  <a:pt x="52" y="6"/>
                  <a:pt x="53" y="7"/>
                  <a:pt x="54" y="6"/>
                </a:cubicBezTo>
                <a:cubicBezTo>
                  <a:pt x="55" y="5"/>
                  <a:pt x="55" y="4"/>
                  <a:pt x="53" y="2"/>
                </a:cubicBezTo>
                <a:cubicBezTo>
                  <a:pt x="51" y="1"/>
                  <a:pt x="49" y="0"/>
                  <a:pt x="46" y="1"/>
                </a:cubicBezTo>
                <a:cubicBezTo>
                  <a:pt x="44" y="1"/>
                  <a:pt x="40" y="4"/>
                  <a:pt x="40" y="8"/>
                </a:cubicBezTo>
                <a:cubicBezTo>
                  <a:pt x="40" y="8"/>
                  <a:pt x="41" y="10"/>
                  <a:pt x="41" y="11"/>
                </a:cubicBezTo>
                <a:cubicBezTo>
                  <a:pt x="42" y="11"/>
                  <a:pt x="43" y="13"/>
                  <a:pt x="41" y="14"/>
                </a:cubicBezTo>
                <a:cubicBezTo>
                  <a:pt x="39" y="16"/>
                  <a:pt x="39" y="16"/>
                  <a:pt x="37" y="20"/>
                </a:cubicBezTo>
                <a:cubicBezTo>
                  <a:pt x="35" y="24"/>
                  <a:pt x="34" y="26"/>
                  <a:pt x="32" y="29"/>
                </a:cubicBezTo>
                <a:cubicBezTo>
                  <a:pt x="30" y="33"/>
                  <a:pt x="30" y="36"/>
                  <a:pt x="30" y="37"/>
                </a:cubicBezTo>
                <a:cubicBezTo>
                  <a:pt x="30" y="37"/>
                  <a:pt x="30" y="40"/>
                  <a:pt x="28" y="39"/>
                </a:cubicBezTo>
                <a:cubicBezTo>
                  <a:pt x="26" y="39"/>
                  <a:pt x="26" y="38"/>
                  <a:pt x="22" y="38"/>
                </a:cubicBezTo>
                <a:cubicBezTo>
                  <a:pt x="18" y="38"/>
                  <a:pt x="12" y="38"/>
                  <a:pt x="12" y="38"/>
                </a:cubicBezTo>
                <a:cubicBezTo>
                  <a:pt x="12" y="38"/>
                  <a:pt x="10" y="38"/>
                  <a:pt x="10" y="40"/>
                </a:cubicBezTo>
                <a:cubicBezTo>
                  <a:pt x="10" y="42"/>
                  <a:pt x="11" y="42"/>
                  <a:pt x="12" y="43"/>
                </a:cubicBezTo>
                <a:cubicBezTo>
                  <a:pt x="12" y="43"/>
                  <a:pt x="12" y="44"/>
                  <a:pt x="12" y="45"/>
                </a:cubicBezTo>
                <a:cubicBezTo>
                  <a:pt x="12" y="45"/>
                  <a:pt x="12" y="45"/>
                  <a:pt x="12" y="45"/>
                </a:cubicBezTo>
                <a:cubicBezTo>
                  <a:pt x="6" y="47"/>
                  <a:pt x="2" y="51"/>
                  <a:pt x="0" y="57"/>
                </a:cubicBezTo>
                <a:cubicBezTo>
                  <a:pt x="7" y="57"/>
                  <a:pt x="7" y="57"/>
                  <a:pt x="7" y="57"/>
                </a:cubicBezTo>
                <a:cubicBezTo>
                  <a:pt x="8" y="54"/>
                  <a:pt x="12" y="51"/>
                  <a:pt x="16" y="51"/>
                </a:cubicBezTo>
                <a:cubicBezTo>
                  <a:pt x="19" y="51"/>
                  <a:pt x="22" y="52"/>
                  <a:pt x="24" y="55"/>
                </a:cubicBezTo>
                <a:cubicBezTo>
                  <a:pt x="18" y="55"/>
                  <a:pt x="18" y="55"/>
                  <a:pt x="18" y="55"/>
                </a:cubicBezTo>
                <a:cubicBezTo>
                  <a:pt x="18" y="55"/>
                  <a:pt x="14" y="54"/>
                  <a:pt x="12" y="57"/>
                </a:cubicBezTo>
                <a:cubicBezTo>
                  <a:pt x="10" y="60"/>
                  <a:pt x="10" y="60"/>
                  <a:pt x="9" y="60"/>
                </a:cubicBezTo>
                <a:cubicBezTo>
                  <a:pt x="9" y="60"/>
                  <a:pt x="9" y="60"/>
                  <a:pt x="9" y="60"/>
                </a:cubicBezTo>
                <a:cubicBezTo>
                  <a:pt x="0" y="60"/>
                  <a:pt x="0" y="60"/>
                  <a:pt x="0" y="60"/>
                </a:cubicBezTo>
                <a:cubicBezTo>
                  <a:pt x="0" y="61"/>
                  <a:pt x="0" y="61"/>
                  <a:pt x="0" y="61"/>
                </a:cubicBezTo>
                <a:cubicBezTo>
                  <a:pt x="0" y="70"/>
                  <a:pt x="7" y="78"/>
                  <a:pt x="16" y="78"/>
                </a:cubicBezTo>
                <a:cubicBezTo>
                  <a:pt x="23" y="78"/>
                  <a:pt x="29" y="73"/>
                  <a:pt x="31" y="66"/>
                </a:cubicBezTo>
                <a:cubicBezTo>
                  <a:pt x="50" y="66"/>
                  <a:pt x="50" y="66"/>
                  <a:pt x="50" y="66"/>
                </a:cubicBezTo>
                <a:cubicBezTo>
                  <a:pt x="50" y="66"/>
                  <a:pt x="53" y="66"/>
                  <a:pt x="55" y="64"/>
                </a:cubicBezTo>
                <a:cubicBezTo>
                  <a:pt x="57" y="63"/>
                  <a:pt x="60" y="59"/>
                  <a:pt x="62" y="57"/>
                </a:cubicBezTo>
                <a:cubicBezTo>
                  <a:pt x="63" y="55"/>
                  <a:pt x="64" y="53"/>
                  <a:pt x="62" y="52"/>
                </a:cubicBezTo>
                <a:cubicBezTo>
                  <a:pt x="60" y="50"/>
                  <a:pt x="59" y="50"/>
                  <a:pt x="57" y="51"/>
                </a:cubicBezTo>
                <a:cubicBezTo>
                  <a:pt x="56" y="53"/>
                  <a:pt x="55" y="54"/>
                  <a:pt x="55" y="54"/>
                </a:cubicBezTo>
                <a:cubicBezTo>
                  <a:pt x="55" y="54"/>
                  <a:pt x="53" y="56"/>
                  <a:pt x="54" y="58"/>
                </a:cubicBezTo>
                <a:cubicBezTo>
                  <a:pt x="55" y="59"/>
                  <a:pt x="55" y="61"/>
                  <a:pt x="54" y="61"/>
                </a:cubicBezTo>
                <a:cubicBezTo>
                  <a:pt x="54" y="62"/>
                  <a:pt x="53" y="61"/>
                  <a:pt x="52" y="59"/>
                </a:cubicBezTo>
                <a:cubicBezTo>
                  <a:pt x="51" y="57"/>
                  <a:pt x="49" y="56"/>
                  <a:pt x="50" y="54"/>
                </a:cubicBezTo>
                <a:cubicBezTo>
                  <a:pt x="51" y="52"/>
                  <a:pt x="54" y="50"/>
                  <a:pt x="54" y="50"/>
                </a:cubicBezTo>
                <a:cubicBezTo>
                  <a:pt x="54" y="50"/>
                  <a:pt x="55" y="48"/>
                  <a:pt x="56" y="48"/>
                </a:cubicBezTo>
                <a:cubicBezTo>
                  <a:pt x="58" y="48"/>
                  <a:pt x="69" y="48"/>
                  <a:pt x="69" y="48"/>
                </a:cubicBezTo>
                <a:cubicBezTo>
                  <a:pt x="69" y="48"/>
                  <a:pt x="70" y="48"/>
                  <a:pt x="70" y="48"/>
                </a:cubicBezTo>
                <a:cubicBezTo>
                  <a:pt x="66" y="51"/>
                  <a:pt x="64" y="56"/>
                  <a:pt x="64" y="61"/>
                </a:cubicBezTo>
                <a:cubicBezTo>
                  <a:pt x="64" y="70"/>
                  <a:pt x="71" y="78"/>
                  <a:pt x="80" y="78"/>
                </a:cubicBezTo>
                <a:cubicBezTo>
                  <a:pt x="88" y="78"/>
                  <a:pt x="95" y="71"/>
                  <a:pt x="96" y="63"/>
                </a:cubicBezTo>
                <a:cubicBezTo>
                  <a:pt x="90" y="63"/>
                  <a:pt x="90" y="63"/>
                  <a:pt x="90" y="63"/>
                </a:cubicBezTo>
                <a:cubicBezTo>
                  <a:pt x="89" y="68"/>
                  <a:pt x="85" y="71"/>
                  <a:pt x="80" y="71"/>
                </a:cubicBezTo>
                <a:close/>
                <a:moveTo>
                  <a:pt x="16" y="71"/>
                </a:moveTo>
                <a:cubicBezTo>
                  <a:pt x="12" y="71"/>
                  <a:pt x="9" y="69"/>
                  <a:pt x="7" y="66"/>
                </a:cubicBezTo>
                <a:cubicBezTo>
                  <a:pt x="25" y="66"/>
                  <a:pt x="25" y="66"/>
                  <a:pt x="25" y="66"/>
                </a:cubicBezTo>
                <a:cubicBezTo>
                  <a:pt x="23" y="69"/>
                  <a:pt x="20" y="71"/>
                  <a:pt x="16"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6" name="Freeform 39"/>
          <p:cNvSpPr/>
          <p:nvPr/>
        </p:nvSpPr>
        <p:spPr bwMode="auto">
          <a:xfrm>
            <a:off x="1539875" y="2436813"/>
            <a:ext cx="30163" cy="15875"/>
          </a:xfrm>
          <a:custGeom>
            <a:avLst/>
            <a:gdLst>
              <a:gd name="T0" fmla="*/ 8 w 13"/>
              <a:gd name="T1" fmla="*/ 0 h 7"/>
              <a:gd name="T2" fmla="*/ 4 w 13"/>
              <a:gd name="T3" fmla="*/ 0 h 7"/>
              <a:gd name="T4" fmla="*/ 0 w 13"/>
              <a:gd name="T5" fmla="*/ 7 h 7"/>
              <a:gd name="T6" fmla="*/ 13 w 13"/>
              <a:gd name="T7" fmla="*/ 7 h 7"/>
              <a:gd name="T8" fmla="*/ 8 w 13"/>
              <a:gd name="T9" fmla="*/ 0 h 7"/>
            </a:gdLst>
            <a:ahLst/>
            <a:cxnLst>
              <a:cxn ang="0">
                <a:pos x="T0" y="T1"/>
              </a:cxn>
              <a:cxn ang="0">
                <a:pos x="T2" y="T3"/>
              </a:cxn>
              <a:cxn ang="0">
                <a:pos x="T4" y="T5"/>
              </a:cxn>
              <a:cxn ang="0">
                <a:pos x="T6" y="T7"/>
              </a:cxn>
              <a:cxn ang="0">
                <a:pos x="T8" y="T9"/>
              </a:cxn>
            </a:cxnLst>
            <a:rect l="0" t="0" r="r" b="b"/>
            <a:pathLst>
              <a:path w="13" h="7">
                <a:moveTo>
                  <a:pt x="8" y="0"/>
                </a:moveTo>
                <a:cubicBezTo>
                  <a:pt x="4" y="0"/>
                  <a:pt x="4" y="0"/>
                  <a:pt x="4" y="0"/>
                </a:cubicBezTo>
                <a:cubicBezTo>
                  <a:pt x="4" y="3"/>
                  <a:pt x="2" y="6"/>
                  <a:pt x="0" y="7"/>
                </a:cubicBezTo>
                <a:cubicBezTo>
                  <a:pt x="13" y="7"/>
                  <a:pt x="13" y="7"/>
                  <a:pt x="13" y="7"/>
                </a:cubicBezTo>
                <a:cubicBezTo>
                  <a:pt x="10" y="6"/>
                  <a:pt x="8" y="3"/>
                  <a:pt x="8"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7" name="Freeform 40"/>
          <p:cNvSpPr/>
          <p:nvPr/>
        </p:nvSpPr>
        <p:spPr bwMode="auto">
          <a:xfrm>
            <a:off x="1695450" y="2436813"/>
            <a:ext cx="30163" cy="15875"/>
          </a:xfrm>
          <a:custGeom>
            <a:avLst/>
            <a:gdLst>
              <a:gd name="T0" fmla="*/ 0 w 13"/>
              <a:gd name="T1" fmla="*/ 7 h 7"/>
              <a:gd name="T2" fmla="*/ 13 w 13"/>
              <a:gd name="T3" fmla="*/ 7 h 7"/>
              <a:gd name="T4" fmla="*/ 8 w 13"/>
              <a:gd name="T5" fmla="*/ 0 h 7"/>
              <a:gd name="T6" fmla="*/ 5 w 13"/>
              <a:gd name="T7" fmla="*/ 0 h 7"/>
              <a:gd name="T8" fmla="*/ 0 w 13"/>
              <a:gd name="T9" fmla="*/ 7 h 7"/>
            </a:gdLst>
            <a:ahLst/>
            <a:cxnLst>
              <a:cxn ang="0">
                <a:pos x="T0" y="T1"/>
              </a:cxn>
              <a:cxn ang="0">
                <a:pos x="T2" y="T3"/>
              </a:cxn>
              <a:cxn ang="0">
                <a:pos x="T4" y="T5"/>
              </a:cxn>
              <a:cxn ang="0">
                <a:pos x="T6" y="T7"/>
              </a:cxn>
              <a:cxn ang="0">
                <a:pos x="T8" y="T9"/>
              </a:cxn>
            </a:cxnLst>
            <a:rect l="0" t="0" r="r" b="b"/>
            <a:pathLst>
              <a:path w="13" h="7">
                <a:moveTo>
                  <a:pt x="0" y="7"/>
                </a:moveTo>
                <a:cubicBezTo>
                  <a:pt x="13" y="7"/>
                  <a:pt x="13" y="7"/>
                  <a:pt x="13" y="7"/>
                </a:cubicBezTo>
                <a:cubicBezTo>
                  <a:pt x="10" y="6"/>
                  <a:pt x="8" y="3"/>
                  <a:pt x="8" y="0"/>
                </a:cubicBezTo>
                <a:cubicBezTo>
                  <a:pt x="5" y="0"/>
                  <a:pt x="5" y="0"/>
                  <a:pt x="5" y="0"/>
                </a:cubicBezTo>
                <a:cubicBezTo>
                  <a:pt x="5" y="3"/>
                  <a:pt x="3" y="6"/>
                  <a:pt x="0"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8" name="Freeform 41"/>
          <p:cNvSpPr/>
          <p:nvPr/>
        </p:nvSpPr>
        <p:spPr bwMode="auto">
          <a:xfrm>
            <a:off x="1579563" y="2436813"/>
            <a:ext cx="104775" cy="15875"/>
          </a:xfrm>
          <a:custGeom>
            <a:avLst/>
            <a:gdLst>
              <a:gd name="T0" fmla="*/ 0 w 47"/>
              <a:gd name="T1" fmla="*/ 7 h 7"/>
              <a:gd name="T2" fmla="*/ 47 w 47"/>
              <a:gd name="T3" fmla="*/ 7 h 7"/>
              <a:gd name="T4" fmla="*/ 43 w 47"/>
              <a:gd name="T5" fmla="*/ 0 h 7"/>
              <a:gd name="T6" fmla="*/ 5 w 47"/>
              <a:gd name="T7" fmla="*/ 0 h 7"/>
              <a:gd name="T8" fmla="*/ 0 w 47"/>
              <a:gd name="T9" fmla="*/ 7 h 7"/>
            </a:gdLst>
            <a:ahLst/>
            <a:cxnLst>
              <a:cxn ang="0">
                <a:pos x="T0" y="T1"/>
              </a:cxn>
              <a:cxn ang="0">
                <a:pos x="T2" y="T3"/>
              </a:cxn>
              <a:cxn ang="0">
                <a:pos x="T4" y="T5"/>
              </a:cxn>
              <a:cxn ang="0">
                <a:pos x="T6" y="T7"/>
              </a:cxn>
              <a:cxn ang="0">
                <a:pos x="T8" y="T9"/>
              </a:cxn>
            </a:cxnLst>
            <a:rect l="0" t="0" r="r" b="b"/>
            <a:pathLst>
              <a:path w="47" h="7">
                <a:moveTo>
                  <a:pt x="0" y="7"/>
                </a:moveTo>
                <a:cubicBezTo>
                  <a:pt x="47" y="7"/>
                  <a:pt x="47" y="7"/>
                  <a:pt x="47" y="7"/>
                </a:cubicBezTo>
                <a:cubicBezTo>
                  <a:pt x="45" y="6"/>
                  <a:pt x="43" y="3"/>
                  <a:pt x="43" y="0"/>
                </a:cubicBezTo>
                <a:cubicBezTo>
                  <a:pt x="5" y="0"/>
                  <a:pt x="5" y="0"/>
                  <a:pt x="5" y="0"/>
                </a:cubicBezTo>
                <a:cubicBezTo>
                  <a:pt x="5" y="3"/>
                  <a:pt x="3" y="6"/>
                  <a:pt x="0"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29" name="Freeform 42"/>
          <p:cNvSpPr/>
          <p:nvPr/>
        </p:nvSpPr>
        <p:spPr bwMode="auto">
          <a:xfrm>
            <a:off x="1536700" y="233362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0" name="Freeform 43"/>
          <p:cNvSpPr/>
          <p:nvPr/>
        </p:nvSpPr>
        <p:spPr bwMode="auto">
          <a:xfrm>
            <a:off x="1543050" y="2324100"/>
            <a:ext cx="39688" cy="20638"/>
          </a:xfrm>
          <a:custGeom>
            <a:avLst/>
            <a:gdLst>
              <a:gd name="T0" fmla="*/ 9 w 18"/>
              <a:gd name="T1" fmla="*/ 9 h 9"/>
              <a:gd name="T2" fmla="*/ 9 w 18"/>
              <a:gd name="T3" fmla="*/ 9 h 9"/>
              <a:gd name="T4" fmla="*/ 9 w 18"/>
              <a:gd name="T5" fmla="*/ 9 h 9"/>
              <a:gd name="T6" fmla="*/ 18 w 18"/>
              <a:gd name="T7" fmla="*/ 4 h 9"/>
              <a:gd name="T8" fmla="*/ 9 w 18"/>
              <a:gd name="T9" fmla="*/ 0 h 9"/>
              <a:gd name="T10" fmla="*/ 9 w 18"/>
              <a:gd name="T11" fmla="*/ 0 h 9"/>
              <a:gd name="T12" fmla="*/ 9 w 18"/>
              <a:gd name="T13" fmla="*/ 0 h 9"/>
              <a:gd name="T14" fmla="*/ 9 w 18"/>
              <a:gd name="T15" fmla="*/ 0 h 9"/>
              <a:gd name="T16" fmla="*/ 0 w 18"/>
              <a:gd name="T17" fmla="*/ 4 h 9"/>
              <a:gd name="T18" fmla="*/ 9 w 18"/>
              <a:gd name="T19" fmla="*/ 9 h 9"/>
              <a:gd name="T20" fmla="*/ 9 w 18"/>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9">
                <a:moveTo>
                  <a:pt x="9" y="9"/>
                </a:moveTo>
                <a:cubicBezTo>
                  <a:pt x="9" y="9"/>
                  <a:pt x="9" y="9"/>
                  <a:pt x="9" y="9"/>
                </a:cubicBezTo>
                <a:cubicBezTo>
                  <a:pt x="9" y="9"/>
                  <a:pt x="9" y="9"/>
                  <a:pt x="9" y="9"/>
                </a:cubicBezTo>
                <a:cubicBezTo>
                  <a:pt x="18" y="4"/>
                  <a:pt x="18" y="4"/>
                  <a:pt x="18" y="4"/>
                </a:cubicBezTo>
                <a:cubicBezTo>
                  <a:pt x="9" y="0"/>
                  <a:pt x="9" y="0"/>
                  <a:pt x="9" y="0"/>
                </a:cubicBezTo>
                <a:cubicBezTo>
                  <a:pt x="9" y="0"/>
                  <a:pt x="9" y="0"/>
                  <a:pt x="9" y="0"/>
                </a:cubicBezTo>
                <a:cubicBezTo>
                  <a:pt x="9" y="0"/>
                  <a:pt x="9" y="0"/>
                  <a:pt x="9" y="0"/>
                </a:cubicBezTo>
                <a:cubicBezTo>
                  <a:pt x="9" y="0"/>
                  <a:pt x="9" y="0"/>
                  <a:pt x="9" y="0"/>
                </a:cubicBezTo>
                <a:cubicBezTo>
                  <a:pt x="0" y="4"/>
                  <a:pt x="0" y="4"/>
                  <a:pt x="0" y="4"/>
                </a:cubicBezTo>
                <a:cubicBezTo>
                  <a:pt x="9" y="9"/>
                  <a:pt x="9" y="9"/>
                  <a:pt x="9" y="9"/>
                </a:cubicBezTo>
                <a:cubicBezTo>
                  <a:pt x="9" y="9"/>
                  <a:pt x="9" y="9"/>
                  <a:pt x="9"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1" name="Freeform 44"/>
          <p:cNvSpPr/>
          <p:nvPr/>
        </p:nvSpPr>
        <p:spPr bwMode="auto">
          <a:xfrm>
            <a:off x="1404938" y="2409825"/>
            <a:ext cx="460375" cy="228600"/>
          </a:xfrm>
          <a:custGeom>
            <a:avLst/>
            <a:gdLst>
              <a:gd name="T0" fmla="*/ 164 w 204"/>
              <a:gd name="T1" fmla="*/ 0 h 101"/>
              <a:gd name="T2" fmla="*/ 164 w 204"/>
              <a:gd name="T3" fmla="*/ 8 h 101"/>
              <a:gd name="T4" fmla="*/ 160 w 204"/>
              <a:gd name="T5" fmla="*/ 12 h 101"/>
              <a:gd name="T6" fmla="*/ 151 w 204"/>
              <a:gd name="T7" fmla="*/ 12 h 101"/>
              <a:gd name="T8" fmla="*/ 146 w 204"/>
              <a:gd name="T9" fmla="*/ 19 h 101"/>
              <a:gd name="T10" fmla="*/ 161 w 204"/>
              <a:gd name="T11" fmla="*/ 19 h 101"/>
              <a:gd name="T12" fmla="*/ 164 w 204"/>
              <a:gd name="T13" fmla="*/ 21 h 101"/>
              <a:gd name="T14" fmla="*/ 161 w 204"/>
              <a:gd name="T15" fmla="*/ 23 h 101"/>
              <a:gd name="T16" fmla="*/ 42 w 204"/>
              <a:gd name="T17" fmla="*/ 23 h 101"/>
              <a:gd name="T18" fmla="*/ 40 w 204"/>
              <a:gd name="T19" fmla="*/ 21 h 101"/>
              <a:gd name="T20" fmla="*/ 42 w 204"/>
              <a:gd name="T21" fmla="*/ 19 h 101"/>
              <a:gd name="T22" fmla="*/ 55 w 204"/>
              <a:gd name="T23" fmla="*/ 19 h 101"/>
              <a:gd name="T24" fmla="*/ 50 w 204"/>
              <a:gd name="T25" fmla="*/ 12 h 101"/>
              <a:gd name="T26" fmla="*/ 44 w 204"/>
              <a:gd name="T27" fmla="*/ 12 h 101"/>
              <a:gd name="T28" fmla="*/ 40 w 204"/>
              <a:gd name="T29" fmla="*/ 8 h 101"/>
              <a:gd name="T30" fmla="*/ 40 w 204"/>
              <a:gd name="T31" fmla="*/ 0 h 101"/>
              <a:gd name="T32" fmla="*/ 0 w 204"/>
              <a:gd name="T33" fmla="*/ 0 h 101"/>
              <a:gd name="T34" fmla="*/ 3 w 204"/>
              <a:gd name="T35" fmla="*/ 7 h 101"/>
              <a:gd name="T36" fmla="*/ 3 w 204"/>
              <a:gd name="T37" fmla="*/ 7 h 101"/>
              <a:gd name="T38" fmla="*/ 93 w 204"/>
              <a:gd name="T39" fmla="*/ 97 h 101"/>
              <a:gd name="T40" fmla="*/ 102 w 204"/>
              <a:gd name="T41" fmla="*/ 101 h 101"/>
              <a:gd name="T42" fmla="*/ 102 w 204"/>
              <a:gd name="T43" fmla="*/ 101 h 101"/>
              <a:gd name="T44" fmla="*/ 111 w 204"/>
              <a:gd name="T45" fmla="*/ 97 h 101"/>
              <a:gd name="T46" fmla="*/ 201 w 204"/>
              <a:gd name="T47" fmla="*/ 7 h 101"/>
              <a:gd name="T48" fmla="*/ 204 w 204"/>
              <a:gd name="T49" fmla="*/ 0 h 101"/>
              <a:gd name="T50" fmla="*/ 164 w 204"/>
              <a:gd name="T5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4" h="101">
                <a:moveTo>
                  <a:pt x="164" y="0"/>
                </a:moveTo>
                <a:cubicBezTo>
                  <a:pt x="164" y="8"/>
                  <a:pt x="164" y="8"/>
                  <a:pt x="164" y="8"/>
                </a:cubicBezTo>
                <a:cubicBezTo>
                  <a:pt x="164" y="8"/>
                  <a:pt x="165" y="12"/>
                  <a:pt x="160" y="12"/>
                </a:cubicBezTo>
                <a:cubicBezTo>
                  <a:pt x="151" y="12"/>
                  <a:pt x="151" y="12"/>
                  <a:pt x="151" y="12"/>
                </a:cubicBezTo>
                <a:cubicBezTo>
                  <a:pt x="151" y="15"/>
                  <a:pt x="149" y="18"/>
                  <a:pt x="146" y="19"/>
                </a:cubicBezTo>
                <a:cubicBezTo>
                  <a:pt x="161" y="19"/>
                  <a:pt x="161" y="19"/>
                  <a:pt x="161" y="19"/>
                </a:cubicBezTo>
                <a:cubicBezTo>
                  <a:pt x="163" y="19"/>
                  <a:pt x="164" y="20"/>
                  <a:pt x="164" y="21"/>
                </a:cubicBezTo>
                <a:cubicBezTo>
                  <a:pt x="164" y="22"/>
                  <a:pt x="163" y="23"/>
                  <a:pt x="161" y="23"/>
                </a:cubicBezTo>
                <a:cubicBezTo>
                  <a:pt x="42" y="23"/>
                  <a:pt x="42" y="23"/>
                  <a:pt x="42" y="23"/>
                </a:cubicBezTo>
                <a:cubicBezTo>
                  <a:pt x="41" y="23"/>
                  <a:pt x="40" y="22"/>
                  <a:pt x="40" y="21"/>
                </a:cubicBezTo>
                <a:cubicBezTo>
                  <a:pt x="40" y="20"/>
                  <a:pt x="41" y="19"/>
                  <a:pt x="42" y="19"/>
                </a:cubicBezTo>
                <a:cubicBezTo>
                  <a:pt x="55" y="19"/>
                  <a:pt x="55" y="19"/>
                  <a:pt x="55" y="19"/>
                </a:cubicBezTo>
                <a:cubicBezTo>
                  <a:pt x="52" y="18"/>
                  <a:pt x="50" y="15"/>
                  <a:pt x="50" y="12"/>
                </a:cubicBezTo>
                <a:cubicBezTo>
                  <a:pt x="44" y="12"/>
                  <a:pt x="44" y="12"/>
                  <a:pt x="44" y="12"/>
                </a:cubicBezTo>
                <a:cubicBezTo>
                  <a:pt x="39" y="12"/>
                  <a:pt x="40" y="8"/>
                  <a:pt x="40" y="8"/>
                </a:cubicBezTo>
                <a:cubicBezTo>
                  <a:pt x="40" y="0"/>
                  <a:pt x="40" y="0"/>
                  <a:pt x="40" y="0"/>
                </a:cubicBezTo>
                <a:cubicBezTo>
                  <a:pt x="0" y="0"/>
                  <a:pt x="0" y="0"/>
                  <a:pt x="0" y="0"/>
                </a:cubicBezTo>
                <a:cubicBezTo>
                  <a:pt x="0" y="3"/>
                  <a:pt x="1" y="5"/>
                  <a:pt x="3" y="7"/>
                </a:cubicBezTo>
                <a:cubicBezTo>
                  <a:pt x="3" y="7"/>
                  <a:pt x="3" y="7"/>
                  <a:pt x="3" y="7"/>
                </a:cubicBezTo>
                <a:cubicBezTo>
                  <a:pt x="93" y="97"/>
                  <a:pt x="93" y="97"/>
                  <a:pt x="93" y="97"/>
                </a:cubicBezTo>
                <a:cubicBezTo>
                  <a:pt x="95" y="99"/>
                  <a:pt x="99" y="101"/>
                  <a:pt x="102" y="101"/>
                </a:cubicBezTo>
                <a:cubicBezTo>
                  <a:pt x="102" y="101"/>
                  <a:pt x="102" y="101"/>
                  <a:pt x="102" y="101"/>
                </a:cubicBezTo>
                <a:cubicBezTo>
                  <a:pt x="105" y="101"/>
                  <a:pt x="109" y="99"/>
                  <a:pt x="111" y="97"/>
                </a:cubicBezTo>
                <a:cubicBezTo>
                  <a:pt x="201" y="7"/>
                  <a:pt x="201" y="7"/>
                  <a:pt x="201" y="7"/>
                </a:cubicBezTo>
                <a:cubicBezTo>
                  <a:pt x="203" y="5"/>
                  <a:pt x="204" y="3"/>
                  <a:pt x="204" y="0"/>
                </a:cubicBezTo>
                <a:lnTo>
                  <a:pt x="16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2" name="Freeform 45"/>
          <p:cNvSpPr/>
          <p:nvPr/>
        </p:nvSpPr>
        <p:spPr bwMode="auto">
          <a:xfrm>
            <a:off x="1404938" y="2173288"/>
            <a:ext cx="460375" cy="227012"/>
          </a:xfrm>
          <a:custGeom>
            <a:avLst/>
            <a:gdLst>
              <a:gd name="T0" fmla="*/ 40 w 204"/>
              <a:gd name="T1" fmla="*/ 101 h 101"/>
              <a:gd name="T2" fmla="*/ 40 w 204"/>
              <a:gd name="T3" fmla="*/ 92 h 101"/>
              <a:gd name="T4" fmla="*/ 50 w 204"/>
              <a:gd name="T5" fmla="*/ 79 h 101"/>
              <a:gd name="T6" fmla="*/ 65 w 204"/>
              <a:gd name="T7" fmla="*/ 79 h 101"/>
              <a:gd name="T8" fmla="*/ 56 w 204"/>
              <a:gd name="T9" fmla="*/ 74 h 101"/>
              <a:gd name="T10" fmla="*/ 56 w 204"/>
              <a:gd name="T11" fmla="*/ 74 h 101"/>
              <a:gd name="T12" fmla="*/ 55 w 204"/>
              <a:gd name="T13" fmla="*/ 71 h 101"/>
              <a:gd name="T14" fmla="*/ 56 w 204"/>
              <a:gd name="T15" fmla="*/ 68 h 101"/>
              <a:gd name="T16" fmla="*/ 67 w 204"/>
              <a:gd name="T17" fmla="*/ 62 h 101"/>
              <a:gd name="T18" fmla="*/ 70 w 204"/>
              <a:gd name="T19" fmla="*/ 62 h 101"/>
              <a:gd name="T20" fmla="*/ 73 w 204"/>
              <a:gd name="T21" fmla="*/ 62 h 101"/>
              <a:gd name="T22" fmla="*/ 84 w 204"/>
              <a:gd name="T23" fmla="*/ 68 h 101"/>
              <a:gd name="T24" fmla="*/ 85 w 204"/>
              <a:gd name="T25" fmla="*/ 71 h 101"/>
              <a:gd name="T26" fmla="*/ 84 w 204"/>
              <a:gd name="T27" fmla="*/ 74 h 101"/>
              <a:gd name="T28" fmla="*/ 75 w 204"/>
              <a:gd name="T29" fmla="*/ 79 h 101"/>
              <a:gd name="T30" fmla="*/ 137 w 204"/>
              <a:gd name="T31" fmla="*/ 79 h 101"/>
              <a:gd name="T32" fmla="*/ 154 w 204"/>
              <a:gd name="T33" fmla="*/ 79 h 101"/>
              <a:gd name="T34" fmla="*/ 164 w 204"/>
              <a:gd name="T35" fmla="*/ 92 h 101"/>
              <a:gd name="T36" fmla="*/ 164 w 204"/>
              <a:gd name="T37" fmla="*/ 101 h 101"/>
              <a:gd name="T38" fmla="*/ 204 w 204"/>
              <a:gd name="T39" fmla="*/ 101 h 101"/>
              <a:gd name="T40" fmla="*/ 201 w 204"/>
              <a:gd name="T41" fmla="*/ 94 h 101"/>
              <a:gd name="T42" fmla="*/ 111 w 204"/>
              <a:gd name="T43" fmla="*/ 4 h 101"/>
              <a:gd name="T44" fmla="*/ 102 w 204"/>
              <a:gd name="T45" fmla="*/ 0 h 101"/>
              <a:gd name="T46" fmla="*/ 93 w 204"/>
              <a:gd name="T47" fmla="*/ 4 h 101"/>
              <a:gd name="T48" fmla="*/ 3 w 204"/>
              <a:gd name="T49" fmla="*/ 94 h 101"/>
              <a:gd name="T50" fmla="*/ 0 w 204"/>
              <a:gd name="T51" fmla="*/ 101 h 101"/>
              <a:gd name="T52" fmla="*/ 40 w 204"/>
              <a:gd name="T5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101">
                <a:moveTo>
                  <a:pt x="40" y="101"/>
                </a:moveTo>
                <a:cubicBezTo>
                  <a:pt x="40" y="92"/>
                  <a:pt x="40" y="92"/>
                  <a:pt x="40" y="92"/>
                </a:cubicBezTo>
                <a:cubicBezTo>
                  <a:pt x="40" y="92"/>
                  <a:pt x="38" y="79"/>
                  <a:pt x="50" y="79"/>
                </a:cubicBezTo>
                <a:cubicBezTo>
                  <a:pt x="59" y="79"/>
                  <a:pt x="64" y="79"/>
                  <a:pt x="65" y="79"/>
                </a:cubicBezTo>
                <a:cubicBezTo>
                  <a:pt x="56" y="74"/>
                  <a:pt x="56" y="74"/>
                  <a:pt x="56" y="74"/>
                </a:cubicBezTo>
                <a:cubicBezTo>
                  <a:pt x="56" y="74"/>
                  <a:pt x="56" y="74"/>
                  <a:pt x="56" y="74"/>
                </a:cubicBezTo>
                <a:cubicBezTo>
                  <a:pt x="56" y="74"/>
                  <a:pt x="55" y="73"/>
                  <a:pt x="55" y="71"/>
                </a:cubicBezTo>
                <a:cubicBezTo>
                  <a:pt x="55" y="70"/>
                  <a:pt x="56" y="69"/>
                  <a:pt x="56" y="68"/>
                </a:cubicBezTo>
                <a:cubicBezTo>
                  <a:pt x="67" y="62"/>
                  <a:pt x="67" y="62"/>
                  <a:pt x="67" y="62"/>
                </a:cubicBezTo>
                <a:cubicBezTo>
                  <a:pt x="68" y="62"/>
                  <a:pt x="69" y="62"/>
                  <a:pt x="70" y="62"/>
                </a:cubicBezTo>
                <a:cubicBezTo>
                  <a:pt x="71" y="62"/>
                  <a:pt x="72" y="62"/>
                  <a:pt x="73" y="62"/>
                </a:cubicBezTo>
                <a:cubicBezTo>
                  <a:pt x="84" y="68"/>
                  <a:pt x="84" y="68"/>
                  <a:pt x="84" y="68"/>
                </a:cubicBezTo>
                <a:cubicBezTo>
                  <a:pt x="84" y="69"/>
                  <a:pt x="85" y="70"/>
                  <a:pt x="85" y="71"/>
                </a:cubicBezTo>
                <a:cubicBezTo>
                  <a:pt x="85" y="73"/>
                  <a:pt x="84" y="74"/>
                  <a:pt x="84" y="74"/>
                </a:cubicBezTo>
                <a:cubicBezTo>
                  <a:pt x="75" y="79"/>
                  <a:pt x="75" y="79"/>
                  <a:pt x="75" y="79"/>
                </a:cubicBezTo>
                <a:cubicBezTo>
                  <a:pt x="137" y="79"/>
                  <a:pt x="137" y="79"/>
                  <a:pt x="137" y="79"/>
                </a:cubicBezTo>
                <a:cubicBezTo>
                  <a:pt x="137" y="79"/>
                  <a:pt x="142" y="79"/>
                  <a:pt x="154" y="79"/>
                </a:cubicBezTo>
                <a:cubicBezTo>
                  <a:pt x="166" y="79"/>
                  <a:pt x="164" y="92"/>
                  <a:pt x="164" y="92"/>
                </a:cubicBezTo>
                <a:cubicBezTo>
                  <a:pt x="164" y="101"/>
                  <a:pt x="164" y="101"/>
                  <a:pt x="164" y="101"/>
                </a:cubicBezTo>
                <a:cubicBezTo>
                  <a:pt x="204" y="101"/>
                  <a:pt x="204" y="101"/>
                  <a:pt x="204" y="101"/>
                </a:cubicBezTo>
                <a:cubicBezTo>
                  <a:pt x="204" y="98"/>
                  <a:pt x="203" y="96"/>
                  <a:pt x="201" y="94"/>
                </a:cubicBezTo>
                <a:cubicBezTo>
                  <a:pt x="111" y="4"/>
                  <a:pt x="111" y="4"/>
                  <a:pt x="111" y="4"/>
                </a:cubicBezTo>
                <a:cubicBezTo>
                  <a:pt x="109" y="2"/>
                  <a:pt x="105" y="0"/>
                  <a:pt x="102" y="0"/>
                </a:cubicBezTo>
                <a:cubicBezTo>
                  <a:pt x="99" y="0"/>
                  <a:pt x="95" y="2"/>
                  <a:pt x="93" y="4"/>
                </a:cubicBezTo>
                <a:cubicBezTo>
                  <a:pt x="3" y="94"/>
                  <a:pt x="3" y="94"/>
                  <a:pt x="3" y="94"/>
                </a:cubicBezTo>
                <a:cubicBezTo>
                  <a:pt x="1" y="96"/>
                  <a:pt x="0" y="98"/>
                  <a:pt x="0" y="101"/>
                </a:cubicBezTo>
                <a:lnTo>
                  <a:pt x="40" y="10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3" name="Freeform 46"/>
          <p:cNvSpPr/>
          <p:nvPr/>
        </p:nvSpPr>
        <p:spPr bwMode="auto">
          <a:xfrm>
            <a:off x="1516063" y="2370138"/>
            <a:ext cx="17462" cy="28575"/>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4" name="Freeform 47"/>
          <p:cNvSpPr/>
          <p:nvPr/>
        </p:nvSpPr>
        <p:spPr bwMode="auto">
          <a:xfrm>
            <a:off x="1731963" y="2370138"/>
            <a:ext cx="19050" cy="28575"/>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5" name="Freeform 48"/>
          <p:cNvSpPr/>
          <p:nvPr/>
        </p:nvSpPr>
        <p:spPr bwMode="auto">
          <a:xfrm>
            <a:off x="1550988" y="2366963"/>
            <a:ext cx="25400" cy="33337"/>
          </a:xfrm>
          <a:custGeom>
            <a:avLst/>
            <a:gdLst>
              <a:gd name="T0" fmla="*/ 8 w 11"/>
              <a:gd name="T1" fmla="*/ 15 h 15"/>
              <a:gd name="T2" fmla="*/ 11 w 11"/>
              <a:gd name="T3" fmla="*/ 13 h 15"/>
              <a:gd name="T4" fmla="*/ 11 w 11"/>
              <a:gd name="T5" fmla="*/ 2 h 15"/>
              <a:gd name="T6" fmla="*/ 8 w 11"/>
              <a:gd name="T7" fmla="*/ 0 h 15"/>
              <a:gd name="T8" fmla="*/ 3 w 11"/>
              <a:gd name="T9" fmla="*/ 0 h 15"/>
              <a:gd name="T10" fmla="*/ 0 w 11"/>
              <a:gd name="T11" fmla="*/ 2 h 15"/>
              <a:gd name="T12" fmla="*/ 0 w 11"/>
              <a:gd name="T13" fmla="*/ 13 h 15"/>
              <a:gd name="T14" fmla="*/ 3 w 11"/>
              <a:gd name="T15" fmla="*/ 15 h 15"/>
              <a:gd name="T16" fmla="*/ 8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8" y="15"/>
                </a:moveTo>
                <a:cubicBezTo>
                  <a:pt x="10" y="15"/>
                  <a:pt x="11" y="14"/>
                  <a:pt x="11" y="13"/>
                </a:cubicBezTo>
                <a:cubicBezTo>
                  <a:pt x="11" y="2"/>
                  <a:pt x="11" y="2"/>
                  <a:pt x="11" y="2"/>
                </a:cubicBezTo>
                <a:cubicBezTo>
                  <a:pt x="11" y="1"/>
                  <a:pt x="10" y="0"/>
                  <a:pt x="8" y="0"/>
                </a:cubicBezTo>
                <a:cubicBezTo>
                  <a:pt x="3" y="0"/>
                  <a:pt x="3" y="0"/>
                  <a:pt x="3" y="0"/>
                </a:cubicBezTo>
                <a:cubicBezTo>
                  <a:pt x="1" y="0"/>
                  <a:pt x="0" y="1"/>
                  <a:pt x="0" y="2"/>
                </a:cubicBezTo>
                <a:cubicBezTo>
                  <a:pt x="0" y="13"/>
                  <a:pt x="0" y="13"/>
                  <a:pt x="0" y="13"/>
                </a:cubicBezTo>
                <a:cubicBezTo>
                  <a:pt x="0" y="14"/>
                  <a:pt x="1" y="15"/>
                  <a:pt x="3" y="15"/>
                </a:cubicBezTo>
                <a:lnTo>
                  <a:pt x="8" y="1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6" name="Freeform 49"/>
          <p:cNvSpPr/>
          <p:nvPr/>
        </p:nvSpPr>
        <p:spPr bwMode="auto">
          <a:xfrm>
            <a:off x="1585913"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7" name="Freeform 50"/>
          <p:cNvSpPr/>
          <p:nvPr/>
        </p:nvSpPr>
        <p:spPr bwMode="auto">
          <a:xfrm>
            <a:off x="1619250"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8" name="Freeform 51"/>
          <p:cNvSpPr/>
          <p:nvPr/>
        </p:nvSpPr>
        <p:spPr bwMode="auto">
          <a:xfrm>
            <a:off x="1652588" y="2366963"/>
            <a:ext cx="23812"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39" name="Freeform 52"/>
          <p:cNvSpPr/>
          <p:nvPr/>
        </p:nvSpPr>
        <p:spPr bwMode="auto">
          <a:xfrm>
            <a:off x="1687513"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0" name="Freeform 53"/>
          <p:cNvSpPr/>
          <p:nvPr/>
        </p:nvSpPr>
        <p:spPr bwMode="auto">
          <a:xfrm>
            <a:off x="2081213" y="2419350"/>
            <a:ext cx="406400" cy="198438"/>
          </a:xfrm>
          <a:custGeom>
            <a:avLst/>
            <a:gdLst>
              <a:gd name="T0" fmla="*/ 151 w 180"/>
              <a:gd name="T1" fmla="*/ 15 h 88"/>
              <a:gd name="T2" fmla="*/ 150 w 180"/>
              <a:gd name="T3" fmla="*/ 23 h 88"/>
              <a:gd name="T4" fmla="*/ 145 w 180"/>
              <a:gd name="T5" fmla="*/ 31 h 88"/>
              <a:gd name="T6" fmla="*/ 138 w 180"/>
              <a:gd name="T7" fmla="*/ 46 h 88"/>
              <a:gd name="T8" fmla="*/ 130 w 180"/>
              <a:gd name="T9" fmla="*/ 34 h 88"/>
              <a:gd name="T10" fmla="*/ 126 w 180"/>
              <a:gd name="T11" fmla="*/ 27 h 88"/>
              <a:gd name="T12" fmla="*/ 111 w 180"/>
              <a:gd name="T13" fmla="*/ 30 h 88"/>
              <a:gd name="T14" fmla="*/ 91 w 180"/>
              <a:gd name="T15" fmla="*/ 30 h 88"/>
              <a:gd name="T16" fmla="*/ 89 w 180"/>
              <a:gd name="T17" fmla="*/ 30 h 88"/>
              <a:gd name="T18" fmla="*/ 69 w 180"/>
              <a:gd name="T19" fmla="*/ 30 h 88"/>
              <a:gd name="T20" fmla="*/ 54 w 180"/>
              <a:gd name="T21" fmla="*/ 27 h 88"/>
              <a:gd name="T22" fmla="*/ 50 w 180"/>
              <a:gd name="T23" fmla="*/ 34 h 88"/>
              <a:gd name="T24" fmla="*/ 42 w 180"/>
              <a:gd name="T25" fmla="*/ 46 h 88"/>
              <a:gd name="T26" fmla="*/ 35 w 180"/>
              <a:gd name="T27" fmla="*/ 31 h 88"/>
              <a:gd name="T28" fmla="*/ 30 w 180"/>
              <a:gd name="T29" fmla="*/ 23 h 88"/>
              <a:gd name="T30" fmla="*/ 29 w 180"/>
              <a:gd name="T31" fmla="*/ 15 h 88"/>
              <a:gd name="T32" fmla="*/ 29 w 180"/>
              <a:gd name="T33" fmla="*/ 0 h 88"/>
              <a:gd name="T34" fmla="*/ 0 w 180"/>
              <a:gd name="T35" fmla="*/ 0 h 88"/>
              <a:gd name="T36" fmla="*/ 90 w 180"/>
              <a:gd name="T37" fmla="*/ 88 h 88"/>
              <a:gd name="T38" fmla="*/ 180 w 180"/>
              <a:gd name="T39" fmla="*/ 0 h 88"/>
              <a:gd name="T40" fmla="*/ 151 w 180"/>
              <a:gd name="T41" fmla="*/ 0 h 88"/>
              <a:gd name="T42" fmla="*/ 151 w 180"/>
              <a:gd name="T43"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88">
                <a:moveTo>
                  <a:pt x="151" y="15"/>
                </a:moveTo>
                <a:cubicBezTo>
                  <a:pt x="151" y="15"/>
                  <a:pt x="151" y="20"/>
                  <a:pt x="150" y="23"/>
                </a:cubicBezTo>
                <a:cubicBezTo>
                  <a:pt x="148" y="25"/>
                  <a:pt x="145" y="26"/>
                  <a:pt x="145" y="31"/>
                </a:cubicBezTo>
                <a:cubicBezTo>
                  <a:pt x="145" y="36"/>
                  <a:pt x="146" y="46"/>
                  <a:pt x="138" y="46"/>
                </a:cubicBezTo>
                <a:cubicBezTo>
                  <a:pt x="129" y="46"/>
                  <a:pt x="130" y="38"/>
                  <a:pt x="130" y="34"/>
                </a:cubicBezTo>
                <a:cubicBezTo>
                  <a:pt x="130" y="30"/>
                  <a:pt x="130" y="27"/>
                  <a:pt x="126" y="27"/>
                </a:cubicBezTo>
                <a:cubicBezTo>
                  <a:pt x="122" y="26"/>
                  <a:pt x="118" y="30"/>
                  <a:pt x="111" y="30"/>
                </a:cubicBezTo>
                <a:cubicBezTo>
                  <a:pt x="103" y="30"/>
                  <a:pt x="91" y="30"/>
                  <a:pt x="91" y="30"/>
                </a:cubicBezTo>
                <a:cubicBezTo>
                  <a:pt x="89" y="30"/>
                  <a:pt x="89" y="30"/>
                  <a:pt x="89" y="30"/>
                </a:cubicBezTo>
                <a:cubicBezTo>
                  <a:pt x="89" y="30"/>
                  <a:pt x="77" y="30"/>
                  <a:pt x="69" y="30"/>
                </a:cubicBezTo>
                <a:cubicBezTo>
                  <a:pt x="62" y="30"/>
                  <a:pt x="58" y="26"/>
                  <a:pt x="54" y="27"/>
                </a:cubicBezTo>
                <a:cubicBezTo>
                  <a:pt x="50" y="27"/>
                  <a:pt x="50" y="30"/>
                  <a:pt x="50" y="34"/>
                </a:cubicBezTo>
                <a:cubicBezTo>
                  <a:pt x="50" y="38"/>
                  <a:pt x="51" y="46"/>
                  <a:pt x="42" y="46"/>
                </a:cubicBezTo>
                <a:cubicBezTo>
                  <a:pt x="34" y="46"/>
                  <a:pt x="35" y="36"/>
                  <a:pt x="35" y="31"/>
                </a:cubicBezTo>
                <a:cubicBezTo>
                  <a:pt x="35" y="26"/>
                  <a:pt x="32" y="25"/>
                  <a:pt x="30" y="23"/>
                </a:cubicBezTo>
                <a:cubicBezTo>
                  <a:pt x="29" y="20"/>
                  <a:pt x="29" y="15"/>
                  <a:pt x="29" y="15"/>
                </a:cubicBezTo>
                <a:cubicBezTo>
                  <a:pt x="29" y="15"/>
                  <a:pt x="29" y="7"/>
                  <a:pt x="29" y="0"/>
                </a:cubicBezTo>
                <a:cubicBezTo>
                  <a:pt x="0" y="0"/>
                  <a:pt x="0" y="0"/>
                  <a:pt x="0" y="0"/>
                </a:cubicBezTo>
                <a:cubicBezTo>
                  <a:pt x="2" y="49"/>
                  <a:pt x="41" y="88"/>
                  <a:pt x="90" y="88"/>
                </a:cubicBezTo>
                <a:cubicBezTo>
                  <a:pt x="139" y="88"/>
                  <a:pt x="178" y="49"/>
                  <a:pt x="180" y="0"/>
                </a:cubicBezTo>
                <a:cubicBezTo>
                  <a:pt x="151" y="0"/>
                  <a:pt x="151" y="0"/>
                  <a:pt x="151" y="0"/>
                </a:cubicBezTo>
                <a:cubicBezTo>
                  <a:pt x="151" y="7"/>
                  <a:pt x="151" y="15"/>
                  <a:pt x="151"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1" name="Freeform 54"/>
          <p:cNvSpPr/>
          <p:nvPr/>
        </p:nvSpPr>
        <p:spPr bwMode="auto">
          <a:xfrm>
            <a:off x="2081213" y="2211388"/>
            <a:ext cx="406400" cy="198437"/>
          </a:xfrm>
          <a:custGeom>
            <a:avLst/>
            <a:gdLst>
              <a:gd name="T0" fmla="*/ 35 w 180"/>
              <a:gd name="T1" fmla="*/ 78 h 88"/>
              <a:gd name="T2" fmla="*/ 39 w 180"/>
              <a:gd name="T3" fmla="*/ 71 h 88"/>
              <a:gd name="T4" fmla="*/ 44 w 180"/>
              <a:gd name="T5" fmla="*/ 53 h 88"/>
              <a:gd name="T6" fmla="*/ 63 w 180"/>
              <a:gd name="T7" fmla="*/ 42 h 88"/>
              <a:gd name="T8" fmla="*/ 89 w 180"/>
              <a:gd name="T9" fmla="*/ 42 h 88"/>
              <a:gd name="T10" fmla="*/ 91 w 180"/>
              <a:gd name="T11" fmla="*/ 42 h 88"/>
              <a:gd name="T12" fmla="*/ 117 w 180"/>
              <a:gd name="T13" fmla="*/ 42 h 88"/>
              <a:gd name="T14" fmla="*/ 136 w 180"/>
              <a:gd name="T15" fmla="*/ 53 h 88"/>
              <a:gd name="T16" fmla="*/ 141 w 180"/>
              <a:gd name="T17" fmla="*/ 71 h 88"/>
              <a:gd name="T18" fmla="*/ 145 w 180"/>
              <a:gd name="T19" fmla="*/ 78 h 88"/>
              <a:gd name="T20" fmla="*/ 151 w 180"/>
              <a:gd name="T21" fmla="*/ 88 h 88"/>
              <a:gd name="T22" fmla="*/ 180 w 180"/>
              <a:gd name="T23" fmla="*/ 88 h 88"/>
              <a:gd name="T24" fmla="*/ 90 w 180"/>
              <a:gd name="T25" fmla="*/ 0 h 88"/>
              <a:gd name="T26" fmla="*/ 0 w 180"/>
              <a:gd name="T27" fmla="*/ 88 h 88"/>
              <a:gd name="T28" fmla="*/ 29 w 180"/>
              <a:gd name="T29" fmla="*/ 88 h 88"/>
              <a:gd name="T30" fmla="*/ 35 w 180"/>
              <a:gd name="T3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88">
                <a:moveTo>
                  <a:pt x="35" y="78"/>
                </a:moveTo>
                <a:cubicBezTo>
                  <a:pt x="39" y="75"/>
                  <a:pt x="39" y="71"/>
                  <a:pt x="39" y="71"/>
                </a:cubicBezTo>
                <a:cubicBezTo>
                  <a:pt x="39" y="71"/>
                  <a:pt x="40" y="64"/>
                  <a:pt x="44" y="53"/>
                </a:cubicBezTo>
                <a:cubicBezTo>
                  <a:pt x="48" y="41"/>
                  <a:pt x="63" y="42"/>
                  <a:pt x="63" y="42"/>
                </a:cubicBezTo>
                <a:cubicBezTo>
                  <a:pt x="89" y="42"/>
                  <a:pt x="89" y="42"/>
                  <a:pt x="89" y="42"/>
                </a:cubicBezTo>
                <a:cubicBezTo>
                  <a:pt x="91" y="42"/>
                  <a:pt x="91" y="42"/>
                  <a:pt x="91" y="42"/>
                </a:cubicBezTo>
                <a:cubicBezTo>
                  <a:pt x="117" y="42"/>
                  <a:pt x="117" y="42"/>
                  <a:pt x="117" y="42"/>
                </a:cubicBezTo>
                <a:cubicBezTo>
                  <a:pt x="117" y="42"/>
                  <a:pt x="132" y="41"/>
                  <a:pt x="136" y="53"/>
                </a:cubicBezTo>
                <a:cubicBezTo>
                  <a:pt x="140" y="64"/>
                  <a:pt x="141" y="71"/>
                  <a:pt x="141" y="71"/>
                </a:cubicBezTo>
                <a:cubicBezTo>
                  <a:pt x="141" y="71"/>
                  <a:pt x="141" y="75"/>
                  <a:pt x="145" y="78"/>
                </a:cubicBezTo>
                <a:cubicBezTo>
                  <a:pt x="148" y="81"/>
                  <a:pt x="150" y="83"/>
                  <a:pt x="151" y="88"/>
                </a:cubicBezTo>
                <a:cubicBezTo>
                  <a:pt x="180" y="88"/>
                  <a:pt x="180" y="88"/>
                  <a:pt x="180" y="88"/>
                </a:cubicBezTo>
                <a:cubicBezTo>
                  <a:pt x="178" y="39"/>
                  <a:pt x="139" y="0"/>
                  <a:pt x="90" y="0"/>
                </a:cubicBezTo>
                <a:cubicBezTo>
                  <a:pt x="41" y="0"/>
                  <a:pt x="2" y="39"/>
                  <a:pt x="0" y="88"/>
                </a:cubicBezTo>
                <a:cubicBezTo>
                  <a:pt x="29" y="88"/>
                  <a:pt x="29" y="88"/>
                  <a:pt x="29" y="88"/>
                </a:cubicBezTo>
                <a:cubicBezTo>
                  <a:pt x="30" y="83"/>
                  <a:pt x="32" y="81"/>
                  <a:pt x="35" y="7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2" name="Freeform 55"/>
          <p:cNvSpPr/>
          <p:nvPr/>
        </p:nvSpPr>
        <p:spPr bwMode="auto">
          <a:xfrm>
            <a:off x="2160588" y="2462213"/>
            <a:ext cx="247650" cy="9525"/>
          </a:xfrm>
          <a:custGeom>
            <a:avLst/>
            <a:gdLst>
              <a:gd name="T0" fmla="*/ 108 w 110"/>
              <a:gd name="T1" fmla="*/ 0 h 4"/>
              <a:gd name="T2" fmla="*/ 2 w 110"/>
              <a:gd name="T3" fmla="*/ 0 h 4"/>
              <a:gd name="T4" fmla="*/ 0 w 110"/>
              <a:gd name="T5" fmla="*/ 2 h 4"/>
              <a:gd name="T6" fmla="*/ 2 w 110"/>
              <a:gd name="T7" fmla="*/ 4 h 4"/>
              <a:gd name="T8" fmla="*/ 108 w 110"/>
              <a:gd name="T9" fmla="*/ 4 h 4"/>
              <a:gd name="T10" fmla="*/ 110 w 110"/>
              <a:gd name="T11" fmla="*/ 2 h 4"/>
              <a:gd name="T12" fmla="*/ 108 w 1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0" h="4">
                <a:moveTo>
                  <a:pt x="108" y="0"/>
                </a:moveTo>
                <a:cubicBezTo>
                  <a:pt x="2" y="0"/>
                  <a:pt x="2" y="0"/>
                  <a:pt x="2" y="0"/>
                </a:cubicBezTo>
                <a:cubicBezTo>
                  <a:pt x="1" y="0"/>
                  <a:pt x="0" y="1"/>
                  <a:pt x="0" y="2"/>
                </a:cubicBezTo>
                <a:cubicBezTo>
                  <a:pt x="0" y="3"/>
                  <a:pt x="1" y="4"/>
                  <a:pt x="2" y="4"/>
                </a:cubicBezTo>
                <a:cubicBezTo>
                  <a:pt x="108" y="4"/>
                  <a:pt x="108" y="4"/>
                  <a:pt x="108" y="4"/>
                </a:cubicBezTo>
                <a:cubicBezTo>
                  <a:pt x="109" y="4"/>
                  <a:pt x="110" y="3"/>
                  <a:pt x="110" y="2"/>
                </a:cubicBezTo>
                <a:cubicBezTo>
                  <a:pt x="110" y="1"/>
                  <a:pt x="109" y="0"/>
                  <a:pt x="108"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3" name="Oval 56"/>
          <p:cNvSpPr>
            <a:spLocks noChangeArrowheads="1"/>
          </p:cNvSpPr>
          <p:nvPr/>
        </p:nvSpPr>
        <p:spPr bwMode="auto">
          <a:xfrm>
            <a:off x="2159000" y="2397125"/>
            <a:ext cx="33338"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4" name="Oval 57"/>
          <p:cNvSpPr>
            <a:spLocks noChangeArrowheads="1"/>
          </p:cNvSpPr>
          <p:nvPr/>
        </p:nvSpPr>
        <p:spPr bwMode="auto">
          <a:xfrm>
            <a:off x="2376488" y="2397125"/>
            <a:ext cx="34925"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5" name="Rectangle 58"/>
          <p:cNvSpPr>
            <a:spLocks noChangeArrowheads="1"/>
          </p:cNvSpPr>
          <p:nvPr/>
        </p:nvSpPr>
        <p:spPr bwMode="auto">
          <a:xfrm>
            <a:off x="2178050" y="2387600"/>
            <a:ext cx="1588" cy="158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6" name="Freeform 59"/>
          <p:cNvSpPr/>
          <p:nvPr/>
        </p:nvSpPr>
        <p:spPr bwMode="auto">
          <a:xfrm>
            <a:off x="2176463" y="2382838"/>
            <a:ext cx="60325" cy="9525"/>
          </a:xfrm>
          <a:custGeom>
            <a:avLst/>
            <a:gdLst>
              <a:gd name="T0" fmla="*/ 1 w 27"/>
              <a:gd name="T1" fmla="*/ 2 h 4"/>
              <a:gd name="T2" fmla="*/ 4 w 27"/>
              <a:gd name="T3" fmla="*/ 2 h 4"/>
              <a:gd name="T4" fmla="*/ 26 w 27"/>
              <a:gd name="T5" fmla="*/ 4 h 4"/>
              <a:gd name="T6" fmla="*/ 26 w 27"/>
              <a:gd name="T7" fmla="*/ 4 h 4"/>
              <a:gd name="T8" fmla="*/ 27 w 27"/>
              <a:gd name="T9" fmla="*/ 3 h 4"/>
              <a:gd name="T10" fmla="*/ 26 w 27"/>
              <a:gd name="T11" fmla="*/ 1 h 4"/>
              <a:gd name="T12" fmla="*/ 4 w 27"/>
              <a:gd name="T13" fmla="*/ 0 h 4"/>
              <a:gd name="T14" fmla="*/ 1 w 27"/>
              <a:gd name="T15" fmla="*/ 0 h 4"/>
              <a:gd name="T16" fmla="*/ 0 w 27"/>
              <a:gd name="T17" fmla="*/ 1 h 4"/>
              <a:gd name="T18" fmla="*/ 1 w 27"/>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
                <a:moveTo>
                  <a:pt x="1" y="2"/>
                </a:moveTo>
                <a:cubicBezTo>
                  <a:pt x="1" y="2"/>
                  <a:pt x="2" y="2"/>
                  <a:pt x="4" y="2"/>
                </a:cubicBezTo>
                <a:cubicBezTo>
                  <a:pt x="8" y="2"/>
                  <a:pt x="17" y="2"/>
                  <a:pt x="26" y="4"/>
                </a:cubicBezTo>
                <a:cubicBezTo>
                  <a:pt x="26" y="4"/>
                  <a:pt x="26" y="4"/>
                  <a:pt x="26" y="4"/>
                </a:cubicBezTo>
                <a:cubicBezTo>
                  <a:pt x="27" y="4"/>
                  <a:pt x="27" y="3"/>
                  <a:pt x="27" y="3"/>
                </a:cubicBezTo>
                <a:cubicBezTo>
                  <a:pt x="27" y="2"/>
                  <a:pt x="27" y="2"/>
                  <a:pt x="26" y="1"/>
                </a:cubicBezTo>
                <a:cubicBezTo>
                  <a:pt x="17" y="0"/>
                  <a:pt x="9" y="0"/>
                  <a:pt x="4" y="0"/>
                </a:cubicBezTo>
                <a:cubicBezTo>
                  <a:pt x="2" y="0"/>
                  <a:pt x="1" y="0"/>
                  <a:pt x="1" y="0"/>
                </a:cubicBezTo>
                <a:cubicBezTo>
                  <a:pt x="0" y="0"/>
                  <a:pt x="0" y="0"/>
                  <a:pt x="0" y="1"/>
                </a:cubicBezTo>
                <a:cubicBezTo>
                  <a:pt x="0" y="2"/>
                  <a:pt x="0" y="2"/>
                  <a:pt x="1"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7" name="Freeform 60"/>
          <p:cNvSpPr/>
          <p:nvPr/>
        </p:nvSpPr>
        <p:spPr bwMode="auto">
          <a:xfrm>
            <a:off x="2332038" y="2382838"/>
            <a:ext cx="60325" cy="9525"/>
          </a:xfrm>
          <a:custGeom>
            <a:avLst/>
            <a:gdLst>
              <a:gd name="T0" fmla="*/ 0 w 27"/>
              <a:gd name="T1" fmla="*/ 3 h 4"/>
              <a:gd name="T2" fmla="*/ 1 w 27"/>
              <a:gd name="T3" fmla="*/ 4 h 4"/>
              <a:gd name="T4" fmla="*/ 1 w 27"/>
              <a:gd name="T5" fmla="*/ 4 h 4"/>
              <a:gd name="T6" fmla="*/ 23 w 27"/>
              <a:gd name="T7" fmla="*/ 2 h 4"/>
              <a:gd name="T8" fmla="*/ 26 w 27"/>
              <a:gd name="T9" fmla="*/ 2 h 4"/>
              <a:gd name="T10" fmla="*/ 27 w 27"/>
              <a:gd name="T11" fmla="*/ 1 h 4"/>
              <a:gd name="T12" fmla="*/ 26 w 27"/>
              <a:gd name="T13" fmla="*/ 0 h 4"/>
              <a:gd name="T14" fmla="*/ 26 w 27"/>
              <a:gd name="T15" fmla="*/ 0 h 4"/>
              <a:gd name="T16" fmla="*/ 23 w 27"/>
              <a:gd name="T17" fmla="*/ 0 h 4"/>
              <a:gd name="T18" fmla="*/ 1 w 27"/>
              <a:gd name="T19" fmla="*/ 1 h 4"/>
              <a:gd name="T20" fmla="*/ 0 w 27"/>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
                <a:moveTo>
                  <a:pt x="0" y="3"/>
                </a:moveTo>
                <a:cubicBezTo>
                  <a:pt x="0" y="3"/>
                  <a:pt x="0" y="4"/>
                  <a:pt x="1" y="4"/>
                </a:cubicBezTo>
                <a:cubicBezTo>
                  <a:pt x="1" y="4"/>
                  <a:pt x="1" y="4"/>
                  <a:pt x="1" y="4"/>
                </a:cubicBezTo>
                <a:cubicBezTo>
                  <a:pt x="10" y="2"/>
                  <a:pt x="19" y="2"/>
                  <a:pt x="23" y="2"/>
                </a:cubicBezTo>
                <a:cubicBezTo>
                  <a:pt x="25" y="2"/>
                  <a:pt x="26" y="2"/>
                  <a:pt x="26" y="2"/>
                </a:cubicBezTo>
                <a:cubicBezTo>
                  <a:pt x="27" y="2"/>
                  <a:pt x="27" y="2"/>
                  <a:pt x="27" y="1"/>
                </a:cubicBezTo>
                <a:cubicBezTo>
                  <a:pt x="27" y="0"/>
                  <a:pt x="27" y="0"/>
                  <a:pt x="26" y="0"/>
                </a:cubicBezTo>
                <a:cubicBezTo>
                  <a:pt x="26" y="0"/>
                  <a:pt x="26" y="0"/>
                  <a:pt x="26" y="0"/>
                </a:cubicBezTo>
                <a:cubicBezTo>
                  <a:pt x="26" y="0"/>
                  <a:pt x="25" y="0"/>
                  <a:pt x="23" y="0"/>
                </a:cubicBezTo>
                <a:cubicBezTo>
                  <a:pt x="18" y="0"/>
                  <a:pt x="10" y="0"/>
                  <a:pt x="1" y="1"/>
                </a:cubicBezTo>
                <a:cubicBezTo>
                  <a:pt x="0" y="2"/>
                  <a:pt x="0" y="2"/>
                  <a:pt x="0"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8" name="Freeform 61"/>
          <p:cNvSpPr/>
          <p:nvPr/>
        </p:nvSpPr>
        <p:spPr bwMode="auto">
          <a:xfrm>
            <a:off x="2246313" y="2381250"/>
            <a:ext cx="76200" cy="74613"/>
          </a:xfrm>
          <a:custGeom>
            <a:avLst/>
            <a:gdLst>
              <a:gd name="T0" fmla="*/ 5 w 34"/>
              <a:gd name="T1" fmla="*/ 32 h 33"/>
              <a:gd name="T2" fmla="*/ 29 w 34"/>
              <a:gd name="T3" fmla="*/ 32 h 33"/>
              <a:gd name="T4" fmla="*/ 33 w 34"/>
              <a:gd name="T5" fmla="*/ 27 h 33"/>
              <a:gd name="T6" fmla="*/ 33 w 34"/>
              <a:gd name="T7" fmla="*/ 8 h 33"/>
              <a:gd name="T8" fmla="*/ 29 w 34"/>
              <a:gd name="T9" fmla="*/ 2 h 33"/>
              <a:gd name="T10" fmla="*/ 17 w 34"/>
              <a:gd name="T11" fmla="*/ 0 h 33"/>
              <a:gd name="T12" fmla="*/ 5 w 34"/>
              <a:gd name="T13" fmla="*/ 2 h 33"/>
              <a:gd name="T14" fmla="*/ 1 w 34"/>
              <a:gd name="T15" fmla="*/ 8 h 33"/>
              <a:gd name="T16" fmla="*/ 1 w 34"/>
              <a:gd name="T17" fmla="*/ 27 h 33"/>
              <a:gd name="T18" fmla="*/ 5 w 3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5" y="32"/>
                </a:moveTo>
                <a:cubicBezTo>
                  <a:pt x="29" y="32"/>
                  <a:pt x="29" y="32"/>
                  <a:pt x="29" y="32"/>
                </a:cubicBezTo>
                <a:cubicBezTo>
                  <a:pt x="29" y="32"/>
                  <a:pt x="33" y="33"/>
                  <a:pt x="33" y="27"/>
                </a:cubicBezTo>
                <a:cubicBezTo>
                  <a:pt x="33" y="22"/>
                  <a:pt x="33" y="8"/>
                  <a:pt x="33" y="8"/>
                </a:cubicBezTo>
                <a:cubicBezTo>
                  <a:pt x="33" y="8"/>
                  <a:pt x="34" y="4"/>
                  <a:pt x="29" y="2"/>
                </a:cubicBezTo>
                <a:cubicBezTo>
                  <a:pt x="26" y="1"/>
                  <a:pt x="20" y="0"/>
                  <a:pt x="17" y="0"/>
                </a:cubicBezTo>
                <a:cubicBezTo>
                  <a:pt x="14" y="0"/>
                  <a:pt x="8" y="1"/>
                  <a:pt x="5" y="2"/>
                </a:cubicBezTo>
                <a:cubicBezTo>
                  <a:pt x="0" y="4"/>
                  <a:pt x="1" y="8"/>
                  <a:pt x="1" y="8"/>
                </a:cubicBezTo>
                <a:cubicBezTo>
                  <a:pt x="1" y="8"/>
                  <a:pt x="1" y="22"/>
                  <a:pt x="1" y="27"/>
                </a:cubicBezTo>
                <a:cubicBezTo>
                  <a:pt x="1" y="33"/>
                  <a:pt x="5" y="32"/>
                  <a:pt x="5" y="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49" name="Freeform 62"/>
          <p:cNvSpPr/>
          <p:nvPr/>
        </p:nvSpPr>
        <p:spPr bwMode="auto">
          <a:xfrm>
            <a:off x="2290763" y="2322513"/>
            <a:ext cx="88900" cy="47625"/>
          </a:xfrm>
          <a:custGeom>
            <a:avLst/>
            <a:gdLst>
              <a:gd name="T0" fmla="*/ 0 w 39"/>
              <a:gd name="T1" fmla="*/ 21 h 21"/>
              <a:gd name="T2" fmla="*/ 39 w 39"/>
              <a:gd name="T3" fmla="*/ 21 h 21"/>
              <a:gd name="T4" fmla="*/ 35 w 39"/>
              <a:gd name="T5" fmla="*/ 6 h 21"/>
              <a:gd name="T6" fmla="*/ 24 w 39"/>
              <a:gd name="T7" fmla="*/ 0 h 21"/>
              <a:gd name="T8" fmla="*/ 20 w 39"/>
              <a:gd name="T9" fmla="*/ 0 h 21"/>
              <a:gd name="T10" fmla="*/ 0 w 39"/>
              <a:gd name="T11" fmla="*/ 0 h 21"/>
              <a:gd name="T12" fmla="*/ 0 w 3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0" y="21"/>
                </a:moveTo>
                <a:cubicBezTo>
                  <a:pt x="39" y="21"/>
                  <a:pt x="39" y="21"/>
                  <a:pt x="39" y="21"/>
                </a:cubicBezTo>
                <a:cubicBezTo>
                  <a:pt x="39" y="21"/>
                  <a:pt x="38" y="13"/>
                  <a:pt x="35" y="6"/>
                </a:cubicBezTo>
                <a:cubicBezTo>
                  <a:pt x="32" y="0"/>
                  <a:pt x="24" y="0"/>
                  <a:pt x="24" y="0"/>
                </a:cubicBezTo>
                <a:cubicBezTo>
                  <a:pt x="20" y="0"/>
                  <a:pt x="20" y="0"/>
                  <a:pt x="20" y="0"/>
                </a:cubicBezTo>
                <a:cubicBezTo>
                  <a:pt x="0" y="0"/>
                  <a:pt x="0" y="0"/>
                  <a:pt x="0" y="0"/>
                </a:cubicBezTo>
                <a:lnTo>
                  <a:pt x="0"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0" name="Freeform 63"/>
          <p:cNvSpPr/>
          <p:nvPr/>
        </p:nvSpPr>
        <p:spPr bwMode="auto">
          <a:xfrm>
            <a:off x="2190750" y="2322513"/>
            <a:ext cx="87313" cy="47625"/>
          </a:xfrm>
          <a:custGeom>
            <a:avLst/>
            <a:gdLst>
              <a:gd name="T0" fmla="*/ 39 w 39"/>
              <a:gd name="T1" fmla="*/ 0 h 21"/>
              <a:gd name="T2" fmla="*/ 19 w 39"/>
              <a:gd name="T3" fmla="*/ 0 h 21"/>
              <a:gd name="T4" fmla="*/ 15 w 39"/>
              <a:gd name="T5" fmla="*/ 0 h 21"/>
              <a:gd name="T6" fmla="*/ 4 w 39"/>
              <a:gd name="T7" fmla="*/ 6 h 21"/>
              <a:gd name="T8" fmla="*/ 0 w 39"/>
              <a:gd name="T9" fmla="*/ 21 h 21"/>
              <a:gd name="T10" fmla="*/ 39 w 39"/>
              <a:gd name="T11" fmla="*/ 21 h 21"/>
              <a:gd name="T12" fmla="*/ 39 w 3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39" y="0"/>
                </a:moveTo>
                <a:cubicBezTo>
                  <a:pt x="19" y="0"/>
                  <a:pt x="19" y="0"/>
                  <a:pt x="19" y="0"/>
                </a:cubicBezTo>
                <a:cubicBezTo>
                  <a:pt x="15" y="0"/>
                  <a:pt x="15" y="0"/>
                  <a:pt x="15" y="0"/>
                </a:cubicBezTo>
                <a:cubicBezTo>
                  <a:pt x="15" y="0"/>
                  <a:pt x="7" y="0"/>
                  <a:pt x="4" y="6"/>
                </a:cubicBezTo>
                <a:cubicBezTo>
                  <a:pt x="1" y="13"/>
                  <a:pt x="0" y="21"/>
                  <a:pt x="0" y="21"/>
                </a:cubicBezTo>
                <a:cubicBezTo>
                  <a:pt x="39" y="21"/>
                  <a:pt x="39" y="21"/>
                  <a:pt x="39" y="21"/>
                </a:cubicBezTo>
                <a:lnTo>
                  <a:pt x="3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1" name="Freeform 64"/>
          <p:cNvSpPr/>
          <p:nvPr/>
        </p:nvSpPr>
        <p:spPr bwMode="auto">
          <a:xfrm>
            <a:off x="2724150" y="2190750"/>
            <a:ext cx="384175" cy="352425"/>
          </a:xfrm>
          <a:custGeom>
            <a:avLst/>
            <a:gdLst>
              <a:gd name="T0" fmla="*/ 12 w 170"/>
              <a:gd name="T1" fmla="*/ 156 h 156"/>
              <a:gd name="T2" fmla="*/ 12 w 170"/>
              <a:gd name="T3" fmla="*/ 140 h 156"/>
              <a:gd name="T4" fmla="*/ 12 w 170"/>
              <a:gd name="T5" fmla="*/ 140 h 156"/>
              <a:gd name="T6" fmla="*/ 15 w 170"/>
              <a:gd name="T7" fmla="*/ 131 h 156"/>
              <a:gd name="T8" fmla="*/ 79 w 170"/>
              <a:gd name="T9" fmla="*/ 19 h 156"/>
              <a:gd name="T10" fmla="*/ 79 w 170"/>
              <a:gd name="T11" fmla="*/ 19 h 156"/>
              <a:gd name="T12" fmla="*/ 79 w 170"/>
              <a:gd name="T13" fmla="*/ 19 h 156"/>
              <a:gd name="T14" fmla="*/ 85 w 170"/>
              <a:gd name="T15" fmla="*/ 15 h 156"/>
              <a:gd name="T16" fmla="*/ 90 w 170"/>
              <a:gd name="T17" fmla="*/ 17 h 156"/>
              <a:gd name="T18" fmla="*/ 91 w 170"/>
              <a:gd name="T19" fmla="*/ 19 h 156"/>
              <a:gd name="T20" fmla="*/ 91 w 170"/>
              <a:gd name="T21" fmla="*/ 19 h 156"/>
              <a:gd name="T22" fmla="*/ 91 w 170"/>
              <a:gd name="T23" fmla="*/ 19 h 156"/>
              <a:gd name="T24" fmla="*/ 91 w 170"/>
              <a:gd name="T25" fmla="*/ 19 h 156"/>
              <a:gd name="T26" fmla="*/ 155 w 170"/>
              <a:gd name="T27" fmla="*/ 131 h 156"/>
              <a:gd name="T28" fmla="*/ 158 w 170"/>
              <a:gd name="T29" fmla="*/ 140 h 156"/>
              <a:gd name="T30" fmla="*/ 158 w 170"/>
              <a:gd name="T31" fmla="*/ 140 h 156"/>
              <a:gd name="T32" fmla="*/ 158 w 170"/>
              <a:gd name="T33" fmla="*/ 156 h 156"/>
              <a:gd name="T34" fmla="*/ 169 w 170"/>
              <a:gd name="T35" fmla="*/ 156 h 156"/>
              <a:gd name="T36" fmla="*/ 169 w 170"/>
              <a:gd name="T37" fmla="*/ 144 h 156"/>
              <a:gd name="T38" fmla="*/ 170 w 170"/>
              <a:gd name="T39" fmla="*/ 142 h 156"/>
              <a:gd name="T40" fmla="*/ 165 w 170"/>
              <a:gd name="T41" fmla="*/ 125 h 156"/>
              <a:gd name="T42" fmla="*/ 99 w 170"/>
              <a:gd name="T43" fmla="*/ 9 h 156"/>
              <a:gd name="T44" fmla="*/ 95 w 170"/>
              <a:gd name="T45" fmla="*/ 5 h 156"/>
              <a:gd name="T46" fmla="*/ 85 w 170"/>
              <a:gd name="T47" fmla="*/ 0 h 156"/>
              <a:gd name="T48" fmla="*/ 75 w 170"/>
              <a:gd name="T49" fmla="*/ 5 h 156"/>
              <a:gd name="T50" fmla="*/ 71 w 170"/>
              <a:gd name="T51" fmla="*/ 9 h 156"/>
              <a:gd name="T52" fmla="*/ 5 w 170"/>
              <a:gd name="T53" fmla="*/ 125 h 156"/>
              <a:gd name="T54" fmla="*/ 0 w 170"/>
              <a:gd name="T55" fmla="*/ 142 h 156"/>
              <a:gd name="T56" fmla="*/ 1 w 170"/>
              <a:gd name="T57" fmla="*/ 144 h 156"/>
              <a:gd name="T58" fmla="*/ 1 w 170"/>
              <a:gd name="T59" fmla="*/ 156 h 156"/>
              <a:gd name="T60" fmla="*/ 12 w 170"/>
              <a:gd name="T6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0" h="156">
                <a:moveTo>
                  <a:pt x="12" y="156"/>
                </a:moveTo>
                <a:cubicBezTo>
                  <a:pt x="12" y="140"/>
                  <a:pt x="12" y="140"/>
                  <a:pt x="12" y="140"/>
                </a:cubicBezTo>
                <a:cubicBezTo>
                  <a:pt x="12" y="140"/>
                  <a:pt x="12" y="140"/>
                  <a:pt x="12" y="140"/>
                </a:cubicBezTo>
                <a:cubicBezTo>
                  <a:pt x="12" y="139"/>
                  <a:pt x="13" y="135"/>
                  <a:pt x="15" y="131"/>
                </a:cubicBezTo>
                <a:cubicBezTo>
                  <a:pt x="79" y="19"/>
                  <a:pt x="79" y="19"/>
                  <a:pt x="79" y="19"/>
                </a:cubicBezTo>
                <a:cubicBezTo>
                  <a:pt x="79" y="19"/>
                  <a:pt x="79" y="19"/>
                  <a:pt x="79" y="19"/>
                </a:cubicBezTo>
                <a:cubicBezTo>
                  <a:pt x="79" y="19"/>
                  <a:pt x="79" y="19"/>
                  <a:pt x="79" y="19"/>
                </a:cubicBezTo>
                <a:cubicBezTo>
                  <a:pt x="79" y="18"/>
                  <a:pt x="81" y="15"/>
                  <a:pt x="85" y="15"/>
                </a:cubicBezTo>
                <a:cubicBezTo>
                  <a:pt x="87" y="15"/>
                  <a:pt x="89" y="16"/>
                  <a:pt x="90" y="17"/>
                </a:cubicBezTo>
                <a:cubicBezTo>
                  <a:pt x="90" y="18"/>
                  <a:pt x="90" y="18"/>
                  <a:pt x="91" y="19"/>
                </a:cubicBezTo>
                <a:cubicBezTo>
                  <a:pt x="91" y="19"/>
                  <a:pt x="91" y="19"/>
                  <a:pt x="91" y="19"/>
                </a:cubicBezTo>
                <a:cubicBezTo>
                  <a:pt x="91" y="19"/>
                  <a:pt x="91" y="19"/>
                  <a:pt x="91" y="19"/>
                </a:cubicBezTo>
                <a:cubicBezTo>
                  <a:pt x="91" y="19"/>
                  <a:pt x="91" y="19"/>
                  <a:pt x="91" y="19"/>
                </a:cubicBezTo>
                <a:cubicBezTo>
                  <a:pt x="155" y="131"/>
                  <a:pt x="155" y="131"/>
                  <a:pt x="155" y="131"/>
                </a:cubicBezTo>
                <a:cubicBezTo>
                  <a:pt x="157" y="135"/>
                  <a:pt x="158" y="139"/>
                  <a:pt x="158" y="140"/>
                </a:cubicBezTo>
                <a:cubicBezTo>
                  <a:pt x="158" y="140"/>
                  <a:pt x="158" y="140"/>
                  <a:pt x="158" y="140"/>
                </a:cubicBezTo>
                <a:cubicBezTo>
                  <a:pt x="158" y="156"/>
                  <a:pt x="158" y="156"/>
                  <a:pt x="158" y="156"/>
                </a:cubicBezTo>
                <a:cubicBezTo>
                  <a:pt x="169" y="156"/>
                  <a:pt x="169" y="156"/>
                  <a:pt x="169" y="156"/>
                </a:cubicBezTo>
                <a:cubicBezTo>
                  <a:pt x="169" y="144"/>
                  <a:pt x="169" y="144"/>
                  <a:pt x="169" y="144"/>
                </a:cubicBezTo>
                <a:cubicBezTo>
                  <a:pt x="170" y="144"/>
                  <a:pt x="170" y="143"/>
                  <a:pt x="170" y="142"/>
                </a:cubicBezTo>
                <a:cubicBezTo>
                  <a:pt x="170" y="139"/>
                  <a:pt x="169" y="131"/>
                  <a:pt x="165" y="125"/>
                </a:cubicBezTo>
                <a:cubicBezTo>
                  <a:pt x="99" y="9"/>
                  <a:pt x="99" y="9"/>
                  <a:pt x="99" y="9"/>
                </a:cubicBezTo>
                <a:cubicBezTo>
                  <a:pt x="99" y="9"/>
                  <a:pt x="97" y="7"/>
                  <a:pt x="95" y="5"/>
                </a:cubicBezTo>
                <a:cubicBezTo>
                  <a:pt x="93" y="3"/>
                  <a:pt x="90" y="0"/>
                  <a:pt x="85" y="0"/>
                </a:cubicBezTo>
                <a:cubicBezTo>
                  <a:pt x="80" y="0"/>
                  <a:pt x="77" y="3"/>
                  <a:pt x="75" y="5"/>
                </a:cubicBezTo>
                <a:cubicBezTo>
                  <a:pt x="73" y="7"/>
                  <a:pt x="71" y="9"/>
                  <a:pt x="71" y="9"/>
                </a:cubicBezTo>
                <a:cubicBezTo>
                  <a:pt x="5" y="125"/>
                  <a:pt x="5" y="125"/>
                  <a:pt x="5" y="125"/>
                </a:cubicBezTo>
                <a:cubicBezTo>
                  <a:pt x="1" y="131"/>
                  <a:pt x="0" y="139"/>
                  <a:pt x="0" y="142"/>
                </a:cubicBezTo>
                <a:cubicBezTo>
                  <a:pt x="0" y="143"/>
                  <a:pt x="1" y="144"/>
                  <a:pt x="1" y="144"/>
                </a:cubicBezTo>
                <a:cubicBezTo>
                  <a:pt x="1" y="156"/>
                  <a:pt x="1" y="156"/>
                  <a:pt x="1" y="156"/>
                </a:cubicBezTo>
                <a:lnTo>
                  <a:pt x="12" y="15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2" name="Freeform 65"/>
          <p:cNvSpPr/>
          <p:nvPr/>
        </p:nvSpPr>
        <p:spPr bwMode="auto">
          <a:xfrm>
            <a:off x="2727325" y="2554288"/>
            <a:ext cx="377825" cy="65087"/>
          </a:xfrm>
          <a:custGeom>
            <a:avLst/>
            <a:gdLst>
              <a:gd name="T0" fmla="*/ 157 w 168"/>
              <a:gd name="T1" fmla="*/ 0 h 29"/>
              <a:gd name="T2" fmla="*/ 157 w 168"/>
              <a:gd name="T3" fmla="*/ 12 h 29"/>
              <a:gd name="T4" fmla="*/ 156 w 168"/>
              <a:gd name="T5" fmla="*/ 16 h 29"/>
              <a:gd name="T6" fmla="*/ 152 w 168"/>
              <a:gd name="T7" fmla="*/ 17 h 29"/>
              <a:gd name="T8" fmla="*/ 16 w 168"/>
              <a:gd name="T9" fmla="*/ 17 h 29"/>
              <a:gd name="T10" fmla="*/ 12 w 168"/>
              <a:gd name="T11" fmla="*/ 16 h 29"/>
              <a:gd name="T12" fmla="*/ 11 w 168"/>
              <a:gd name="T13" fmla="*/ 12 h 29"/>
              <a:gd name="T14" fmla="*/ 11 w 168"/>
              <a:gd name="T15" fmla="*/ 0 h 29"/>
              <a:gd name="T16" fmla="*/ 0 w 168"/>
              <a:gd name="T17" fmla="*/ 0 h 29"/>
              <a:gd name="T18" fmla="*/ 0 w 168"/>
              <a:gd name="T19" fmla="*/ 17 h 29"/>
              <a:gd name="T20" fmla="*/ 12 w 168"/>
              <a:gd name="T21" fmla="*/ 29 h 29"/>
              <a:gd name="T22" fmla="*/ 156 w 168"/>
              <a:gd name="T23" fmla="*/ 29 h 29"/>
              <a:gd name="T24" fmla="*/ 168 w 168"/>
              <a:gd name="T25" fmla="*/ 17 h 29"/>
              <a:gd name="T26" fmla="*/ 168 w 168"/>
              <a:gd name="T27" fmla="*/ 0 h 29"/>
              <a:gd name="T28" fmla="*/ 157 w 168"/>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29">
                <a:moveTo>
                  <a:pt x="157" y="0"/>
                </a:moveTo>
                <a:cubicBezTo>
                  <a:pt x="157" y="12"/>
                  <a:pt x="157" y="12"/>
                  <a:pt x="157" y="12"/>
                </a:cubicBezTo>
                <a:cubicBezTo>
                  <a:pt x="157" y="15"/>
                  <a:pt x="156" y="16"/>
                  <a:pt x="156" y="16"/>
                </a:cubicBezTo>
                <a:cubicBezTo>
                  <a:pt x="155" y="16"/>
                  <a:pt x="154" y="17"/>
                  <a:pt x="152" y="17"/>
                </a:cubicBezTo>
                <a:cubicBezTo>
                  <a:pt x="16" y="17"/>
                  <a:pt x="16" y="17"/>
                  <a:pt x="16" y="17"/>
                </a:cubicBezTo>
                <a:cubicBezTo>
                  <a:pt x="14" y="17"/>
                  <a:pt x="13" y="16"/>
                  <a:pt x="12" y="16"/>
                </a:cubicBezTo>
                <a:cubicBezTo>
                  <a:pt x="12" y="16"/>
                  <a:pt x="11" y="15"/>
                  <a:pt x="11" y="12"/>
                </a:cubicBezTo>
                <a:cubicBezTo>
                  <a:pt x="11" y="0"/>
                  <a:pt x="11" y="0"/>
                  <a:pt x="11" y="0"/>
                </a:cubicBezTo>
                <a:cubicBezTo>
                  <a:pt x="0" y="0"/>
                  <a:pt x="0" y="0"/>
                  <a:pt x="0" y="0"/>
                </a:cubicBezTo>
                <a:cubicBezTo>
                  <a:pt x="0" y="17"/>
                  <a:pt x="0" y="17"/>
                  <a:pt x="0" y="17"/>
                </a:cubicBezTo>
                <a:cubicBezTo>
                  <a:pt x="0" y="23"/>
                  <a:pt x="5" y="29"/>
                  <a:pt x="12" y="29"/>
                </a:cubicBezTo>
                <a:cubicBezTo>
                  <a:pt x="156" y="29"/>
                  <a:pt x="156" y="29"/>
                  <a:pt x="156" y="29"/>
                </a:cubicBezTo>
                <a:cubicBezTo>
                  <a:pt x="163" y="29"/>
                  <a:pt x="168" y="23"/>
                  <a:pt x="168" y="17"/>
                </a:cubicBezTo>
                <a:cubicBezTo>
                  <a:pt x="168" y="0"/>
                  <a:pt x="168" y="0"/>
                  <a:pt x="168" y="0"/>
                </a:cubicBezTo>
                <a:lnTo>
                  <a:pt x="15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3" name="Freeform 66"/>
          <p:cNvSpPr/>
          <p:nvPr/>
        </p:nvSpPr>
        <p:spPr bwMode="auto">
          <a:xfrm>
            <a:off x="2840038" y="2274888"/>
            <a:ext cx="146050" cy="269875"/>
          </a:xfrm>
          <a:custGeom>
            <a:avLst/>
            <a:gdLst>
              <a:gd name="T0" fmla="*/ 7 w 65"/>
              <a:gd name="T1" fmla="*/ 59 h 120"/>
              <a:gd name="T2" fmla="*/ 9 w 65"/>
              <a:gd name="T3" fmla="*/ 64 h 120"/>
              <a:gd name="T4" fmla="*/ 12 w 65"/>
              <a:gd name="T5" fmla="*/ 63 h 120"/>
              <a:gd name="T6" fmla="*/ 12 w 65"/>
              <a:gd name="T7" fmla="*/ 59 h 120"/>
              <a:gd name="T8" fmla="*/ 13 w 65"/>
              <a:gd name="T9" fmla="*/ 58 h 120"/>
              <a:gd name="T10" fmla="*/ 15 w 65"/>
              <a:gd name="T11" fmla="*/ 49 h 120"/>
              <a:gd name="T12" fmla="*/ 16 w 65"/>
              <a:gd name="T13" fmla="*/ 43 h 120"/>
              <a:gd name="T14" fmla="*/ 22 w 65"/>
              <a:gd name="T15" fmla="*/ 37 h 120"/>
              <a:gd name="T16" fmla="*/ 19 w 65"/>
              <a:gd name="T17" fmla="*/ 60 h 120"/>
              <a:gd name="T18" fmla="*/ 20 w 65"/>
              <a:gd name="T19" fmla="*/ 65 h 120"/>
              <a:gd name="T20" fmla="*/ 20 w 65"/>
              <a:gd name="T21" fmla="*/ 69 h 120"/>
              <a:gd name="T22" fmla="*/ 14 w 65"/>
              <a:gd name="T23" fmla="*/ 83 h 120"/>
              <a:gd name="T24" fmla="*/ 2 w 65"/>
              <a:gd name="T25" fmla="*/ 108 h 120"/>
              <a:gd name="T26" fmla="*/ 4 w 65"/>
              <a:gd name="T27" fmla="*/ 114 h 120"/>
              <a:gd name="T28" fmla="*/ 9 w 65"/>
              <a:gd name="T29" fmla="*/ 117 h 120"/>
              <a:gd name="T30" fmla="*/ 15 w 65"/>
              <a:gd name="T31" fmla="*/ 119 h 120"/>
              <a:gd name="T32" fmla="*/ 13 w 65"/>
              <a:gd name="T33" fmla="*/ 114 h 120"/>
              <a:gd name="T34" fmla="*/ 18 w 65"/>
              <a:gd name="T35" fmla="*/ 101 h 120"/>
              <a:gd name="T36" fmla="*/ 29 w 65"/>
              <a:gd name="T37" fmla="*/ 79 h 120"/>
              <a:gd name="T38" fmla="*/ 32 w 65"/>
              <a:gd name="T39" fmla="*/ 79 h 120"/>
              <a:gd name="T40" fmla="*/ 39 w 65"/>
              <a:gd name="T41" fmla="*/ 89 h 120"/>
              <a:gd name="T42" fmla="*/ 42 w 65"/>
              <a:gd name="T43" fmla="*/ 96 h 120"/>
              <a:gd name="T44" fmla="*/ 48 w 65"/>
              <a:gd name="T45" fmla="*/ 115 h 120"/>
              <a:gd name="T46" fmla="*/ 57 w 65"/>
              <a:gd name="T47" fmla="*/ 117 h 120"/>
              <a:gd name="T48" fmla="*/ 65 w 65"/>
              <a:gd name="T49" fmla="*/ 114 h 120"/>
              <a:gd name="T50" fmla="*/ 61 w 65"/>
              <a:gd name="T51" fmla="*/ 112 h 120"/>
              <a:gd name="T52" fmla="*/ 58 w 65"/>
              <a:gd name="T53" fmla="*/ 108 h 120"/>
              <a:gd name="T54" fmla="*/ 53 w 65"/>
              <a:gd name="T55" fmla="*/ 91 h 120"/>
              <a:gd name="T56" fmla="*/ 49 w 65"/>
              <a:gd name="T57" fmla="*/ 82 h 120"/>
              <a:gd name="T58" fmla="*/ 40 w 65"/>
              <a:gd name="T59" fmla="*/ 65 h 120"/>
              <a:gd name="T60" fmla="*/ 39 w 65"/>
              <a:gd name="T61" fmla="*/ 60 h 120"/>
              <a:gd name="T62" fmla="*/ 40 w 65"/>
              <a:gd name="T63" fmla="*/ 48 h 120"/>
              <a:gd name="T64" fmla="*/ 43 w 65"/>
              <a:gd name="T65" fmla="*/ 47 h 120"/>
              <a:gd name="T66" fmla="*/ 54 w 65"/>
              <a:gd name="T67" fmla="*/ 54 h 120"/>
              <a:gd name="T68" fmla="*/ 58 w 65"/>
              <a:gd name="T69" fmla="*/ 55 h 120"/>
              <a:gd name="T70" fmla="*/ 63 w 65"/>
              <a:gd name="T71" fmla="*/ 55 h 120"/>
              <a:gd name="T72" fmla="*/ 59 w 65"/>
              <a:gd name="T73" fmla="*/ 49 h 120"/>
              <a:gd name="T74" fmla="*/ 49 w 65"/>
              <a:gd name="T75" fmla="*/ 42 h 120"/>
              <a:gd name="T76" fmla="*/ 46 w 65"/>
              <a:gd name="T77" fmla="*/ 38 h 120"/>
              <a:gd name="T78" fmla="*/ 43 w 65"/>
              <a:gd name="T79" fmla="*/ 30 h 120"/>
              <a:gd name="T80" fmla="*/ 39 w 65"/>
              <a:gd name="T81" fmla="*/ 23 h 120"/>
              <a:gd name="T82" fmla="*/ 36 w 65"/>
              <a:gd name="T83" fmla="*/ 20 h 120"/>
              <a:gd name="T84" fmla="*/ 39 w 65"/>
              <a:gd name="T85" fmla="*/ 17 h 120"/>
              <a:gd name="T86" fmla="*/ 41 w 65"/>
              <a:gd name="T87" fmla="*/ 13 h 120"/>
              <a:gd name="T88" fmla="*/ 42 w 65"/>
              <a:gd name="T89" fmla="*/ 9 h 120"/>
              <a:gd name="T90" fmla="*/ 45 w 65"/>
              <a:gd name="T91" fmla="*/ 6 h 120"/>
              <a:gd name="T92" fmla="*/ 43 w 65"/>
              <a:gd name="T93" fmla="*/ 5 h 120"/>
              <a:gd name="T94" fmla="*/ 41 w 65"/>
              <a:gd name="T95" fmla="*/ 3 h 120"/>
              <a:gd name="T96" fmla="*/ 37 w 65"/>
              <a:gd name="T97" fmla="*/ 0 h 120"/>
              <a:gd name="T98" fmla="*/ 30 w 65"/>
              <a:gd name="T99" fmla="*/ 2 h 120"/>
              <a:gd name="T100" fmla="*/ 26 w 65"/>
              <a:gd name="T101" fmla="*/ 7 h 120"/>
              <a:gd name="T102" fmla="*/ 25 w 65"/>
              <a:gd name="T103" fmla="*/ 9 h 120"/>
              <a:gd name="T104" fmla="*/ 27 w 65"/>
              <a:gd name="T105" fmla="*/ 10 h 120"/>
              <a:gd name="T106" fmla="*/ 28 w 65"/>
              <a:gd name="T107" fmla="*/ 13 h 120"/>
              <a:gd name="T108" fmla="*/ 28 w 65"/>
              <a:gd name="T109" fmla="*/ 18 h 120"/>
              <a:gd name="T110" fmla="*/ 20 w 65"/>
              <a:gd name="T111" fmla="*/ 24 h 120"/>
              <a:gd name="T112" fmla="*/ 10 w 65"/>
              <a:gd name="T113" fmla="*/ 36 h 120"/>
              <a:gd name="T114" fmla="*/ 7 w 65"/>
              <a:gd name="T115" fmla="*/ 44 h 120"/>
              <a:gd name="T116" fmla="*/ 5 w 65"/>
              <a:gd name="T117" fmla="*/ 57 h 120"/>
              <a:gd name="T118" fmla="*/ 7 w 65"/>
              <a:gd name="T119" fmla="*/ 5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 h="120">
                <a:moveTo>
                  <a:pt x="7" y="59"/>
                </a:moveTo>
                <a:cubicBezTo>
                  <a:pt x="6" y="62"/>
                  <a:pt x="7" y="64"/>
                  <a:pt x="9" y="64"/>
                </a:cubicBezTo>
                <a:cubicBezTo>
                  <a:pt x="11" y="65"/>
                  <a:pt x="11" y="64"/>
                  <a:pt x="12" y="63"/>
                </a:cubicBezTo>
                <a:cubicBezTo>
                  <a:pt x="12" y="62"/>
                  <a:pt x="12" y="59"/>
                  <a:pt x="12" y="59"/>
                </a:cubicBezTo>
                <a:cubicBezTo>
                  <a:pt x="12" y="59"/>
                  <a:pt x="13" y="59"/>
                  <a:pt x="13" y="58"/>
                </a:cubicBezTo>
                <a:cubicBezTo>
                  <a:pt x="14" y="57"/>
                  <a:pt x="14" y="53"/>
                  <a:pt x="15" y="49"/>
                </a:cubicBezTo>
                <a:cubicBezTo>
                  <a:pt x="15" y="44"/>
                  <a:pt x="15" y="44"/>
                  <a:pt x="16" y="43"/>
                </a:cubicBezTo>
                <a:cubicBezTo>
                  <a:pt x="18" y="42"/>
                  <a:pt x="22" y="37"/>
                  <a:pt x="22" y="37"/>
                </a:cubicBezTo>
                <a:cubicBezTo>
                  <a:pt x="21" y="42"/>
                  <a:pt x="19" y="57"/>
                  <a:pt x="19" y="60"/>
                </a:cubicBezTo>
                <a:cubicBezTo>
                  <a:pt x="19" y="64"/>
                  <a:pt x="20" y="63"/>
                  <a:pt x="20" y="65"/>
                </a:cubicBezTo>
                <a:cubicBezTo>
                  <a:pt x="21" y="66"/>
                  <a:pt x="20" y="69"/>
                  <a:pt x="20" y="69"/>
                </a:cubicBezTo>
                <a:cubicBezTo>
                  <a:pt x="20" y="69"/>
                  <a:pt x="17" y="75"/>
                  <a:pt x="14" y="83"/>
                </a:cubicBezTo>
                <a:cubicBezTo>
                  <a:pt x="10" y="92"/>
                  <a:pt x="4" y="103"/>
                  <a:pt x="2" y="108"/>
                </a:cubicBezTo>
                <a:cubicBezTo>
                  <a:pt x="0" y="113"/>
                  <a:pt x="4" y="114"/>
                  <a:pt x="4" y="114"/>
                </a:cubicBezTo>
                <a:cubicBezTo>
                  <a:pt x="4" y="114"/>
                  <a:pt x="5" y="115"/>
                  <a:pt x="9" y="117"/>
                </a:cubicBezTo>
                <a:cubicBezTo>
                  <a:pt x="12" y="119"/>
                  <a:pt x="15" y="120"/>
                  <a:pt x="15" y="119"/>
                </a:cubicBezTo>
                <a:cubicBezTo>
                  <a:pt x="16" y="117"/>
                  <a:pt x="14" y="116"/>
                  <a:pt x="13" y="114"/>
                </a:cubicBezTo>
                <a:cubicBezTo>
                  <a:pt x="12" y="112"/>
                  <a:pt x="15" y="108"/>
                  <a:pt x="18" y="101"/>
                </a:cubicBezTo>
                <a:cubicBezTo>
                  <a:pt x="22" y="94"/>
                  <a:pt x="28" y="81"/>
                  <a:pt x="29" y="79"/>
                </a:cubicBezTo>
                <a:cubicBezTo>
                  <a:pt x="30" y="78"/>
                  <a:pt x="32" y="79"/>
                  <a:pt x="32" y="79"/>
                </a:cubicBezTo>
                <a:cubicBezTo>
                  <a:pt x="32" y="79"/>
                  <a:pt x="36" y="85"/>
                  <a:pt x="39" y="89"/>
                </a:cubicBezTo>
                <a:cubicBezTo>
                  <a:pt x="41" y="93"/>
                  <a:pt x="42" y="96"/>
                  <a:pt x="42" y="96"/>
                </a:cubicBezTo>
                <a:cubicBezTo>
                  <a:pt x="42" y="96"/>
                  <a:pt x="46" y="109"/>
                  <a:pt x="48" y="115"/>
                </a:cubicBezTo>
                <a:cubicBezTo>
                  <a:pt x="50" y="120"/>
                  <a:pt x="52" y="118"/>
                  <a:pt x="57" y="117"/>
                </a:cubicBezTo>
                <a:cubicBezTo>
                  <a:pt x="62" y="117"/>
                  <a:pt x="65" y="115"/>
                  <a:pt x="65" y="114"/>
                </a:cubicBezTo>
                <a:cubicBezTo>
                  <a:pt x="64" y="113"/>
                  <a:pt x="63" y="113"/>
                  <a:pt x="61" y="112"/>
                </a:cubicBezTo>
                <a:cubicBezTo>
                  <a:pt x="59" y="112"/>
                  <a:pt x="58" y="111"/>
                  <a:pt x="58" y="108"/>
                </a:cubicBezTo>
                <a:cubicBezTo>
                  <a:pt x="57" y="105"/>
                  <a:pt x="54" y="96"/>
                  <a:pt x="53" y="91"/>
                </a:cubicBezTo>
                <a:cubicBezTo>
                  <a:pt x="51" y="86"/>
                  <a:pt x="51" y="86"/>
                  <a:pt x="49" y="82"/>
                </a:cubicBezTo>
                <a:cubicBezTo>
                  <a:pt x="47" y="78"/>
                  <a:pt x="41" y="68"/>
                  <a:pt x="40" y="65"/>
                </a:cubicBezTo>
                <a:cubicBezTo>
                  <a:pt x="39" y="62"/>
                  <a:pt x="39" y="60"/>
                  <a:pt x="39" y="60"/>
                </a:cubicBezTo>
                <a:cubicBezTo>
                  <a:pt x="39" y="60"/>
                  <a:pt x="40" y="51"/>
                  <a:pt x="40" y="48"/>
                </a:cubicBezTo>
                <a:cubicBezTo>
                  <a:pt x="41" y="45"/>
                  <a:pt x="43" y="47"/>
                  <a:pt x="43" y="47"/>
                </a:cubicBezTo>
                <a:cubicBezTo>
                  <a:pt x="43" y="47"/>
                  <a:pt x="51" y="53"/>
                  <a:pt x="54" y="54"/>
                </a:cubicBezTo>
                <a:cubicBezTo>
                  <a:pt x="56" y="56"/>
                  <a:pt x="57" y="55"/>
                  <a:pt x="58" y="55"/>
                </a:cubicBezTo>
                <a:cubicBezTo>
                  <a:pt x="60" y="56"/>
                  <a:pt x="61" y="57"/>
                  <a:pt x="63" y="55"/>
                </a:cubicBezTo>
                <a:cubicBezTo>
                  <a:pt x="64" y="54"/>
                  <a:pt x="62" y="51"/>
                  <a:pt x="59" y="49"/>
                </a:cubicBezTo>
                <a:cubicBezTo>
                  <a:pt x="56" y="47"/>
                  <a:pt x="51" y="43"/>
                  <a:pt x="49" y="42"/>
                </a:cubicBezTo>
                <a:cubicBezTo>
                  <a:pt x="47" y="41"/>
                  <a:pt x="46" y="38"/>
                  <a:pt x="46" y="38"/>
                </a:cubicBezTo>
                <a:cubicBezTo>
                  <a:pt x="46" y="38"/>
                  <a:pt x="44" y="34"/>
                  <a:pt x="43" y="30"/>
                </a:cubicBezTo>
                <a:cubicBezTo>
                  <a:pt x="42" y="26"/>
                  <a:pt x="41" y="24"/>
                  <a:pt x="39" y="23"/>
                </a:cubicBezTo>
                <a:cubicBezTo>
                  <a:pt x="36" y="21"/>
                  <a:pt x="36" y="21"/>
                  <a:pt x="36" y="20"/>
                </a:cubicBezTo>
                <a:cubicBezTo>
                  <a:pt x="36" y="19"/>
                  <a:pt x="37" y="18"/>
                  <a:pt x="39" y="17"/>
                </a:cubicBezTo>
                <a:cubicBezTo>
                  <a:pt x="41" y="16"/>
                  <a:pt x="41" y="15"/>
                  <a:pt x="41" y="13"/>
                </a:cubicBezTo>
                <a:cubicBezTo>
                  <a:pt x="41" y="10"/>
                  <a:pt x="41" y="9"/>
                  <a:pt x="42" y="9"/>
                </a:cubicBezTo>
                <a:cubicBezTo>
                  <a:pt x="44" y="8"/>
                  <a:pt x="45" y="7"/>
                  <a:pt x="45" y="6"/>
                </a:cubicBezTo>
                <a:cubicBezTo>
                  <a:pt x="45" y="5"/>
                  <a:pt x="43" y="5"/>
                  <a:pt x="43" y="5"/>
                </a:cubicBezTo>
                <a:cubicBezTo>
                  <a:pt x="41" y="5"/>
                  <a:pt x="41" y="4"/>
                  <a:pt x="41" y="3"/>
                </a:cubicBezTo>
                <a:cubicBezTo>
                  <a:pt x="41" y="2"/>
                  <a:pt x="40" y="0"/>
                  <a:pt x="37" y="0"/>
                </a:cubicBezTo>
                <a:cubicBezTo>
                  <a:pt x="34" y="0"/>
                  <a:pt x="31" y="1"/>
                  <a:pt x="30" y="2"/>
                </a:cubicBezTo>
                <a:cubicBezTo>
                  <a:pt x="28" y="3"/>
                  <a:pt x="30" y="5"/>
                  <a:pt x="26" y="7"/>
                </a:cubicBezTo>
                <a:cubicBezTo>
                  <a:pt x="25" y="7"/>
                  <a:pt x="24" y="8"/>
                  <a:pt x="25" y="9"/>
                </a:cubicBezTo>
                <a:cubicBezTo>
                  <a:pt x="25" y="10"/>
                  <a:pt x="26" y="10"/>
                  <a:pt x="27" y="10"/>
                </a:cubicBezTo>
                <a:cubicBezTo>
                  <a:pt x="29" y="11"/>
                  <a:pt x="28" y="13"/>
                  <a:pt x="28" y="13"/>
                </a:cubicBezTo>
                <a:cubicBezTo>
                  <a:pt x="28" y="13"/>
                  <a:pt x="29" y="16"/>
                  <a:pt x="28" y="18"/>
                </a:cubicBezTo>
                <a:cubicBezTo>
                  <a:pt x="28" y="20"/>
                  <a:pt x="24" y="20"/>
                  <a:pt x="20" y="24"/>
                </a:cubicBezTo>
                <a:cubicBezTo>
                  <a:pt x="16" y="27"/>
                  <a:pt x="13" y="32"/>
                  <a:pt x="10" y="36"/>
                </a:cubicBezTo>
                <a:cubicBezTo>
                  <a:pt x="7" y="40"/>
                  <a:pt x="7" y="42"/>
                  <a:pt x="7" y="44"/>
                </a:cubicBezTo>
                <a:cubicBezTo>
                  <a:pt x="7" y="46"/>
                  <a:pt x="5" y="56"/>
                  <a:pt x="5" y="57"/>
                </a:cubicBezTo>
                <a:cubicBezTo>
                  <a:pt x="5" y="59"/>
                  <a:pt x="7" y="59"/>
                  <a:pt x="7" y="5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4" name="Freeform 67"/>
          <p:cNvSpPr/>
          <p:nvPr/>
        </p:nvSpPr>
        <p:spPr bwMode="auto">
          <a:xfrm>
            <a:off x="2968625" y="2474913"/>
            <a:ext cx="58738" cy="20637"/>
          </a:xfrm>
          <a:custGeom>
            <a:avLst/>
            <a:gdLst>
              <a:gd name="T0" fmla="*/ 4 w 37"/>
              <a:gd name="T1" fmla="*/ 13 h 13"/>
              <a:gd name="T2" fmla="*/ 37 w 37"/>
              <a:gd name="T3" fmla="*/ 13 h 13"/>
              <a:gd name="T4" fmla="*/ 30 w 37"/>
              <a:gd name="T5" fmla="*/ 0 h 13"/>
              <a:gd name="T6" fmla="*/ 0 w 37"/>
              <a:gd name="T7" fmla="*/ 0 h 13"/>
              <a:gd name="T8" fmla="*/ 4 w 37"/>
              <a:gd name="T9" fmla="*/ 13 h 13"/>
            </a:gdLst>
            <a:ahLst/>
            <a:cxnLst>
              <a:cxn ang="0">
                <a:pos x="T0" y="T1"/>
              </a:cxn>
              <a:cxn ang="0">
                <a:pos x="T2" y="T3"/>
              </a:cxn>
              <a:cxn ang="0">
                <a:pos x="T4" y="T5"/>
              </a:cxn>
              <a:cxn ang="0">
                <a:pos x="T6" y="T7"/>
              </a:cxn>
              <a:cxn ang="0">
                <a:pos x="T8" y="T9"/>
              </a:cxn>
            </a:cxnLst>
            <a:rect l="0" t="0" r="r" b="b"/>
            <a:pathLst>
              <a:path w="37" h="13">
                <a:moveTo>
                  <a:pt x="4" y="13"/>
                </a:moveTo>
                <a:lnTo>
                  <a:pt x="37" y="13"/>
                </a:lnTo>
                <a:lnTo>
                  <a:pt x="30" y="0"/>
                </a:lnTo>
                <a:lnTo>
                  <a:pt x="0" y="0"/>
                </a:lnTo>
                <a:lnTo>
                  <a:pt x="4"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5" name="Freeform 68"/>
          <p:cNvSpPr/>
          <p:nvPr/>
        </p:nvSpPr>
        <p:spPr bwMode="auto">
          <a:xfrm>
            <a:off x="2805113" y="2474913"/>
            <a:ext cx="47625" cy="20637"/>
          </a:xfrm>
          <a:custGeom>
            <a:avLst/>
            <a:gdLst>
              <a:gd name="T0" fmla="*/ 30 w 30"/>
              <a:gd name="T1" fmla="*/ 0 h 13"/>
              <a:gd name="T2" fmla="*/ 6 w 30"/>
              <a:gd name="T3" fmla="*/ 0 h 13"/>
              <a:gd name="T4" fmla="*/ 0 w 30"/>
              <a:gd name="T5" fmla="*/ 13 h 13"/>
              <a:gd name="T6" fmla="*/ 23 w 30"/>
              <a:gd name="T7" fmla="*/ 13 h 13"/>
              <a:gd name="T8" fmla="*/ 30 w 30"/>
              <a:gd name="T9" fmla="*/ 0 h 13"/>
            </a:gdLst>
            <a:ahLst/>
            <a:cxnLst>
              <a:cxn ang="0">
                <a:pos x="T0" y="T1"/>
              </a:cxn>
              <a:cxn ang="0">
                <a:pos x="T2" y="T3"/>
              </a:cxn>
              <a:cxn ang="0">
                <a:pos x="T4" y="T5"/>
              </a:cxn>
              <a:cxn ang="0">
                <a:pos x="T6" y="T7"/>
              </a:cxn>
              <a:cxn ang="0">
                <a:pos x="T8" y="T9"/>
              </a:cxn>
            </a:cxnLst>
            <a:rect l="0" t="0" r="r" b="b"/>
            <a:pathLst>
              <a:path w="30" h="13">
                <a:moveTo>
                  <a:pt x="30" y="0"/>
                </a:moveTo>
                <a:lnTo>
                  <a:pt x="6" y="0"/>
                </a:lnTo>
                <a:lnTo>
                  <a:pt x="0" y="13"/>
                </a:lnTo>
                <a:lnTo>
                  <a:pt x="23" y="13"/>
                </a:lnTo>
                <a:lnTo>
                  <a:pt x="3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6" name="Freeform 69"/>
          <p:cNvSpPr/>
          <p:nvPr/>
        </p:nvSpPr>
        <p:spPr bwMode="auto">
          <a:xfrm>
            <a:off x="2771775" y="2549525"/>
            <a:ext cx="288925" cy="23813"/>
          </a:xfrm>
          <a:custGeom>
            <a:avLst/>
            <a:gdLst>
              <a:gd name="T0" fmla="*/ 31 w 182"/>
              <a:gd name="T1" fmla="*/ 0 h 15"/>
              <a:gd name="T2" fmla="*/ 7 w 182"/>
              <a:gd name="T3" fmla="*/ 0 h 15"/>
              <a:gd name="T4" fmla="*/ 0 w 182"/>
              <a:gd name="T5" fmla="*/ 15 h 15"/>
              <a:gd name="T6" fmla="*/ 24 w 182"/>
              <a:gd name="T7" fmla="*/ 15 h 15"/>
              <a:gd name="T8" fmla="*/ 36 w 182"/>
              <a:gd name="T9" fmla="*/ 15 h 15"/>
              <a:gd name="T10" fmla="*/ 182 w 182"/>
              <a:gd name="T11" fmla="*/ 15 h 15"/>
              <a:gd name="T12" fmla="*/ 175 w 182"/>
              <a:gd name="T13" fmla="*/ 0 h 15"/>
              <a:gd name="T14" fmla="*/ 31 w 182"/>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5">
                <a:moveTo>
                  <a:pt x="31" y="0"/>
                </a:moveTo>
                <a:lnTo>
                  <a:pt x="7" y="0"/>
                </a:lnTo>
                <a:lnTo>
                  <a:pt x="0" y="15"/>
                </a:lnTo>
                <a:lnTo>
                  <a:pt x="24" y="15"/>
                </a:lnTo>
                <a:lnTo>
                  <a:pt x="36" y="15"/>
                </a:lnTo>
                <a:lnTo>
                  <a:pt x="182" y="15"/>
                </a:lnTo>
                <a:lnTo>
                  <a:pt x="175" y="0"/>
                </a:lnTo>
                <a:lnTo>
                  <a:pt x="3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7" name="Freeform 70"/>
          <p:cNvSpPr/>
          <p:nvPr/>
        </p:nvSpPr>
        <p:spPr bwMode="auto">
          <a:xfrm>
            <a:off x="3543300" y="2232025"/>
            <a:ext cx="187325" cy="384175"/>
          </a:xfrm>
          <a:custGeom>
            <a:avLst/>
            <a:gdLst>
              <a:gd name="T0" fmla="*/ 72 w 83"/>
              <a:gd name="T1" fmla="*/ 0 h 170"/>
              <a:gd name="T2" fmla="*/ 0 w 83"/>
              <a:gd name="T3" fmla="*/ 0 h 170"/>
              <a:gd name="T4" fmla="*/ 0 w 83"/>
              <a:gd name="T5" fmla="*/ 20 h 170"/>
              <a:gd name="T6" fmla="*/ 28 w 83"/>
              <a:gd name="T7" fmla="*/ 36 h 170"/>
              <a:gd name="T8" fmla="*/ 28 w 83"/>
              <a:gd name="T9" fmla="*/ 78 h 170"/>
              <a:gd name="T10" fmla="*/ 64 w 83"/>
              <a:gd name="T11" fmla="*/ 78 h 170"/>
              <a:gd name="T12" fmla="*/ 64 w 83"/>
              <a:gd name="T13" fmla="*/ 91 h 170"/>
              <a:gd name="T14" fmla="*/ 28 w 83"/>
              <a:gd name="T15" fmla="*/ 91 h 170"/>
              <a:gd name="T16" fmla="*/ 28 w 83"/>
              <a:gd name="T17" fmla="*/ 151 h 170"/>
              <a:gd name="T18" fmla="*/ 0 w 83"/>
              <a:gd name="T19" fmla="*/ 135 h 170"/>
              <a:gd name="T20" fmla="*/ 0 w 83"/>
              <a:gd name="T21" fmla="*/ 170 h 170"/>
              <a:gd name="T22" fmla="*/ 72 w 83"/>
              <a:gd name="T23" fmla="*/ 170 h 170"/>
              <a:gd name="T24" fmla="*/ 83 w 83"/>
              <a:gd name="T25" fmla="*/ 159 h 170"/>
              <a:gd name="T26" fmla="*/ 83 w 83"/>
              <a:gd name="T27" fmla="*/ 11 h 170"/>
              <a:gd name="T28" fmla="*/ 72 w 83"/>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70">
                <a:moveTo>
                  <a:pt x="72" y="0"/>
                </a:moveTo>
                <a:cubicBezTo>
                  <a:pt x="0" y="0"/>
                  <a:pt x="0" y="0"/>
                  <a:pt x="0" y="0"/>
                </a:cubicBezTo>
                <a:cubicBezTo>
                  <a:pt x="0" y="20"/>
                  <a:pt x="0" y="20"/>
                  <a:pt x="0" y="20"/>
                </a:cubicBezTo>
                <a:cubicBezTo>
                  <a:pt x="28" y="36"/>
                  <a:pt x="28" y="36"/>
                  <a:pt x="28" y="36"/>
                </a:cubicBezTo>
                <a:cubicBezTo>
                  <a:pt x="28" y="78"/>
                  <a:pt x="28" y="78"/>
                  <a:pt x="28" y="78"/>
                </a:cubicBezTo>
                <a:cubicBezTo>
                  <a:pt x="64" y="78"/>
                  <a:pt x="64" y="78"/>
                  <a:pt x="64" y="78"/>
                </a:cubicBezTo>
                <a:cubicBezTo>
                  <a:pt x="64" y="91"/>
                  <a:pt x="64" y="91"/>
                  <a:pt x="64" y="91"/>
                </a:cubicBezTo>
                <a:cubicBezTo>
                  <a:pt x="28" y="91"/>
                  <a:pt x="28" y="91"/>
                  <a:pt x="28" y="91"/>
                </a:cubicBezTo>
                <a:cubicBezTo>
                  <a:pt x="28" y="151"/>
                  <a:pt x="28" y="151"/>
                  <a:pt x="28" y="151"/>
                </a:cubicBezTo>
                <a:cubicBezTo>
                  <a:pt x="0" y="135"/>
                  <a:pt x="0" y="135"/>
                  <a:pt x="0" y="135"/>
                </a:cubicBezTo>
                <a:cubicBezTo>
                  <a:pt x="0" y="170"/>
                  <a:pt x="0" y="170"/>
                  <a:pt x="0" y="170"/>
                </a:cubicBezTo>
                <a:cubicBezTo>
                  <a:pt x="72" y="170"/>
                  <a:pt x="72" y="170"/>
                  <a:pt x="72" y="170"/>
                </a:cubicBezTo>
                <a:cubicBezTo>
                  <a:pt x="78" y="170"/>
                  <a:pt x="83" y="165"/>
                  <a:pt x="83" y="159"/>
                </a:cubicBezTo>
                <a:cubicBezTo>
                  <a:pt x="83" y="11"/>
                  <a:pt x="83" y="11"/>
                  <a:pt x="83" y="11"/>
                </a:cubicBezTo>
                <a:cubicBezTo>
                  <a:pt x="83" y="5"/>
                  <a:pt x="78" y="0"/>
                  <a:pt x="7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8" name="Freeform 71"/>
          <p:cNvSpPr/>
          <p:nvPr/>
        </p:nvSpPr>
        <p:spPr bwMode="auto">
          <a:xfrm>
            <a:off x="3346450" y="2232025"/>
            <a:ext cx="185738" cy="384175"/>
          </a:xfrm>
          <a:custGeom>
            <a:avLst/>
            <a:gdLst>
              <a:gd name="T0" fmla="*/ 55 w 82"/>
              <a:gd name="T1" fmla="*/ 151 h 170"/>
              <a:gd name="T2" fmla="*/ 55 w 82"/>
              <a:gd name="T3" fmla="*/ 91 h 170"/>
              <a:gd name="T4" fmla="*/ 19 w 82"/>
              <a:gd name="T5" fmla="*/ 91 h 170"/>
              <a:gd name="T6" fmla="*/ 19 w 82"/>
              <a:gd name="T7" fmla="*/ 78 h 170"/>
              <a:gd name="T8" fmla="*/ 55 w 82"/>
              <a:gd name="T9" fmla="*/ 78 h 170"/>
              <a:gd name="T10" fmla="*/ 55 w 82"/>
              <a:gd name="T11" fmla="*/ 36 h 170"/>
              <a:gd name="T12" fmla="*/ 82 w 82"/>
              <a:gd name="T13" fmla="*/ 21 h 170"/>
              <a:gd name="T14" fmla="*/ 82 w 82"/>
              <a:gd name="T15" fmla="*/ 0 h 170"/>
              <a:gd name="T16" fmla="*/ 11 w 82"/>
              <a:gd name="T17" fmla="*/ 0 h 170"/>
              <a:gd name="T18" fmla="*/ 0 w 82"/>
              <a:gd name="T19" fmla="*/ 11 h 170"/>
              <a:gd name="T20" fmla="*/ 0 w 82"/>
              <a:gd name="T21" fmla="*/ 159 h 170"/>
              <a:gd name="T22" fmla="*/ 11 w 82"/>
              <a:gd name="T23" fmla="*/ 170 h 170"/>
              <a:gd name="T24" fmla="*/ 82 w 82"/>
              <a:gd name="T25" fmla="*/ 170 h 170"/>
              <a:gd name="T26" fmla="*/ 82 w 82"/>
              <a:gd name="T27" fmla="*/ 136 h 170"/>
              <a:gd name="T28" fmla="*/ 55 w 82"/>
              <a:gd name="T29" fmla="*/ 15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170">
                <a:moveTo>
                  <a:pt x="55" y="151"/>
                </a:moveTo>
                <a:cubicBezTo>
                  <a:pt x="55" y="91"/>
                  <a:pt x="55" y="91"/>
                  <a:pt x="55" y="91"/>
                </a:cubicBezTo>
                <a:cubicBezTo>
                  <a:pt x="19" y="91"/>
                  <a:pt x="19" y="91"/>
                  <a:pt x="19" y="91"/>
                </a:cubicBezTo>
                <a:cubicBezTo>
                  <a:pt x="19" y="78"/>
                  <a:pt x="19" y="78"/>
                  <a:pt x="19" y="78"/>
                </a:cubicBezTo>
                <a:cubicBezTo>
                  <a:pt x="55" y="78"/>
                  <a:pt x="55" y="78"/>
                  <a:pt x="55" y="78"/>
                </a:cubicBezTo>
                <a:cubicBezTo>
                  <a:pt x="55" y="36"/>
                  <a:pt x="55" y="36"/>
                  <a:pt x="55" y="36"/>
                </a:cubicBezTo>
                <a:cubicBezTo>
                  <a:pt x="82" y="21"/>
                  <a:pt x="82" y="21"/>
                  <a:pt x="82" y="21"/>
                </a:cubicBezTo>
                <a:cubicBezTo>
                  <a:pt x="82" y="0"/>
                  <a:pt x="82" y="0"/>
                  <a:pt x="82" y="0"/>
                </a:cubicBezTo>
                <a:cubicBezTo>
                  <a:pt x="11" y="0"/>
                  <a:pt x="11" y="0"/>
                  <a:pt x="11" y="0"/>
                </a:cubicBezTo>
                <a:cubicBezTo>
                  <a:pt x="5" y="0"/>
                  <a:pt x="0" y="5"/>
                  <a:pt x="0" y="11"/>
                </a:cubicBezTo>
                <a:cubicBezTo>
                  <a:pt x="0" y="159"/>
                  <a:pt x="0" y="159"/>
                  <a:pt x="0" y="159"/>
                </a:cubicBezTo>
                <a:cubicBezTo>
                  <a:pt x="0" y="165"/>
                  <a:pt x="5" y="170"/>
                  <a:pt x="11" y="170"/>
                </a:cubicBezTo>
                <a:cubicBezTo>
                  <a:pt x="82" y="170"/>
                  <a:pt x="82" y="170"/>
                  <a:pt x="82" y="170"/>
                </a:cubicBezTo>
                <a:cubicBezTo>
                  <a:pt x="82" y="136"/>
                  <a:pt x="82" y="136"/>
                  <a:pt x="82" y="136"/>
                </a:cubicBezTo>
                <a:lnTo>
                  <a:pt x="55" y="15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59" name="Freeform 72"/>
          <p:cNvSpPr/>
          <p:nvPr/>
        </p:nvSpPr>
        <p:spPr bwMode="auto">
          <a:xfrm>
            <a:off x="3946525" y="2200275"/>
            <a:ext cx="428625"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0" name="Freeform 73"/>
          <p:cNvSpPr/>
          <p:nvPr/>
        </p:nvSpPr>
        <p:spPr bwMode="auto">
          <a:xfrm>
            <a:off x="3946525" y="2420938"/>
            <a:ext cx="428625" cy="207962"/>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1" name="Freeform 74"/>
          <p:cNvSpPr/>
          <p:nvPr/>
        </p:nvSpPr>
        <p:spPr bwMode="auto">
          <a:xfrm>
            <a:off x="4010025" y="2259013"/>
            <a:ext cx="301625" cy="320675"/>
          </a:xfrm>
          <a:custGeom>
            <a:avLst/>
            <a:gdLst>
              <a:gd name="T0" fmla="*/ 96 w 134"/>
              <a:gd name="T1" fmla="*/ 60 h 142"/>
              <a:gd name="T2" fmla="*/ 102 w 134"/>
              <a:gd name="T3" fmla="*/ 63 h 142"/>
              <a:gd name="T4" fmla="*/ 109 w 134"/>
              <a:gd name="T5" fmla="*/ 56 h 142"/>
              <a:gd name="T6" fmla="*/ 102 w 134"/>
              <a:gd name="T7" fmla="*/ 49 h 142"/>
              <a:gd name="T8" fmla="*/ 96 w 134"/>
              <a:gd name="T9" fmla="*/ 52 h 142"/>
              <a:gd name="T10" fmla="*/ 72 w 134"/>
              <a:gd name="T11" fmla="*/ 52 h 142"/>
              <a:gd name="T12" fmla="*/ 72 w 134"/>
              <a:gd name="T13" fmla="*/ 33 h 142"/>
              <a:gd name="T14" fmla="*/ 84 w 134"/>
              <a:gd name="T15" fmla="*/ 17 h 142"/>
              <a:gd name="T16" fmla="*/ 70 w 134"/>
              <a:gd name="T17" fmla="*/ 0 h 142"/>
              <a:gd name="T18" fmla="*/ 70 w 134"/>
              <a:gd name="T19" fmla="*/ 13 h 142"/>
              <a:gd name="T20" fmla="*/ 72 w 134"/>
              <a:gd name="T21" fmla="*/ 17 h 142"/>
              <a:gd name="T22" fmla="*/ 67 w 134"/>
              <a:gd name="T23" fmla="*/ 22 h 142"/>
              <a:gd name="T24" fmla="*/ 62 w 134"/>
              <a:gd name="T25" fmla="*/ 17 h 142"/>
              <a:gd name="T26" fmla="*/ 64 w 134"/>
              <a:gd name="T27" fmla="*/ 13 h 142"/>
              <a:gd name="T28" fmla="*/ 64 w 134"/>
              <a:gd name="T29" fmla="*/ 0 h 142"/>
              <a:gd name="T30" fmla="*/ 50 w 134"/>
              <a:gd name="T31" fmla="*/ 17 h 142"/>
              <a:gd name="T32" fmla="*/ 62 w 134"/>
              <a:gd name="T33" fmla="*/ 33 h 142"/>
              <a:gd name="T34" fmla="*/ 62 w 134"/>
              <a:gd name="T35" fmla="*/ 52 h 142"/>
              <a:gd name="T36" fmla="*/ 38 w 134"/>
              <a:gd name="T37" fmla="*/ 52 h 142"/>
              <a:gd name="T38" fmla="*/ 32 w 134"/>
              <a:gd name="T39" fmla="*/ 49 h 142"/>
              <a:gd name="T40" fmla="*/ 25 w 134"/>
              <a:gd name="T41" fmla="*/ 56 h 142"/>
              <a:gd name="T42" fmla="*/ 32 w 134"/>
              <a:gd name="T43" fmla="*/ 63 h 142"/>
              <a:gd name="T44" fmla="*/ 38 w 134"/>
              <a:gd name="T45" fmla="*/ 60 h 142"/>
              <a:gd name="T46" fmla="*/ 62 w 134"/>
              <a:gd name="T47" fmla="*/ 60 h 142"/>
              <a:gd name="T48" fmla="*/ 62 w 134"/>
              <a:gd name="T49" fmla="*/ 66 h 142"/>
              <a:gd name="T50" fmla="*/ 62 w 134"/>
              <a:gd name="T51" fmla="*/ 72 h 142"/>
              <a:gd name="T52" fmla="*/ 62 w 134"/>
              <a:gd name="T53" fmla="*/ 107 h 142"/>
              <a:gd name="T54" fmla="*/ 52 w 134"/>
              <a:gd name="T55" fmla="*/ 118 h 142"/>
              <a:gd name="T56" fmla="*/ 25 w 134"/>
              <a:gd name="T57" fmla="*/ 104 h 142"/>
              <a:gd name="T58" fmla="*/ 33 w 134"/>
              <a:gd name="T59" fmla="*/ 102 h 142"/>
              <a:gd name="T60" fmla="*/ 12 w 134"/>
              <a:gd name="T61" fmla="*/ 74 h 142"/>
              <a:gd name="T62" fmla="*/ 14 w 134"/>
              <a:gd name="T63" fmla="*/ 114 h 142"/>
              <a:gd name="T64" fmla="*/ 19 w 134"/>
              <a:gd name="T65" fmla="*/ 108 h 142"/>
              <a:gd name="T66" fmla="*/ 40 w 134"/>
              <a:gd name="T67" fmla="*/ 125 h 142"/>
              <a:gd name="T68" fmla="*/ 67 w 134"/>
              <a:gd name="T69" fmla="*/ 142 h 142"/>
              <a:gd name="T70" fmla="*/ 94 w 134"/>
              <a:gd name="T71" fmla="*/ 125 h 142"/>
              <a:gd name="T72" fmla="*/ 115 w 134"/>
              <a:gd name="T73" fmla="*/ 108 h 142"/>
              <a:gd name="T74" fmla="*/ 120 w 134"/>
              <a:gd name="T75" fmla="*/ 114 h 142"/>
              <a:gd name="T76" fmla="*/ 122 w 134"/>
              <a:gd name="T77" fmla="*/ 74 h 142"/>
              <a:gd name="T78" fmla="*/ 101 w 134"/>
              <a:gd name="T79" fmla="*/ 102 h 142"/>
              <a:gd name="T80" fmla="*/ 109 w 134"/>
              <a:gd name="T81" fmla="*/ 104 h 142"/>
              <a:gd name="T82" fmla="*/ 82 w 134"/>
              <a:gd name="T83" fmla="*/ 118 h 142"/>
              <a:gd name="T84" fmla="*/ 72 w 134"/>
              <a:gd name="T85" fmla="*/ 107 h 142"/>
              <a:gd name="T86" fmla="*/ 72 w 134"/>
              <a:gd name="T87" fmla="*/ 72 h 142"/>
              <a:gd name="T88" fmla="*/ 72 w 134"/>
              <a:gd name="T89" fmla="*/ 66 h 142"/>
              <a:gd name="T90" fmla="*/ 72 w 134"/>
              <a:gd name="T91" fmla="*/ 60 h 142"/>
              <a:gd name="T92" fmla="*/ 96 w 134"/>
              <a:gd name="T93"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42">
                <a:moveTo>
                  <a:pt x="96" y="60"/>
                </a:moveTo>
                <a:cubicBezTo>
                  <a:pt x="97" y="62"/>
                  <a:pt x="99" y="63"/>
                  <a:pt x="102" y="63"/>
                </a:cubicBezTo>
                <a:cubicBezTo>
                  <a:pt x="106" y="63"/>
                  <a:pt x="109" y="60"/>
                  <a:pt x="109" y="56"/>
                </a:cubicBezTo>
                <a:cubicBezTo>
                  <a:pt x="109" y="52"/>
                  <a:pt x="106" y="49"/>
                  <a:pt x="102" y="49"/>
                </a:cubicBezTo>
                <a:cubicBezTo>
                  <a:pt x="99" y="49"/>
                  <a:pt x="97" y="50"/>
                  <a:pt x="96" y="52"/>
                </a:cubicBezTo>
                <a:cubicBezTo>
                  <a:pt x="72" y="52"/>
                  <a:pt x="72" y="52"/>
                  <a:pt x="72" y="52"/>
                </a:cubicBezTo>
                <a:cubicBezTo>
                  <a:pt x="72" y="33"/>
                  <a:pt x="72" y="33"/>
                  <a:pt x="72" y="33"/>
                </a:cubicBezTo>
                <a:cubicBezTo>
                  <a:pt x="79" y="31"/>
                  <a:pt x="84" y="25"/>
                  <a:pt x="84" y="17"/>
                </a:cubicBezTo>
                <a:cubicBezTo>
                  <a:pt x="84" y="9"/>
                  <a:pt x="78" y="2"/>
                  <a:pt x="70" y="0"/>
                </a:cubicBezTo>
                <a:cubicBezTo>
                  <a:pt x="70" y="13"/>
                  <a:pt x="70" y="13"/>
                  <a:pt x="70" y="13"/>
                </a:cubicBezTo>
                <a:cubicBezTo>
                  <a:pt x="71" y="13"/>
                  <a:pt x="72" y="15"/>
                  <a:pt x="72" y="17"/>
                </a:cubicBezTo>
                <a:cubicBezTo>
                  <a:pt x="72" y="20"/>
                  <a:pt x="70" y="22"/>
                  <a:pt x="67" y="22"/>
                </a:cubicBezTo>
                <a:cubicBezTo>
                  <a:pt x="64" y="22"/>
                  <a:pt x="62" y="20"/>
                  <a:pt x="62" y="17"/>
                </a:cubicBezTo>
                <a:cubicBezTo>
                  <a:pt x="62" y="15"/>
                  <a:pt x="63" y="13"/>
                  <a:pt x="64" y="13"/>
                </a:cubicBezTo>
                <a:cubicBezTo>
                  <a:pt x="64" y="0"/>
                  <a:pt x="64" y="0"/>
                  <a:pt x="64" y="0"/>
                </a:cubicBezTo>
                <a:cubicBezTo>
                  <a:pt x="56" y="2"/>
                  <a:pt x="50" y="9"/>
                  <a:pt x="50" y="17"/>
                </a:cubicBezTo>
                <a:cubicBezTo>
                  <a:pt x="50" y="25"/>
                  <a:pt x="55" y="31"/>
                  <a:pt x="62" y="33"/>
                </a:cubicBezTo>
                <a:cubicBezTo>
                  <a:pt x="62" y="52"/>
                  <a:pt x="62" y="52"/>
                  <a:pt x="62" y="52"/>
                </a:cubicBezTo>
                <a:cubicBezTo>
                  <a:pt x="38" y="52"/>
                  <a:pt x="38" y="52"/>
                  <a:pt x="38" y="52"/>
                </a:cubicBezTo>
                <a:cubicBezTo>
                  <a:pt x="37" y="50"/>
                  <a:pt x="35" y="49"/>
                  <a:pt x="32" y="49"/>
                </a:cubicBezTo>
                <a:cubicBezTo>
                  <a:pt x="28" y="49"/>
                  <a:pt x="25" y="52"/>
                  <a:pt x="25" y="56"/>
                </a:cubicBezTo>
                <a:cubicBezTo>
                  <a:pt x="25" y="60"/>
                  <a:pt x="28" y="63"/>
                  <a:pt x="32" y="63"/>
                </a:cubicBezTo>
                <a:cubicBezTo>
                  <a:pt x="35" y="63"/>
                  <a:pt x="37" y="62"/>
                  <a:pt x="38" y="60"/>
                </a:cubicBezTo>
                <a:cubicBezTo>
                  <a:pt x="62" y="60"/>
                  <a:pt x="62" y="60"/>
                  <a:pt x="62" y="60"/>
                </a:cubicBezTo>
                <a:cubicBezTo>
                  <a:pt x="62" y="66"/>
                  <a:pt x="62" y="66"/>
                  <a:pt x="62" y="66"/>
                </a:cubicBezTo>
                <a:cubicBezTo>
                  <a:pt x="62" y="72"/>
                  <a:pt x="62" y="72"/>
                  <a:pt x="62" y="72"/>
                </a:cubicBezTo>
                <a:cubicBezTo>
                  <a:pt x="62" y="107"/>
                  <a:pt x="62" y="107"/>
                  <a:pt x="62" y="107"/>
                </a:cubicBezTo>
                <a:cubicBezTo>
                  <a:pt x="62" y="107"/>
                  <a:pt x="63" y="117"/>
                  <a:pt x="52" y="118"/>
                </a:cubicBezTo>
                <a:cubicBezTo>
                  <a:pt x="41" y="119"/>
                  <a:pt x="32" y="112"/>
                  <a:pt x="25" y="104"/>
                </a:cubicBezTo>
                <a:cubicBezTo>
                  <a:pt x="27" y="103"/>
                  <a:pt x="29" y="102"/>
                  <a:pt x="33" y="102"/>
                </a:cubicBezTo>
                <a:cubicBezTo>
                  <a:pt x="33" y="102"/>
                  <a:pt x="17" y="86"/>
                  <a:pt x="12" y="74"/>
                </a:cubicBezTo>
                <a:cubicBezTo>
                  <a:pt x="12" y="74"/>
                  <a:pt x="0" y="93"/>
                  <a:pt x="14" y="114"/>
                </a:cubicBezTo>
                <a:cubicBezTo>
                  <a:pt x="14" y="114"/>
                  <a:pt x="16" y="111"/>
                  <a:pt x="19" y="108"/>
                </a:cubicBezTo>
                <a:cubicBezTo>
                  <a:pt x="23" y="113"/>
                  <a:pt x="30" y="121"/>
                  <a:pt x="40" y="125"/>
                </a:cubicBezTo>
                <a:cubicBezTo>
                  <a:pt x="55" y="130"/>
                  <a:pt x="61" y="132"/>
                  <a:pt x="67" y="142"/>
                </a:cubicBezTo>
                <a:cubicBezTo>
                  <a:pt x="73" y="132"/>
                  <a:pt x="79" y="130"/>
                  <a:pt x="94" y="125"/>
                </a:cubicBezTo>
                <a:cubicBezTo>
                  <a:pt x="104" y="121"/>
                  <a:pt x="111" y="113"/>
                  <a:pt x="115" y="108"/>
                </a:cubicBezTo>
                <a:cubicBezTo>
                  <a:pt x="118" y="111"/>
                  <a:pt x="120" y="114"/>
                  <a:pt x="120" y="114"/>
                </a:cubicBezTo>
                <a:cubicBezTo>
                  <a:pt x="134" y="93"/>
                  <a:pt x="122" y="74"/>
                  <a:pt x="122" y="74"/>
                </a:cubicBezTo>
                <a:cubicBezTo>
                  <a:pt x="117" y="86"/>
                  <a:pt x="101" y="102"/>
                  <a:pt x="101" y="102"/>
                </a:cubicBezTo>
                <a:cubicBezTo>
                  <a:pt x="105" y="102"/>
                  <a:pt x="107" y="103"/>
                  <a:pt x="109" y="104"/>
                </a:cubicBezTo>
                <a:cubicBezTo>
                  <a:pt x="102" y="112"/>
                  <a:pt x="93" y="119"/>
                  <a:pt x="82" y="118"/>
                </a:cubicBezTo>
                <a:cubicBezTo>
                  <a:pt x="71" y="117"/>
                  <a:pt x="72" y="107"/>
                  <a:pt x="72" y="107"/>
                </a:cubicBezTo>
                <a:cubicBezTo>
                  <a:pt x="72" y="72"/>
                  <a:pt x="72" y="72"/>
                  <a:pt x="72" y="72"/>
                </a:cubicBezTo>
                <a:cubicBezTo>
                  <a:pt x="72" y="66"/>
                  <a:pt x="72" y="66"/>
                  <a:pt x="72" y="66"/>
                </a:cubicBezTo>
                <a:cubicBezTo>
                  <a:pt x="72" y="60"/>
                  <a:pt x="72" y="60"/>
                  <a:pt x="72" y="60"/>
                </a:cubicBezTo>
                <a:lnTo>
                  <a:pt x="96"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2" name="Freeform 75"/>
          <p:cNvSpPr/>
          <p:nvPr/>
        </p:nvSpPr>
        <p:spPr bwMode="auto">
          <a:xfrm>
            <a:off x="4583113" y="2413000"/>
            <a:ext cx="419100" cy="203200"/>
          </a:xfrm>
          <a:custGeom>
            <a:avLst/>
            <a:gdLst>
              <a:gd name="T0" fmla="*/ 30 w 186"/>
              <a:gd name="T1" fmla="*/ 90 h 90"/>
              <a:gd name="T2" fmla="*/ 156 w 186"/>
              <a:gd name="T3" fmla="*/ 90 h 90"/>
              <a:gd name="T4" fmla="*/ 186 w 186"/>
              <a:gd name="T5" fmla="*/ 60 h 90"/>
              <a:gd name="T6" fmla="*/ 186 w 186"/>
              <a:gd name="T7" fmla="*/ 0 h 90"/>
              <a:gd name="T8" fmla="*/ 171 w 186"/>
              <a:gd name="T9" fmla="*/ 0 h 90"/>
              <a:gd name="T10" fmla="*/ 171 w 186"/>
              <a:gd name="T11" fmla="*/ 60 h 90"/>
              <a:gd name="T12" fmla="*/ 156 w 186"/>
              <a:gd name="T13" fmla="*/ 75 h 90"/>
              <a:gd name="T14" fmla="*/ 30 w 186"/>
              <a:gd name="T15" fmla="*/ 75 h 90"/>
              <a:gd name="T16" fmla="*/ 15 w 186"/>
              <a:gd name="T17" fmla="*/ 60 h 90"/>
              <a:gd name="T18" fmla="*/ 15 w 186"/>
              <a:gd name="T19" fmla="*/ 0 h 90"/>
              <a:gd name="T20" fmla="*/ 0 w 186"/>
              <a:gd name="T21" fmla="*/ 0 h 90"/>
              <a:gd name="T22" fmla="*/ 0 w 186"/>
              <a:gd name="T23" fmla="*/ 60 h 90"/>
              <a:gd name="T24" fmla="*/ 30 w 186"/>
              <a:gd name="T2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30" y="90"/>
                </a:moveTo>
                <a:cubicBezTo>
                  <a:pt x="156" y="90"/>
                  <a:pt x="156" y="90"/>
                  <a:pt x="156" y="90"/>
                </a:cubicBezTo>
                <a:cubicBezTo>
                  <a:pt x="173" y="90"/>
                  <a:pt x="186" y="77"/>
                  <a:pt x="186" y="60"/>
                </a:cubicBezTo>
                <a:cubicBezTo>
                  <a:pt x="186" y="0"/>
                  <a:pt x="186" y="0"/>
                  <a:pt x="186" y="0"/>
                </a:cubicBezTo>
                <a:cubicBezTo>
                  <a:pt x="171" y="0"/>
                  <a:pt x="171" y="0"/>
                  <a:pt x="171" y="0"/>
                </a:cubicBezTo>
                <a:cubicBezTo>
                  <a:pt x="171" y="60"/>
                  <a:pt x="171" y="60"/>
                  <a:pt x="171" y="60"/>
                </a:cubicBez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3" name="Freeform 76"/>
          <p:cNvSpPr/>
          <p:nvPr/>
        </p:nvSpPr>
        <p:spPr bwMode="auto">
          <a:xfrm>
            <a:off x="4583113" y="219551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4" name="Freeform 77"/>
          <p:cNvSpPr/>
          <p:nvPr/>
        </p:nvSpPr>
        <p:spPr bwMode="auto">
          <a:xfrm>
            <a:off x="4637088" y="2317750"/>
            <a:ext cx="315912" cy="144463"/>
          </a:xfrm>
          <a:custGeom>
            <a:avLst/>
            <a:gdLst>
              <a:gd name="T0" fmla="*/ 137 w 140"/>
              <a:gd name="T1" fmla="*/ 53 h 64"/>
              <a:gd name="T2" fmla="*/ 133 w 140"/>
              <a:gd name="T3" fmla="*/ 43 h 64"/>
              <a:gd name="T4" fmla="*/ 80 w 140"/>
              <a:gd name="T5" fmla="*/ 43 h 64"/>
              <a:gd name="T6" fmla="*/ 80 w 140"/>
              <a:gd name="T7" fmla="*/ 26 h 64"/>
              <a:gd name="T8" fmla="*/ 92 w 140"/>
              <a:gd name="T9" fmla="*/ 26 h 64"/>
              <a:gd name="T10" fmla="*/ 92 w 140"/>
              <a:gd name="T11" fmla="*/ 39 h 64"/>
              <a:gd name="T12" fmla="*/ 97 w 140"/>
              <a:gd name="T13" fmla="*/ 39 h 64"/>
              <a:gd name="T14" fmla="*/ 97 w 140"/>
              <a:gd name="T15" fmla="*/ 26 h 64"/>
              <a:gd name="T16" fmla="*/ 109 w 140"/>
              <a:gd name="T17" fmla="*/ 26 h 64"/>
              <a:gd name="T18" fmla="*/ 109 w 140"/>
              <a:gd name="T19" fmla="*/ 39 h 64"/>
              <a:gd name="T20" fmla="*/ 114 w 140"/>
              <a:gd name="T21" fmla="*/ 39 h 64"/>
              <a:gd name="T22" fmla="*/ 114 w 140"/>
              <a:gd name="T23" fmla="*/ 26 h 64"/>
              <a:gd name="T24" fmla="*/ 126 w 140"/>
              <a:gd name="T25" fmla="*/ 39 h 64"/>
              <a:gd name="T26" fmla="*/ 132 w 140"/>
              <a:gd name="T27" fmla="*/ 39 h 64"/>
              <a:gd name="T28" fmla="*/ 128 w 140"/>
              <a:gd name="T29" fmla="*/ 31 h 64"/>
              <a:gd name="T30" fmla="*/ 107 w 140"/>
              <a:gd name="T31" fmla="*/ 20 h 64"/>
              <a:gd name="T32" fmla="*/ 80 w 140"/>
              <a:gd name="T33" fmla="*/ 20 h 64"/>
              <a:gd name="T34" fmla="*/ 80 w 140"/>
              <a:gd name="T35" fmla="*/ 8 h 64"/>
              <a:gd name="T36" fmla="*/ 132 w 140"/>
              <a:gd name="T37" fmla="*/ 8 h 64"/>
              <a:gd name="T38" fmla="*/ 136 w 140"/>
              <a:gd name="T39" fmla="*/ 4 h 64"/>
              <a:gd name="T40" fmla="*/ 132 w 140"/>
              <a:gd name="T41" fmla="*/ 0 h 64"/>
              <a:gd name="T42" fmla="*/ 21 w 140"/>
              <a:gd name="T43" fmla="*/ 0 h 64"/>
              <a:gd name="T44" fmla="*/ 18 w 140"/>
              <a:gd name="T45" fmla="*/ 4 h 64"/>
              <a:gd name="T46" fmla="*/ 21 w 140"/>
              <a:gd name="T47" fmla="*/ 8 h 64"/>
              <a:gd name="T48" fmla="*/ 74 w 140"/>
              <a:gd name="T49" fmla="*/ 8 h 64"/>
              <a:gd name="T50" fmla="*/ 74 w 140"/>
              <a:gd name="T51" fmla="*/ 20 h 64"/>
              <a:gd name="T52" fmla="*/ 25 w 140"/>
              <a:gd name="T53" fmla="*/ 20 h 64"/>
              <a:gd name="T54" fmla="*/ 13 w 140"/>
              <a:gd name="T55" fmla="*/ 11 h 64"/>
              <a:gd name="T56" fmla="*/ 0 w 140"/>
              <a:gd name="T57" fmla="*/ 24 h 64"/>
              <a:gd name="T58" fmla="*/ 13 w 140"/>
              <a:gd name="T59" fmla="*/ 37 h 64"/>
              <a:gd name="T60" fmla="*/ 23 w 140"/>
              <a:gd name="T61" fmla="*/ 32 h 64"/>
              <a:gd name="T62" fmla="*/ 51 w 140"/>
              <a:gd name="T63" fmla="*/ 44 h 64"/>
              <a:gd name="T64" fmla="*/ 58 w 140"/>
              <a:gd name="T65" fmla="*/ 58 h 64"/>
              <a:gd name="T66" fmla="*/ 67 w 140"/>
              <a:gd name="T67" fmla="*/ 64 h 64"/>
              <a:gd name="T68" fmla="*/ 131 w 140"/>
              <a:gd name="T69" fmla="*/ 64 h 64"/>
              <a:gd name="T70" fmla="*/ 137 w 140"/>
              <a:gd name="T7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0" h="64">
                <a:moveTo>
                  <a:pt x="137" y="53"/>
                </a:moveTo>
                <a:cubicBezTo>
                  <a:pt x="133" y="43"/>
                  <a:pt x="133" y="43"/>
                  <a:pt x="133" y="43"/>
                </a:cubicBezTo>
                <a:cubicBezTo>
                  <a:pt x="80" y="43"/>
                  <a:pt x="80" y="43"/>
                  <a:pt x="80" y="43"/>
                </a:cubicBezTo>
                <a:cubicBezTo>
                  <a:pt x="80" y="26"/>
                  <a:pt x="80" y="26"/>
                  <a:pt x="80" y="26"/>
                </a:cubicBezTo>
                <a:cubicBezTo>
                  <a:pt x="92" y="26"/>
                  <a:pt x="92" y="26"/>
                  <a:pt x="92" y="26"/>
                </a:cubicBezTo>
                <a:cubicBezTo>
                  <a:pt x="92" y="39"/>
                  <a:pt x="92" y="39"/>
                  <a:pt x="92" y="39"/>
                </a:cubicBezTo>
                <a:cubicBezTo>
                  <a:pt x="97" y="39"/>
                  <a:pt x="97" y="39"/>
                  <a:pt x="97" y="39"/>
                </a:cubicBezTo>
                <a:cubicBezTo>
                  <a:pt x="97" y="26"/>
                  <a:pt x="97" y="26"/>
                  <a:pt x="97" y="26"/>
                </a:cubicBezTo>
                <a:cubicBezTo>
                  <a:pt x="109" y="26"/>
                  <a:pt x="109" y="26"/>
                  <a:pt x="109" y="26"/>
                </a:cubicBezTo>
                <a:cubicBezTo>
                  <a:pt x="109" y="39"/>
                  <a:pt x="109" y="39"/>
                  <a:pt x="109" y="39"/>
                </a:cubicBezTo>
                <a:cubicBezTo>
                  <a:pt x="114" y="39"/>
                  <a:pt x="114" y="39"/>
                  <a:pt x="114" y="39"/>
                </a:cubicBezTo>
                <a:cubicBezTo>
                  <a:pt x="114" y="26"/>
                  <a:pt x="114" y="26"/>
                  <a:pt x="114" y="26"/>
                </a:cubicBezTo>
                <a:cubicBezTo>
                  <a:pt x="120" y="27"/>
                  <a:pt x="122" y="32"/>
                  <a:pt x="126" y="39"/>
                </a:cubicBezTo>
                <a:cubicBezTo>
                  <a:pt x="132" y="39"/>
                  <a:pt x="132" y="39"/>
                  <a:pt x="132" y="39"/>
                </a:cubicBezTo>
                <a:cubicBezTo>
                  <a:pt x="128" y="31"/>
                  <a:pt x="128" y="31"/>
                  <a:pt x="128" y="31"/>
                </a:cubicBezTo>
                <a:cubicBezTo>
                  <a:pt x="125" y="24"/>
                  <a:pt x="118" y="20"/>
                  <a:pt x="107" y="20"/>
                </a:cubicBezTo>
                <a:cubicBezTo>
                  <a:pt x="80" y="20"/>
                  <a:pt x="80" y="20"/>
                  <a:pt x="80" y="20"/>
                </a:cubicBezTo>
                <a:cubicBezTo>
                  <a:pt x="80" y="8"/>
                  <a:pt x="80" y="8"/>
                  <a:pt x="80" y="8"/>
                </a:cubicBezTo>
                <a:cubicBezTo>
                  <a:pt x="132" y="8"/>
                  <a:pt x="132" y="8"/>
                  <a:pt x="132" y="8"/>
                </a:cubicBezTo>
                <a:cubicBezTo>
                  <a:pt x="134" y="8"/>
                  <a:pt x="136" y="6"/>
                  <a:pt x="136" y="4"/>
                </a:cubicBezTo>
                <a:cubicBezTo>
                  <a:pt x="136" y="2"/>
                  <a:pt x="134" y="0"/>
                  <a:pt x="132" y="0"/>
                </a:cubicBezTo>
                <a:cubicBezTo>
                  <a:pt x="21" y="0"/>
                  <a:pt x="21" y="0"/>
                  <a:pt x="21" y="0"/>
                </a:cubicBezTo>
                <a:cubicBezTo>
                  <a:pt x="19" y="0"/>
                  <a:pt x="18" y="2"/>
                  <a:pt x="18" y="4"/>
                </a:cubicBezTo>
                <a:cubicBezTo>
                  <a:pt x="18" y="6"/>
                  <a:pt x="19" y="8"/>
                  <a:pt x="21" y="8"/>
                </a:cubicBezTo>
                <a:cubicBezTo>
                  <a:pt x="74" y="8"/>
                  <a:pt x="74" y="8"/>
                  <a:pt x="74" y="8"/>
                </a:cubicBezTo>
                <a:cubicBezTo>
                  <a:pt x="74" y="20"/>
                  <a:pt x="74" y="20"/>
                  <a:pt x="74" y="20"/>
                </a:cubicBezTo>
                <a:cubicBezTo>
                  <a:pt x="25" y="20"/>
                  <a:pt x="25" y="20"/>
                  <a:pt x="25" y="20"/>
                </a:cubicBezTo>
                <a:cubicBezTo>
                  <a:pt x="23" y="15"/>
                  <a:pt x="18" y="11"/>
                  <a:pt x="13" y="11"/>
                </a:cubicBezTo>
                <a:cubicBezTo>
                  <a:pt x="6" y="11"/>
                  <a:pt x="0" y="17"/>
                  <a:pt x="0" y="24"/>
                </a:cubicBezTo>
                <a:cubicBezTo>
                  <a:pt x="0" y="31"/>
                  <a:pt x="6" y="37"/>
                  <a:pt x="13" y="37"/>
                </a:cubicBezTo>
                <a:cubicBezTo>
                  <a:pt x="17" y="37"/>
                  <a:pt x="21" y="35"/>
                  <a:pt x="23" y="32"/>
                </a:cubicBezTo>
                <a:cubicBezTo>
                  <a:pt x="51" y="44"/>
                  <a:pt x="51" y="44"/>
                  <a:pt x="51" y="44"/>
                </a:cubicBezTo>
                <a:cubicBezTo>
                  <a:pt x="58" y="58"/>
                  <a:pt x="58" y="58"/>
                  <a:pt x="58" y="58"/>
                </a:cubicBezTo>
                <a:cubicBezTo>
                  <a:pt x="60" y="62"/>
                  <a:pt x="61" y="64"/>
                  <a:pt x="67" y="64"/>
                </a:cubicBezTo>
                <a:cubicBezTo>
                  <a:pt x="131" y="64"/>
                  <a:pt x="131" y="64"/>
                  <a:pt x="131" y="64"/>
                </a:cubicBezTo>
                <a:cubicBezTo>
                  <a:pt x="137" y="64"/>
                  <a:pt x="140" y="58"/>
                  <a:pt x="137" y="5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5" name="Oval 78"/>
          <p:cNvSpPr>
            <a:spLocks noChangeArrowheads="1"/>
          </p:cNvSpPr>
          <p:nvPr/>
        </p:nvSpPr>
        <p:spPr bwMode="auto">
          <a:xfrm>
            <a:off x="4794250" y="2471738"/>
            <a:ext cx="20638"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6" name="Oval 79"/>
          <p:cNvSpPr>
            <a:spLocks noChangeArrowheads="1"/>
          </p:cNvSpPr>
          <p:nvPr/>
        </p:nvSpPr>
        <p:spPr bwMode="auto">
          <a:xfrm>
            <a:off x="4873625" y="2471738"/>
            <a:ext cx="20638"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7" name="Oval 80"/>
          <p:cNvSpPr>
            <a:spLocks noChangeArrowheads="1"/>
          </p:cNvSpPr>
          <p:nvPr/>
        </p:nvSpPr>
        <p:spPr bwMode="auto">
          <a:xfrm>
            <a:off x="4899025" y="2471738"/>
            <a:ext cx="22225"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8" name="Freeform 81"/>
          <p:cNvSpPr/>
          <p:nvPr/>
        </p:nvSpPr>
        <p:spPr bwMode="auto">
          <a:xfrm>
            <a:off x="5238750" y="2220913"/>
            <a:ext cx="406400" cy="406400"/>
          </a:xfrm>
          <a:custGeom>
            <a:avLst/>
            <a:gdLst>
              <a:gd name="T0" fmla="*/ 101 w 180"/>
              <a:gd name="T1" fmla="*/ 64 h 180"/>
              <a:gd name="T2" fmla="*/ 101 w 180"/>
              <a:gd name="T3" fmla="*/ 81 h 180"/>
              <a:gd name="T4" fmla="*/ 97 w 180"/>
              <a:gd name="T5" fmla="*/ 81 h 180"/>
              <a:gd name="T6" fmla="*/ 97 w 180"/>
              <a:gd name="T7" fmla="*/ 98 h 180"/>
              <a:gd name="T8" fmla="*/ 125 w 180"/>
              <a:gd name="T9" fmla="*/ 98 h 180"/>
              <a:gd name="T10" fmla="*/ 119 w 180"/>
              <a:gd name="T11" fmla="*/ 164 h 180"/>
              <a:gd name="T12" fmla="*/ 49 w 180"/>
              <a:gd name="T13" fmla="*/ 164 h 180"/>
              <a:gd name="T14" fmla="*/ 43 w 180"/>
              <a:gd name="T15" fmla="*/ 98 h 180"/>
              <a:gd name="T16" fmla="*/ 70 w 180"/>
              <a:gd name="T17" fmla="*/ 98 h 180"/>
              <a:gd name="T18" fmla="*/ 70 w 180"/>
              <a:gd name="T19" fmla="*/ 81 h 180"/>
              <a:gd name="T20" fmla="*/ 67 w 180"/>
              <a:gd name="T21" fmla="*/ 81 h 180"/>
              <a:gd name="T22" fmla="*/ 67 w 180"/>
              <a:gd name="T23" fmla="*/ 64 h 180"/>
              <a:gd name="T24" fmla="*/ 114 w 180"/>
              <a:gd name="T25" fmla="*/ 18 h 180"/>
              <a:gd name="T26" fmla="*/ 179 w 180"/>
              <a:gd name="T27" fmla="*/ 18 h 180"/>
              <a:gd name="T28" fmla="*/ 156 w 180"/>
              <a:gd name="T29" fmla="*/ 0 h 180"/>
              <a:gd name="T30" fmla="*/ 24 w 180"/>
              <a:gd name="T31" fmla="*/ 0 h 180"/>
              <a:gd name="T32" fmla="*/ 0 w 180"/>
              <a:gd name="T33" fmla="*/ 24 h 180"/>
              <a:gd name="T34" fmla="*/ 0 w 180"/>
              <a:gd name="T35" fmla="*/ 156 h 180"/>
              <a:gd name="T36" fmla="*/ 24 w 180"/>
              <a:gd name="T37" fmla="*/ 180 h 180"/>
              <a:gd name="T38" fmla="*/ 156 w 180"/>
              <a:gd name="T39" fmla="*/ 180 h 180"/>
              <a:gd name="T40" fmla="*/ 180 w 180"/>
              <a:gd name="T41" fmla="*/ 156 h 180"/>
              <a:gd name="T42" fmla="*/ 180 w 180"/>
              <a:gd name="T43" fmla="*/ 52 h 180"/>
              <a:gd name="T44" fmla="*/ 114 w 180"/>
              <a:gd name="T45" fmla="*/ 52 h 180"/>
              <a:gd name="T46" fmla="*/ 101 w 180"/>
              <a:gd name="T47" fmla="*/ 6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80">
                <a:moveTo>
                  <a:pt x="101" y="64"/>
                </a:moveTo>
                <a:cubicBezTo>
                  <a:pt x="101" y="81"/>
                  <a:pt x="101" y="81"/>
                  <a:pt x="101" y="81"/>
                </a:cubicBezTo>
                <a:cubicBezTo>
                  <a:pt x="97" y="81"/>
                  <a:pt x="97" y="81"/>
                  <a:pt x="97" y="81"/>
                </a:cubicBezTo>
                <a:cubicBezTo>
                  <a:pt x="97" y="98"/>
                  <a:pt x="97" y="98"/>
                  <a:pt x="97" y="98"/>
                </a:cubicBezTo>
                <a:cubicBezTo>
                  <a:pt x="125" y="98"/>
                  <a:pt x="125" y="98"/>
                  <a:pt x="125" y="98"/>
                </a:cubicBezTo>
                <a:cubicBezTo>
                  <a:pt x="119" y="164"/>
                  <a:pt x="119" y="164"/>
                  <a:pt x="119" y="164"/>
                </a:cubicBezTo>
                <a:cubicBezTo>
                  <a:pt x="49" y="164"/>
                  <a:pt x="49" y="164"/>
                  <a:pt x="49" y="164"/>
                </a:cubicBezTo>
                <a:cubicBezTo>
                  <a:pt x="43" y="98"/>
                  <a:pt x="43" y="98"/>
                  <a:pt x="43" y="98"/>
                </a:cubicBezTo>
                <a:cubicBezTo>
                  <a:pt x="70" y="98"/>
                  <a:pt x="70" y="98"/>
                  <a:pt x="70" y="98"/>
                </a:cubicBezTo>
                <a:cubicBezTo>
                  <a:pt x="70" y="81"/>
                  <a:pt x="70" y="81"/>
                  <a:pt x="70" y="81"/>
                </a:cubicBezTo>
                <a:cubicBezTo>
                  <a:pt x="67" y="81"/>
                  <a:pt x="67" y="81"/>
                  <a:pt x="67" y="81"/>
                </a:cubicBezTo>
                <a:cubicBezTo>
                  <a:pt x="67" y="64"/>
                  <a:pt x="67" y="64"/>
                  <a:pt x="67" y="64"/>
                </a:cubicBezTo>
                <a:cubicBezTo>
                  <a:pt x="67" y="34"/>
                  <a:pt x="84" y="18"/>
                  <a:pt x="114" y="18"/>
                </a:cubicBezTo>
                <a:cubicBezTo>
                  <a:pt x="179" y="18"/>
                  <a:pt x="179" y="18"/>
                  <a:pt x="179" y="18"/>
                </a:cubicBezTo>
                <a:cubicBezTo>
                  <a:pt x="177" y="8"/>
                  <a:pt x="167" y="0"/>
                  <a:pt x="156" y="0"/>
                </a:cubicBezTo>
                <a:cubicBezTo>
                  <a:pt x="24" y="0"/>
                  <a:pt x="24" y="0"/>
                  <a:pt x="24" y="0"/>
                </a:cubicBezTo>
                <a:cubicBezTo>
                  <a:pt x="11" y="0"/>
                  <a:pt x="0" y="11"/>
                  <a:pt x="0" y="24"/>
                </a:cubicBezTo>
                <a:cubicBezTo>
                  <a:pt x="0" y="156"/>
                  <a:pt x="0" y="156"/>
                  <a:pt x="0" y="156"/>
                </a:cubicBezTo>
                <a:cubicBezTo>
                  <a:pt x="0" y="169"/>
                  <a:pt x="11" y="180"/>
                  <a:pt x="24" y="180"/>
                </a:cubicBezTo>
                <a:cubicBezTo>
                  <a:pt x="156" y="180"/>
                  <a:pt x="156" y="180"/>
                  <a:pt x="156" y="180"/>
                </a:cubicBezTo>
                <a:cubicBezTo>
                  <a:pt x="169" y="180"/>
                  <a:pt x="180" y="169"/>
                  <a:pt x="180" y="156"/>
                </a:cubicBezTo>
                <a:cubicBezTo>
                  <a:pt x="180" y="52"/>
                  <a:pt x="180" y="52"/>
                  <a:pt x="180" y="52"/>
                </a:cubicBezTo>
                <a:cubicBezTo>
                  <a:pt x="114" y="52"/>
                  <a:pt x="114" y="52"/>
                  <a:pt x="114" y="52"/>
                </a:cubicBezTo>
                <a:cubicBezTo>
                  <a:pt x="104" y="52"/>
                  <a:pt x="101" y="57"/>
                  <a:pt x="101"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69" name="Rectangle 82"/>
          <p:cNvSpPr>
            <a:spLocks noChangeArrowheads="1"/>
          </p:cNvSpPr>
          <p:nvPr/>
        </p:nvSpPr>
        <p:spPr bwMode="auto">
          <a:xfrm>
            <a:off x="5410200" y="2403475"/>
            <a:ext cx="11113" cy="381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0" name="Rectangle 83"/>
          <p:cNvSpPr>
            <a:spLocks noChangeArrowheads="1"/>
          </p:cNvSpPr>
          <p:nvPr/>
        </p:nvSpPr>
        <p:spPr bwMode="auto">
          <a:xfrm>
            <a:off x="5434013" y="2403475"/>
            <a:ext cx="12700" cy="381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1" name="Freeform 84"/>
          <p:cNvSpPr/>
          <p:nvPr/>
        </p:nvSpPr>
        <p:spPr bwMode="auto">
          <a:xfrm>
            <a:off x="5351463" y="2457450"/>
            <a:ext cx="152400" cy="117475"/>
          </a:xfrm>
          <a:custGeom>
            <a:avLst/>
            <a:gdLst>
              <a:gd name="T0" fmla="*/ 47 w 67"/>
              <a:gd name="T1" fmla="*/ 24 h 52"/>
              <a:gd name="T2" fmla="*/ 42 w 67"/>
              <a:gd name="T3" fmla="*/ 24 h 52"/>
              <a:gd name="T4" fmla="*/ 42 w 67"/>
              <a:gd name="T5" fmla="*/ 0 h 52"/>
              <a:gd name="T6" fmla="*/ 36 w 67"/>
              <a:gd name="T7" fmla="*/ 0 h 52"/>
              <a:gd name="T8" fmla="*/ 36 w 67"/>
              <a:gd name="T9" fmla="*/ 24 h 52"/>
              <a:gd name="T10" fmla="*/ 31 w 67"/>
              <a:gd name="T11" fmla="*/ 24 h 52"/>
              <a:gd name="T12" fmla="*/ 31 w 67"/>
              <a:gd name="T13" fmla="*/ 0 h 52"/>
              <a:gd name="T14" fmla="*/ 26 w 67"/>
              <a:gd name="T15" fmla="*/ 0 h 52"/>
              <a:gd name="T16" fmla="*/ 26 w 67"/>
              <a:gd name="T17" fmla="*/ 24 h 52"/>
              <a:gd name="T18" fmla="*/ 20 w 67"/>
              <a:gd name="T19" fmla="*/ 24 h 52"/>
              <a:gd name="T20" fmla="*/ 20 w 67"/>
              <a:gd name="T21" fmla="*/ 0 h 52"/>
              <a:gd name="T22" fmla="*/ 0 w 67"/>
              <a:gd name="T23" fmla="*/ 0 h 52"/>
              <a:gd name="T24" fmla="*/ 5 w 67"/>
              <a:gd name="T25" fmla="*/ 52 h 52"/>
              <a:gd name="T26" fmla="*/ 62 w 67"/>
              <a:gd name="T27" fmla="*/ 52 h 52"/>
              <a:gd name="T28" fmla="*/ 67 w 67"/>
              <a:gd name="T29" fmla="*/ 0 h 52"/>
              <a:gd name="T30" fmla="*/ 47 w 67"/>
              <a:gd name="T31" fmla="*/ 0 h 52"/>
              <a:gd name="T32" fmla="*/ 47 w 67"/>
              <a:gd name="T33"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52">
                <a:moveTo>
                  <a:pt x="47" y="24"/>
                </a:moveTo>
                <a:cubicBezTo>
                  <a:pt x="42" y="24"/>
                  <a:pt x="42" y="24"/>
                  <a:pt x="42" y="24"/>
                </a:cubicBezTo>
                <a:cubicBezTo>
                  <a:pt x="42" y="0"/>
                  <a:pt x="42" y="0"/>
                  <a:pt x="42" y="0"/>
                </a:cubicBezTo>
                <a:cubicBezTo>
                  <a:pt x="40" y="0"/>
                  <a:pt x="38" y="0"/>
                  <a:pt x="36" y="0"/>
                </a:cubicBezTo>
                <a:cubicBezTo>
                  <a:pt x="36" y="24"/>
                  <a:pt x="36" y="24"/>
                  <a:pt x="36" y="24"/>
                </a:cubicBezTo>
                <a:cubicBezTo>
                  <a:pt x="31" y="24"/>
                  <a:pt x="31" y="24"/>
                  <a:pt x="31" y="24"/>
                </a:cubicBezTo>
                <a:cubicBezTo>
                  <a:pt x="31" y="0"/>
                  <a:pt x="31" y="0"/>
                  <a:pt x="31" y="0"/>
                </a:cubicBezTo>
                <a:cubicBezTo>
                  <a:pt x="29" y="0"/>
                  <a:pt x="28" y="0"/>
                  <a:pt x="26" y="0"/>
                </a:cubicBezTo>
                <a:cubicBezTo>
                  <a:pt x="26" y="24"/>
                  <a:pt x="26" y="24"/>
                  <a:pt x="26" y="24"/>
                </a:cubicBezTo>
                <a:cubicBezTo>
                  <a:pt x="20" y="24"/>
                  <a:pt x="20" y="24"/>
                  <a:pt x="20" y="24"/>
                </a:cubicBezTo>
                <a:cubicBezTo>
                  <a:pt x="20" y="0"/>
                  <a:pt x="20" y="0"/>
                  <a:pt x="20" y="0"/>
                </a:cubicBezTo>
                <a:cubicBezTo>
                  <a:pt x="11" y="0"/>
                  <a:pt x="3" y="0"/>
                  <a:pt x="0" y="0"/>
                </a:cubicBezTo>
                <a:cubicBezTo>
                  <a:pt x="1" y="6"/>
                  <a:pt x="5" y="46"/>
                  <a:pt x="5" y="52"/>
                </a:cubicBezTo>
                <a:cubicBezTo>
                  <a:pt x="11" y="52"/>
                  <a:pt x="57" y="52"/>
                  <a:pt x="62" y="52"/>
                </a:cubicBezTo>
                <a:cubicBezTo>
                  <a:pt x="63" y="46"/>
                  <a:pt x="67" y="6"/>
                  <a:pt x="67" y="0"/>
                </a:cubicBezTo>
                <a:cubicBezTo>
                  <a:pt x="65" y="0"/>
                  <a:pt x="57" y="0"/>
                  <a:pt x="47" y="0"/>
                </a:cubicBezTo>
                <a:lnTo>
                  <a:pt x="47"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2" name="Freeform 85"/>
          <p:cNvSpPr/>
          <p:nvPr/>
        </p:nvSpPr>
        <p:spPr bwMode="auto">
          <a:xfrm>
            <a:off x="5859463" y="2190750"/>
            <a:ext cx="428625"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3" name="Freeform 86"/>
          <p:cNvSpPr/>
          <p:nvPr/>
        </p:nvSpPr>
        <p:spPr bwMode="auto">
          <a:xfrm>
            <a:off x="5859463" y="2413000"/>
            <a:ext cx="428625" cy="206375"/>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4" name="Freeform 87"/>
          <p:cNvSpPr/>
          <p:nvPr/>
        </p:nvSpPr>
        <p:spPr bwMode="auto">
          <a:xfrm>
            <a:off x="5924550" y="2338388"/>
            <a:ext cx="174625" cy="134937"/>
          </a:xfrm>
          <a:custGeom>
            <a:avLst/>
            <a:gdLst>
              <a:gd name="T0" fmla="*/ 65 w 77"/>
              <a:gd name="T1" fmla="*/ 0 h 60"/>
              <a:gd name="T2" fmla="*/ 55 w 77"/>
              <a:gd name="T3" fmla="*/ 34 h 60"/>
              <a:gd name="T4" fmla="*/ 45 w 77"/>
              <a:gd name="T5" fmla="*/ 0 h 60"/>
              <a:gd name="T6" fmla="*/ 32 w 77"/>
              <a:gd name="T7" fmla="*/ 0 h 60"/>
              <a:gd name="T8" fmla="*/ 21 w 77"/>
              <a:gd name="T9" fmla="*/ 35 h 60"/>
              <a:gd name="T10" fmla="*/ 13 w 77"/>
              <a:gd name="T11" fmla="*/ 0 h 60"/>
              <a:gd name="T12" fmla="*/ 0 w 77"/>
              <a:gd name="T13" fmla="*/ 0 h 60"/>
              <a:gd name="T14" fmla="*/ 16 w 77"/>
              <a:gd name="T15" fmla="*/ 60 h 60"/>
              <a:gd name="T16" fmla="*/ 27 w 77"/>
              <a:gd name="T17" fmla="*/ 60 h 60"/>
              <a:gd name="T18" fmla="*/ 38 w 77"/>
              <a:gd name="T19" fmla="*/ 20 h 60"/>
              <a:gd name="T20" fmla="*/ 50 w 77"/>
              <a:gd name="T21" fmla="*/ 60 h 60"/>
              <a:gd name="T22" fmla="*/ 61 w 77"/>
              <a:gd name="T23" fmla="*/ 60 h 60"/>
              <a:gd name="T24" fmla="*/ 77 w 77"/>
              <a:gd name="T25" fmla="*/ 0 h 60"/>
              <a:gd name="T26" fmla="*/ 65 w 77"/>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0">
                <a:moveTo>
                  <a:pt x="65" y="0"/>
                </a:moveTo>
                <a:cubicBezTo>
                  <a:pt x="65" y="0"/>
                  <a:pt x="57" y="30"/>
                  <a:pt x="55" y="34"/>
                </a:cubicBezTo>
                <a:cubicBezTo>
                  <a:pt x="54" y="30"/>
                  <a:pt x="45" y="0"/>
                  <a:pt x="45" y="0"/>
                </a:cubicBezTo>
                <a:cubicBezTo>
                  <a:pt x="32" y="0"/>
                  <a:pt x="32" y="0"/>
                  <a:pt x="32" y="0"/>
                </a:cubicBezTo>
                <a:cubicBezTo>
                  <a:pt x="32" y="0"/>
                  <a:pt x="23" y="30"/>
                  <a:pt x="21" y="35"/>
                </a:cubicBezTo>
                <a:cubicBezTo>
                  <a:pt x="20" y="30"/>
                  <a:pt x="13" y="0"/>
                  <a:pt x="13" y="0"/>
                </a:cubicBezTo>
                <a:cubicBezTo>
                  <a:pt x="0" y="0"/>
                  <a:pt x="0" y="0"/>
                  <a:pt x="0" y="0"/>
                </a:cubicBezTo>
                <a:cubicBezTo>
                  <a:pt x="16" y="60"/>
                  <a:pt x="16" y="60"/>
                  <a:pt x="16" y="60"/>
                </a:cubicBezTo>
                <a:cubicBezTo>
                  <a:pt x="27" y="60"/>
                  <a:pt x="27" y="60"/>
                  <a:pt x="27" y="60"/>
                </a:cubicBezTo>
                <a:cubicBezTo>
                  <a:pt x="27" y="60"/>
                  <a:pt x="37" y="25"/>
                  <a:pt x="38" y="20"/>
                </a:cubicBezTo>
                <a:cubicBezTo>
                  <a:pt x="40" y="25"/>
                  <a:pt x="50" y="60"/>
                  <a:pt x="50" y="60"/>
                </a:cubicBezTo>
                <a:cubicBezTo>
                  <a:pt x="61" y="60"/>
                  <a:pt x="61" y="60"/>
                  <a:pt x="61" y="60"/>
                </a:cubicBezTo>
                <a:cubicBezTo>
                  <a:pt x="77" y="0"/>
                  <a:pt x="77" y="0"/>
                  <a:pt x="77" y="0"/>
                </a:cubicBezTo>
                <a:lnTo>
                  <a:pt x="6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5" name="Freeform 88"/>
          <p:cNvSpPr/>
          <p:nvPr/>
        </p:nvSpPr>
        <p:spPr bwMode="auto">
          <a:xfrm>
            <a:off x="6100763" y="2335213"/>
            <a:ext cx="122237" cy="139700"/>
          </a:xfrm>
          <a:custGeom>
            <a:avLst/>
            <a:gdLst>
              <a:gd name="T0" fmla="*/ 28 w 54"/>
              <a:gd name="T1" fmla="*/ 50 h 62"/>
              <a:gd name="T2" fmla="*/ 12 w 54"/>
              <a:gd name="T3" fmla="*/ 31 h 62"/>
              <a:gd name="T4" fmla="*/ 28 w 54"/>
              <a:gd name="T5" fmla="*/ 12 h 62"/>
              <a:gd name="T6" fmla="*/ 42 w 54"/>
              <a:gd name="T7" fmla="*/ 23 h 62"/>
              <a:gd name="T8" fmla="*/ 54 w 54"/>
              <a:gd name="T9" fmla="*/ 23 h 62"/>
              <a:gd name="T10" fmla="*/ 28 w 54"/>
              <a:gd name="T11" fmla="*/ 0 h 62"/>
              <a:gd name="T12" fmla="*/ 0 w 54"/>
              <a:gd name="T13" fmla="*/ 31 h 62"/>
              <a:gd name="T14" fmla="*/ 28 w 54"/>
              <a:gd name="T15" fmla="*/ 62 h 62"/>
              <a:gd name="T16" fmla="*/ 54 w 54"/>
              <a:gd name="T17" fmla="*/ 39 h 62"/>
              <a:gd name="T18" fmla="*/ 42 w 54"/>
              <a:gd name="T19" fmla="*/ 39 h 62"/>
              <a:gd name="T20" fmla="*/ 28 w 54"/>
              <a:gd name="T21" fmla="*/ 5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28" y="50"/>
                </a:moveTo>
                <a:cubicBezTo>
                  <a:pt x="18" y="50"/>
                  <a:pt x="12" y="41"/>
                  <a:pt x="12" y="31"/>
                </a:cubicBezTo>
                <a:cubicBezTo>
                  <a:pt x="12" y="21"/>
                  <a:pt x="18" y="12"/>
                  <a:pt x="28" y="12"/>
                </a:cubicBezTo>
                <a:cubicBezTo>
                  <a:pt x="37" y="12"/>
                  <a:pt x="41" y="20"/>
                  <a:pt x="42" y="23"/>
                </a:cubicBezTo>
                <a:cubicBezTo>
                  <a:pt x="54" y="23"/>
                  <a:pt x="54" y="23"/>
                  <a:pt x="54" y="23"/>
                </a:cubicBezTo>
                <a:cubicBezTo>
                  <a:pt x="51" y="9"/>
                  <a:pt x="40" y="0"/>
                  <a:pt x="28" y="0"/>
                </a:cubicBezTo>
                <a:cubicBezTo>
                  <a:pt x="12" y="0"/>
                  <a:pt x="0" y="14"/>
                  <a:pt x="0" y="31"/>
                </a:cubicBezTo>
                <a:cubicBezTo>
                  <a:pt x="0" y="48"/>
                  <a:pt x="12" y="62"/>
                  <a:pt x="28" y="62"/>
                </a:cubicBezTo>
                <a:cubicBezTo>
                  <a:pt x="40" y="62"/>
                  <a:pt x="51" y="52"/>
                  <a:pt x="54" y="39"/>
                </a:cubicBezTo>
                <a:cubicBezTo>
                  <a:pt x="42" y="39"/>
                  <a:pt x="42" y="39"/>
                  <a:pt x="42" y="39"/>
                </a:cubicBezTo>
                <a:cubicBezTo>
                  <a:pt x="40" y="43"/>
                  <a:pt x="37" y="50"/>
                  <a:pt x="28" y="5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6" name="Freeform 89"/>
          <p:cNvSpPr/>
          <p:nvPr/>
        </p:nvSpPr>
        <p:spPr bwMode="auto">
          <a:xfrm>
            <a:off x="6500813" y="2413000"/>
            <a:ext cx="427037" cy="206375"/>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7" name="Freeform 90"/>
          <p:cNvSpPr/>
          <p:nvPr/>
        </p:nvSpPr>
        <p:spPr bwMode="auto">
          <a:xfrm>
            <a:off x="6500813" y="2190750"/>
            <a:ext cx="427037"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8" name="Freeform 91"/>
          <p:cNvSpPr/>
          <p:nvPr/>
        </p:nvSpPr>
        <p:spPr bwMode="auto">
          <a:xfrm>
            <a:off x="6605588" y="2308225"/>
            <a:ext cx="217487" cy="222250"/>
          </a:xfrm>
          <a:custGeom>
            <a:avLst/>
            <a:gdLst>
              <a:gd name="T0" fmla="*/ 0 w 96"/>
              <a:gd name="T1" fmla="*/ 0 h 98"/>
              <a:gd name="T2" fmla="*/ 33 w 96"/>
              <a:gd name="T3" fmla="*/ 40 h 98"/>
              <a:gd name="T4" fmla="*/ 37 w 96"/>
              <a:gd name="T5" fmla="*/ 46 h 98"/>
              <a:gd name="T6" fmla="*/ 43 w 96"/>
              <a:gd name="T7" fmla="*/ 52 h 98"/>
              <a:gd name="T8" fmla="*/ 43 w 96"/>
              <a:gd name="T9" fmla="*/ 87 h 98"/>
              <a:gd name="T10" fmla="*/ 18 w 96"/>
              <a:gd name="T11" fmla="*/ 87 h 98"/>
              <a:gd name="T12" fmla="*/ 13 w 96"/>
              <a:gd name="T13" fmla="*/ 92 h 98"/>
              <a:gd name="T14" fmla="*/ 18 w 96"/>
              <a:gd name="T15" fmla="*/ 98 h 98"/>
              <a:gd name="T16" fmla="*/ 78 w 96"/>
              <a:gd name="T17" fmla="*/ 98 h 98"/>
              <a:gd name="T18" fmla="*/ 83 w 96"/>
              <a:gd name="T19" fmla="*/ 92 h 98"/>
              <a:gd name="T20" fmla="*/ 78 w 96"/>
              <a:gd name="T21" fmla="*/ 87 h 98"/>
              <a:gd name="T22" fmla="*/ 53 w 96"/>
              <a:gd name="T23" fmla="*/ 87 h 98"/>
              <a:gd name="T24" fmla="*/ 53 w 96"/>
              <a:gd name="T25" fmla="*/ 52 h 98"/>
              <a:gd name="T26" fmla="*/ 59 w 96"/>
              <a:gd name="T27" fmla="*/ 46 h 98"/>
              <a:gd name="T28" fmla="*/ 63 w 96"/>
              <a:gd name="T29" fmla="*/ 40 h 98"/>
              <a:gd name="T30" fmla="*/ 96 w 96"/>
              <a:gd name="T31" fmla="*/ 0 h 98"/>
              <a:gd name="T32" fmla="*/ 0 w 96"/>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0" y="0"/>
                </a:moveTo>
                <a:cubicBezTo>
                  <a:pt x="33" y="40"/>
                  <a:pt x="33" y="40"/>
                  <a:pt x="33" y="40"/>
                </a:cubicBezTo>
                <a:cubicBezTo>
                  <a:pt x="37" y="46"/>
                  <a:pt x="37" y="46"/>
                  <a:pt x="37" y="46"/>
                </a:cubicBezTo>
                <a:cubicBezTo>
                  <a:pt x="43" y="52"/>
                  <a:pt x="43" y="52"/>
                  <a:pt x="43" y="52"/>
                </a:cubicBezTo>
                <a:cubicBezTo>
                  <a:pt x="43" y="87"/>
                  <a:pt x="43" y="87"/>
                  <a:pt x="43" y="87"/>
                </a:cubicBezTo>
                <a:cubicBezTo>
                  <a:pt x="18" y="87"/>
                  <a:pt x="18" y="87"/>
                  <a:pt x="18" y="87"/>
                </a:cubicBezTo>
                <a:cubicBezTo>
                  <a:pt x="15" y="87"/>
                  <a:pt x="13" y="89"/>
                  <a:pt x="13" y="92"/>
                </a:cubicBezTo>
                <a:cubicBezTo>
                  <a:pt x="13" y="95"/>
                  <a:pt x="15" y="98"/>
                  <a:pt x="18" y="98"/>
                </a:cubicBezTo>
                <a:cubicBezTo>
                  <a:pt x="78" y="98"/>
                  <a:pt x="78" y="98"/>
                  <a:pt x="78" y="98"/>
                </a:cubicBezTo>
                <a:cubicBezTo>
                  <a:pt x="81" y="98"/>
                  <a:pt x="83" y="95"/>
                  <a:pt x="83" y="92"/>
                </a:cubicBezTo>
                <a:cubicBezTo>
                  <a:pt x="83" y="89"/>
                  <a:pt x="81" y="87"/>
                  <a:pt x="78" y="87"/>
                </a:cubicBezTo>
                <a:cubicBezTo>
                  <a:pt x="53" y="87"/>
                  <a:pt x="53" y="87"/>
                  <a:pt x="53" y="87"/>
                </a:cubicBezTo>
                <a:cubicBezTo>
                  <a:pt x="53" y="52"/>
                  <a:pt x="53" y="52"/>
                  <a:pt x="53" y="52"/>
                </a:cubicBezTo>
                <a:cubicBezTo>
                  <a:pt x="59" y="46"/>
                  <a:pt x="59" y="46"/>
                  <a:pt x="59" y="46"/>
                </a:cubicBezTo>
                <a:cubicBezTo>
                  <a:pt x="63" y="40"/>
                  <a:pt x="63" y="40"/>
                  <a:pt x="63" y="40"/>
                </a:cubicBezTo>
                <a:cubicBezTo>
                  <a:pt x="96" y="0"/>
                  <a:pt x="96" y="0"/>
                  <a:pt x="96"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79" name="Freeform 92"/>
          <p:cNvSpPr/>
          <p:nvPr/>
        </p:nvSpPr>
        <p:spPr bwMode="auto">
          <a:xfrm>
            <a:off x="7172325" y="2420938"/>
            <a:ext cx="419100" cy="203200"/>
          </a:xfrm>
          <a:custGeom>
            <a:avLst/>
            <a:gdLst>
              <a:gd name="T0" fmla="*/ 88 w 186"/>
              <a:gd name="T1" fmla="*/ 21 h 90"/>
              <a:gd name="T2" fmla="*/ 96 w 186"/>
              <a:gd name="T3" fmla="*/ 28 h 90"/>
              <a:gd name="T4" fmla="*/ 110 w 186"/>
              <a:gd name="T5" fmla="*/ 28 h 90"/>
              <a:gd name="T6" fmla="*/ 115 w 186"/>
              <a:gd name="T7" fmla="*/ 33 h 90"/>
              <a:gd name="T8" fmla="*/ 115 w 186"/>
              <a:gd name="T9" fmla="*/ 64 h 90"/>
              <a:gd name="T10" fmla="*/ 109 w 186"/>
              <a:gd name="T11" fmla="*/ 69 h 90"/>
              <a:gd name="T12" fmla="*/ 97 w 186"/>
              <a:gd name="T13" fmla="*/ 69 h 90"/>
              <a:gd name="T14" fmla="*/ 93 w 186"/>
              <a:gd name="T15" fmla="*/ 69 h 90"/>
              <a:gd name="T16" fmla="*/ 62 w 186"/>
              <a:gd name="T17" fmla="*/ 0 h 90"/>
              <a:gd name="T18" fmla="*/ 0 w 186"/>
              <a:gd name="T19" fmla="*/ 0 h 90"/>
              <a:gd name="T20" fmla="*/ 93 w 186"/>
              <a:gd name="T21" fmla="*/ 90 h 90"/>
              <a:gd name="T22" fmla="*/ 186 w 186"/>
              <a:gd name="T23" fmla="*/ 0 h 90"/>
              <a:gd name="T24" fmla="*/ 86 w 186"/>
              <a:gd name="T25" fmla="*/ 0 h 90"/>
              <a:gd name="T26" fmla="*/ 88 w 186"/>
              <a:gd name="T2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90">
                <a:moveTo>
                  <a:pt x="88" y="21"/>
                </a:moveTo>
                <a:cubicBezTo>
                  <a:pt x="90" y="26"/>
                  <a:pt x="91" y="28"/>
                  <a:pt x="96" y="28"/>
                </a:cubicBezTo>
                <a:cubicBezTo>
                  <a:pt x="110" y="28"/>
                  <a:pt x="110" y="28"/>
                  <a:pt x="110" y="28"/>
                </a:cubicBezTo>
                <a:cubicBezTo>
                  <a:pt x="113" y="28"/>
                  <a:pt x="115" y="29"/>
                  <a:pt x="115" y="33"/>
                </a:cubicBezTo>
                <a:cubicBezTo>
                  <a:pt x="115" y="64"/>
                  <a:pt x="115" y="64"/>
                  <a:pt x="115" y="64"/>
                </a:cubicBezTo>
                <a:cubicBezTo>
                  <a:pt x="115" y="68"/>
                  <a:pt x="113" y="69"/>
                  <a:pt x="109" y="69"/>
                </a:cubicBezTo>
                <a:cubicBezTo>
                  <a:pt x="109" y="69"/>
                  <a:pt x="98" y="69"/>
                  <a:pt x="97" y="69"/>
                </a:cubicBezTo>
                <a:cubicBezTo>
                  <a:pt x="94" y="69"/>
                  <a:pt x="93" y="69"/>
                  <a:pt x="93" y="69"/>
                </a:cubicBezTo>
                <a:cubicBezTo>
                  <a:pt x="73" y="61"/>
                  <a:pt x="63" y="36"/>
                  <a:pt x="62" y="0"/>
                </a:cubicBezTo>
                <a:cubicBezTo>
                  <a:pt x="0" y="0"/>
                  <a:pt x="0" y="0"/>
                  <a:pt x="0" y="0"/>
                </a:cubicBezTo>
                <a:cubicBezTo>
                  <a:pt x="1" y="50"/>
                  <a:pt x="42" y="90"/>
                  <a:pt x="93" y="90"/>
                </a:cubicBezTo>
                <a:cubicBezTo>
                  <a:pt x="144" y="90"/>
                  <a:pt x="185" y="50"/>
                  <a:pt x="186" y="0"/>
                </a:cubicBezTo>
                <a:cubicBezTo>
                  <a:pt x="86" y="0"/>
                  <a:pt x="86" y="0"/>
                  <a:pt x="86" y="0"/>
                </a:cubicBezTo>
                <a:cubicBezTo>
                  <a:pt x="86" y="6"/>
                  <a:pt x="87" y="18"/>
                  <a:pt x="88" y="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0" name="Freeform 93"/>
          <p:cNvSpPr/>
          <p:nvPr/>
        </p:nvSpPr>
        <p:spPr bwMode="auto">
          <a:xfrm>
            <a:off x="7172325" y="2205038"/>
            <a:ext cx="419100" cy="203200"/>
          </a:xfrm>
          <a:custGeom>
            <a:avLst/>
            <a:gdLst>
              <a:gd name="T0" fmla="*/ 91 w 186"/>
              <a:gd name="T1" fmla="*/ 22 h 90"/>
              <a:gd name="T2" fmla="*/ 93 w 186"/>
              <a:gd name="T3" fmla="*/ 21 h 90"/>
              <a:gd name="T4" fmla="*/ 100 w 186"/>
              <a:gd name="T5" fmla="*/ 21 h 90"/>
              <a:gd name="T6" fmla="*/ 109 w 186"/>
              <a:gd name="T7" fmla="*/ 21 h 90"/>
              <a:gd name="T8" fmla="*/ 115 w 186"/>
              <a:gd name="T9" fmla="*/ 26 h 90"/>
              <a:gd name="T10" fmla="*/ 115 w 186"/>
              <a:gd name="T11" fmla="*/ 57 h 90"/>
              <a:gd name="T12" fmla="*/ 110 w 186"/>
              <a:gd name="T13" fmla="*/ 62 h 90"/>
              <a:gd name="T14" fmla="*/ 100 w 186"/>
              <a:gd name="T15" fmla="*/ 62 h 90"/>
              <a:gd name="T16" fmla="*/ 99 w 186"/>
              <a:gd name="T17" fmla="*/ 62 h 90"/>
              <a:gd name="T18" fmla="*/ 96 w 186"/>
              <a:gd name="T19" fmla="*/ 62 h 90"/>
              <a:gd name="T20" fmla="*/ 88 w 186"/>
              <a:gd name="T21" fmla="*/ 69 h 90"/>
              <a:gd name="T22" fmla="*/ 86 w 186"/>
              <a:gd name="T23" fmla="*/ 90 h 90"/>
              <a:gd name="T24" fmla="*/ 186 w 186"/>
              <a:gd name="T25" fmla="*/ 90 h 90"/>
              <a:gd name="T26" fmla="*/ 93 w 186"/>
              <a:gd name="T27" fmla="*/ 0 h 90"/>
              <a:gd name="T28" fmla="*/ 0 w 186"/>
              <a:gd name="T29" fmla="*/ 90 h 90"/>
              <a:gd name="T30" fmla="*/ 62 w 186"/>
              <a:gd name="T31" fmla="*/ 90 h 90"/>
              <a:gd name="T32" fmla="*/ 91 w 186"/>
              <a:gd name="T3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90">
                <a:moveTo>
                  <a:pt x="91" y="22"/>
                </a:moveTo>
                <a:cubicBezTo>
                  <a:pt x="92" y="22"/>
                  <a:pt x="92" y="21"/>
                  <a:pt x="93" y="21"/>
                </a:cubicBezTo>
                <a:cubicBezTo>
                  <a:pt x="95" y="20"/>
                  <a:pt x="100" y="21"/>
                  <a:pt x="100" y="21"/>
                </a:cubicBezTo>
                <a:cubicBezTo>
                  <a:pt x="109" y="21"/>
                  <a:pt x="109" y="21"/>
                  <a:pt x="109" y="21"/>
                </a:cubicBezTo>
                <a:cubicBezTo>
                  <a:pt x="113" y="21"/>
                  <a:pt x="115" y="22"/>
                  <a:pt x="115" y="26"/>
                </a:cubicBezTo>
                <a:cubicBezTo>
                  <a:pt x="115" y="57"/>
                  <a:pt x="115" y="57"/>
                  <a:pt x="115" y="57"/>
                </a:cubicBezTo>
                <a:cubicBezTo>
                  <a:pt x="115" y="61"/>
                  <a:pt x="113" y="62"/>
                  <a:pt x="110" y="62"/>
                </a:cubicBezTo>
                <a:cubicBezTo>
                  <a:pt x="100" y="62"/>
                  <a:pt x="100" y="62"/>
                  <a:pt x="100" y="62"/>
                </a:cubicBezTo>
                <a:cubicBezTo>
                  <a:pt x="99" y="62"/>
                  <a:pt x="99" y="62"/>
                  <a:pt x="99" y="62"/>
                </a:cubicBezTo>
                <a:cubicBezTo>
                  <a:pt x="96" y="62"/>
                  <a:pt x="96" y="62"/>
                  <a:pt x="96" y="62"/>
                </a:cubicBezTo>
                <a:cubicBezTo>
                  <a:pt x="91" y="62"/>
                  <a:pt x="90" y="64"/>
                  <a:pt x="88" y="69"/>
                </a:cubicBezTo>
                <a:cubicBezTo>
                  <a:pt x="87" y="72"/>
                  <a:pt x="86" y="84"/>
                  <a:pt x="86" y="90"/>
                </a:cubicBezTo>
                <a:cubicBezTo>
                  <a:pt x="186" y="90"/>
                  <a:pt x="186" y="90"/>
                  <a:pt x="186" y="90"/>
                </a:cubicBezTo>
                <a:cubicBezTo>
                  <a:pt x="185" y="40"/>
                  <a:pt x="144" y="0"/>
                  <a:pt x="93" y="0"/>
                </a:cubicBezTo>
                <a:cubicBezTo>
                  <a:pt x="42" y="0"/>
                  <a:pt x="1" y="40"/>
                  <a:pt x="0" y="90"/>
                </a:cubicBezTo>
                <a:cubicBezTo>
                  <a:pt x="62" y="90"/>
                  <a:pt x="62" y="90"/>
                  <a:pt x="62" y="90"/>
                </a:cubicBezTo>
                <a:cubicBezTo>
                  <a:pt x="63" y="55"/>
                  <a:pt x="73" y="31"/>
                  <a:pt x="91" y="2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1" name="Freeform 94"/>
          <p:cNvSpPr/>
          <p:nvPr/>
        </p:nvSpPr>
        <p:spPr bwMode="auto">
          <a:xfrm>
            <a:off x="7785100" y="2209800"/>
            <a:ext cx="420688" cy="220663"/>
          </a:xfrm>
          <a:custGeom>
            <a:avLst/>
            <a:gdLst>
              <a:gd name="T0" fmla="*/ 15 w 186"/>
              <a:gd name="T1" fmla="*/ 30 h 98"/>
              <a:gd name="T2" fmla="*/ 30 w 186"/>
              <a:gd name="T3" fmla="*/ 15 h 98"/>
              <a:gd name="T4" fmla="*/ 156 w 186"/>
              <a:gd name="T5" fmla="*/ 15 h 98"/>
              <a:gd name="T6" fmla="*/ 171 w 186"/>
              <a:gd name="T7" fmla="*/ 30 h 98"/>
              <a:gd name="T8" fmla="*/ 171 w 186"/>
              <a:gd name="T9" fmla="*/ 98 h 98"/>
              <a:gd name="T10" fmla="*/ 186 w 186"/>
              <a:gd name="T11" fmla="*/ 98 h 98"/>
              <a:gd name="T12" fmla="*/ 186 w 186"/>
              <a:gd name="T13" fmla="*/ 30 h 98"/>
              <a:gd name="T14" fmla="*/ 156 w 186"/>
              <a:gd name="T15" fmla="*/ 0 h 98"/>
              <a:gd name="T16" fmla="*/ 30 w 186"/>
              <a:gd name="T17" fmla="*/ 0 h 98"/>
              <a:gd name="T18" fmla="*/ 0 w 186"/>
              <a:gd name="T19" fmla="*/ 30 h 98"/>
              <a:gd name="T20" fmla="*/ 0 w 186"/>
              <a:gd name="T21" fmla="*/ 98 h 98"/>
              <a:gd name="T22" fmla="*/ 15 w 186"/>
              <a:gd name="T23" fmla="*/ 98 h 98"/>
              <a:gd name="T24" fmla="*/ 15 w 186"/>
              <a:gd name="T25" fmla="*/ 3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8">
                <a:moveTo>
                  <a:pt x="15" y="30"/>
                </a:moveTo>
                <a:cubicBezTo>
                  <a:pt x="15" y="22"/>
                  <a:pt x="22" y="15"/>
                  <a:pt x="30" y="15"/>
                </a:cubicBezTo>
                <a:cubicBezTo>
                  <a:pt x="156" y="15"/>
                  <a:pt x="156" y="15"/>
                  <a:pt x="156" y="15"/>
                </a:cubicBezTo>
                <a:cubicBezTo>
                  <a:pt x="164" y="15"/>
                  <a:pt x="171" y="22"/>
                  <a:pt x="171" y="30"/>
                </a:cubicBezTo>
                <a:cubicBezTo>
                  <a:pt x="171" y="98"/>
                  <a:pt x="171" y="98"/>
                  <a:pt x="171" y="98"/>
                </a:cubicBezTo>
                <a:cubicBezTo>
                  <a:pt x="186" y="98"/>
                  <a:pt x="186" y="98"/>
                  <a:pt x="186" y="98"/>
                </a:cubicBezTo>
                <a:cubicBezTo>
                  <a:pt x="186" y="30"/>
                  <a:pt x="186" y="30"/>
                  <a:pt x="186" y="30"/>
                </a:cubicBezTo>
                <a:cubicBezTo>
                  <a:pt x="186" y="13"/>
                  <a:pt x="173" y="0"/>
                  <a:pt x="156" y="0"/>
                </a:cubicBezTo>
                <a:cubicBezTo>
                  <a:pt x="30" y="0"/>
                  <a:pt x="30" y="0"/>
                  <a:pt x="30" y="0"/>
                </a:cubicBezTo>
                <a:cubicBezTo>
                  <a:pt x="13" y="0"/>
                  <a:pt x="0" y="13"/>
                  <a:pt x="0" y="30"/>
                </a:cubicBezTo>
                <a:cubicBezTo>
                  <a:pt x="0" y="98"/>
                  <a:pt x="0" y="98"/>
                  <a:pt x="0" y="98"/>
                </a:cubicBezTo>
                <a:cubicBezTo>
                  <a:pt x="15" y="98"/>
                  <a:pt x="15" y="98"/>
                  <a:pt x="15" y="98"/>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2" name="Freeform 95"/>
          <p:cNvSpPr/>
          <p:nvPr/>
        </p:nvSpPr>
        <p:spPr bwMode="auto">
          <a:xfrm>
            <a:off x="7785100" y="2441575"/>
            <a:ext cx="420688" cy="187325"/>
          </a:xfrm>
          <a:custGeom>
            <a:avLst/>
            <a:gdLst>
              <a:gd name="T0" fmla="*/ 171 w 186"/>
              <a:gd name="T1" fmla="*/ 53 h 83"/>
              <a:gd name="T2" fmla="*/ 156 w 186"/>
              <a:gd name="T3" fmla="*/ 68 h 83"/>
              <a:gd name="T4" fmla="*/ 30 w 186"/>
              <a:gd name="T5" fmla="*/ 68 h 83"/>
              <a:gd name="T6" fmla="*/ 15 w 186"/>
              <a:gd name="T7" fmla="*/ 53 h 83"/>
              <a:gd name="T8" fmla="*/ 15 w 186"/>
              <a:gd name="T9" fmla="*/ 0 h 83"/>
              <a:gd name="T10" fmla="*/ 0 w 186"/>
              <a:gd name="T11" fmla="*/ 0 h 83"/>
              <a:gd name="T12" fmla="*/ 0 w 186"/>
              <a:gd name="T13" fmla="*/ 53 h 83"/>
              <a:gd name="T14" fmla="*/ 30 w 186"/>
              <a:gd name="T15" fmla="*/ 83 h 83"/>
              <a:gd name="T16" fmla="*/ 156 w 186"/>
              <a:gd name="T17" fmla="*/ 83 h 83"/>
              <a:gd name="T18" fmla="*/ 186 w 186"/>
              <a:gd name="T19" fmla="*/ 53 h 83"/>
              <a:gd name="T20" fmla="*/ 186 w 186"/>
              <a:gd name="T21" fmla="*/ 0 h 83"/>
              <a:gd name="T22" fmla="*/ 171 w 186"/>
              <a:gd name="T23" fmla="*/ 0 h 83"/>
              <a:gd name="T24" fmla="*/ 171 w 186"/>
              <a:gd name="T25"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83">
                <a:moveTo>
                  <a:pt x="171" y="53"/>
                </a:moveTo>
                <a:cubicBezTo>
                  <a:pt x="171" y="61"/>
                  <a:pt x="164" y="68"/>
                  <a:pt x="156" y="68"/>
                </a:cubicBezTo>
                <a:cubicBezTo>
                  <a:pt x="30" y="68"/>
                  <a:pt x="30" y="68"/>
                  <a:pt x="30" y="68"/>
                </a:cubicBezTo>
                <a:cubicBezTo>
                  <a:pt x="22" y="68"/>
                  <a:pt x="15" y="61"/>
                  <a:pt x="15" y="53"/>
                </a:cubicBezTo>
                <a:cubicBezTo>
                  <a:pt x="15" y="0"/>
                  <a:pt x="15" y="0"/>
                  <a:pt x="15" y="0"/>
                </a:cubicBezTo>
                <a:cubicBezTo>
                  <a:pt x="0" y="0"/>
                  <a:pt x="0" y="0"/>
                  <a:pt x="0" y="0"/>
                </a:cubicBezTo>
                <a:cubicBezTo>
                  <a:pt x="0" y="53"/>
                  <a:pt x="0" y="53"/>
                  <a:pt x="0" y="53"/>
                </a:cubicBezTo>
                <a:cubicBezTo>
                  <a:pt x="0" y="70"/>
                  <a:pt x="13" y="83"/>
                  <a:pt x="30" y="83"/>
                </a:cubicBezTo>
                <a:cubicBezTo>
                  <a:pt x="156" y="83"/>
                  <a:pt x="156" y="83"/>
                  <a:pt x="156" y="83"/>
                </a:cubicBezTo>
                <a:cubicBezTo>
                  <a:pt x="173" y="83"/>
                  <a:pt x="186" y="70"/>
                  <a:pt x="186" y="53"/>
                </a:cubicBezTo>
                <a:cubicBezTo>
                  <a:pt x="186" y="0"/>
                  <a:pt x="186" y="0"/>
                  <a:pt x="186" y="0"/>
                </a:cubicBezTo>
                <a:cubicBezTo>
                  <a:pt x="171" y="0"/>
                  <a:pt x="171" y="0"/>
                  <a:pt x="171" y="0"/>
                </a:cubicBezTo>
                <a:lnTo>
                  <a:pt x="171" y="5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3" name="Freeform 96"/>
          <p:cNvSpPr/>
          <p:nvPr/>
        </p:nvSpPr>
        <p:spPr bwMode="auto">
          <a:xfrm>
            <a:off x="7948613" y="2301875"/>
            <a:ext cx="184150" cy="80963"/>
          </a:xfrm>
          <a:custGeom>
            <a:avLst/>
            <a:gdLst>
              <a:gd name="T0" fmla="*/ 8 w 82"/>
              <a:gd name="T1" fmla="*/ 16 h 36"/>
              <a:gd name="T2" fmla="*/ 16 w 82"/>
              <a:gd name="T3" fmla="*/ 8 h 36"/>
              <a:gd name="T4" fmla="*/ 39 w 82"/>
              <a:gd name="T5" fmla="*/ 8 h 36"/>
              <a:gd name="T6" fmla="*/ 39 w 82"/>
              <a:gd name="T7" fmla="*/ 36 h 36"/>
              <a:gd name="T8" fmla="*/ 44 w 82"/>
              <a:gd name="T9" fmla="*/ 36 h 36"/>
              <a:gd name="T10" fmla="*/ 44 w 82"/>
              <a:gd name="T11" fmla="*/ 8 h 36"/>
              <a:gd name="T12" fmla="*/ 66 w 82"/>
              <a:gd name="T13" fmla="*/ 8 h 36"/>
              <a:gd name="T14" fmla="*/ 74 w 82"/>
              <a:gd name="T15" fmla="*/ 16 h 36"/>
              <a:gd name="T16" fmla="*/ 74 w 82"/>
              <a:gd name="T17" fmla="*/ 36 h 36"/>
              <a:gd name="T18" fmla="*/ 82 w 82"/>
              <a:gd name="T19" fmla="*/ 36 h 36"/>
              <a:gd name="T20" fmla="*/ 82 w 82"/>
              <a:gd name="T21" fmla="*/ 14 h 36"/>
              <a:gd name="T22" fmla="*/ 69 w 82"/>
              <a:gd name="T23" fmla="*/ 0 h 36"/>
              <a:gd name="T24" fmla="*/ 14 w 82"/>
              <a:gd name="T25" fmla="*/ 0 h 36"/>
              <a:gd name="T26" fmla="*/ 0 w 82"/>
              <a:gd name="T27" fmla="*/ 14 h 36"/>
              <a:gd name="T28" fmla="*/ 0 w 82"/>
              <a:gd name="T29" fmla="*/ 36 h 36"/>
              <a:gd name="T30" fmla="*/ 8 w 82"/>
              <a:gd name="T31" fmla="*/ 36 h 36"/>
              <a:gd name="T32" fmla="*/ 8 w 82"/>
              <a:gd name="T33"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36">
                <a:moveTo>
                  <a:pt x="8" y="16"/>
                </a:moveTo>
                <a:cubicBezTo>
                  <a:pt x="8" y="12"/>
                  <a:pt x="12" y="8"/>
                  <a:pt x="16" y="8"/>
                </a:cubicBezTo>
                <a:cubicBezTo>
                  <a:pt x="39" y="8"/>
                  <a:pt x="39" y="8"/>
                  <a:pt x="39" y="8"/>
                </a:cubicBezTo>
                <a:cubicBezTo>
                  <a:pt x="39" y="36"/>
                  <a:pt x="39" y="36"/>
                  <a:pt x="39" y="36"/>
                </a:cubicBezTo>
                <a:cubicBezTo>
                  <a:pt x="44" y="36"/>
                  <a:pt x="44" y="36"/>
                  <a:pt x="44" y="36"/>
                </a:cubicBezTo>
                <a:cubicBezTo>
                  <a:pt x="44" y="8"/>
                  <a:pt x="44" y="8"/>
                  <a:pt x="44" y="8"/>
                </a:cubicBezTo>
                <a:cubicBezTo>
                  <a:pt x="66" y="8"/>
                  <a:pt x="66" y="8"/>
                  <a:pt x="66" y="8"/>
                </a:cubicBezTo>
                <a:cubicBezTo>
                  <a:pt x="70" y="8"/>
                  <a:pt x="74" y="12"/>
                  <a:pt x="74" y="16"/>
                </a:cubicBezTo>
                <a:cubicBezTo>
                  <a:pt x="74" y="36"/>
                  <a:pt x="74" y="36"/>
                  <a:pt x="74" y="36"/>
                </a:cubicBezTo>
                <a:cubicBezTo>
                  <a:pt x="82" y="36"/>
                  <a:pt x="82" y="36"/>
                  <a:pt x="82" y="36"/>
                </a:cubicBezTo>
                <a:cubicBezTo>
                  <a:pt x="82" y="14"/>
                  <a:pt x="82" y="14"/>
                  <a:pt x="82" y="14"/>
                </a:cubicBezTo>
                <a:cubicBezTo>
                  <a:pt x="82" y="6"/>
                  <a:pt x="76" y="0"/>
                  <a:pt x="69" y="0"/>
                </a:cubicBezTo>
                <a:cubicBezTo>
                  <a:pt x="14" y="0"/>
                  <a:pt x="14" y="0"/>
                  <a:pt x="14" y="0"/>
                </a:cubicBezTo>
                <a:cubicBezTo>
                  <a:pt x="6" y="0"/>
                  <a:pt x="0" y="6"/>
                  <a:pt x="0" y="14"/>
                </a:cubicBezTo>
                <a:cubicBezTo>
                  <a:pt x="0" y="36"/>
                  <a:pt x="0" y="36"/>
                  <a:pt x="0" y="36"/>
                </a:cubicBezTo>
                <a:cubicBezTo>
                  <a:pt x="8" y="36"/>
                  <a:pt x="8" y="36"/>
                  <a:pt x="8" y="36"/>
                </a:cubicBezTo>
                <a:lnTo>
                  <a:pt x="8"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4" name="Freeform 97"/>
          <p:cNvSpPr/>
          <p:nvPr/>
        </p:nvSpPr>
        <p:spPr bwMode="auto">
          <a:xfrm>
            <a:off x="7948613" y="2392363"/>
            <a:ext cx="184150" cy="101600"/>
          </a:xfrm>
          <a:custGeom>
            <a:avLst/>
            <a:gdLst>
              <a:gd name="T0" fmla="*/ 0 w 82"/>
              <a:gd name="T1" fmla="*/ 0 h 45"/>
              <a:gd name="T2" fmla="*/ 0 w 82"/>
              <a:gd name="T3" fmla="*/ 28 h 45"/>
              <a:gd name="T4" fmla="*/ 9 w 82"/>
              <a:gd name="T5" fmla="*/ 28 h 45"/>
              <a:gd name="T6" fmla="*/ 15 w 82"/>
              <a:gd name="T7" fmla="*/ 23 h 45"/>
              <a:gd name="T8" fmla="*/ 22 w 82"/>
              <a:gd name="T9" fmla="*/ 30 h 45"/>
              <a:gd name="T10" fmla="*/ 15 w 82"/>
              <a:gd name="T11" fmla="*/ 36 h 45"/>
              <a:gd name="T12" fmla="*/ 9 w 82"/>
              <a:gd name="T13" fmla="*/ 31 h 45"/>
              <a:gd name="T14" fmla="*/ 0 w 82"/>
              <a:gd name="T15" fmla="*/ 31 h 45"/>
              <a:gd name="T16" fmla="*/ 0 w 82"/>
              <a:gd name="T17" fmla="*/ 45 h 45"/>
              <a:gd name="T18" fmla="*/ 82 w 82"/>
              <a:gd name="T19" fmla="*/ 45 h 45"/>
              <a:gd name="T20" fmla="*/ 82 w 82"/>
              <a:gd name="T21" fmla="*/ 31 h 45"/>
              <a:gd name="T22" fmla="*/ 74 w 82"/>
              <a:gd name="T23" fmla="*/ 31 h 45"/>
              <a:gd name="T24" fmla="*/ 67 w 82"/>
              <a:gd name="T25" fmla="*/ 36 h 45"/>
              <a:gd name="T26" fmla="*/ 61 w 82"/>
              <a:gd name="T27" fmla="*/ 30 h 45"/>
              <a:gd name="T28" fmla="*/ 67 w 82"/>
              <a:gd name="T29" fmla="*/ 23 h 45"/>
              <a:gd name="T30" fmla="*/ 74 w 82"/>
              <a:gd name="T31" fmla="*/ 28 h 45"/>
              <a:gd name="T32" fmla="*/ 82 w 82"/>
              <a:gd name="T33" fmla="*/ 28 h 45"/>
              <a:gd name="T34" fmla="*/ 82 w 82"/>
              <a:gd name="T35" fmla="*/ 0 h 45"/>
              <a:gd name="T36" fmla="*/ 0 w 82"/>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45">
                <a:moveTo>
                  <a:pt x="0" y="0"/>
                </a:moveTo>
                <a:cubicBezTo>
                  <a:pt x="0" y="28"/>
                  <a:pt x="0" y="28"/>
                  <a:pt x="0" y="28"/>
                </a:cubicBezTo>
                <a:cubicBezTo>
                  <a:pt x="9" y="28"/>
                  <a:pt x="9" y="28"/>
                  <a:pt x="9" y="28"/>
                </a:cubicBezTo>
                <a:cubicBezTo>
                  <a:pt x="9" y="25"/>
                  <a:pt x="12" y="23"/>
                  <a:pt x="15" y="23"/>
                </a:cubicBezTo>
                <a:cubicBezTo>
                  <a:pt x="19" y="23"/>
                  <a:pt x="22" y="26"/>
                  <a:pt x="22" y="30"/>
                </a:cubicBezTo>
                <a:cubicBezTo>
                  <a:pt x="22" y="33"/>
                  <a:pt x="19" y="36"/>
                  <a:pt x="15" y="36"/>
                </a:cubicBezTo>
                <a:cubicBezTo>
                  <a:pt x="12" y="36"/>
                  <a:pt x="9" y="34"/>
                  <a:pt x="9" y="31"/>
                </a:cubicBezTo>
                <a:cubicBezTo>
                  <a:pt x="0" y="31"/>
                  <a:pt x="0" y="31"/>
                  <a:pt x="0" y="31"/>
                </a:cubicBezTo>
                <a:cubicBezTo>
                  <a:pt x="0" y="45"/>
                  <a:pt x="0" y="45"/>
                  <a:pt x="0" y="45"/>
                </a:cubicBezTo>
                <a:cubicBezTo>
                  <a:pt x="82" y="45"/>
                  <a:pt x="82" y="45"/>
                  <a:pt x="82" y="45"/>
                </a:cubicBezTo>
                <a:cubicBezTo>
                  <a:pt x="82" y="31"/>
                  <a:pt x="82" y="31"/>
                  <a:pt x="82" y="31"/>
                </a:cubicBezTo>
                <a:cubicBezTo>
                  <a:pt x="74" y="31"/>
                  <a:pt x="74" y="31"/>
                  <a:pt x="74" y="31"/>
                </a:cubicBezTo>
                <a:cubicBezTo>
                  <a:pt x="73" y="34"/>
                  <a:pt x="70" y="36"/>
                  <a:pt x="67" y="36"/>
                </a:cubicBezTo>
                <a:cubicBezTo>
                  <a:pt x="64" y="36"/>
                  <a:pt x="61" y="33"/>
                  <a:pt x="61" y="30"/>
                </a:cubicBezTo>
                <a:cubicBezTo>
                  <a:pt x="61" y="26"/>
                  <a:pt x="64" y="23"/>
                  <a:pt x="67" y="23"/>
                </a:cubicBezTo>
                <a:cubicBezTo>
                  <a:pt x="70" y="23"/>
                  <a:pt x="73" y="25"/>
                  <a:pt x="74" y="28"/>
                </a:cubicBezTo>
                <a:cubicBezTo>
                  <a:pt x="82" y="28"/>
                  <a:pt x="82" y="28"/>
                  <a:pt x="82" y="28"/>
                </a:cubicBezTo>
                <a:cubicBezTo>
                  <a:pt x="82" y="0"/>
                  <a:pt x="82" y="0"/>
                  <a:pt x="82"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5" name="Freeform 98"/>
          <p:cNvSpPr/>
          <p:nvPr/>
        </p:nvSpPr>
        <p:spPr bwMode="auto">
          <a:xfrm>
            <a:off x="7964488" y="2501900"/>
            <a:ext cx="33337" cy="34925"/>
          </a:xfrm>
          <a:custGeom>
            <a:avLst/>
            <a:gdLst>
              <a:gd name="T0" fmla="*/ 0 w 15"/>
              <a:gd name="T1" fmla="*/ 8 h 15"/>
              <a:gd name="T2" fmla="*/ 8 w 15"/>
              <a:gd name="T3" fmla="*/ 15 h 15"/>
              <a:gd name="T4" fmla="*/ 15 w 15"/>
              <a:gd name="T5" fmla="*/ 8 h 15"/>
              <a:gd name="T6" fmla="*/ 15 w 15"/>
              <a:gd name="T7" fmla="*/ 0 h 15"/>
              <a:gd name="T8" fmla="*/ 0 w 15"/>
              <a:gd name="T9" fmla="*/ 0 h 15"/>
              <a:gd name="T10" fmla="*/ 0 w 15"/>
              <a:gd name="T11" fmla="*/ 8 h 15"/>
            </a:gdLst>
            <a:ahLst/>
            <a:cxnLst>
              <a:cxn ang="0">
                <a:pos x="T0" y="T1"/>
              </a:cxn>
              <a:cxn ang="0">
                <a:pos x="T2" y="T3"/>
              </a:cxn>
              <a:cxn ang="0">
                <a:pos x="T4" y="T5"/>
              </a:cxn>
              <a:cxn ang="0">
                <a:pos x="T6" y="T7"/>
              </a:cxn>
              <a:cxn ang="0">
                <a:pos x="T8" y="T9"/>
              </a:cxn>
              <a:cxn ang="0">
                <a:pos x="T10" y="T11"/>
              </a:cxn>
            </a:cxnLst>
            <a:rect l="0" t="0" r="r" b="b"/>
            <a:pathLst>
              <a:path w="15" h="15">
                <a:moveTo>
                  <a:pt x="0" y="8"/>
                </a:moveTo>
                <a:cubicBezTo>
                  <a:pt x="0" y="12"/>
                  <a:pt x="4" y="15"/>
                  <a:pt x="8" y="15"/>
                </a:cubicBezTo>
                <a:cubicBezTo>
                  <a:pt x="11" y="15"/>
                  <a:pt x="15" y="12"/>
                  <a:pt x="15" y="8"/>
                </a:cubicBezTo>
                <a:cubicBezTo>
                  <a:pt x="15" y="0"/>
                  <a:pt x="15" y="0"/>
                  <a:pt x="15" y="0"/>
                </a:cubicBezTo>
                <a:cubicBezTo>
                  <a:pt x="0" y="0"/>
                  <a:pt x="0" y="0"/>
                  <a:pt x="0" y="0"/>
                </a:cubicBezTo>
                <a:lnTo>
                  <a:pt x="0"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6" name="Freeform 99"/>
          <p:cNvSpPr/>
          <p:nvPr/>
        </p:nvSpPr>
        <p:spPr bwMode="auto">
          <a:xfrm>
            <a:off x="8085138" y="2501900"/>
            <a:ext cx="31750" cy="34925"/>
          </a:xfrm>
          <a:custGeom>
            <a:avLst/>
            <a:gdLst>
              <a:gd name="T0" fmla="*/ 0 w 14"/>
              <a:gd name="T1" fmla="*/ 8 h 15"/>
              <a:gd name="T2" fmla="*/ 7 w 14"/>
              <a:gd name="T3" fmla="*/ 15 h 15"/>
              <a:gd name="T4" fmla="*/ 14 w 14"/>
              <a:gd name="T5" fmla="*/ 8 h 15"/>
              <a:gd name="T6" fmla="*/ 14 w 14"/>
              <a:gd name="T7" fmla="*/ 0 h 15"/>
              <a:gd name="T8" fmla="*/ 0 w 14"/>
              <a:gd name="T9" fmla="*/ 0 h 15"/>
              <a:gd name="T10" fmla="*/ 0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0" y="8"/>
                </a:moveTo>
                <a:cubicBezTo>
                  <a:pt x="0" y="12"/>
                  <a:pt x="3" y="15"/>
                  <a:pt x="7" y="15"/>
                </a:cubicBezTo>
                <a:cubicBezTo>
                  <a:pt x="11" y="15"/>
                  <a:pt x="14" y="12"/>
                  <a:pt x="14" y="8"/>
                </a:cubicBezTo>
                <a:cubicBezTo>
                  <a:pt x="14" y="0"/>
                  <a:pt x="14" y="0"/>
                  <a:pt x="14" y="0"/>
                </a:cubicBezTo>
                <a:cubicBezTo>
                  <a:pt x="0" y="0"/>
                  <a:pt x="0" y="0"/>
                  <a:pt x="0" y="0"/>
                </a:cubicBezTo>
                <a:lnTo>
                  <a:pt x="0"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7" name="Freeform 100"/>
          <p:cNvSpPr/>
          <p:nvPr/>
        </p:nvSpPr>
        <p:spPr bwMode="auto">
          <a:xfrm>
            <a:off x="7858125" y="2317750"/>
            <a:ext cx="63500" cy="219075"/>
          </a:xfrm>
          <a:custGeom>
            <a:avLst/>
            <a:gdLst>
              <a:gd name="T0" fmla="*/ 17 w 28"/>
              <a:gd name="T1" fmla="*/ 97 h 97"/>
              <a:gd name="T2" fmla="*/ 17 w 28"/>
              <a:gd name="T3" fmla="*/ 58 h 97"/>
              <a:gd name="T4" fmla="*/ 17 w 28"/>
              <a:gd name="T5" fmla="*/ 53 h 97"/>
              <a:gd name="T6" fmla="*/ 17 w 28"/>
              <a:gd name="T7" fmla="*/ 28 h 97"/>
              <a:gd name="T8" fmla="*/ 28 w 28"/>
              <a:gd name="T9" fmla="*/ 14 h 97"/>
              <a:gd name="T10" fmla="*/ 14 w 28"/>
              <a:gd name="T11" fmla="*/ 0 h 97"/>
              <a:gd name="T12" fmla="*/ 0 w 28"/>
              <a:gd name="T13" fmla="*/ 14 h 97"/>
              <a:gd name="T14" fmla="*/ 11 w 28"/>
              <a:gd name="T15" fmla="*/ 28 h 97"/>
              <a:gd name="T16" fmla="*/ 11 w 28"/>
              <a:gd name="T17" fmla="*/ 53 h 97"/>
              <a:gd name="T18" fmla="*/ 11 w 28"/>
              <a:gd name="T19" fmla="*/ 58 h 97"/>
              <a:gd name="T20" fmla="*/ 11 w 28"/>
              <a:gd name="T21" fmla="*/ 97 h 97"/>
              <a:gd name="T22" fmla="*/ 17 w 28"/>
              <a:gd name="T23"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97">
                <a:moveTo>
                  <a:pt x="17" y="97"/>
                </a:moveTo>
                <a:cubicBezTo>
                  <a:pt x="17" y="58"/>
                  <a:pt x="17" y="58"/>
                  <a:pt x="17" y="58"/>
                </a:cubicBezTo>
                <a:cubicBezTo>
                  <a:pt x="17" y="53"/>
                  <a:pt x="17" y="53"/>
                  <a:pt x="17" y="53"/>
                </a:cubicBezTo>
                <a:cubicBezTo>
                  <a:pt x="17" y="28"/>
                  <a:pt x="17" y="28"/>
                  <a:pt x="17" y="28"/>
                </a:cubicBezTo>
                <a:cubicBezTo>
                  <a:pt x="23" y="27"/>
                  <a:pt x="28" y="21"/>
                  <a:pt x="28" y="14"/>
                </a:cubicBezTo>
                <a:cubicBezTo>
                  <a:pt x="28" y="7"/>
                  <a:pt x="22" y="0"/>
                  <a:pt x="14" y="0"/>
                </a:cubicBezTo>
                <a:cubicBezTo>
                  <a:pt x="6" y="0"/>
                  <a:pt x="0" y="7"/>
                  <a:pt x="0" y="14"/>
                </a:cubicBezTo>
                <a:cubicBezTo>
                  <a:pt x="0" y="21"/>
                  <a:pt x="5" y="27"/>
                  <a:pt x="11" y="28"/>
                </a:cubicBezTo>
                <a:cubicBezTo>
                  <a:pt x="11" y="53"/>
                  <a:pt x="11" y="53"/>
                  <a:pt x="11" y="53"/>
                </a:cubicBezTo>
                <a:cubicBezTo>
                  <a:pt x="11" y="58"/>
                  <a:pt x="11" y="58"/>
                  <a:pt x="11" y="58"/>
                </a:cubicBezTo>
                <a:cubicBezTo>
                  <a:pt x="11" y="97"/>
                  <a:pt x="11" y="97"/>
                  <a:pt x="11" y="97"/>
                </a:cubicBezTo>
                <a:lnTo>
                  <a:pt x="17" y="9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8" name="Freeform 101"/>
          <p:cNvSpPr/>
          <p:nvPr/>
        </p:nvSpPr>
        <p:spPr bwMode="auto">
          <a:xfrm>
            <a:off x="757238" y="2841625"/>
            <a:ext cx="420687" cy="203200"/>
          </a:xfrm>
          <a:custGeom>
            <a:avLst/>
            <a:gdLst>
              <a:gd name="T0" fmla="*/ 156 w 186"/>
              <a:gd name="T1" fmla="*/ 0 h 90"/>
              <a:gd name="T2" fmla="*/ 30 w 186"/>
              <a:gd name="T3" fmla="*/ 0 h 90"/>
              <a:gd name="T4" fmla="*/ 0 w 186"/>
              <a:gd name="T5" fmla="*/ 30 h 90"/>
              <a:gd name="T6" fmla="*/ 0 w 186"/>
              <a:gd name="T7" fmla="*/ 90 h 90"/>
              <a:gd name="T8" fmla="*/ 15 w 186"/>
              <a:gd name="T9" fmla="*/ 90 h 90"/>
              <a:gd name="T10" fmla="*/ 15 w 186"/>
              <a:gd name="T11" fmla="*/ 30 h 90"/>
              <a:gd name="T12" fmla="*/ 30 w 186"/>
              <a:gd name="T13" fmla="*/ 15 h 90"/>
              <a:gd name="T14" fmla="*/ 156 w 186"/>
              <a:gd name="T15" fmla="*/ 15 h 90"/>
              <a:gd name="T16" fmla="*/ 171 w 186"/>
              <a:gd name="T17" fmla="*/ 30 h 90"/>
              <a:gd name="T18" fmla="*/ 171 w 186"/>
              <a:gd name="T19" fmla="*/ 90 h 90"/>
              <a:gd name="T20" fmla="*/ 186 w 186"/>
              <a:gd name="T21" fmla="*/ 90 h 90"/>
              <a:gd name="T22" fmla="*/ 186 w 186"/>
              <a:gd name="T23" fmla="*/ 30 h 90"/>
              <a:gd name="T24" fmla="*/ 156 w 186"/>
              <a:gd name="T2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6" y="0"/>
                </a:moveTo>
                <a:cubicBezTo>
                  <a:pt x="30" y="0"/>
                  <a:pt x="30" y="0"/>
                  <a:pt x="30" y="0"/>
                </a:cubicBezTo>
                <a:cubicBezTo>
                  <a:pt x="13" y="0"/>
                  <a:pt x="0" y="13"/>
                  <a:pt x="0" y="30"/>
                </a:cubicBezTo>
                <a:cubicBezTo>
                  <a:pt x="0" y="90"/>
                  <a:pt x="0" y="90"/>
                  <a:pt x="0" y="90"/>
                </a:cubicBezTo>
                <a:cubicBezTo>
                  <a:pt x="15" y="90"/>
                  <a:pt x="15" y="90"/>
                  <a:pt x="15" y="90"/>
                </a:cubicBezTo>
                <a:cubicBezTo>
                  <a:pt x="15" y="30"/>
                  <a:pt x="15" y="30"/>
                  <a:pt x="15" y="30"/>
                </a:cubicBez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89" name="Freeform 102"/>
          <p:cNvSpPr/>
          <p:nvPr/>
        </p:nvSpPr>
        <p:spPr bwMode="auto">
          <a:xfrm>
            <a:off x="757238"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0" name="Freeform 103"/>
          <p:cNvSpPr/>
          <p:nvPr/>
        </p:nvSpPr>
        <p:spPr bwMode="auto">
          <a:xfrm>
            <a:off x="873125" y="3003550"/>
            <a:ext cx="188913" cy="120650"/>
          </a:xfrm>
          <a:custGeom>
            <a:avLst/>
            <a:gdLst>
              <a:gd name="T0" fmla="*/ 0 w 84"/>
              <a:gd name="T1" fmla="*/ 22 h 53"/>
              <a:gd name="T2" fmla="*/ 0 w 84"/>
              <a:gd name="T3" fmla="*/ 34 h 53"/>
              <a:gd name="T4" fmla="*/ 9 w 84"/>
              <a:gd name="T5" fmla="*/ 34 h 53"/>
              <a:gd name="T6" fmla="*/ 16 w 84"/>
              <a:gd name="T7" fmla="*/ 29 h 53"/>
              <a:gd name="T8" fmla="*/ 23 w 84"/>
              <a:gd name="T9" fmla="*/ 35 h 53"/>
              <a:gd name="T10" fmla="*/ 16 w 84"/>
              <a:gd name="T11" fmla="*/ 42 h 53"/>
              <a:gd name="T12" fmla="*/ 10 w 84"/>
              <a:gd name="T13" fmla="*/ 37 h 53"/>
              <a:gd name="T14" fmla="*/ 0 w 84"/>
              <a:gd name="T15" fmla="*/ 37 h 53"/>
              <a:gd name="T16" fmla="*/ 0 w 84"/>
              <a:gd name="T17" fmla="*/ 39 h 53"/>
              <a:gd name="T18" fmla="*/ 15 w 84"/>
              <a:gd name="T19" fmla="*/ 53 h 53"/>
              <a:gd name="T20" fmla="*/ 69 w 84"/>
              <a:gd name="T21" fmla="*/ 53 h 53"/>
              <a:gd name="T22" fmla="*/ 84 w 84"/>
              <a:gd name="T23" fmla="*/ 39 h 53"/>
              <a:gd name="T24" fmla="*/ 84 w 84"/>
              <a:gd name="T25" fmla="*/ 37 h 53"/>
              <a:gd name="T26" fmla="*/ 74 w 84"/>
              <a:gd name="T27" fmla="*/ 37 h 53"/>
              <a:gd name="T28" fmla="*/ 68 w 84"/>
              <a:gd name="T29" fmla="*/ 42 h 53"/>
              <a:gd name="T30" fmla="*/ 61 w 84"/>
              <a:gd name="T31" fmla="*/ 35 h 53"/>
              <a:gd name="T32" fmla="*/ 68 w 84"/>
              <a:gd name="T33" fmla="*/ 29 h 53"/>
              <a:gd name="T34" fmla="*/ 75 w 84"/>
              <a:gd name="T35" fmla="*/ 34 h 53"/>
              <a:gd name="T36" fmla="*/ 84 w 84"/>
              <a:gd name="T37" fmla="*/ 34 h 53"/>
              <a:gd name="T38" fmla="*/ 84 w 84"/>
              <a:gd name="T39" fmla="*/ 22 h 53"/>
              <a:gd name="T40" fmla="*/ 84 w 84"/>
              <a:gd name="T41" fmla="*/ 17 h 53"/>
              <a:gd name="T42" fmla="*/ 84 w 84"/>
              <a:gd name="T43" fmla="*/ 0 h 53"/>
              <a:gd name="T44" fmla="*/ 77 w 84"/>
              <a:gd name="T45" fmla="*/ 0 h 53"/>
              <a:gd name="T46" fmla="*/ 77 w 84"/>
              <a:gd name="T47" fmla="*/ 10 h 53"/>
              <a:gd name="T48" fmla="*/ 72 w 84"/>
              <a:gd name="T49" fmla="*/ 15 h 53"/>
              <a:gd name="T50" fmla="*/ 12 w 84"/>
              <a:gd name="T51" fmla="*/ 15 h 53"/>
              <a:gd name="T52" fmla="*/ 7 w 84"/>
              <a:gd name="T53" fmla="*/ 10 h 53"/>
              <a:gd name="T54" fmla="*/ 7 w 84"/>
              <a:gd name="T55" fmla="*/ 0 h 53"/>
              <a:gd name="T56" fmla="*/ 0 w 84"/>
              <a:gd name="T57" fmla="*/ 0 h 53"/>
              <a:gd name="T58" fmla="*/ 0 w 84"/>
              <a:gd name="T59" fmla="*/ 17 h 53"/>
              <a:gd name="T60" fmla="*/ 0 w 84"/>
              <a:gd name="T61" fmla="*/ 2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53">
                <a:moveTo>
                  <a:pt x="0" y="22"/>
                </a:moveTo>
                <a:cubicBezTo>
                  <a:pt x="0" y="34"/>
                  <a:pt x="0" y="34"/>
                  <a:pt x="0" y="34"/>
                </a:cubicBezTo>
                <a:cubicBezTo>
                  <a:pt x="9" y="34"/>
                  <a:pt x="9" y="34"/>
                  <a:pt x="9" y="34"/>
                </a:cubicBezTo>
                <a:cubicBezTo>
                  <a:pt x="10" y="31"/>
                  <a:pt x="13" y="29"/>
                  <a:pt x="16" y="29"/>
                </a:cubicBezTo>
                <a:cubicBezTo>
                  <a:pt x="20" y="29"/>
                  <a:pt x="23" y="32"/>
                  <a:pt x="23" y="35"/>
                </a:cubicBezTo>
                <a:cubicBezTo>
                  <a:pt x="23" y="39"/>
                  <a:pt x="20" y="42"/>
                  <a:pt x="16" y="42"/>
                </a:cubicBezTo>
                <a:cubicBezTo>
                  <a:pt x="13" y="42"/>
                  <a:pt x="10" y="40"/>
                  <a:pt x="10" y="37"/>
                </a:cubicBezTo>
                <a:cubicBezTo>
                  <a:pt x="0" y="37"/>
                  <a:pt x="0" y="37"/>
                  <a:pt x="0" y="37"/>
                </a:cubicBezTo>
                <a:cubicBezTo>
                  <a:pt x="0" y="39"/>
                  <a:pt x="0" y="39"/>
                  <a:pt x="0" y="39"/>
                </a:cubicBezTo>
                <a:cubicBezTo>
                  <a:pt x="0" y="47"/>
                  <a:pt x="7" y="53"/>
                  <a:pt x="15" y="53"/>
                </a:cubicBezTo>
                <a:cubicBezTo>
                  <a:pt x="69" y="53"/>
                  <a:pt x="69" y="53"/>
                  <a:pt x="69" y="53"/>
                </a:cubicBezTo>
                <a:cubicBezTo>
                  <a:pt x="77" y="53"/>
                  <a:pt x="84" y="47"/>
                  <a:pt x="84" y="39"/>
                </a:cubicBezTo>
                <a:cubicBezTo>
                  <a:pt x="84" y="37"/>
                  <a:pt x="84" y="37"/>
                  <a:pt x="84" y="37"/>
                </a:cubicBezTo>
                <a:cubicBezTo>
                  <a:pt x="74" y="37"/>
                  <a:pt x="74" y="37"/>
                  <a:pt x="74" y="37"/>
                </a:cubicBezTo>
                <a:cubicBezTo>
                  <a:pt x="74" y="40"/>
                  <a:pt x="71" y="42"/>
                  <a:pt x="68" y="42"/>
                </a:cubicBezTo>
                <a:cubicBezTo>
                  <a:pt x="64" y="42"/>
                  <a:pt x="61" y="39"/>
                  <a:pt x="61" y="35"/>
                </a:cubicBezTo>
                <a:cubicBezTo>
                  <a:pt x="61" y="32"/>
                  <a:pt x="64" y="29"/>
                  <a:pt x="68" y="29"/>
                </a:cubicBezTo>
                <a:cubicBezTo>
                  <a:pt x="71" y="29"/>
                  <a:pt x="74" y="31"/>
                  <a:pt x="75" y="34"/>
                </a:cubicBezTo>
                <a:cubicBezTo>
                  <a:pt x="84" y="34"/>
                  <a:pt x="84" y="34"/>
                  <a:pt x="84" y="34"/>
                </a:cubicBezTo>
                <a:cubicBezTo>
                  <a:pt x="84" y="22"/>
                  <a:pt x="84" y="22"/>
                  <a:pt x="84" y="22"/>
                </a:cubicBezTo>
                <a:cubicBezTo>
                  <a:pt x="84" y="17"/>
                  <a:pt x="84" y="17"/>
                  <a:pt x="84" y="17"/>
                </a:cubicBezTo>
                <a:cubicBezTo>
                  <a:pt x="84" y="0"/>
                  <a:pt x="84" y="0"/>
                  <a:pt x="84" y="0"/>
                </a:cubicBezTo>
                <a:cubicBezTo>
                  <a:pt x="77" y="0"/>
                  <a:pt x="77" y="0"/>
                  <a:pt x="77" y="0"/>
                </a:cubicBezTo>
                <a:cubicBezTo>
                  <a:pt x="77" y="10"/>
                  <a:pt x="77" y="10"/>
                  <a:pt x="77" y="10"/>
                </a:cubicBezTo>
                <a:cubicBezTo>
                  <a:pt x="77" y="13"/>
                  <a:pt x="75" y="15"/>
                  <a:pt x="72" y="15"/>
                </a:cubicBezTo>
                <a:cubicBezTo>
                  <a:pt x="12" y="15"/>
                  <a:pt x="12" y="15"/>
                  <a:pt x="12" y="15"/>
                </a:cubicBezTo>
                <a:cubicBezTo>
                  <a:pt x="9" y="15"/>
                  <a:pt x="7" y="13"/>
                  <a:pt x="7" y="10"/>
                </a:cubicBezTo>
                <a:cubicBezTo>
                  <a:pt x="7" y="0"/>
                  <a:pt x="7" y="0"/>
                  <a:pt x="7" y="0"/>
                </a:cubicBezTo>
                <a:cubicBezTo>
                  <a:pt x="0" y="0"/>
                  <a:pt x="0" y="0"/>
                  <a:pt x="0" y="0"/>
                </a:cubicBezTo>
                <a:cubicBezTo>
                  <a:pt x="0" y="17"/>
                  <a:pt x="0" y="17"/>
                  <a:pt x="0" y="17"/>
                </a:cubicBezTo>
                <a:lnTo>
                  <a:pt x="0"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1" name="Freeform 104"/>
          <p:cNvSpPr/>
          <p:nvPr/>
        </p:nvSpPr>
        <p:spPr bwMode="auto">
          <a:xfrm>
            <a:off x="873125" y="2924175"/>
            <a:ext cx="188913" cy="73025"/>
          </a:xfrm>
          <a:custGeom>
            <a:avLst/>
            <a:gdLst>
              <a:gd name="T0" fmla="*/ 7 w 84"/>
              <a:gd name="T1" fmla="*/ 22 h 32"/>
              <a:gd name="T2" fmla="*/ 12 w 84"/>
              <a:gd name="T3" fmla="*/ 17 h 32"/>
              <a:gd name="T4" fmla="*/ 72 w 84"/>
              <a:gd name="T5" fmla="*/ 17 h 32"/>
              <a:gd name="T6" fmla="*/ 77 w 84"/>
              <a:gd name="T7" fmla="*/ 22 h 32"/>
              <a:gd name="T8" fmla="*/ 77 w 84"/>
              <a:gd name="T9" fmla="*/ 32 h 32"/>
              <a:gd name="T10" fmla="*/ 84 w 84"/>
              <a:gd name="T11" fmla="*/ 32 h 32"/>
              <a:gd name="T12" fmla="*/ 84 w 84"/>
              <a:gd name="T13" fmla="*/ 14 h 32"/>
              <a:gd name="T14" fmla="*/ 69 w 84"/>
              <a:gd name="T15" fmla="*/ 0 h 32"/>
              <a:gd name="T16" fmla="*/ 15 w 84"/>
              <a:gd name="T17" fmla="*/ 0 h 32"/>
              <a:gd name="T18" fmla="*/ 0 w 84"/>
              <a:gd name="T19" fmla="*/ 14 h 32"/>
              <a:gd name="T20" fmla="*/ 0 w 84"/>
              <a:gd name="T21" fmla="*/ 32 h 32"/>
              <a:gd name="T22" fmla="*/ 7 w 84"/>
              <a:gd name="T23" fmla="*/ 32 h 32"/>
              <a:gd name="T24" fmla="*/ 7 w 84"/>
              <a:gd name="T25"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32">
                <a:moveTo>
                  <a:pt x="7" y="22"/>
                </a:moveTo>
                <a:cubicBezTo>
                  <a:pt x="7" y="19"/>
                  <a:pt x="9" y="17"/>
                  <a:pt x="12" y="17"/>
                </a:cubicBezTo>
                <a:cubicBezTo>
                  <a:pt x="72" y="17"/>
                  <a:pt x="72" y="17"/>
                  <a:pt x="72" y="17"/>
                </a:cubicBezTo>
                <a:cubicBezTo>
                  <a:pt x="75" y="17"/>
                  <a:pt x="77" y="19"/>
                  <a:pt x="77" y="22"/>
                </a:cubicBezTo>
                <a:cubicBezTo>
                  <a:pt x="77" y="32"/>
                  <a:pt x="77" y="32"/>
                  <a:pt x="77" y="32"/>
                </a:cubicBezTo>
                <a:cubicBezTo>
                  <a:pt x="84" y="32"/>
                  <a:pt x="84" y="32"/>
                  <a:pt x="84" y="32"/>
                </a:cubicBezTo>
                <a:cubicBezTo>
                  <a:pt x="84" y="14"/>
                  <a:pt x="84" y="14"/>
                  <a:pt x="84" y="14"/>
                </a:cubicBezTo>
                <a:cubicBezTo>
                  <a:pt x="84" y="6"/>
                  <a:pt x="77" y="0"/>
                  <a:pt x="69" y="0"/>
                </a:cubicBezTo>
                <a:cubicBezTo>
                  <a:pt x="15" y="0"/>
                  <a:pt x="15" y="0"/>
                  <a:pt x="15" y="0"/>
                </a:cubicBezTo>
                <a:cubicBezTo>
                  <a:pt x="7" y="0"/>
                  <a:pt x="0" y="6"/>
                  <a:pt x="0" y="14"/>
                </a:cubicBezTo>
                <a:cubicBezTo>
                  <a:pt x="0" y="32"/>
                  <a:pt x="0" y="32"/>
                  <a:pt x="0" y="32"/>
                </a:cubicBezTo>
                <a:cubicBezTo>
                  <a:pt x="7" y="32"/>
                  <a:pt x="7" y="32"/>
                  <a:pt x="7" y="32"/>
                </a:cubicBezTo>
                <a:lnTo>
                  <a:pt x="7"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2" name="Freeform 105"/>
          <p:cNvSpPr/>
          <p:nvPr/>
        </p:nvSpPr>
        <p:spPr bwMode="auto">
          <a:xfrm>
            <a:off x="884238" y="3130550"/>
            <a:ext cx="166687" cy="31750"/>
          </a:xfrm>
          <a:custGeom>
            <a:avLst/>
            <a:gdLst>
              <a:gd name="T0" fmla="*/ 105 w 105"/>
              <a:gd name="T1" fmla="*/ 8 h 20"/>
              <a:gd name="T2" fmla="*/ 95 w 105"/>
              <a:gd name="T3" fmla="*/ 8 h 20"/>
              <a:gd name="T4" fmla="*/ 95 w 105"/>
              <a:gd name="T5" fmla="*/ 0 h 20"/>
              <a:gd name="T6" fmla="*/ 84 w 105"/>
              <a:gd name="T7" fmla="*/ 0 h 20"/>
              <a:gd name="T8" fmla="*/ 84 w 105"/>
              <a:gd name="T9" fmla="*/ 8 h 20"/>
              <a:gd name="T10" fmla="*/ 21 w 105"/>
              <a:gd name="T11" fmla="*/ 8 h 20"/>
              <a:gd name="T12" fmla="*/ 21 w 105"/>
              <a:gd name="T13" fmla="*/ 0 h 20"/>
              <a:gd name="T14" fmla="*/ 10 w 105"/>
              <a:gd name="T15" fmla="*/ 0 h 20"/>
              <a:gd name="T16" fmla="*/ 10 w 105"/>
              <a:gd name="T17" fmla="*/ 8 h 20"/>
              <a:gd name="T18" fmla="*/ 0 w 105"/>
              <a:gd name="T19" fmla="*/ 8 h 20"/>
              <a:gd name="T20" fmla="*/ 0 w 105"/>
              <a:gd name="T21" fmla="*/ 20 h 20"/>
              <a:gd name="T22" fmla="*/ 105 w 105"/>
              <a:gd name="T23" fmla="*/ 20 h 20"/>
              <a:gd name="T24" fmla="*/ 105 w 105"/>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20">
                <a:moveTo>
                  <a:pt x="105" y="8"/>
                </a:moveTo>
                <a:lnTo>
                  <a:pt x="95" y="8"/>
                </a:lnTo>
                <a:lnTo>
                  <a:pt x="95" y="0"/>
                </a:lnTo>
                <a:lnTo>
                  <a:pt x="84" y="0"/>
                </a:lnTo>
                <a:lnTo>
                  <a:pt x="84" y="8"/>
                </a:lnTo>
                <a:lnTo>
                  <a:pt x="21" y="8"/>
                </a:lnTo>
                <a:lnTo>
                  <a:pt x="21" y="0"/>
                </a:lnTo>
                <a:lnTo>
                  <a:pt x="10" y="0"/>
                </a:lnTo>
                <a:lnTo>
                  <a:pt x="10" y="8"/>
                </a:lnTo>
                <a:lnTo>
                  <a:pt x="0" y="8"/>
                </a:lnTo>
                <a:lnTo>
                  <a:pt x="0" y="20"/>
                </a:lnTo>
                <a:lnTo>
                  <a:pt x="105" y="20"/>
                </a:lnTo>
                <a:lnTo>
                  <a:pt x="105"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3" name="Freeform 106"/>
          <p:cNvSpPr/>
          <p:nvPr/>
        </p:nvSpPr>
        <p:spPr bwMode="auto">
          <a:xfrm>
            <a:off x="884238" y="3168650"/>
            <a:ext cx="166687" cy="42863"/>
          </a:xfrm>
          <a:custGeom>
            <a:avLst/>
            <a:gdLst>
              <a:gd name="T0" fmla="*/ 84 w 105"/>
              <a:gd name="T1" fmla="*/ 0 h 27"/>
              <a:gd name="T2" fmla="*/ 84 w 105"/>
              <a:gd name="T3" fmla="*/ 9 h 27"/>
              <a:gd name="T4" fmla="*/ 21 w 105"/>
              <a:gd name="T5" fmla="*/ 9 h 27"/>
              <a:gd name="T6" fmla="*/ 21 w 105"/>
              <a:gd name="T7" fmla="*/ 0 h 27"/>
              <a:gd name="T8" fmla="*/ 10 w 105"/>
              <a:gd name="T9" fmla="*/ 0 h 27"/>
              <a:gd name="T10" fmla="*/ 10 w 105"/>
              <a:gd name="T11" fmla="*/ 9 h 27"/>
              <a:gd name="T12" fmla="*/ 0 w 105"/>
              <a:gd name="T13" fmla="*/ 9 h 27"/>
              <a:gd name="T14" fmla="*/ 0 w 105"/>
              <a:gd name="T15" fmla="*/ 20 h 27"/>
              <a:gd name="T16" fmla="*/ 10 w 105"/>
              <a:gd name="T17" fmla="*/ 20 h 27"/>
              <a:gd name="T18" fmla="*/ 10 w 105"/>
              <a:gd name="T19" fmla="*/ 27 h 27"/>
              <a:gd name="T20" fmla="*/ 21 w 105"/>
              <a:gd name="T21" fmla="*/ 27 h 27"/>
              <a:gd name="T22" fmla="*/ 21 w 105"/>
              <a:gd name="T23" fmla="*/ 20 h 27"/>
              <a:gd name="T24" fmla="*/ 84 w 105"/>
              <a:gd name="T25" fmla="*/ 20 h 27"/>
              <a:gd name="T26" fmla="*/ 84 w 105"/>
              <a:gd name="T27" fmla="*/ 27 h 27"/>
              <a:gd name="T28" fmla="*/ 95 w 105"/>
              <a:gd name="T29" fmla="*/ 27 h 27"/>
              <a:gd name="T30" fmla="*/ 95 w 105"/>
              <a:gd name="T31" fmla="*/ 20 h 27"/>
              <a:gd name="T32" fmla="*/ 105 w 105"/>
              <a:gd name="T33" fmla="*/ 20 h 27"/>
              <a:gd name="T34" fmla="*/ 105 w 105"/>
              <a:gd name="T35" fmla="*/ 9 h 27"/>
              <a:gd name="T36" fmla="*/ 95 w 105"/>
              <a:gd name="T37" fmla="*/ 9 h 27"/>
              <a:gd name="T38" fmla="*/ 95 w 105"/>
              <a:gd name="T39" fmla="*/ 0 h 27"/>
              <a:gd name="T40" fmla="*/ 84 w 105"/>
              <a:gd name="T4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27">
                <a:moveTo>
                  <a:pt x="84" y="0"/>
                </a:moveTo>
                <a:lnTo>
                  <a:pt x="84" y="9"/>
                </a:lnTo>
                <a:lnTo>
                  <a:pt x="21" y="9"/>
                </a:lnTo>
                <a:lnTo>
                  <a:pt x="21" y="0"/>
                </a:lnTo>
                <a:lnTo>
                  <a:pt x="10" y="0"/>
                </a:lnTo>
                <a:lnTo>
                  <a:pt x="10" y="9"/>
                </a:lnTo>
                <a:lnTo>
                  <a:pt x="0" y="9"/>
                </a:lnTo>
                <a:lnTo>
                  <a:pt x="0" y="20"/>
                </a:lnTo>
                <a:lnTo>
                  <a:pt x="10" y="20"/>
                </a:lnTo>
                <a:lnTo>
                  <a:pt x="10" y="27"/>
                </a:lnTo>
                <a:lnTo>
                  <a:pt x="21" y="27"/>
                </a:lnTo>
                <a:lnTo>
                  <a:pt x="21" y="20"/>
                </a:lnTo>
                <a:lnTo>
                  <a:pt x="84" y="20"/>
                </a:lnTo>
                <a:lnTo>
                  <a:pt x="84" y="27"/>
                </a:lnTo>
                <a:lnTo>
                  <a:pt x="95" y="27"/>
                </a:lnTo>
                <a:lnTo>
                  <a:pt x="95" y="20"/>
                </a:lnTo>
                <a:lnTo>
                  <a:pt x="105" y="20"/>
                </a:lnTo>
                <a:lnTo>
                  <a:pt x="105" y="9"/>
                </a:lnTo>
                <a:lnTo>
                  <a:pt x="95" y="9"/>
                </a:lnTo>
                <a:lnTo>
                  <a:pt x="95" y="0"/>
                </a:lnTo>
                <a:lnTo>
                  <a:pt x="8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4" name="Oval 107"/>
          <p:cNvSpPr>
            <a:spLocks noChangeArrowheads="1"/>
          </p:cNvSpPr>
          <p:nvPr/>
        </p:nvSpPr>
        <p:spPr bwMode="auto">
          <a:xfrm>
            <a:off x="936625" y="2890838"/>
            <a:ext cx="26988"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5" name="Oval 108"/>
          <p:cNvSpPr>
            <a:spLocks noChangeArrowheads="1"/>
          </p:cNvSpPr>
          <p:nvPr/>
        </p:nvSpPr>
        <p:spPr bwMode="auto">
          <a:xfrm>
            <a:off x="971550" y="2890838"/>
            <a:ext cx="26988" cy="269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6" name="Freeform 109"/>
          <p:cNvSpPr/>
          <p:nvPr/>
        </p:nvSpPr>
        <p:spPr bwMode="auto">
          <a:xfrm>
            <a:off x="1441450" y="2847975"/>
            <a:ext cx="406400" cy="196850"/>
          </a:xfrm>
          <a:custGeom>
            <a:avLst/>
            <a:gdLst>
              <a:gd name="T0" fmla="*/ 62 w 180"/>
              <a:gd name="T1" fmla="*/ 77 h 87"/>
              <a:gd name="T2" fmla="*/ 60 w 180"/>
              <a:gd name="T3" fmla="*/ 74 h 87"/>
              <a:gd name="T4" fmla="*/ 52 w 180"/>
              <a:gd name="T5" fmla="*/ 65 h 87"/>
              <a:gd name="T6" fmla="*/ 52 w 180"/>
              <a:gd name="T7" fmla="*/ 21 h 87"/>
              <a:gd name="T8" fmla="*/ 54 w 180"/>
              <a:gd name="T9" fmla="*/ 18 h 87"/>
              <a:gd name="T10" fmla="*/ 56 w 180"/>
              <a:gd name="T11" fmla="*/ 21 h 87"/>
              <a:gd name="T12" fmla="*/ 56 w 180"/>
              <a:gd name="T13" fmla="*/ 52 h 87"/>
              <a:gd name="T14" fmla="*/ 58 w 180"/>
              <a:gd name="T15" fmla="*/ 54 h 87"/>
              <a:gd name="T16" fmla="*/ 60 w 180"/>
              <a:gd name="T17" fmla="*/ 54 h 87"/>
              <a:gd name="T18" fmla="*/ 62 w 180"/>
              <a:gd name="T19" fmla="*/ 52 h 87"/>
              <a:gd name="T20" fmla="*/ 62 w 180"/>
              <a:gd name="T21" fmla="*/ 21 h 87"/>
              <a:gd name="T22" fmla="*/ 64 w 180"/>
              <a:gd name="T23" fmla="*/ 18 h 87"/>
              <a:gd name="T24" fmla="*/ 66 w 180"/>
              <a:gd name="T25" fmla="*/ 21 h 87"/>
              <a:gd name="T26" fmla="*/ 66 w 180"/>
              <a:gd name="T27" fmla="*/ 52 h 87"/>
              <a:gd name="T28" fmla="*/ 68 w 180"/>
              <a:gd name="T29" fmla="*/ 54 h 87"/>
              <a:gd name="T30" fmla="*/ 70 w 180"/>
              <a:gd name="T31" fmla="*/ 54 h 87"/>
              <a:gd name="T32" fmla="*/ 72 w 180"/>
              <a:gd name="T33" fmla="*/ 52 h 87"/>
              <a:gd name="T34" fmla="*/ 72 w 180"/>
              <a:gd name="T35" fmla="*/ 21 h 87"/>
              <a:gd name="T36" fmla="*/ 74 w 180"/>
              <a:gd name="T37" fmla="*/ 18 h 87"/>
              <a:gd name="T38" fmla="*/ 76 w 180"/>
              <a:gd name="T39" fmla="*/ 21 h 87"/>
              <a:gd name="T40" fmla="*/ 76 w 180"/>
              <a:gd name="T41" fmla="*/ 52 h 87"/>
              <a:gd name="T42" fmla="*/ 78 w 180"/>
              <a:gd name="T43" fmla="*/ 54 h 87"/>
              <a:gd name="T44" fmla="*/ 80 w 180"/>
              <a:gd name="T45" fmla="*/ 54 h 87"/>
              <a:gd name="T46" fmla="*/ 82 w 180"/>
              <a:gd name="T47" fmla="*/ 52 h 87"/>
              <a:gd name="T48" fmla="*/ 82 w 180"/>
              <a:gd name="T49" fmla="*/ 21 h 87"/>
              <a:gd name="T50" fmla="*/ 84 w 180"/>
              <a:gd name="T51" fmla="*/ 18 h 87"/>
              <a:gd name="T52" fmla="*/ 86 w 180"/>
              <a:gd name="T53" fmla="*/ 21 h 87"/>
              <a:gd name="T54" fmla="*/ 86 w 180"/>
              <a:gd name="T55" fmla="*/ 65 h 87"/>
              <a:gd name="T56" fmla="*/ 78 w 180"/>
              <a:gd name="T57" fmla="*/ 74 h 87"/>
              <a:gd name="T58" fmla="*/ 76 w 180"/>
              <a:gd name="T59" fmla="*/ 77 h 87"/>
              <a:gd name="T60" fmla="*/ 76 w 180"/>
              <a:gd name="T61" fmla="*/ 87 h 87"/>
              <a:gd name="T62" fmla="*/ 105 w 180"/>
              <a:gd name="T63" fmla="*/ 87 h 87"/>
              <a:gd name="T64" fmla="*/ 105 w 180"/>
              <a:gd name="T65" fmla="*/ 30 h 87"/>
              <a:gd name="T66" fmla="*/ 116 w 180"/>
              <a:gd name="T67" fmla="*/ 18 h 87"/>
              <a:gd name="T68" fmla="*/ 128 w 180"/>
              <a:gd name="T69" fmla="*/ 30 h 87"/>
              <a:gd name="T70" fmla="*/ 128 w 180"/>
              <a:gd name="T71" fmla="*/ 87 h 87"/>
              <a:gd name="T72" fmla="*/ 180 w 180"/>
              <a:gd name="T73" fmla="*/ 87 h 87"/>
              <a:gd name="T74" fmla="*/ 180 w 180"/>
              <a:gd name="T75" fmla="*/ 23 h 87"/>
              <a:gd name="T76" fmla="*/ 157 w 180"/>
              <a:gd name="T77" fmla="*/ 0 h 87"/>
              <a:gd name="T78" fmla="*/ 23 w 180"/>
              <a:gd name="T79" fmla="*/ 0 h 87"/>
              <a:gd name="T80" fmla="*/ 0 w 180"/>
              <a:gd name="T81" fmla="*/ 23 h 87"/>
              <a:gd name="T82" fmla="*/ 0 w 180"/>
              <a:gd name="T83" fmla="*/ 87 h 87"/>
              <a:gd name="T84" fmla="*/ 62 w 180"/>
              <a:gd name="T85" fmla="*/ 87 h 87"/>
              <a:gd name="T86" fmla="*/ 62 w 180"/>
              <a:gd name="T87" fmla="*/ 7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 h="87">
                <a:moveTo>
                  <a:pt x="62" y="77"/>
                </a:moveTo>
                <a:cubicBezTo>
                  <a:pt x="62" y="76"/>
                  <a:pt x="61" y="75"/>
                  <a:pt x="60" y="74"/>
                </a:cubicBezTo>
                <a:cubicBezTo>
                  <a:pt x="58" y="74"/>
                  <a:pt x="52" y="71"/>
                  <a:pt x="52" y="65"/>
                </a:cubicBezTo>
                <a:cubicBezTo>
                  <a:pt x="52" y="21"/>
                  <a:pt x="52" y="21"/>
                  <a:pt x="52" y="21"/>
                </a:cubicBezTo>
                <a:cubicBezTo>
                  <a:pt x="52" y="19"/>
                  <a:pt x="53" y="18"/>
                  <a:pt x="54" y="18"/>
                </a:cubicBezTo>
                <a:cubicBezTo>
                  <a:pt x="55" y="18"/>
                  <a:pt x="56" y="19"/>
                  <a:pt x="56" y="21"/>
                </a:cubicBezTo>
                <a:cubicBezTo>
                  <a:pt x="56" y="52"/>
                  <a:pt x="56" y="52"/>
                  <a:pt x="56" y="52"/>
                </a:cubicBezTo>
                <a:cubicBezTo>
                  <a:pt x="56" y="53"/>
                  <a:pt x="57" y="54"/>
                  <a:pt x="58" y="54"/>
                </a:cubicBezTo>
                <a:cubicBezTo>
                  <a:pt x="60" y="54"/>
                  <a:pt x="60" y="54"/>
                  <a:pt x="60" y="54"/>
                </a:cubicBezTo>
                <a:cubicBezTo>
                  <a:pt x="61" y="54"/>
                  <a:pt x="62" y="53"/>
                  <a:pt x="62" y="52"/>
                </a:cubicBezTo>
                <a:cubicBezTo>
                  <a:pt x="62" y="21"/>
                  <a:pt x="62" y="21"/>
                  <a:pt x="62" y="21"/>
                </a:cubicBezTo>
                <a:cubicBezTo>
                  <a:pt x="62" y="19"/>
                  <a:pt x="63" y="18"/>
                  <a:pt x="64" y="18"/>
                </a:cubicBezTo>
                <a:cubicBezTo>
                  <a:pt x="65" y="18"/>
                  <a:pt x="66" y="19"/>
                  <a:pt x="66" y="21"/>
                </a:cubicBezTo>
                <a:cubicBezTo>
                  <a:pt x="66" y="52"/>
                  <a:pt x="66" y="52"/>
                  <a:pt x="66" y="52"/>
                </a:cubicBezTo>
                <a:cubicBezTo>
                  <a:pt x="66" y="53"/>
                  <a:pt x="67" y="54"/>
                  <a:pt x="68" y="54"/>
                </a:cubicBezTo>
                <a:cubicBezTo>
                  <a:pt x="70" y="54"/>
                  <a:pt x="70" y="54"/>
                  <a:pt x="70" y="54"/>
                </a:cubicBezTo>
                <a:cubicBezTo>
                  <a:pt x="71" y="54"/>
                  <a:pt x="72" y="53"/>
                  <a:pt x="72" y="52"/>
                </a:cubicBezTo>
                <a:cubicBezTo>
                  <a:pt x="72" y="21"/>
                  <a:pt x="72" y="21"/>
                  <a:pt x="72" y="21"/>
                </a:cubicBezTo>
                <a:cubicBezTo>
                  <a:pt x="72" y="19"/>
                  <a:pt x="73" y="18"/>
                  <a:pt x="74" y="18"/>
                </a:cubicBezTo>
                <a:cubicBezTo>
                  <a:pt x="75" y="18"/>
                  <a:pt x="76" y="19"/>
                  <a:pt x="76" y="21"/>
                </a:cubicBezTo>
                <a:cubicBezTo>
                  <a:pt x="76" y="52"/>
                  <a:pt x="76" y="52"/>
                  <a:pt x="76" y="52"/>
                </a:cubicBezTo>
                <a:cubicBezTo>
                  <a:pt x="76" y="53"/>
                  <a:pt x="77" y="54"/>
                  <a:pt x="78" y="54"/>
                </a:cubicBezTo>
                <a:cubicBezTo>
                  <a:pt x="80" y="54"/>
                  <a:pt x="80" y="54"/>
                  <a:pt x="80" y="54"/>
                </a:cubicBezTo>
                <a:cubicBezTo>
                  <a:pt x="81" y="54"/>
                  <a:pt x="82" y="53"/>
                  <a:pt x="82" y="52"/>
                </a:cubicBezTo>
                <a:cubicBezTo>
                  <a:pt x="82" y="21"/>
                  <a:pt x="82" y="21"/>
                  <a:pt x="82" y="21"/>
                </a:cubicBezTo>
                <a:cubicBezTo>
                  <a:pt x="82" y="19"/>
                  <a:pt x="83" y="18"/>
                  <a:pt x="84" y="18"/>
                </a:cubicBezTo>
                <a:cubicBezTo>
                  <a:pt x="85" y="18"/>
                  <a:pt x="86" y="19"/>
                  <a:pt x="86" y="21"/>
                </a:cubicBezTo>
                <a:cubicBezTo>
                  <a:pt x="86" y="65"/>
                  <a:pt x="86" y="65"/>
                  <a:pt x="86" y="65"/>
                </a:cubicBezTo>
                <a:cubicBezTo>
                  <a:pt x="86" y="71"/>
                  <a:pt x="81" y="74"/>
                  <a:pt x="78" y="74"/>
                </a:cubicBezTo>
                <a:cubicBezTo>
                  <a:pt x="77" y="75"/>
                  <a:pt x="76" y="76"/>
                  <a:pt x="76" y="77"/>
                </a:cubicBezTo>
                <a:cubicBezTo>
                  <a:pt x="76" y="87"/>
                  <a:pt x="76" y="87"/>
                  <a:pt x="76" y="87"/>
                </a:cubicBezTo>
                <a:cubicBezTo>
                  <a:pt x="105" y="87"/>
                  <a:pt x="105" y="87"/>
                  <a:pt x="105" y="87"/>
                </a:cubicBezTo>
                <a:cubicBezTo>
                  <a:pt x="105" y="30"/>
                  <a:pt x="105" y="30"/>
                  <a:pt x="105" y="30"/>
                </a:cubicBezTo>
                <a:cubicBezTo>
                  <a:pt x="105" y="24"/>
                  <a:pt x="110" y="18"/>
                  <a:pt x="116" y="18"/>
                </a:cubicBezTo>
                <a:cubicBezTo>
                  <a:pt x="123" y="18"/>
                  <a:pt x="128" y="24"/>
                  <a:pt x="128" y="30"/>
                </a:cubicBezTo>
                <a:cubicBezTo>
                  <a:pt x="128" y="87"/>
                  <a:pt x="128" y="87"/>
                  <a:pt x="128" y="87"/>
                </a:cubicBezTo>
                <a:cubicBezTo>
                  <a:pt x="180" y="87"/>
                  <a:pt x="180" y="87"/>
                  <a:pt x="180" y="87"/>
                </a:cubicBezTo>
                <a:cubicBezTo>
                  <a:pt x="180" y="23"/>
                  <a:pt x="180" y="23"/>
                  <a:pt x="180" y="23"/>
                </a:cubicBezTo>
                <a:cubicBezTo>
                  <a:pt x="180" y="10"/>
                  <a:pt x="170" y="0"/>
                  <a:pt x="157" y="0"/>
                </a:cubicBezTo>
                <a:cubicBezTo>
                  <a:pt x="23" y="0"/>
                  <a:pt x="23" y="0"/>
                  <a:pt x="23" y="0"/>
                </a:cubicBezTo>
                <a:cubicBezTo>
                  <a:pt x="10" y="0"/>
                  <a:pt x="0" y="10"/>
                  <a:pt x="0" y="23"/>
                </a:cubicBezTo>
                <a:cubicBezTo>
                  <a:pt x="0" y="87"/>
                  <a:pt x="0" y="87"/>
                  <a:pt x="0" y="87"/>
                </a:cubicBezTo>
                <a:cubicBezTo>
                  <a:pt x="62" y="87"/>
                  <a:pt x="62" y="87"/>
                  <a:pt x="62" y="87"/>
                </a:cubicBezTo>
                <a:lnTo>
                  <a:pt x="62" y="7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7" name="Freeform 110"/>
          <p:cNvSpPr/>
          <p:nvPr/>
        </p:nvSpPr>
        <p:spPr bwMode="auto">
          <a:xfrm>
            <a:off x="1441450" y="3057525"/>
            <a:ext cx="406400" cy="196850"/>
          </a:xfrm>
          <a:custGeom>
            <a:avLst/>
            <a:gdLst>
              <a:gd name="T0" fmla="*/ 128 w 180"/>
              <a:gd name="T1" fmla="*/ 62 h 87"/>
              <a:gd name="T2" fmla="*/ 121 w 180"/>
              <a:gd name="T3" fmla="*/ 69 h 87"/>
              <a:gd name="T4" fmla="*/ 114 w 180"/>
              <a:gd name="T5" fmla="*/ 62 h 87"/>
              <a:gd name="T6" fmla="*/ 114 w 180"/>
              <a:gd name="T7" fmla="*/ 14 h 87"/>
              <a:gd name="T8" fmla="*/ 105 w 180"/>
              <a:gd name="T9" fmla="*/ 14 h 87"/>
              <a:gd name="T10" fmla="*/ 105 w 180"/>
              <a:gd name="T11" fmla="*/ 0 h 87"/>
              <a:gd name="T12" fmla="*/ 76 w 180"/>
              <a:gd name="T13" fmla="*/ 0 h 87"/>
              <a:gd name="T14" fmla="*/ 76 w 180"/>
              <a:gd name="T15" fmla="*/ 62 h 87"/>
              <a:gd name="T16" fmla="*/ 69 w 180"/>
              <a:gd name="T17" fmla="*/ 69 h 87"/>
              <a:gd name="T18" fmla="*/ 62 w 180"/>
              <a:gd name="T19" fmla="*/ 62 h 87"/>
              <a:gd name="T20" fmla="*/ 62 w 180"/>
              <a:gd name="T21" fmla="*/ 0 h 87"/>
              <a:gd name="T22" fmla="*/ 0 w 180"/>
              <a:gd name="T23" fmla="*/ 0 h 87"/>
              <a:gd name="T24" fmla="*/ 0 w 180"/>
              <a:gd name="T25" fmla="*/ 64 h 87"/>
              <a:gd name="T26" fmla="*/ 23 w 180"/>
              <a:gd name="T27" fmla="*/ 87 h 87"/>
              <a:gd name="T28" fmla="*/ 157 w 180"/>
              <a:gd name="T29" fmla="*/ 87 h 87"/>
              <a:gd name="T30" fmla="*/ 180 w 180"/>
              <a:gd name="T31" fmla="*/ 64 h 87"/>
              <a:gd name="T32" fmla="*/ 180 w 180"/>
              <a:gd name="T33" fmla="*/ 0 h 87"/>
              <a:gd name="T34" fmla="*/ 128 w 180"/>
              <a:gd name="T35" fmla="*/ 0 h 87"/>
              <a:gd name="T36" fmla="*/ 128 w 180"/>
              <a:gd name="T37"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87">
                <a:moveTo>
                  <a:pt x="128" y="62"/>
                </a:moveTo>
                <a:cubicBezTo>
                  <a:pt x="128" y="66"/>
                  <a:pt x="125" y="69"/>
                  <a:pt x="121" y="69"/>
                </a:cubicBezTo>
                <a:cubicBezTo>
                  <a:pt x="117" y="69"/>
                  <a:pt x="114" y="66"/>
                  <a:pt x="114" y="62"/>
                </a:cubicBezTo>
                <a:cubicBezTo>
                  <a:pt x="114" y="14"/>
                  <a:pt x="114" y="14"/>
                  <a:pt x="114" y="14"/>
                </a:cubicBezTo>
                <a:cubicBezTo>
                  <a:pt x="105" y="14"/>
                  <a:pt x="105" y="14"/>
                  <a:pt x="105" y="14"/>
                </a:cubicBezTo>
                <a:cubicBezTo>
                  <a:pt x="105" y="0"/>
                  <a:pt x="105" y="0"/>
                  <a:pt x="105" y="0"/>
                </a:cubicBezTo>
                <a:cubicBezTo>
                  <a:pt x="76" y="0"/>
                  <a:pt x="76" y="0"/>
                  <a:pt x="76" y="0"/>
                </a:cubicBezTo>
                <a:cubicBezTo>
                  <a:pt x="76" y="62"/>
                  <a:pt x="76" y="62"/>
                  <a:pt x="76" y="62"/>
                </a:cubicBezTo>
                <a:cubicBezTo>
                  <a:pt x="76" y="66"/>
                  <a:pt x="73" y="69"/>
                  <a:pt x="69" y="69"/>
                </a:cubicBezTo>
                <a:cubicBezTo>
                  <a:pt x="65" y="69"/>
                  <a:pt x="62" y="66"/>
                  <a:pt x="62" y="62"/>
                </a:cubicBezTo>
                <a:cubicBezTo>
                  <a:pt x="62" y="0"/>
                  <a:pt x="62" y="0"/>
                  <a:pt x="62" y="0"/>
                </a:cubicBezTo>
                <a:cubicBezTo>
                  <a:pt x="0" y="0"/>
                  <a:pt x="0" y="0"/>
                  <a:pt x="0" y="0"/>
                </a:cubicBezTo>
                <a:cubicBezTo>
                  <a:pt x="0" y="64"/>
                  <a:pt x="0" y="64"/>
                  <a:pt x="0" y="64"/>
                </a:cubicBezTo>
                <a:cubicBezTo>
                  <a:pt x="0" y="77"/>
                  <a:pt x="10" y="87"/>
                  <a:pt x="23" y="87"/>
                </a:cubicBezTo>
                <a:cubicBezTo>
                  <a:pt x="157" y="87"/>
                  <a:pt x="157" y="87"/>
                  <a:pt x="157" y="87"/>
                </a:cubicBezTo>
                <a:cubicBezTo>
                  <a:pt x="170" y="87"/>
                  <a:pt x="180" y="77"/>
                  <a:pt x="180" y="64"/>
                </a:cubicBezTo>
                <a:cubicBezTo>
                  <a:pt x="180" y="0"/>
                  <a:pt x="180" y="0"/>
                  <a:pt x="180" y="0"/>
                </a:cubicBezTo>
                <a:cubicBezTo>
                  <a:pt x="128" y="0"/>
                  <a:pt x="128" y="0"/>
                  <a:pt x="128" y="0"/>
                </a:cubicBezTo>
                <a:lnTo>
                  <a:pt x="128" y="6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8" name="Freeform 111"/>
          <p:cNvSpPr/>
          <p:nvPr/>
        </p:nvSpPr>
        <p:spPr bwMode="auto">
          <a:xfrm>
            <a:off x="2068513" y="2843213"/>
            <a:ext cx="414337" cy="201612"/>
          </a:xfrm>
          <a:custGeom>
            <a:avLst/>
            <a:gdLst>
              <a:gd name="T0" fmla="*/ 13 w 184"/>
              <a:gd name="T1" fmla="*/ 29 h 89"/>
              <a:gd name="T2" fmla="*/ 29 w 184"/>
              <a:gd name="T3" fmla="*/ 13 h 89"/>
              <a:gd name="T4" fmla="*/ 155 w 184"/>
              <a:gd name="T5" fmla="*/ 13 h 89"/>
              <a:gd name="T6" fmla="*/ 171 w 184"/>
              <a:gd name="T7" fmla="*/ 29 h 89"/>
              <a:gd name="T8" fmla="*/ 171 w 184"/>
              <a:gd name="T9" fmla="*/ 89 h 89"/>
              <a:gd name="T10" fmla="*/ 184 w 184"/>
              <a:gd name="T11" fmla="*/ 89 h 89"/>
              <a:gd name="T12" fmla="*/ 184 w 184"/>
              <a:gd name="T13" fmla="*/ 29 h 89"/>
              <a:gd name="T14" fmla="*/ 155 w 184"/>
              <a:gd name="T15" fmla="*/ 0 h 89"/>
              <a:gd name="T16" fmla="*/ 29 w 184"/>
              <a:gd name="T17" fmla="*/ 0 h 89"/>
              <a:gd name="T18" fmla="*/ 0 w 184"/>
              <a:gd name="T19" fmla="*/ 29 h 89"/>
              <a:gd name="T20" fmla="*/ 0 w 184"/>
              <a:gd name="T21" fmla="*/ 89 h 89"/>
              <a:gd name="T22" fmla="*/ 13 w 184"/>
              <a:gd name="T23" fmla="*/ 89 h 89"/>
              <a:gd name="T24" fmla="*/ 13 w 184"/>
              <a:gd name="T25" fmla="*/ 2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89">
                <a:moveTo>
                  <a:pt x="13" y="29"/>
                </a:moveTo>
                <a:cubicBezTo>
                  <a:pt x="13" y="20"/>
                  <a:pt x="20" y="13"/>
                  <a:pt x="29" y="13"/>
                </a:cubicBezTo>
                <a:cubicBezTo>
                  <a:pt x="155" y="13"/>
                  <a:pt x="155" y="13"/>
                  <a:pt x="155" y="13"/>
                </a:cubicBezTo>
                <a:cubicBezTo>
                  <a:pt x="164" y="13"/>
                  <a:pt x="171" y="20"/>
                  <a:pt x="171" y="29"/>
                </a:cubicBezTo>
                <a:cubicBezTo>
                  <a:pt x="171" y="89"/>
                  <a:pt x="171" y="89"/>
                  <a:pt x="171" y="89"/>
                </a:cubicBezTo>
                <a:cubicBezTo>
                  <a:pt x="184" y="89"/>
                  <a:pt x="184" y="89"/>
                  <a:pt x="184" y="89"/>
                </a:cubicBezTo>
                <a:cubicBezTo>
                  <a:pt x="184" y="29"/>
                  <a:pt x="184" y="29"/>
                  <a:pt x="184" y="29"/>
                </a:cubicBezTo>
                <a:cubicBezTo>
                  <a:pt x="184" y="13"/>
                  <a:pt x="171" y="0"/>
                  <a:pt x="155" y="0"/>
                </a:cubicBezTo>
                <a:cubicBezTo>
                  <a:pt x="29" y="0"/>
                  <a:pt x="29" y="0"/>
                  <a:pt x="29" y="0"/>
                </a:cubicBezTo>
                <a:cubicBezTo>
                  <a:pt x="13" y="0"/>
                  <a:pt x="0" y="13"/>
                  <a:pt x="0" y="29"/>
                </a:cubicBezTo>
                <a:cubicBezTo>
                  <a:pt x="0" y="89"/>
                  <a:pt x="0" y="89"/>
                  <a:pt x="0" y="89"/>
                </a:cubicBezTo>
                <a:cubicBezTo>
                  <a:pt x="13" y="89"/>
                  <a:pt x="13" y="89"/>
                  <a:pt x="13" y="89"/>
                </a:cubicBezTo>
                <a:lnTo>
                  <a:pt x="13"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99" name="Freeform 112"/>
          <p:cNvSpPr/>
          <p:nvPr/>
        </p:nvSpPr>
        <p:spPr bwMode="auto">
          <a:xfrm>
            <a:off x="2068513" y="3057525"/>
            <a:ext cx="414337" cy="201613"/>
          </a:xfrm>
          <a:custGeom>
            <a:avLst/>
            <a:gdLst>
              <a:gd name="T0" fmla="*/ 171 w 184"/>
              <a:gd name="T1" fmla="*/ 60 h 89"/>
              <a:gd name="T2" fmla="*/ 155 w 184"/>
              <a:gd name="T3" fmla="*/ 76 h 89"/>
              <a:gd name="T4" fmla="*/ 29 w 184"/>
              <a:gd name="T5" fmla="*/ 76 h 89"/>
              <a:gd name="T6" fmla="*/ 13 w 184"/>
              <a:gd name="T7" fmla="*/ 60 h 89"/>
              <a:gd name="T8" fmla="*/ 13 w 184"/>
              <a:gd name="T9" fmla="*/ 0 h 89"/>
              <a:gd name="T10" fmla="*/ 0 w 184"/>
              <a:gd name="T11" fmla="*/ 0 h 89"/>
              <a:gd name="T12" fmla="*/ 0 w 184"/>
              <a:gd name="T13" fmla="*/ 60 h 89"/>
              <a:gd name="T14" fmla="*/ 29 w 184"/>
              <a:gd name="T15" fmla="*/ 89 h 89"/>
              <a:gd name="T16" fmla="*/ 155 w 184"/>
              <a:gd name="T17" fmla="*/ 89 h 89"/>
              <a:gd name="T18" fmla="*/ 184 w 184"/>
              <a:gd name="T19" fmla="*/ 60 h 89"/>
              <a:gd name="T20" fmla="*/ 184 w 184"/>
              <a:gd name="T21" fmla="*/ 0 h 89"/>
              <a:gd name="T22" fmla="*/ 171 w 184"/>
              <a:gd name="T23" fmla="*/ 0 h 89"/>
              <a:gd name="T24" fmla="*/ 171 w 184"/>
              <a:gd name="T25" fmla="*/ 6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89">
                <a:moveTo>
                  <a:pt x="171" y="60"/>
                </a:moveTo>
                <a:cubicBezTo>
                  <a:pt x="171" y="69"/>
                  <a:pt x="164" y="76"/>
                  <a:pt x="155" y="76"/>
                </a:cubicBezTo>
                <a:cubicBezTo>
                  <a:pt x="29" y="76"/>
                  <a:pt x="29" y="76"/>
                  <a:pt x="29" y="76"/>
                </a:cubicBezTo>
                <a:cubicBezTo>
                  <a:pt x="20" y="76"/>
                  <a:pt x="13" y="69"/>
                  <a:pt x="13" y="60"/>
                </a:cubicBezTo>
                <a:cubicBezTo>
                  <a:pt x="13" y="0"/>
                  <a:pt x="13" y="0"/>
                  <a:pt x="13" y="0"/>
                </a:cubicBezTo>
                <a:cubicBezTo>
                  <a:pt x="0" y="0"/>
                  <a:pt x="0" y="0"/>
                  <a:pt x="0" y="0"/>
                </a:cubicBezTo>
                <a:cubicBezTo>
                  <a:pt x="0" y="60"/>
                  <a:pt x="0" y="60"/>
                  <a:pt x="0" y="60"/>
                </a:cubicBezTo>
                <a:cubicBezTo>
                  <a:pt x="0" y="76"/>
                  <a:pt x="13" y="89"/>
                  <a:pt x="29" y="89"/>
                </a:cubicBezTo>
                <a:cubicBezTo>
                  <a:pt x="155" y="89"/>
                  <a:pt x="155" y="89"/>
                  <a:pt x="155" y="89"/>
                </a:cubicBezTo>
                <a:cubicBezTo>
                  <a:pt x="171" y="89"/>
                  <a:pt x="184" y="76"/>
                  <a:pt x="184" y="60"/>
                </a:cubicBezTo>
                <a:cubicBezTo>
                  <a:pt x="184" y="0"/>
                  <a:pt x="184" y="0"/>
                  <a:pt x="184"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0" name="Freeform 113"/>
          <p:cNvSpPr/>
          <p:nvPr/>
        </p:nvSpPr>
        <p:spPr bwMode="auto">
          <a:xfrm>
            <a:off x="2138363" y="2905125"/>
            <a:ext cx="76200" cy="293688"/>
          </a:xfrm>
          <a:custGeom>
            <a:avLst/>
            <a:gdLst>
              <a:gd name="T0" fmla="*/ 7 w 34"/>
              <a:gd name="T1" fmla="*/ 130 h 130"/>
              <a:gd name="T2" fmla="*/ 34 w 34"/>
              <a:gd name="T3" fmla="*/ 130 h 130"/>
              <a:gd name="T4" fmla="*/ 34 w 34"/>
              <a:gd name="T5" fmla="*/ 123 h 130"/>
              <a:gd name="T6" fmla="*/ 19 w 34"/>
              <a:gd name="T7" fmla="*/ 123 h 130"/>
              <a:gd name="T8" fmla="*/ 19 w 34"/>
              <a:gd name="T9" fmla="*/ 118 h 130"/>
              <a:gd name="T10" fmla="*/ 34 w 34"/>
              <a:gd name="T11" fmla="*/ 118 h 130"/>
              <a:gd name="T12" fmla="*/ 34 w 34"/>
              <a:gd name="T13" fmla="*/ 112 h 130"/>
              <a:gd name="T14" fmla="*/ 19 w 34"/>
              <a:gd name="T15" fmla="*/ 112 h 130"/>
              <a:gd name="T16" fmla="*/ 19 w 34"/>
              <a:gd name="T17" fmla="*/ 107 h 130"/>
              <a:gd name="T18" fmla="*/ 34 w 34"/>
              <a:gd name="T19" fmla="*/ 107 h 130"/>
              <a:gd name="T20" fmla="*/ 34 w 34"/>
              <a:gd name="T21" fmla="*/ 101 h 130"/>
              <a:gd name="T22" fmla="*/ 19 w 34"/>
              <a:gd name="T23" fmla="*/ 101 h 130"/>
              <a:gd name="T24" fmla="*/ 19 w 34"/>
              <a:gd name="T25" fmla="*/ 96 h 130"/>
              <a:gd name="T26" fmla="*/ 34 w 34"/>
              <a:gd name="T27" fmla="*/ 96 h 130"/>
              <a:gd name="T28" fmla="*/ 34 w 34"/>
              <a:gd name="T29" fmla="*/ 90 h 130"/>
              <a:gd name="T30" fmla="*/ 19 w 34"/>
              <a:gd name="T31" fmla="*/ 90 h 130"/>
              <a:gd name="T32" fmla="*/ 19 w 34"/>
              <a:gd name="T33" fmla="*/ 85 h 130"/>
              <a:gd name="T34" fmla="*/ 34 w 34"/>
              <a:gd name="T35" fmla="*/ 85 h 130"/>
              <a:gd name="T36" fmla="*/ 34 w 34"/>
              <a:gd name="T37" fmla="*/ 79 h 130"/>
              <a:gd name="T38" fmla="*/ 19 w 34"/>
              <a:gd name="T39" fmla="*/ 79 h 130"/>
              <a:gd name="T40" fmla="*/ 19 w 34"/>
              <a:gd name="T41" fmla="*/ 74 h 130"/>
              <a:gd name="T42" fmla="*/ 34 w 34"/>
              <a:gd name="T43" fmla="*/ 74 h 130"/>
              <a:gd name="T44" fmla="*/ 34 w 34"/>
              <a:gd name="T45" fmla="*/ 68 h 130"/>
              <a:gd name="T46" fmla="*/ 34 w 34"/>
              <a:gd name="T47" fmla="*/ 68 h 130"/>
              <a:gd name="T48" fmla="*/ 19 w 34"/>
              <a:gd name="T49" fmla="*/ 68 h 130"/>
              <a:gd name="T50" fmla="*/ 19 w 34"/>
              <a:gd name="T51" fmla="*/ 62 h 130"/>
              <a:gd name="T52" fmla="*/ 19 w 34"/>
              <a:gd name="T53" fmla="*/ 62 h 130"/>
              <a:gd name="T54" fmla="*/ 34 w 34"/>
              <a:gd name="T55" fmla="*/ 62 h 130"/>
              <a:gd name="T56" fmla="*/ 34 w 34"/>
              <a:gd name="T57" fmla="*/ 56 h 130"/>
              <a:gd name="T58" fmla="*/ 19 w 34"/>
              <a:gd name="T59" fmla="*/ 56 h 130"/>
              <a:gd name="T60" fmla="*/ 19 w 34"/>
              <a:gd name="T61" fmla="*/ 51 h 130"/>
              <a:gd name="T62" fmla="*/ 34 w 34"/>
              <a:gd name="T63" fmla="*/ 51 h 130"/>
              <a:gd name="T64" fmla="*/ 34 w 34"/>
              <a:gd name="T65" fmla="*/ 45 h 130"/>
              <a:gd name="T66" fmla="*/ 19 w 34"/>
              <a:gd name="T67" fmla="*/ 45 h 130"/>
              <a:gd name="T68" fmla="*/ 19 w 34"/>
              <a:gd name="T69" fmla="*/ 40 h 130"/>
              <a:gd name="T70" fmla="*/ 34 w 34"/>
              <a:gd name="T71" fmla="*/ 40 h 130"/>
              <a:gd name="T72" fmla="*/ 34 w 34"/>
              <a:gd name="T73" fmla="*/ 34 h 130"/>
              <a:gd name="T74" fmla="*/ 19 w 34"/>
              <a:gd name="T75" fmla="*/ 34 h 130"/>
              <a:gd name="T76" fmla="*/ 19 w 34"/>
              <a:gd name="T77" fmla="*/ 29 h 130"/>
              <a:gd name="T78" fmla="*/ 34 w 34"/>
              <a:gd name="T79" fmla="*/ 29 h 130"/>
              <a:gd name="T80" fmla="*/ 34 w 34"/>
              <a:gd name="T81" fmla="*/ 23 h 130"/>
              <a:gd name="T82" fmla="*/ 19 w 34"/>
              <a:gd name="T83" fmla="*/ 23 h 130"/>
              <a:gd name="T84" fmla="*/ 19 w 34"/>
              <a:gd name="T85" fmla="*/ 18 h 130"/>
              <a:gd name="T86" fmla="*/ 34 w 34"/>
              <a:gd name="T87" fmla="*/ 18 h 130"/>
              <a:gd name="T88" fmla="*/ 34 w 34"/>
              <a:gd name="T89" fmla="*/ 12 h 130"/>
              <a:gd name="T90" fmla="*/ 19 w 34"/>
              <a:gd name="T91" fmla="*/ 12 h 130"/>
              <a:gd name="T92" fmla="*/ 19 w 34"/>
              <a:gd name="T93" fmla="*/ 7 h 130"/>
              <a:gd name="T94" fmla="*/ 34 w 34"/>
              <a:gd name="T95" fmla="*/ 7 h 130"/>
              <a:gd name="T96" fmla="*/ 34 w 34"/>
              <a:gd name="T97" fmla="*/ 0 h 130"/>
              <a:gd name="T98" fmla="*/ 7 w 34"/>
              <a:gd name="T99" fmla="*/ 0 h 130"/>
              <a:gd name="T100" fmla="*/ 0 w 34"/>
              <a:gd name="T101" fmla="*/ 7 h 130"/>
              <a:gd name="T102" fmla="*/ 0 w 34"/>
              <a:gd name="T103" fmla="*/ 62 h 130"/>
              <a:gd name="T104" fmla="*/ 0 w 34"/>
              <a:gd name="T105" fmla="*/ 68 h 130"/>
              <a:gd name="T106" fmla="*/ 0 w 34"/>
              <a:gd name="T107" fmla="*/ 123 h 130"/>
              <a:gd name="T108" fmla="*/ 7 w 34"/>
              <a:gd name="T10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130">
                <a:moveTo>
                  <a:pt x="7" y="130"/>
                </a:moveTo>
                <a:cubicBezTo>
                  <a:pt x="34" y="130"/>
                  <a:pt x="34" y="130"/>
                  <a:pt x="34" y="130"/>
                </a:cubicBezTo>
                <a:cubicBezTo>
                  <a:pt x="34" y="123"/>
                  <a:pt x="34" y="123"/>
                  <a:pt x="34" y="123"/>
                </a:cubicBezTo>
                <a:cubicBezTo>
                  <a:pt x="19" y="123"/>
                  <a:pt x="19" y="123"/>
                  <a:pt x="19" y="123"/>
                </a:cubicBezTo>
                <a:cubicBezTo>
                  <a:pt x="19" y="118"/>
                  <a:pt x="19" y="118"/>
                  <a:pt x="19" y="118"/>
                </a:cubicBezTo>
                <a:cubicBezTo>
                  <a:pt x="34" y="118"/>
                  <a:pt x="34" y="118"/>
                  <a:pt x="34" y="118"/>
                </a:cubicBezTo>
                <a:cubicBezTo>
                  <a:pt x="34" y="112"/>
                  <a:pt x="34" y="112"/>
                  <a:pt x="34" y="112"/>
                </a:cubicBezTo>
                <a:cubicBezTo>
                  <a:pt x="19" y="112"/>
                  <a:pt x="19" y="112"/>
                  <a:pt x="19" y="112"/>
                </a:cubicBezTo>
                <a:cubicBezTo>
                  <a:pt x="19" y="107"/>
                  <a:pt x="19" y="107"/>
                  <a:pt x="19" y="107"/>
                </a:cubicBezTo>
                <a:cubicBezTo>
                  <a:pt x="34" y="107"/>
                  <a:pt x="34" y="107"/>
                  <a:pt x="34" y="107"/>
                </a:cubicBezTo>
                <a:cubicBezTo>
                  <a:pt x="34" y="101"/>
                  <a:pt x="34" y="101"/>
                  <a:pt x="34" y="101"/>
                </a:cubicBezTo>
                <a:cubicBezTo>
                  <a:pt x="19" y="101"/>
                  <a:pt x="19" y="101"/>
                  <a:pt x="19" y="101"/>
                </a:cubicBezTo>
                <a:cubicBezTo>
                  <a:pt x="19" y="96"/>
                  <a:pt x="19" y="96"/>
                  <a:pt x="19" y="96"/>
                </a:cubicBezTo>
                <a:cubicBezTo>
                  <a:pt x="34" y="96"/>
                  <a:pt x="34" y="96"/>
                  <a:pt x="34" y="96"/>
                </a:cubicBezTo>
                <a:cubicBezTo>
                  <a:pt x="34" y="90"/>
                  <a:pt x="34" y="90"/>
                  <a:pt x="34" y="90"/>
                </a:cubicBezTo>
                <a:cubicBezTo>
                  <a:pt x="19" y="90"/>
                  <a:pt x="19" y="90"/>
                  <a:pt x="19" y="90"/>
                </a:cubicBezTo>
                <a:cubicBezTo>
                  <a:pt x="19" y="85"/>
                  <a:pt x="19" y="85"/>
                  <a:pt x="19" y="85"/>
                </a:cubicBezTo>
                <a:cubicBezTo>
                  <a:pt x="34" y="85"/>
                  <a:pt x="34" y="85"/>
                  <a:pt x="34" y="85"/>
                </a:cubicBezTo>
                <a:cubicBezTo>
                  <a:pt x="34" y="79"/>
                  <a:pt x="34" y="79"/>
                  <a:pt x="34" y="79"/>
                </a:cubicBezTo>
                <a:cubicBezTo>
                  <a:pt x="19" y="79"/>
                  <a:pt x="19" y="79"/>
                  <a:pt x="19" y="79"/>
                </a:cubicBezTo>
                <a:cubicBezTo>
                  <a:pt x="19" y="74"/>
                  <a:pt x="19" y="74"/>
                  <a:pt x="19" y="74"/>
                </a:cubicBezTo>
                <a:cubicBezTo>
                  <a:pt x="34" y="74"/>
                  <a:pt x="34" y="74"/>
                  <a:pt x="34" y="74"/>
                </a:cubicBezTo>
                <a:cubicBezTo>
                  <a:pt x="34" y="68"/>
                  <a:pt x="34" y="68"/>
                  <a:pt x="34" y="68"/>
                </a:cubicBezTo>
                <a:cubicBezTo>
                  <a:pt x="34" y="68"/>
                  <a:pt x="34" y="68"/>
                  <a:pt x="34" y="68"/>
                </a:cubicBezTo>
                <a:cubicBezTo>
                  <a:pt x="19" y="68"/>
                  <a:pt x="19" y="68"/>
                  <a:pt x="19" y="68"/>
                </a:cubicBezTo>
                <a:cubicBezTo>
                  <a:pt x="19" y="62"/>
                  <a:pt x="19" y="62"/>
                  <a:pt x="19" y="62"/>
                </a:cubicBezTo>
                <a:cubicBezTo>
                  <a:pt x="19" y="62"/>
                  <a:pt x="19" y="62"/>
                  <a:pt x="19" y="62"/>
                </a:cubicBezTo>
                <a:cubicBezTo>
                  <a:pt x="34" y="62"/>
                  <a:pt x="34" y="62"/>
                  <a:pt x="34" y="62"/>
                </a:cubicBezTo>
                <a:cubicBezTo>
                  <a:pt x="34" y="56"/>
                  <a:pt x="34" y="56"/>
                  <a:pt x="34" y="56"/>
                </a:cubicBezTo>
                <a:cubicBezTo>
                  <a:pt x="19" y="56"/>
                  <a:pt x="19" y="56"/>
                  <a:pt x="19" y="56"/>
                </a:cubicBezTo>
                <a:cubicBezTo>
                  <a:pt x="19" y="51"/>
                  <a:pt x="19" y="51"/>
                  <a:pt x="19" y="51"/>
                </a:cubicBezTo>
                <a:cubicBezTo>
                  <a:pt x="34" y="51"/>
                  <a:pt x="34" y="51"/>
                  <a:pt x="34" y="51"/>
                </a:cubicBezTo>
                <a:cubicBezTo>
                  <a:pt x="34" y="45"/>
                  <a:pt x="34" y="45"/>
                  <a:pt x="34" y="45"/>
                </a:cubicBezTo>
                <a:cubicBezTo>
                  <a:pt x="19" y="45"/>
                  <a:pt x="19" y="45"/>
                  <a:pt x="19" y="45"/>
                </a:cubicBezTo>
                <a:cubicBezTo>
                  <a:pt x="19" y="40"/>
                  <a:pt x="19" y="40"/>
                  <a:pt x="19" y="40"/>
                </a:cubicBezTo>
                <a:cubicBezTo>
                  <a:pt x="34" y="40"/>
                  <a:pt x="34" y="40"/>
                  <a:pt x="34" y="40"/>
                </a:cubicBezTo>
                <a:cubicBezTo>
                  <a:pt x="34" y="34"/>
                  <a:pt x="34" y="34"/>
                  <a:pt x="34" y="34"/>
                </a:cubicBezTo>
                <a:cubicBezTo>
                  <a:pt x="19" y="34"/>
                  <a:pt x="19" y="34"/>
                  <a:pt x="19" y="34"/>
                </a:cubicBezTo>
                <a:cubicBezTo>
                  <a:pt x="19" y="29"/>
                  <a:pt x="19" y="29"/>
                  <a:pt x="19" y="29"/>
                </a:cubicBezTo>
                <a:cubicBezTo>
                  <a:pt x="34" y="29"/>
                  <a:pt x="34" y="29"/>
                  <a:pt x="34" y="29"/>
                </a:cubicBezTo>
                <a:cubicBezTo>
                  <a:pt x="34" y="23"/>
                  <a:pt x="34" y="23"/>
                  <a:pt x="34" y="23"/>
                </a:cubicBezTo>
                <a:cubicBezTo>
                  <a:pt x="19" y="23"/>
                  <a:pt x="19" y="23"/>
                  <a:pt x="19" y="23"/>
                </a:cubicBezTo>
                <a:cubicBezTo>
                  <a:pt x="19" y="18"/>
                  <a:pt x="19" y="18"/>
                  <a:pt x="19" y="18"/>
                </a:cubicBezTo>
                <a:cubicBezTo>
                  <a:pt x="34" y="18"/>
                  <a:pt x="34" y="18"/>
                  <a:pt x="34" y="18"/>
                </a:cubicBezTo>
                <a:cubicBezTo>
                  <a:pt x="34" y="12"/>
                  <a:pt x="34" y="12"/>
                  <a:pt x="34" y="12"/>
                </a:cubicBezTo>
                <a:cubicBezTo>
                  <a:pt x="19" y="12"/>
                  <a:pt x="19" y="12"/>
                  <a:pt x="19" y="12"/>
                </a:cubicBezTo>
                <a:cubicBezTo>
                  <a:pt x="19" y="7"/>
                  <a:pt x="19" y="7"/>
                  <a:pt x="19" y="7"/>
                </a:cubicBezTo>
                <a:cubicBezTo>
                  <a:pt x="34" y="7"/>
                  <a:pt x="34" y="7"/>
                  <a:pt x="34" y="7"/>
                </a:cubicBezTo>
                <a:cubicBezTo>
                  <a:pt x="34" y="0"/>
                  <a:pt x="34" y="0"/>
                  <a:pt x="34" y="0"/>
                </a:cubicBezTo>
                <a:cubicBezTo>
                  <a:pt x="7" y="0"/>
                  <a:pt x="7" y="0"/>
                  <a:pt x="7" y="0"/>
                </a:cubicBezTo>
                <a:cubicBezTo>
                  <a:pt x="3" y="0"/>
                  <a:pt x="0" y="3"/>
                  <a:pt x="0" y="7"/>
                </a:cubicBezTo>
                <a:cubicBezTo>
                  <a:pt x="0" y="62"/>
                  <a:pt x="0" y="62"/>
                  <a:pt x="0" y="62"/>
                </a:cubicBezTo>
                <a:cubicBezTo>
                  <a:pt x="0" y="68"/>
                  <a:pt x="0" y="68"/>
                  <a:pt x="0" y="68"/>
                </a:cubicBezTo>
                <a:cubicBezTo>
                  <a:pt x="0" y="123"/>
                  <a:pt x="0" y="123"/>
                  <a:pt x="0" y="123"/>
                </a:cubicBezTo>
                <a:cubicBezTo>
                  <a:pt x="0" y="127"/>
                  <a:pt x="3" y="130"/>
                  <a:pt x="7" y="1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1" name="Freeform 114"/>
          <p:cNvSpPr/>
          <p:nvPr/>
        </p:nvSpPr>
        <p:spPr bwMode="auto">
          <a:xfrm>
            <a:off x="2247900" y="2906713"/>
            <a:ext cx="176213" cy="288925"/>
          </a:xfrm>
          <a:custGeom>
            <a:avLst/>
            <a:gdLst>
              <a:gd name="T0" fmla="*/ 57 w 78"/>
              <a:gd name="T1" fmla="*/ 52 h 128"/>
              <a:gd name="T2" fmla="*/ 65 w 78"/>
              <a:gd name="T3" fmla="*/ 39 h 128"/>
              <a:gd name="T4" fmla="*/ 69 w 78"/>
              <a:gd name="T5" fmla="*/ 24 h 128"/>
              <a:gd name="T6" fmla="*/ 69 w 78"/>
              <a:gd name="T7" fmla="*/ 11 h 128"/>
              <a:gd name="T8" fmla="*/ 65 w 78"/>
              <a:gd name="T9" fmla="*/ 0 h 128"/>
              <a:gd name="T10" fmla="*/ 65 w 78"/>
              <a:gd name="T11" fmla="*/ 1 h 128"/>
              <a:gd name="T12" fmla="*/ 39 w 78"/>
              <a:gd name="T13" fmla="*/ 55 h 128"/>
              <a:gd name="T14" fmla="*/ 13 w 78"/>
              <a:gd name="T15" fmla="*/ 1 h 128"/>
              <a:gd name="T16" fmla="*/ 13 w 78"/>
              <a:gd name="T17" fmla="*/ 0 h 128"/>
              <a:gd name="T18" fmla="*/ 9 w 78"/>
              <a:gd name="T19" fmla="*/ 11 h 128"/>
              <a:gd name="T20" fmla="*/ 10 w 78"/>
              <a:gd name="T21" fmla="*/ 24 h 128"/>
              <a:gd name="T22" fmla="*/ 14 w 78"/>
              <a:gd name="T23" fmla="*/ 39 h 128"/>
              <a:gd name="T24" fmla="*/ 22 w 78"/>
              <a:gd name="T25" fmla="*/ 52 h 128"/>
              <a:gd name="T26" fmla="*/ 31 w 78"/>
              <a:gd name="T27" fmla="*/ 61 h 128"/>
              <a:gd name="T28" fmla="*/ 31 w 78"/>
              <a:gd name="T29" fmla="*/ 62 h 128"/>
              <a:gd name="T30" fmla="*/ 35 w 78"/>
              <a:gd name="T31" fmla="*/ 64 h 128"/>
              <a:gd name="T32" fmla="*/ 34 w 78"/>
              <a:gd name="T33" fmla="*/ 67 h 128"/>
              <a:gd name="T34" fmla="*/ 22 w 78"/>
              <a:gd name="T35" fmla="*/ 91 h 128"/>
              <a:gd name="T36" fmla="*/ 18 w 78"/>
              <a:gd name="T37" fmla="*/ 91 h 128"/>
              <a:gd name="T38" fmla="*/ 0 w 78"/>
              <a:gd name="T39" fmla="*/ 107 h 128"/>
              <a:gd name="T40" fmla="*/ 9 w 78"/>
              <a:gd name="T41" fmla="*/ 107 h 128"/>
              <a:gd name="T42" fmla="*/ 18 w 78"/>
              <a:gd name="T43" fmla="*/ 100 h 128"/>
              <a:gd name="T44" fmla="*/ 27 w 78"/>
              <a:gd name="T45" fmla="*/ 109 h 128"/>
              <a:gd name="T46" fmla="*/ 18 w 78"/>
              <a:gd name="T47" fmla="*/ 119 h 128"/>
              <a:gd name="T48" fmla="*/ 9 w 78"/>
              <a:gd name="T49" fmla="*/ 112 h 128"/>
              <a:gd name="T50" fmla="*/ 0 w 78"/>
              <a:gd name="T51" fmla="*/ 112 h 128"/>
              <a:gd name="T52" fmla="*/ 18 w 78"/>
              <a:gd name="T53" fmla="*/ 128 h 128"/>
              <a:gd name="T54" fmla="*/ 36 w 78"/>
              <a:gd name="T55" fmla="*/ 109 h 128"/>
              <a:gd name="T56" fmla="*/ 29 w 78"/>
              <a:gd name="T57" fmla="*/ 95 h 128"/>
              <a:gd name="T58" fmla="*/ 39 w 78"/>
              <a:gd name="T59" fmla="*/ 73 h 128"/>
              <a:gd name="T60" fmla="*/ 50 w 78"/>
              <a:gd name="T61" fmla="*/ 95 h 128"/>
              <a:gd name="T62" fmla="*/ 42 w 78"/>
              <a:gd name="T63" fmla="*/ 109 h 128"/>
              <a:gd name="T64" fmla="*/ 60 w 78"/>
              <a:gd name="T65" fmla="*/ 128 h 128"/>
              <a:gd name="T66" fmla="*/ 78 w 78"/>
              <a:gd name="T67" fmla="*/ 112 h 128"/>
              <a:gd name="T68" fmla="*/ 69 w 78"/>
              <a:gd name="T69" fmla="*/ 112 h 128"/>
              <a:gd name="T70" fmla="*/ 60 w 78"/>
              <a:gd name="T71" fmla="*/ 119 h 128"/>
              <a:gd name="T72" fmla="*/ 51 w 78"/>
              <a:gd name="T73" fmla="*/ 109 h 128"/>
              <a:gd name="T74" fmla="*/ 60 w 78"/>
              <a:gd name="T75" fmla="*/ 100 h 128"/>
              <a:gd name="T76" fmla="*/ 69 w 78"/>
              <a:gd name="T77" fmla="*/ 107 h 128"/>
              <a:gd name="T78" fmla="*/ 78 w 78"/>
              <a:gd name="T79" fmla="*/ 107 h 128"/>
              <a:gd name="T80" fmla="*/ 60 w 78"/>
              <a:gd name="T81" fmla="*/ 91 h 128"/>
              <a:gd name="T82" fmla="*/ 57 w 78"/>
              <a:gd name="T83" fmla="*/ 91 h 128"/>
              <a:gd name="T84" fmla="*/ 45 w 78"/>
              <a:gd name="T85" fmla="*/ 67 h 128"/>
              <a:gd name="T86" fmla="*/ 44 w 78"/>
              <a:gd name="T87" fmla="*/ 64 h 128"/>
              <a:gd name="T88" fmla="*/ 47 w 78"/>
              <a:gd name="T89" fmla="*/ 62 h 128"/>
              <a:gd name="T90" fmla="*/ 47 w 78"/>
              <a:gd name="T91" fmla="*/ 61 h 128"/>
              <a:gd name="T92" fmla="*/ 57 w 78"/>
              <a:gd name="T9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 h="128">
                <a:moveTo>
                  <a:pt x="57" y="52"/>
                </a:moveTo>
                <a:cubicBezTo>
                  <a:pt x="60" y="49"/>
                  <a:pt x="62" y="44"/>
                  <a:pt x="65" y="39"/>
                </a:cubicBezTo>
                <a:cubicBezTo>
                  <a:pt x="67" y="34"/>
                  <a:pt x="68" y="29"/>
                  <a:pt x="69" y="24"/>
                </a:cubicBezTo>
                <a:cubicBezTo>
                  <a:pt x="70" y="20"/>
                  <a:pt x="70" y="15"/>
                  <a:pt x="69" y="11"/>
                </a:cubicBezTo>
                <a:cubicBezTo>
                  <a:pt x="68" y="7"/>
                  <a:pt x="67" y="3"/>
                  <a:pt x="65" y="0"/>
                </a:cubicBezTo>
                <a:cubicBezTo>
                  <a:pt x="65" y="1"/>
                  <a:pt x="65" y="1"/>
                  <a:pt x="65" y="1"/>
                </a:cubicBezTo>
                <a:cubicBezTo>
                  <a:pt x="39" y="55"/>
                  <a:pt x="39" y="55"/>
                  <a:pt x="39" y="55"/>
                </a:cubicBezTo>
                <a:cubicBezTo>
                  <a:pt x="13" y="1"/>
                  <a:pt x="13" y="1"/>
                  <a:pt x="13" y="1"/>
                </a:cubicBezTo>
                <a:cubicBezTo>
                  <a:pt x="13" y="0"/>
                  <a:pt x="13" y="0"/>
                  <a:pt x="13" y="0"/>
                </a:cubicBezTo>
                <a:cubicBezTo>
                  <a:pt x="11" y="3"/>
                  <a:pt x="10" y="7"/>
                  <a:pt x="9" y="11"/>
                </a:cubicBezTo>
                <a:cubicBezTo>
                  <a:pt x="9" y="15"/>
                  <a:pt x="9" y="20"/>
                  <a:pt x="10" y="24"/>
                </a:cubicBezTo>
                <a:cubicBezTo>
                  <a:pt x="10" y="29"/>
                  <a:pt x="12" y="34"/>
                  <a:pt x="14" y="39"/>
                </a:cubicBezTo>
                <a:cubicBezTo>
                  <a:pt x="16" y="44"/>
                  <a:pt x="19" y="49"/>
                  <a:pt x="22" y="52"/>
                </a:cubicBezTo>
                <a:cubicBezTo>
                  <a:pt x="24" y="56"/>
                  <a:pt x="28" y="59"/>
                  <a:pt x="31" y="61"/>
                </a:cubicBezTo>
                <a:cubicBezTo>
                  <a:pt x="31" y="62"/>
                  <a:pt x="31" y="62"/>
                  <a:pt x="31" y="62"/>
                </a:cubicBezTo>
                <a:cubicBezTo>
                  <a:pt x="32" y="63"/>
                  <a:pt x="34" y="63"/>
                  <a:pt x="35" y="64"/>
                </a:cubicBezTo>
                <a:cubicBezTo>
                  <a:pt x="34" y="67"/>
                  <a:pt x="34" y="67"/>
                  <a:pt x="34" y="67"/>
                </a:cubicBezTo>
                <a:cubicBezTo>
                  <a:pt x="22" y="91"/>
                  <a:pt x="22" y="91"/>
                  <a:pt x="22" y="91"/>
                </a:cubicBezTo>
                <a:cubicBezTo>
                  <a:pt x="20" y="91"/>
                  <a:pt x="19" y="91"/>
                  <a:pt x="18" y="91"/>
                </a:cubicBezTo>
                <a:cubicBezTo>
                  <a:pt x="9" y="91"/>
                  <a:pt x="1" y="98"/>
                  <a:pt x="0" y="107"/>
                </a:cubicBezTo>
                <a:cubicBezTo>
                  <a:pt x="9" y="107"/>
                  <a:pt x="9" y="107"/>
                  <a:pt x="9" y="107"/>
                </a:cubicBezTo>
                <a:cubicBezTo>
                  <a:pt x="10" y="103"/>
                  <a:pt x="14" y="100"/>
                  <a:pt x="18" y="100"/>
                </a:cubicBezTo>
                <a:cubicBezTo>
                  <a:pt x="23" y="100"/>
                  <a:pt x="27" y="104"/>
                  <a:pt x="27" y="109"/>
                </a:cubicBezTo>
                <a:cubicBezTo>
                  <a:pt x="27" y="114"/>
                  <a:pt x="23" y="119"/>
                  <a:pt x="18" y="119"/>
                </a:cubicBezTo>
                <a:cubicBezTo>
                  <a:pt x="14" y="119"/>
                  <a:pt x="10" y="116"/>
                  <a:pt x="9" y="112"/>
                </a:cubicBezTo>
                <a:cubicBezTo>
                  <a:pt x="0" y="112"/>
                  <a:pt x="0" y="112"/>
                  <a:pt x="0" y="112"/>
                </a:cubicBezTo>
                <a:cubicBezTo>
                  <a:pt x="1" y="121"/>
                  <a:pt x="9" y="128"/>
                  <a:pt x="18" y="128"/>
                </a:cubicBezTo>
                <a:cubicBezTo>
                  <a:pt x="28" y="128"/>
                  <a:pt x="36" y="119"/>
                  <a:pt x="36" y="109"/>
                </a:cubicBezTo>
                <a:cubicBezTo>
                  <a:pt x="36" y="103"/>
                  <a:pt x="33" y="98"/>
                  <a:pt x="29" y="95"/>
                </a:cubicBezTo>
                <a:cubicBezTo>
                  <a:pt x="39" y="73"/>
                  <a:pt x="39" y="73"/>
                  <a:pt x="39" y="73"/>
                </a:cubicBezTo>
                <a:cubicBezTo>
                  <a:pt x="50" y="95"/>
                  <a:pt x="50" y="95"/>
                  <a:pt x="50" y="95"/>
                </a:cubicBezTo>
                <a:cubicBezTo>
                  <a:pt x="45" y="98"/>
                  <a:pt x="42" y="103"/>
                  <a:pt x="42" y="109"/>
                </a:cubicBezTo>
                <a:cubicBezTo>
                  <a:pt x="42" y="119"/>
                  <a:pt x="50" y="128"/>
                  <a:pt x="60" y="128"/>
                </a:cubicBezTo>
                <a:cubicBezTo>
                  <a:pt x="69" y="128"/>
                  <a:pt x="77" y="121"/>
                  <a:pt x="78" y="112"/>
                </a:cubicBezTo>
                <a:cubicBezTo>
                  <a:pt x="69" y="112"/>
                  <a:pt x="69" y="112"/>
                  <a:pt x="69" y="112"/>
                </a:cubicBezTo>
                <a:cubicBezTo>
                  <a:pt x="68" y="116"/>
                  <a:pt x="64" y="119"/>
                  <a:pt x="60" y="119"/>
                </a:cubicBezTo>
                <a:cubicBezTo>
                  <a:pt x="55" y="119"/>
                  <a:pt x="51" y="114"/>
                  <a:pt x="51" y="109"/>
                </a:cubicBezTo>
                <a:cubicBezTo>
                  <a:pt x="51" y="104"/>
                  <a:pt x="55" y="100"/>
                  <a:pt x="60" y="100"/>
                </a:cubicBezTo>
                <a:cubicBezTo>
                  <a:pt x="64" y="100"/>
                  <a:pt x="68" y="103"/>
                  <a:pt x="69" y="107"/>
                </a:cubicBezTo>
                <a:cubicBezTo>
                  <a:pt x="78" y="107"/>
                  <a:pt x="78" y="107"/>
                  <a:pt x="78" y="107"/>
                </a:cubicBezTo>
                <a:cubicBezTo>
                  <a:pt x="77" y="98"/>
                  <a:pt x="69" y="91"/>
                  <a:pt x="60" y="91"/>
                </a:cubicBezTo>
                <a:cubicBezTo>
                  <a:pt x="59" y="91"/>
                  <a:pt x="58" y="91"/>
                  <a:pt x="57" y="91"/>
                </a:cubicBezTo>
                <a:cubicBezTo>
                  <a:pt x="45" y="67"/>
                  <a:pt x="45" y="67"/>
                  <a:pt x="45" y="67"/>
                </a:cubicBezTo>
                <a:cubicBezTo>
                  <a:pt x="44" y="64"/>
                  <a:pt x="44" y="64"/>
                  <a:pt x="44" y="64"/>
                </a:cubicBezTo>
                <a:cubicBezTo>
                  <a:pt x="45" y="63"/>
                  <a:pt x="46" y="63"/>
                  <a:pt x="47" y="62"/>
                </a:cubicBezTo>
                <a:cubicBezTo>
                  <a:pt x="47" y="62"/>
                  <a:pt x="47" y="62"/>
                  <a:pt x="47" y="61"/>
                </a:cubicBezTo>
                <a:cubicBezTo>
                  <a:pt x="51" y="59"/>
                  <a:pt x="54" y="56"/>
                  <a:pt x="57"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2" name="Freeform 115"/>
          <p:cNvSpPr/>
          <p:nvPr/>
        </p:nvSpPr>
        <p:spPr bwMode="auto">
          <a:xfrm>
            <a:off x="2716213" y="284956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3" name="Freeform 116"/>
          <p:cNvSpPr/>
          <p:nvPr/>
        </p:nvSpPr>
        <p:spPr bwMode="auto">
          <a:xfrm>
            <a:off x="2716213" y="3067050"/>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4" name="Freeform 117"/>
          <p:cNvSpPr/>
          <p:nvPr/>
        </p:nvSpPr>
        <p:spPr bwMode="auto">
          <a:xfrm>
            <a:off x="2906713" y="3108325"/>
            <a:ext cx="46037" cy="34925"/>
          </a:xfrm>
          <a:custGeom>
            <a:avLst/>
            <a:gdLst>
              <a:gd name="T0" fmla="*/ 12 w 20"/>
              <a:gd name="T1" fmla="*/ 8 h 16"/>
              <a:gd name="T2" fmla="*/ 4 w 20"/>
              <a:gd name="T3" fmla="*/ 0 h 16"/>
              <a:gd name="T4" fmla="*/ 0 w 20"/>
              <a:gd name="T5" fmla="*/ 4 h 16"/>
              <a:gd name="T6" fmla="*/ 12 w 20"/>
              <a:gd name="T7" fmla="*/ 16 h 16"/>
              <a:gd name="T8" fmla="*/ 20 w 20"/>
              <a:gd name="T9" fmla="*/ 8 h 16"/>
              <a:gd name="T10" fmla="*/ 16 w 20"/>
              <a:gd name="T11" fmla="*/ 4 h 16"/>
              <a:gd name="T12" fmla="*/ 12 w 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2" y="8"/>
                </a:moveTo>
                <a:cubicBezTo>
                  <a:pt x="4" y="0"/>
                  <a:pt x="4" y="0"/>
                  <a:pt x="4" y="0"/>
                </a:cubicBezTo>
                <a:cubicBezTo>
                  <a:pt x="0" y="4"/>
                  <a:pt x="0" y="4"/>
                  <a:pt x="0" y="4"/>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5" name="Freeform 118"/>
          <p:cNvSpPr/>
          <p:nvPr/>
        </p:nvSpPr>
        <p:spPr bwMode="auto">
          <a:xfrm>
            <a:off x="2797175" y="2924175"/>
            <a:ext cx="273050" cy="271463"/>
          </a:xfrm>
          <a:custGeom>
            <a:avLst/>
            <a:gdLst>
              <a:gd name="T0" fmla="*/ 95 w 121"/>
              <a:gd name="T1" fmla="*/ 48 h 120"/>
              <a:gd name="T2" fmla="*/ 97 w 121"/>
              <a:gd name="T3" fmla="*/ 46 h 120"/>
              <a:gd name="T4" fmla="*/ 99 w 121"/>
              <a:gd name="T5" fmla="*/ 38 h 120"/>
              <a:gd name="T6" fmla="*/ 100 w 121"/>
              <a:gd name="T7" fmla="*/ 27 h 120"/>
              <a:gd name="T8" fmla="*/ 115 w 121"/>
              <a:gd name="T9" fmla="*/ 21 h 120"/>
              <a:gd name="T10" fmla="*/ 115 w 121"/>
              <a:gd name="T11" fmla="*/ 6 h 120"/>
              <a:gd name="T12" fmla="*/ 100 w 121"/>
              <a:gd name="T13" fmla="*/ 5 h 120"/>
              <a:gd name="T14" fmla="*/ 93 w 121"/>
              <a:gd name="T15" fmla="*/ 20 h 120"/>
              <a:gd name="T16" fmla="*/ 83 w 121"/>
              <a:gd name="T17" fmla="*/ 21 h 120"/>
              <a:gd name="T18" fmla="*/ 75 w 121"/>
              <a:gd name="T19" fmla="*/ 23 h 120"/>
              <a:gd name="T20" fmla="*/ 73 w 121"/>
              <a:gd name="T21" fmla="*/ 26 h 120"/>
              <a:gd name="T22" fmla="*/ 55 w 121"/>
              <a:gd name="T23" fmla="*/ 29 h 120"/>
              <a:gd name="T24" fmla="*/ 26 w 121"/>
              <a:gd name="T25" fmla="*/ 57 h 120"/>
              <a:gd name="T26" fmla="*/ 21 w 121"/>
              <a:gd name="T27" fmla="*/ 63 h 120"/>
              <a:gd name="T28" fmla="*/ 0 w 121"/>
              <a:gd name="T29" fmla="*/ 83 h 120"/>
              <a:gd name="T30" fmla="*/ 37 w 121"/>
              <a:gd name="T31" fmla="*/ 120 h 120"/>
              <a:gd name="T32" fmla="*/ 47 w 121"/>
              <a:gd name="T33" fmla="*/ 110 h 120"/>
              <a:gd name="T34" fmla="*/ 43 w 121"/>
              <a:gd name="T35" fmla="*/ 107 h 120"/>
              <a:gd name="T36" fmla="*/ 37 w 121"/>
              <a:gd name="T37" fmla="*/ 113 h 120"/>
              <a:gd name="T38" fmla="*/ 8 w 121"/>
              <a:gd name="T39" fmla="*/ 83 h 120"/>
              <a:gd name="T40" fmla="*/ 29 w 121"/>
              <a:gd name="T41" fmla="*/ 63 h 120"/>
              <a:gd name="T42" fmla="*/ 34 w 121"/>
              <a:gd name="T43" fmla="*/ 57 h 120"/>
              <a:gd name="T44" fmla="*/ 59 w 121"/>
              <a:gd name="T45" fmla="*/ 33 h 120"/>
              <a:gd name="T46" fmla="*/ 74 w 121"/>
              <a:gd name="T47" fmla="*/ 33 h 120"/>
              <a:gd name="T48" fmla="*/ 88 w 121"/>
              <a:gd name="T49" fmla="*/ 46 h 120"/>
              <a:gd name="T50" fmla="*/ 91 w 121"/>
              <a:gd name="T51" fmla="*/ 57 h 120"/>
              <a:gd name="T52" fmla="*/ 88 w 121"/>
              <a:gd name="T53" fmla="*/ 62 h 120"/>
              <a:gd name="T54" fmla="*/ 88 w 121"/>
              <a:gd name="T55" fmla="*/ 63 h 120"/>
              <a:gd name="T56" fmla="*/ 83 w 121"/>
              <a:gd name="T57" fmla="*/ 67 h 120"/>
              <a:gd name="T58" fmla="*/ 78 w 121"/>
              <a:gd name="T59" fmla="*/ 63 h 120"/>
              <a:gd name="T60" fmla="*/ 75 w 121"/>
              <a:gd name="T61" fmla="*/ 59 h 120"/>
              <a:gd name="T62" fmla="*/ 72 w 121"/>
              <a:gd name="T63" fmla="*/ 63 h 120"/>
              <a:gd name="T64" fmla="*/ 71 w 121"/>
              <a:gd name="T65" fmla="*/ 63 h 120"/>
              <a:gd name="T66" fmla="*/ 83 w 121"/>
              <a:gd name="T67" fmla="*/ 75 h 120"/>
              <a:gd name="T68" fmla="*/ 92 w 121"/>
              <a:gd name="T69" fmla="*/ 66 h 120"/>
              <a:gd name="T70" fmla="*/ 94 w 121"/>
              <a:gd name="T71" fmla="*/ 63 h 120"/>
              <a:gd name="T72" fmla="*/ 96 w 121"/>
              <a:gd name="T73" fmla="*/ 57 h 120"/>
              <a:gd name="T74" fmla="*/ 95 w 121"/>
              <a:gd name="T75"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95" y="48"/>
                </a:moveTo>
                <a:cubicBezTo>
                  <a:pt x="97" y="46"/>
                  <a:pt x="97" y="46"/>
                  <a:pt x="97" y="46"/>
                </a:cubicBezTo>
                <a:cubicBezTo>
                  <a:pt x="97" y="46"/>
                  <a:pt x="101" y="43"/>
                  <a:pt x="99" y="38"/>
                </a:cubicBezTo>
                <a:cubicBezTo>
                  <a:pt x="97" y="32"/>
                  <a:pt x="98" y="30"/>
                  <a:pt x="100" y="27"/>
                </a:cubicBezTo>
                <a:cubicBezTo>
                  <a:pt x="105" y="23"/>
                  <a:pt x="109" y="27"/>
                  <a:pt x="115" y="21"/>
                </a:cubicBezTo>
                <a:cubicBezTo>
                  <a:pt x="121" y="15"/>
                  <a:pt x="118" y="9"/>
                  <a:pt x="115" y="6"/>
                </a:cubicBezTo>
                <a:cubicBezTo>
                  <a:pt x="111" y="2"/>
                  <a:pt x="106" y="0"/>
                  <a:pt x="100" y="5"/>
                </a:cubicBezTo>
                <a:cubicBezTo>
                  <a:pt x="94" y="12"/>
                  <a:pt x="98" y="16"/>
                  <a:pt x="93" y="20"/>
                </a:cubicBezTo>
                <a:cubicBezTo>
                  <a:pt x="91" y="23"/>
                  <a:pt x="88" y="23"/>
                  <a:pt x="83" y="21"/>
                </a:cubicBezTo>
                <a:cubicBezTo>
                  <a:pt x="78" y="20"/>
                  <a:pt x="75" y="23"/>
                  <a:pt x="75" y="23"/>
                </a:cubicBezTo>
                <a:cubicBezTo>
                  <a:pt x="73" y="26"/>
                  <a:pt x="73" y="26"/>
                  <a:pt x="73" y="26"/>
                </a:cubicBezTo>
                <a:cubicBezTo>
                  <a:pt x="67" y="23"/>
                  <a:pt x="60" y="24"/>
                  <a:pt x="55" y="29"/>
                </a:cubicBezTo>
                <a:cubicBezTo>
                  <a:pt x="26" y="57"/>
                  <a:pt x="26" y="57"/>
                  <a:pt x="26" y="57"/>
                </a:cubicBezTo>
                <a:cubicBezTo>
                  <a:pt x="21" y="63"/>
                  <a:pt x="21" y="63"/>
                  <a:pt x="21" y="63"/>
                </a:cubicBezTo>
                <a:cubicBezTo>
                  <a:pt x="0" y="83"/>
                  <a:pt x="0" y="83"/>
                  <a:pt x="0" y="83"/>
                </a:cubicBezTo>
                <a:cubicBezTo>
                  <a:pt x="37" y="120"/>
                  <a:pt x="37" y="120"/>
                  <a:pt x="37" y="120"/>
                </a:cubicBezTo>
                <a:cubicBezTo>
                  <a:pt x="47" y="110"/>
                  <a:pt x="47" y="110"/>
                  <a:pt x="47" y="110"/>
                </a:cubicBezTo>
                <a:cubicBezTo>
                  <a:pt x="43" y="107"/>
                  <a:pt x="43" y="107"/>
                  <a:pt x="43" y="107"/>
                </a:cubicBezTo>
                <a:cubicBezTo>
                  <a:pt x="40" y="110"/>
                  <a:pt x="38" y="112"/>
                  <a:pt x="37" y="113"/>
                </a:cubicBezTo>
                <a:cubicBezTo>
                  <a:pt x="34" y="110"/>
                  <a:pt x="11" y="86"/>
                  <a:pt x="8" y="83"/>
                </a:cubicBezTo>
                <a:cubicBezTo>
                  <a:pt x="9" y="82"/>
                  <a:pt x="19" y="73"/>
                  <a:pt x="29" y="63"/>
                </a:cubicBezTo>
                <a:cubicBezTo>
                  <a:pt x="30" y="61"/>
                  <a:pt x="32" y="59"/>
                  <a:pt x="34" y="57"/>
                </a:cubicBezTo>
                <a:cubicBezTo>
                  <a:pt x="46" y="45"/>
                  <a:pt x="59" y="33"/>
                  <a:pt x="59" y="33"/>
                </a:cubicBezTo>
                <a:cubicBezTo>
                  <a:pt x="63" y="28"/>
                  <a:pt x="70" y="28"/>
                  <a:pt x="74" y="33"/>
                </a:cubicBezTo>
                <a:cubicBezTo>
                  <a:pt x="88" y="46"/>
                  <a:pt x="88" y="46"/>
                  <a:pt x="88" y="46"/>
                </a:cubicBezTo>
                <a:cubicBezTo>
                  <a:pt x="91" y="49"/>
                  <a:pt x="92" y="54"/>
                  <a:pt x="91" y="57"/>
                </a:cubicBezTo>
                <a:cubicBezTo>
                  <a:pt x="90" y="59"/>
                  <a:pt x="89" y="61"/>
                  <a:pt x="88" y="62"/>
                </a:cubicBezTo>
                <a:cubicBezTo>
                  <a:pt x="88" y="62"/>
                  <a:pt x="88" y="62"/>
                  <a:pt x="88" y="63"/>
                </a:cubicBezTo>
                <a:cubicBezTo>
                  <a:pt x="87" y="63"/>
                  <a:pt x="85" y="65"/>
                  <a:pt x="83" y="67"/>
                </a:cubicBezTo>
                <a:cubicBezTo>
                  <a:pt x="78" y="63"/>
                  <a:pt x="78" y="63"/>
                  <a:pt x="78" y="63"/>
                </a:cubicBezTo>
                <a:cubicBezTo>
                  <a:pt x="75" y="59"/>
                  <a:pt x="75" y="59"/>
                  <a:pt x="75" y="59"/>
                </a:cubicBezTo>
                <a:cubicBezTo>
                  <a:pt x="72" y="63"/>
                  <a:pt x="72" y="63"/>
                  <a:pt x="72" y="63"/>
                </a:cubicBezTo>
                <a:cubicBezTo>
                  <a:pt x="71" y="63"/>
                  <a:pt x="71" y="63"/>
                  <a:pt x="71" y="63"/>
                </a:cubicBezTo>
                <a:cubicBezTo>
                  <a:pt x="83" y="75"/>
                  <a:pt x="83" y="75"/>
                  <a:pt x="83" y="75"/>
                </a:cubicBezTo>
                <a:cubicBezTo>
                  <a:pt x="92" y="66"/>
                  <a:pt x="92" y="66"/>
                  <a:pt x="92" y="66"/>
                </a:cubicBezTo>
                <a:cubicBezTo>
                  <a:pt x="93" y="65"/>
                  <a:pt x="94" y="64"/>
                  <a:pt x="94" y="63"/>
                </a:cubicBezTo>
                <a:cubicBezTo>
                  <a:pt x="95" y="61"/>
                  <a:pt x="96" y="59"/>
                  <a:pt x="96" y="57"/>
                </a:cubicBezTo>
                <a:cubicBezTo>
                  <a:pt x="97" y="54"/>
                  <a:pt x="96" y="51"/>
                  <a:pt x="95"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6" name="Freeform 119"/>
          <p:cNvSpPr/>
          <p:nvPr/>
        </p:nvSpPr>
        <p:spPr bwMode="auto">
          <a:xfrm>
            <a:off x="2932113" y="3082925"/>
            <a:ext cx="44450" cy="36513"/>
          </a:xfrm>
          <a:custGeom>
            <a:avLst/>
            <a:gdLst>
              <a:gd name="T0" fmla="*/ 12 w 20"/>
              <a:gd name="T1" fmla="*/ 8 h 16"/>
              <a:gd name="T2" fmla="*/ 4 w 20"/>
              <a:gd name="T3" fmla="*/ 0 h 16"/>
              <a:gd name="T4" fmla="*/ 0 w 20"/>
              <a:gd name="T5" fmla="*/ 4 h 16"/>
              <a:gd name="T6" fmla="*/ 8 w 20"/>
              <a:gd name="T7" fmla="*/ 12 h 16"/>
              <a:gd name="T8" fmla="*/ 8 w 20"/>
              <a:gd name="T9" fmla="*/ 12 h 16"/>
              <a:gd name="T10" fmla="*/ 12 w 20"/>
              <a:gd name="T11" fmla="*/ 16 h 16"/>
              <a:gd name="T12" fmla="*/ 20 w 20"/>
              <a:gd name="T13" fmla="*/ 8 h 16"/>
              <a:gd name="T14" fmla="*/ 16 w 20"/>
              <a:gd name="T15" fmla="*/ 4 h 16"/>
              <a:gd name="T16" fmla="*/ 12 w 20"/>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12" y="8"/>
                </a:moveTo>
                <a:cubicBezTo>
                  <a:pt x="4" y="0"/>
                  <a:pt x="4" y="0"/>
                  <a:pt x="4" y="0"/>
                </a:cubicBezTo>
                <a:cubicBezTo>
                  <a:pt x="0" y="4"/>
                  <a:pt x="0" y="4"/>
                  <a:pt x="0" y="4"/>
                </a:cubicBezTo>
                <a:cubicBezTo>
                  <a:pt x="8" y="12"/>
                  <a:pt x="8" y="12"/>
                  <a:pt x="8" y="12"/>
                </a:cubicBezTo>
                <a:cubicBezTo>
                  <a:pt x="8" y="12"/>
                  <a:pt x="8" y="12"/>
                  <a:pt x="8" y="12"/>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7" name="Freeform 120"/>
          <p:cNvSpPr/>
          <p:nvPr/>
        </p:nvSpPr>
        <p:spPr bwMode="auto">
          <a:xfrm>
            <a:off x="2882900" y="3132138"/>
            <a:ext cx="44450" cy="36512"/>
          </a:xfrm>
          <a:custGeom>
            <a:avLst/>
            <a:gdLst>
              <a:gd name="T0" fmla="*/ 12 w 20"/>
              <a:gd name="T1" fmla="*/ 8 h 16"/>
              <a:gd name="T2" fmla="*/ 4 w 20"/>
              <a:gd name="T3" fmla="*/ 0 h 16"/>
              <a:gd name="T4" fmla="*/ 0 w 20"/>
              <a:gd name="T5" fmla="*/ 4 h 16"/>
              <a:gd name="T6" fmla="*/ 12 w 20"/>
              <a:gd name="T7" fmla="*/ 16 h 16"/>
              <a:gd name="T8" fmla="*/ 20 w 20"/>
              <a:gd name="T9" fmla="*/ 7 h 16"/>
              <a:gd name="T10" fmla="*/ 16 w 20"/>
              <a:gd name="T11" fmla="*/ 4 h 16"/>
              <a:gd name="T12" fmla="*/ 12 w 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2" y="8"/>
                </a:moveTo>
                <a:cubicBezTo>
                  <a:pt x="4" y="0"/>
                  <a:pt x="4" y="0"/>
                  <a:pt x="4" y="0"/>
                </a:cubicBezTo>
                <a:cubicBezTo>
                  <a:pt x="0" y="4"/>
                  <a:pt x="0" y="4"/>
                  <a:pt x="0" y="4"/>
                </a:cubicBezTo>
                <a:cubicBezTo>
                  <a:pt x="12" y="16"/>
                  <a:pt x="12" y="16"/>
                  <a:pt x="12" y="16"/>
                </a:cubicBezTo>
                <a:cubicBezTo>
                  <a:pt x="20" y="7"/>
                  <a:pt x="20" y="7"/>
                  <a:pt x="20" y="7"/>
                </a:cubicBezTo>
                <a:cubicBezTo>
                  <a:pt x="16" y="4"/>
                  <a:pt x="16" y="4"/>
                  <a:pt x="16" y="4"/>
                </a:cubicBezTo>
                <a:cubicBezTo>
                  <a:pt x="15" y="5"/>
                  <a:pt x="13" y="7"/>
                  <a:pt x="12"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8" name="Freeform 121"/>
          <p:cNvSpPr/>
          <p:nvPr/>
        </p:nvSpPr>
        <p:spPr bwMode="auto">
          <a:xfrm>
            <a:off x="3319463"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09" name="Freeform 122"/>
          <p:cNvSpPr/>
          <p:nvPr/>
        </p:nvSpPr>
        <p:spPr bwMode="auto">
          <a:xfrm>
            <a:off x="3319463" y="2841625"/>
            <a:ext cx="420687"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0" name="Freeform 123"/>
          <p:cNvSpPr/>
          <p:nvPr/>
        </p:nvSpPr>
        <p:spPr bwMode="auto">
          <a:xfrm>
            <a:off x="3394075" y="2908300"/>
            <a:ext cx="271463" cy="71438"/>
          </a:xfrm>
          <a:custGeom>
            <a:avLst/>
            <a:gdLst>
              <a:gd name="T0" fmla="*/ 14 w 120"/>
              <a:gd name="T1" fmla="*/ 13 h 31"/>
              <a:gd name="T2" fmla="*/ 106 w 120"/>
              <a:gd name="T3" fmla="*/ 13 h 31"/>
              <a:gd name="T4" fmla="*/ 106 w 120"/>
              <a:gd name="T5" fmla="*/ 31 h 31"/>
              <a:gd name="T6" fmla="*/ 120 w 120"/>
              <a:gd name="T7" fmla="*/ 31 h 31"/>
              <a:gd name="T8" fmla="*/ 120 w 120"/>
              <a:gd name="T9" fmla="*/ 0 h 31"/>
              <a:gd name="T10" fmla="*/ 0 w 120"/>
              <a:gd name="T11" fmla="*/ 0 h 31"/>
              <a:gd name="T12" fmla="*/ 0 w 120"/>
              <a:gd name="T13" fmla="*/ 31 h 31"/>
              <a:gd name="T14" fmla="*/ 14 w 120"/>
              <a:gd name="T15" fmla="*/ 31 h 31"/>
              <a:gd name="T16" fmla="*/ 14 w 120"/>
              <a:gd name="T17"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31">
                <a:moveTo>
                  <a:pt x="14" y="13"/>
                </a:moveTo>
                <a:cubicBezTo>
                  <a:pt x="25" y="13"/>
                  <a:pt x="95" y="13"/>
                  <a:pt x="106" y="13"/>
                </a:cubicBezTo>
                <a:cubicBezTo>
                  <a:pt x="106" y="17"/>
                  <a:pt x="106" y="24"/>
                  <a:pt x="106" y="31"/>
                </a:cubicBezTo>
                <a:cubicBezTo>
                  <a:pt x="120" y="31"/>
                  <a:pt x="120" y="31"/>
                  <a:pt x="120" y="31"/>
                </a:cubicBezTo>
                <a:cubicBezTo>
                  <a:pt x="120" y="0"/>
                  <a:pt x="120" y="0"/>
                  <a:pt x="120" y="0"/>
                </a:cubicBezTo>
                <a:cubicBezTo>
                  <a:pt x="0" y="0"/>
                  <a:pt x="0" y="0"/>
                  <a:pt x="0" y="0"/>
                </a:cubicBezTo>
                <a:cubicBezTo>
                  <a:pt x="0" y="31"/>
                  <a:pt x="0" y="31"/>
                  <a:pt x="0" y="31"/>
                </a:cubicBezTo>
                <a:cubicBezTo>
                  <a:pt x="14" y="31"/>
                  <a:pt x="14" y="31"/>
                  <a:pt x="14" y="31"/>
                </a:cubicBezTo>
                <a:cubicBezTo>
                  <a:pt x="14" y="24"/>
                  <a:pt x="14" y="17"/>
                  <a:pt x="14"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1" name="Freeform 124"/>
          <p:cNvSpPr/>
          <p:nvPr/>
        </p:nvSpPr>
        <p:spPr bwMode="auto">
          <a:xfrm>
            <a:off x="3394075" y="2995613"/>
            <a:ext cx="271463" cy="69850"/>
          </a:xfrm>
          <a:custGeom>
            <a:avLst/>
            <a:gdLst>
              <a:gd name="T0" fmla="*/ 106 w 120"/>
              <a:gd name="T1" fmla="*/ 0 h 31"/>
              <a:gd name="T2" fmla="*/ 106 w 120"/>
              <a:gd name="T3" fmla="*/ 18 h 31"/>
              <a:gd name="T4" fmla="*/ 102 w 120"/>
              <a:gd name="T5" fmla="*/ 18 h 31"/>
              <a:gd name="T6" fmla="*/ 93 w 120"/>
              <a:gd name="T7" fmla="*/ 15 h 31"/>
              <a:gd name="T8" fmla="*/ 84 w 120"/>
              <a:gd name="T9" fmla="*/ 18 h 31"/>
              <a:gd name="T10" fmla="*/ 76 w 120"/>
              <a:gd name="T11" fmla="*/ 18 h 31"/>
              <a:gd name="T12" fmla="*/ 78 w 120"/>
              <a:gd name="T13" fmla="*/ 12 h 31"/>
              <a:gd name="T14" fmla="*/ 74 w 120"/>
              <a:gd name="T15" fmla="*/ 12 h 31"/>
              <a:gd name="T16" fmla="*/ 61 w 120"/>
              <a:gd name="T17" fmla="*/ 24 h 31"/>
              <a:gd name="T18" fmla="*/ 48 w 120"/>
              <a:gd name="T19" fmla="*/ 12 h 31"/>
              <a:gd name="T20" fmla="*/ 45 w 120"/>
              <a:gd name="T21" fmla="*/ 12 h 31"/>
              <a:gd name="T22" fmla="*/ 47 w 120"/>
              <a:gd name="T23" fmla="*/ 18 h 31"/>
              <a:gd name="T24" fmla="*/ 14 w 120"/>
              <a:gd name="T25" fmla="*/ 18 h 31"/>
              <a:gd name="T26" fmla="*/ 14 w 120"/>
              <a:gd name="T27" fmla="*/ 0 h 31"/>
              <a:gd name="T28" fmla="*/ 0 w 120"/>
              <a:gd name="T29" fmla="*/ 0 h 31"/>
              <a:gd name="T30" fmla="*/ 0 w 120"/>
              <a:gd name="T31" fmla="*/ 22 h 31"/>
              <a:gd name="T32" fmla="*/ 0 w 120"/>
              <a:gd name="T33" fmla="*/ 28 h 31"/>
              <a:gd name="T34" fmla="*/ 0 w 120"/>
              <a:gd name="T35" fmla="*/ 31 h 31"/>
              <a:gd name="T36" fmla="*/ 79 w 120"/>
              <a:gd name="T37" fmla="*/ 31 h 31"/>
              <a:gd name="T38" fmla="*/ 93 w 120"/>
              <a:gd name="T39" fmla="*/ 19 h 31"/>
              <a:gd name="T40" fmla="*/ 107 w 120"/>
              <a:gd name="T41" fmla="*/ 31 h 31"/>
              <a:gd name="T42" fmla="*/ 117 w 120"/>
              <a:gd name="T43" fmla="*/ 31 h 31"/>
              <a:gd name="T44" fmla="*/ 117 w 120"/>
              <a:gd name="T45" fmla="*/ 31 h 31"/>
              <a:gd name="T46" fmla="*/ 120 w 120"/>
              <a:gd name="T47" fmla="*/ 31 h 31"/>
              <a:gd name="T48" fmla="*/ 120 w 120"/>
              <a:gd name="T49" fmla="*/ 28 h 31"/>
              <a:gd name="T50" fmla="*/ 120 w 120"/>
              <a:gd name="T51" fmla="*/ 22 h 31"/>
              <a:gd name="T52" fmla="*/ 120 w 120"/>
              <a:gd name="T53" fmla="*/ 0 h 31"/>
              <a:gd name="T54" fmla="*/ 106 w 120"/>
              <a:gd name="T5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31">
                <a:moveTo>
                  <a:pt x="106" y="0"/>
                </a:moveTo>
                <a:cubicBezTo>
                  <a:pt x="106" y="7"/>
                  <a:pt x="106" y="14"/>
                  <a:pt x="106" y="18"/>
                </a:cubicBezTo>
                <a:cubicBezTo>
                  <a:pt x="105" y="18"/>
                  <a:pt x="104" y="18"/>
                  <a:pt x="102" y="18"/>
                </a:cubicBezTo>
                <a:cubicBezTo>
                  <a:pt x="99" y="16"/>
                  <a:pt x="96" y="15"/>
                  <a:pt x="93" y="15"/>
                </a:cubicBezTo>
                <a:cubicBezTo>
                  <a:pt x="90" y="15"/>
                  <a:pt x="87" y="16"/>
                  <a:pt x="84" y="18"/>
                </a:cubicBezTo>
                <a:cubicBezTo>
                  <a:pt x="82" y="18"/>
                  <a:pt x="79" y="18"/>
                  <a:pt x="76" y="18"/>
                </a:cubicBezTo>
                <a:cubicBezTo>
                  <a:pt x="77" y="16"/>
                  <a:pt x="78" y="14"/>
                  <a:pt x="78" y="12"/>
                </a:cubicBezTo>
                <a:cubicBezTo>
                  <a:pt x="74" y="12"/>
                  <a:pt x="74" y="12"/>
                  <a:pt x="74" y="12"/>
                </a:cubicBezTo>
                <a:cubicBezTo>
                  <a:pt x="74" y="18"/>
                  <a:pt x="68" y="24"/>
                  <a:pt x="61" y="24"/>
                </a:cubicBezTo>
                <a:cubicBezTo>
                  <a:pt x="55" y="24"/>
                  <a:pt x="49" y="18"/>
                  <a:pt x="48" y="12"/>
                </a:cubicBezTo>
                <a:cubicBezTo>
                  <a:pt x="45" y="12"/>
                  <a:pt x="45" y="12"/>
                  <a:pt x="45" y="12"/>
                </a:cubicBezTo>
                <a:cubicBezTo>
                  <a:pt x="45" y="14"/>
                  <a:pt x="46" y="16"/>
                  <a:pt x="47" y="18"/>
                </a:cubicBezTo>
                <a:cubicBezTo>
                  <a:pt x="31" y="18"/>
                  <a:pt x="18" y="18"/>
                  <a:pt x="14" y="18"/>
                </a:cubicBezTo>
                <a:cubicBezTo>
                  <a:pt x="14" y="14"/>
                  <a:pt x="14" y="7"/>
                  <a:pt x="14" y="0"/>
                </a:cubicBezTo>
                <a:cubicBezTo>
                  <a:pt x="0" y="0"/>
                  <a:pt x="0" y="0"/>
                  <a:pt x="0" y="0"/>
                </a:cubicBezTo>
                <a:cubicBezTo>
                  <a:pt x="0" y="22"/>
                  <a:pt x="0" y="22"/>
                  <a:pt x="0" y="22"/>
                </a:cubicBezTo>
                <a:cubicBezTo>
                  <a:pt x="0" y="28"/>
                  <a:pt x="0" y="28"/>
                  <a:pt x="0" y="28"/>
                </a:cubicBezTo>
                <a:cubicBezTo>
                  <a:pt x="0" y="31"/>
                  <a:pt x="0" y="31"/>
                  <a:pt x="0" y="31"/>
                </a:cubicBezTo>
                <a:cubicBezTo>
                  <a:pt x="79" y="31"/>
                  <a:pt x="79" y="31"/>
                  <a:pt x="79" y="31"/>
                </a:cubicBezTo>
                <a:cubicBezTo>
                  <a:pt x="80" y="24"/>
                  <a:pt x="86" y="19"/>
                  <a:pt x="93" y="19"/>
                </a:cubicBezTo>
                <a:cubicBezTo>
                  <a:pt x="100" y="19"/>
                  <a:pt x="106" y="24"/>
                  <a:pt x="107" y="31"/>
                </a:cubicBezTo>
                <a:cubicBezTo>
                  <a:pt x="117" y="31"/>
                  <a:pt x="117" y="31"/>
                  <a:pt x="117" y="31"/>
                </a:cubicBezTo>
                <a:cubicBezTo>
                  <a:pt x="117" y="31"/>
                  <a:pt x="117" y="31"/>
                  <a:pt x="117" y="31"/>
                </a:cubicBezTo>
                <a:cubicBezTo>
                  <a:pt x="120" y="31"/>
                  <a:pt x="120" y="31"/>
                  <a:pt x="120" y="31"/>
                </a:cubicBezTo>
                <a:cubicBezTo>
                  <a:pt x="120" y="28"/>
                  <a:pt x="120" y="28"/>
                  <a:pt x="120" y="28"/>
                </a:cubicBezTo>
                <a:cubicBezTo>
                  <a:pt x="120" y="22"/>
                  <a:pt x="120" y="22"/>
                  <a:pt x="120" y="22"/>
                </a:cubicBezTo>
                <a:cubicBezTo>
                  <a:pt x="120" y="0"/>
                  <a:pt x="120" y="0"/>
                  <a:pt x="120" y="0"/>
                </a:cubicBezTo>
                <a:lnTo>
                  <a:pt x="10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2" name="Freeform 125"/>
          <p:cNvSpPr/>
          <p:nvPr/>
        </p:nvSpPr>
        <p:spPr bwMode="auto">
          <a:xfrm>
            <a:off x="3495675" y="2981325"/>
            <a:ext cx="74613" cy="33338"/>
          </a:xfrm>
          <a:custGeom>
            <a:avLst/>
            <a:gdLst>
              <a:gd name="T0" fmla="*/ 3 w 33"/>
              <a:gd name="T1" fmla="*/ 15 h 15"/>
              <a:gd name="T2" fmla="*/ 16 w 33"/>
              <a:gd name="T3" fmla="*/ 3 h 15"/>
              <a:gd name="T4" fmla="*/ 29 w 33"/>
              <a:gd name="T5" fmla="*/ 15 h 15"/>
              <a:gd name="T6" fmla="*/ 33 w 33"/>
              <a:gd name="T7" fmla="*/ 15 h 15"/>
              <a:gd name="T8" fmla="*/ 16 w 33"/>
              <a:gd name="T9" fmla="*/ 0 h 15"/>
              <a:gd name="T10" fmla="*/ 0 w 33"/>
              <a:gd name="T11" fmla="*/ 15 h 15"/>
              <a:gd name="T12" fmla="*/ 3 w 33"/>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3" y="15"/>
                </a:moveTo>
                <a:cubicBezTo>
                  <a:pt x="4" y="9"/>
                  <a:pt x="10" y="3"/>
                  <a:pt x="16" y="3"/>
                </a:cubicBezTo>
                <a:cubicBezTo>
                  <a:pt x="23" y="3"/>
                  <a:pt x="29" y="9"/>
                  <a:pt x="29" y="15"/>
                </a:cubicBezTo>
                <a:cubicBezTo>
                  <a:pt x="33" y="15"/>
                  <a:pt x="33" y="15"/>
                  <a:pt x="33" y="15"/>
                </a:cubicBezTo>
                <a:cubicBezTo>
                  <a:pt x="32" y="7"/>
                  <a:pt x="25" y="0"/>
                  <a:pt x="16" y="0"/>
                </a:cubicBezTo>
                <a:cubicBezTo>
                  <a:pt x="8" y="0"/>
                  <a:pt x="1" y="7"/>
                  <a:pt x="0" y="15"/>
                </a:cubicBezTo>
                <a:lnTo>
                  <a:pt x="3" y="1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3" name="Freeform 126"/>
          <p:cNvSpPr/>
          <p:nvPr/>
        </p:nvSpPr>
        <p:spPr bwMode="auto">
          <a:xfrm>
            <a:off x="3565525" y="3071813"/>
            <a:ext cx="76200" cy="33337"/>
          </a:xfrm>
          <a:custGeom>
            <a:avLst/>
            <a:gdLst>
              <a:gd name="T0" fmla="*/ 31 w 34"/>
              <a:gd name="T1" fmla="*/ 0 h 15"/>
              <a:gd name="T2" fmla="*/ 17 w 34"/>
              <a:gd name="T3" fmla="*/ 12 h 15"/>
              <a:gd name="T4" fmla="*/ 3 w 34"/>
              <a:gd name="T5" fmla="*/ 0 h 15"/>
              <a:gd name="T6" fmla="*/ 0 w 34"/>
              <a:gd name="T7" fmla="*/ 0 h 15"/>
              <a:gd name="T8" fmla="*/ 17 w 34"/>
              <a:gd name="T9" fmla="*/ 15 h 15"/>
              <a:gd name="T10" fmla="*/ 34 w 34"/>
              <a:gd name="T11" fmla="*/ 0 h 15"/>
              <a:gd name="T12" fmla="*/ 31 w 3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4" h="15">
                <a:moveTo>
                  <a:pt x="31" y="0"/>
                </a:moveTo>
                <a:cubicBezTo>
                  <a:pt x="30" y="6"/>
                  <a:pt x="24" y="12"/>
                  <a:pt x="17" y="12"/>
                </a:cubicBezTo>
                <a:cubicBezTo>
                  <a:pt x="10" y="12"/>
                  <a:pt x="4" y="6"/>
                  <a:pt x="3" y="0"/>
                </a:cubicBezTo>
                <a:cubicBezTo>
                  <a:pt x="0" y="0"/>
                  <a:pt x="0" y="0"/>
                  <a:pt x="0" y="0"/>
                </a:cubicBezTo>
                <a:cubicBezTo>
                  <a:pt x="1" y="8"/>
                  <a:pt x="8" y="15"/>
                  <a:pt x="17" y="15"/>
                </a:cubicBezTo>
                <a:cubicBezTo>
                  <a:pt x="26" y="15"/>
                  <a:pt x="33" y="8"/>
                  <a:pt x="34" y="0"/>
                </a:cubicBezTo>
                <a:lnTo>
                  <a:pt x="3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4" name="Freeform 127"/>
          <p:cNvSpPr/>
          <p:nvPr/>
        </p:nvSpPr>
        <p:spPr bwMode="auto">
          <a:xfrm>
            <a:off x="3544888" y="3136900"/>
            <a:ext cx="39687" cy="46038"/>
          </a:xfrm>
          <a:custGeom>
            <a:avLst/>
            <a:gdLst>
              <a:gd name="T0" fmla="*/ 13 w 17"/>
              <a:gd name="T1" fmla="*/ 0 h 20"/>
              <a:gd name="T2" fmla="*/ 8 w 17"/>
              <a:gd name="T3" fmla="*/ 8 h 20"/>
              <a:gd name="T4" fmla="*/ 4 w 17"/>
              <a:gd name="T5" fmla="*/ 0 h 20"/>
              <a:gd name="T6" fmla="*/ 0 w 17"/>
              <a:gd name="T7" fmla="*/ 0 h 20"/>
              <a:gd name="T8" fmla="*/ 7 w 17"/>
              <a:gd name="T9" fmla="*/ 12 h 20"/>
              <a:gd name="T10" fmla="*/ 2 w 17"/>
              <a:gd name="T11" fmla="*/ 12 h 20"/>
              <a:gd name="T12" fmla="*/ 2 w 17"/>
              <a:gd name="T13" fmla="*/ 15 h 20"/>
              <a:gd name="T14" fmla="*/ 7 w 17"/>
              <a:gd name="T15" fmla="*/ 15 h 20"/>
              <a:gd name="T16" fmla="*/ 7 w 17"/>
              <a:gd name="T17" fmla="*/ 20 h 20"/>
              <a:gd name="T18" fmla="*/ 10 w 17"/>
              <a:gd name="T19" fmla="*/ 20 h 20"/>
              <a:gd name="T20" fmla="*/ 10 w 17"/>
              <a:gd name="T21" fmla="*/ 15 h 20"/>
              <a:gd name="T22" fmla="*/ 15 w 17"/>
              <a:gd name="T23" fmla="*/ 15 h 20"/>
              <a:gd name="T24" fmla="*/ 15 w 17"/>
              <a:gd name="T25" fmla="*/ 12 h 20"/>
              <a:gd name="T26" fmla="*/ 10 w 17"/>
              <a:gd name="T27" fmla="*/ 12 h 20"/>
              <a:gd name="T28" fmla="*/ 17 w 17"/>
              <a:gd name="T29" fmla="*/ 0 h 20"/>
              <a:gd name="T30" fmla="*/ 13 w 17"/>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0">
                <a:moveTo>
                  <a:pt x="13" y="0"/>
                </a:moveTo>
                <a:cubicBezTo>
                  <a:pt x="8" y="8"/>
                  <a:pt x="8" y="8"/>
                  <a:pt x="8" y="8"/>
                </a:cubicBezTo>
                <a:cubicBezTo>
                  <a:pt x="4" y="0"/>
                  <a:pt x="4" y="0"/>
                  <a:pt x="4" y="0"/>
                </a:cubicBezTo>
                <a:cubicBezTo>
                  <a:pt x="0" y="0"/>
                  <a:pt x="0" y="0"/>
                  <a:pt x="0" y="0"/>
                </a:cubicBezTo>
                <a:cubicBezTo>
                  <a:pt x="1" y="1"/>
                  <a:pt x="7" y="12"/>
                  <a:pt x="7" y="12"/>
                </a:cubicBezTo>
                <a:cubicBezTo>
                  <a:pt x="2" y="12"/>
                  <a:pt x="2" y="12"/>
                  <a:pt x="2" y="12"/>
                </a:cubicBezTo>
                <a:cubicBezTo>
                  <a:pt x="2" y="15"/>
                  <a:pt x="2" y="15"/>
                  <a:pt x="2" y="15"/>
                </a:cubicBezTo>
                <a:cubicBezTo>
                  <a:pt x="7" y="15"/>
                  <a:pt x="7" y="15"/>
                  <a:pt x="7" y="15"/>
                </a:cubicBezTo>
                <a:cubicBezTo>
                  <a:pt x="7" y="17"/>
                  <a:pt x="7" y="20"/>
                  <a:pt x="7" y="20"/>
                </a:cubicBezTo>
                <a:cubicBezTo>
                  <a:pt x="10" y="20"/>
                  <a:pt x="10" y="20"/>
                  <a:pt x="10" y="20"/>
                </a:cubicBezTo>
                <a:cubicBezTo>
                  <a:pt x="10" y="15"/>
                  <a:pt x="10" y="15"/>
                  <a:pt x="10" y="15"/>
                </a:cubicBezTo>
                <a:cubicBezTo>
                  <a:pt x="15" y="15"/>
                  <a:pt x="15" y="15"/>
                  <a:pt x="15" y="15"/>
                </a:cubicBezTo>
                <a:cubicBezTo>
                  <a:pt x="15" y="12"/>
                  <a:pt x="15" y="12"/>
                  <a:pt x="15" y="12"/>
                </a:cubicBezTo>
                <a:cubicBezTo>
                  <a:pt x="10" y="12"/>
                  <a:pt x="10" y="12"/>
                  <a:pt x="10" y="12"/>
                </a:cubicBezTo>
                <a:cubicBezTo>
                  <a:pt x="17" y="0"/>
                  <a:pt x="17" y="0"/>
                  <a:pt x="17" y="0"/>
                </a:cubicBezTo>
                <a:lnTo>
                  <a:pt x="1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5" name="Freeform 128"/>
          <p:cNvSpPr/>
          <p:nvPr/>
        </p:nvSpPr>
        <p:spPr bwMode="auto">
          <a:xfrm>
            <a:off x="3441700" y="3092450"/>
            <a:ext cx="30163" cy="42863"/>
          </a:xfrm>
          <a:custGeom>
            <a:avLst/>
            <a:gdLst>
              <a:gd name="T0" fmla="*/ 13 w 13"/>
              <a:gd name="T1" fmla="*/ 5 h 19"/>
              <a:gd name="T2" fmla="*/ 8 w 13"/>
              <a:gd name="T3" fmla="*/ 0 h 19"/>
              <a:gd name="T4" fmla="*/ 2 w 13"/>
              <a:gd name="T5" fmla="*/ 5 h 19"/>
              <a:gd name="T6" fmla="*/ 2 w 13"/>
              <a:gd name="T7" fmla="*/ 8 h 19"/>
              <a:gd name="T8" fmla="*/ 0 w 13"/>
              <a:gd name="T9" fmla="*/ 8 h 19"/>
              <a:gd name="T10" fmla="*/ 0 w 13"/>
              <a:gd name="T11" fmla="*/ 12 h 19"/>
              <a:gd name="T12" fmla="*/ 2 w 13"/>
              <a:gd name="T13" fmla="*/ 12 h 19"/>
              <a:gd name="T14" fmla="*/ 2 w 13"/>
              <a:gd name="T15" fmla="*/ 19 h 19"/>
              <a:gd name="T16" fmla="*/ 6 w 13"/>
              <a:gd name="T17" fmla="*/ 19 h 19"/>
              <a:gd name="T18" fmla="*/ 6 w 13"/>
              <a:gd name="T19" fmla="*/ 12 h 19"/>
              <a:gd name="T20" fmla="*/ 8 w 13"/>
              <a:gd name="T21" fmla="*/ 12 h 19"/>
              <a:gd name="T22" fmla="*/ 8 w 13"/>
              <a:gd name="T23" fmla="*/ 8 h 19"/>
              <a:gd name="T24" fmla="*/ 6 w 13"/>
              <a:gd name="T25" fmla="*/ 8 h 19"/>
              <a:gd name="T26" fmla="*/ 6 w 13"/>
              <a:gd name="T27" fmla="*/ 5 h 19"/>
              <a:gd name="T28" fmla="*/ 8 w 13"/>
              <a:gd name="T29" fmla="*/ 3 h 19"/>
              <a:gd name="T30" fmla="*/ 10 w 13"/>
              <a:gd name="T31" fmla="*/ 5 h 19"/>
              <a:gd name="T32" fmla="*/ 13 w 13"/>
              <a:gd name="T33"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9">
                <a:moveTo>
                  <a:pt x="13" y="5"/>
                </a:moveTo>
                <a:cubicBezTo>
                  <a:pt x="13" y="2"/>
                  <a:pt x="11" y="0"/>
                  <a:pt x="8" y="0"/>
                </a:cubicBezTo>
                <a:cubicBezTo>
                  <a:pt x="5" y="0"/>
                  <a:pt x="2" y="2"/>
                  <a:pt x="2" y="5"/>
                </a:cubicBezTo>
                <a:cubicBezTo>
                  <a:pt x="2" y="8"/>
                  <a:pt x="2" y="8"/>
                  <a:pt x="2" y="8"/>
                </a:cubicBezTo>
                <a:cubicBezTo>
                  <a:pt x="0" y="8"/>
                  <a:pt x="0" y="8"/>
                  <a:pt x="0" y="8"/>
                </a:cubicBezTo>
                <a:cubicBezTo>
                  <a:pt x="0" y="12"/>
                  <a:pt x="0" y="12"/>
                  <a:pt x="0" y="12"/>
                </a:cubicBezTo>
                <a:cubicBezTo>
                  <a:pt x="2" y="12"/>
                  <a:pt x="2" y="12"/>
                  <a:pt x="2" y="12"/>
                </a:cubicBezTo>
                <a:cubicBezTo>
                  <a:pt x="2" y="19"/>
                  <a:pt x="2" y="19"/>
                  <a:pt x="2" y="19"/>
                </a:cubicBezTo>
                <a:cubicBezTo>
                  <a:pt x="6" y="19"/>
                  <a:pt x="6" y="19"/>
                  <a:pt x="6" y="19"/>
                </a:cubicBezTo>
                <a:cubicBezTo>
                  <a:pt x="6" y="12"/>
                  <a:pt x="6" y="12"/>
                  <a:pt x="6" y="12"/>
                </a:cubicBezTo>
                <a:cubicBezTo>
                  <a:pt x="8" y="12"/>
                  <a:pt x="8" y="12"/>
                  <a:pt x="8" y="12"/>
                </a:cubicBezTo>
                <a:cubicBezTo>
                  <a:pt x="8" y="8"/>
                  <a:pt x="8" y="8"/>
                  <a:pt x="8" y="8"/>
                </a:cubicBezTo>
                <a:cubicBezTo>
                  <a:pt x="6" y="8"/>
                  <a:pt x="6" y="8"/>
                  <a:pt x="6" y="8"/>
                </a:cubicBezTo>
                <a:cubicBezTo>
                  <a:pt x="6" y="5"/>
                  <a:pt x="6" y="5"/>
                  <a:pt x="6" y="5"/>
                </a:cubicBezTo>
                <a:cubicBezTo>
                  <a:pt x="6" y="4"/>
                  <a:pt x="6" y="3"/>
                  <a:pt x="8" y="3"/>
                </a:cubicBezTo>
                <a:cubicBezTo>
                  <a:pt x="9" y="3"/>
                  <a:pt x="10" y="4"/>
                  <a:pt x="10" y="5"/>
                </a:cubicBezTo>
                <a:lnTo>
                  <a:pt x="13"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6" name="Freeform 129"/>
          <p:cNvSpPr/>
          <p:nvPr/>
        </p:nvSpPr>
        <p:spPr bwMode="auto">
          <a:xfrm>
            <a:off x="3462338" y="3109913"/>
            <a:ext cx="17462" cy="25400"/>
          </a:xfrm>
          <a:custGeom>
            <a:avLst/>
            <a:gdLst>
              <a:gd name="T0" fmla="*/ 4 w 8"/>
              <a:gd name="T1" fmla="*/ 0 h 11"/>
              <a:gd name="T2" fmla="*/ 0 w 8"/>
              <a:gd name="T3" fmla="*/ 0 h 11"/>
              <a:gd name="T4" fmla="*/ 0 w 8"/>
              <a:gd name="T5" fmla="*/ 11 h 11"/>
              <a:gd name="T6" fmla="*/ 4 w 8"/>
              <a:gd name="T7" fmla="*/ 11 h 11"/>
              <a:gd name="T8" fmla="*/ 4 w 8"/>
              <a:gd name="T9" fmla="*/ 6 h 11"/>
              <a:gd name="T10" fmla="*/ 8 w 8"/>
              <a:gd name="T11" fmla="*/ 3 h 11"/>
              <a:gd name="T12" fmla="*/ 8 w 8"/>
              <a:gd name="T13" fmla="*/ 0 h 11"/>
              <a:gd name="T14" fmla="*/ 4 w 8"/>
              <a:gd name="T15" fmla="*/ 2 h 11"/>
              <a:gd name="T16" fmla="*/ 4 w 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4" y="0"/>
                </a:moveTo>
                <a:cubicBezTo>
                  <a:pt x="0" y="0"/>
                  <a:pt x="0" y="0"/>
                  <a:pt x="0" y="0"/>
                </a:cubicBezTo>
                <a:cubicBezTo>
                  <a:pt x="0" y="11"/>
                  <a:pt x="0" y="11"/>
                  <a:pt x="0" y="11"/>
                </a:cubicBezTo>
                <a:cubicBezTo>
                  <a:pt x="4" y="11"/>
                  <a:pt x="4" y="11"/>
                  <a:pt x="4" y="11"/>
                </a:cubicBezTo>
                <a:cubicBezTo>
                  <a:pt x="4" y="6"/>
                  <a:pt x="4" y="6"/>
                  <a:pt x="4" y="6"/>
                </a:cubicBezTo>
                <a:cubicBezTo>
                  <a:pt x="4" y="4"/>
                  <a:pt x="6" y="4"/>
                  <a:pt x="8" y="3"/>
                </a:cubicBezTo>
                <a:cubicBezTo>
                  <a:pt x="8" y="0"/>
                  <a:pt x="8" y="0"/>
                  <a:pt x="8" y="0"/>
                </a:cubicBezTo>
                <a:cubicBezTo>
                  <a:pt x="6" y="0"/>
                  <a:pt x="5" y="1"/>
                  <a:pt x="4" y="2"/>
                </a:cubicBez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7" name="Freeform 130"/>
          <p:cNvSpPr/>
          <p:nvPr/>
        </p:nvSpPr>
        <p:spPr bwMode="auto">
          <a:xfrm>
            <a:off x="3527425" y="3159125"/>
            <a:ext cx="74613" cy="34925"/>
          </a:xfrm>
          <a:custGeom>
            <a:avLst/>
            <a:gdLst>
              <a:gd name="T0" fmla="*/ 16 w 33"/>
              <a:gd name="T1" fmla="*/ 12 h 15"/>
              <a:gd name="T2" fmla="*/ 3 w 33"/>
              <a:gd name="T3" fmla="*/ 0 h 15"/>
              <a:gd name="T4" fmla="*/ 0 w 33"/>
              <a:gd name="T5" fmla="*/ 0 h 15"/>
              <a:gd name="T6" fmla="*/ 16 w 33"/>
              <a:gd name="T7" fmla="*/ 15 h 15"/>
              <a:gd name="T8" fmla="*/ 33 w 33"/>
              <a:gd name="T9" fmla="*/ 0 h 15"/>
              <a:gd name="T10" fmla="*/ 29 w 33"/>
              <a:gd name="T11" fmla="*/ 0 h 15"/>
              <a:gd name="T12" fmla="*/ 16 w 33"/>
              <a:gd name="T13" fmla="*/ 12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6" y="12"/>
                </a:moveTo>
                <a:cubicBezTo>
                  <a:pt x="9" y="12"/>
                  <a:pt x="4" y="7"/>
                  <a:pt x="3" y="0"/>
                </a:cubicBezTo>
                <a:cubicBezTo>
                  <a:pt x="0" y="0"/>
                  <a:pt x="0" y="0"/>
                  <a:pt x="0" y="0"/>
                </a:cubicBezTo>
                <a:cubicBezTo>
                  <a:pt x="0" y="8"/>
                  <a:pt x="7" y="15"/>
                  <a:pt x="16" y="15"/>
                </a:cubicBezTo>
                <a:cubicBezTo>
                  <a:pt x="25" y="15"/>
                  <a:pt x="32" y="8"/>
                  <a:pt x="33" y="0"/>
                </a:cubicBezTo>
                <a:cubicBezTo>
                  <a:pt x="29" y="0"/>
                  <a:pt x="29" y="0"/>
                  <a:pt x="29" y="0"/>
                </a:cubicBezTo>
                <a:cubicBezTo>
                  <a:pt x="29" y="7"/>
                  <a:pt x="23" y="12"/>
                  <a:pt x="16"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8" name="Freeform 131"/>
          <p:cNvSpPr/>
          <p:nvPr/>
        </p:nvSpPr>
        <p:spPr bwMode="auto">
          <a:xfrm>
            <a:off x="3527425" y="3119438"/>
            <a:ext cx="74613" cy="33337"/>
          </a:xfrm>
          <a:custGeom>
            <a:avLst/>
            <a:gdLst>
              <a:gd name="T0" fmla="*/ 16 w 33"/>
              <a:gd name="T1" fmla="*/ 3 h 15"/>
              <a:gd name="T2" fmla="*/ 29 w 33"/>
              <a:gd name="T3" fmla="*/ 15 h 15"/>
              <a:gd name="T4" fmla="*/ 33 w 33"/>
              <a:gd name="T5" fmla="*/ 15 h 15"/>
              <a:gd name="T6" fmla="*/ 16 w 33"/>
              <a:gd name="T7" fmla="*/ 0 h 15"/>
              <a:gd name="T8" fmla="*/ 0 w 33"/>
              <a:gd name="T9" fmla="*/ 15 h 15"/>
              <a:gd name="T10" fmla="*/ 3 w 33"/>
              <a:gd name="T11" fmla="*/ 15 h 15"/>
              <a:gd name="T12" fmla="*/ 16 w 33"/>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6" y="3"/>
                </a:moveTo>
                <a:cubicBezTo>
                  <a:pt x="23" y="3"/>
                  <a:pt x="29" y="9"/>
                  <a:pt x="29" y="15"/>
                </a:cubicBezTo>
                <a:cubicBezTo>
                  <a:pt x="33" y="15"/>
                  <a:pt x="33" y="15"/>
                  <a:pt x="33" y="15"/>
                </a:cubicBezTo>
                <a:cubicBezTo>
                  <a:pt x="32" y="7"/>
                  <a:pt x="25" y="0"/>
                  <a:pt x="16" y="0"/>
                </a:cubicBezTo>
                <a:cubicBezTo>
                  <a:pt x="7" y="0"/>
                  <a:pt x="0" y="7"/>
                  <a:pt x="0" y="15"/>
                </a:cubicBezTo>
                <a:cubicBezTo>
                  <a:pt x="3" y="15"/>
                  <a:pt x="3" y="15"/>
                  <a:pt x="3" y="15"/>
                </a:cubicBezTo>
                <a:cubicBezTo>
                  <a:pt x="4" y="9"/>
                  <a:pt x="9" y="3"/>
                  <a:pt x="16"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19" name="Freeform 132"/>
          <p:cNvSpPr/>
          <p:nvPr/>
        </p:nvSpPr>
        <p:spPr bwMode="auto">
          <a:xfrm>
            <a:off x="3421063" y="3116263"/>
            <a:ext cx="74612" cy="36512"/>
          </a:xfrm>
          <a:custGeom>
            <a:avLst/>
            <a:gdLst>
              <a:gd name="T0" fmla="*/ 17 w 33"/>
              <a:gd name="T1" fmla="*/ 12 h 16"/>
              <a:gd name="T2" fmla="*/ 4 w 33"/>
              <a:gd name="T3" fmla="*/ 0 h 16"/>
              <a:gd name="T4" fmla="*/ 0 w 33"/>
              <a:gd name="T5" fmla="*/ 0 h 16"/>
              <a:gd name="T6" fmla="*/ 17 w 33"/>
              <a:gd name="T7" fmla="*/ 16 h 16"/>
              <a:gd name="T8" fmla="*/ 33 w 33"/>
              <a:gd name="T9" fmla="*/ 0 h 16"/>
              <a:gd name="T10" fmla="*/ 30 w 33"/>
              <a:gd name="T11" fmla="*/ 0 h 16"/>
              <a:gd name="T12" fmla="*/ 17 w 33"/>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33" h="16">
                <a:moveTo>
                  <a:pt x="17" y="12"/>
                </a:moveTo>
                <a:cubicBezTo>
                  <a:pt x="10" y="12"/>
                  <a:pt x="4" y="7"/>
                  <a:pt x="4" y="0"/>
                </a:cubicBezTo>
                <a:cubicBezTo>
                  <a:pt x="0" y="0"/>
                  <a:pt x="0" y="0"/>
                  <a:pt x="0" y="0"/>
                </a:cubicBezTo>
                <a:cubicBezTo>
                  <a:pt x="1" y="9"/>
                  <a:pt x="8" y="16"/>
                  <a:pt x="17" y="16"/>
                </a:cubicBezTo>
                <a:cubicBezTo>
                  <a:pt x="25" y="16"/>
                  <a:pt x="33" y="9"/>
                  <a:pt x="33" y="0"/>
                </a:cubicBezTo>
                <a:cubicBezTo>
                  <a:pt x="30" y="0"/>
                  <a:pt x="30" y="0"/>
                  <a:pt x="30" y="0"/>
                </a:cubicBezTo>
                <a:cubicBezTo>
                  <a:pt x="29" y="7"/>
                  <a:pt x="24" y="12"/>
                  <a:pt x="17"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0" name="Freeform 133"/>
          <p:cNvSpPr/>
          <p:nvPr/>
        </p:nvSpPr>
        <p:spPr bwMode="auto">
          <a:xfrm>
            <a:off x="3421063" y="3078163"/>
            <a:ext cx="74612" cy="33337"/>
          </a:xfrm>
          <a:custGeom>
            <a:avLst/>
            <a:gdLst>
              <a:gd name="T0" fmla="*/ 17 w 33"/>
              <a:gd name="T1" fmla="*/ 3 h 15"/>
              <a:gd name="T2" fmla="*/ 30 w 33"/>
              <a:gd name="T3" fmla="*/ 15 h 15"/>
              <a:gd name="T4" fmla="*/ 33 w 33"/>
              <a:gd name="T5" fmla="*/ 15 h 15"/>
              <a:gd name="T6" fmla="*/ 17 w 33"/>
              <a:gd name="T7" fmla="*/ 0 h 15"/>
              <a:gd name="T8" fmla="*/ 0 w 33"/>
              <a:gd name="T9" fmla="*/ 15 h 15"/>
              <a:gd name="T10" fmla="*/ 4 w 33"/>
              <a:gd name="T11" fmla="*/ 15 h 15"/>
              <a:gd name="T12" fmla="*/ 17 w 33"/>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7" y="3"/>
                </a:moveTo>
                <a:cubicBezTo>
                  <a:pt x="24" y="3"/>
                  <a:pt x="29" y="8"/>
                  <a:pt x="30" y="15"/>
                </a:cubicBezTo>
                <a:cubicBezTo>
                  <a:pt x="33" y="15"/>
                  <a:pt x="33" y="15"/>
                  <a:pt x="33" y="15"/>
                </a:cubicBezTo>
                <a:cubicBezTo>
                  <a:pt x="33" y="6"/>
                  <a:pt x="25" y="0"/>
                  <a:pt x="17" y="0"/>
                </a:cubicBezTo>
                <a:cubicBezTo>
                  <a:pt x="8" y="0"/>
                  <a:pt x="1" y="6"/>
                  <a:pt x="0" y="15"/>
                </a:cubicBezTo>
                <a:cubicBezTo>
                  <a:pt x="4" y="15"/>
                  <a:pt x="4" y="15"/>
                  <a:pt x="4" y="15"/>
                </a:cubicBezTo>
                <a:cubicBezTo>
                  <a:pt x="4" y="8"/>
                  <a:pt x="10" y="3"/>
                  <a:pt x="17"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1" name="Freeform 134"/>
          <p:cNvSpPr/>
          <p:nvPr/>
        </p:nvSpPr>
        <p:spPr bwMode="auto">
          <a:xfrm>
            <a:off x="3587750" y="3044825"/>
            <a:ext cx="31750" cy="42863"/>
          </a:xfrm>
          <a:custGeom>
            <a:avLst/>
            <a:gdLst>
              <a:gd name="T0" fmla="*/ 0 w 14"/>
              <a:gd name="T1" fmla="*/ 8 h 19"/>
              <a:gd name="T2" fmla="*/ 0 w 14"/>
              <a:gd name="T3" fmla="*/ 12 h 19"/>
              <a:gd name="T4" fmla="*/ 3 w 14"/>
              <a:gd name="T5" fmla="*/ 12 h 19"/>
              <a:gd name="T6" fmla="*/ 3 w 14"/>
              <a:gd name="T7" fmla="*/ 12 h 19"/>
              <a:gd name="T8" fmla="*/ 1 w 14"/>
              <a:gd name="T9" fmla="*/ 16 h 19"/>
              <a:gd name="T10" fmla="*/ 1 w 14"/>
              <a:gd name="T11" fmla="*/ 16 h 19"/>
              <a:gd name="T12" fmla="*/ 1 w 14"/>
              <a:gd name="T13" fmla="*/ 19 h 19"/>
              <a:gd name="T14" fmla="*/ 13 w 14"/>
              <a:gd name="T15" fmla="*/ 19 h 19"/>
              <a:gd name="T16" fmla="*/ 13 w 14"/>
              <a:gd name="T17" fmla="*/ 16 h 19"/>
              <a:gd name="T18" fmla="*/ 5 w 14"/>
              <a:gd name="T19" fmla="*/ 16 h 19"/>
              <a:gd name="T20" fmla="*/ 6 w 14"/>
              <a:gd name="T21" fmla="*/ 12 h 19"/>
              <a:gd name="T22" fmla="*/ 6 w 14"/>
              <a:gd name="T23" fmla="*/ 12 h 19"/>
              <a:gd name="T24" fmla="*/ 8 w 14"/>
              <a:gd name="T25" fmla="*/ 12 h 19"/>
              <a:gd name="T26" fmla="*/ 8 w 14"/>
              <a:gd name="T27" fmla="*/ 8 h 19"/>
              <a:gd name="T28" fmla="*/ 5 w 14"/>
              <a:gd name="T29" fmla="*/ 8 h 19"/>
              <a:gd name="T30" fmla="*/ 4 w 14"/>
              <a:gd name="T31" fmla="*/ 6 h 19"/>
              <a:gd name="T32" fmla="*/ 7 w 14"/>
              <a:gd name="T33" fmla="*/ 3 h 19"/>
              <a:gd name="T34" fmla="*/ 11 w 14"/>
              <a:gd name="T35" fmla="*/ 6 h 19"/>
              <a:gd name="T36" fmla="*/ 14 w 14"/>
              <a:gd name="T37" fmla="*/ 6 h 19"/>
              <a:gd name="T38" fmla="*/ 7 w 14"/>
              <a:gd name="T39" fmla="*/ 0 h 19"/>
              <a:gd name="T40" fmla="*/ 1 w 14"/>
              <a:gd name="T41" fmla="*/ 6 h 19"/>
              <a:gd name="T42" fmla="*/ 1 w 14"/>
              <a:gd name="T43" fmla="*/ 8 h 19"/>
              <a:gd name="T44" fmla="*/ 0 w 14"/>
              <a:gd name="T4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9">
                <a:moveTo>
                  <a:pt x="0" y="8"/>
                </a:moveTo>
                <a:cubicBezTo>
                  <a:pt x="0" y="12"/>
                  <a:pt x="0" y="12"/>
                  <a:pt x="0" y="12"/>
                </a:cubicBezTo>
                <a:cubicBezTo>
                  <a:pt x="3" y="12"/>
                  <a:pt x="3" y="12"/>
                  <a:pt x="3" y="12"/>
                </a:cubicBezTo>
                <a:cubicBezTo>
                  <a:pt x="3" y="12"/>
                  <a:pt x="3" y="12"/>
                  <a:pt x="3" y="12"/>
                </a:cubicBezTo>
                <a:cubicBezTo>
                  <a:pt x="3" y="13"/>
                  <a:pt x="2" y="15"/>
                  <a:pt x="1" y="16"/>
                </a:cubicBezTo>
                <a:cubicBezTo>
                  <a:pt x="1" y="16"/>
                  <a:pt x="1" y="16"/>
                  <a:pt x="1" y="16"/>
                </a:cubicBezTo>
                <a:cubicBezTo>
                  <a:pt x="1" y="19"/>
                  <a:pt x="1" y="19"/>
                  <a:pt x="1" y="19"/>
                </a:cubicBezTo>
                <a:cubicBezTo>
                  <a:pt x="13" y="19"/>
                  <a:pt x="13" y="19"/>
                  <a:pt x="13" y="19"/>
                </a:cubicBezTo>
                <a:cubicBezTo>
                  <a:pt x="13" y="16"/>
                  <a:pt x="13" y="16"/>
                  <a:pt x="13" y="16"/>
                </a:cubicBezTo>
                <a:cubicBezTo>
                  <a:pt x="13" y="16"/>
                  <a:pt x="8" y="16"/>
                  <a:pt x="5" y="16"/>
                </a:cubicBezTo>
                <a:cubicBezTo>
                  <a:pt x="5" y="15"/>
                  <a:pt x="6" y="13"/>
                  <a:pt x="6" y="12"/>
                </a:cubicBezTo>
                <a:cubicBezTo>
                  <a:pt x="6" y="12"/>
                  <a:pt x="6" y="12"/>
                  <a:pt x="6" y="12"/>
                </a:cubicBezTo>
                <a:cubicBezTo>
                  <a:pt x="8" y="12"/>
                  <a:pt x="8" y="12"/>
                  <a:pt x="8" y="12"/>
                </a:cubicBezTo>
                <a:cubicBezTo>
                  <a:pt x="8" y="8"/>
                  <a:pt x="8" y="8"/>
                  <a:pt x="8" y="8"/>
                </a:cubicBezTo>
                <a:cubicBezTo>
                  <a:pt x="5" y="8"/>
                  <a:pt x="5" y="8"/>
                  <a:pt x="5" y="8"/>
                </a:cubicBezTo>
                <a:cubicBezTo>
                  <a:pt x="5" y="7"/>
                  <a:pt x="4" y="6"/>
                  <a:pt x="4" y="6"/>
                </a:cubicBezTo>
                <a:cubicBezTo>
                  <a:pt x="4" y="5"/>
                  <a:pt x="5" y="3"/>
                  <a:pt x="7" y="3"/>
                </a:cubicBezTo>
                <a:cubicBezTo>
                  <a:pt x="9" y="3"/>
                  <a:pt x="11" y="5"/>
                  <a:pt x="11" y="6"/>
                </a:cubicBezTo>
                <a:cubicBezTo>
                  <a:pt x="14" y="6"/>
                  <a:pt x="14" y="6"/>
                  <a:pt x="14" y="6"/>
                </a:cubicBezTo>
                <a:cubicBezTo>
                  <a:pt x="14" y="3"/>
                  <a:pt x="11" y="0"/>
                  <a:pt x="7" y="0"/>
                </a:cubicBezTo>
                <a:cubicBezTo>
                  <a:pt x="3" y="0"/>
                  <a:pt x="1" y="3"/>
                  <a:pt x="1" y="6"/>
                </a:cubicBezTo>
                <a:cubicBezTo>
                  <a:pt x="1" y="7"/>
                  <a:pt x="1" y="7"/>
                  <a:pt x="1" y="8"/>
                </a:cubicBezTo>
                <a:lnTo>
                  <a:pt x="0"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2" name="Freeform 135"/>
          <p:cNvSpPr/>
          <p:nvPr/>
        </p:nvSpPr>
        <p:spPr bwMode="auto">
          <a:xfrm>
            <a:off x="3516313" y="2992438"/>
            <a:ext cx="33337" cy="52387"/>
          </a:xfrm>
          <a:custGeom>
            <a:avLst/>
            <a:gdLst>
              <a:gd name="T0" fmla="*/ 10 w 15"/>
              <a:gd name="T1" fmla="*/ 11 h 23"/>
              <a:gd name="T2" fmla="*/ 9 w 15"/>
              <a:gd name="T3" fmla="*/ 10 h 23"/>
              <a:gd name="T4" fmla="*/ 9 w 15"/>
              <a:gd name="T5" fmla="*/ 6 h 23"/>
              <a:gd name="T6" fmla="*/ 11 w 15"/>
              <a:gd name="T7" fmla="*/ 8 h 23"/>
              <a:gd name="T8" fmla="*/ 15 w 15"/>
              <a:gd name="T9" fmla="*/ 8 h 23"/>
              <a:gd name="T10" fmla="*/ 9 w 15"/>
              <a:gd name="T11" fmla="*/ 2 h 23"/>
              <a:gd name="T12" fmla="*/ 9 w 15"/>
              <a:gd name="T13" fmla="*/ 0 h 23"/>
              <a:gd name="T14" fmla="*/ 6 w 15"/>
              <a:gd name="T15" fmla="*/ 0 h 23"/>
              <a:gd name="T16" fmla="*/ 6 w 15"/>
              <a:gd name="T17" fmla="*/ 9 h 23"/>
              <a:gd name="T18" fmla="*/ 6 w 15"/>
              <a:gd name="T19" fmla="*/ 9 h 23"/>
              <a:gd name="T20" fmla="*/ 3 w 15"/>
              <a:gd name="T21" fmla="*/ 8 h 23"/>
              <a:gd name="T22" fmla="*/ 4 w 15"/>
              <a:gd name="T23" fmla="*/ 6 h 23"/>
              <a:gd name="T24" fmla="*/ 4 w 15"/>
              <a:gd name="T25" fmla="*/ 3 h 23"/>
              <a:gd name="T26" fmla="*/ 0 w 15"/>
              <a:gd name="T27" fmla="*/ 8 h 23"/>
              <a:gd name="T28" fmla="*/ 6 w 15"/>
              <a:gd name="T29" fmla="*/ 13 h 23"/>
              <a:gd name="T30" fmla="*/ 6 w 15"/>
              <a:gd name="T31" fmla="*/ 18 h 23"/>
              <a:gd name="T32" fmla="*/ 3 w 15"/>
              <a:gd name="T33" fmla="*/ 15 h 23"/>
              <a:gd name="T34" fmla="*/ 0 w 15"/>
              <a:gd name="T35" fmla="*/ 15 h 23"/>
              <a:gd name="T36" fmla="*/ 6 w 15"/>
              <a:gd name="T37" fmla="*/ 21 h 23"/>
              <a:gd name="T38" fmla="*/ 6 w 15"/>
              <a:gd name="T39" fmla="*/ 23 h 23"/>
              <a:gd name="T40" fmla="*/ 9 w 15"/>
              <a:gd name="T41" fmla="*/ 23 h 23"/>
              <a:gd name="T42" fmla="*/ 9 w 15"/>
              <a:gd name="T43" fmla="*/ 14 h 23"/>
              <a:gd name="T44" fmla="*/ 12 w 15"/>
              <a:gd name="T45" fmla="*/ 16 h 23"/>
              <a:gd name="T46" fmla="*/ 11 w 15"/>
              <a:gd name="T47" fmla="*/ 17 h 23"/>
              <a:gd name="T48" fmla="*/ 11 w 15"/>
              <a:gd name="T49" fmla="*/ 21 h 23"/>
              <a:gd name="T50" fmla="*/ 15 w 15"/>
              <a:gd name="T51" fmla="*/ 15 h 23"/>
              <a:gd name="T52" fmla="*/ 10 w 15"/>
              <a:gd name="T5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3">
                <a:moveTo>
                  <a:pt x="10" y="11"/>
                </a:moveTo>
                <a:cubicBezTo>
                  <a:pt x="9" y="10"/>
                  <a:pt x="9" y="10"/>
                  <a:pt x="9" y="10"/>
                </a:cubicBezTo>
                <a:cubicBezTo>
                  <a:pt x="9" y="6"/>
                  <a:pt x="9" y="6"/>
                  <a:pt x="9" y="6"/>
                </a:cubicBezTo>
                <a:cubicBezTo>
                  <a:pt x="11" y="6"/>
                  <a:pt x="11" y="7"/>
                  <a:pt x="11" y="8"/>
                </a:cubicBezTo>
                <a:cubicBezTo>
                  <a:pt x="15" y="8"/>
                  <a:pt x="15" y="8"/>
                  <a:pt x="15" y="8"/>
                </a:cubicBezTo>
                <a:cubicBezTo>
                  <a:pt x="14" y="6"/>
                  <a:pt x="13" y="3"/>
                  <a:pt x="9" y="2"/>
                </a:cubicBezTo>
                <a:cubicBezTo>
                  <a:pt x="9" y="0"/>
                  <a:pt x="9" y="0"/>
                  <a:pt x="9" y="0"/>
                </a:cubicBezTo>
                <a:cubicBezTo>
                  <a:pt x="6" y="0"/>
                  <a:pt x="6" y="0"/>
                  <a:pt x="6" y="0"/>
                </a:cubicBezTo>
                <a:cubicBezTo>
                  <a:pt x="6" y="9"/>
                  <a:pt x="6" y="9"/>
                  <a:pt x="6" y="9"/>
                </a:cubicBezTo>
                <a:cubicBezTo>
                  <a:pt x="6" y="9"/>
                  <a:pt x="6" y="9"/>
                  <a:pt x="6" y="9"/>
                </a:cubicBezTo>
                <a:cubicBezTo>
                  <a:pt x="5" y="9"/>
                  <a:pt x="3" y="9"/>
                  <a:pt x="3" y="8"/>
                </a:cubicBezTo>
                <a:cubicBezTo>
                  <a:pt x="3" y="7"/>
                  <a:pt x="4" y="6"/>
                  <a:pt x="4" y="6"/>
                </a:cubicBezTo>
                <a:cubicBezTo>
                  <a:pt x="4" y="3"/>
                  <a:pt x="4" y="3"/>
                  <a:pt x="4" y="3"/>
                </a:cubicBezTo>
                <a:cubicBezTo>
                  <a:pt x="0" y="4"/>
                  <a:pt x="0" y="6"/>
                  <a:pt x="0" y="8"/>
                </a:cubicBezTo>
                <a:cubicBezTo>
                  <a:pt x="0" y="11"/>
                  <a:pt x="3" y="12"/>
                  <a:pt x="6" y="13"/>
                </a:cubicBezTo>
                <a:cubicBezTo>
                  <a:pt x="6" y="18"/>
                  <a:pt x="6" y="18"/>
                  <a:pt x="6" y="18"/>
                </a:cubicBezTo>
                <a:cubicBezTo>
                  <a:pt x="4" y="17"/>
                  <a:pt x="3" y="16"/>
                  <a:pt x="3" y="15"/>
                </a:cubicBezTo>
                <a:cubicBezTo>
                  <a:pt x="0" y="15"/>
                  <a:pt x="0" y="15"/>
                  <a:pt x="0" y="15"/>
                </a:cubicBezTo>
                <a:cubicBezTo>
                  <a:pt x="0" y="17"/>
                  <a:pt x="2" y="20"/>
                  <a:pt x="6" y="21"/>
                </a:cubicBezTo>
                <a:cubicBezTo>
                  <a:pt x="6" y="23"/>
                  <a:pt x="6" y="23"/>
                  <a:pt x="6" y="23"/>
                </a:cubicBezTo>
                <a:cubicBezTo>
                  <a:pt x="9" y="23"/>
                  <a:pt x="9" y="23"/>
                  <a:pt x="9" y="23"/>
                </a:cubicBezTo>
                <a:cubicBezTo>
                  <a:pt x="9" y="14"/>
                  <a:pt x="9" y="14"/>
                  <a:pt x="9" y="14"/>
                </a:cubicBezTo>
                <a:cubicBezTo>
                  <a:pt x="11" y="14"/>
                  <a:pt x="12" y="15"/>
                  <a:pt x="12" y="16"/>
                </a:cubicBezTo>
                <a:cubicBezTo>
                  <a:pt x="12" y="16"/>
                  <a:pt x="11" y="17"/>
                  <a:pt x="11" y="17"/>
                </a:cubicBezTo>
                <a:cubicBezTo>
                  <a:pt x="11" y="21"/>
                  <a:pt x="11" y="21"/>
                  <a:pt x="11" y="21"/>
                </a:cubicBezTo>
                <a:cubicBezTo>
                  <a:pt x="13" y="20"/>
                  <a:pt x="15" y="19"/>
                  <a:pt x="15" y="15"/>
                </a:cubicBezTo>
                <a:cubicBezTo>
                  <a:pt x="15" y="13"/>
                  <a:pt x="13" y="11"/>
                  <a:pt x="10"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3" name="Freeform 136"/>
          <p:cNvSpPr/>
          <p:nvPr/>
        </p:nvSpPr>
        <p:spPr bwMode="auto">
          <a:xfrm>
            <a:off x="4241800" y="2982913"/>
            <a:ext cx="41275" cy="68262"/>
          </a:xfrm>
          <a:custGeom>
            <a:avLst/>
            <a:gdLst>
              <a:gd name="T0" fmla="*/ 3 w 18"/>
              <a:gd name="T1" fmla="*/ 0 h 30"/>
              <a:gd name="T2" fmla="*/ 0 w 18"/>
              <a:gd name="T3" fmla="*/ 0 h 30"/>
              <a:gd name="T4" fmla="*/ 0 w 18"/>
              <a:gd name="T5" fmla="*/ 30 h 30"/>
              <a:gd name="T6" fmla="*/ 3 w 18"/>
              <a:gd name="T7" fmla="*/ 30 h 30"/>
              <a:gd name="T8" fmla="*/ 18 w 18"/>
              <a:gd name="T9" fmla="*/ 15 h 30"/>
              <a:gd name="T10" fmla="*/ 3 w 18"/>
              <a:gd name="T11" fmla="*/ 0 h 30"/>
            </a:gdLst>
            <a:ahLst/>
            <a:cxnLst>
              <a:cxn ang="0">
                <a:pos x="T0" y="T1"/>
              </a:cxn>
              <a:cxn ang="0">
                <a:pos x="T2" y="T3"/>
              </a:cxn>
              <a:cxn ang="0">
                <a:pos x="T4" y="T5"/>
              </a:cxn>
              <a:cxn ang="0">
                <a:pos x="T6" y="T7"/>
              </a:cxn>
              <a:cxn ang="0">
                <a:pos x="T8" y="T9"/>
              </a:cxn>
              <a:cxn ang="0">
                <a:pos x="T10" y="T11"/>
              </a:cxn>
            </a:cxnLst>
            <a:rect l="0" t="0" r="r" b="b"/>
            <a:pathLst>
              <a:path w="18" h="30">
                <a:moveTo>
                  <a:pt x="3" y="0"/>
                </a:moveTo>
                <a:cubicBezTo>
                  <a:pt x="2" y="0"/>
                  <a:pt x="1" y="0"/>
                  <a:pt x="0" y="0"/>
                </a:cubicBezTo>
                <a:cubicBezTo>
                  <a:pt x="0" y="30"/>
                  <a:pt x="0" y="30"/>
                  <a:pt x="0" y="30"/>
                </a:cubicBezTo>
                <a:cubicBezTo>
                  <a:pt x="1" y="30"/>
                  <a:pt x="2" y="30"/>
                  <a:pt x="3" y="30"/>
                </a:cubicBezTo>
                <a:cubicBezTo>
                  <a:pt x="11" y="30"/>
                  <a:pt x="18" y="23"/>
                  <a:pt x="18" y="15"/>
                </a:cubicBezTo>
                <a:cubicBezTo>
                  <a:pt x="18" y="7"/>
                  <a:pt x="11" y="0"/>
                  <a:pt x="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4" name="Freeform 137"/>
          <p:cNvSpPr/>
          <p:nvPr/>
        </p:nvSpPr>
        <p:spPr bwMode="auto">
          <a:xfrm>
            <a:off x="3944938" y="2835275"/>
            <a:ext cx="433387" cy="209550"/>
          </a:xfrm>
          <a:custGeom>
            <a:avLst/>
            <a:gdLst>
              <a:gd name="T0" fmla="*/ 54 w 192"/>
              <a:gd name="T1" fmla="*/ 57 h 93"/>
              <a:gd name="T2" fmla="*/ 135 w 192"/>
              <a:gd name="T3" fmla="*/ 57 h 93"/>
              <a:gd name="T4" fmla="*/ 159 w 192"/>
              <a:gd name="T5" fmla="*/ 81 h 93"/>
              <a:gd name="T6" fmla="*/ 155 w 192"/>
              <a:gd name="T7" fmla="*/ 93 h 93"/>
              <a:gd name="T8" fmla="*/ 192 w 192"/>
              <a:gd name="T9" fmla="*/ 93 h 93"/>
              <a:gd name="T10" fmla="*/ 96 w 192"/>
              <a:gd name="T11" fmla="*/ 0 h 93"/>
              <a:gd name="T12" fmla="*/ 0 w 192"/>
              <a:gd name="T13" fmla="*/ 93 h 93"/>
              <a:gd name="T14" fmla="*/ 54 w 192"/>
              <a:gd name="T15" fmla="*/ 93 h 93"/>
              <a:gd name="T16" fmla="*/ 54 w 192"/>
              <a:gd name="T17" fmla="*/ 5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93">
                <a:moveTo>
                  <a:pt x="54" y="57"/>
                </a:moveTo>
                <a:cubicBezTo>
                  <a:pt x="54" y="57"/>
                  <a:pt x="134" y="57"/>
                  <a:pt x="135" y="57"/>
                </a:cubicBezTo>
                <a:cubicBezTo>
                  <a:pt x="148" y="57"/>
                  <a:pt x="159" y="68"/>
                  <a:pt x="159" y="81"/>
                </a:cubicBezTo>
                <a:cubicBezTo>
                  <a:pt x="159" y="86"/>
                  <a:pt x="157" y="90"/>
                  <a:pt x="155" y="93"/>
                </a:cubicBezTo>
                <a:cubicBezTo>
                  <a:pt x="192" y="93"/>
                  <a:pt x="192" y="93"/>
                  <a:pt x="192" y="93"/>
                </a:cubicBezTo>
                <a:cubicBezTo>
                  <a:pt x="190" y="41"/>
                  <a:pt x="148" y="0"/>
                  <a:pt x="96" y="0"/>
                </a:cubicBezTo>
                <a:cubicBezTo>
                  <a:pt x="44" y="0"/>
                  <a:pt x="2" y="41"/>
                  <a:pt x="0" y="93"/>
                </a:cubicBezTo>
                <a:cubicBezTo>
                  <a:pt x="54" y="93"/>
                  <a:pt x="54" y="93"/>
                  <a:pt x="54" y="93"/>
                </a:cubicBezTo>
                <a:lnTo>
                  <a:pt x="54" y="5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5" name="Freeform 138"/>
          <p:cNvSpPr/>
          <p:nvPr/>
        </p:nvSpPr>
        <p:spPr bwMode="auto">
          <a:xfrm>
            <a:off x="3944938" y="3057525"/>
            <a:ext cx="433387" cy="211138"/>
          </a:xfrm>
          <a:custGeom>
            <a:avLst/>
            <a:gdLst>
              <a:gd name="T0" fmla="*/ 135 w 192"/>
              <a:gd name="T1" fmla="*/ 6 h 93"/>
              <a:gd name="T2" fmla="*/ 132 w 192"/>
              <a:gd name="T3" fmla="*/ 6 h 93"/>
              <a:gd name="T4" fmla="*/ 132 w 192"/>
              <a:gd name="T5" fmla="*/ 12 h 93"/>
              <a:gd name="T6" fmla="*/ 124 w 192"/>
              <a:gd name="T7" fmla="*/ 23 h 93"/>
              <a:gd name="T8" fmla="*/ 161 w 192"/>
              <a:gd name="T9" fmla="*/ 23 h 93"/>
              <a:gd name="T10" fmla="*/ 148 w 192"/>
              <a:gd name="T11" fmla="*/ 36 h 93"/>
              <a:gd name="T12" fmla="*/ 38 w 192"/>
              <a:gd name="T13" fmla="*/ 36 h 93"/>
              <a:gd name="T14" fmla="*/ 25 w 192"/>
              <a:gd name="T15" fmla="*/ 23 h 93"/>
              <a:gd name="T16" fmla="*/ 62 w 192"/>
              <a:gd name="T17" fmla="*/ 23 h 93"/>
              <a:gd name="T18" fmla="*/ 54 w 192"/>
              <a:gd name="T19" fmla="*/ 12 h 93"/>
              <a:gd name="T20" fmla="*/ 54 w 192"/>
              <a:gd name="T21" fmla="*/ 0 h 93"/>
              <a:gd name="T22" fmla="*/ 0 w 192"/>
              <a:gd name="T23" fmla="*/ 0 h 93"/>
              <a:gd name="T24" fmla="*/ 96 w 192"/>
              <a:gd name="T25" fmla="*/ 93 h 93"/>
              <a:gd name="T26" fmla="*/ 192 w 192"/>
              <a:gd name="T27" fmla="*/ 0 h 93"/>
              <a:gd name="T28" fmla="*/ 151 w 192"/>
              <a:gd name="T29" fmla="*/ 0 h 93"/>
              <a:gd name="T30" fmla="*/ 135 w 192"/>
              <a:gd name="T31"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93">
                <a:moveTo>
                  <a:pt x="135" y="6"/>
                </a:moveTo>
                <a:cubicBezTo>
                  <a:pt x="134" y="6"/>
                  <a:pt x="133" y="6"/>
                  <a:pt x="132" y="6"/>
                </a:cubicBezTo>
                <a:cubicBezTo>
                  <a:pt x="132" y="12"/>
                  <a:pt x="132" y="12"/>
                  <a:pt x="132" y="12"/>
                </a:cubicBezTo>
                <a:cubicBezTo>
                  <a:pt x="132" y="17"/>
                  <a:pt x="128" y="21"/>
                  <a:pt x="124" y="23"/>
                </a:cubicBezTo>
                <a:cubicBezTo>
                  <a:pt x="161" y="23"/>
                  <a:pt x="161" y="23"/>
                  <a:pt x="161" y="23"/>
                </a:cubicBezTo>
                <a:cubicBezTo>
                  <a:pt x="161" y="30"/>
                  <a:pt x="156" y="36"/>
                  <a:pt x="148" y="36"/>
                </a:cubicBezTo>
                <a:cubicBezTo>
                  <a:pt x="38" y="36"/>
                  <a:pt x="38" y="36"/>
                  <a:pt x="38" y="36"/>
                </a:cubicBezTo>
                <a:cubicBezTo>
                  <a:pt x="30" y="36"/>
                  <a:pt x="25" y="30"/>
                  <a:pt x="25" y="23"/>
                </a:cubicBezTo>
                <a:cubicBezTo>
                  <a:pt x="62" y="23"/>
                  <a:pt x="62" y="23"/>
                  <a:pt x="62" y="23"/>
                </a:cubicBezTo>
                <a:cubicBezTo>
                  <a:pt x="58" y="21"/>
                  <a:pt x="54" y="17"/>
                  <a:pt x="54" y="12"/>
                </a:cubicBezTo>
                <a:cubicBezTo>
                  <a:pt x="54" y="0"/>
                  <a:pt x="54" y="0"/>
                  <a:pt x="54" y="0"/>
                </a:cubicBezTo>
                <a:cubicBezTo>
                  <a:pt x="0" y="0"/>
                  <a:pt x="0" y="0"/>
                  <a:pt x="0" y="0"/>
                </a:cubicBezTo>
                <a:cubicBezTo>
                  <a:pt x="2" y="52"/>
                  <a:pt x="44" y="93"/>
                  <a:pt x="96" y="93"/>
                </a:cubicBezTo>
                <a:cubicBezTo>
                  <a:pt x="148" y="93"/>
                  <a:pt x="190" y="52"/>
                  <a:pt x="192" y="0"/>
                </a:cubicBezTo>
                <a:cubicBezTo>
                  <a:pt x="151" y="0"/>
                  <a:pt x="151" y="0"/>
                  <a:pt x="151" y="0"/>
                </a:cubicBezTo>
                <a:cubicBezTo>
                  <a:pt x="146" y="4"/>
                  <a:pt x="141" y="6"/>
                  <a:pt x="135"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6" name="Rectangle 139"/>
          <p:cNvSpPr>
            <a:spLocks noChangeArrowheads="1"/>
          </p:cNvSpPr>
          <p:nvPr/>
        </p:nvSpPr>
        <p:spPr bwMode="auto">
          <a:xfrm>
            <a:off x="4686300" y="3105150"/>
            <a:ext cx="96838" cy="730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7" name="Freeform 140"/>
          <p:cNvSpPr/>
          <p:nvPr/>
        </p:nvSpPr>
        <p:spPr bwMode="auto">
          <a:xfrm>
            <a:off x="4802188" y="3009900"/>
            <a:ext cx="96837" cy="74613"/>
          </a:xfrm>
          <a:custGeom>
            <a:avLst/>
            <a:gdLst>
              <a:gd name="T0" fmla="*/ 61 w 61"/>
              <a:gd name="T1" fmla="*/ 47 h 47"/>
              <a:gd name="T2" fmla="*/ 61 w 61"/>
              <a:gd name="T3" fmla="*/ 0 h 47"/>
              <a:gd name="T4" fmla="*/ 21 w 61"/>
              <a:gd name="T5" fmla="*/ 0 h 47"/>
              <a:gd name="T6" fmla="*/ 34 w 61"/>
              <a:gd name="T7" fmla="*/ 15 h 47"/>
              <a:gd name="T8" fmla="*/ 24 w 61"/>
              <a:gd name="T9" fmla="*/ 23 h 47"/>
              <a:gd name="T10" fmla="*/ 5 w 61"/>
              <a:gd name="T11" fmla="*/ 0 h 47"/>
              <a:gd name="T12" fmla="*/ 0 w 61"/>
              <a:gd name="T13" fmla="*/ 0 h 47"/>
              <a:gd name="T14" fmla="*/ 0 w 61"/>
              <a:gd name="T15" fmla="*/ 47 h 47"/>
              <a:gd name="T16" fmla="*/ 61 w 61"/>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7">
                <a:moveTo>
                  <a:pt x="61" y="47"/>
                </a:moveTo>
                <a:lnTo>
                  <a:pt x="61" y="0"/>
                </a:lnTo>
                <a:lnTo>
                  <a:pt x="21" y="0"/>
                </a:lnTo>
                <a:lnTo>
                  <a:pt x="34" y="15"/>
                </a:lnTo>
                <a:lnTo>
                  <a:pt x="24" y="23"/>
                </a:lnTo>
                <a:lnTo>
                  <a:pt x="5" y="0"/>
                </a:lnTo>
                <a:lnTo>
                  <a:pt x="0" y="0"/>
                </a:lnTo>
                <a:lnTo>
                  <a:pt x="0" y="47"/>
                </a:lnTo>
                <a:lnTo>
                  <a:pt x="61"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8" name="Freeform 141"/>
          <p:cNvSpPr/>
          <p:nvPr/>
        </p:nvSpPr>
        <p:spPr bwMode="auto">
          <a:xfrm>
            <a:off x="4686300" y="3009900"/>
            <a:ext cx="96838" cy="74613"/>
          </a:xfrm>
          <a:custGeom>
            <a:avLst/>
            <a:gdLst>
              <a:gd name="T0" fmla="*/ 61 w 61"/>
              <a:gd name="T1" fmla="*/ 0 h 47"/>
              <a:gd name="T2" fmla="*/ 56 w 61"/>
              <a:gd name="T3" fmla="*/ 0 h 47"/>
              <a:gd name="T4" fmla="*/ 37 w 61"/>
              <a:gd name="T5" fmla="*/ 23 h 47"/>
              <a:gd name="T6" fmla="*/ 27 w 61"/>
              <a:gd name="T7" fmla="*/ 15 h 47"/>
              <a:gd name="T8" fmla="*/ 40 w 61"/>
              <a:gd name="T9" fmla="*/ 0 h 47"/>
              <a:gd name="T10" fmla="*/ 0 w 61"/>
              <a:gd name="T11" fmla="*/ 0 h 47"/>
              <a:gd name="T12" fmla="*/ 0 w 61"/>
              <a:gd name="T13" fmla="*/ 47 h 47"/>
              <a:gd name="T14" fmla="*/ 61 w 61"/>
              <a:gd name="T15" fmla="*/ 47 h 47"/>
              <a:gd name="T16" fmla="*/ 61 w 6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7">
                <a:moveTo>
                  <a:pt x="61" y="0"/>
                </a:moveTo>
                <a:lnTo>
                  <a:pt x="56" y="0"/>
                </a:lnTo>
                <a:lnTo>
                  <a:pt x="37" y="23"/>
                </a:lnTo>
                <a:lnTo>
                  <a:pt x="27" y="15"/>
                </a:lnTo>
                <a:lnTo>
                  <a:pt x="40" y="0"/>
                </a:lnTo>
                <a:lnTo>
                  <a:pt x="0" y="0"/>
                </a:lnTo>
                <a:lnTo>
                  <a:pt x="0" y="47"/>
                </a:lnTo>
                <a:lnTo>
                  <a:pt x="61" y="47"/>
                </a:lnTo>
                <a:lnTo>
                  <a:pt x="6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29" name="Rectangle 142"/>
          <p:cNvSpPr>
            <a:spLocks noChangeArrowheads="1"/>
          </p:cNvSpPr>
          <p:nvPr/>
        </p:nvSpPr>
        <p:spPr bwMode="auto">
          <a:xfrm>
            <a:off x="4802188" y="3105150"/>
            <a:ext cx="96837" cy="730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0" name="Freeform 143"/>
          <p:cNvSpPr/>
          <p:nvPr/>
        </p:nvSpPr>
        <p:spPr bwMode="auto">
          <a:xfrm>
            <a:off x="4697413" y="2922588"/>
            <a:ext cx="190500" cy="80962"/>
          </a:xfrm>
          <a:custGeom>
            <a:avLst/>
            <a:gdLst>
              <a:gd name="T0" fmla="*/ 42 w 84"/>
              <a:gd name="T1" fmla="*/ 29 h 36"/>
              <a:gd name="T2" fmla="*/ 46 w 84"/>
              <a:gd name="T3" fmla="*/ 33 h 36"/>
              <a:gd name="T4" fmla="*/ 46 w 84"/>
              <a:gd name="T5" fmla="*/ 34 h 36"/>
              <a:gd name="T6" fmla="*/ 47 w 84"/>
              <a:gd name="T7" fmla="*/ 36 h 36"/>
              <a:gd name="T8" fmla="*/ 58 w 84"/>
              <a:gd name="T9" fmla="*/ 35 h 36"/>
              <a:gd name="T10" fmla="*/ 50 w 84"/>
              <a:gd name="T11" fmla="*/ 25 h 36"/>
              <a:gd name="T12" fmla="*/ 58 w 84"/>
              <a:gd name="T13" fmla="*/ 17 h 36"/>
              <a:gd name="T14" fmla="*/ 64 w 84"/>
              <a:gd name="T15" fmla="*/ 12 h 36"/>
              <a:gd name="T16" fmla="*/ 74 w 84"/>
              <a:gd name="T17" fmla="*/ 10 h 36"/>
              <a:gd name="T18" fmla="*/ 75 w 84"/>
              <a:gd name="T19" fmla="*/ 16 h 36"/>
              <a:gd name="T20" fmla="*/ 67 w 84"/>
              <a:gd name="T21" fmla="*/ 21 h 36"/>
              <a:gd name="T22" fmla="*/ 59 w 84"/>
              <a:gd name="T23" fmla="*/ 21 h 36"/>
              <a:gd name="T24" fmla="*/ 55 w 84"/>
              <a:gd name="T25" fmla="*/ 25 h 36"/>
              <a:gd name="T26" fmla="*/ 58 w 84"/>
              <a:gd name="T27" fmla="*/ 29 h 36"/>
              <a:gd name="T28" fmla="*/ 67 w 84"/>
              <a:gd name="T29" fmla="*/ 29 h 36"/>
              <a:gd name="T30" fmla="*/ 82 w 84"/>
              <a:gd name="T31" fmla="*/ 20 h 36"/>
              <a:gd name="T32" fmla="*/ 80 w 84"/>
              <a:gd name="T33" fmla="*/ 6 h 36"/>
              <a:gd name="T34" fmla="*/ 71 w 84"/>
              <a:gd name="T35" fmla="*/ 1 h 36"/>
              <a:gd name="T36" fmla="*/ 57 w 84"/>
              <a:gd name="T37" fmla="*/ 6 h 36"/>
              <a:gd name="T38" fmla="*/ 42 w 84"/>
              <a:gd name="T39" fmla="*/ 21 h 36"/>
              <a:gd name="T40" fmla="*/ 27 w 84"/>
              <a:gd name="T41" fmla="*/ 6 h 36"/>
              <a:gd name="T42" fmla="*/ 13 w 84"/>
              <a:gd name="T43" fmla="*/ 1 h 36"/>
              <a:gd name="T44" fmla="*/ 4 w 84"/>
              <a:gd name="T45" fmla="*/ 6 h 36"/>
              <a:gd name="T46" fmla="*/ 2 w 84"/>
              <a:gd name="T47" fmla="*/ 20 h 36"/>
              <a:gd name="T48" fmla="*/ 17 w 84"/>
              <a:gd name="T49" fmla="*/ 29 h 36"/>
              <a:gd name="T50" fmla="*/ 26 w 84"/>
              <a:gd name="T51" fmla="*/ 29 h 36"/>
              <a:gd name="T52" fmla="*/ 29 w 84"/>
              <a:gd name="T53" fmla="*/ 25 h 36"/>
              <a:gd name="T54" fmla="*/ 25 w 84"/>
              <a:gd name="T55" fmla="*/ 21 h 36"/>
              <a:gd name="T56" fmla="*/ 17 w 84"/>
              <a:gd name="T57" fmla="*/ 21 h 36"/>
              <a:gd name="T58" fmla="*/ 9 w 84"/>
              <a:gd name="T59" fmla="*/ 16 h 36"/>
              <a:gd name="T60" fmla="*/ 10 w 84"/>
              <a:gd name="T61" fmla="*/ 11 h 36"/>
              <a:gd name="T62" fmla="*/ 21 w 84"/>
              <a:gd name="T63" fmla="*/ 12 h 36"/>
              <a:gd name="T64" fmla="*/ 26 w 84"/>
              <a:gd name="T65" fmla="*/ 17 h 36"/>
              <a:gd name="T66" fmla="*/ 34 w 84"/>
              <a:gd name="T67" fmla="*/ 25 h 36"/>
              <a:gd name="T68" fmla="*/ 26 w 84"/>
              <a:gd name="T69" fmla="*/ 35 h 36"/>
              <a:gd name="T70" fmla="*/ 37 w 84"/>
              <a:gd name="T71" fmla="*/ 36 h 36"/>
              <a:gd name="T72" fmla="*/ 38 w 84"/>
              <a:gd name="T73" fmla="*/ 34 h 36"/>
              <a:gd name="T74" fmla="*/ 38 w 84"/>
              <a:gd name="T75" fmla="*/ 33 h 36"/>
              <a:gd name="T76" fmla="*/ 42 w 84"/>
              <a:gd name="T7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36">
                <a:moveTo>
                  <a:pt x="42" y="29"/>
                </a:moveTo>
                <a:cubicBezTo>
                  <a:pt x="46" y="33"/>
                  <a:pt x="46" y="33"/>
                  <a:pt x="46" y="33"/>
                </a:cubicBezTo>
                <a:cubicBezTo>
                  <a:pt x="46" y="34"/>
                  <a:pt x="46" y="34"/>
                  <a:pt x="46" y="34"/>
                </a:cubicBezTo>
                <a:cubicBezTo>
                  <a:pt x="47" y="36"/>
                  <a:pt x="47" y="36"/>
                  <a:pt x="47" y="36"/>
                </a:cubicBezTo>
                <a:cubicBezTo>
                  <a:pt x="58" y="35"/>
                  <a:pt x="58" y="35"/>
                  <a:pt x="58" y="35"/>
                </a:cubicBezTo>
                <a:cubicBezTo>
                  <a:pt x="50" y="25"/>
                  <a:pt x="50" y="25"/>
                  <a:pt x="50" y="25"/>
                </a:cubicBezTo>
                <a:cubicBezTo>
                  <a:pt x="58" y="17"/>
                  <a:pt x="58" y="17"/>
                  <a:pt x="58" y="17"/>
                </a:cubicBezTo>
                <a:cubicBezTo>
                  <a:pt x="61" y="14"/>
                  <a:pt x="64" y="12"/>
                  <a:pt x="64" y="12"/>
                </a:cubicBezTo>
                <a:cubicBezTo>
                  <a:pt x="67" y="9"/>
                  <a:pt x="71" y="8"/>
                  <a:pt x="74" y="10"/>
                </a:cubicBezTo>
                <a:cubicBezTo>
                  <a:pt x="76" y="13"/>
                  <a:pt x="75" y="15"/>
                  <a:pt x="75" y="16"/>
                </a:cubicBezTo>
                <a:cubicBezTo>
                  <a:pt x="74" y="18"/>
                  <a:pt x="70" y="21"/>
                  <a:pt x="67" y="21"/>
                </a:cubicBezTo>
                <a:cubicBezTo>
                  <a:pt x="67" y="21"/>
                  <a:pt x="63" y="21"/>
                  <a:pt x="59" y="21"/>
                </a:cubicBezTo>
                <a:cubicBezTo>
                  <a:pt x="57" y="23"/>
                  <a:pt x="55" y="25"/>
                  <a:pt x="55" y="25"/>
                </a:cubicBezTo>
                <a:cubicBezTo>
                  <a:pt x="55" y="26"/>
                  <a:pt x="56" y="28"/>
                  <a:pt x="58" y="29"/>
                </a:cubicBezTo>
                <a:cubicBezTo>
                  <a:pt x="67" y="29"/>
                  <a:pt x="67" y="29"/>
                  <a:pt x="67" y="29"/>
                </a:cubicBezTo>
                <a:cubicBezTo>
                  <a:pt x="73" y="29"/>
                  <a:pt x="79" y="25"/>
                  <a:pt x="82" y="20"/>
                </a:cubicBezTo>
                <a:cubicBezTo>
                  <a:pt x="84" y="15"/>
                  <a:pt x="84" y="10"/>
                  <a:pt x="80" y="6"/>
                </a:cubicBezTo>
                <a:cubicBezTo>
                  <a:pt x="78" y="3"/>
                  <a:pt x="75" y="1"/>
                  <a:pt x="71" y="1"/>
                </a:cubicBezTo>
                <a:cubicBezTo>
                  <a:pt x="64" y="0"/>
                  <a:pt x="58" y="5"/>
                  <a:pt x="57" y="6"/>
                </a:cubicBezTo>
                <a:cubicBezTo>
                  <a:pt x="42" y="21"/>
                  <a:pt x="42" y="21"/>
                  <a:pt x="42" y="21"/>
                </a:cubicBezTo>
                <a:cubicBezTo>
                  <a:pt x="27" y="6"/>
                  <a:pt x="27" y="6"/>
                  <a:pt x="27" y="6"/>
                </a:cubicBezTo>
                <a:cubicBezTo>
                  <a:pt x="26" y="5"/>
                  <a:pt x="20" y="0"/>
                  <a:pt x="13" y="1"/>
                </a:cubicBezTo>
                <a:cubicBezTo>
                  <a:pt x="9" y="1"/>
                  <a:pt x="6" y="3"/>
                  <a:pt x="4" y="6"/>
                </a:cubicBezTo>
                <a:cubicBezTo>
                  <a:pt x="0" y="10"/>
                  <a:pt x="0" y="15"/>
                  <a:pt x="2" y="20"/>
                </a:cubicBezTo>
                <a:cubicBezTo>
                  <a:pt x="5" y="25"/>
                  <a:pt x="11" y="29"/>
                  <a:pt x="17" y="29"/>
                </a:cubicBezTo>
                <a:cubicBezTo>
                  <a:pt x="26" y="29"/>
                  <a:pt x="26" y="29"/>
                  <a:pt x="26" y="29"/>
                </a:cubicBezTo>
                <a:cubicBezTo>
                  <a:pt x="28" y="28"/>
                  <a:pt x="29" y="26"/>
                  <a:pt x="29" y="25"/>
                </a:cubicBezTo>
                <a:cubicBezTo>
                  <a:pt x="29" y="25"/>
                  <a:pt x="27" y="23"/>
                  <a:pt x="25" y="21"/>
                </a:cubicBezTo>
                <a:cubicBezTo>
                  <a:pt x="21" y="21"/>
                  <a:pt x="17" y="21"/>
                  <a:pt x="17" y="21"/>
                </a:cubicBezTo>
                <a:cubicBezTo>
                  <a:pt x="14" y="21"/>
                  <a:pt x="10" y="19"/>
                  <a:pt x="9" y="16"/>
                </a:cubicBezTo>
                <a:cubicBezTo>
                  <a:pt x="9" y="14"/>
                  <a:pt x="9" y="12"/>
                  <a:pt x="10" y="11"/>
                </a:cubicBezTo>
                <a:cubicBezTo>
                  <a:pt x="12" y="9"/>
                  <a:pt x="16" y="7"/>
                  <a:pt x="21" y="12"/>
                </a:cubicBezTo>
                <a:cubicBezTo>
                  <a:pt x="21" y="12"/>
                  <a:pt x="23" y="14"/>
                  <a:pt x="26" y="17"/>
                </a:cubicBezTo>
                <a:cubicBezTo>
                  <a:pt x="34" y="25"/>
                  <a:pt x="34" y="25"/>
                  <a:pt x="34" y="25"/>
                </a:cubicBezTo>
                <a:cubicBezTo>
                  <a:pt x="26" y="35"/>
                  <a:pt x="26" y="35"/>
                  <a:pt x="26" y="35"/>
                </a:cubicBezTo>
                <a:cubicBezTo>
                  <a:pt x="37" y="36"/>
                  <a:pt x="37" y="36"/>
                  <a:pt x="37" y="36"/>
                </a:cubicBezTo>
                <a:cubicBezTo>
                  <a:pt x="38" y="34"/>
                  <a:pt x="38" y="34"/>
                  <a:pt x="38" y="34"/>
                </a:cubicBezTo>
                <a:cubicBezTo>
                  <a:pt x="38" y="33"/>
                  <a:pt x="38" y="33"/>
                  <a:pt x="38" y="33"/>
                </a:cubicBezTo>
                <a:lnTo>
                  <a:pt x="42"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1" name="Freeform 144"/>
          <p:cNvSpPr/>
          <p:nvPr/>
        </p:nvSpPr>
        <p:spPr bwMode="auto">
          <a:xfrm>
            <a:off x="4573588" y="3057525"/>
            <a:ext cx="438150" cy="212725"/>
          </a:xfrm>
          <a:custGeom>
            <a:avLst/>
            <a:gdLst>
              <a:gd name="T0" fmla="*/ 97 w 194"/>
              <a:gd name="T1" fmla="*/ 79 h 94"/>
              <a:gd name="T2" fmla="*/ 15 w 194"/>
              <a:gd name="T3" fmla="*/ 0 h 94"/>
              <a:gd name="T4" fmla="*/ 0 w 194"/>
              <a:gd name="T5" fmla="*/ 0 h 94"/>
              <a:gd name="T6" fmla="*/ 97 w 194"/>
              <a:gd name="T7" fmla="*/ 94 h 94"/>
              <a:gd name="T8" fmla="*/ 194 w 194"/>
              <a:gd name="T9" fmla="*/ 0 h 94"/>
              <a:gd name="T10" fmla="*/ 179 w 194"/>
              <a:gd name="T11" fmla="*/ 0 h 94"/>
              <a:gd name="T12" fmla="*/ 97 w 194"/>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94" h="94">
                <a:moveTo>
                  <a:pt x="97" y="79"/>
                </a:moveTo>
                <a:cubicBezTo>
                  <a:pt x="53" y="79"/>
                  <a:pt x="17" y="44"/>
                  <a:pt x="15" y="0"/>
                </a:cubicBezTo>
                <a:cubicBezTo>
                  <a:pt x="0" y="0"/>
                  <a:pt x="0" y="0"/>
                  <a:pt x="0" y="0"/>
                </a:cubicBezTo>
                <a:cubicBezTo>
                  <a:pt x="1" y="52"/>
                  <a:pt x="44" y="94"/>
                  <a:pt x="97" y="94"/>
                </a:cubicBezTo>
                <a:cubicBezTo>
                  <a:pt x="150" y="94"/>
                  <a:pt x="193" y="52"/>
                  <a:pt x="194" y="0"/>
                </a:cubicBezTo>
                <a:cubicBezTo>
                  <a:pt x="179" y="0"/>
                  <a:pt x="179" y="0"/>
                  <a:pt x="179" y="0"/>
                </a:cubicBezTo>
                <a:cubicBezTo>
                  <a:pt x="177" y="44"/>
                  <a:pt x="141" y="79"/>
                  <a:pt x="97" y="7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2" name="Freeform 145"/>
          <p:cNvSpPr/>
          <p:nvPr/>
        </p:nvSpPr>
        <p:spPr bwMode="auto">
          <a:xfrm>
            <a:off x="4573588" y="2832100"/>
            <a:ext cx="438150" cy="212725"/>
          </a:xfrm>
          <a:custGeom>
            <a:avLst/>
            <a:gdLst>
              <a:gd name="T0" fmla="*/ 97 w 194"/>
              <a:gd name="T1" fmla="*/ 15 h 94"/>
              <a:gd name="T2" fmla="*/ 179 w 194"/>
              <a:gd name="T3" fmla="*/ 94 h 94"/>
              <a:gd name="T4" fmla="*/ 194 w 194"/>
              <a:gd name="T5" fmla="*/ 94 h 94"/>
              <a:gd name="T6" fmla="*/ 97 w 194"/>
              <a:gd name="T7" fmla="*/ 0 h 94"/>
              <a:gd name="T8" fmla="*/ 0 w 194"/>
              <a:gd name="T9" fmla="*/ 94 h 94"/>
              <a:gd name="T10" fmla="*/ 15 w 194"/>
              <a:gd name="T11" fmla="*/ 94 h 94"/>
              <a:gd name="T12" fmla="*/ 97 w 194"/>
              <a:gd name="T13" fmla="*/ 15 h 94"/>
            </a:gdLst>
            <a:ahLst/>
            <a:cxnLst>
              <a:cxn ang="0">
                <a:pos x="T0" y="T1"/>
              </a:cxn>
              <a:cxn ang="0">
                <a:pos x="T2" y="T3"/>
              </a:cxn>
              <a:cxn ang="0">
                <a:pos x="T4" y="T5"/>
              </a:cxn>
              <a:cxn ang="0">
                <a:pos x="T6" y="T7"/>
              </a:cxn>
              <a:cxn ang="0">
                <a:pos x="T8" y="T9"/>
              </a:cxn>
              <a:cxn ang="0">
                <a:pos x="T10" y="T11"/>
              </a:cxn>
              <a:cxn ang="0">
                <a:pos x="T12" y="T13"/>
              </a:cxn>
            </a:cxnLst>
            <a:rect l="0" t="0" r="r" b="b"/>
            <a:pathLst>
              <a:path w="194" h="94">
                <a:moveTo>
                  <a:pt x="97" y="15"/>
                </a:moveTo>
                <a:cubicBezTo>
                  <a:pt x="141" y="15"/>
                  <a:pt x="177" y="50"/>
                  <a:pt x="179" y="94"/>
                </a:cubicBezTo>
                <a:cubicBezTo>
                  <a:pt x="194" y="94"/>
                  <a:pt x="194" y="94"/>
                  <a:pt x="194" y="94"/>
                </a:cubicBezTo>
                <a:cubicBezTo>
                  <a:pt x="193" y="42"/>
                  <a:pt x="150" y="0"/>
                  <a:pt x="97" y="0"/>
                </a:cubicBezTo>
                <a:cubicBezTo>
                  <a:pt x="44" y="0"/>
                  <a:pt x="1" y="42"/>
                  <a:pt x="0" y="94"/>
                </a:cubicBezTo>
                <a:cubicBezTo>
                  <a:pt x="15" y="94"/>
                  <a:pt x="15" y="94"/>
                  <a:pt x="15" y="94"/>
                </a:cubicBezTo>
                <a:cubicBezTo>
                  <a:pt x="17" y="50"/>
                  <a:pt x="53" y="15"/>
                  <a:pt x="97"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3" name="Freeform 146"/>
          <p:cNvSpPr/>
          <p:nvPr/>
        </p:nvSpPr>
        <p:spPr bwMode="auto">
          <a:xfrm>
            <a:off x="5205413" y="3076575"/>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4" name="Freeform 147"/>
          <p:cNvSpPr/>
          <p:nvPr/>
        </p:nvSpPr>
        <p:spPr bwMode="auto">
          <a:xfrm>
            <a:off x="5205413" y="2859088"/>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5" name="Freeform 148"/>
          <p:cNvSpPr/>
          <p:nvPr/>
        </p:nvSpPr>
        <p:spPr bwMode="auto">
          <a:xfrm>
            <a:off x="5276850" y="2947988"/>
            <a:ext cx="106363" cy="263525"/>
          </a:xfrm>
          <a:custGeom>
            <a:avLst/>
            <a:gdLst>
              <a:gd name="T0" fmla="*/ 0 w 47"/>
              <a:gd name="T1" fmla="*/ 95 h 117"/>
              <a:gd name="T2" fmla="*/ 20 w 47"/>
              <a:gd name="T3" fmla="*/ 117 h 117"/>
              <a:gd name="T4" fmla="*/ 40 w 47"/>
              <a:gd name="T5" fmla="*/ 89 h 117"/>
              <a:gd name="T6" fmla="*/ 40 w 47"/>
              <a:gd name="T7" fmla="*/ 57 h 117"/>
              <a:gd name="T8" fmla="*/ 40 w 47"/>
              <a:gd name="T9" fmla="*/ 52 h 117"/>
              <a:gd name="T10" fmla="*/ 37 w 47"/>
              <a:gd name="T11" fmla="*/ 57 h 117"/>
              <a:gd name="T12" fmla="*/ 33 w 47"/>
              <a:gd name="T13" fmla="*/ 61 h 117"/>
              <a:gd name="T14" fmla="*/ 33 w 47"/>
              <a:gd name="T15" fmla="*/ 89 h 117"/>
              <a:gd name="T16" fmla="*/ 20 w 47"/>
              <a:gd name="T17" fmla="*/ 109 h 117"/>
              <a:gd name="T18" fmla="*/ 8 w 47"/>
              <a:gd name="T19" fmla="*/ 95 h 117"/>
              <a:gd name="T20" fmla="*/ 24 w 47"/>
              <a:gd name="T21" fmla="*/ 65 h 117"/>
              <a:gd name="T22" fmla="*/ 33 w 47"/>
              <a:gd name="T23" fmla="*/ 57 h 117"/>
              <a:gd name="T24" fmla="*/ 33 w 47"/>
              <a:gd name="T25" fmla="*/ 57 h 117"/>
              <a:gd name="T26" fmla="*/ 36 w 47"/>
              <a:gd name="T27" fmla="*/ 52 h 117"/>
              <a:gd name="T28" fmla="*/ 40 w 47"/>
              <a:gd name="T29" fmla="*/ 38 h 117"/>
              <a:gd name="T30" fmla="*/ 40 w 47"/>
              <a:gd name="T31" fmla="*/ 31 h 117"/>
              <a:gd name="T32" fmla="*/ 46 w 47"/>
              <a:gd name="T33" fmla="*/ 31 h 117"/>
              <a:gd name="T34" fmla="*/ 46 w 47"/>
              <a:gd name="T35" fmla="*/ 23 h 117"/>
              <a:gd name="T36" fmla="*/ 40 w 47"/>
              <a:gd name="T37" fmla="*/ 23 h 117"/>
              <a:gd name="T38" fmla="*/ 40 w 47"/>
              <a:gd name="T39" fmla="*/ 20 h 117"/>
              <a:gd name="T40" fmla="*/ 46 w 47"/>
              <a:gd name="T41" fmla="*/ 20 h 117"/>
              <a:gd name="T42" fmla="*/ 46 w 47"/>
              <a:gd name="T43" fmla="*/ 13 h 117"/>
              <a:gd name="T44" fmla="*/ 40 w 47"/>
              <a:gd name="T45" fmla="*/ 13 h 117"/>
              <a:gd name="T46" fmla="*/ 42 w 47"/>
              <a:gd name="T47" fmla="*/ 9 h 117"/>
              <a:gd name="T48" fmla="*/ 45 w 47"/>
              <a:gd name="T49" fmla="*/ 8 h 117"/>
              <a:gd name="T50" fmla="*/ 46 w 47"/>
              <a:gd name="T51" fmla="*/ 8 h 117"/>
              <a:gd name="T52" fmla="*/ 47 w 47"/>
              <a:gd name="T53" fmla="*/ 0 h 117"/>
              <a:gd name="T54" fmla="*/ 45 w 47"/>
              <a:gd name="T55" fmla="*/ 0 h 117"/>
              <a:gd name="T56" fmla="*/ 37 w 47"/>
              <a:gd name="T57" fmla="*/ 3 h 117"/>
              <a:gd name="T58" fmla="*/ 33 w 47"/>
              <a:gd name="T59" fmla="*/ 15 h 117"/>
              <a:gd name="T60" fmla="*/ 33 w 47"/>
              <a:gd name="T61" fmla="*/ 39 h 117"/>
              <a:gd name="T62" fmla="*/ 27 w 47"/>
              <a:gd name="T63" fmla="*/ 52 h 117"/>
              <a:gd name="T64" fmla="*/ 23 w 47"/>
              <a:gd name="T65" fmla="*/ 57 h 117"/>
              <a:gd name="T66" fmla="*/ 19 w 47"/>
              <a:gd name="T67" fmla="*/ 60 h 117"/>
              <a:gd name="T68" fmla="*/ 0 w 47"/>
              <a:gd name="T69"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17">
                <a:moveTo>
                  <a:pt x="0" y="95"/>
                </a:moveTo>
                <a:cubicBezTo>
                  <a:pt x="0" y="108"/>
                  <a:pt x="8" y="117"/>
                  <a:pt x="20" y="117"/>
                </a:cubicBezTo>
                <a:cubicBezTo>
                  <a:pt x="27" y="117"/>
                  <a:pt x="40" y="113"/>
                  <a:pt x="40" y="89"/>
                </a:cubicBezTo>
                <a:cubicBezTo>
                  <a:pt x="40" y="89"/>
                  <a:pt x="40" y="73"/>
                  <a:pt x="40" y="57"/>
                </a:cubicBezTo>
                <a:cubicBezTo>
                  <a:pt x="40" y="55"/>
                  <a:pt x="40" y="54"/>
                  <a:pt x="40" y="52"/>
                </a:cubicBezTo>
                <a:cubicBezTo>
                  <a:pt x="39" y="54"/>
                  <a:pt x="38" y="55"/>
                  <a:pt x="37" y="57"/>
                </a:cubicBezTo>
                <a:cubicBezTo>
                  <a:pt x="35" y="59"/>
                  <a:pt x="33" y="61"/>
                  <a:pt x="33" y="61"/>
                </a:cubicBezTo>
                <a:cubicBezTo>
                  <a:pt x="33" y="76"/>
                  <a:pt x="33" y="89"/>
                  <a:pt x="33" y="89"/>
                </a:cubicBezTo>
                <a:cubicBezTo>
                  <a:pt x="33" y="102"/>
                  <a:pt x="28" y="109"/>
                  <a:pt x="20" y="109"/>
                </a:cubicBezTo>
                <a:cubicBezTo>
                  <a:pt x="9" y="109"/>
                  <a:pt x="8" y="99"/>
                  <a:pt x="8" y="95"/>
                </a:cubicBezTo>
                <a:cubicBezTo>
                  <a:pt x="8" y="81"/>
                  <a:pt x="16" y="74"/>
                  <a:pt x="24" y="65"/>
                </a:cubicBezTo>
                <a:cubicBezTo>
                  <a:pt x="27" y="63"/>
                  <a:pt x="30" y="60"/>
                  <a:pt x="33" y="57"/>
                </a:cubicBezTo>
                <a:cubicBezTo>
                  <a:pt x="33" y="57"/>
                  <a:pt x="33" y="57"/>
                  <a:pt x="33" y="57"/>
                </a:cubicBezTo>
                <a:cubicBezTo>
                  <a:pt x="33" y="56"/>
                  <a:pt x="35" y="54"/>
                  <a:pt x="36" y="52"/>
                </a:cubicBezTo>
                <a:cubicBezTo>
                  <a:pt x="38" y="49"/>
                  <a:pt x="40" y="44"/>
                  <a:pt x="40" y="38"/>
                </a:cubicBezTo>
                <a:cubicBezTo>
                  <a:pt x="40" y="35"/>
                  <a:pt x="40" y="33"/>
                  <a:pt x="40" y="31"/>
                </a:cubicBezTo>
                <a:cubicBezTo>
                  <a:pt x="46" y="31"/>
                  <a:pt x="46" y="31"/>
                  <a:pt x="46" y="31"/>
                </a:cubicBezTo>
                <a:cubicBezTo>
                  <a:pt x="46" y="23"/>
                  <a:pt x="46" y="23"/>
                  <a:pt x="46" y="23"/>
                </a:cubicBezTo>
                <a:cubicBezTo>
                  <a:pt x="40" y="23"/>
                  <a:pt x="40" y="23"/>
                  <a:pt x="40" y="23"/>
                </a:cubicBezTo>
                <a:cubicBezTo>
                  <a:pt x="40" y="22"/>
                  <a:pt x="40" y="21"/>
                  <a:pt x="40" y="20"/>
                </a:cubicBezTo>
                <a:cubicBezTo>
                  <a:pt x="46" y="20"/>
                  <a:pt x="46" y="20"/>
                  <a:pt x="46" y="20"/>
                </a:cubicBezTo>
                <a:cubicBezTo>
                  <a:pt x="46" y="13"/>
                  <a:pt x="46" y="13"/>
                  <a:pt x="46" y="13"/>
                </a:cubicBezTo>
                <a:cubicBezTo>
                  <a:pt x="40" y="13"/>
                  <a:pt x="40" y="13"/>
                  <a:pt x="40" y="13"/>
                </a:cubicBezTo>
                <a:cubicBezTo>
                  <a:pt x="40" y="12"/>
                  <a:pt x="41" y="10"/>
                  <a:pt x="42" y="9"/>
                </a:cubicBezTo>
                <a:cubicBezTo>
                  <a:pt x="43" y="8"/>
                  <a:pt x="45" y="8"/>
                  <a:pt x="45" y="8"/>
                </a:cubicBezTo>
                <a:cubicBezTo>
                  <a:pt x="46" y="8"/>
                  <a:pt x="46" y="8"/>
                  <a:pt x="46" y="8"/>
                </a:cubicBezTo>
                <a:cubicBezTo>
                  <a:pt x="47" y="0"/>
                  <a:pt x="47" y="0"/>
                  <a:pt x="47" y="0"/>
                </a:cubicBezTo>
                <a:cubicBezTo>
                  <a:pt x="45" y="0"/>
                  <a:pt x="45" y="0"/>
                  <a:pt x="45" y="0"/>
                </a:cubicBezTo>
                <a:cubicBezTo>
                  <a:pt x="44" y="0"/>
                  <a:pt x="40" y="0"/>
                  <a:pt x="37" y="3"/>
                </a:cubicBezTo>
                <a:cubicBezTo>
                  <a:pt x="34" y="6"/>
                  <a:pt x="33" y="10"/>
                  <a:pt x="33" y="15"/>
                </a:cubicBezTo>
                <a:cubicBezTo>
                  <a:pt x="33" y="15"/>
                  <a:pt x="33" y="28"/>
                  <a:pt x="33" y="39"/>
                </a:cubicBezTo>
                <a:cubicBezTo>
                  <a:pt x="32" y="44"/>
                  <a:pt x="30" y="48"/>
                  <a:pt x="27" y="52"/>
                </a:cubicBezTo>
                <a:cubicBezTo>
                  <a:pt x="26" y="54"/>
                  <a:pt x="24" y="55"/>
                  <a:pt x="23" y="57"/>
                </a:cubicBezTo>
                <a:cubicBezTo>
                  <a:pt x="21" y="58"/>
                  <a:pt x="20" y="59"/>
                  <a:pt x="19" y="60"/>
                </a:cubicBezTo>
                <a:cubicBezTo>
                  <a:pt x="10" y="69"/>
                  <a:pt x="0" y="78"/>
                  <a:pt x="0" y="9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6" name="Freeform 149"/>
          <p:cNvSpPr/>
          <p:nvPr/>
        </p:nvSpPr>
        <p:spPr bwMode="auto">
          <a:xfrm>
            <a:off x="5387975" y="3001963"/>
            <a:ext cx="165100" cy="204787"/>
          </a:xfrm>
          <a:custGeom>
            <a:avLst/>
            <a:gdLst>
              <a:gd name="T0" fmla="*/ 65 w 73"/>
              <a:gd name="T1" fmla="*/ 0 h 91"/>
              <a:gd name="T2" fmla="*/ 65 w 73"/>
              <a:gd name="T3" fmla="*/ 12 h 91"/>
              <a:gd name="T4" fmla="*/ 60 w 73"/>
              <a:gd name="T5" fmla="*/ 17 h 91"/>
              <a:gd name="T6" fmla="*/ 13 w 73"/>
              <a:gd name="T7" fmla="*/ 17 h 91"/>
              <a:gd name="T8" fmla="*/ 8 w 73"/>
              <a:gd name="T9" fmla="*/ 12 h 91"/>
              <a:gd name="T10" fmla="*/ 8 w 73"/>
              <a:gd name="T11" fmla="*/ 0 h 91"/>
              <a:gd name="T12" fmla="*/ 0 w 73"/>
              <a:gd name="T13" fmla="*/ 0 h 91"/>
              <a:gd name="T14" fmla="*/ 0 w 73"/>
              <a:gd name="T15" fmla="*/ 28 h 91"/>
              <a:gd name="T16" fmla="*/ 0 w 73"/>
              <a:gd name="T17" fmla="*/ 33 h 91"/>
              <a:gd name="T18" fmla="*/ 0 w 73"/>
              <a:gd name="T19" fmla="*/ 81 h 91"/>
              <a:gd name="T20" fmla="*/ 11 w 73"/>
              <a:gd name="T21" fmla="*/ 91 h 91"/>
              <a:gd name="T22" fmla="*/ 62 w 73"/>
              <a:gd name="T23" fmla="*/ 91 h 91"/>
              <a:gd name="T24" fmla="*/ 73 w 73"/>
              <a:gd name="T25" fmla="*/ 81 h 91"/>
              <a:gd name="T26" fmla="*/ 73 w 73"/>
              <a:gd name="T27" fmla="*/ 33 h 91"/>
              <a:gd name="T28" fmla="*/ 73 w 73"/>
              <a:gd name="T29" fmla="*/ 28 h 91"/>
              <a:gd name="T30" fmla="*/ 73 w 73"/>
              <a:gd name="T31" fmla="*/ 0 h 91"/>
              <a:gd name="T32" fmla="*/ 65 w 73"/>
              <a:gd name="T3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1">
                <a:moveTo>
                  <a:pt x="65" y="0"/>
                </a:moveTo>
                <a:cubicBezTo>
                  <a:pt x="65" y="12"/>
                  <a:pt x="65" y="12"/>
                  <a:pt x="65" y="12"/>
                </a:cubicBezTo>
                <a:cubicBezTo>
                  <a:pt x="65" y="14"/>
                  <a:pt x="63" y="17"/>
                  <a:pt x="60" y="17"/>
                </a:cubicBezTo>
                <a:cubicBezTo>
                  <a:pt x="13" y="17"/>
                  <a:pt x="13" y="17"/>
                  <a:pt x="13" y="17"/>
                </a:cubicBezTo>
                <a:cubicBezTo>
                  <a:pt x="10" y="17"/>
                  <a:pt x="8" y="14"/>
                  <a:pt x="8" y="12"/>
                </a:cubicBezTo>
                <a:cubicBezTo>
                  <a:pt x="8" y="0"/>
                  <a:pt x="8" y="0"/>
                  <a:pt x="8" y="0"/>
                </a:cubicBezTo>
                <a:cubicBezTo>
                  <a:pt x="0" y="0"/>
                  <a:pt x="0" y="0"/>
                  <a:pt x="0" y="0"/>
                </a:cubicBezTo>
                <a:cubicBezTo>
                  <a:pt x="0" y="28"/>
                  <a:pt x="0" y="28"/>
                  <a:pt x="0" y="28"/>
                </a:cubicBezTo>
                <a:cubicBezTo>
                  <a:pt x="0" y="33"/>
                  <a:pt x="0" y="33"/>
                  <a:pt x="0" y="33"/>
                </a:cubicBezTo>
                <a:cubicBezTo>
                  <a:pt x="0" y="81"/>
                  <a:pt x="0" y="81"/>
                  <a:pt x="0" y="81"/>
                </a:cubicBezTo>
                <a:cubicBezTo>
                  <a:pt x="0" y="86"/>
                  <a:pt x="5" y="91"/>
                  <a:pt x="11" y="91"/>
                </a:cubicBezTo>
                <a:cubicBezTo>
                  <a:pt x="62" y="91"/>
                  <a:pt x="62" y="91"/>
                  <a:pt x="62" y="91"/>
                </a:cubicBezTo>
                <a:cubicBezTo>
                  <a:pt x="68" y="91"/>
                  <a:pt x="73" y="86"/>
                  <a:pt x="73" y="81"/>
                </a:cubicBezTo>
                <a:cubicBezTo>
                  <a:pt x="73" y="33"/>
                  <a:pt x="73" y="33"/>
                  <a:pt x="73" y="33"/>
                </a:cubicBezTo>
                <a:cubicBezTo>
                  <a:pt x="73" y="28"/>
                  <a:pt x="73" y="28"/>
                  <a:pt x="73" y="28"/>
                </a:cubicBezTo>
                <a:cubicBezTo>
                  <a:pt x="73" y="0"/>
                  <a:pt x="73" y="0"/>
                  <a:pt x="73" y="0"/>
                </a:cubicBezTo>
                <a:lnTo>
                  <a:pt x="6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7" name="Freeform 150"/>
          <p:cNvSpPr/>
          <p:nvPr/>
        </p:nvSpPr>
        <p:spPr bwMode="auto">
          <a:xfrm>
            <a:off x="5387975" y="2927350"/>
            <a:ext cx="165100" cy="68263"/>
          </a:xfrm>
          <a:custGeom>
            <a:avLst/>
            <a:gdLst>
              <a:gd name="T0" fmla="*/ 62 w 73"/>
              <a:gd name="T1" fmla="*/ 0 h 30"/>
              <a:gd name="T2" fmla="*/ 11 w 73"/>
              <a:gd name="T3" fmla="*/ 0 h 30"/>
              <a:gd name="T4" fmla="*/ 0 w 73"/>
              <a:gd name="T5" fmla="*/ 11 h 30"/>
              <a:gd name="T6" fmla="*/ 0 w 73"/>
              <a:gd name="T7" fmla="*/ 30 h 30"/>
              <a:gd name="T8" fmla="*/ 8 w 73"/>
              <a:gd name="T9" fmla="*/ 30 h 30"/>
              <a:gd name="T10" fmla="*/ 8 w 73"/>
              <a:gd name="T11" fmla="*/ 18 h 30"/>
              <a:gd name="T12" fmla="*/ 13 w 73"/>
              <a:gd name="T13" fmla="*/ 13 h 30"/>
              <a:gd name="T14" fmla="*/ 60 w 73"/>
              <a:gd name="T15" fmla="*/ 13 h 30"/>
              <a:gd name="T16" fmla="*/ 65 w 73"/>
              <a:gd name="T17" fmla="*/ 18 h 30"/>
              <a:gd name="T18" fmla="*/ 65 w 73"/>
              <a:gd name="T19" fmla="*/ 30 h 30"/>
              <a:gd name="T20" fmla="*/ 73 w 73"/>
              <a:gd name="T21" fmla="*/ 30 h 30"/>
              <a:gd name="T22" fmla="*/ 73 w 73"/>
              <a:gd name="T23" fmla="*/ 11 h 30"/>
              <a:gd name="T24" fmla="*/ 62 w 73"/>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30">
                <a:moveTo>
                  <a:pt x="62" y="0"/>
                </a:moveTo>
                <a:cubicBezTo>
                  <a:pt x="11" y="0"/>
                  <a:pt x="11" y="0"/>
                  <a:pt x="11" y="0"/>
                </a:cubicBezTo>
                <a:cubicBezTo>
                  <a:pt x="5" y="0"/>
                  <a:pt x="0" y="5"/>
                  <a:pt x="0" y="11"/>
                </a:cubicBezTo>
                <a:cubicBezTo>
                  <a:pt x="0" y="30"/>
                  <a:pt x="0" y="30"/>
                  <a:pt x="0" y="30"/>
                </a:cubicBezTo>
                <a:cubicBezTo>
                  <a:pt x="8" y="30"/>
                  <a:pt x="8" y="30"/>
                  <a:pt x="8" y="30"/>
                </a:cubicBezTo>
                <a:cubicBezTo>
                  <a:pt x="8" y="18"/>
                  <a:pt x="8" y="18"/>
                  <a:pt x="8" y="18"/>
                </a:cubicBezTo>
                <a:cubicBezTo>
                  <a:pt x="8" y="15"/>
                  <a:pt x="10" y="13"/>
                  <a:pt x="13" y="13"/>
                </a:cubicBezTo>
                <a:cubicBezTo>
                  <a:pt x="60" y="13"/>
                  <a:pt x="60" y="13"/>
                  <a:pt x="60" y="13"/>
                </a:cubicBezTo>
                <a:cubicBezTo>
                  <a:pt x="63" y="13"/>
                  <a:pt x="65" y="15"/>
                  <a:pt x="65" y="18"/>
                </a:cubicBezTo>
                <a:cubicBezTo>
                  <a:pt x="65" y="30"/>
                  <a:pt x="65" y="30"/>
                  <a:pt x="65" y="30"/>
                </a:cubicBezTo>
                <a:cubicBezTo>
                  <a:pt x="73" y="30"/>
                  <a:pt x="73" y="30"/>
                  <a:pt x="73" y="30"/>
                </a:cubicBezTo>
                <a:cubicBezTo>
                  <a:pt x="73" y="11"/>
                  <a:pt x="73" y="11"/>
                  <a:pt x="73" y="11"/>
                </a:cubicBezTo>
                <a:cubicBezTo>
                  <a:pt x="73" y="5"/>
                  <a:pt x="68" y="0"/>
                  <a:pt x="6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8" name="Freeform 151"/>
          <p:cNvSpPr/>
          <p:nvPr/>
        </p:nvSpPr>
        <p:spPr bwMode="auto">
          <a:xfrm>
            <a:off x="7226300" y="3028950"/>
            <a:ext cx="119063" cy="111125"/>
          </a:xfrm>
          <a:custGeom>
            <a:avLst/>
            <a:gdLst>
              <a:gd name="T0" fmla="*/ 24 w 53"/>
              <a:gd name="T1" fmla="*/ 18 h 49"/>
              <a:gd name="T2" fmla="*/ 26 w 53"/>
              <a:gd name="T3" fmla="*/ 22 h 49"/>
              <a:gd name="T4" fmla="*/ 9 w 53"/>
              <a:gd name="T5" fmla="*/ 17 h 49"/>
              <a:gd name="T6" fmla="*/ 4 w 53"/>
              <a:gd name="T7" fmla="*/ 0 h 49"/>
              <a:gd name="T8" fmla="*/ 0 w 53"/>
              <a:gd name="T9" fmla="*/ 19 h 49"/>
              <a:gd name="T10" fmla="*/ 8 w 53"/>
              <a:gd name="T11" fmla="*/ 43 h 49"/>
              <a:gd name="T12" fmla="*/ 13 w 53"/>
              <a:gd name="T13" fmla="*/ 49 h 49"/>
              <a:gd name="T14" fmla="*/ 53 w 53"/>
              <a:gd name="T15" fmla="*/ 10 h 49"/>
              <a:gd name="T16" fmla="*/ 44 w 53"/>
              <a:gd name="T17" fmla="*/ 13 h 49"/>
              <a:gd name="T18" fmla="*/ 24 w 53"/>
              <a:gd name="T19"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9">
                <a:moveTo>
                  <a:pt x="24" y="18"/>
                </a:moveTo>
                <a:cubicBezTo>
                  <a:pt x="26" y="22"/>
                  <a:pt x="26" y="22"/>
                  <a:pt x="26" y="22"/>
                </a:cubicBezTo>
                <a:cubicBezTo>
                  <a:pt x="26" y="22"/>
                  <a:pt x="17" y="23"/>
                  <a:pt x="9" y="17"/>
                </a:cubicBezTo>
                <a:cubicBezTo>
                  <a:pt x="2" y="11"/>
                  <a:pt x="4" y="0"/>
                  <a:pt x="4" y="0"/>
                </a:cubicBezTo>
                <a:cubicBezTo>
                  <a:pt x="4" y="0"/>
                  <a:pt x="0" y="6"/>
                  <a:pt x="0" y="19"/>
                </a:cubicBezTo>
                <a:cubicBezTo>
                  <a:pt x="0" y="27"/>
                  <a:pt x="2" y="36"/>
                  <a:pt x="8" y="43"/>
                </a:cubicBezTo>
                <a:cubicBezTo>
                  <a:pt x="10" y="45"/>
                  <a:pt x="11" y="47"/>
                  <a:pt x="13" y="49"/>
                </a:cubicBezTo>
                <a:cubicBezTo>
                  <a:pt x="53" y="10"/>
                  <a:pt x="53" y="10"/>
                  <a:pt x="53" y="10"/>
                </a:cubicBezTo>
                <a:cubicBezTo>
                  <a:pt x="50" y="11"/>
                  <a:pt x="46" y="12"/>
                  <a:pt x="44" y="13"/>
                </a:cubicBezTo>
                <a:cubicBezTo>
                  <a:pt x="33" y="17"/>
                  <a:pt x="24" y="18"/>
                  <a:pt x="24" y="1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39" name="Freeform 152"/>
          <p:cNvSpPr/>
          <p:nvPr/>
        </p:nvSpPr>
        <p:spPr bwMode="auto">
          <a:xfrm>
            <a:off x="7297738" y="3081338"/>
            <a:ext cx="185737" cy="112712"/>
          </a:xfrm>
          <a:custGeom>
            <a:avLst/>
            <a:gdLst>
              <a:gd name="T0" fmla="*/ 47 w 82"/>
              <a:gd name="T1" fmla="*/ 50 h 50"/>
              <a:gd name="T2" fmla="*/ 41 w 82"/>
              <a:gd name="T3" fmla="*/ 18 h 50"/>
              <a:gd name="T4" fmla="*/ 43 w 82"/>
              <a:gd name="T5" fmla="*/ 17 h 50"/>
              <a:gd name="T6" fmla="*/ 44 w 82"/>
              <a:gd name="T7" fmla="*/ 19 h 50"/>
              <a:gd name="T8" fmla="*/ 52 w 82"/>
              <a:gd name="T9" fmla="*/ 49 h 50"/>
              <a:gd name="T10" fmla="*/ 82 w 82"/>
              <a:gd name="T11" fmla="*/ 34 h 50"/>
              <a:gd name="T12" fmla="*/ 71 w 82"/>
              <a:gd name="T13" fmla="*/ 30 h 50"/>
              <a:gd name="T14" fmla="*/ 82 w 82"/>
              <a:gd name="T15" fmla="*/ 23 h 50"/>
              <a:gd name="T16" fmla="*/ 40 w 82"/>
              <a:gd name="T17" fmla="*/ 0 h 50"/>
              <a:gd name="T18" fmla="*/ 0 w 82"/>
              <a:gd name="T19" fmla="*/ 40 h 50"/>
              <a:gd name="T20" fmla="*/ 47 w 82"/>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50">
                <a:moveTo>
                  <a:pt x="47" y="50"/>
                </a:moveTo>
                <a:cubicBezTo>
                  <a:pt x="32" y="36"/>
                  <a:pt x="41" y="18"/>
                  <a:pt x="41" y="18"/>
                </a:cubicBezTo>
                <a:cubicBezTo>
                  <a:pt x="41" y="17"/>
                  <a:pt x="42" y="17"/>
                  <a:pt x="43" y="17"/>
                </a:cubicBezTo>
                <a:cubicBezTo>
                  <a:pt x="44" y="18"/>
                  <a:pt x="44" y="19"/>
                  <a:pt x="44" y="19"/>
                </a:cubicBezTo>
                <a:cubicBezTo>
                  <a:pt x="43" y="20"/>
                  <a:pt x="35" y="37"/>
                  <a:pt x="52" y="49"/>
                </a:cubicBezTo>
                <a:cubicBezTo>
                  <a:pt x="73" y="47"/>
                  <a:pt x="82" y="34"/>
                  <a:pt x="82" y="34"/>
                </a:cubicBezTo>
                <a:cubicBezTo>
                  <a:pt x="71" y="30"/>
                  <a:pt x="71" y="30"/>
                  <a:pt x="71" y="30"/>
                </a:cubicBezTo>
                <a:cubicBezTo>
                  <a:pt x="82" y="23"/>
                  <a:pt x="82" y="23"/>
                  <a:pt x="82" y="23"/>
                </a:cubicBezTo>
                <a:cubicBezTo>
                  <a:pt x="68" y="7"/>
                  <a:pt x="50" y="2"/>
                  <a:pt x="40" y="0"/>
                </a:cubicBezTo>
                <a:cubicBezTo>
                  <a:pt x="0" y="40"/>
                  <a:pt x="0" y="40"/>
                  <a:pt x="0" y="40"/>
                </a:cubicBezTo>
                <a:cubicBezTo>
                  <a:pt x="17" y="49"/>
                  <a:pt x="34" y="50"/>
                  <a:pt x="47" y="5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0" name="Freeform 153"/>
          <p:cNvSpPr/>
          <p:nvPr/>
        </p:nvSpPr>
        <p:spPr bwMode="auto">
          <a:xfrm>
            <a:off x="7232650" y="2965450"/>
            <a:ext cx="92075" cy="84138"/>
          </a:xfrm>
          <a:custGeom>
            <a:avLst/>
            <a:gdLst>
              <a:gd name="T0" fmla="*/ 21 w 41"/>
              <a:gd name="T1" fmla="*/ 24 h 37"/>
              <a:gd name="T2" fmla="*/ 39 w 41"/>
              <a:gd name="T3" fmla="*/ 27 h 37"/>
              <a:gd name="T4" fmla="*/ 33 w 41"/>
              <a:gd name="T5" fmla="*/ 15 h 37"/>
              <a:gd name="T6" fmla="*/ 41 w 41"/>
              <a:gd name="T7" fmla="*/ 0 h 37"/>
              <a:gd name="T8" fmla="*/ 8 w 41"/>
              <a:gd name="T9" fmla="*/ 16 h 37"/>
              <a:gd name="T10" fmla="*/ 4 w 41"/>
              <a:gd name="T11" fmla="*/ 37 h 37"/>
              <a:gd name="T12" fmla="*/ 21 w 41"/>
              <a:gd name="T13" fmla="*/ 24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21" y="24"/>
                </a:moveTo>
                <a:cubicBezTo>
                  <a:pt x="30" y="23"/>
                  <a:pt x="39" y="27"/>
                  <a:pt x="39" y="27"/>
                </a:cubicBezTo>
                <a:cubicBezTo>
                  <a:pt x="33" y="15"/>
                  <a:pt x="33" y="15"/>
                  <a:pt x="33" y="15"/>
                </a:cubicBezTo>
                <a:cubicBezTo>
                  <a:pt x="41" y="0"/>
                  <a:pt x="41" y="0"/>
                  <a:pt x="41" y="0"/>
                </a:cubicBezTo>
                <a:cubicBezTo>
                  <a:pt x="41" y="0"/>
                  <a:pt x="19" y="1"/>
                  <a:pt x="8" y="16"/>
                </a:cubicBezTo>
                <a:cubicBezTo>
                  <a:pt x="0" y="26"/>
                  <a:pt x="4" y="37"/>
                  <a:pt x="4" y="37"/>
                </a:cubicBezTo>
                <a:cubicBezTo>
                  <a:pt x="7" y="29"/>
                  <a:pt x="14" y="25"/>
                  <a:pt x="21" y="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1" name="Freeform 154"/>
          <p:cNvSpPr/>
          <p:nvPr/>
        </p:nvSpPr>
        <p:spPr bwMode="auto">
          <a:xfrm>
            <a:off x="7483475" y="2949575"/>
            <a:ext cx="38100" cy="160338"/>
          </a:xfrm>
          <a:custGeom>
            <a:avLst/>
            <a:gdLst>
              <a:gd name="T0" fmla="*/ 9 w 17"/>
              <a:gd name="T1" fmla="*/ 66 h 71"/>
              <a:gd name="T2" fmla="*/ 4 w 17"/>
              <a:gd name="T3" fmla="*/ 59 h 71"/>
              <a:gd name="T4" fmla="*/ 7 w 17"/>
              <a:gd name="T5" fmla="*/ 59 h 71"/>
              <a:gd name="T6" fmla="*/ 0 w 17"/>
              <a:gd name="T7" fmla="*/ 47 h 71"/>
              <a:gd name="T8" fmla="*/ 0 w 17"/>
              <a:gd name="T9" fmla="*/ 61 h 71"/>
              <a:gd name="T10" fmla="*/ 3 w 17"/>
              <a:gd name="T11" fmla="*/ 69 h 71"/>
              <a:gd name="T12" fmla="*/ 9 w 17"/>
              <a:gd name="T13" fmla="*/ 71 h 71"/>
              <a:gd name="T14" fmla="*/ 17 w 17"/>
              <a:gd name="T15" fmla="*/ 61 h 71"/>
              <a:gd name="T16" fmla="*/ 17 w 17"/>
              <a:gd name="T17" fmla="*/ 0 h 71"/>
              <a:gd name="T18" fmla="*/ 12 w 17"/>
              <a:gd name="T19" fmla="*/ 4 h 71"/>
              <a:gd name="T20" fmla="*/ 12 w 17"/>
              <a:gd name="T21" fmla="*/ 61 h 71"/>
              <a:gd name="T22" fmla="*/ 9 w 17"/>
              <a:gd name="T23"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71">
                <a:moveTo>
                  <a:pt x="9" y="66"/>
                </a:moveTo>
                <a:cubicBezTo>
                  <a:pt x="4" y="67"/>
                  <a:pt x="4" y="59"/>
                  <a:pt x="4" y="59"/>
                </a:cubicBezTo>
                <a:cubicBezTo>
                  <a:pt x="7" y="59"/>
                  <a:pt x="7" y="59"/>
                  <a:pt x="7" y="59"/>
                </a:cubicBezTo>
                <a:cubicBezTo>
                  <a:pt x="0" y="47"/>
                  <a:pt x="0" y="47"/>
                  <a:pt x="0" y="47"/>
                </a:cubicBezTo>
                <a:cubicBezTo>
                  <a:pt x="0" y="61"/>
                  <a:pt x="0" y="61"/>
                  <a:pt x="0" y="61"/>
                </a:cubicBezTo>
                <a:cubicBezTo>
                  <a:pt x="0" y="62"/>
                  <a:pt x="0" y="66"/>
                  <a:pt x="3" y="69"/>
                </a:cubicBezTo>
                <a:cubicBezTo>
                  <a:pt x="4" y="70"/>
                  <a:pt x="7" y="71"/>
                  <a:pt x="9" y="71"/>
                </a:cubicBezTo>
                <a:cubicBezTo>
                  <a:pt x="11" y="71"/>
                  <a:pt x="17" y="70"/>
                  <a:pt x="17" y="61"/>
                </a:cubicBezTo>
                <a:cubicBezTo>
                  <a:pt x="17" y="0"/>
                  <a:pt x="17" y="0"/>
                  <a:pt x="17" y="0"/>
                </a:cubicBezTo>
                <a:cubicBezTo>
                  <a:pt x="12" y="4"/>
                  <a:pt x="12" y="4"/>
                  <a:pt x="12" y="4"/>
                </a:cubicBezTo>
                <a:cubicBezTo>
                  <a:pt x="12" y="61"/>
                  <a:pt x="12" y="61"/>
                  <a:pt x="12" y="61"/>
                </a:cubicBezTo>
                <a:cubicBezTo>
                  <a:pt x="12" y="65"/>
                  <a:pt x="10" y="66"/>
                  <a:pt x="9" y="6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2" name="Freeform 155"/>
          <p:cNvSpPr/>
          <p:nvPr/>
        </p:nvSpPr>
        <p:spPr bwMode="auto">
          <a:xfrm>
            <a:off x="7165975" y="2835275"/>
            <a:ext cx="431800" cy="433388"/>
          </a:xfrm>
          <a:custGeom>
            <a:avLst/>
            <a:gdLst>
              <a:gd name="T0" fmla="*/ 158 w 192"/>
              <a:gd name="T1" fmla="*/ 23 h 192"/>
              <a:gd name="T2" fmla="*/ 34 w 192"/>
              <a:gd name="T3" fmla="*/ 148 h 192"/>
              <a:gd name="T4" fmla="*/ 31 w 192"/>
              <a:gd name="T5" fmla="*/ 144 h 192"/>
              <a:gd name="T6" fmla="*/ 15 w 192"/>
              <a:gd name="T7" fmla="*/ 96 h 192"/>
              <a:gd name="T8" fmla="*/ 96 w 192"/>
              <a:gd name="T9" fmla="*/ 15 h 192"/>
              <a:gd name="T10" fmla="*/ 144 w 192"/>
              <a:gd name="T11" fmla="*/ 31 h 192"/>
              <a:gd name="T12" fmla="*/ 145 w 192"/>
              <a:gd name="T13" fmla="*/ 31 h 192"/>
              <a:gd name="T14" fmla="*/ 155 w 192"/>
              <a:gd name="T15" fmla="*/ 21 h 192"/>
              <a:gd name="T16" fmla="*/ 96 w 192"/>
              <a:gd name="T17" fmla="*/ 0 h 192"/>
              <a:gd name="T18" fmla="*/ 0 w 192"/>
              <a:gd name="T19" fmla="*/ 96 h 192"/>
              <a:gd name="T20" fmla="*/ 34 w 192"/>
              <a:gd name="T21" fmla="*/ 169 h 192"/>
              <a:gd name="T22" fmla="*/ 121 w 192"/>
              <a:gd name="T23" fmla="*/ 81 h 192"/>
              <a:gd name="T24" fmla="*/ 121 w 192"/>
              <a:gd name="T25" fmla="*/ 81 h 192"/>
              <a:gd name="T26" fmla="*/ 158 w 192"/>
              <a:gd name="T27" fmla="*/ 44 h 192"/>
              <a:gd name="T28" fmla="*/ 161 w 192"/>
              <a:gd name="T29" fmla="*/ 48 h 192"/>
              <a:gd name="T30" fmla="*/ 177 w 192"/>
              <a:gd name="T31" fmla="*/ 96 h 192"/>
              <a:gd name="T32" fmla="*/ 96 w 192"/>
              <a:gd name="T33" fmla="*/ 177 h 192"/>
              <a:gd name="T34" fmla="*/ 48 w 192"/>
              <a:gd name="T35" fmla="*/ 161 h 192"/>
              <a:gd name="T36" fmla="*/ 47 w 192"/>
              <a:gd name="T37" fmla="*/ 161 h 192"/>
              <a:gd name="T38" fmla="*/ 37 w 192"/>
              <a:gd name="T39" fmla="*/ 171 h 192"/>
              <a:gd name="T40" fmla="*/ 96 w 192"/>
              <a:gd name="T41" fmla="*/ 192 h 192"/>
              <a:gd name="T42" fmla="*/ 192 w 192"/>
              <a:gd name="T43" fmla="*/ 96 h 192"/>
              <a:gd name="T44" fmla="*/ 158 w 192"/>
              <a:gd name="T45" fmla="*/ 2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158" y="23"/>
                </a:moveTo>
                <a:cubicBezTo>
                  <a:pt x="34" y="148"/>
                  <a:pt x="34" y="148"/>
                  <a:pt x="34" y="148"/>
                </a:cubicBezTo>
                <a:cubicBezTo>
                  <a:pt x="33" y="146"/>
                  <a:pt x="32" y="145"/>
                  <a:pt x="31" y="144"/>
                </a:cubicBezTo>
                <a:cubicBezTo>
                  <a:pt x="21" y="131"/>
                  <a:pt x="15" y="114"/>
                  <a:pt x="15" y="96"/>
                </a:cubicBezTo>
                <a:cubicBezTo>
                  <a:pt x="15" y="51"/>
                  <a:pt x="51" y="15"/>
                  <a:pt x="96" y="15"/>
                </a:cubicBezTo>
                <a:cubicBezTo>
                  <a:pt x="114" y="15"/>
                  <a:pt x="131" y="21"/>
                  <a:pt x="144" y="31"/>
                </a:cubicBezTo>
                <a:cubicBezTo>
                  <a:pt x="144" y="31"/>
                  <a:pt x="144" y="31"/>
                  <a:pt x="145" y="31"/>
                </a:cubicBezTo>
                <a:cubicBezTo>
                  <a:pt x="155" y="21"/>
                  <a:pt x="155" y="21"/>
                  <a:pt x="155" y="21"/>
                </a:cubicBezTo>
                <a:cubicBezTo>
                  <a:pt x="139" y="8"/>
                  <a:pt x="118" y="0"/>
                  <a:pt x="96" y="0"/>
                </a:cubicBezTo>
                <a:cubicBezTo>
                  <a:pt x="43" y="0"/>
                  <a:pt x="0" y="43"/>
                  <a:pt x="0" y="96"/>
                </a:cubicBezTo>
                <a:cubicBezTo>
                  <a:pt x="0" y="125"/>
                  <a:pt x="13" y="151"/>
                  <a:pt x="34" y="169"/>
                </a:cubicBezTo>
                <a:cubicBezTo>
                  <a:pt x="121" y="81"/>
                  <a:pt x="121" y="81"/>
                  <a:pt x="121" y="81"/>
                </a:cubicBezTo>
                <a:cubicBezTo>
                  <a:pt x="121" y="81"/>
                  <a:pt x="121" y="81"/>
                  <a:pt x="121" y="81"/>
                </a:cubicBezTo>
                <a:cubicBezTo>
                  <a:pt x="158" y="44"/>
                  <a:pt x="158" y="44"/>
                  <a:pt x="158" y="44"/>
                </a:cubicBezTo>
                <a:cubicBezTo>
                  <a:pt x="159" y="46"/>
                  <a:pt x="160" y="47"/>
                  <a:pt x="161" y="48"/>
                </a:cubicBezTo>
                <a:cubicBezTo>
                  <a:pt x="171" y="61"/>
                  <a:pt x="177" y="78"/>
                  <a:pt x="177" y="96"/>
                </a:cubicBezTo>
                <a:cubicBezTo>
                  <a:pt x="177" y="141"/>
                  <a:pt x="141" y="177"/>
                  <a:pt x="96" y="177"/>
                </a:cubicBezTo>
                <a:cubicBezTo>
                  <a:pt x="78" y="177"/>
                  <a:pt x="61" y="171"/>
                  <a:pt x="48" y="161"/>
                </a:cubicBezTo>
                <a:cubicBezTo>
                  <a:pt x="48" y="161"/>
                  <a:pt x="47" y="161"/>
                  <a:pt x="47" y="161"/>
                </a:cubicBezTo>
                <a:cubicBezTo>
                  <a:pt x="37" y="171"/>
                  <a:pt x="37" y="171"/>
                  <a:pt x="37" y="171"/>
                </a:cubicBezTo>
                <a:cubicBezTo>
                  <a:pt x="53" y="184"/>
                  <a:pt x="74" y="192"/>
                  <a:pt x="96" y="192"/>
                </a:cubicBezTo>
                <a:cubicBezTo>
                  <a:pt x="149" y="192"/>
                  <a:pt x="192" y="149"/>
                  <a:pt x="192" y="96"/>
                </a:cubicBezTo>
                <a:cubicBezTo>
                  <a:pt x="192" y="67"/>
                  <a:pt x="179" y="41"/>
                  <a:pt x="158"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3" name="Freeform 156"/>
          <p:cNvSpPr/>
          <p:nvPr/>
        </p:nvSpPr>
        <p:spPr bwMode="auto">
          <a:xfrm>
            <a:off x="7842250" y="2963863"/>
            <a:ext cx="49213" cy="58737"/>
          </a:xfrm>
          <a:custGeom>
            <a:avLst/>
            <a:gdLst>
              <a:gd name="T0" fmla="*/ 0 w 22"/>
              <a:gd name="T1" fmla="*/ 26 h 26"/>
              <a:gd name="T2" fmla="*/ 18 w 22"/>
              <a:gd name="T3" fmla="*/ 26 h 26"/>
              <a:gd name="T4" fmla="*/ 22 w 22"/>
              <a:gd name="T5" fmla="*/ 12 h 26"/>
              <a:gd name="T6" fmla="*/ 9 w 22"/>
              <a:gd name="T7" fmla="*/ 0 h 26"/>
              <a:gd name="T8" fmla="*/ 0 w 22"/>
              <a:gd name="T9" fmla="*/ 26 h 26"/>
            </a:gdLst>
            <a:ahLst/>
            <a:cxnLst>
              <a:cxn ang="0">
                <a:pos x="T0" y="T1"/>
              </a:cxn>
              <a:cxn ang="0">
                <a:pos x="T2" y="T3"/>
              </a:cxn>
              <a:cxn ang="0">
                <a:pos x="T4" y="T5"/>
              </a:cxn>
              <a:cxn ang="0">
                <a:pos x="T6" y="T7"/>
              </a:cxn>
              <a:cxn ang="0">
                <a:pos x="T8" y="T9"/>
              </a:cxn>
            </a:cxnLst>
            <a:rect l="0" t="0" r="r" b="b"/>
            <a:pathLst>
              <a:path w="22" h="26">
                <a:moveTo>
                  <a:pt x="0" y="26"/>
                </a:moveTo>
                <a:cubicBezTo>
                  <a:pt x="18" y="26"/>
                  <a:pt x="18" y="26"/>
                  <a:pt x="18" y="26"/>
                </a:cubicBezTo>
                <a:cubicBezTo>
                  <a:pt x="18" y="24"/>
                  <a:pt x="18" y="17"/>
                  <a:pt x="22" y="12"/>
                </a:cubicBezTo>
                <a:cubicBezTo>
                  <a:pt x="9" y="0"/>
                  <a:pt x="9" y="0"/>
                  <a:pt x="9" y="0"/>
                </a:cubicBezTo>
                <a:cubicBezTo>
                  <a:pt x="3" y="6"/>
                  <a:pt x="0" y="15"/>
                  <a:pt x="0" y="2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4" name="Freeform 157"/>
          <p:cNvSpPr/>
          <p:nvPr/>
        </p:nvSpPr>
        <p:spPr bwMode="auto">
          <a:xfrm>
            <a:off x="7837488" y="3116263"/>
            <a:ext cx="65087" cy="74612"/>
          </a:xfrm>
          <a:custGeom>
            <a:avLst/>
            <a:gdLst>
              <a:gd name="T0" fmla="*/ 19 w 29"/>
              <a:gd name="T1" fmla="*/ 0 h 33"/>
              <a:gd name="T2" fmla="*/ 19 w 29"/>
              <a:gd name="T3" fmla="*/ 0 h 33"/>
              <a:gd name="T4" fmla="*/ 0 w 29"/>
              <a:gd name="T5" fmla="*/ 0 h 33"/>
              <a:gd name="T6" fmla="*/ 15 w 29"/>
              <a:gd name="T7" fmla="*/ 33 h 33"/>
              <a:gd name="T8" fmla="*/ 29 w 29"/>
              <a:gd name="T9" fmla="*/ 19 h 33"/>
              <a:gd name="T10" fmla="*/ 19 w 29"/>
              <a:gd name="T11" fmla="*/ 0 h 33"/>
            </a:gdLst>
            <a:ahLst/>
            <a:cxnLst>
              <a:cxn ang="0">
                <a:pos x="T0" y="T1"/>
              </a:cxn>
              <a:cxn ang="0">
                <a:pos x="T2" y="T3"/>
              </a:cxn>
              <a:cxn ang="0">
                <a:pos x="T4" y="T5"/>
              </a:cxn>
              <a:cxn ang="0">
                <a:pos x="T6" y="T7"/>
              </a:cxn>
              <a:cxn ang="0">
                <a:pos x="T8" y="T9"/>
              </a:cxn>
              <a:cxn ang="0">
                <a:pos x="T10" y="T11"/>
              </a:cxn>
            </a:cxnLst>
            <a:rect l="0" t="0" r="r" b="b"/>
            <a:pathLst>
              <a:path w="29" h="33">
                <a:moveTo>
                  <a:pt x="19" y="0"/>
                </a:moveTo>
                <a:cubicBezTo>
                  <a:pt x="19" y="0"/>
                  <a:pt x="19" y="0"/>
                  <a:pt x="19" y="0"/>
                </a:cubicBezTo>
                <a:cubicBezTo>
                  <a:pt x="0" y="0"/>
                  <a:pt x="0" y="0"/>
                  <a:pt x="0" y="0"/>
                </a:cubicBezTo>
                <a:cubicBezTo>
                  <a:pt x="0" y="19"/>
                  <a:pt x="7" y="28"/>
                  <a:pt x="15" y="33"/>
                </a:cubicBezTo>
                <a:cubicBezTo>
                  <a:pt x="29" y="19"/>
                  <a:pt x="29" y="19"/>
                  <a:pt x="29" y="19"/>
                </a:cubicBezTo>
                <a:cubicBezTo>
                  <a:pt x="20" y="16"/>
                  <a:pt x="19" y="5"/>
                  <a:pt x="19"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5" name="Freeform 158"/>
          <p:cNvSpPr/>
          <p:nvPr/>
        </p:nvSpPr>
        <p:spPr bwMode="auto">
          <a:xfrm>
            <a:off x="7907338" y="3116263"/>
            <a:ext cx="84137" cy="85725"/>
          </a:xfrm>
          <a:custGeom>
            <a:avLst/>
            <a:gdLst>
              <a:gd name="T0" fmla="*/ 4 w 37"/>
              <a:gd name="T1" fmla="*/ 38 h 38"/>
              <a:gd name="T2" fmla="*/ 37 w 37"/>
              <a:gd name="T3" fmla="*/ 1 h 38"/>
              <a:gd name="T4" fmla="*/ 37 w 37"/>
              <a:gd name="T5" fmla="*/ 0 h 38"/>
              <a:gd name="T6" fmla="*/ 0 w 37"/>
              <a:gd name="T7" fmla="*/ 38 h 38"/>
              <a:gd name="T8" fmla="*/ 4 w 37"/>
              <a:gd name="T9" fmla="*/ 38 h 38"/>
            </a:gdLst>
            <a:ahLst/>
            <a:cxnLst>
              <a:cxn ang="0">
                <a:pos x="T0" y="T1"/>
              </a:cxn>
              <a:cxn ang="0">
                <a:pos x="T2" y="T3"/>
              </a:cxn>
              <a:cxn ang="0">
                <a:pos x="T4" y="T5"/>
              </a:cxn>
              <a:cxn ang="0">
                <a:pos x="T6" y="T7"/>
              </a:cxn>
              <a:cxn ang="0">
                <a:pos x="T8" y="T9"/>
              </a:cxn>
            </a:cxnLst>
            <a:rect l="0" t="0" r="r" b="b"/>
            <a:pathLst>
              <a:path w="37" h="38">
                <a:moveTo>
                  <a:pt x="4" y="38"/>
                </a:moveTo>
                <a:cubicBezTo>
                  <a:pt x="24" y="38"/>
                  <a:pt x="37" y="23"/>
                  <a:pt x="37" y="1"/>
                </a:cubicBezTo>
                <a:cubicBezTo>
                  <a:pt x="37" y="1"/>
                  <a:pt x="37" y="1"/>
                  <a:pt x="37" y="0"/>
                </a:cubicBezTo>
                <a:cubicBezTo>
                  <a:pt x="0" y="38"/>
                  <a:pt x="0" y="38"/>
                  <a:pt x="0" y="38"/>
                </a:cubicBezTo>
                <a:cubicBezTo>
                  <a:pt x="2" y="38"/>
                  <a:pt x="3" y="38"/>
                  <a:pt x="4"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6" name="Freeform 159"/>
          <p:cNvSpPr/>
          <p:nvPr/>
        </p:nvSpPr>
        <p:spPr bwMode="auto">
          <a:xfrm>
            <a:off x="7896225" y="3035300"/>
            <a:ext cx="85725" cy="80963"/>
          </a:xfrm>
          <a:custGeom>
            <a:avLst/>
            <a:gdLst>
              <a:gd name="T0" fmla="*/ 17 w 38"/>
              <a:gd name="T1" fmla="*/ 0 h 36"/>
              <a:gd name="T2" fmla="*/ 3 w 38"/>
              <a:gd name="T3" fmla="*/ 5 h 36"/>
              <a:gd name="T4" fmla="*/ 0 w 38"/>
              <a:gd name="T5" fmla="*/ 5 h 36"/>
              <a:gd name="T6" fmla="*/ 0 w 38"/>
              <a:gd name="T7" fmla="*/ 21 h 36"/>
              <a:gd name="T8" fmla="*/ 22 w 38"/>
              <a:gd name="T9" fmla="*/ 36 h 36"/>
              <a:gd name="T10" fmla="*/ 38 w 38"/>
              <a:gd name="T11" fmla="*/ 21 h 36"/>
              <a:gd name="T12" fmla="*/ 17 w 3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8" h="36">
                <a:moveTo>
                  <a:pt x="17" y="0"/>
                </a:moveTo>
                <a:cubicBezTo>
                  <a:pt x="14" y="5"/>
                  <a:pt x="7" y="5"/>
                  <a:pt x="3" y="5"/>
                </a:cubicBezTo>
                <a:cubicBezTo>
                  <a:pt x="0" y="5"/>
                  <a:pt x="0" y="5"/>
                  <a:pt x="0" y="5"/>
                </a:cubicBezTo>
                <a:cubicBezTo>
                  <a:pt x="0" y="21"/>
                  <a:pt x="0" y="21"/>
                  <a:pt x="0" y="21"/>
                </a:cubicBezTo>
                <a:cubicBezTo>
                  <a:pt x="9" y="21"/>
                  <a:pt x="22" y="22"/>
                  <a:pt x="22" y="36"/>
                </a:cubicBezTo>
                <a:cubicBezTo>
                  <a:pt x="38" y="21"/>
                  <a:pt x="38" y="21"/>
                  <a:pt x="38" y="21"/>
                </a:cubicBezTo>
                <a:lnTo>
                  <a:pt x="1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7" name="Freeform 160"/>
          <p:cNvSpPr/>
          <p:nvPr/>
        </p:nvSpPr>
        <p:spPr bwMode="auto">
          <a:xfrm>
            <a:off x="7889875" y="2940050"/>
            <a:ext cx="93663" cy="95250"/>
          </a:xfrm>
          <a:custGeom>
            <a:avLst/>
            <a:gdLst>
              <a:gd name="T0" fmla="*/ 42 w 42"/>
              <a:gd name="T1" fmla="*/ 31 h 42"/>
              <a:gd name="T2" fmla="*/ 12 w 42"/>
              <a:gd name="T3" fmla="*/ 0 h 42"/>
              <a:gd name="T4" fmla="*/ 0 w 42"/>
              <a:gd name="T5" fmla="*/ 2 h 42"/>
              <a:gd name="T6" fmla="*/ 40 w 42"/>
              <a:gd name="T7" fmla="*/ 42 h 42"/>
              <a:gd name="T8" fmla="*/ 42 w 42"/>
              <a:gd name="T9" fmla="*/ 31 h 42"/>
            </a:gdLst>
            <a:ahLst/>
            <a:cxnLst>
              <a:cxn ang="0">
                <a:pos x="T0" y="T1"/>
              </a:cxn>
              <a:cxn ang="0">
                <a:pos x="T2" y="T3"/>
              </a:cxn>
              <a:cxn ang="0">
                <a:pos x="T4" y="T5"/>
              </a:cxn>
              <a:cxn ang="0">
                <a:pos x="T6" y="T7"/>
              </a:cxn>
              <a:cxn ang="0">
                <a:pos x="T8" y="T9"/>
              </a:cxn>
            </a:cxnLst>
            <a:rect l="0" t="0" r="r" b="b"/>
            <a:pathLst>
              <a:path w="42" h="42">
                <a:moveTo>
                  <a:pt x="42" y="31"/>
                </a:moveTo>
                <a:cubicBezTo>
                  <a:pt x="42" y="8"/>
                  <a:pt x="25" y="0"/>
                  <a:pt x="12" y="0"/>
                </a:cubicBezTo>
                <a:cubicBezTo>
                  <a:pt x="8" y="0"/>
                  <a:pt x="4" y="1"/>
                  <a:pt x="0" y="2"/>
                </a:cubicBezTo>
                <a:cubicBezTo>
                  <a:pt x="40" y="42"/>
                  <a:pt x="40" y="42"/>
                  <a:pt x="40" y="42"/>
                </a:cubicBezTo>
                <a:cubicBezTo>
                  <a:pt x="42" y="39"/>
                  <a:pt x="42" y="35"/>
                  <a:pt x="42" y="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8" name="Freeform 161"/>
          <p:cNvSpPr/>
          <p:nvPr/>
        </p:nvSpPr>
        <p:spPr bwMode="auto">
          <a:xfrm>
            <a:off x="8104188" y="2965450"/>
            <a:ext cx="65087" cy="223838"/>
          </a:xfrm>
          <a:custGeom>
            <a:avLst/>
            <a:gdLst>
              <a:gd name="T0" fmla="*/ 9 w 29"/>
              <a:gd name="T1" fmla="*/ 47 h 99"/>
              <a:gd name="T2" fmla="*/ 0 w 29"/>
              <a:gd name="T3" fmla="*/ 86 h 99"/>
              <a:gd name="T4" fmla="*/ 13 w 29"/>
              <a:gd name="T5" fmla="*/ 99 h 99"/>
              <a:gd name="T6" fmla="*/ 29 w 29"/>
              <a:gd name="T7" fmla="*/ 47 h 99"/>
              <a:gd name="T8" fmla="*/ 18 w 29"/>
              <a:gd name="T9" fmla="*/ 0 h 99"/>
              <a:gd name="T10" fmla="*/ 5 w 29"/>
              <a:gd name="T11" fmla="*/ 13 h 99"/>
              <a:gd name="T12" fmla="*/ 9 w 29"/>
              <a:gd name="T13" fmla="*/ 47 h 99"/>
            </a:gdLst>
            <a:ahLst/>
            <a:cxnLst>
              <a:cxn ang="0">
                <a:pos x="T0" y="T1"/>
              </a:cxn>
              <a:cxn ang="0">
                <a:pos x="T2" y="T3"/>
              </a:cxn>
              <a:cxn ang="0">
                <a:pos x="T4" y="T5"/>
              </a:cxn>
              <a:cxn ang="0">
                <a:pos x="T6" y="T7"/>
              </a:cxn>
              <a:cxn ang="0">
                <a:pos x="T8" y="T9"/>
              </a:cxn>
              <a:cxn ang="0">
                <a:pos x="T10" y="T11"/>
              </a:cxn>
              <a:cxn ang="0">
                <a:pos x="T12" y="T13"/>
              </a:cxn>
            </a:cxnLst>
            <a:rect l="0" t="0" r="r" b="b"/>
            <a:pathLst>
              <a:path w="29" h="99">
                <a:moveTo>
                  <a:pt x="9" y="47"/>
                </a:moveTo>
                <a:cubicBezTo>
                  <a:pt x="9" y="70"/>
                  <a:pt x="7" y="82"/>
                  <a:pt x="0" y="86"/>
                </a:cubicBezTo>
                <a:cubicBezTo>
                  <a:pt x="13" y="99"/>
                  <a:pt x="13" y="99"/>
                  <a:pt x="13" y="99"/>
                </a:cubicBezTo>
                <a:cubicBezTo>
                  <a:pt x="24" y="91"/>
                  <a:pt x="29" y="74"/>
                  <a:pt x="29" y="47"/>
                </a:cubicBezTo>
                <a:cubicBezTo>
                  <a:pt x="29" y="25"/>
                  <a:pt x="25" y="9"/>
                  <a:pt x="18" y="0"/>
                </a:cubicBezTo>
                <a:cubicBezTo>
                  <a:pt x="5" y="13"/>
                  <a:pt x="5" y="13"/>
                  <a:pt x="5" y="13"/>
                </a:cubicBezTo>
                <a:cubicBezTo>
                  <a:pt x="8" y="19"/>
                  <a:pt x="9" y="30"/>
                  <a:pt x="9" y="4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49" name="Freeform 162"/>
          <p:cNvSpPr/>
          <p:nvPr/>
        </p:nvSpPr>
        <p:spPr bwMode="auto">
          <a:xfrm>
            <a:off x="8018463" y="3119438"/>
            <a:ext cx="82550" cy="82550"/>
          </a:xfrm>
          <a:custGeom>
            <a:avLst/>
            <a:gdLst>
              <a:gd name="T0" fmla="*/ 33 w 37"/>
              <a:gd name="T1" fmla="*/ 37 h 37"/>
              <a:gd name="T2" fmla="*/ 37 w 37"/>
              <a:gd name="T3" fmla="*/ 36 h 37"/>
              <a:gd name="T4" fmla="*/ 0 w 37"/>
              <a:gd name="T5" fmla="*/ 0 h 37"/>
              <a:gd name="T6" fmla="*/ 33 w 37"/>
              <a:gd name="T7" fmla="*/ 37 h 37"/>
            </a:gdLst>
            <a:ahLst/>
            <a:cxnLst>
              <a:cxn ang="0">
                <a:pos x="T0" y="T1"/>
              </a:cxn>
              <a:cxn ang="0">
                <a:pos x="T2" y="T3"/>
              </a:cxn>
              <a:cxn ang="0">
                <a:pos x="T4" y="T5"/>
              </a:cxn>
              <a:cxn ang="0">
                <a:pos x="T6" y="T7"/>
              </a:cxn>
            </a:cxnLst>
            <a:rect l="0" t="0" r="r" b="b"/>
            <a:pathLst>
              <a:path w="37" h="37">
                <a:moveTo>
                  <a:pt x="33" y="37"/>
                </a:moveTo>
                <a:cubicBezTo>
                  <a:pt x="34" y="37"/>
                  <a:pt x="35" y="37"/>
                  <a:pt x="37" y="36"/>
                </a:cubicBezTo>
                <a:cubicBezTo>
                  <a:pt x="0" y="0"/>
                  <a:pt x="0" y="0"/>
                  <a:pt x="0" y="0"/>
                </a:cubicBezTo>
                <a:cubicBezTo>
                  <a:pt x="3" y="25"/>
                  <a:pt x="14" y="37"/>
                  <a:pt x="33"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0" name="Freeform 163"/>
          <p:cNvSpPr/>
          <p:nvPr/>
        </p:nvSpPr>
        <p:spPr bwMode="auto">
          <a:xfrm>
            <a:off x="8026400" y="3049588"/>
            <a:ext cx="34925" cy="66675"/>
          </a:xfrm>
          <a:custGeom>
            <a:avLst/>
            <a:gdLst>
              <a:gd name="T0" fmla="*/ 15 w 15"/>
              <a:gd name="T1" fmla="*/ 0 h 30"/>
              <a:gd name="T2" fmla="*/ 0 w 15"/>
              <a:gd name="T3" fmla="*/ 15 h 30"/>
              <a:gd name="T4" fmla="*/ 15 w 15"/>
              <a:gd name="T5" fmla="*/ 30 h 30"/>
              <a:gd name="T6" fmla="*/ 14 w 15"/>
              <a:gd name="T7" fmla="*/ 10 h 30"/>
              <a:gd name="T8" fmla="*/ 15 w 15"/>
              <a:gd name="T9" fmla="*/ 0 h 30"/>
            </a:gdLst>
            <a:ahLst/>
            <a:cxnLst>
              <a:cxn ang="0">
                <a:pos x="T0" y="T1"/>
              </a:cxn>
              <a:cxn ang="0">
                <a:pos x="T2" y="T3"/>
              </a:cxn>
              <a:cxn ang="0">
                <a:pos x="T4" y="T5"/>
              </a:cxn>
              <a:cxn ang="0">
                <a:pos x="T6" y="T7"/>
              </a:cxn>
              <a:cxn ang="0">
                <a:pos x="T8" y="T9"/>
              </a:cxn>
            </a:cxnLst>
            <a:rect l="0" t="0" r="r" b="b"/>
            <a:pathLst>
              <a:path w="15" h="30">
                <a:moveTo>
                  <a:pt x="15" y="0"/>
                </a:moveTo>
                <a:cubicBezTo>
                  <a:pt x="0" y="15"/>
                  <a:pt x="0" y="15"/>
                  <a:pt x="0" y="15"/>
                </a:cubicBezTo>
                <a:cubicBezTo>
                  <a:pt x="15" y="30"/>
                  <a:pt x="15" y="30"/>
                  <a:pt x="15" y="30"/>
                </a:cubicBezTo>
                <a:cubicBezTo>
                  <a:pt x="15" y="24"/>
                  <a:pt x="14" y="18"/>
                  <a:pt x="14" y="10"/>
                </a:cubicBezTo>
                <a:cubicBezTo>
                  <a:pt x="14" y="6"/>
                  <a:pt x="15" y="3"/>
                  <a:pt x="1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1" name="Freeform 164"/>
          <p:cNvSpPr/>
          <p:nvPr/>
        </p:nvSpPr>
        <p:spPr bwMode="auto">
          <a:xfrm>
            <a:off x="8015288" y="2940050"/>
            <a:ext cx="101600" cy="109538"/>
          </a:xfrm>
          <a:custGeom>
            <a:avLst/>
            <a:gdLst>
              <a:gd name="T0" fmla="*/ 45 w 45"/>
              <a:gd name="T1" fmla="*/ 2 h 48"/>
              <a:gd name="T2" fmla="*/ 34 w 45"/>
              <a:gd name="T3" fmla="*/ 0 h 48"/>
              <a:gd name="T4" fmla="*/ 0 w 45"/>
              <a:gd name="T5" fmla="*/ 48 h 48"/>
              <a:gd name="T6" fmla="*/ 45 w 45"/>
              <a:gd name="T7" fmla="*/ 2 h 48"/>
            </a:gdLst>
            <a:ahLst/>
            <a:cxnLst>
              <a:cxn ang="0">
                <a:pos x="T0" y="T1"/>
              </a:cxn>
              <a:cxn ang="0">
                <a:pos x="T2" y="T3"/>
              </a:cxn>
              <a:cxn ang="0">
                <a:pos x="T4" y="T5"/>
              </a:cxn>
              <a:cxn ang="0">
                <a:pos x="T6" y="T7"/>
              </a:cxn>
            </a:cxnLst>
            <a:rect l="0" t="0" r="r" b="b"/>
            <a:pathLst>
              <a:path w="45" h="48">
                <a:moveTo>
                  <a:pt x="45" y="2"/>
                </a:moveTo>
                <a:cubicBezTo>
                  <a:pt x="42" y="1"/>
                  <a:pt x="38" y="0"/>
                  <a:pt x="34" y="0"/>
                </a:cubicBezTo>
                <a:cubicBezTo>
                  <a:pt x="13" y="0"/>
                  <a:pt x="2" y="15"/>
                  <a:pt x="0" y="48"/>
                </a:cubicBezTo>
                <a:lnTo>
                  <a:pt x="45"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2" name="Freeform 165"/>
          <p:cNvSpPr/>
          <p:nvPr/>
        </p:nvSpPr>
        <p:spPr bwMode="auto">
          <a:xfrm>
            <a:off x="7793038" y="2870200"/>
            <a:ext cx="423862" cy="425450"/>
          </a:xfrm>
          <a:custGeom>
            <a:avLst/>
            <a:gdLst>
              <a:gd name="T0" fmla="*/ 267 w 267"/>
              <a:gd name="T1" fmla="*/ 259 h 268"/>
              <a:gd name="T2" fmla="*/ 140 w 267"/>
              <a:gd name="T3" fmla="*/ 134 h 268"/>
              <a:gd name="T4" fmla="*/ 267 w 267"/>
              <a:gd name="T5" fmla="*/ 7 h 268"/>
              <a:gd name="T6" fmla="*/ 267 w 267"/>
              <a:gd name="T7" fmla="*/ 7 h 268"/>
              <a:gd name="T8" fmla="*/ 262 w 267"/>
              <a:gd name="T9" fmla="*/ 3 h 268"/>
              <a:gd name="T10" fmla="*/ 260 w 267"/>
              <a:gd name="T11" fmla="*/ 0 h 268"/>
              <a:gd name="T12" fmla="*/ 133 w 267"/>
              <a:gd name="T13" fmla="*/ 127 h 268"/>
              <a:gd name="T14" fmla="*/ 7 w 267"/>
              <a:gd name="T15" fmla="*/ 0 h 268"/>
              <a:gd name="T16" fmla="*/ 4 w 267"/>
              <a:gd name="T17" fmla="*/ 3 h 268"/>
              <a:gd name="T18" fmla="*/ 0 w 267"/>
              <a:gd name="T19" fmla="*/ 7 h 268"/>
              <a:gd name="T20" fmla="*/ 0 w 267"/>
              <a:gd name="T21" fmla="*/ 7 h 268"/>
              <a:gd name="T22" fmla="*/ 126 w 267"/>
              <a:gd name="T23" fmla="*/ 134 h 268"/>
              <a:gd name="T24" fmla="*/ 0 w 267"/>
              <a:gd name="T25" fmla="*/ 259 h 268"/>
              <a:gd name="T26" fmla="*/ 0 w 267"/>
              <a:gd name="T27" fmla="*/ 259 h 268"/>
              <a:gd name="T28" fmla="*/ 4 w 267"/>
              <a:gd name="T29" fmla="*/ 263 h 268"/>
              <a:gd name="T30" fmla="*/ 7 w 267"/>
              <a:gd name="T31" fmla="*/ 268 h 268"/>
              <a:gd name="T32" fmla="*/ 133 w 267"/>
              <a:gd name="T33" fmla="*/ 141 h 268"/>
              <a:gd name="T34" fmla="*/ 260 w 267"/>
              <a:gd name="T35" fmla="*/ 268 h 268"/>
              <a:gd name="T36" fmla="*/ 262 w 267"/>
              <a:gd name="T37" fmla="*/ 263 h 268"/>
              <a:gd name="T38" fmla="*/ 267 w 267"/>
              <a:gd name="T39" fmla="*/ 259 h 268"/>
              <a:gd name="T40" fmla="*/ 267 w 267"/>
              <a:gd name="T41" fmla="*/ 2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68">
                <a:moveTo>
                  <a:pt x="267" y="259"/>
                </a:moveTo>
                <a:lnTo>
                  <a:pt x="140" y="134"/>
                </a:lnTo>
                <a:lnTo>
                  <a:pt x="267" y="7"/>
                </a:lnTo>
                <a:lnTo>
                  <a:pt x="267" y="7"/>
                </a:lnTo>
                <a:lnTo>
                  <a:pt x="262" y="3"/>
                </a:lnTo>
                <a:lnTo>
                  <a:pt x="260" y="0"/>
                </a:lnTo>
                <a:lnTo>
                  <a:pt x="133" y="127"/>
                </a:lnTo>
                <a:lnTo>
                  <a:pt x="7" y="0"/>
                </a:lnTo>
                <a:lnTo>
                  <a:pt x="4" y="3"/>
                </a:lnTo>
                <a:lnTo>
                  <a:pt x="0" y="7"/>
                </a:lnTo>
                <a:lnTo>
                  <a:pt x="0" y="7"/>
                </a:lnTo>
                <a:lnTo>
                  <a:pt x="126" y="134"/>
                </a:lnTo>
                <a:lnTo>
                  <a:pt x="0" y="259"/>
                </a:lnTo>
                <a:lnTo>
                  <a:pt x="0" y="259"/>
                </a:lnTo>
                <a:lnTo>
                  <a:pt x="4" y="263"/>
                </a:lnTo>
                <a:lnTo>
                  <a:pt x="7" y="268"/>
                </a:lnTo>
                <a:lnTo>
                  <a:pt x="133" y="141"/>
                </a:lnTo>
                <a:lnTo>
                  <a:pt x="260" y="268"/>
                </a:lnTo>
                <a:lnTo>
                  <a:pt x="262" y="263"/>
                </a:lnTo>
                <a:lnTo>
                  <a:pt x="267" y="259"/>
                </a:lnTo>
                <a:lnTo>
                  <a:pt x="267" y="2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3" name="Freeform 166"/>
          <p:cNvSpPr/>
          <p:nvPr/>
        </p:nvSpPr>
        <p:spPr bwMode="auto">
          <a:xfrm>
            <a:off x="7945438" y="2809875"/>
            <a:ext cx="19050" cy="36513"/>
          </a:xfrm>
          <a:custGeom>
            <a:avLst/>
            <a:gdLst>
              <a:gd name="T0" fmla="*/ 2 w 8"/>
              <a:gd name="T1" fmla="*/ 3 h 16"/>
              <a:gd name="T2" fmla="*/ 5 w 8"/>
              <a:gd name="T3" fmla="*/ 8 h 16"/>
              <a:gd name="T4" fmla="*/ 2 w 8"/>
              <a:gd name="T5" fmla="*/ 13 h 16"/>
              <a:gd name="T6" fmla="*/ 0 w 8"/>
              <a:gd name="T7" fmla="*/ 13 h 16"/>
              <a:gd name="T8" fmla="*/ 0 w 8"/>
              <a:gd name="T9" fmla="*/ 16 h 16"/>
              <a:gd name="T10" fmla="*/ 2 w 8"/>
              <a:gd name="T11" fmla="*/ 16 h 16"/>
              <a:gd name="T12" fmla="*/ 8 w 8"/>
              <a:gd name="T13" fmla="*/ 7 h 16"/>
              <a:gd name="T14" fmla="*/ 2 w 8"/>
              <a:gd name="T15" fmla="*/ 0 h 16"/>
              <a:gd name="T16" fmla="*/ 0 w 8"/>
              <a:gd name="T17" fmla="*/ 0 h 16"/>
              <a:gd name="T18" fmla="*/ 0 w 8"/>
              <a:gd name="T19" fmla="*/ 3 h 16"/>
              <a:gd name="T20" fmla="*/ 2 w 8"/>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6">
                <a:moveTo>
                  <a:pt x="2" y="3"/>
                </a:moveTo>
                <a:cubicBezTo>
                  <a:pt x="3" y="3"/>
                  <a:pt x="5" y="3"/>
                  <a:pt x="5" y="8"/>
                </a:cubicBezTo>
                <a:cubicBezTo>
                  <a:pt x="5" y="10"/>
                  <a:pt x="4" y="13"/>
                  <a:pt x="2" y="13"/>
                </a:cubicBezTo>
                <a:cubicBezTo>
                  <a:pt x="0" y="13"/>
                  <a:pt x="0" y="13"/>
                  <a:pt x="0" y="13"/>
                </a:cubicBezTo>
                <a:cubicBezTo>
                  <a:pt x="0" y="16"/>
                  <a:pt x="0" y="16"/>
                  <a:pt x="0" y="16"/>
                </a:cubicBezTo>
                <a:cubicBezTo>
                  <a:pt x="2" y="16"/>
                  <a:pt x="2" y="16"/>
                  <a:pt x="2" y="16"/>
                </a:cubicBezTo>
                <a:cubicBezTo>
                  <a:pt x="7" y="16"/>
                  <a:pt x="8" y="11"/>
                  <a:pt x="8" y="7"/>
                </a:cubicBezTo>
                <a:cubicBezTo>
                  <a:pt x="8" y="4"/>
                  <a:pt x="7" y="0"/>
                  <a:pt x="2" y="0"/>
                </a:cubicBezTo>
                <a:cubicBezTo>
                  <a:pt x="0" y="0"/>
                  <a:pt x="0" y="0"/>
                  <a:pt x="0" y="0"/>
                </a:cubicBezTo>
                <a:cubicBezTo>
                  <a:pt x="0" y="3"/>
                  <a:pt x="0" y="3"/>
                  <a:pt x="0" y="3"/>
                </a:cubicBezTo>
                <a:lnTo>
                  <a:pt x="2"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4" name="Freeform 167"/>
          <p:cNvSpPr/>
          <p:nvPr/>
        </p:nvSpPr>
        <p:spPr bwMode="auto">
          <a:xfrm>
            <a:off x="7935913" y="2809875"/>
            <a:ext cx="7937" cy="36513"/>
          </a:xfrm>
          <a:custGeom>
            <a:avLst/>
            <a:gdLst>
              <a:gd name="T0" fmla="*/ 5 w 5"/>
              <a:gd name="T1" fmla="*/ 18 h 23"/>
              <a:gd name="T2" fmla="*/ 5 w 5"/>
              <a:gd name="T3" fmla="*/ 18 h 23"/>
              <a:gd name="T4" fmla="*/ 5 w 5"/>
              <a:gd name="T5" fmla="*/ 4 h 23"/>
              <a:gd name="T6" fmla="*/ 5 w 5"/>
              <a:gd name="T7" fmla="*/ 4 h 23"/>
              <a:gd name="T8" fmla="*/ 5 w 5"/>
              <a:gd name="T9" fmla="*/ 0 h 23"/>
              <a:gd name="T10" fmla="*/ 0 w 5"/>
              <a:gd name="T11" fmla="*/ 0 h 23"/>
              <a:gd name="T12" fmla="*/ 0 w 5"/>
              <a:gd name="T13" fmla="*/ 23 h 23"/>
              <a:gd name="T14" fmla="*/ 5 w 5"/>
              <a:gd name="T15" fmla="*/ 23 h 23"/>
              <a:gd name="T16" fmla="*/ 5 w 5"/>
              <a:gd name="T1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3">
                <a:moveTo>
                  <a:pt x="5" y="18"/>
                </a:moveTo>
                <a:lnTo>
                  <a:pt x="5" y="18"/>
                </a:lnTo>
                <a:lnTo>
                  <a:pt x="5" y="4"/>
                </a:lnTo>
                <a:lnTo>
                  <a:pt x="5" y="4"/>
                </a:lnTo>
                <a:lnTo>
                  <a:pt x="5" y="0"/>
                </a:lnTo>
                <a:lnTo>
                  <a:pt x="0" y="0"/>
                </a:lnTo>
                <a:lnTo>
                  <a:pt x="0" y="23"/>
                </a:lnTo>
                <a:lnTo>
                  <a:pt x="5" y="23"/>
                </a:lnTo>
                <a:lnTo>
                  <a:pt x="5"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5" name="Freeform 168"/>
          <p:cNvSpPr/>
          <p:nvPr/>
        </p:nvSpPr>
        <p:spPr bwMode="auto">
          <a:xfrm>
            <a:off x="7981950" y="2806700"/>
            <a:ext cx="12700" cy="39688"/>
          </a:xfrm>
          <a:custGeom>
            <a:avLst/>
            <a:gdLst>
              <a:gd name="T0" fmla="*/ 3 w 6"/>
              <a:gd name="T1" fmla="*/ 9 h 17"/>
              <a:gd name="T2" fmla="*/ 0 w 6"/>
              <a:gd name="T3" fmla="*/ 14 h 17"/>
              <a:gd name="T4" fmla="*/ 0 w 6"/>
              <a:gd name="T5" fmla="*/ 17 h 17"/>
              <a:gd name="T6" fmla="*/ 6 w 6"/>
              <a:gd name="T7" fmla="*/ 9 h 17"/>
              <a:gd name="T8" fmla="*/ 0 w 6"/>
              <a:gd name="T9" fmla="*/ 0 h 17"/>
              <a:gd name="T10" fmla="*/ 0 w 6"/>
              <a:gd name="T11" fmla="*/ 3 h 17"/>
              <a:gd name="T12" fmla="*/ 3 w 6"/>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3" y="9"/>
                </a:moveTo>
                <a:cubicBezTo>
                  <a:pt x="3" y="13"/>
                  <a:pt x="2" y="14"/>
                  <a:pt x="0" y="14"/>
                </a:cubicBezTo>
                <a:cubicBezTo>
                  <a:pt x="0" y="17"/>
                  <a:pt x="0" y="17"/>
                  <a:pt x="0" y="17"/>
                </a:cubicBezTo>
                <a:cubicBezTo>
                  <a:pt x="2" y="17"/>
                  <a:pt x="6" y="15"/>
                  <a:pt x="6" y="9"/>
                </a:cubicBezTo>
                <a:cubicBezTo>
                  <a:pt x="6" y="2"/>
                  <a:pt x="2" y="1"/>
                  <a:pt x="0" y="0"/>
                </a:cubicBezTo>
                <a:cubicBezTo>
                  <a:pt x="0" y="3"/>
                  <a:pt x="0" y="3"/>
                  <a:pt x="0" y="3"/>
                </a:cubicBezTo>
                <a:cubicBezTo>
                  <a:pt x="2" y="3"/>
                  <a:pt x="3" y="5"/>
                  <a:pt x="3"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6" name="Freeform 169"/>
          <p:cNvSpPr/>
          <p:nvPr/>
        </p:nvSpPr>
        <p:spPr bwMode="auto">
          <a:xfrm>
            <a:off x="7966075" y="2806700"/>
            <a:ext cx="12700" cy="39688"/>
          </a:xfrm>
          <a:custGeom>
            <a:avLst/>
            <a:gdLst>
              <a:gd name="T0" fmla="*/ 3 w 6"/>
              <a:gd name="T1" fmla="*/ 9 h 17"/>
              <a:gd name="T2" fmla="*/ 6 w 6"/>
              <a:gd name="T3" fmla="*/ 3 h 17"/>
              <a:gd name="T4" fmla="*/ 6 w 6"/>
              <a:gd name="T5" fmla="*/ 0 h 17"/>
              <a:gd name="T6" fmla="*/ 0 w 6"/>
              <a:gd name="T7" fmla="*/ 9 h 17"/>
              <a:gd name="T8" fmla="*/ 6 w 6"/>
              <a:gd name="T9" fmla="*/ 17 h 17"/>
              <a:gd name="T10" fmla="*/ 6 w 6"/>
              <a:gd name="T11" fmla="*/ 14 h 17"/>
              <a:gd name="T12" fmla="*/ 3 w 6"/>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3" y="9"/>
                </a:moveTo>
                <a:cubicBezTo>
                  <a:pt x="3" y="5"/>
                  <a:pt x="5" y="3"/>
                  <a:pt x="6" y="3"/>
                </a:cubicBezTo>
                <a:cubicBezTo>
                  <a:pt x="6" y="0"/>
                  <a:pt x="6" y="0"/>
                  <a:pt x="6" y="0"/>
                </a:cubicBezTo>
                <a:cubicBezTo>
                  <a:pt x="4" y="1"/>
                  <a:pt x="0" y="2"/>
                  <a:pt x="0" y="9"/>
                </a:cubicBezTo>
                <a:cubicBezTo>
                  <a:pt x="0" y="15"/>
                  <a:pt x="4" y="17"/>
                  <a:pt x="6" y="17"/>
                </a:cubicBezTo>
                <a:cubicBezTo>
                  <a:pt x="6" y="14"/>
                  <a:pt x="6" y="14"/>
                  <a:pt x="6" y="14"/>
                </a:cubicBezTo>
                <a:cubicBezTo>
                  <a:pt x="5" y="14"/>
                  <a:pt x="3" y="13"/>
                  <a:pt x="3"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7" name="Freeform 170"/>
          <p:cNvSpPr/>
          <p:nvPr/>
        </p:nvSpPr>
        <p:spPr bwMode="auto">
          <a:xfrm>
            <a:off x="7999413" y="2809875"/>
            <a:ext cx="25400" cy="36513"/>
          </a:xfrm>
          <a:custGeom>
            <a:avLst/>
            <a:gdLst>
              <a:gd name="T0" fmla="*/ 16 w 16"/>
              <a:gd name="T1" fmla="*/ 0 h 23"/>
              <a:gd name="T2" fmla="*/ 13 w 16"/>
              <a:gd name="T3" fmla="*/ 0 h 23"/>
              <a:gd name="T4" fmla="*/ 13 w 16"/>
              <a:gd name="T5" fmla="*/ 16 h 23"/>
              <a:gd name="T6" fmla="*/ 13 w 16"/>
              <a:gd name="T7" fmla="*/ 16 h 23"/>
              <a:gd name="T8" fmla="*/ 5 w 16"/>
              <a:gd name="T9" fmla="*/ 0 h 23"/>
              <a:gd name="T10" fmla="*/ 0 w 16"/>
              <a:gd name="T11" fmla="*/ 0 h 23"/>
              <a:gd name="T12" fmla="*/ 0 w 16"/>
              <a:gd name="T13" fmla="*/ 23 h 23"/>
              <a:gd name="T14" fmla="*/ 5 w 16"/>
              <a:gd name="T15" fmla="*/ 23 h 23"/>
              <a:gd name="T16" fmla="*/ 5 w 16"/>
              <a:gd name="T17" fmla="*/ 6 h 23"/>
              <a:gd name="T18" fmla="*/ 5 w 16"/>
              <a:gd name="T19" fmla="*/ 6 h 23"/>
              <a:gd name="T20" fmla="*/ 13 w 16"/>
              <a:gd name="T21" fmla="*/ 23 h 23"/>
              <a:gd name="T22" fmla="*/ 16 w 16"/>
              <a:gd name="T23" fmla="*/ 23 h 23"/>
              <a:gd name="T24" fmla="*/ 16 w 16"/>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3">
                <a:moveTo>
                  <a:pt x="16" y="0"/>
                </a:moveTo>
                <a:lnTo>
                  <a:pt x="13" y="0"/>
                </a:lnTo>
                <a:lnTo>
                  <a:pt x="13" y="16"/>
                </a:lnTo>
                <a:lnTo>
                  <a:pt x="13" y="16"/>
                </a:lnTo>
                <a:lnTo>
                  <a:pt x="5" y="0"/>
                </a:lnTo>
                <a:lnTo>
                  <a:pt x="0" y="0"/>
                </a:lnTo>
                <a:lnTo>
                  <a:pt x="0" y="23"/>
                </a:lnTo>
                <a:lnTo>
                  <a:pt x="5" y="23"/>
                </a:lnTo>
                <a:lnTo>
                  <a:pt x="5" y="6"/>
                </a:lnTo>
                <a:lnTo>
                  <a:pt x="5" y="6"/>
                </a:lnTo>
                <a:lnTo>
                  <a:pt x="13" y="23"/>
                </a:lnTo>
                <a:lnTo>
                  <a:pt x="16" y="23"/>
                </a:lnTo>
                <a:lnTo>
                  <a:pt x="1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8" name="Freeform 171"/>
          <p:cNvSpPr/>
          <p:nvPr/>
        </p:nvSpPr>
        <p:spPr bwMode="auto">
          <a:xfrm>
            <a:off x="8031163" y="2809875"/>
            <a:ext cx="6350" cy="12700"/>
          </a:xfrm>
          <a:custGeom>
            <a:avLst/>
            <a:gdLst>
              <a:gd name="T0" fmla="*/ 0 w 3"/>
              <a:gd name="T1" fmla="*/ 5 h 6"/>
              <a:gd name="T2" fmla="*/ 0 w 3"/>
              <a:gd name="T3" fmla="*/ 6 h 6"/>
              <a:gd name="T4" fmla="*/ 3 w 3"/>
              <a:gd name="T5" fmla="*/ 2 h 6"/>
              <a:gd name="T6" fmla="*/ 3 w 3"/>
              <a:gd name="T7" fmla="*/ 0 h 6"/>
              <a:gd name="T8" fmla="*/ 0 w 3"/>
              <a:gd name="T9" fmla="*/ 0 h 6"/>
              <a:gd name="T10" fmla="*/ 0 w 3"/>
              <a:gd name="T11" fmla="*/ 3 h 6"/>
              <a:gd name="T12" fmla="*/ 2 w 3"/>
              <a:gd name="T13" fmla="*/ 3 h 6"/>
              <a:gd name="T14" fmla="*/ 0 w 3"/>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5"/>
                </a:moveTo>
                <a:cubicBezTo>
                  <a:pt x="0" y="6"/>
                  <a:pt x="0" y="6"/>
                  <a:pt x="0" y="6"/>
                </a:cubicBezTo>
                <a:cubicBezTo>
                  <a:pt x="1" y="6"/>
                  <a:pt x="3" y="5"/>
                  <a:pt x="3" y="2"/>
                </a:cubicBezTo>
                <a:cubicBezTo>
                  <a:pt x="3" y="0"/>
                  <a:pt x="3" y="0"/>
                  <a:pt x="3" y="0"/>
                </a:cubicBezTo>
                <a:cubicBezTo>
                  <a:pt x="0" y="0"/>
                  <a:pt x="0" y="0"/>
                  <a:pt x="0" y="0"/>
                </a:cubicBezTo>
                <a:cubicBezTo>
                  <a:pt x="0" y="3"/>
                  <a:pt x="0" y="3"/>
                  <a:pt x="0" y="3"/>
                </a:cubicBezTo>
                <a:cubicBezTo>
                  <a:pt x="2" y="3"/>
                  <a:pt x="2" y="3"/>
                  <a:pt x="2" y="3"/>
                </a:cubicBezTo>
                <a:cubicBezTo>
                  <a:pt x="1" y="3"/>
                  <a:pt x="1" y="4"/>
                  <a:pt x="0"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59" name="Freeform 172"/>
          <p:cNvSpPr/>
          <p:nvPr/>
        </p:nvSpPr>
        <p:spPr bwMode="auto">
          <a:xfrm>
            <a:off x="8047038" y="2809875"/>
            <a:ext cx="25400" cy="36513"/>
          </a:xfrm>
          <a:custGeom>
            <a:avLst/>
            <a:gdLst>
              <a:gd name="T0" fmla="*/ 6 w 16"/>
              <a:gd name="T1" fmla="*/ 23 h 23"/>
              <a:gd name="T2" fmla="*/ 10 w 16"/>
              <a:gd name="T3" fmla="*/ 23 h 23"/>
              <a:gd name="T4" fmla="*/ 10 w 16"/>
              <a:gd name="T5" fmla="*/ 4 h 23"/>
              <a:gd name="T6" fmla="*/ 16 w 16"/>
              <a:gd name="T7" fmla="*/ 4 h 23"/>
              <a:gd name="T8" fmla="*/ 16 w 16"/>
              <a:gd name="T9" fmla="*/ 0 h 23"/>
              <a:gd name="T10" fmla="*/ 0 w 16"/>
              <a:gd name="T11" fmla="*/ 0 h 23"/>
              <a:gd name="T12" fmla="*/ 0 w 16"/>
              <a:gd name="T13" fmla="*/ 4 h 23"/>
              <a:gd name="T14" fmla="*/ 6 w 16"/>
              <a:gd name="T15" fmla="*/ 4 h 23"/>
              <a:gd name="T16" fmla="*/ 6 w 16"/>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6" y="23"/>
                </a:moveTo>
                <a:lnTo>
                  <a:pt x="10" y="23"/>
                </a:lnTo>
                <a:lnTo>
                  <a:pt x="10" y="4"/>
                </a:lnTo>
                <a:lnTo>
                  <a:pt x="16" y="4"/>
                </a:lnTo>
                <a:lnTo>
                  <a:pt x="16" y="0"/>
                </a:lnTo>
                <a:lnTo>
                  <a:pt x="0" y="0"/>
                </a:lnTo>
                <a:lnTo>
                  <a:pt x="0" y="4"/>
                </a:lnTo>
                <a:lnTo>
                  <a:pt x="6" y="4"/>
                </a:lnTo>
                <a:lnTo>
                  <a:pt x="6" y="2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0" name="Freeform 173"/>
          <p:cNvSpPr/>
          <p:nvPr/>
        </p:nvSpPr>
        <p:spPr bwMode="auto">
          <a:xfrm>
            <a:off x="7869238" y="2868613"/>
            <a:ext cx="23812" cy="36512"/>
          </a:xfrm>
          <a:custGeom>
            <a:avLst/>
            <a:gdLst>
              <a:gd name="T0" fmla="*/ 0 w 15"/>
              <a:gd name="T1" fmla="*/ 4 h 23"/>
              <a:gd name="T2" fmla="*/ 6 w 15"/>
              <a:gd name="T3" fmla="*/ 4 h 23"/>
              <a:gd name="T4" fmla="*/ 6 w 15"/>
              <a:gd name="T5" fmla="*/ 23 h 23"/>
              <a:gd name="T6" fmla="*/ 10 w 15"/>
              <a:gd name="T7" fmla="*/ 23 h 23"/>
              <a:gd name="T8" fmla="*/ 10 w 15"/>
              <a:gd name="T9" fmla="*/ 4 h 23"/>
              <a:gd name="T10" fmla="*/ 15 w 15"/>
              <a:gd name="T11" fmla="*/ 4 h 23"/>
              <a:gd name="T12" fmla="*/ 15 w 15"/>
              <a:gd name="T13" fmla="*/ 0 h 23"/>
              <a:gd name="T14" fmla="*/ 0 w 15"/>
              <a:gd name="T15" fmla="*/ 0 h 23"/>
              <a:gd name="T16" fmla="*/ 0 w 15"/>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3">
                <a:moveTo>
                  <a:pt x="0" y="4"/>
                </a:moveTo>
                <a:lnTo>
                  <a:pt x="6" y="4"/>
                </a:lnTo>
                <a:lnTo>
                  <a:pt x="6" y="23"/>
                </a:lnTo>
                <a:lnTo>
                  <a:pt x="10" y="23"/>
                </a:lnTo>
                <a:lnTo>
                  <a:pt x="10" y="4"/>
                </a:lnTo>
                <a:lnTo>
                  <a:pt x="15" y="4"/>
                </a:lnTo>
                <a:lnTo>
                  <a:pt x="15" y="0"/>
                </a:lnTo>
                <a:lnTo>
                  <a:pt x="0" y="0"/>
                </a:lnTo>
                <a:lnTo>
                  <a:pt x="0"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1" name="Freeform 174"/>
          <p:cNvSpPr/>
          <p:nvPr/>
        </p:nvSpPr>
        <p:spPr bwMode="auto">
          <a:xfrm>
            <a:off x="7897813" y="2868613"/>
            <a:ext cx="25400" cy="36512"/>
          </a:xfrm>
          <a:custGeom>
            <a:avLst/>
            <a:gdLst>
              <a:gd name="T0" fmla="*/ 10 w 11"/>
              <a:gd name="T1" fmla="*/ 12 h 16"/>
              <a:gd name="T2" fmla="*/ 9 w 11"/>
              <a:gd name="T3" fmla="*/ 9 h 16"/>
              <a:gd name="T4" fmla="*/ 11 w 11"/>
              <a:gd name="T5" fmla="*/ 5 h 16"/>
              <a:gd name="T6" fmla="*/ 6 w 11"/>
              <a:gd name="T7" fmla="*/ 0 h 16"/>
              <a:gd name="T8" fmla="*/ 0 w 11"/>
              <a:gd name="T9" fmla="*/ 0 h 16"/>
              <a:gd name="T10" fmla="*/ 0 w 11"/>
              <a:gd name="T11" fmla="*/ 16 h 16"/>
              <a:gd name="T12" fmla="*/ 2 w 11"/>
              <a:gd name="T13" fmla="*/ 16 h 16"/>
              <a:gd name="T14" fmla="*/ 2 w 11"/>
              <a:gd name="T15" fmla="*/ 10 h 16"/>
              <a:gd name="T16" fmla="*/ 2 w 11"/>
              <a:gd name="T17" fmla="*/ 10 h 16"/>
              <a:gd name="T18" fmla="*/ 2 w 11"/>
              <a:gd name="T19" fmla="*/ 7 h 16"/>
              <a:gd name="T20" fmla="*/ 2 w 11"/>
              <a:gd name="T21" fmla="*/ 7 h 16"/>
              <a:gd name="T22" fmla="*/ 2 w 11"/>
              <a:gd name="T23" fmla="*/ 3 h 16"/>
              <a:gd name="T24" fmla="*/ 6 w 11"/>
              <a:gd name="T25" fmla="*/ 3 h 16"/>
              <a:gd name="T26" fmla="*/ 8 w 11"/>
              <a:gd name="T27" fmla="*/ 5 h 16"/>
              <a:gd name="T28" fmla="*/ 6 w 11"/>
              <a:gd name="T29" fmla="*/ 7 h 16"/>
              <a:gd name="T30" fmla="*/ 3 w 11"/>
              <a:gd name="T31" fmla="*/ 7 h 16"/>
              <a:gd name="T32" fmla="*/ 3 w 11"/>
              <a:gd name="T33" fmla="*/ 10 h 16"/>
              <a:gd name="T34" fmla="*/ 5 w 11"/>
              <a:gd name="T35" fmla="*/ 10 h 16"/>
              <a:gd name="T36" fmla="*/ 7 w 11"/>
              <a:gd name="T37" fmla="*/ 13 h 16"/>
              <a:gd name="T38" fmla="*/ 8 w 11"/>
              <a:gd name="T39" fmla="*/ 16 h 16"/>
              <a:gd name="T40" fmla="*/ 11 w 11"/>
              <a:gd name="T41" fmla="*/ 16 h 16"/>
              <a:gd name="T42" fmla="*/ 11 w 11"/>
              <a:gd name="T43" fmla="*/ 16 h 16"/>
              <a:gd name="T44" fmla="*/ 10 w 11"/>
              <a:gd name="T4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6">
                <a:moveTo>
                  <a:pt x="10" y="12"/>
                </a:moveTo>
                <a:cubicBezTo>
                  <a:pt x="10" y="10"/>
                  <a:pt x="10" y="9"/>
                  <a:pt x="9" y="9"/>
                </a:cubicBezTo>
                <a:cubicBezTo>
                  <a:pt x="10" y="8"/>
                  <a:pt x="11" y="6"/>
                  <a:pt x="11" y="5"/>
                </a:cubicBezTo>
                <a:cubicBezTo>
                  <a:pt x="11" y="3"/>
                  <a:pt x="10" y="0"/>
                  <a:pt x="6" y="0"/>
                </a:cubicBezTo>
                <a:cubicBezTo>
                  <a:pt x="0" y="0"/>
                  <a:pt x="0" y="0"/>
                  <a:pt x="0" y="0"/>
                </a:cubicBezTo>
                <a:cubicBezTo>
                  <a:pt x="0" y="16"/>
                  <a:pt x="0" y="16"/>
                  <a:pt x="0" y="16"/>
                </a:cubicBezTo>
                <a:cubicBezTo>
                  <a:pt x="2" y="16"/>
                  <a:pt x="2" y="16"/>
                  <a:pt x="2" y="16"/>
                </a:cubicBezTo>
                <a:cubicBezTo>
                  <a:pt x="2" y="10"/>
                  <a:pt x="2" y="10"/>
                  <a:pt x="2" y="10"/>
                </a:cubicBezTo>
                <a:cubicBezTo>
                  <a:pt x="2" y="10"/>
                  <a:pt x="2" y="10"/>
                  <a:pt x="2" y="10"/>
                </a:cubicBezTo>
                <a:cubicBezTo>
                  <a:pt x="2" y="7"/>
                  <a:pt x="2" y="7"/>
                  <a:pt x="2" y="7"/>
                </a:cubicBezTo>
                <a:cubicBezTo>
                  <a:pt x="2" y="7"/>
                  <a:pt x="2" y="7"/>
                  <a:pt x="2" y="7"/>
                </a:cubicBezTo>
                <a:cubicBezTo>
                  <a:pt x="2" y="3"/>
                  <a:pt x="2" y="3"/>
                  <a:pt x="2" y="3"/>
                </a:cubicBezTo>
                <a:cubicBezTo>
                  <a:pt x="6" y="3"/>
                  <a:pt x="6" y="3"/>
                  <a:pt x="6" y="3"/>
                </a:cubicBezTo>
                <a:cubicBezTo>
                  <a:pt x="7" y="3"/>
                  <a:pt x="8" y="4"/>
                  <a:pt x="8" y="5"/>
                </a:cubicBezTo>
                <a:cubicBezTo>
                  <a:pt x="8" y="7"/>
                  <a:pt x="7" y="7"/>
                  <a:pt x="6" y="7"/>
                </a:cubicBezTo>
                <a:cubicBezTo>
                  <a:pt x="3" y="7"/>
                  <a:pt x="3" y="7"/>
                  <a:pt x="3" y="7"/>
                </a:cubicBezTo>
                <a:cubicBezTo>
                  <a:pt x="3" y="10"/>
                  <a:pt x="3" y="10"/>
                  <a:pt x="3" y="10"/>
                </a:cubicBezTo>
                <a:cubicBezTo>
                  <a:pt x="5" y="10"/>
                  <a:pt x="5" y="10"/>
                  <a:pt x="5" y="10"/>
                </a:cubicBezTo>
                <a:cubicBezTo>
                  <a:pt x="7" y="10"/>
                  <a:pt x="7" y="11"/>
                  <a:pt x="7" y="13"/>
                </a:cubicBezTo>
                <a:cubicBezTo>
                  <a:pt x="7" y="14"/>
                  <a:pt x="8" y="15"/>
                  <a:pt x="8" y="16"/>
                </a:cubicBezTo>
                <a:cubicBezTo>
                  <a:pt x="11" y="16"/>
                  <a:pt x="11" y="16"/>
                  <a:pt x="11" y="16"/>
                </a:cubicBezTo>
                <a:cubicBezTo>
                  <a:pt x="11" y="16"/>
                  <a:pt x="11" y="16"/>
                  <a:pt x="11" y="16"/>
                </a:cubicBezTo>
                <a:cubicBezTo>
                  <a:pt x="10" y="15"/>
                  <a:pt x="10" y="15"/>
                  <a:pt x="10"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2" name="Freeform 175"/>
          <p:cNvSpPr/>
          <p:nvPr/>
        </p:nvSpPr>
        <p:spPr bwMode="auto">
          <a:xfrm>
            <a:off x="7927975" y="2868613"/>
            <a:ext cx="23813" cy="36512"/>
          </a:xfrm>
          <a:custGeom>
            <a:avLst/>
            <a:gdLst>
              <a:gd name="T0" fmla="*/ 8 w 11"/>
              <a:gd name="T1" fmla="*/ 11 h 16"/>
              <a:gd name="T2" fmla="*/ 5 w 11"/>
              <a:gd name="T3" fmla="*/ 14 h 16"/>
              <a:gd name="T4" fmla="*/ 3 w 11"/>
              <a:gd name="T5" fmla="*/ 11 h 16"/>
              <a:gd name="T6" fmla="*/ 3 w 11"/>
              <a:gd name="T7" fmla="*/ 0 h 16"/>
              <a:gd name="T8" fmla="*/ 0 w 11"/>
              <a:gd name="T9" fmla="*/ 0 h 16"/>
              <a:gd name="T10" fmla="*/ 0 w 11"/>
              <a:gd name="T11" fmla="*/ 11 h 16"/>
              <a:gd name="T12" fmla="*/ 1 w 11"/>
              <a:gd name="T13" fmla="*/ 15 h 16"/>
              <a:gd name="T14" fmla="*/ 5 w 11"/>
              <a:gd name="T15" fmla="*/ 16 h 16"/>
              <a:gd name="T16" fmla="*/ 11 w 11"/>
              <a:gd name="T17" fmla="*/ 11 h 16"/>
              <a:gd name="T18" fmla="*/ 11 w 11"/>
              <a:gd name="T19" fmla="*/ 0 h 16"/>
              <a:gd name="T20" fmla="*/ 8 w 11"/>
              <a:gd name="T21" fmla="*/ 0 h 16"/>
              <a:gd name="T22" fmla="*/ 8 w 11"/>
              <a:gd name="T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6">
                <a:moveTo>
                  <a:pt x="8" y="11"/>
                </a:moveTo>
                <a:cubicBezTo>
                  <a:pt x="8" y="13"/>
                  <a:pt x="7" y="14"/>
                  <a:pt x="5" y="14"/>
                </a:cubicBezTo>
                <a:cubicBezTo>
                  <a:pt x="4" y="14"/>
                  <a:pt x="3" y="13"/>
                  <a:pt x="3" y="11"/>
                </a:cubicBezTo>
                <a:cubicBezTo>
                  <a:pt x="3" y="0"/>
                  <a:pt x="3" y="0"/>
                  <a:pt x="3" y="0"/>
                </a:cubicBezTo>
                <a:cubicBezTo>
                  <a:pt x="0" y="0"/>
                  <a:pt x="0" y="0"/>
                  <a:pt x="0" y="0"/>
                </a:cubicBezTo>
                <a:cubicBezTo>
                  <a:pt x="0" y="11"/>
                  <a:pt x="0" y="11"/>
                  <a:pt x="0" y="11"/>
                </a:cubicBezTo>
                <a:cubicBezTo>
                  <a:pt x="0" y="12"/>
                  <a:pt x="0" y="14"/>
                  <a:pt x="1" y="15"/>
                </a:cubicBezTo>
                <a:cubicBezTo>
                  <a:pt x="2" y="16"/>
                  <a:pt x="4" y="16"/>
                  <a:pt x="5" y="16"/>
                </a:cubicBezTo>
                <a:cubicBezTo>
                  <a:pt x="9" y="16"/>
                  <a:pt x="11" y="15"/>
                  <a:pt x="11" y="11"/>
                </a:cubicBezTo>
                <a:cubicBezTo>
                  <a:pt x="11" y="0"/>
                  <a:pt x="11" y="0"/>
                  <a:pt x="11" y="0"/>
                </a:cubicBezTo>
                <a:cubicBezTo>
                  <a:pt x="8" y="0"/>
                  <a:pt x="8" y="0"/>
                  <a:pt x="8" y="0"/>
                </a:cubicBezTo>
                <a:lnTo>
                  <a:pt x="8"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3" name="Freeform 176"/>
          <p:cNvSpPr/>
          <p:nvPr/>
        </p:nvSpPr>
        <p:spPr bwMode="auto">
          <a:xfrm>
            <a:off x="7956550" y="2868613"/>
            <a:ext cx="25400" cy="36512"/>
          </a:xfrm>
          <a:custGeom>
            <a:avLst/>
            <a:gdLst>
              <a:gd name="T0" fmla="*/ 8 w 11"/>
              <a:gd name="T1" fmla="*/ 7 h 16"/>
              <a:gd name="T2" fmla="*/ 4 w 11"/>
              <a:gd name="T3" fmla="*/ 6 h 16"/>
              <a:gd name="T4" fmla="*/ 3 w 11"/>
              <a:gd name="T5" fmla="*/ 5 h 16"/>
              <a:gd name="T6" fmla="*/ 5 w 11"/>
              <a:gd name="T7" fmla="*/ 3 h 16"/>
              <a:gd name="T8" fmla="*/ 8 w 11"/>
              <a:gd name="T9" fmla="*/ 5 h 16"/>
              <a:gd name="T10" fmla="*/ 11 w 11"/>
              <a:gd name="T11" fmla="*/ 5 h 16"/>
              <a:gd name="T12" fmla="*/ 5 w 11"/>
              <a:gd name="T13" fmla="*/ 0 h 16"/>
              <a:gd name="T14" fmla="*/ 0 w 11"/>
              <a:gd name="T15" fmla="*/ 5 h 16"/>
              <a:gd name="T16" fmla="*/ 5 w 11"/>
              <a:gd name="T17" fmla="*/ 9 h 16"/>
              <a:gd name="T18" fmla="*/ 6 w 11"/>
              <a:gd name="T19" fmla="*/ 10 h 16"/>
              <a:gd name="T20" fmla="*/ 8 w 11"/>
              <a:gd name="T21" fmla="*/ 12 h 16"/>
              <a:gd name="T22" fmla="*/ 6 w 11"/>
              <a:gd name="T23" fmla="*/ 14 h 16"/>
              <a:gd name="T24" fmla="*/ 3 w 11"/>
              <a:gd name="T25" fmla="*/ 11 h 16"/>
              <a:gd name="T26" fmla="*/ 0 w 11"/>
              <a:gd name="T27" fmla="*/ 11 h 16"/>
              <a:gd name="T28" fmla="*/ 6 w 11"/>
              <a:gd name="T29" fmla="*/ 16 h 16"/>
              <a:gd name="T30" fmla="*/ 11 w 11"/>
              <a:gd name="T31" fmla="*/ 11 h 16"/>
              <a:gd name="T32" fmla="*/ 8 w 11"/>
              <a:gd name="T33"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6">
                <a:moveTo>
                  <a:pt x="8" y="7"/>
                </a:moveTo>
                <a:cubicBezTo>
                  <a:pt x="4" y="6"/>
                  <a:pt x="4" y="6"/>
                  <a:pt x="4" y="6"/>
                </a:cubicBezTo>
                <a:cubicBezTo>
                  <a:pt x="4" y="6"/>
                  <a:pt x="3" y="6"/>
                  <a:pt x="3" y="5"/>
                </a:cubicBezTo>
                <a:cubicBezTo>
                  <a:pt x="3" y="3"/>
                  <a:pt x="4" y="3"/>
                  <a:pt x="5" y="3"/>
                </a:cubicBezTo>
                <a:cubicBezTo>
                  <a:pt x="8" y="3"/>
                  <a:pt x="8" y="4"/>
                  <a:pt x="8" y="5"/>
                </a:cubicBezTo>
                <a:cubicBezTo>
                  <a:pt x="11" y="5"/>
                  <a:pt x="11" y="5"/>
                  <a:pt x="11" y="5"/>
                </a:cubicBezTo>
                <a:cubicBezTo>
                  <a:pt x="11" y="3"/>
                  <a:pt x="10" y="0"/>
                  <a:pt x="5" y="0"/>
                </a:cubicBezTo>
                <a:cubicBezTo>
                  <a:pt x="1" y="0"/>
                  <a:pt x="0" y="3"/>
                  <a:pt x="0" y="5"/>
                </a:cubicBezTo>
                <a:cubicBezTo>
                  <a:pt x="0" y="8"/>
                  <a:pt x="2" y="9"/>
                  <a:pt x="5" y="9"/>
                </a:cubicBezTo>
                <a:cubicBezTo>
                  <a:pt x="6" y="10"/>
                  <a:pt x="6" y="10"/>
                  <a:pt x="6" y="10"/>
                </a:cubicBezTo>
                <a:cubicBezTo>
                  <a:pt x="7" y="10"/>
                  <a:pt x="8" y="10"/>
                  <a:pt x="8" y="12"/>
                </a:cubicBezTo>
                <a:cubicBezTo>
                  <a:pt x="8" y="13"/>
                  <a:pt x="7" y="14"/>
                  <a:pt x="6" y="14"/>
                </a:cubicBezTo>
                <a:cubicBezTo>
                  <a:pt x="3" y="14"/>
                  <a:pt x="3" y="12"/>
                  <a:pt x="3" y="11"/>
                </a:cubicBezTo>
                <a:cubicBezTo>
                  <a:pt x="0" y="11"/>
                  <a:pt x="0" y="11"/>
                  <a:pt x="0" y="11"/>
                </a:cubicBezTo>
                <a:cubicBezTo>
                  <a:pt x="0" y="13"/>
                  <a:pt x="1" y="16"/>
                  <a:pt x="6" y="16"/>
                </a:cubicBezTo>
                <a:cubicBezTo>
                  <a:pt x="7" y="16"/>
                  <a:pt x="11" y="16"/>
                  <a:pt x="11" y="11"/>
                </a:cubicBezTo>
                <a:cubicBezTo>
                  <a:pt x="11" y="8"/>
                  <a:pt x="9" y="8"/>
                  <a:pt x="8"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4" name="Freeform 177"/>
          <p:cNvSpPr/>
          <p:nvPr/>
        </p:nvSpPr>
        <p:spPr bwMode="auto">
          <a:xfrm>
            <a:off x="7983538" y="2868613"/>
            <a:ext cx="25400" cy="36512"/>
          </a:xfrm>
          <a:custGeom>
            <a:avLst/>
            <a:gdLst>
              <a:gd name="T0" fmla="*/ 0 w 16"/>
              <a:gd name="T1" fmla="*/ 4 h 23"/>
              <a:gd name="T2" fmla="*/ 6 w 16"/>
              <a:gd name="T3" fmla="*/ 4 h 23"/>
              <a:gd name="T4" fmla="*/ 6 w 16"/>
              <a:gd name="T5" fmla="*/ 23 h 23"/>
              <a:gd name="T6" fmla="*/ 10 w 16"/>
              <a:gd name="T7" fmla="*/ 23 h 23"/>
              <a:gd name="T8" fmla="*/ 10 w 16"/>
              <a:gd name="T9" fmla="*/ 4 h 23"/>
              <a:gd name="T10" fmla="*/ 16 w 16"/>
              <a:gd name="T11" fmla="*/ 4 h 23"/>
              <a:gd name="T12" fmla="*/ 16 w 16"/>
              <a:gd name="T13" fmla="*/ 0 h 23"/>
              <a:gd name="T14" fmla="*/ 0 w 16"/>
              <a:gd name="T15" fmla="*/ 0 h 23"/>
              <a:gd name="T16" fmla="*/ 0 w 16"/>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0" y="4"/>
                </a:moveTo>
                <a:lnTo>
                  <a:pt x="6" y="4"/>
                </a:lnTo>
                <a:lnTo>
                  <a:pt x="6" y="23"/>
                </a:lnTo>
                <a:lnTo>
                  <a:pt x="10" y="23"/>
                </a:lnTo>
                <a:lnTo>
                  <a:pt x="10" y="4"/>
                </a:lnTo>
                <a:lnTo>
                  <a:pt x="16" y="4"/>
                </a:lnTo>
                <a:lnTo>
                  <a:pt x="16" y="0"/>
                </a:lnTo>
                <a:lnTo>
                  <a:pt x="0" y="0"/>
                </a:lnTo>
                <a:lnTo>
                  <a:pt x="0"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5" name="Freeform 178"/>
          <p:cNvSpPr/>
          <p:nvPr/>
        </p:nvSpPr>
        <p:spPr bwMode="auto">
          <a:xfrm>
            <a:off x="8040688" y="2868613"/>
            <a:ext cx="12700" cy="36512"/>
          </a:xfrm>
          <a:custGeom>
            <a:avLst/>
            <a:gdLst>
              <a:gd name="T0" fmla="*/ 0 w 6"/>
              <a:gd name="T1" fmla="*/ 0 h 16"/>
              <a:gd name="T2" fmla="*/ 0 w 6"/>
              <a:gd name="T3" fmla="*/ 3 h 16"/>
              <a:gd name="T4" fmla="*/ 3 w 6"/>
              <a:gd name="T5" fmla="*/ 8 h 16"/>
              <a:gd name="T6" fmla="*/ 0 w 6"/>
              <a:gd name="T7" fmla="*/ 14 h 16"/>
              <a:gd name="T8" fmla="*/ 0 w 6"/>
              <a:gd name="T9" fmla="*/ 16 h 16"/>
              <a:gd name="T10" fmla="*/ 6 w 6"/>
              <a:gd name="T11" fmla="*/ 8 h 16"/>
              <a:gd name="T12" fmla="*/ 0 w 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6" h="16">
                <a:moveTo>
                  <a:pt x="0" y="0"/>
                </a:moveTo>
                <a:cubicBezTo>
                  <a:pt x="0" y="3"/>
                  <a:pt x="0" y="3"/>
                  <a:pt x="0" y="3"/>
                </a:cubicBezTo>
                <a:cubicBezTo>
                  <a:pt x="1" y="3"/>
                  <a:pt x="3" y="4"/>
                  <a:pt x="3" y="8"/>
                </a:cubicBezTo>
                <a:cubicBezTo>
                  <a:pt x="3" y="12"/>
                  <a:pt x="1" y="13"/>
                  <a:pt x="0" y="14"/>
                </a:cubicBezTo>
                <a:cubicBezTo>
                  <a:pt x="0" y="16"/>
                  <a:pt x="0" y="16"/>
                  <a:pt x="0" y="16"/>
                </a:cubicBezTo>
                <a:cubicBezTo>
                  <a:pt x="2" y="16"/>
                  <a:pt x="6" y="15"/>
                  <a:pt x="6" y="8"/>
                </a:cubicBezTo>
                <a:cubicBezTo>
                  <a:pt x="6" y="1"/>
                  <a:pt x="2"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6" name="Freeform 179"/>
          <p:cNvSpPr/>
          <p:nvPr/>
        </p:nvSpPr>
        <p:spPr bwMode="auto">
          <a:xfrm>
            <a:off x="8024813" y="2868613"/>
            <a:ext cx="12700" cy="36512"/>
          </a:xfrm>
          <a:custGeom>
            <a:avLst/>
            <a:gdLst>
              <a:gd name="T0" fmla="*/ 2 w 6"/>
              <a:gd name="T1" fmla="*/ 8 h 16"/>
              <a:gd name="T2" fmla="*/ 6 w 6"/>
              <a:gd name="T3" fmla="*/ 3 h 16"/>
              <a:gd name="T4" fmla="*/ 6 w 6"/>
              <a:gd name="T5" fmla="*/ 0 h 16"/>
              <a:gd name="T6" fmla="*/ 0 w 6"/>
              <a:gd name="T7" fmla="*/ 8 h 16"/>
              <a:gd name="T8" fmla="*/ 6 w 6"/>
              <a:gd name="T9" fmla="*/ 16 h 16"/>
              <a:gd name="T10" fmla="*/ 6 w 6"/>
              <a:gd name="T11" fmla="*/ 14 h 16"/>
              <a:gd name="T12" fmla="*/ 2 w 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6" h="16">
                <a:moveTo>
                  <a:pt x="2" y="8"/>
                </a:moveTo>
                <a:cubicBezTo>
                  <a:pt x="2" y="4"/>
                  <a:pt x="4" y="3"/>
                  <a:pt x="6" y="3"/>
                </a:cubicBezTo>
                <a:cubicBezTo>
                  <a:pt x="6" y="0"/>
                  <a:pt x="6" y="0"/>
                  <a:pt x="6" y="0"/>
                </a:cubicBezTo>
                <a:cubicBezTo>
                  <a:pt x="3" y="0"/>
                  <a:pt x="0" y="1"/>
                  <a:pt x="0" y="8"/>
                </a:cubicBezTo>
                <a:cubicBezTo>
                  <a:pt x="0" y="15"/>
                  <a:pt x="3" y="16"/>
                  <a:pt x="6" y="16"/>
                </a:cubicBezTo>
                <a:cubicBezTo>
                  <a:pt x="6" y="14"/>
                  <a:pt x="6" y="14"/>
                  <a:pt x="6" y="14"/>
                </a:cubicBezTo>
                <a:cubicBezTo>
                  <a:pt x="4" y="13"/>
                  <a:pt x="2" y="12"/>
                  <a:pt x="2"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7" name="Freeform 180"/>
          <p:cNvSpPr/>
          <p:nvPr/>
        </p:nvSpPr>
        <p:spPr bwMode="auto">
          <a:xfrm>
            <a:off x="8056563" y="2868613"/>
            <a:ext cx="26987" cy="36512"/>
          </a:xfrm>
          <a:custGeom>
            <a:avLst/>
            <a:gdLst>
              <a:gd name="T0" fmla="*/ 8 w 17"/>
              <a:gd name="T1" fmla="*/ 17 h 23"/>
              <a:gd name="T2" fmla="*/ 8 w 17"/>
              <a:gd name="T3" fmla="*/ 17 h 23"/>
              <a:gd name="T4" fmla="*/ 4 w 17"/>
              <a:gd name="T5" fmla="*/ 0 h 23"/>
              <a:gd name="T6" fmla="*/ 0 w 17"/>
              <a:gd name="T7" fmla="*/ 0 h 23"/>
              <a:gd name="T8" fmla="*/ 5 w 17"/>
              <a:gd name="T9" fmla="*/ 23 h 23"/>
              <a:gd name="T10" fmla="*/ 10 w 17"/>
              <a:gd name="T11" fmla="*/ 23 h 23"/>
              <a:gd name="T12" fmla="*/ 17 w 17"/>
              <a:gd name="T13" fmla="*/ 0 h 23"/>
              <a:gd name="T14" fmla="*/ 13 w 17"/>
              <a:gd name="T15" fmla="*/ 0 h 23"/>
              <a:gd name="T16" fmla="*/ 8 w 17"/>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3">
                <a:moveTo>
                  <a:pt x="8" y="17"/>
                </a:moveTo>
                <a:lnTo>
                  <a:pt x="8" y="17"/>
                </a:lnTo>
                <a:lnTo>
                  <a:pt x="4" y="0"/>
                </a:lnTo>
                <a:lnTo>
                  <a:pt x="0" y="0"/>
                </a:lnTo>
                <a:lnTo>
                  <a:pt x="5" y="23"/>
                </a:lnTo>
                <a:lnTo>
                  <a:pt x="10" y="23"/>
                </a:lnTo>
                <a:lnTo>
                  <a:pt x="17" y="0"/>
                </a:lnTo>
                <a:lnTo>
                  <a:pt x="13" y="0"/>
                </a:lnTo>
                <a:lnTo>
                  <a:pt x="8"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8" name="Freeform 181"/>
          <p:cNvSpPr/>
          <p:nvPr/>
        </p:nvSpPr>
        <p:spPr bwMode="auto">
          <a:xfrm>
            <a:off x="8085138" y="2868613"/>
            <a:ext cx="25400" cy="36512"/>
          </a:xfrm>
          <a:custGeom>
            <a:avLst/>
            <a:gdLst>
              <a:gd name="T0" fmla="*/ 5 w 16"/>
              <a:gd name="T1" fmla="*/ 13 h 23"/>
              <a:gd name="T2" fmla="*/ 14 w 16"/>
              <a:gd name="T3" fmla="*/ 13 h 23"/>
              <a:gd name="T4" fmla="*/ 14 w 16"/>
              <a:gd name="T5" fmla="*/ 8 h 23"/>
              <a:gd name="T6" fmla="*/ 5 w 16"/>
              <a:gd name="T7" fmla="*/ 8 h 23"/>
              <a:gd name="T8" fmla="*/ 5 w 16"/>
              <a:gd name="T9" fmla="*/ 4 h 23"/>
              <a:gd name="T10" fmla="*/ 14 w 16"/>
              <a:gd name="T11" fmla="*/ 4 h 23"/>
              <a:gd name="T12" fmla="*/ 14 w 16"/>
              <a:gd name="T13" fmla="*/ 0 h 23"/>
              <a:gd name="T14" fmla="*/ 0 w 16"/>
              <a:gd name="T15" fmla="*/ 0 h 23"/>
              <a:gd name="T16" fmla="*/ 0 w 16"/>
              <a:gd name="T17" fmla="*/ 23 h 23"/>
              <a:gd name="T18" fmla="*/ 16 w 16"/>
              <a:gd name="T19" fmla="*/ 23 h 23"/>
              <a:gd name="T20" fmla="*/ 16 w 16"/>
              <a:gd name="T21" fmla="*/ 18 h 23"/>
              <a:gd name="T22" fmla="*/ 5 w 16"/>
              <a:gd name="T23" fmla="*/ 18 h 23"/>
              <a:gd name="T24" fmla="*/ 5 w 16"/>
              <a:gd name="T25"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3">
                <a:moveTo>
                  <a:pt x="5" y="13"/>
                </a:moveTo>
                <a:lnTo>
                  <a:pt x="14" y="13"/>
                </a:lnTo>
                <a:lnTo>
                  <a:pt x="14" y="8"/>
                </a:lnTo>
                <a:lnTo>
                  <a:pt x="5" y="8"/>
                </a:lnTo>
                <a:lnTo>
                  <a:pt x="5" y="4"/>
                </a:lnTo>
                <a:lnTo>
                  <a:pt x="14" y="4"/>
                </a:lnTo>
                <a:lnTo>
                  <a:pt x="14" y="0"/>
                </a:lnTo>
                <a:lnTo>
                  <a:pt x="0" y="0"/>
                </a:lnTo>
                <a:lnTo>
                  <a:pt x="0" y="23"/>
                </a:lnTo>
                <a:lnTo>
                  <a:pt x="16" y="23"/>
                </a:lnTo>
                <a:lnTo>
                  <a:pt x="16" y="18"/>
                </a:lnTo>
                <a:lnTo>
                  <a:pt x="5" y="18"/>
                </a:lnTo>
                <a:lnTo>
                  <a:pt x="5"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69" name="Freeform 182"/>
          <p:cNvSpPr/>
          <p:nvPr/>
        </p:nvSpPr>
        <p:spPr bwMode="auto">
          <a:xfrm>
            <a:off x="8115300" y="2868613"/>
            <a:ext cx="23813" cy="36512"/>
          </a:xfrm>
          <a:custGeom>
            <a:avLst/>
            <a:gdLst>
              <a:gd name="T0" fmla="*/ 11 w 11"/>
              <a:gd name="T1" fmla="*/ 12 h 16"/>
              <a:gd name="T2" fmla="*/ 9 w 11"/>
              <a:gd name="T3" fmla="*/ 9 h 16"/>
              <a:gd name="T4" fmla="*/ 11 w 11"/>
              <a:gd name="T5" fmla="*/ 5 h 16"/>
              <a:gd name="T6" fmla="*/ 7 w 11"/>
              <a:gd name="T7" fmla="*/ 0 h 16"/>
              <a:gd name="T8" fmla="*/ 0 w 11"/>
              <a:gd name="T9" fmla="*/ 0 h 16"/>
              <a:gd name="T10" fmla="*/ 0 w 11"/>
              <a:gd name="T11" fmla="*/ 16 h 16"/>
              <a:gd name="T12" fmla="*/ 3 w 11"/>
              <a:gd name="T13" fmla="*/ 16 h 16"/>
              <a:gd name="T14" fmla="*/ 3 w 11"/>
              <a:gd name="T15" fmla="*/ 10 h 16"/>
              <a:gd name="T16" fmla="*/ 3 w 11"/>
              <a:gd name="T17" fmla="*/ 10 h 16"/>
              <a:gd name="T18" fmla="*/ 3 w 11"/>
              <a:gd name="T19" fmla="*/ 7 h 16"/>
              <a:gd name="T20" fmla="*/ 3 w 11"/>
              <a:gd name="T21" fmla="*/ 7 h 16"/>
              <a:gd name="T22" fmla="*/ 3 w 11"/>
              <a:gd name="T23" fmla="*/ 3 h 16"/>
              <a:gd name="T24" fmla="*/ 6 w 11"/>
              <a:gd name="T25" fmla="*/ 3 h 16"/>
              <a:gd name="T26" fmla="*/ 8 w 11"/>
              <a:gd name="T27" fmla="*/ 5 h 16"/>
              <a:gd name="T28" fmla="*/ 6 w 11"/>
              <a:gd name="T29" fmla="*/ 7 h 16"/>
              <a:gd name="T30" fmla="*/ 4 w 11"/>
              <a:gd name="T31" fmla="*/ 7 h 16"/>
              <a:gd name="T32" fmla="*/ 4 w 11"/>
              <a:gd name="T33" fmla="*/ 10 h 16"/>
              <a:gd name="T34" fmla="*/ 6 w 11"/>
              <a:gd name="T35" fmla="*/ 10 h 16"/>
              <a:gd name="T36" fmla="*/ 8 w 11"/>
              <a:gd name="T37" fmla="*/ 13 h 16"/>
              <a:gd name="T38" fmla="*/ 8 w 11"/>
              <a:gd name="T39" fmla="*/ 16 h 16"/>
              <a:gd name="T40" fmla="*/ 11 w 11"/>
              <a:gd name="T41" fmla="*/ 16 h 16"/>
              <a:gd name="T42" fmla="*/ 11 w 11"/>
              <a:gd name="T43" fmla="*/ 16 h 16"/>
              <a:gd name="T44" fmla="*/ 11 w 11"/>
              <a:gd name="T4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6">
                <a:moveTo>
                  <a:pt x="11" y="12"/>
                </a:moveTo>
                <a:cubicBezTo>
                  <a:pt x="11" y="10"/>
                  <a:pt x="10" y="9"/>
                  <a:pt x="9" y="9"/>
                </a:cubicBezTo>
                <a:cubicBezTo>
                  <a:pt x="10" y="8"/>
                  <a:pt x="11" y="6"/>
                  <a:pt x="11" y="5"/>
                </a:cubicBezTo>
                <a:cubicBezTo>
                  <a:pt x="11" y="3"/>
                  <a:pt x="10" y="0"/>
                  <a:pt x="7" y="0"/>
                </a:cubicBezTo>
                <a:cubicBezTo>
                  <a:pt x="0" y="0"/>
                  <a:pt x="0" y="0"/>
                  <a:pt x="0" y="0"/>
                </a:cubicBezTo>
                <a:cubicBezTo>
                  <a:pt x="0" y="16"/>
                  <a:pt x="0" y="16"/>
                  <a:pt x="0" y="16"/>
                </a:cubicBezTo>
                <a:cubicBezTo>
                  <a:pt x="3" y="16"/>
                  <a:pt x="3" y="16"/>
                  <a:pt x="3" y="16"/>
                </a:cubicBezTo>
                <a:cubicBezTo>
                  <a:pt x="3" y="10"/>
                  <a:pt x="3" y="10"/>
                  <a:pt x="3" y="10"/>
                </a:cubicBezTo>
                <a:cubicBezTo>
                  <a:pt x="3" y="10"/>
                  <a:pt x="3" y="10"/>
                  <a:pt x="3" y="10"/>
                </a:cubicBezTo>
                <a:cubicBezTo>
                  <a:pt x="3" y="7"/>
                  <a:pt x="3" y="7"/>
                  <a:pt x="3" y="7"/>
                </a:cubicBezTo>
                <a:cubicBezTo>
                  <a:pt x="3" y="7"/>
                  <a:pt x="3" y="7"/>
                  <a:pt x="3" y="7"/>
                </a:cubicBezTo>
                <a:cubicBezTo>
                  <a:pt x="3" y="3"/>
                  <a:pt x="3" y="3"/>
                  <a:pt x="3" y="3"/>
                </a:cubicBezTo>
                <a:cubicBezTo>
                  <a:pt x="6" y="3"/>
                  <a:pt x="6" y="3"/>
                  <a:pt x="6" y="3"/>
                </a:cubicBezTo>
                <a:cubicBezTo>
                  <a:pt x="8" y="3"/>
                  <a:pt x="8" y="4"/>
                  <a:pt x="8" y="5"/>
                </a:cubicBezTo>
                <a:cubicBezTo>
                  <a:pt x="8" y="7"/>
                  <a:pt x="7" y="7"/>
                  <a:pt x="6" y="7"/>
                </a:cubicBezTo>
                <a:cubicBezTo>
                  <a:pt x="4" y="7"/>
                  <a:pt x="4" y="7"/>
                  <a:pt x="4" y="7"/>
                </a:cubicBezTo>
                <a:cubicBezTo>
                  <a:pt x="4" y="10"/>
                  <a:pt x="4" y="10"/>
                  <a:pt x="4" y="10"/>
                </a:cubicBezTo>
                <a:cubicBezTo>
                  <a:pt x="6" y="10"/>
                  <a:pt x="6" y="10"/>
                  <a:pt x="6" y="10"/>
                </a:cubicBezTo>
                <a:cubicBezTo>
                  <a:pt x="8" y="10"/>
                  <a:pt x="8" y="11"/>
                  <a:pt x="8" y="13"/>
                </a:cubicBezTo>
                <a:cubicBezTo>
                  <a:pt x="8" y="14"/>
                  <a:pt x="8" y="15"/>
                  <a:pt x="8" y="16"/>
                </a:cubicBezTo>
                <a:cubicBezTo>
                  <a:pt x="11" y="16"/>
                  <a:pt x="11" y="16"/>
                  <a:pt x="11" y="16"/>
                </a:cubicBezTo>
                <a:cubicBezTo>
                  <a:pt x="11" y="16"/>
                  <a:pt x="11" y="16"/>
                  <a:pt x="11" y="16"/>
                </a:cubicBezTo>
                <a:cubicBezTo>
                  <a:pt x="11" y="15"/>
                  <a:pt x="11" y="15"/>
                  <a:pt x="11"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0" name="Freeform 183"/>
          <p:cNvSpPr/>
          <p:nvPr/>
        </p:nvSpPr>
        <p:spPr bwMode="auto">
          <a:xfrm>
            <a:off x="762000" y="3500438"/>
            <a:ext cx="465138" cy="395287"/>
          </a:xfrm>
          <a:custGeom>
            <a:avLst/>
            <a:gdLst>
              <a:gd name="T0" fmla="*/ 158 w 206"/>
              <a:gd name="T1" fmla="*/ 158 h 175"/>
              <a:gd name="T2" fmla="*/ 48 w 206"/>
              <a:gd name="T3" fmla="*/ 158 h 175"/>
              <a:gd name="T4" fmla="*/ 18 w 206"/>
              <a:gd name="T5" fmla="*/ 0 h 175"/>
              <a:gd name="T6" fmla="*/ 0 w 206"/>
              <a:gd name="T7" fmla="*/ 0 h 175"/>
              <a:gd name="T8" fmla="*/ 34 w 206"/>
              <a:gd name="T9" fmla="*/ 175 h 175"/>
              <a:gd name="T10" fmla="*/ 172 w 206"/>
              <a:gd name="T11" fmla="*/ 175 h 175"/>
              <a:gd name="T12" fmla="*/ 206 w 206"/>
              <a:gd name="T13" fmla="*/ 0 h 175"/>
              <a:gd name="T14" fmla="*/ 188 w 206"/>
              <a:gd name="T15" fmla="*/ 0 h 175"/>
              <a:gd name="T16" fmla="*/ 158 w 206"/>
              <a:gd name="T17" fmla="*/ 15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75">
                <a:moveTo>
                  <a:pt x="158" y="158"/>
                </a:moveTo>
                <a:cubicBezTo>
                  <a:pt x="146" y="158"/>
                  <a:pt x="60" y="158"/>
                  <a:pt x="48" y="158"/>
                </a:cubicBezTo>
                <a:cubicBezTo>
                  <a:pt x="46" y="146"/>
                  <a:pt x="23" y="28"/>
                  <a:pt x="18" y="0"/>
                </a:cubicBezTo>
                <a:cubicBezTo>
                  <a:pt x="0" y="0"/>
                  <a:pt x="0" y="0"/>
                  <a:pt x="0" y="0"/>
                </a:cubicBezTo>
                <a:cubicBezTo>
                  <a:pt x="34" y="175"/>
                  <a:pt x="34" y="175"/>
                  <a:pt x="34" y="175"/>
                </a:cubicBezTo>
                <a:cubicBezTo>
                  <a:pt x="172" y="175"/>
                  <a:pt x="172" y="175"/>
                  <a:pt x="172" y="175"/>
                </a:cubicBezTo>
                <a:cubicBezTo>
                  <a:pt x="206" y="0"/>
                  <a:pt x="206" y="0"/>
                  <a:pt x="206" y="0"/>
                </a:cubicBezTo>
                <a:cubicBezTo>
                  <a:pt x="188" y="0"/>
                  <a:pt x="188" y="0"/>
                  <a:pt x="188" y="0"/>
                </a:cubicBezTo>
                <a:cubicBezTo>
                  <a:pt x="183" y="28"/>
                  <a:pt x="160" y="146"/>
                  <a:pt x="158" y="15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1" name="Freeform 184"/>
          <p:cNvSpPr/>
          <p:nvPr/>
        </p:nvSpPr>
        <p:spPr bwMode="auto">
          <a:xfrm>
            <a:off x="1011238" y="3532188"/>
            <a:ext cx="77787" cy="182562"/>
          </a:xfrm>
          <a:custGeom>
            <a:avLst/>
            <a:gdLst>
              <a:gd name="T0" fmla="*/ 3 w 35"/>
              <a:gd name="T1" fmla="*/ 55 h 81"/>
              <a:gd name="T2" fmla="*/ 3 w 35"/>
              <a:gd name="T3" fmla="*/ 81 h 81"/>
              <a:gd name="T4" fmla="*/ 15 w 35"/>
              <a:gd name="T5" fmla="*/ 58 h 81"/>
              <a:gd name="T6" fmla="*/ 26 w 35"/>
              <a:gd name="T7" fmla="*/ 12 h 81"/>
              <a:gd name="T8" fmla="*/ 34 w 35"/>
              <a:gd name="T9" fmla="*/ 9 h 81"/>
              <a:gd name="T10" fmla="*/ 35 w 35"/>
              <a:gd name="T11" fmla="*/ 6 h 81"/>
              <a:gd name="T12" fmla="*/ 9 w 35"/>
              <a:gd name="T13" fmla="*/ 0 h 81"/>
              <a:gd name="T14" fmla="*/ 8 w 35"/>
              <a:gd name="T15" fmla="*/ 3 h 81"/>
              <a:gd name="T16" fmla="*/ 14 w 35"/>
              <a:gd name="T17" fmla="*/ 9 h 81"/>
              <a:gd name="T18" fmla="*/ 3 w 35"/>
              <a:gd name="T19"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81">
                <a:moveTo>
                  <a:pt x="3" y="55"/>
                </a:moveTo>
                <a:cubicBezTo>
                  <a:pt x="3" y="55"/>
                  <a:pt x="0" y="72"/>
                  <a:pt x="3" y="81"/>
                </a:cubicBezTo>
                <a:cubicBezTo>
                  <a:pt x="11" y="75"/>
                  <a:pt x="15" y="58"/>
                  <a:pt x="15" y="58"/>
                </a:cubicBezTo>
                <a:cubicBezTo>
                  <a:pt x="26" y="12"/>
                  <a:pt x="26" y="12"/>
                  <a:pt x="26" y="12"/>
                </a:cubicBezTo>
                <a:cubicBezTo>
                  <a:pt x="34" y="9"/>
                  <a:pt x="34" y="9"/>
                  <a:pt x="34" y="9"/>
                </a:cubicBezTo>
                <a:cubicBezTo>
                  <a:pt x="35" y="6"/>
                  <a:pt x="35" y="6"/>
                  <a:pt x="35" y="6"/>
                </a:cubicBezTo>
                <a:cubicBezTo>
                  <a:pt x="9" y="0"/>
                  <a:pt x="9" y="0"/>
                  <a:pt x="9" y="0"/>
                </a:cubicBezTo>
                <a:cubicBezTo>
                  <a:pt x="8" y="3"/>
                  <a:pt x="8" y="3"/>
                  <a:pt x="8" y="3"/>
                </a:cubicBezTo>
                <a:cubicBezTo>
                  <a:pt x="14" y="9"/>
                  <a:pt x="14" y="9"/>
                  <a:pt x="14" y="9"/>
                </a:cubicBezTo>
                <a:lnTo>
                  <a:pt x="3" y="5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2" name="Freeform 185"/>
          <p:cNvSpPr/>
          <p:nvPr/>
        </p:nvSpPr>
        <p:spPr bwMode="auto">
          <a:xfrm>
            <a:off x="1054100" y="3581400"/>
            <a:ext cx="80963" cy="58738"/>
          </a:xfrm>
          <a:custGeom>
            <a:avLst/>
            <a:gdLst>
              <a:gd name="T0" fmla="*/ 48 w 51"/>
              <a:gd name="T1" fmla="*/ 22 h 37"/>
              <a:gd name="T2" fmla="*/ 51 w 51"/>
              <a:gd name="T3" fmla="*/ 10 h 37"/>
              <a:gd name="T4" fmla="*/ 19 w 51"/>
              <a:gd name="T5" fmla="*/ 13 h 37"/>
              <a:gd name="T6" fmla="*/ 9 w 51"/>
              <a:gd name="T7" fmla="*/ 0 h 37"/>
              <a:gd name="T8" fmla="*/ 0 w 51"/>
              <a:gd name="T9" fmla="*/ 37 h 37"/>
              <a:gd name="T10" fmla="*/ 48 w 51"/>
              <a:gd name="T11" fmla="*/ 22 h 37"/>
            </a:gdLst>
            <a:ahLst/>
            <a:cxnLst>
              <a:cxn ang="0">
                <a:pos x="T0" y="T1"/>
              </a:cxn>
              <a:cxn ang="0">
                <a:pos x="T2" y="T3"/>
              </a:cxn>
              <a:cxn ang="0">
                <a:pos x="T4" y="T5"/>
              </a:cxn>
              <a:cxn ang="0">
                <a:pos x="T6" y="T7"/>
              </a:cxn>
              <a:cxn ang="0">
                <a:pos x="T8" y="T9"/>
              </a:cxn>
              <a:cxn ang="0">
                <a:pos x="T10" y="T11"/>
              </a:cxn>
            </a:cxnLst>
            <a:rect l="0" t="0" r="r" b="b"/>
            <a:pathLst>
              <a:path w="51" h="37">
                <a:moveTo>
                  <a:pt x="48" y="22"/>
                </a:moveTo>
                <a:lnTo>
                  <a:pt x="51" y="10"/>
                </a:lnTo>
                <a:lnTo>
                  <a:pt x="19" y="13"/>
                </a:lnTo>
                <a:lnTo>
                  <a:pt x="9" y="0"/>
                </a:lnTo>
                <a:lnTo>
                  <a:pt x="0" y="37"/>
                </a:lnTo>
                <a:lnTo>
                  <a:pt x="48"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3" name="Freeform 186"/>
          <p:cNvSpPr/>
          <p:nvPr/>
        </p:nvSpPr>
        <p:spPr bwMode="auto">
          <a:xfrm>
            <a:off x="963613" y="3557588"/>
            <a:ext cx="69850" cy="76200"/>
          </a:xfrm>
          <a:custGeom>
            <a:avLst/>
            <a:gdLst>
              <a:gd name="T0" fmla="*/ 35 w 44"/>
              <a:gd name="T1" fmla="*/ 48 h 48"/>
              <a:gd name="T2" fmla="*/ 44 w 44"/>
              <a:gd name="T3" fmla="*/ 10 h 48"/>
              <a:gd name="T4" fmla="*/ 30 w 44"/>
              <a:gd name="T5" fmla="*/ 17 h 48"/>
              <a:gd name="T6" fmla="*/ 3 w 44"/>
              <a:gd name="T7" fmla="*/ 0 h 48"/>
              <a:gd name="T8" fmla="*/ 0 w 44"/>
              <a:gd name="T9" fmla="*/ 12 h 48"/>
              <a:gd name="T10" fmla="*/ 35 w 44"/>
              <a:gd name="T11" fmla="*/ 48 h 48"/>
            </a:gdLst>
            <a:ahLst/>
            <a:cxnLst>
              <a:cxn ang="0">
                <a:pos x="T0" y="T1"/>
              </a:cxn>
              <a:cxn ang="0">
                <a:pos x="T2" y="T3"/>
              </a:cxn>
              <a:cxn ang="0">
                <a:pos x="T4" y="T5"/>
              </a:cxn>
              <a:cxn ang="0">
                <a:pos x="T6" y="T7"/>
              </a:cxn>
              <a:cxn ang="0">
                <a:pos x="T8" y="T9"/>
              </a:cxn>
              <a:cxn ang="0">
                <a:pos x="T10" y="T11"/>
              </a:cxn>
            </a:cxnLst>
            <a:rect l="0" t="0" r="r" b="b"/>
            <a:pathLst>
              <a:path w="44" h="48">
                <a:moveTo>
                  <a:pt x="35" y="48"/>
                </a:moveTo>
                <a:lnTo>
                  <a:pt x="44" y="10"/>
                </a:lnTo>
                <a:lnTo>
                  <a:pt x="30" y="17"/>
                </a:lnTo>
                <a:lnTo>
                  <a:pt x="3" y="0"/>
                </a:lnTo>
                <a:lnTo>
                  <a:pt x="0" y="12"/>
                </a:lnTo>
                <a:lnTo>
                  <a:pt x="35" y="4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4" name="Freeform 187"/>
          <p:cNvSpPr/>
          <p:nvPr/>
        </p:nvSpPr>
        <p:spPr bwMode="auto">
          <a:xfrm>
            <a:off x="912813" y="3730625"/>
            <a:ext cx="39687" cy="19050"/>
          </a:xfrm>
          <a:custGeom>
            <a:avLst/>
            <a:gdLst>
              <a:gd name="T0" fmla="*/ 1 w 17"/>
              <a:gd name="T1" fmla="*/ 0 h 8"/>
              <a:gd name="T2" fmla="*/ 0 w 17"/>
              <a:gd name="T3" fmla="*/ 3 h 8"/>
              <a:gd name="T4" fmla="*/ 15 w 17"/>
              <a:gd name="T5" fmla="*/ 8 h 8"/>
              <a:gd name="T6" fmla="*/ 17 w 17"/>
              <a:gd name="T7" fmla="*/ 5 h 8"/>
              <a:gd name="T8" fmla="*/ 1 w 17"/>
              <a:gd name="T9" fmla="*/ 0 h 8"/>
            </a:gdLst>
            <a:ahLst/>
            <a:cxnLst>
              <a:cxn ang="0">
                <a:pos x="T0" y="T1"/>
              </a:cxn>
              <a:cxn ang="0">
                <a:pos x="T2" y="T3"/>
              </a:cxn>
              <a:cxn ang="0">
                <a:pos x="T4" y="T5"/>
              </a:cxn>
              <a:cxn ang="0">
                <a:pos x="T6" y="T7"/>
              </a:cxn>
              <a:cxn ang="0">
                <a:pos x="T8" y="T9"/>
              </a:cxn>
            </a:cxnLst>
            <a:rect l="0" t="0" r="r" b="b"/>
            <a:pathLst>
              <a:path w="17" h="8">
                <a:moveTo>
                  <a:pt x="1" y="0"/>
                </a:moveTo>
                <a:cubicBezTo>
                  <a:pt x="0" y="3"/>
                  <a:pt x="0" y="3"/>
                  <a:pt x="0" y="3"/>
                </a:cubicBezTo>
                <a:cubicBezTo>
                  <a:pt x="15" y="8"/>
                  <a:pt x="15" y="8"/>
                  <a:pt x="15" y="8"/>
                </a:cubicBezTo>
                <a:cubicBezTo>
                  <a:pt x="16" y="7"/>
                  <a:pt x="16" y="6"/>
                  <a:pt x="17" y="5"/>
                </a:cubicBezTo>
                <a:lnTo>
                  <a:pt x="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5" name="Freeform 188"/>
          <p:cNvSpPr/>
          <p:nvPr/>
        </p:nvSpPr>
        <p:spPr bwMode="auto">
          <a:xfrm>
            <a:off x="862013" y="3736975"/>
            <a:ext cx="214312" cy="104775"/>
          </a:xfrm>
          <a:custGeom>
            <a:avLst/>
            <a:gdLst>
              <a:gd name="T0" fmla="*/ 89 w 95"/>
              <a:gd name="T1" fmla="*/ 28 h 46"/>
              <a:gd name="T2" fmla="*/ 67 w 95"/>
              <a:gd name="T3" fmla="*/ 21 h 46"/>
              <a:gd name="T4" fmla="*/ 64 w 95"/>
              <a:gd name="T5" fmla="*/ 7 h 46"/>
              <a:gd name="T6" fmla="*/ 43 w 95"/>
              <a:gd name="T7" fmla="*/ 0 h 46"/>
              <a:gd name="T8" fmla="*/ 35 w 95"/>
              <a:gd name="T9" fmla="*/ 11 h 46"/>
              <a:gd name="T10" fmla="*/ 0 w 95"/>
              <a:gd name="T11" fmla="*/ 0 h 46"/>
              <a:gd name="T12" fmla="*/ 10 w 95"/>
              <a:gd name="T13" fmla="*/ 24 h 46"/>
              <a:gd name="T14" fmla="*/ 79 w 95"/>
              <a:gd name="T15" fmla="*/ 46 h 46"/>
              <a:gd name="T16" fmla="*/ 95 w 95"/>
              <a:gd name="T17" fmla="*/ 37 h 46"/>
              <a:gd name="T18" fmla="*/ 89 w 95"/>
              <a:gd name="T19"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6">
                <a:moveTo>
                  <a:pt x="89" y="28"/>
                </a:moveTo>
                <a:cubicBezTo>
                  <a:pt x="89" y="28"/>
                  <a:pt x="67" y="21"/>
                  <a:pt x="67" y="21"/>
                </a:cubicBezTo>
                <a:cubicBezTo>
                  <a:pt x="67" y="21"/>
                  <a:pt x="64" y="8"/>
                  <a:pt x="64" y="7"/>
                </a:cubicBezTo>
                <a:cubicBezTo>
                  <a:pt x="63" y="7"/>
                  <a:pt x="44" y="1"/>
                  <a:pt x="43" y="0"/>
                </a:cubicBezTo>
                <a:cubicBezTo>
                  <a:pt x="43" y="1"/>
                  <a:pt x="35" y="11"/>
                  <a:pt x="35" y="11"/>
                </a:cubicBezTo>
                <a:cubicBezTo>
                  <a:pt x="35" y="11"/>
                  <a:pt x="3" y="1"/>
                  <a:pt x="0" y="0"/>
                </a:cubicBezTo>
                <a:cubicBezTo>
                  <a:pt x="1" y="3"/>
                  <a:pt x="10" y="23"/>
                  <a:pt x="10" y="24"/>
                </a:cubicBezTo>
                <a:cubicBezTo>
                  <a:pt x="11" y="24"/>
                  <a:pt x="78" y="45"/>
                  <a:pt x="79" y="46"/>
                </a:cubicBezTo>
                <a:cubicBezTo>
                  <a:pt x="80" y="45"/>
                  <a:pt x="94" y="38"/>
                  <a:pt x="95" y="37"/>
                </a:cubicBezTo>
                <a:cubicBezTo>
                  <a:pt x="95" y="36"/>
                  <a:pt x="90" y="29"/>
                  <a:pt x="89" y="2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6" name="Freeform 189"/>
          <p:cNvSpPr/>
          <p:nvPr/>
        </p:nvSpPr>
        <p:spPr bwMode="auto">
          <a:xfrm>
            <a:off x="836613" y="3452813"/>
            <a:ext cx="103187" cy="257175"/>
          </a:xfrm>
          <a:custGeom>
            <a:avLst/>
            <a:gdLst>
              <a:gd name="T0" fmla="*/ 40 w 65"/>
              <a:gd name="T1" fmla="*/ 162 h 162"/>
              <a:gd name="T2" fmla="*/ 65 w 65"/>
              <a:gd name="T3" fmla="*/ 160 h 162"/>
              <a:gd name="T4" fmla="*/ 54 w 65"/>
              <a:gd name="T5" fmla="*/ 108 h 162"/>
              <a:gd name="T6" fmla="*/ 61 w 65"/>
              <a:gd name="T7" fmla="*/ 96 h 162"/>
              <a:gd name="T8" fmla="*/ 14 w 65"/>
              <a:gd name="T9" fmla="*/ 10 h 162"/>
              <a:gd name="T10" fmla="*/ 10 w 65"/>
              <a:gd name="T11" fmla="*/ 13 h 162"/>
              <a:gd name="T12" fmla="*/ 7 w 65"/>
              <a:gd name="T13" fmla="*/ 6 h 162"/>
              <a:gd name="T14" fmla="*/ 10 w 65"/>
              <a:gd name="T15" fmla="*/ 5 h 162"/>
              <a:gd name="T16" fmla="*/ 9 w 65"/>
              <a:gd name="T17" fmla="*/ 2 h 162"/>
              <a:gd name="T18" fmla="*/ 6 w 65"/>
              <a:gd name="T19" fmla="*/ 3 h 162"/>
              <a:gd name="T20" fmla="*/ 4 w 65"/>
              <a:gd name="T21" fmla="*/ 0 h 162"/>
              <a:gd name="T22" fmla="*/ 0 w 65"/>
              <a:gd name="T23" fmla="*/ 3 h 162"/>
              <a:gd name="T24" fmla="*/ 6 w 65"/>
              <a:gd name="T25" fmla="*/ 14 h 162"/>
              <a:gd name="T26" fmla="*/ 3 w 65"/>
              <a:gd name="T27" fmla="*/ 17 h 162"/>
              <a:gd name="T28" fmla="*/ 29 w 65"/>
              <a:gd name="T29" fmla="*/ 63 h 162"/>
              <a:gd name="T30" fmla="*/ 7 w 65"/>
              <a:gd name="T31" fmla="*/ 73 h 162"/>
              <a:gd name="T32" fmla="*/ 13 w 65"/>
              <a:gd name="T33" fmla="*/ 83 h 162"/>
              <a:gd name="T34" fmla="*/ 34 w 65"/>
              <a:gd name="T35" fmla="*/ 73 h 162"/>
              <a:gd name="T36" fmla="*/ 36 w 65"/>
              <a:gd name="T37" fmla="*/ 76 h 162"/>
              <a:gd name="T38" fmla="*/ 21 w 65"/>
              <a:gd name="T39" fmla="*/ 90 h 162"/>
              <a:gd name="T40" fmla="*/ 26 w 65"/>
              <a:gd name="T41" fmla="*/ 98 h 162"/>
              <a:gd name="T42" fmla="*/ 40 w 65"/>
              <a:gd name="T43" fmla="*/ 84 h 162"/>
              <a:gd name="T44" fmla="*/ 43 w 65"/>
              <a:gd name="T45" fmla="*/ 90 h 162"/>
              <a:gd name="T46" fmla="*/ 40 w 65"/>
              <a:gd name="T47"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62">
                <a:moveTo>
                  <a:pt x="40" y="162"/>
                </a:moveTo>
                <a:lnTo>
                  <a:pt x="65" y="160"/>
                </a:lnTo>
                <a:lnTo>
                  <a:pt x="54" y="108"/>
                </a:lnTo>
                <a:lnTo>
                  <a:pt x="61" y="96"/>
                </a:lnTo>
                <a:lnTo>
                  <a:pt x="14" y="10"/>
                </a:lnTo>
                <a:lnTo>
                  <a:pt x="10" y="13"/>
                </a:lnTo>
                <a:lnTo>
                  <a:pt x="7" y="6"/>
                </a:lnTo>
                <a:lnTo>
                  <a:pt x="10" y="5"/>
                </a:lnTo>
                <a:lnTo>
                  <a:pt x="9" y="2"/>
                </a:lnTo>
                <a:lnTo>
                  <a:pt x="6" y="3"/>
                </a:lnTo>
                <a:lnTo>
                  <a:pt x="4" y="0"/>
                </a:lnTo>
                <a:lnTo>
                  <a:pt x="0" y="3"/>
                </a:lnTo>
                <a:lnTo>
                  <a:pt x="6" y="14"/>
                </a:lnTo>
                <a:lnTo>
                  <a:pt x="3" y="17"/>
                </a:lnTo>
                <a:lnTo>
                  <a:pt x="29" y="63"/>
                </a:lnTo>
                <a:lnTo>
                  <a:pt x="7" y="73"/>
                </a:lnTo>
                <a:lnTo>
                  <a:pt x="13" y="83"/>
                </a:lnTo>
                <a:lnTo>
                  <a:pt x="34" y="73"/>
                </a:lnTo>
                <a:lnTo>
                  <a:pt x="36" y="76"/>
                </a:lnTo>
                <a:lnTo>
                  <a:pt x="21" y="90"/>
                </a:lnTo>
                <a:lnTo>
                  <a:pt x="26" y="98"/>
                </a:lnTo>
                <a:lnTo>
                  <a:pt x="40" y="84"/>
                </a:lnTo>
                <a:lnTo>
                  <a:pt x="43" y="90"/>
                </a:lnTo>
                <a:lnTo>
                  <a:pt x="40" y="16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7" name="Freeform 190"/>
          <p:cNvSpPr/>
          <p:nvPr/>
        </p:nvSpPr>
        <p:spPr bwMode="auto">
          <a:xfrm>
            <a:off x="896938" y="3533775"/>
            <a:ext cx="39687" cy="57150"/>
          </a:xfrm>
          <a:custGeom>
            <a:avLst/>
            <a:gdLst>
              <a:gd name="T0" fmla="*/ 5 w 17"/>
              <a:gd name="T1" fmla="*/ 4 h 25"/>
              <a:gd name="T2" fmla="*/ 13 w 17"/>
              <a:gd name="T3" fmla="*/ 18 h 25"/>
              <a:gd name="T4" fmla="*/ 12 w 17"/>
              <a:gd name="T5" fmla="*/ 21 h 25"/>
              <a:gd name="T6" fmla="*/ 14 w 17"/>
              <a:gd name="T7" fmla="*/ 25 h 25"/>
              <a:gd name="T8" fmla="*/ 17 w 17"/>
              <a:gd name="T9" fmla="*/ 18 h 25"/>
              <a:gd name="T10" fmla="*/ 7 w 17"/>
              <a:gd name="T11" fmla="*/ 1 h 25"/>
              <a:gd name="T12" fmla="*/ 0 w 17"/>
              <a:gd name="T13" fmla="*/ 0 h 25"/>
              <a:gd name="T14" fmla="*/ 2 w 17"/>
              <a:gd name="T15" fmla="*/ 4 h 25"/>
              <a:gd name="T16" fmla="*/ 5 w 17"/>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5">
                <a:moveTo>
                  <a:pt x="5" y="4"/>
                </a:moveTo>
                <a:cubicBezTo>
                  <a:pt x="6" y="5"/>
                  <a:pt x="12" y="17"/>
                  <a:pt x="13" y="18"/>
                </a:cubicBezTo>
                <a:cubicBezTo>
                  <a:pt x="13" y="19"/>
                  <a:pt x="12" y="20"/>
                  <a:pt x="12" y="21"/>
                </a:cubicBezTo>
                <a:cubicBezTo>
                  <a:pt x="14" y="25"/>
                  <a:pt x="14" y="25"/>
                  <a:pt x="14" y="25"/>
                </a:cubicBezTo>
                <a:cubicBezTo>
                  <a:pt x="17" y="18"/>
                  <a:pt x="17" y="18"/>
                  <a:pt x="17" y="18"/>
                </a:cubicBezTo>
                <a:cubicBezTo>
                  <a:pt x="7" y="1"/>
                  <a:pt x="7" y="1"/>
                  <a:pt x="7" y="1"/>
                </a:cubicBezTo>
                <a:cubicBezTo>
                  <a:pt x="0" y="0"/>
                  <a:pt x="0" y="0"/>
                  <a:pt x="0" y="0"/>
                </a:cubicBezTo>
                <a:cubicBezTo>
                  <a:pt x="2" y="4"/>
                  <a:pt x="2" y="4"/>
                  <a:pt x="2" y="4"/>
                </a:cubicBezTo>
                <a:cubicBezTo>
                  <a:pt x="4" y="4"/>
                  <a:pt x="5" y="4"/>
                  <a:pt x="5"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8" name="Freeform 191"/>
          <p:cNvSpPr/>
          <p:nvPr/>
        </p:nvSpPr>
        <p:spPr bwMode="auto">
          <a:xfrm>
            <a:off x="1025525" y="3648075"/>
            <a:ext cx="117475" cy="139700"/>
          </a:xfrm>
          <a:custGeom>
            <a:avLst/>
            <a:gdLst>
              <a:gd name="T0" fmla="*/ 37 w 52"/>
              <a:gd name="T1" fmla="*/ 4 h 62"/>
              <a:gd name="T2" fmla="*/ 37 w 52"/>
              <a:gd name="T3" fmla="*/ 9 h 62"/>
              <a:gd name="T4" fmla="*/ 28 w 52"/>
              <a:gd name="T5" fmla="*/ 16 h 62"/>
              <a:gd name="T6" fmla="*/ 6 w 52"/>
              <a:gd name="T7" fmla="*/ 46 h 62"/>
              <a:gd name="T8" fmla="*/ 6 w 52"/>
              <a:gd name="T9" fmla="*/ 58 h 62"/>
              <a:gd name="T10" fmla="*/ 18 w 52"/>
              <a:gd name="T11" fmla="*/ 55 h 62"/>
              <a:gd name="T12" fmla="*/ 40 w 52"/>
              <a:gd name="T13" fmla="*/ 24 h 62"/>
              <a:gd name="T14" fmla="*/ 44 w 52"/>
              <a:gd name="T15" fmla="*/ 14 h 62"/>
              <a:gd name="T16" fmla="*/ 49 w 52"/>
              <a:gd name="T17" fmla="*/ 12 h 62"/>
              <a:gd name="T18" fmla="*/ 52 w 52"/>
              <a:gd name="T19" fmla="*/ 8 h 62"/>
              <a:gd name="T20" fmla="*/ 40 w 52"/>
              <a:gd name="T21" fmla="*/ 0 h 62"/>
              <a:gd name="T22" fmla="*/ 37 w 52"/>
              <a:gd name="T2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62">
                <a:moveTo>
                  <a:pt x="37" y="4"/>
                </a:moveTo>
                <a:cubicBezTo>
                  <a:pt x="37" y="9"/>
                  <a:pt x="37" y="9"/>
                  <a:pt x="37" y="9"/>
                </a:cubicBezTo>
                <a:cubicBezTo>
                  <a:pt x="35" y="10"/>
                  <a:pt x="31" y="12"/>
                  <a:pt x="28" y="16"/>
                </a:cubicBezTo>
                <a:cubicBezTo>
                  <a:pt x="24" y="21"/>
                  <a:pt x="6" y="46"/>
                  <a:pt x="6" y="46"/>
                </a:cubicBezTo>
                <a:cubicBezTo>
                  <a:pt x="6" y="46"/>
                  <a:pt x="0" y="54"/>
                  <a:pt x="6" y="58"/>
                </a:cubicBezTo>
                <a:cubicBezTo>
                  <a:pt x="12" y="62"/>
                  <a:pt x="18" y="55"/>
                  <a:pt x="18" y="55"/>
                </a:cubicBezTo>
                <a:cubicBezTo>
                  <a:pt x="18" y="55"/>
                  <a:pt x="36" y="29"/>
                  <a:pt x="40" y="24"/>
                </a:cubicBezTo>
                <a:cubicBezTo>
                  <a:pt x="43" y="20"/>
                  <a:pt x="44" y="16"/>
                  <a:pt x="44" y="14"/>
                </a:cubicBezTo>
                <a:cubicBezTo>
                  <a:pt x="49" y="12"/>
                  <a:pt x="49" y="12"/>
                  <a:pt x="49" y="12"/>
                </a:cubicBezTo>
                <a:cubicBezTo>
                  <a:pt x="52" y="8"/>
                  <a:pt x="52" y="8"/>
                  <a:pt x="52" y="8"/>
                </a:cubicBezTo>
                <a:cubicBezTo>
                  <a:pt x="40" y="0"/>
                  <a:pt x="40" y="0"/>
                  <a:pt x="40" y="0"/>
                </a:cubicBezTo>
                <a:lnTo>
                  <a:pt x="37"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79" name="Freeform 192"/>
          <p:cNvSpPr/>
          <p:nvPr/>
        </p:nvSpPr>
        <p:spPr bwMode="auto">
          <a:xfrm>
            <a:off x="1403350" y="3494088"/>
            <a:ext cx="463550" cy="419100"/>
          </a:xfrm>
          <a:custGeom>
            <a:avLst/>
            <a:gdLst>
              <a:gd name="T0" fmla="*/ 204 w 206"/>
              <a:gd name="T1" fmla="*/ 28 h 186"/>
              <a:gd name="T2" fmla="*/ 169 w 206"/>
              <a:gd name="T3" fmla="*/ 13 h 186"/>
              <a:gd name="T4" fmla="*/ 165 w 206"/>
              <a:gd name="T5" fmla="*/ 11 h 186"/>
              <a:gd name="T6" fmla="*/ 146 w 206"/>
              <a:gd name="T7" fmla="*/ 2 h 186"/>
              <a:gd name="T8" fmla="*/ 133 w 206"/>
              <a:gd name="T9" fmla="*/ 0 h 186"/>
              <a:gd name="T10" fmla="*/ 132 w 206"/>
              <a:gd name="T11" fmla="*/ 5 h 186"/>
              <a:gd name="T12" fmla="*/ 144 w 206"/>
              <a:gd name="T13" fmla="*/ 8 h 186"/>
              <a:gd name="T14" fmla="*/ 162 w 206"/>
              <a:gd name="T15" fmla="*/ 16 h 186"/>
              <a:gd name="T16" fmla="*/ 167 w 206"/>
              <a:gd name="T17" fmla="*/ 18 h 186"/>
              <a:gd name="T18" fmla="*/ 199 w 206"/>
              <a:gd name="T19" fmla="*/ 33 h 186"/>
              <a:gd name="T20" fmla="*/ 187 w 206"/>
              <a:gd name="T21" fmla="*/ 73 h 186"/>
              <a:gd name="T22" fmla="*/ 164 w 206"/>
              <a:gd name="T23" fmla="*/ 64 h 186"/>
              <a:gd name="T24" fmla="*/ 159 w 206"/>
              <a:gd name="T25" fmla="*/ 62 h 186"/>
              <a:gd name="T26" fmla="*/ 159 w 206"/>
              <a:gd name="T27" fmla="*/ 67 h 186"/>
              <a:gd name="T28" fmla="*/ 160 w 206"/>
              <a:gd name="T29" fmla="*/ 81 h 186"/>
              <a:gd name="T30" fmla="*/ 130 w 206"/>
              <a:gd name="T31" fmla="*/ 178 h 186"/>
              <a:gd name="T32" fmla="*/ 89 w 206"/>
              <a:gd name="T33" fmla="*/ 165 h 186"/>
              <a:gd name="T34" fmla="*/ 74 w 206"/>
              <a:gd name="T35" fmla="*/ 166 h 186"/>
              <a:gd name="T36" fmla="*/ 14 w 206"/>
              <a:gd name="T37" fmla="*/ 152 h 186"/>
              <a:gd name="T38" fmla="*/ 50 w 206"/>
              <a:gd name="T39" fmla="*/ 66 h 186"/>
              <a:gd name="T40" fmla="*/ 51 w 206"/>
              <a:gd name="T41" fmla="*/ 59 h 186"/>
              <a:gd name="T42" fmla="*/ 46 w 206"/>
              <a:gd name="T43" fmla="*/ 64 h 186"/>
              <a:gd name="T44" fmla="*/ 24 w 206"/>
              <a:gd name="T45" fmla="*/ 75 h 186"/>
              <a:gd name="T46" fmla="*/ 7 w 206"/>
              <a:gd name="T47" fmla="*/ 42 h 186"/>
              <a:gd name="T48" fmla="*/ 31 w 206"/>
              <a:gd name="T49" fmla="*/ 28 h 186"/>
              <a:gd name="T50" fmla="*/ 73 w 206"/>
              <a:gd name="T51" fmla="*/ 6 h 186"/>
              <a:gd name="T52" fmla="*/ 72 w 206"/>
              <a:gd name="T53" fmla="*/ 0 h 186"/>
              <a:gd name="T54" fmla="*/ 27 w 206"/>
              <a:gd name="T55" fmla="*/ 23 h 186"/>
              <a:gd name="T56" fmla="*/ 2 w 206"/>
              <a:gd name="T57" fmla="*/ 38 h 186"/>
              <a:gd name="T58" fmla="*/ 0 w 206"/>
              <a:gd name="T59" fmla="*/ 39 h 186"/>
              <a:gd name="T60" fmla="*/ 21 w 206"/>
              <a:gd name="T61" fmla="*/ 82 h 186"/>
              <a:gd name="T62" fmla="*/ 23 w 206"/>
              <a:gd name="T63" fmla="*/ 81 h 186"/>
              <a:gd name="T64" fmla="*/ 44 w 206"/>
              <a:gd name="T65" fmla="*/ 72 h 186"/>
              <a:gd name="T66" fmla="*/ 8 w 206"/>
              <a:gd name="T67" fmla="*/ 150 h 186"/>
              <a:gd name="T68" fmla="*/ 6 w 206"/>
              <a:gd name="T69" fmla="*/ 152 h 186"/>
              <a:gd name="T70" fmla="*/ 8 w 206"/>
              <a:gd name="T71" fmla="*/ 154 h 186"/>
              <a:gd name="T72" fmla="*/ 75 w 206"/>
              <a:gd name="T73" fmla="*/ 171 h 186"/>
              <a:gd name="T74" fmla="*/ 89 w 206"/>
              <a:gd name="T75" fmla="*/ 171 h 186"/>
              <a:gd name="T76" fmla="*/ 129 w 206"/>
              <a:gd name="T77" fmla="*/ 184 h 186"/>
              <a:gd name="T78" fmla="*/ 131 w 206"/>
              <a:gd name="T79" fmla="*/ 186 h 186"/>
              <a:gd name="T80" fmla="*/ 132 w 206"/>
              <a:gd name="T81" fmla="*/ 184 h 186"/>
              <a:gd name="T82" fmla="*/ 165 w 206"/>
              <a:gd name="T83" fmla="*/ 82 h 186"/>
              <a:gd name="T84" fmla="*/ 165 w 206"/>
              <a:gd name="T85" fmla="*/ 72 h 186"/>
              <a:gd name="T86" fmla="*/ 188 w 206"/>
              <a:gd name="T87" fmla="*/ 79 h 186"/>
              <a:gd name="T88" fmla="*/ 191 w 206"/>
              <a:gd name="T89" fmla="*/ 79 h 186"/>
              <a:gd name="T90" fmla="*/ 206 w 206"/>
              <a:gd name="T91" fmla="*/ 29 h 186"/>
              <a:gd name="T92" fmla="*/ 204 w 206"/>
              <a:gd name="T93"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6" h="186">
                <a:moveTo>
                  <a:pt x="204" y="28"/>
                </a:moveTo>
                <a:cubicBezTo>
                  <a:pt x="203" y="28"/>
                  <a:pt x="191" y="25"/>
                  <a:pt x="169" y="13"/>
                </a:cubicBezTo>
                <a:cubicBezTo>
                  <a:pt x="165" y="11"/>
                  <a:pt x="165" y="11"/>
                  <a:pt x="165" y="11"/>
                </a:cubicBezTo>
                <a:cubicBezTo>
                  <a:pt x="157" y="7"/>
                  <a:pt x="152" y="4"/>
                  <a:pt x="146" y="2"/>
                </a:cubicBezTo>
                <a:cubicBezTo>
                  <a:pt x="141" y="1"/>
                  <a:pt x="136" y="0"/>
                  <a:pt x="133" y="0"/>
                </a:cubicBezTo>
                <a:cubicBezTo>
                  <a:pt x="132" y="1"/>
                  <a:pt x="132" y="3"/>
                  <a:pt x="132" y="5"/>
                </a:cubicBezTo>
                <a:cubicBezTo>
                  <a:pt x="135" y="6"/>
                  <a:pt x="140" y="6"/>
                  <a:pt x="144" y="8"/>
                </a:cubicBezTo>
                <a:cubicBezTo>
                  <a:pt x="149" y="9"/>
                  <a:pt x="155" y="12"/>
                  <a:pt x="162" y="16"/>
                </a:cubicBezTo>
                <a:cubicBezTo>
                  <a:pt x="167" y="18"/>
                  <a:pt x="167" y="18"/>
                  <a:pt x="167" y="18"/>
                </a:cubicBezTo>
                <a:cubicBezTo>
                  <a:pt x="183" y="27"/>
                  <a:pt x="194" y="31"/>
                  <a:pt x="199" y="33"/>
                </a:cubicBezTo>
                <a:cubicBezTo>
                  <a:pt x="198" y="37"/>
                  <a:pt x="188" y="69"/>
                  <a:pt x="187" y="73"/>
                </a:cubicBezTo>
                <a:cubicBezTo>
                  <a:pt x="182" y="72"/>
                  <a:pt x="171" y="69"/>
                  <a:pt x="164" y="64"/>
                </a:cubicBezTo>
                <a:cubicBezTo>
                  <a:pt x="159" y="62"/>
                  <a:pt x="159" y="62"/>
                  <a:pt x="159" y="62"/>
                </a:cubicBezTo>
                <a:cubicBezTo>
                  <a:pt x="159" y="67"/>
                  <a:pt x="159" y="67"/>
                  <a:pt x="159" y="67"/>
                </a:cubicBezTo>
                <a:cubicBezTo>
                  <a:pt x="159" y="67"/>
                  <a:pt x="160" y="73"/>
                  <a:pt x="160" y="81"/>
                </a:cubicBezTo>
                <a:cubicBezTo>
                  <a:pt x="160" y="104"/>
                  <a:pt x="156" y="153"/>
                  <a:pt x="130" y="178"/>
                </a:cubicBezTo>
                <a:cubicBezTo>
                  <a:pt x="125" y="174"/>
                  <a:pt x="109" y="165"/>
                  <a:pt x="89" y="165"/>
                </a:cubicBezTo>
                <a:cubicBezTo>
                  <a:pt x="85" y="165"/>
                  <a:pt x="80" y="165"/>
                  <a:pt x="74" y="166"/>
                </a:cubicBezTo>
                <a:cubicBezTo>
                  <a:pt x="55" y="167"/>
                  <a:pt x="33" y="169"/>
                  <a:pt x="14" y="152"/>
                </a:cubicBezTo>
                <a:cubicBezTo>
                  <a:pt x="22" y="143"/>
                  <a:pt x="49" y="109"/>
                  <a:pt x="50" y="66"/>
                </a:cubicBezTo>
                <a:cubicBezTo>
                  <a:pt x="51" y="59"/>
                  <a:pt x="51" y="59"/>
                  <a:pt x="51" y="59"/>
                </a:cubicBezTo>
                <a:cubicBezTo>
                  <a:pt x="46" y="64"/>
                  <a:pt x="46" y="64"/>
                  <a:pt x="46" y="64"/>
                </a:cubicBezTo>
                <a:cubicBezTo>
                  <a:pt x="46" y="64"/>
                  <a:pt x="38" y="71"/>
                  <a:pt x="24" y="75"/>
                </a:cubicBezTo>
                <a:cubicBezTo>
                  <a:pt x="22" y="72"/>
                  <a:pt x="10" y="47"/>
                  <a:pt x="7" y="42"/>
                </a:cubicBezTo>
                <a:cubicBezTo>
                  <a:pt x="12" y="40"/>
                  <a:pt x="23" y="35"/>
                  <a:pt x="31" y="28"/>
                </a:cubicBezTo>
                <a:cubicBezTo>
                  <a:pt x="53" y="10"/>
                  <a:pt x="63" y="8"/>
                  <a:pt x="73" y="6"/>
                </a:cubicBezTo>
                <a:cubicBezTo>
                  <a:pt x="73" y="4"/>
                  <a:pt x="72" y="2"/>
                  <a:pt x="72" y="0"/>
                </a:cubicBezTo>
                <a:cubicBezTo>
                  <a:pt x="61" y="2"/>
                  <a:pt x="50" y="5"/>
                  <a:pt x="27" y="23"/>
                </a:cubicBezTo>
                <a:cubicBezTo>
                  <a:pt x="17" y="32"/>
                  <a:pt x="3" y="38"/>
                  <a:pt x="2" y="38"/>
                </a:cubicBezTo>
                <a:cubicBezTo>
                  <a:pt x="0" y="39"/>
                  <a:pt x="0" y="39"/>
                  <a:pt x="0" y="39"/>
                </a:cubicBezTo>
                <a:cubicBezTo>
                  <a:pt x="21" y="82"/>
                  <a:pt x="21" y="82"/>
                  <a:pt x="21" y="82"/>
                </a:cubicBezTo>
                <a:cubicBezTo>
                  <a:pt x="23" y="81"/>
                  <a:pt x="23" y="81"/>
                  <a:pt x="23" y="81"/>
                </a:cubicBezTo>
                <a:cubicBezTo>
                  <a:pt x="33" y="79"/>
                  <a:pt x="40" y="75"/>
                  <a:pt x="44" y="72"/>
                </a:cubicBezTo>
                <a:cubicBezTo>
                  <a:pt x="40" y="116"/>
                  <a:pt x="8" y="150"/>
                  <a:pt x="8" y="150"/>
                </a:cubicBezTo>
                <a:cubicBezTo>
                  <a:pt x="6" y="152"/>
                  <a:pt x="6" y="152"/>
                  <a:pt x="6" y="152"/>
                </a:cubicBezTo>
                <a:cubicBezTo>
                  <a:pt x="8" y="154"/>
                  <a:pt x="8" y="154"/>
                  <a:pt x="8" y="154"/>
                </a:cubicBezTo>
                <a:cubicBezTo>
                  <a:pt x="29" y="175"/>
                  <a:pt x="54" y="173"/>
                  <a:pt x="75" y="171"/>
                </a:cubicBezTo>
                <a:cubicBezTo>
                  <a:pt x="80" y="171"/>
                  <a:pt x="85" y="171"/>
                  <a:pt x="89" y="171"/>
                </a:cubicBezTo>
                <a:cubicBezTo>
                  <a:pt x="111" y="171"/>
                  <a:pt x="129" y="184"/>
                  <a:pt x="129" y="184"/>
                </a:cubicBezTo>
                <a:cubicBezTo>
                  <a:pt x="131" y="186"/>
                  <a:pt x="131" y="186"/>
                  <a:pt x="131" y="186"/>
                </a:cubicBezTo>
                <a:cubicBezTo>
                  <a:pt x="132" y="184"/>
                  <a:pt x="132" y="184"/>
                  <a:pt x="132" y="184"/>
                </a:cubicBezTo>
                <a:cubicBezTo>
                  <a:pt x="162" y="158"/>
                  <a:pt x="165" y="107"/>
                  <a:pt x="165" y="82"/>
                </a:cubicBezTo>
                <a:cubicBezTo>
                  <a:pt x="165" y="78"/>
                  <a:pt x="165" y="74"/>
                  <a:pt x="165" y="72"/>
                </a:cubicBezTo>
                <a:cubicBezTo>
                  <a:pt x="176" y="77"/>
                  <a:pt x="188" y="79"/>
                  <a:pt x="188" y="79"/>
                </a:cubicBezTo>
                <a:cubicBezTo>
                  <a:pt x="191" y="79"/>
                  <a:pt x="191" y="79"/>
                  <a:pt x="191" y="79"/>
                </a:cubicBezTo>
                <a:cubicBezTo>
                  <a:pt x="206" y="29"/>
                  <a:pt x="206" y="29"/>
                  <a:pt x="206" y="29"/>
                </a:cubicBezTo>
                <a:lnTo>
                  <a:pt x="204" y="2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0" name="Freeform 193"/>
          <p:cNvSpPr/>
          <p:nvPr/>
        </p:nvSpPr>
        <p:spPr bwMode="auto">
          <a:xfrm>
            <a:off x="1574800" y="3489325"/>
            <a:ext cx="117475" cy="60325"/>
          </a:xfrm>
          <a:custGeom>
            <a:avLst/>
            <a:gdLst>
              <a:gd name="T0" fmla="*/ 27 w 52"/>
              <a:gd name="T1" fmla="*/ 27 h 27"/>
              <a:gd name="T2" fmla="*/ 51 w 52"/>
              <a:gd name="T3" fmla="*/ 8 h 27"/>
              <a:gd name="T4" fmla="*/ 52 w 52"/>
              <a:gd name="T5" fmla="*/ 1 h 27"/>
              <a:gd name="T6" fmla="*/ 49 w 52"/>
              <a:gd name="T7" fmla="*/ 1 h 27"/>
              <a:gd name="T8" fmla="*/ 47 w 52"/>
              <a:gd name="T9" fmla="*/ 1 h 27"/>
              <a:gd name="T10" fmla="*/ 46 w 52"/>
              <a:gd name="T11" fmla="*/ 3 h 27"/>
              <a:gd name="T12" fmla="*/ 27 w 52"/>
              <a:gd name="T13" fmla="*/ 21 h 27"/>
              <a:gd name="T14" fmla="*/ 6 w 52"/>
              <a:gd name="T15" fmla="*/ 3 h 27"/>
              <a:gd name="T16" fmla="*/ 6 w 52"/>
              <a:gd name="T17" fmla="*/ 0 h 27"/>
              <a:gd name="T18" fmla="*/ 3 w 52"/>
              <a:gd name="T19" fmla="*/ 1 h 27"/>
              <a:gd name="T20" fmla="*/ 0 w 52"/>
              <a:gd name="T21" fmla="*/ 1 h 27"/>
              <a:gd name="T22" fmla="*/ 3 w 52"/>
              <a:gd name="T23" fmla="*/ 11 h 27"/>
              <a:gd name="T24" fmla="*/ 27 w 52"/>
              <a:gd name="T2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7">
                <a:moveTo>
                  <a:pt x="27" y="27"/>
                </a:moveTo>
                <a:cubicBezTo>
                  <a:pt x="41" y="27"/>
                  <a:pt x="49" y="16"/>
                  <a:pt x="51" y="8"/>
                </a:cubicBezTo>
                <a:cubicBezTo>
                  <a:pt x="52" y="6"/>
                  <a:pt x="52" y="3"/>
                  <a:pt x="52" y="1"/>
                </a:cubicBezTo>
                <a:cubicBezTo>
                  <a:pt x="51" y="1"/>
                  <a:pt x="49" y="1"/>
                  <a:pt x="49" y="1"/>
                </a:cubicBezTo>
                <a:cubicBezTo>
                  <a:pt x="47" y="1"/>
                  <a:pt x="47" y="1"/>
                  <a:pt x="47" y="1"/>
                </a:cubicBezTo>
                <a:cubicBezTo>
                  <a:pt x="46" y="3"/>
                  <a:pt x="46" y="3"/>
                  <a:pt x="46" y="3"/>
                </a:cubicBezTo>
                <a:cubicBezTo>
                  <a:pt x="46" y="4"/>
                  <a:pt x="43" y="21"/>
                  <a:pt x="27" y="21"/>
                </a:cubicBezTo>
                <a:cubicBezTo>
                  <a:pt x="10" y="21"/>
                  <a:pt x="6" y="4"/>
                  <a:pt x="6" y="3"/>
                </a:cubicBezTo>
                <a:cubicBezTo>
                  <a:pt x="6" y="0"/>
                  <a:pt x="6" y="0"/>
                  <a:pt x="6" y="0"/>
                </a:cubicBezTo>
                <a:cubicBezTo>
                  <a:pt x="3" y="1"/>
                  <a:pt x="3" y="1"/>
                  <a:pt x="3" y="1"/>
                </a:cubicBezTo>
                <a:cubicBezTo>
                  <a:pt x="0" y="1"/>
                  <a:pt x="0" y="1"/>
                  <a:pt x="0" y="1"/>
                </a:cubicBezTo>
                <a:cubicBezTo>
                  <a:pt x="1" y="4"/>
                  <a:pt x="2" y="8"/>
                  <a:pt x="3" y="11"/>
                </a:cubicBezTo>
                <a:cubicBezTo>
                  <a:pt x="6" y="19"/>
                  <a:pt x="14" y="27"/>
                  <a:pt x="27" y="2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1" name="Freeform 194"/>
          <p:cNvSpPr/>
          <p:nvPr/>
        </p:nvSpPr>
        <p:spPr bwMode="auto">
          <a:xfrm>
            <a:off x="1536700" y="3667125"/>
            <a:ext cx="22225" cy="23813"/>
          </a:xfrm>
          <a:custGeom>
            <a:avLst/>
            <a:gdLst>
              <a:gd name="T0" fmla="*/ 5 w 10"/>
              <a:gd name="T1" fmla="*/ 0 h 10"/>
              <a:gd name="T2" fmla="*/ 0 w 10"/>
              <a:gd name="T3" fmla="*/ 0 h 10"/>
              <a:gd name="T4" fmla="*/ 10 w 10"/>
              <a:gd name="T5" fmla="*/ 10 h 10"/>
              <a:gd name="T6" fmla="*/ 10 w 10"/>
              <a:gd name="T7" fmla="*/ 5 h 10"/>
              <a:gd name="T8" fmla="*/ 5 w 10"/>
              <a:gd name="T9" fmla="*/ 0 h 10"/>
            </a:gdLst>
            <a:ahLst/>
            <a:cxnLst>
              <a:cxn ang="0">
                <a:pos x="T0" y="T1"/>
              </a:cxn>
              <a:cxn ang="0">
                <a:pos x="T2" y="T3"/>
              </a:cxn>
              <a:cxn ang="0">
                <a:pos x="T4" y="T5"/>
              </a:cxn>
              <a:cxn ang="0">
                <a:pos x="T6" y="T7"/>
              </a:cxn>
              <a:cxn ang="0">
                <a:pos x="T8" y="T9"/>
              </a:cxn>
            </a:cxnLst>
            <a:rect l="0" t="0" r="r" b="b"/>
            <a:pathLst>
              <a:path w="10" h="10">
                <a:moveTo>
                  <a:pt x="5" y="0"/>
                </a:moveTo>
                <a:cubicBezTo>
                  <a:pt x="0" y="0"/>
                  <a:pt x="0" y="0"/>
                  <a:pt x="0" y="0"/>
                </a:cubicBezTo>
                <a:cubicBezTo>
                  <a:pt x="0" y="4"/>
                  <a:pt x="1" y="9"/>
                  <a:pt x="10" y="10"/>
                </a:cubicBezTo>
                <a:cubicBezTo>
                  <a:pt x="10" y="5"/>
                  <a:pt x="10" y="5"/>
                  <a:pt x="10" y="5"/>
                </a:cubicBezTo>
                <a:cubicBezTo>
                  <a:pt x="6" y="5"/>
                  <a:pt x="5" y="2"/>
                  <a:pt x="5"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2" name="Freeform 195"/>
          <p:cNvSpPr/>
          <p:nvPr/>
        </p:nvSpPr>
        <p:spPr bwMode="auto">
          <a:xfrm>
            <a:off x="1536700" y="3624263"/>
            <a:ext cx="22225" cy="39687"/>
          </a:xfrm>
          <a:custGeom>
            <a:avLst/>
            <a:gdLst>
              <a:gd name="T0" fmla="*/ 8 w 10"/>
              <a:gd name="T1" fmla="*/ 11 h 17"/>
              <a:gd name="T2" fmla="*/ 5 w 10"/>
              <a:gd name="T3" fmla="*/ 8 h 17"/>
              <a:gd name="T4" fmla="*/ 10 w 10"/>
              <a:gd name="T5" fmla="*/ 4 h 17"/>
              <a:gd name="T6" fmla="*/ 10 w 10"/>
              <a:gd name="T7" fmla="*/ 0 h 17"/>
              <a:gd name="T8" fmla="*/ 0 w 10"/>
              <a:gd name="T9" fmla="*/ 8 h 17"/>
              <a:gd name="T10" fmla="*/ 8 w 10"/>
              <a:gd name="T11" fmla="*/ 16 h 17"/>
              <a:gd name="T12" fmla="*/ 10 w 10"/>
              <a:gd name="T13" fmla="*/ 17 h 17"/>
              <a:gd name="T14" fmla="*/ 10 w 10"/>
              <a:gd name="T15" fmla="*/ 11 h 17"/>
              <a:gd name="T16" fmla="*/ 8 w 10"/>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7">
                <a:moveTo>
                  <a:pt x="8" y="11"/>
                </a:moveTo>
                <a:cubicBezTo>
                  <a:pt x="7" y="10"/>
                  <a:pt x="5" y="10"/>
                  <a:pt x="5" y="8"/>
                </a:cubicBezTo>
                <a:cubicBezTo>
                  <a:pt x="5" y="5"/>
                  <a:pt x="8" y="4"/>
                  <a:pt x="10" y="4"/>
                </a:cubicBezTo>
                <a:cubicBezTo>
                  <a:pt x="10" y="0"/>
                  <a:pt x="10" y="0"/>
                  <a:pt x="10" y="0"/>
                </a:cubicBezTo>
                <a:cubicBezTo>
                  <a:pt x="2" y="0"/>
                  <a:pt x="0" y="5"/>
                  <a:pt x="0" y="8"/>
                </a:cubicBezTo>
                <a:cubicBezTo>
                  <a:pt x="0" y="14"/>
                  <a:pt x="4" y="15"/>
                  <a:pt x="8" y="16"/>
                </a:cubicBezTo>
                <a:cubicBezTo>
                  <a:pt x="10" y="17"/>
                  <a:pt x="10" y="17"/>
                  <a:pt x="10" y="17"/>
                </a:cubicBezTo>
                <a:cubicBezTo>
                  <a:pt x="10" y="11"/>
                  <a:pt x="10" y="11"/>
                  <a:pt x="10" y="11"/>
                </a:cubicBezTo>
                <a:lnTo>
                  <a:pt x="8"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3" name="Freeform 196"/>
          <p:cNvSpPr/>
          <p:nvPr/>
        </p:nvSpPr>
        <p:spPr bwMode="auto">
          <a:xfrm>
            <a:off x="1560513" y="3624263"/>
            <a:ext cx="20637" cy="20637"/>
          </a:xfrm>
          <a:custGeom>
            <a:avLst/>
            <a:gdLst>
              <a:gd name="T0" fmla="*/ 4 w 9"/>
              <a:gd name="T1" fmla="*/ 9 h 9"/>
              <a:gd name="T2" fmla="*/ 9 w 9"/>
              <a:gd name="T3" fmla="*/ 9 h 9"/>
              <a:gd name="T4" fmla="*/ 0 w 9"/>
              <a:gd name="T5" fmla="*/ 0 h 9"/>
              <a:gd name="T6" fmla="*/ 0 w 9"/>
              <a:gd name="T7" fmla="*/ 4 h 9"/>
              <a:gd name="T8" fmla="*/ 4 w 9"/>
              <a:gd name="T9" fmla="*/ 9 h 9"/>
            </a:gdLst>
            <a:ahLst/>
            <a:cxnLst>
              <a:cxn ang="0">
                <a:pos x="T0" y="T1"/>
              </a:cxn>
              <a:cxn ang="0">
                <a:pos x="T2" y="T3"/>
              </a:cxn>
              <a:cxn ang="0">
                <a:pos x="T4" y="T5"/>
              </a:cxn>
              <a:cxn ang="0">
                <a:pos x="T6" y="T7"/>
              </a:cxn>
              <a:cxn ang="0">
                <a:pos x="T8" y="T9"/>
              </a:cxn>
            </a:cxnLst>
            <a:rect l="0" t="0" r="r" b="b"/>
            <a:pathLst>
              <a:path w="9" h="9">
                <a:moveTo>
                  <a:pt x="4" y="9"/>
                </a:moveTo>
                <a:cubicBezTo>
                  <a:pt x="9" y="9"/>
                  <a:pt x="9" y="9"/>
                  <a:pt x="9" y="9"/>
                </a:cubicBezTo>
                <a:cubicBezTo>
                  <a:pt x="9" y="5"/>
                  <a:pt x="7" y="0"/>
                  <a:pt x="0" y="0"/>
                </a:cubicBezTo>
                <a:cubicBezTo>
                  <a:pt x="0" y="4"/>
                  <a:pt x="0" y="4"/>
                  <a:pt x="0" y="4"/>
                </a:cubicBezTo>
                <a:cubicBezTo>
                  <a:pt x="3" y="5"/>
                  <a:pt x="4" y="7"/>
                  <a:pt x="4"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4" name="Freeform 197"/>
          <p:cNvSpPr/>
          <p:nvPr/>
        </p:nvSpPr>
        <p:spPr bwMode="auto">
          <a:xfrm>
            <a:off x="1560513" y="3649663"/>
            <a:ext cx="22225" cy="41275"/>
          </a:xfrm>
          <a:custGeom>
            <a:avLst/>
            <a:gdLst>
              <a:gd name="T0" fmla="*/ 3 w 10"/>
              <a:gd name="T1" fmla="*/ 1 h 18"/>
              <a:gd name="T2" fmla="*/ 0 w 10"/>
              <a:gd name="T3" fmla="*/ 0 h 18"/>
              <a:gd name="T4" fmla="*/ 0 w 10"/>
              <a:gd name="T5" fmla="*/ 6 h 18"/>
              <a:gd name="T6" fmla="*/ 0 w 10"/>
              <a:gd name="T7" fmla="*/ 6 h 18"/>
              <a:gd name="T8" fmla="*/ 5 w 10"/>
              <a:gd name="T9" fmla="*/ 9 h 18"/>
              <a:gd name="T10" fmla="*/ 0 w 10"/>
              <a:gd name="T11" fmla="*/ 13 h 18"/>
              <a:gd name="T12" fmla="*/ 0 w 10"/>
              <a:gd name="T13" fmla="*/ 18 h 18"/>
              <a:gd name="T14" fmla="*/ 10 w 10"/>
              <a:gd name="T15" fmla="*/ 9 h 18"/>
              <a:gd name="T16" fmla="*/ 3 w 10"/>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3" y="1"/>
                </a:moveTo>
                <a:cubicBezTo>
                  <a:pt x="0" y="0"/>
                  <a:pt x="0" y="0"/>
                  <a:pt x="0" y="0"/>
                </a:cubicBezTo>
                <a:cubicBezTo>
                  <a:pt x="0" y="6"/>
                  <a:pt x="0" y="6"/>
                  <a:pt x="0" y="6"/>
                </a:cubicBezTo>
                <a:cubicBezTo>
                  <a:pt x="0" y="6"/>
                  <a:pt x="0" y="6"/>
                  <a:pt x="0" y="6"/>
                </a:cubicBezTo>
                <a:cubicBezTo>
                  <a:pt x="3" y="7"/>
                  <a:pt x="5" y="7"/>
                  <a:pt x="5" y="9"/>
                </a:cubicBezTo>
                <a:cubicBezTo>
                  <a:pt x="5" y="12"/>
                  <a:pt x="2" y="13"/>
                  <a:pt x="0" y="13"/>
                </a:cubicBezTo>
                <a:cubicBezTo>
                  <a:pt x="0" y="18"/>
                  <a:pt x="0" y="18"/>
                  <a:pt x="0" y="18"/>
                </a:cubicBezTo>
                <a:cubicBezTo>
                  <a:pt x="2" y="18"/>
                  <a:pt x="10" y="17"/>
                  <a:pt x="10" y="9"/>
                </a:cubicBezTo>
                <a:cubicBezTo>
                  <a:pt x="10" y="4"/>
                  <a:pt x="6" y="2"/>
                  <a:pt x="3"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5" name="Freeform 198"/>
          <p:cNvSpPr/>
          <p:nvPr/>
        </p:nvSpPr>
        <p:spPr bwMode="auto">
          <a:xfrm>
            <a:off x="1609725" y="3624263"/>
            <a:ext cx="31750" cy="63500"/>
          </a:xfrm>
          <a:custGeom>
            <a:avLst/>
            <a:gdLst>
              <a:gd name="T0" fmla="*/ 8 w 20"/>
              <a:gd name="T1" fmla="*/ 0 h 40"/>
              <a:gd name="T2" fmla="*/ 0 w 20"/>
              <a:gd name="T3" fmla="*/ 0 h 40"/>
              <a:gd name="T4" fmla="*/ 12 w 20"/>
              <a:gd name="T5" fmla="*/ 40 h 40"/>
              <a:gd name="T6" fmla="*/ 20 w 20"/>
              <a:gd name="T7" fmla="*/ 40 h 40"/>
              <a:gd name="T8" fmla="*/ 8 w 20"/>
              <a:gd name="T9" fmla="*/ 0 h 40"/>
            </a:gdLst>
            <a:ahLst/>
            <a:cxnLst>
              <a:cxn ang="0">
                <a:pos x="T0" y="T1"/>
              </a:cxn>
              <a:cxn ang="0">
                <a:pos x="T2" y="T3"/>
              </a:cxn>
              <a:cxn ang="0">
                <a:pos x="T4" y="T5"/>
              </a:cxn>
              <a:cxn ang="0">
                <a:pos x="T6" y="T7"/>
              </a:cxn>
              <a:cxn ang="0">
                <a:pos x="T8" y="T9"/>
              </a:cxn>
            </a:cxnLst>
            <a:rect l="0" t="0" r="r" b="b"/>
            <a:pathLst>
              <a:path w="20" h="40">
                <a:moveTo>
                  <a:pt x="8" y="0"/>
                </a:moveTo>
                <a:lnTo>
                  <a:pt x="0" y="0"/>
                </a:lnTo>
                <a:lnTo>
                  <a:pt x="12" y="40"/>
                </a:lnTo>
                <a:lnTo>
                  <a:pt x="20" y="40"/>
                </a:lnTo>
                <a:lnTo>
                  <a:pt x="8"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6" name="Freeform 199"/>
          <p:cNvSpPr/>
          <p:nvPr/>
        </p:nvSpPr>
        <p:spPr bwMode="auto">
          <a:xfrm>
            <a:off x="1587500" y="3627438"/>
            <a:ext cx="34925" cy="60325"/>
          </a:xfrm>
          <a:custGeom>
            <a:avLst/>
            <a:gdLst>
              <a:gd name="T0" fmla="*/ 12 w 22"/>
              <a:gd name="T1" fmla="*/ 24 h 38"/>
              <a:gd name="T2" fmla="*/ 16 w 22"/>
              <a:gd name="T3" fmla="*/ 11 h 38"/>
              <a:gd name="T4" fmla="*/ 13 w 22"/>
              <a:gd name="T5" fmla="*/ 0 h 38"/>
              <a:gd name="T6" fmla="*/ 0 w 22"/>
              <a:gd name="T7" fmla="*/ 38 h 38"/>
              <a:gd name="T8" fmla="*/ 7 w 22"/>
              <a:gd name="T9" fmla="*/ 38 h 38"/>
              <a:gd name="T10" fmla="*/ 10 w 22"/>
              <a:gd name="T11" fmla="*/ 30 h 38"/>
              <a:gd name="T12" fmla="*/ 22 w 22"/>
              <a:gd name="T13" fmla="*/ 30 h 38"/>
              <a:gd name="T14" fmla="*/ 20 w 22"/>
              <a:gd name="T15" fmla="*/ 24 h 38"/>
              <a:gd name="T16" fmla="*/ 12 w 22"/>
              <a:gd name="T17"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8">
                <a:moveTo>
                  <a:pt x="12" y="24"/>
                </a:moveTo>
                <a:lnTo>
                  <a:pt x="16" y="11"/>
                </a:lnTo>
                <a:lnTo>
                  <a:pt x="13" y="0"/>
                </a:lnTo>
                <a:lnTo>
                  <a:pt x="0" y="38"/>
                </a:lnTo>
                <a:lnTo>
                  <a:pt x="7" y="38"/>
                </a:lnTo>
                <a:lnTo>
                  <a:pt x="10" y="30"/>
                </a:lnTo>
                <a:lnTo>
                  <a:pt x="22" y="30"/>
                </a:lnTo>
                <a:lnTo>
                  <a:pt x="20" y="24"/>
                </a:lnTo>
                <a:lnTo>
                  <a:pt x="12"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7" name="Freeform 200"/>
          <p:cNvSpPr/>
          <p:nvPr/>
        </p:nvSpPr>
        <p:spPr bwMode="auto">
          <a:xfrm>
            <a:off x="1649413" y="3624263"/>
            <a:ext cx="39687" cy="63500"/>
          </a:xfrm>
          <a:custGeom>
            <a:avLst/>
            <a:gdLst>
              <a:gd name="T0" fmla="*/ 7 w 25"/>
              <a:gd name="T1" fmla="*/ 0 h 40"/>
              <a:gd name="T2" fmla="*/ 0 w 25"/>
              <a:gd name="T3" fmla="*/ 0 h 40"/>
              <a:gd name="T4" fmla="*/ 0 w 25"/>
              <a:gd name="T5" fmla="*/ 40 h 40"/>
              <a:gd name="T6" fmla="*/ 25 w 25"/>
              <a:gd name="T7" fmla="*/ 40 h 40"/>
              <a:gd name="T8" fmla="*/ 25 w 25"/>
              <a:gd name="T9" fmla="*/ 33 h 40"/>
              <a:gd name="T10" fmla="*/ 7 w 25"/>
              <a:gd name="T11" fmla="*/ 33 h 40"/>
              <a:gd name="T12" fmla="*/ 7 w 2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5" h="40">
                <a:moveTo>
                  <a:pt x="7" y="0"/>
                </a:moveTo>
                <a:lnTo>
                  <a:pt x="0" y="0"/>
                </a:lnTo>
                <a:lnTo>
                  <a:pt x="0" y="40"/>
                </a:lnTo>
                <a:lnTo>
                  <a:pt x="25" y="40"/>
                </a:lnTo>
                <a:lnTo>
                  <a:pt x="25" y="33"/>
                </a:lnTo>
                <a:lnTo>
                  <a:pt x="7" y="33"/>
                </a:lnTo>
                <a:lnTo>
                  <a:pt x="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8" name="Rectangle 201"/>
          <p:cNvSpPr>
            <a:spLocks noChangeArrowheads="1"/>
          </p:cNvSpPr>
          <p:nvPr/>
        </p:nvSpPr>
        <p:spPr bwMode="auto">
          <a:xfrm>
            <a:off x="1711325" y="3624263"/>
            <a:ext cx="26988" cy="1111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89" name="Rectangle 202"/>
          <p:cNvSpPr>
            <a:spLocks noChangeArrowheads="1"/>
          </p:cNvSpPr>
          <p:nvPr/>
        </p:nvSpPr>
        <p:spPr bwMode="auto">
          <a:xfrm>
            <a:off x="1711325" y="3676650"/>
            <a:ext cx="30163" cy="1111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90" name="Rectangle 203"/>
          <p:cNvSpPr>
            <a:spLocks noChangeArrowheads="1"/>
          </p:cNvSpPr>
          <p:nvPr/>
        </p:nvSpPr>
        <p:spPr bwMode="auto">
          <a:xfrm>
            <a:off x="1698625" y="3624263"/>
            <a:ext cx="11113" cy="635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91" name="Rectangle 204"/>
          <p:cNvSpPr>
            <a:spLocks noChangeArrowheads="1"/>
          </p:cNvSpPr>
          <p:nvPr/>
        </p:nvSpPr>
        <p:spPr bwMode="auto">
          <a:xfrm>
            <a:off x="1711325" y="3649663"/>
            <a:ext cx="25400" cy="1111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4" name="Freeform 206"/>
          <p:cNvSpPr/>
          <p:nvPr/>
        </p:nvSpPr>
        <p:spPr bwMode="auto">
          <a:xfrm>
            <a:off x="2247900" y="3698875"/>
            <a:ext cx="42863" cy="42863"/>
          </a:xfrm>
          <a:custGeom>
            <a:avLst/>
            <a:gdLst>
              <a:gd name="T0" fmla="*/ 16 w 19"/>
              <a:gd name="T1" fmla="*/ 19 h 19"/>
              <a:gd name="T2" fmla="*/ 19 w 19"/>
              <a:gd name="T3" fmla="*/ 19 h 19"/>
              <a:gd name="T4" fmla="*/ 0 w 19"/>
              <a:gd name="T5" fmla="*/ 0 h 19"/>
              <a:gd name="T6" fmla="*/ 0 w 19"/>
              <a:gd name="T7" fmla="*/ 3 h 19"/>
              <a:gd name="T8" fmla="*/ 16 w 19"/>
              <a:gd name="T9" fmla="*/ 19 h 19"/>
            </a:gdLst>
            <a:ahLst/>
            <a:cxnLst>
              <a:cxn ang="0">
                <a:pos x="T0" y="T1"/>
              </a:cxn>
              <a:cxn ang="0">
                <a:pos x="T2" y="T3"/>
              </a:cxn>
              <a:cxn ang="0">
                <a:pos x="T4" y="T5"/>
              </a:cxn>
              <a:cxn ang="0">
                <a:pos x="T6" y="T7"/>
              </a:cxn>
              <a:cxn ang="0">
                <a:pos x="T8" y="T9"/>
              </a:cxn>
            </a:cxnLst>
            <a:rect l="0" t="0" r="r" b="b"/>
            <a:pathLst>
              <a:path w="19" h="19">
                <a:moveTo>
                  <a:pt x="16" y="19"/>
                </a:moveTo>
                <a:cubicBezTo>
                  <a:pt x="17" y="19"/>
                  <a:pt x="18" y="19"/>
                  <a:pt x="19" y="19"/>
                </a:cubicBezTo>
                <a:cubicBezTo>
                  <a:pt x="0" y="0"/>
                  <a:pt x="0" y="0"/>
                  <a:pt x="0" y="0"/>
                </a:cubicBezTo>
                <a:cubicBezTo>
                  <a:pt x="0" y="1"/>
                  <a:pt x="0" y="2"/>
                  <a:pt x="0" y="3"/>
                </a:cubicBezTo>
                <a:cubicBezTo>
                  <a:pt x="0" y="12"/>
                  <a:pt x="7" y="19"/>
                  <a:pt x="16" y="1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5" name="Freeform 207"/>
          <p:cNvSpPr/>
          <p:nvPr/>
        </p:nvSpPr>
        <p:spPr bwMode="auto">
          <a:xfrm>
            <a:off x="2170113" y="3632200"/>
            <a:ext cx="161925" cy="150813"/>
          </a:xfrm>
          <a:custGeom>
            <a:avLst/>
            <a:gdLst>
              <a:gd name="T0" fmla="*/ 0 w 72"/>
              <a:gd name="T1" fmla="*/ 67 h 67"/>
              <a:gd name="T2" fmla="*/ 72 w 72"/>
              <a:gd name="T3" fmla="*/ 67 h 67"/>
              <a:gd name="T4" fmla="*/ 60 w 72"/>
              <a:gd name="T5" fmla="*/ 55 h 67"/>
              <a:gd name="T6" fmla="*/ 51 w 72"/>
              <a:gd name="T7" fmla="*/ 56 h 67"/>
              <a:gd name="T8" fmla="*/ 28 w 72"/>
              <a:gd name="T9" fmla="*/ 33 h 67"/>
              <a:gd name="T10" fmla="*/ 30 w 72"/>
              <a:gd name="T11" fmla="*/ 25 h 67"/>
              <a:gd name="T12" fmla="*/ 5 w 72"/>
              <a:gd name="T13" fmla="*/ 0 h 67"/>
              <a:gd name="T14" fmla="*/ 0 w 72"/>
              <a:gd name="T15" fmla="*/ 0 h 67"/>
              <a:gd name="T16" fmla="*/ 0 w 72"/>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67">
                <a:moveTo>
                  <a:pt x="0" y="67"/>
                </a:moveTo>
                <a:cubicBezTo>
                  <a:pt x="72" y="67"/>
                  <a:pt x="72" y="67"/>
                  <a:pt x="72" y="67"/>
                </a:cubicBezTo>
                <a:cubicBezTo>
                  <a:pt x="60" y="55"/>
                  <a:pt x="60" y="55"/>
                  <a:pt x="60" y="55"/>
                </a:cubicBezTo>
                <a:cubicBezTo>
                  <a:pt x="57" y="56"/>
                  <a:pt x="54" y="56"/>
                  <a:pt x="51" y="56"/>
                </a:cubicBezTo>
                <a:cubicBezTo>
                  <a:pt x="38" y="56"/>
                  <a:pt x="28" y="46"/>
                  <a:pt x="28" y="33"/>
                </a:cubicBezTo>
                <a:cubicBezTo>
                  <a:pt x="28" y="30"/>
                  <a:pt x="29" y="27"/>
                  <a:pt x="30" y="25"/>
                </a:cubicBezTo>
                <a:cubicBezTo>
                  <a:pt x="5" y="0"/>
                  <a:pt x="5" y="0"/>
                  <a:pt x="5" y="0"/>
                </a:cubicBezTo>
                <a:cubicBezTo>
                  <a:pt x="0" y="0"/>
                  <a:pt x="0" y="0"/>
                  <a:pt x="0" y="0"/>
                </a:cubicBezTo>
                <a:lnTo>
                  <a:pt x="0" y="6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6" name="Freeform 208"/>
          <p:cNvSpPr/>
          <p:nvPr/>
        </p:nvSpPr>
        <p:spPr bwMode="auto">
          <a:xfrm>
            <a:off x="2246313" y="3592513"/>
            <a:ext cx="153987" cy="173037"/>
          </a:xfrm>
          <a:custGeom>
            <a:avLst/>
            <a:gdLst>
              <a:gd name="T0" fmla="*/ 35 w 68"/>
              <a:gd name="T1" fmla="*/ 17 h 76"/>
              <a:gd name="T2" fmla="*/ 33 w 68"/>
              <a:gd name="T3" fmla="*/ 0 h 76"/>
              <a:gd name="T4" fmla="*/ 1 w 68"/>
              <a:gd name="T5" fmla="*/ 0 h 76"/>
              <a:gd name="T6" fmla="*/ 0 w 68"/>
              <a:gd name="T7" fmla="*/ 8 h 76"/>
              <a:gd name="T8" fmla="*/ 19 w 68"/>
              <a:gd name="T9" fmla="*/ 27 h 76"/>
              <a:gd name="T10" fmla="*/ 40 w 68"/>
              <a:gd name="T11" fmla="*/ 48 h 76"/>
              <a:gd name="T12" fmla="*/ 68 w 68"/>
              <a:gd name="T13" fmla="*/ 76 h 76"/>
              <a:gd name="T14" fmla="*/ 68 w 68"/>
              <a:gd name="T15" fmla="*/ 17 h 76"/>
              <a:gd name="T16" fmla="*/ 35 w 68"/>
              <a:gd name="T17" fmla="*/ 1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35" y="17"/>
                </a:moveTo>
                <a:cubicBezTo>
                  <a:pt x="33" y="0"/>
                  <a:pt x="33" y="0"/>
                  <a:pt x="33" y="0"/>
                </a:cubicBezTo>
                <a:cubicBezTo>
                  <a:pt x="1" y="0"/>
                  <a:pt x="1" y="0"/>
                  <a:pt x="1" y="0"/>
                </a:cubicBezTo>
                <a:cubicBezTo>
                  <a:pt x="0" y="8"/>
                  <a:pt x="0" y="8"/>
                  <a:pt x="0" y="8"/>
                </a:cubicBezTo>
                <a:cubicBezTo>
                  <a:pt x="19" y="27"/>
                  <a:pt x="19" y="27"/>
                  <a:pt x="19" y="27"/>
                </a:cubicBezTo>
                <a:cubicBezTo>
                  <a:pt x="30" y="28"/>
                  <a:pt x="39" y="37"/>
                  <a:pt x="40" y="48"/>
                </a:cubicBezTo>
                <a:cubicBezTo>
                  <a:pt x="68" y="76"/>
                  <a:pt x="68" y="76"/>
                  <a:pt x="68" y="76"/>
                </a:cubicBezTo>
                <a:cubicBezTo>
                  <a:pt x="68" y="17"/>
                  <a:pt x="68" y="17"/>
                  <a:pt x="68" y="17"/>
                </a:cubicBezTo>
                <a:lnTo>
                  <a:pt x="35"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7" name="Freeform 209"/>
          <p:cNvSpPr/>
          <p:nvPr/>
        </p:nvSpPr>
        <p:spPr bwMode="auto">
          <a:xfrm>
            <a:off x="2068513" y="3475038"/>
            <a:ext cx="433387" cy="434975"/>
          </a:xfrm>
          <a:custGeom>
            <a:avLst/>
            <a:gdLst>
              <a:gd name="T0" fmla="*/ 96 w 192"/>
              <a:gd name="T1" fmla="*/ 0 h 192"/>
              <a:gd name="T2" fmla="*/ 22 w 192"/>
              <a:gd name="T3" fmla="*/ 34 h 192"/>
              <a:gd name="T4" fmla="*/ 147 w 192"/>
              <a:gd name="T5" fmla="*/ 158 h 192"/>
              <a:gd name="T6" fmla="*/ 142 w 192"/>
              <a:gd name="T7" fmla="*/ 161 h 192"/>
              <a:gd name="T8" fmla="*/ 96 w 192"/>
              <a:gd name="T9" fmla="*/ 176 h 192"/>
              <a:gd name="T10" fmla="*/ 16 w 192"/>
              <a:gd name="T11" fmla="*/ 96 h 192"/>
              <a:gd name="T12" fmla="*/ 31 w 192"/>
              <a:gd name="T13" fmla="*/ 50 h 192"/>
              <a:gd name="T14" fmla="*/ 19 w 192"/>
              <a:gd name="T15" fmla="*/ 38 h 192"/>
              <a:gd name="T16" fmla="*/ 0 w 192"/>
              <a:gd name="T17" fmla="*/ 96 h 192"/>
              <a:gd name="T18" fmla="*/ 96 w 192"/>
              <a:gd name="T19" fmla="*/ 192 h 192"/>
              <a:gd name="T20" fmla="*/ 169 w 192"/>
              <a:gd name="T21" fmla="*/ 158 h 192"/>
              <a:gd name="T22" fmla="*/ 45 w 192"/>
              <a:gd name="T23" fmla="*/ 34 h 192"/>
              <a:gd name="T24" fmla="*/ 50 w 192"/>
              <a:gd name="T25" fmla="*/ 31 h 192"/>
              <a:gd name="T26" fmla="*/ 96 w 192"/>
              <a:gd name="T27" fmla="*/ 16 h 192"/>
              <a:gd name="T28" fmla="*/ 176 w 192"/>
              <a:gd name="T29" fmla="*/ 96 h 192"/>
              <a:gd name="T30" fmla="*/ 161 w 192"/>
              <a:gd name="T31" fmla="*/ 142 h 192"/>
              <a:gd name="T32" fmla="*/ 161 w 192"/>
              <a:gd name="T33" fmla="*/ 142 h 192"/>
              <a:gd name="T34" fmla="*/ 173 w 192"/>
              <a:gd name="T35" fmla="*/ 154 h 192"/>
              <a:gd name="T36" fmla="*/ 192 w 192"/>
              <a:gd name="T37" fmla="*/ 96 h 192"/>
              <a:gd name="T38" fmla="*/ 96 w 192"/>
              <a:gd name="T3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96" y="0"/>
                </a:moveTo>
                <a:cubicBezTo>
                  <a:pt x="67" y="0"/>
                  <a:pt x="40" y="13"/>
                  <a:pt x="22"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19" y="38"/>
                  <a:pt x="19" y="38"/>
                  <a:pt x="19" y="38"/>
                </a:cubicBezTo>
                <a:cubicBezTo>
                  <a:pt x="7" y="54"/>
                  <a:pt x="0" y="74"/>
                  <a:pt x="0" y="96"/>
                </a:cubicBezTo>
                <a:cubicBezTo>
                  <a:pt x="0" y="149"/>
                  <a:pt x="43" y="192"/>
                  <a:pt x="96" y="192"/>
                </a:cubicBezTo>
                <a:cubicBezTo>
                  <a:pt x="125" y="192"/>
                  <a:pt x="152" y="179"/>
                  <a:pt x="169" y="158"/>
                </a:cubicBezTo>
                <a:cubicBezTo>
                  <a:pt x="45" y="34"/>
                  <a:pt x="45" y="34"/>
                  <a:pt x="45" y="34"/>
                </a:cubicBez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2"/>
                  <a:pt x="161" y="142"/>
                </a:cubicBezTo>
                <a:cubicBezTo>
                  <a:pt x="173" y="154"/>
                  <a:pt x="173" y="154"/>
                  <a:pt x="173" y="154"/>
                </a:cubicBezTo>
                <a:cubicBezTo>
                  <a:pt x="185" y="138"/>
                  <a:pt x="192" y="118"/>
                  <a:pt x="192" y="96"/>
                </a:cubicBezTo>
                <a:cubicBezTo>
                  <a:pt x="192" y="43"/>
                  <a:pt x="149" y="0"/>
                  <a:pt x="96"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8" name="Freeform 210"/>
          <p:cNvSpPr/>
          <p:nvPr/>
        </p:nvSpPr>
        <p:spPr bwMode="auto">
          <a:xfrm>
            <a:off x="2844800" y="3568700"/>
            <a:ext cx="188913" cy="155575"/>
          </a:xfrm>
          <a:custGeom>
            <a:avLst/>
            <a:gdLst>
              <a:gd name="T0" fmla="*/ 84 w 84"/>
              <a:gd name="T1" fmla="*/ 38 h 69"/>
              <a:gd name="T2" fmla="*/ 46 w 84"/>
              <a:gd name="T3" fmla="*/ 0 h 69"/>
              <a:gd name="T4" fmla="*/ 0 w 84"/>
              <a:gd name="T5" fmla="*/ 0 h 69"/>
              <a:gd name="T6" fmla="*/ 23 w 84"/>
              <a:gd name="T7" fmla="*/ 23 h 69"/>
              <a:gd name="T8" fmla="*/ 46 w 84"/>
              <a:gd name="T9" fmla="*/ 23 h 69"/>
              <a:gd name="T10" fmla="*/ 61 w 84"/>
              <a:gd name="T11" fmla="*/ 38 h 69"/>
              <a:gd name="T12" fmla="*/ 52 w 84"/>
              <a:gd name="T13" fmla="*/ 52 h 69"/>
              <a:gd name="T14" fmla="*/ 69 w 84"/>
              <a:gd name="T15" fmla="*/ 69 h 69"/>
              <a:gd name="T16" fmla="*/ 84 w 84"/>
              <a:gd name="T17" fmla="*/ 3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9">
                <a:moveTo>
                  <a:pt x="84" y="38"/>
                </a:moveTo>
                <a:cubicBezTo>
                  <a:pt x="84" y="17"/>
                  <a:pt x="67" y="0"/>
                  <a:pt x="46" y="0"/>
                </a:cubicBezTo>
                <a:cubicBezTo>
                  <a:pt x="0" y="0"/>
                  <a:pt x="0" y="0"/>
                  <a:pt x="0" y="0"/>
                </a:cubicBezTo>
                <a:cubicBezTo>
                  <a:pt x="23" y="23"/>
                  <a:pt x="23" y="23"/>
                  <a:pt x="23" y="23"/>
                </a:cubicBezTo>
                <a:cubicBezTo>
                  <a:pt x="33" y="23"/>
                  <a:pt x="46" y="23"/>
                  <a:pt x="46" y="23"/>
                </a:cubicBezTo>
                <a:cubicBezTo>
                  <a:pt x="54" y="23"/>
                  <a:pt x="61" y="30"/>
                  <a:pt x="61" y="38"/>
                </a:cubicBezTo>
                <a:cubicBezTo>
                  <a:pt x="61" y="44"/>
                  <a:pt x="57" y="50"/>
                  <a:pt x="52" y="52"/>
                </a:cubicBezTo>
                <a:cubicBezTo>
                  <a:pt x="69" y="69"/>
                  <a:pt x="69" y="69"/>
                  <a:pt x="69" y="69"/>
                </a:cubicBezTo>
                <a:cubicBezTo>
                  <a:pt x="78" y="62"/>
                  <a:pt x="84" y="51"/>
                  <a:pt x="84"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59" name="Freeform 211"/>
          <p:cNvSpPr/>
          <p:nvPr/>
        </p:nvSpPr>
        <p:spPr bwMode="auto">
          <a:xfrm>
            <a:off x="2844800" y="3651250"/>
            <a:ext cx="85725" cy="180975"/>
          </a:xfrm>
          <a:custGeom>
            <a:avLst/>
            <a:gdLst>
              <a:gd name="T0" fmla="*/ 38 w 38"/>
              <a:gd name="T1" fmla="*/ 39 h 80"/>
              <a:gd name="T2" fmla="*/ 0 w 38"/>
              <a:gd name="T3" fmla="*/ 0 h 80"/>
              <a:gd name="T4" fmla="*/ 0 w 38"/>
              <a:gd name="T5" fmla="*/ 80 h 80"/>
              <a:gd name="T6" fmla="*/ 23 w 38"/>
              <a:gd name="T7" fmla="*/ 80 h 80"/>
              <a:gd name="T8" fmla="*/ 23 w 38"/>
              <a:gd name="T9" fmla="*/ 39 h 80"/>
              <a:gd name="T10" fmla="*/ 38 w 38"/>
              <a:gd name="T11" fmla="*/ 39 h 80"/>
            </a:gdLst>
            <a:ahLst/>
            <a:cxnLst>
              <a:cxn ang="0">
                <a:pos x="T0" y="T1"/>
              </a:cxn>
              <a:cxn ang="0">
                <a:pos x="T2" y="T3"/>
              </a:cxn>
              <a:cxn ang="0">
                <a:pos x="T4" y="T5"/>
              </a:cxn>
              <a:cxn ang="0">
                <a:pos x="T6" y="T7"/>
              </a:cxn>
              <a:cxn ang="0">
                <a:pos x="T8" y="T9"/>
              </a:cxn>
              <a:cxn ang="0">
                <a:pos x="T10" y="T11"/>
              </a:cxn>
            </a:cxnLst>
            <a:rect l="0" t="0" r="r" b="b"/>
            <a:pathLst>
              <a:path w="38" h="80">
                <a:moveTo>
                  <a:pt x="38" y="39"/>
                </a:moveTo>
                <a:cubicBezTo>
                  <a:pt x="0" y="0"/>
                  <a:pt x="0" y="0"/>
                  <a:pt x="0" y="0"/>
                </a:cubicBezTo>
                <a:cubicBezTo>
                  <a:pt x="0" y="80"/>
                  <a:pt x="0" y="80"/>
                  <a:pt x="0" y="80"/>
                </a:cubicBezTo>
                <a:cubicBezTo>
                  <a:pt x="23" y="80"/>
                  <a:pt x="23" y="80"/>
                  <a:pt x="23" y="80"/>
                </a:cubicBezTo>
                <a:cubicBezTo>
                  <a:pt x="23" y="80"/>
                  <a:pt x="23" y="60"/>
                  <a:pt x="23" y="39"/>
                </a:cubicBezTo>
                <a:lnTo>
                  <a:pt x="38" y="3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0" name="Freeform 212"/>
          <p:cNvSpPr/>
          <p:nvPr/>
        </p:nvSpPr>
        <p:spPr bwMode="auto">
          <a:xfrm>
            <a:off x="2708275" y="3475038"/>
            <a:ext cx="433388" cy="434975"/>
          </a:xfrm>
          <a:custGeom>
            <a:avLst/>
            <a:gdLst>
              <a:gd name="T0" fmla="*/ 45 w 192"/>
              <a:gd name="T1" fmla="*/ 34 h 192"/>
              <a:gd name="T2" fmla="*/ 50 w 192"/>
              <a:gd name="T3" fmla="*/ 31 h 192"/>
              <a:gd name="T4" fmla="*/ 96 w 192"/>
              <a:gd name="T5" fmla="*/ 16 h 192"/>
              <a:gd name="T6" fmla="*/ 176 w 192"/>
              <a:gd name="T7" fmla="*/ 96 h 192"/>
              <a:gd name="T8" fmla="*/ 161 w 192"/>
              <a:gd name="T9" fmla="*/ 142 h 192"/>
              <a:gd name="T10" fmla="*/ 161 w 192"/>
              <a:gd name="T11" fmla="*/ 143 h 192"/>
              <a:gd name="T12" fmla="*/ 173 w 192"/>
              <a:gd name="T13" fmla="*/ 154 h 192"/>
              <a:gd name="T14" fmla="*/ 192 w 192"/>
              <a:gd name="T15" fmla="*/ 96 h 192"/>
              <a:gd name="T16" fmla="*/ 96 w 192"/>
              <a:gd name="T17" fmla="*/ 0 h 192"/>
              <a:gd name="T18" fmla="*/ 23 w 192"/>
              <a:gd name="T19" fmla="*/ 34 h 192"/>
              <a:gd name="T20" fmla="*/ 147 w 192"/>
              <a:gd name="T21" fmla="*/ 158 h 192"/>
              <a:gd name="T22" fmla="*/ 142 w 192"/>
              <a:gd name="T23" fmla="*/ 161 h 192"/>
              <a:gd name="T24" fmla="*/ 96 w 192"/>
              <a:gd name="T25" fmla="*/ 176 h 192"/>
              <a:gd name="T26" fmla="*/ 16 w 192"/>
              <a:gd name="T27" fmla="*/ 96 h 192"/>
              <a:gd name="T28" fmla="*/ 31 w 192"/>
              <a:gd name="T29" fmla="*/ 50 h 192"/>
              <a:gd name="T30" fmla="*/ 31 w 192"/>
              <a:gd name="T31" fmla="*/ 49 h 192"/>
              <a:gd name="T32" fmla="*/ 19 w 192"/>
              <a:gd name="T33" fmla="*/ 38 h 192"/>
              <a:gd name="T34" fmla="*/ 0 w 192"/>
              <a:gd name="T35" fmla="*/ 96 h 192"/>
              <a:gd name="T36" fmla="*/ 96 w 192"/>
              <a:gd name="T37" fmla="*/ 192 h 192"/>
              <a:gd name="T38" fmla="*/ 169 w 192"/>
              <a:gd name="T39" fmla="*/ 158 h 192"/>
              <a:gd name="T40" fmla="*/ 45 w 192"/>
              <a:gd name="T41"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192">
                <a:moveTo>
                  <a:pt x="45" y="34"/>
                </a:move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3"/>
                  <a:pt x="161" y="143"/>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31" y="50"/>
                  <a:pt x="31" y="49"/>
                  <a:pt x="31" y="49"/>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1" name="Freeform 213"/>
          <p:cNvSpPr/>
          <p:nvPr/>
        </p:nvSpPr>
        <p:spPr bwMode="auto">
          <a:xfrm>
            <a:off x="3613150" y="3632200"/>
            <a:ext cx="87313" cy="112713"/>
          </a:xfrm>
          <a:custGeom>
            <a:avLst/>
            <a:gdLst>
              <a:gd name="T0" fmla="*/ 44 w 55"/>
              <a:gd name="T1" fmla="*/ 41 h 71"/>
              <a:gd name="T2" fmla="*/ 53 w 55"/>
              <a:gd name="T3" fmla="*/ 41 h 71"/>
              <a:gd name="T4" fmla="*/ 38 w 55"/>
              <a:gd name="T5" fmla="*/ 24 h 71"/>
              <a:gd name="T6" fmla="*/ 47 w 55"/>
              <a:gd name="T7" fmla="*/ 24 h 71"/>
              <a:gd name="T8" fmla="*/ 28 w 55"/>
              <a:gd name="T9" fmla="*/ 0 h 71"/>
              <a:gd name="T10" fmla="*/ 9 w 55"/>
              <a:gd name="T11" fmla="*/ 24 h 71"/>
              <a:gd name="T12" fmla="*/ 17 w 55"/>
              <a:gd name="T13" fmla="*/ 24 h 71"/>
              <a:gd name="T14" fmla="*/ 3 w 55"/>
              <a:gd name="T15" fmla="*/ 41 h 71"/>
              <a:gd name="T16" fmla="*/ 11 w 55"/>
              <a:gd name="T17" fmla="*/ 41 h 71"/>
              <a:gd name="T18" fmla="*/ 0 w 55"/>
              <a:gd name="T19" fmla="*/ 55 h 71"/>
              <a:gd name="T20" fmla="*/ 23 w 55"/>
              <a:gd name="T21" fmla="*/ 55 h 71"/>
              <a:gd name="T22" fmla="*/ 23 w 55"/>
              <a:gd name="T23" fmla="*/ 71 h 71"/>
              <a:gd name="T24" fmla="*/ 36 w 55"/>
              <a:gd name="T25" fmla="*/ 71 h 71"/>
              <a:gd name="T26" fmla="*/ 36 w 55"/>
              <a:gd name="T27" fmla="*/ 55 h 71"/>
              <a:gd name="T28" fmla="*/ 55 w 55"/>
              <a:gd name="T29" fmla="*/ 55 h 71"/>
              <a:gd name="T30" fmla="*/ 44 w 55"/>
              <a:gd name="T31" fmla="*/ 4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71">
                <a:moveTo>
                  <a:pt x="44" y="41"/>
                </a:moveTo>
                <a:lnTo>
                  <a:pt x="53" y="41"/>
                </a:lnTo>
                <a:lnTo>
                  <a:pt x="38" y="24"/>
                </a:lnTo>
                <a:lnTo>
                  <a:pt x="47" y="24"/>
                </a:lnTo>
                <a:lnTo>
                  <a:pt x="28" y="0"/>
                </a:lnTo>
                <a:lnTo>
                  <a:pt x="9" y="24"/>
                </a:lnTo>
                <a:lnTo>
                  <a:pt x="17" y="24"/>
                </a:lnTo>
                <a:lnTo>
                  <a:pt x="3" y="41"/>
                </a:lnTo>
                <a:lnTo>
                  <a:pt x="11" y="41"/>
                </a:lnTo>
                <a:lnTo>
                  <a:pt x="0" y="55"/>
                </a:lnTo>
                <a:lnTo>
                  <a:pt x="23" y="55"/>
                </a:lnTo>
                <a:lnTo>
                  <a:pt x="23" y="71"/>
                </a:lnTo>
                <a:lnTo>
                  <a:pt x="36" y="71"/>
                </a:lnTo>
                <a:lnTo>
                  <a:pt x="36" y="55"/>
                </a:lnTo>
                <a:lnTo>
                  <a:pt x="55" y="55"/>
                </a:lnTo>
                <a:lnTo>
                  <a:pt x="44" y="4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2" name="Freeform 214"/>
          <p:cNvSpPr/>
          <p:nvPr/>
        </p:nvSpPr>
        <p:spPr bwMode="auto">
          <a:xfrm>
            <a:off x="3548063" y="3575050"/>
            <a:ext cx="74612" cy="96838"/>
          </a:xfrm>
          <a:custGeom>
            <a:avLst/>
            <a:gdLst>
              <a:gd name="T0" fmla="*/ 47 w 47"/>
              <a:gd name="T1" fmla="*/ 47 h 61"/>
              <a:gd name="T2" fmla="*/ 37 w 47"/>
              <a:gd name="T3" fmla="*/ 36 h 61"/>
              <a:gd name="T4" fmla="*/ 44 w 47"/>
              <a:gd name="T5" fmla="*/ 36 h 61"/>
              <a:gd name="T6" fmla="*/ 32 w 47"/>
              <a:gd name="T7" fmla="*/ 21 h 61"/>
              <a:gd name="T8" fmla="*/ 40 w 47"/>
              <a:gd name="T9" fmla="*/ 21 h 61"/>
              <a:gd name="T10" fmla="*/ 23 w 47"/>
              <a:gd name="T11" fmla="*/ 0 h 61"/>
              <a:gd name="T12" fmla="*/ 7 w 47"/>
              <a:gd name="T13" fmla="*/ 21 h 61"/>
              <a:gd name="T14" fmla="*/ 14 w 47"/>
              <a:gd name="T15" fmla="*/ 21 h 61"/>
              <a:gd name="T16" fmla="*/ 3 w 47"/>
              <a:gd name="T17" fmla="*/ 36 h 61"/>
              <a:gd name="T18" fmla="*/ 10 w 47"/>
              <a:gd name="T19" fmla="*/ 36 h 61"/>
              <a:gd name="T20" fmla="*/ 0 w 47"/>
              <a:gd name="T21" fmla="*/ 47 h 61"/>
              <a:gd name="T22" fmla="*/ 18 w 47"/>
              <a:gd name="T23" fmla="*/ 47 h 61"/>
              <a:gd name="T24" fmla="*/ 18 w 47"/>
              <a:gd name="T25" fmla="*/ 61 h 61"/>
              <a:gd name="T26" fmla="*/ 30 w 47"/>
              <a:gd name="T27" fmla="*/ 61 h 61"/>
              <a:gd name="T28" fmla="*/ 30 w 47"/>
              <a:gd name="T29" fmla="*/ 47 h 61"/>
              <a:gd name="T30" fmla="*/ 47 w 47"/>
              <a:gd name="T31"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61">
                <a:moveTo>
                  <a:pt x="47" y="47"/>
                </a:moveTo>
                <a:lnTo>
                  <a:pt x="37" y="36"/>
                </a:lnTo>
                <a:lnTo>
                  <a:pt x="44" y="36"/>
                </a:lnTo>
                <a:lnTo>
                  <a:pt x="32" y="21"/>
                </a:lnTo>
                <a:lnTo>
                  <a:pt x="40" y="21"/>
                </a:lnTo>
                <a:lnTo>
                  <a:pt x="23" y="0"/>
                </a:lnTo>
                <a:lnTo>
                  <a:pt x="7" y="21"/>
                </a:lnTo>
                <a:lnTo>
                  <a:pt x="14" y="21"/>
                </a:lnTo>
                <a:lnTo>
                  <a:pt x="3" y="36"/>
                </a:lnTo>
                <a:lnTo>
                  <a:pt x="10" y="36"/>
                </a:lnTo>
                <a:lnTo>
                  <a:pt x="0" y="47"/>
                </a:lnTo>
                <a:lnTo>
                  <a:pt x="18" y="47"/>
                </a:lnTo>
                <a:lnTo>
                  <a:pt x="18" y="61"/>
                </a:lnTo>
                <a:lnTo>
                  <a:pt x="30" y="61"/>
                </a:lnTo>
                <a:lnTo>
                  <a:pt x="30" y="47"/>
                </a:lnTo>
                <a:lnTo>
                  <a:pt x="47"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3" name="Freeform 215"/>
          <p:cNvSpPr/>
          <p:nvPr/>
        </p:nvSpPr>
        <p:spPr bwMode="auto">
          <a:xfrm>
            <a:off x="3495675" y="3538538"/>
            <a:ext cx="53975" cy="68262"/>
          </a:xfrm>
          <a:custGeom>
            <a:avLst/>
            <a:gdLst>
              <a:gd name="T0" fmla="*/ 34 w 34"/>
              <a:gd name="T1" fmla="*/ 34 h 43"/>
              <a:gd name="T2" fmla="*/ 27 w 34"/>
              <a:gd name="T3" fmla="*/ 26 h 43"/>
              <a:gd name="T4" fmla="*/ 33 w 34"/>
              <a:gd name="T5" fmla="*/ 26 h 43"/>
              <a:gd name="T6" fmla="*/ 24 w 34"/>
              <a:gd name="T7" fmla="*/ 15 h 43"/>
              <a:gd name="T8" fmla="*/ 29 w 34"/>
              <a:gd name="T9" fmla="*/ 15 h 43"/>
              <a:gd name="T10" fmla="*/ 17 w 34"/>
              <a:gd name="T11" fmla="*/ 0 h 43"/>
              <a:gd name="T12" fmla="*/ 6 w 34"/>
              <a:gd name="T13" fmla="*/ 15 h 43"/>
              <a:gd name="T14" fmla="*/ 10 w 34"/>
              <a:gd name="T15" fmla="*/ 15 h 43"/>
              <a:gd name="T16" fmla="*/ 2 w 34"/>
              <a:gd name="T17" fmla="*/ 26 h 43"/>
              <a:gd name="T18" fmla="*/ 7 w 34"/>
              <a:gd name="T19" fmla="*/ 26 h 43"/>
              <a:gd name="T20" fmla="*/ 0 w 34"/>
              <a:gd name="T21" fmla="*/ 34 h 43"/>
              <a:gd name="T22" fmla="*/ 14 w 34"/>
              <a:gd name="T23" fmla="*/ 34 h 43"/>
              <a:gd name="T24" fmla="*/ 14 w 34"/>
              <a:gd name="T25" fmla="*/ 43 h 43"/>
              <a:gd name="T26" fmla="*/ 21 w 34"/>
              <a:gd name="T27" fmla="*/ 43 h 43"/>
              <a:gd name="T28" fmla="*/ 21 w 34"/>
              <a:gd name="T29" fmla="*/ 34 h 43"/>
              <a:gd name="T30" fmla="*/ 34 w 34"/>
              <a:gd name="T3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43">
                <a:moveTo>
                  <a:pt x="34" y="34"/>
                </a:moveTo>
                <a:lnTo>
                  <a:pt x="27" y="26"/>
                </a:lnTo>
                <a:lnTo>
                  <a:pt x="33" y="26"/>
                </a:lnTo>
                <a:lnTo>
                  <a:pt x="24" y="15"/>
                </a:lnTo>
                <a:lnTo>
                  <a:pt x="29" y="15"/>
                </a:lnTo>
                <a:lnTo>
                  <a:pt x="17" y="0"/>
                </a:lnTo>
                <a:lnTo>
                  <a:pt x="6" y="15"/>
                </a:lnTo>
                <a:lnTo>
                  <a:pt x="10" y="15"/>
                </a:lnTo>
                <a:lnTo>
                  <a:pt x="2" y="26"/>
                </a:lnTo>
                <a:lnTo>
                  <a:pt x="7" y="26"/>
                </a:lnTo>
                <a:lnTo>
                  <a:pt x="0" y="34"/>
                </a:lnTo>
                <a:lnTo>
                  <a:pt x="14" y="34"/>
                </a:lnTo>
                <a:lnTo>
                  <a:pt x="14" y="43"/>
                </a:lnTo>
                <a:lnTo>
                  <a:pt x="21" y="43"/>
                </a:lnTo>
                <a:lnTo>
                  <a:pt x="21" y="34"/>
                </a:lnTo>
                <a:lnTo>
                  <a:pt x="34"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4" name="Freeform 216"/>
          <p:cNvSpPr/>
          <p:nvPr/>
        </p:nvSpPr>
        <p:spPr bwMode="auto">
          <a:xfrm>
            <a:off x="3452813" y="3694113"/>
            <a:ext cx="155575" cy="157162"/>
          </a:xfrm>
          <a:custGeom>
            <a:avLst/>
            <a:gdLst>
              <a:gd name="T0" fmla="*/ 69 w 69"/>
              <a:gd name="T1" fmla="*/ 63 h 69"/>
              <a:gd name="T2" fmla="*/ 6 w 69"/>
              <a:gd name="T3" fmla="*/ 0 h 69"/>
              <a:gd name="T4" fmla="*/ 0 w 69"/>
              <a:gd name="T5" fmla="*/ 6 h 69"/>
              <a:gd name="T6" fmla="*/ 63 w 69"/>
              <a:gd name="T7" fmla="*/ 69 h 69"/>
              <a:gd name="T8" fmla="*/ 69 w 69"/>
              <a:gd name="T9" fmla="*/ 63 h 69"/>
            </a:gdLst>
            <a:ahLst/>
            <a:cxnLst>
              <a:cxn ang="0">
                <a:pos x="T0" y="T1"/>
              </a:cxn>
              <a:cxn ang="0">
                <a:pos x="T2" y="T3"/>
              </a:cxn>
              <a:cxn ang="0">
                <a:pos x="T4" y="T5"/>
              </a:cxn>
              <a:cxn ang="0">
                <a:pos x="T6" y="T7"/>
              </a:cxn>
              <a:cxn ang="0">
                <a:pos x="T8" y="T9"/>
              </a:cxn>
            </a:cxnLst>
            <a:rect l="0" t="0" r="r" b="b"/>
            <a:pathLst>
              <a:path w="69" h="69">
                <a:moveTo>
                  <a:pt x="69" y="63"/>
                </a:moveTo>
                <a:cubicBezTo>
                  <a:pt x="68" y="61"/>
                  <a:pt x="19" y="13"/>
                  <a:pt x="6" y="0"/>
                </a:cubicBezTo>
                <a:cubicBezTo>
                  <a:pt x="5" y="1"/>
                  <a:pt x="3" y="3"/>
                  <a:pt x="0" y="6"/>
                </a:cubicBezTo>
                <a:cubicBezTo>
                  <a:pt x="14" y="19"/>
                  <a:pt x="62" y="67"/>
                  <a:pt x="63" y="69"/>
                </a:cubicBezTo>
                <a:cubicBezTo>
                  <a:pt x="65" y="67"/>
                  <a:pt x="68" y="64"/>
                  <a:pt x="69" y="6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5" name="Freeform 217"/>
          <p:cNvSpPr/>
          <p:nvPr/>
        </p:nvSpPr>
        <p:spPr bwMode="auto">
          <a:xfrm>
            <a:off x="3382963" y="3659188"/>
            <a:ext cx="79375" cy="96837"/>
          </a:xfrm>
          <a:custGeom>
            <a:avLst/>
            <a:gdLst>
              <a:gd name="T0" fmla="*/ 35 w 35"/>
              <a:gd name="T1" fmla="*/ 14 h 43"/>
              <a:gd name="T2" fmla="*/ 21 w 35"/>
              <a:gd name="T3" fmla="*/ 0 h 43"/>
              <a:gd name="T4" fmla="*/ 0 w 35"/>
              <a:gd name="T5" fmla="*/ 21 h 43"/>
              <a:gd name="T6" fmla="*/ 21 w 35"/>
              <a:gd name="T7" fmla="*/ 43 h 43"/>
              <a:gd name="T8" fmla="*/ 35 w 35"/>
              <a:gd name="T9" fmla="*/ 14 h 43"/>
            </a:gdLst>
            <a:ahLst/>
            <a:cxnLst>
              <a:cxn ang="0">
                <a:pos x="T0" y="T1"/>
              </a:cxn>
              <a:cxn ang="0">
                <a:pos x="T2" y="T3"/>
              </a:cxn>
              <a:cxn ang="0">
                <a:pos x="T4" y="T5"/>
              </a:cxn>
              <a:cxn ang="0">
                <a:pos x="T6" y="T7"/>
              </a:cxn>
              <a:cxn ang="0">
                <a:pos x="T8" y="T9"/>
              </a:cxn>
            </a:cxnLst>
            <a:rect l="0" t="0" r="r" b="b"/>
            <a:pathLst>
              <a:path w="35" h="43">
                <a:moveTo>
                  <a:pt x="35" y="14"/>
                </a:moveTo>
                <a:cubicBezTo>
                  <a:pt x="33" y="12"/>
                  <a:pt x="23" y="1"/>
                  <a:pt x="21" y="0"/>
                </a:cubicBezTo>
                <a:cubicBezTo>
                  <a:pt x="19" y="1"/>
                  <a:pt x="1" y="20"/>
                  <a:pt x="0" y="21"/>
                </a:cubicBezTo>
                <a:cubicBezTo>
                  <a:pt x="4" y="36"/>
                  <a:pt x="17" y="42"/>
                  <a:pt x="21" y="43"/>
                </a:cubicBezTo>
                <a:cubicBezTo>
                  <a:pt x="23" y="26"/>
                  <a:pt x="32" y="17"/>
                  <a:pt x="35"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6" name="Freeform 218"/>
          <p:cNvSpPr/>
          <p:nvPr/>
        </p:nvSpPr>
        <p:spPr bwMode="auto">
          <a:xfrm>
            <a:off x="3322638" y="3484563"/>
            <a:ext cx="433387" cy="433387"/>
          </a:xfrm>
          <a:custGeom>
            <a:avLst/>
            <a:gdLst>
              <a:gd name="T0" fmla="*/ 45 w 192"/>
              <a:gd name="T1" fmla="*/ 34 h 192"/>
              <a:gd name="T2" fmla="*/ 49 w 192"/>
              <a:gd name="T3" fmla="*/ 31 h 192"/>
              <a:gd name="T4" fmla="*/ 96 w 192"/>
              <a:gd name="T5" fmla="*/ 16 h 192"/>
              <a:gd name="T6" fmla="*/ 176 w 192"/>
              <a:gd name="T7" fmla="*/ 96 h 192"/>
              <a:gd name="T8" fmla="*/ 161 w 192"/>
              <a:gd name="T9" fmla="*/ 142 h 192"/>
              <a:gd name="T10" fmla="*/ 173 w 192"/>
              <a:gd name="T11" fmla="*/ 154 h 192"/>
              <a:gd name="T12" fmla="*/ 192 w 192"/>
              <a:gd name="T13" fmla="*/ 96 h 192"/>
              <a:gd name="T14" fmla="*/ 96 w 192"/>
              <a:gd name="T15" fmla="*/ 0 h 192"/>
              <a:gd name="T16" fmla="*/ 23 w 192"/>
              <a:gd name="T17" fmla="*/ 34 h 192"/>
              <a:gd name="T18" fmla="*/ 147 w 192"/>
              <a:gd name="T19" fmla="*/ 158 h 192"/>
              <a:gd name="T20" fmla="*/ 143 w 192"/>
              <a:gd name="T21" fmla="*/ 161 h 192"/>
              <a:gd name="T22" fmla="*/ 96 w 192"/>
              <a:gd name="T23" fmla="*/ 176 h 192"/>
              <a:gd name="T24" fmla="*/ 16 w 192"/>
              <a:gd name="T25" fmla="*/ 96 h 192"/>
              <a:gd name="T26" fmla="*/ 31 w 192"/>
              <a:gd name="T27" fmla="*/ 50 h 192"/>
              <a:gd name="T28" fmla="*/ 19 w 192"/>
              <a:gd name="T29" fmla="*/ 38 h 192"/>
              <a:gd name="T30" fmla="*/ 0 w 192"/>
              <a:gd name="T31" fmla="*/ 96 h 192"/>
              <a:gd name="T32" fmla="*/ 96 w 192"/>
              <a:gd name="T33" fmla="*/ 192 h 192"/>
              <a:gd name="T34" fmla="*/ 169 w 192"/>
              <a:gd name="T35" fmla="*/ 158 h 192"/>
              <a:gd name="T36" fmla="*/ 45 w 192"/>
              <a:gd name="T37"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2" h="192">
                <a:moveTo>
                  <a:pt x="45" y="34"/>
                </a:moveTo>
                <a:cubicBezTo>
                  <a:pt x="47" y="33"/>
                  <a:pt x="48" y="32"/>
                  <a:pt x="49" y="31"/>
                </a:cubicBezTo>
                <a:cubicBezTo>
                  <a:pt x="62" y="22"/>
                  <a:pt x="78" y="16"/>
                  <a:pt x="96" y="16"/>
                </a:cubicBezTo>
                <a:cubicBezTo>
                  <a:pt x="140" y="16"/>
                  <a:pt x="176" y="52"/>
                  <a:pt x="176" y="96"/>
                </a:cubicBezTo>
                <a:cubicBezTo>
                  <a:pt x="176" y="113"/>
                  <a:pt x="170" y="129"/>
                  <a:pt x="161" y="142"/>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3" y="161"/>
                </a:cubicBezTo>
                <a:cubicBezTo>
                  <a:pt x="130" y="170"/>
                  <a:pt x="114" y="176"/>
                  <a:pt x="96" y="176"/>
                </a:cubicBezTo>
                <a:cubicBezTo>
                  <a:pt x="52" y="176"/>
                  <a:pt x="16" y="140"/>
                  <a:pt x="16" y="96"/>
                </a:cubicBezTo>
                <a:cubicBezTo>
                  <a:pt x="16" y="79"/>
                  <a:pt x="22" y="63"/>
                  <a:pt x="31" y="50"/>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7" name="Freeform 219"/>
          <p:cNvSpPr/>
          <p:nvPr/>
        </p:nvSpPr>
        <p:spPr bwMode="auto">
          <a:xfrm>
            <a:off x="4225925" y="3744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8" name="Freeform 220"/>
          <p:cNvSpPr/>
          <p:nvPr/>
        </p:nvSpPr>
        <p:spPr bwMode="auto">
          <a:xfrm>
            <a:off x="4095750" y="3744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69" name="Freeform 221"/>
          <p:cNvSpPr/>
          <p:nvPr/>
        </p:nvSpPr>
        <p:spPr bwMode="auto">
          <a:xfrm>
            <a:off x="3983038" y="3522663"/>
            <a:ext cx="355600" cy="357187"/>
          </a:xfrm>
          <a:custGeom>
            <a:avLst/>
            <a:gdLst>
              <a:gd name="T0" fmla="*/ 137 w 158"/>
              <a:gd name="T1" fmla="*/ 0 h 158"/>
              <a:gd name="T2" fmla="*/ 21 w 158"/>
              <a:gd name="T3" fmla="*/ 0 h 158"/>
              <a:gd name="T4" fmla="*/ 0 w 158"/>
              <a:gd name="T5" fmla="*/ 21 h 158"/>
              <a:gd name="T6" fmla="*/ 0 w 158"/>
              <a:gd name="T7" fmla="*/ 137 h 158"/>
              <a:gd name="T8" fmla="*/ 21 w 158"/>
              <a:gd name="T9" fmla="*/ 158 h 158"/>
              <a:gd name="T10" fmla="*/ 26 w 158"/>
              <a:gd name="T11" fmla="*/ 158 h 158"/>
              <a:gd name="T12" fmla="*/ 26 w 158"/>
              <a:gd name="T13" fmla="*/ 157 h 158"/>
              <a:gd name="T14" fmla="*/ 23 w 158"/>
              <a:gd name="T15" fmla="*/ 103 h 158"/>
              <a:gd name="T16" fmla="*/ 20 w 158"/>
              <a:gd name="T17" fmla="*/ 60 h 158"/>
              <a:gd name="T18" fmla="*/ 24 w 158"/>
              <a:gd name="T19" fmla="*/ 34 h 158"/>
              <a:gd name="T20" fmla="*/ 28 w 158"/>
              <a:gd name="T21" fmla="*/ 40 h 158"/>
              <a:gd name="T22" fmla="*/ 32 w 158"/>
              <a:gd name="T23" fmla="*/ 35 h 158"/>
              <a:gd name="T24" fmla="*/ 35 w 158"/>
              <a:gd name="T25" fmla="*/ 41 h 158"/>
              <a:gd name="T26" fmla="*/ 41 w 158"/>
              <a:gd name="T27" fmla="*/ 36 h 158"/>
              <a:gd name="T28" fmla="*/ 40 w 158"/>
              <a:gd name="T29" fmla="*/ 39 h 158"/>
              <a:gd name="T30" fmla="*/ 50 w 158"/>
              <a:gd name="T31" fmla="*/ 95 h 158"/>
              <a:gd name="T32" fmla="*/ 50 w 158"/>
              <a:gd name="T33" fmla="*/ 92 h 158"/>
              <a:gd name="T34" fmla="*/ 53 w 158"/>
              <a:gd name="T35" fmla="*/ 76 h 158"/>
              <a:gd name="T36" fmla="*/ 53 w 158"/>
              <a:gd name="T37" fmla="*/ 76 h 158"/>
              <a:gd name="T38" fmla="*/ 47 w 158"/>
              <a:gd name="T39" fmla="*/ 68 h 158"/>
              <a:gd name="T40" fmla="*/ 55 w 158"/>
              <a:gd name="T41" fmla="*/ 60 h 158"/>
              <a:gd name="T42" fmla="*/ 64 w 158"/>
              <a:gd name="T43" fmla="*/ 67 h 158"/>
              <a:gd name="T44" fmla="*/ 79 w 158"/>
              <a:gd name="T45" fmla="*/ 65 h 158"/>
              <a:gd name="T46" fmla="*/ 94 w 158"/>
              <a:gd name="T47" fmla="*/ 67 h 158"/>
              <a:gd name="T48" fmla="*/ 103 w 158"/>
              <a:gd name="T49" fmla="*/ 60 h 158"/>
              <a:gd name="T50" fmla="*/ 111 w 158"/>
              <a:gd name="T51" fmla="*/ 68 h 158"/>
              <a:gd name="T52" fmla="*/ 105 w 158"/>
              <a:gd name="T53" fmla="*/ 76 h 158"/>
              <a:gd name="T54" fmla="*/ 105 w 158"/>
              <a:gd name="T55" fmla="*/ 76 h 158"/>
              <a:gd name="T56" fmla="*/ 108 w 158"/>
              <a:gd name="T57" fmla="*/ 92 h 158"/>
              <a:gd name="T58" fmla="*/ 108 w 158"/>
              <a:gd name="T59" fmla="*/ 95 h 158"/>
              <a:gd name="T60" fmla="*/ 118 w 158"/>
              <a:gd name="T61" fmla="*/ 39 h 158"/>
              <a:gd name="T62" fmla="*/ 117 w 158"/>
              <a:gd name="T63" fmla="*/ 36 h 158"/>
              <a:gd name="T64" fmla="*/ 123 w 158"/>
              <a:gd name="T65" fmla="*/ 41 h 158"/>
              <a:gd name="T66" fmla="*/ 126 w 158"/>
              <a:gd name="T67" fmla="*/ 35 h 158"/>
              <a:gd name="T68" fmla="*/ 130 w 158"/>
              <a:gd name="T69" fmla="*/ 40 h 158"/>
              <a:gd name="T70" fmla="*/ 134 w 158"/>
              <a:gd name="T71" fmla="*/ 34 h 158"/>
              <a:gd name="T72" fmla="*/ 138 w 158"/>
              <a:gd name="T73" fmla="*/ 60 h 158"/>
              <a:gd name="T74" fmla="*/ 135 w 158"/>
              <a:gd name="T75" fmla="*/ 103 h 158"/>
              <a:gd name="T76" fmla="*/ 132 w 158"/>
              <a:gd name="T77" fmla="*/ 157 h 158"/>
              <a:gd name="T78" fmla="*/ 132 w 158"/>
              <a:gd name="T79" fmla="*/ 158 h 158"/>
              <a:gd name="T80" fmla="*/ 137 w 158"/>
              <a:gd name="T81" fmla="*/ 158 h 158"/>
              <a:gd name="T82" fmla="*/ 158 w 158"/>
              <a:gd name="T83" fmla="*/ 137 h 158"/>
              <a:gd name="T84" fmla="*/ 158 w 158"/>
              <a:gd name="T85" fmla="*/ 21 h 158"/>
              <a:gd name="T86" fmla="*/ 137 w 158"/>
              <a:gd name="T8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158">
                <a:moveTo>
                  <a:pt x="137" y="0"/>
                </a:moveTo>
                <a:cubicBezTo>
                  <a:pt x="21" y="0"/>
                  <a:pt x="21" y="0"/>
                  <a:pt x="21" y="0"/>
                </a:cubicBezTo>
                <a:cubicBezTo>
                  <a:pt x="9" y="0"/>
                  <a:pt x="0" y="9"/>
                  <a:pt x="0" y="21"/>
                </a:cubicBezTo>
                <a:cubicBezTo>
                  <a:pt x="0" y="137"/>
                  <a:pt x="0" y="137"/>
                  <a:pt x="0" y="137"/>
                </a:cubicBezTo>
                <a:cubicBezTo>
                  <a:pt x="0" y="149"/>
                  <a:pt x="9" y="158"/>
                  <a:pt x="21" y="158"/>
                </a:cubicBezTo>
                <a:cubicBezTo>
                  <a:pt x="26" y="158"/>
                  <a:pt x="26" y="158"/>
                  <a:pt x="26" y="158"/>
                </a:cubicBezTo>
                <a:cubicBezTo>
                  <a:pt x="26" y="157"/>
                  <a:pt x="26" y="157"/>
                  <a:pt x="26" y="157"/>
                </a:cubicBezTo>
                <a:cubicBezTo>
                  <a:pt x="26" y="157"/>
                  <a:pt x="27" y="137"/>
                  <a:pt x="23" y="103"/>
                </a:cubicBezTo>
                <a:cubicBezTo>
                  <a:pt x="22" y="92"/>
                  <a:pt x="19" y="69"/>
                  <a:pt x="20" y="60"/>
                </a:cubicBezTo>
                <a:cubicBezTo>
                  <a:pt x="20" y="43"/>
                  <a:pt x="24" y="34"/>
                  <a:pt x="24" y="34"/>
                </a:cubicBezTo>
                <a:cubicBezTo>
                  <a:pt x="28" y="40"/>
                  <a:pt x="28" y="40"/>
                  <a:pt x="28" y="40"/>
                </a:cubicBezTo>
                <a:cubicBezTo>
                  <a:pt x="32" y="35"/>
                  <a:pt x="32" y="35"/>
                  <a:pt x="32" y="35"/>
                </a:cubicBezTo>
                <a:cubicBezTo>
                  <a:pt x="35" y="41"/>
                  <a:pt x="35" y="41"/>
                  <a:pt x="35" y="41"/>
                </a:cubicBezTo>
                <a:cubicBezTo>
                  <a:pt x="41" y="36"/>
                  <a:pt x="41" y="36"/>
                  <a:pt x="41" y="36"/>
                </a:cubicBezTo>
                <a:cubicBezTo>
                  <a:pt x="40" y="39"/>
                  <a:pt x="40" y="39"/>
                  <a:pt x="40" y="39"/>
                </a:cubicBezTo>
                <a:cubicBezTo>
                  <a:pt x="39" y="71"/>
                  <a:pt x="46" y="89"/>
                  <a:pt x="50" y="95"/>
                </a:cubicBezTo>
                <a:cubicBezTo>
                  <a:pt x="50" y="94"/>
                  <a:pt x="50" y="93"/>
                  <a:pt x="50" y="92"/>
                </a:cubicBezTo>
                <a:cubicBezTo>
                  <a:pt x="50" y="83"/>
                  <a:pt x="53" y="76"/>
                  <a:pt x="53" y="76"/>
                </a:cubicBezTo>
                <a:cubicBezTo>
                  <a:pt x="53" y="76"/>
                  <a:pt x="53" y="76"/>
                  <a:pt x="53" y="76"/>
                </a:cubicBezTo>
                <a:cubicBezTo>
                  <a:pt x="50" y="75"/>
                  <a:pt x="47" y="72"/>
                  <a:pt x="47" y="68"/>
                </a:cubicBezTo>
                <a:cubicBezTo>
                  <a:pt x="47" y="64"/>
                  <a:pt x="51" y="60"/>
                  <a:pt x="55" y="60"/>
                </a:cubicBezTo>
                <a:cubicBezTo>
                  <a:pt x="60" y="60"/>
                  <a:pt x="63" y="63"/>
                  <a:pt x="64" y="67"/>
                </a:cubicBezTo>
                <a:cubicBezTo>
                  <a:pt x="66" y="66"/>
                  <a:pt x="71" y="65"/>
                  <a:pt x="79" y="65"/>
                </a:cubicBezTo>
                <a:cubicBezTo>
                  <a:pt x="87" y="65"/>
                  <a:pt x="92" y="66"/>
                  <a:pt x="94" y="67"/>
                </a:cubicBezTo>
                <a:cubicBezTo>
                  <a:pt x="95" y="63"/>
                  <a:pt x="98" y="60"/>
                  <a:pt x="103" y="60"/>
                </a:cubicBezTo>
                <a:cubicBezTo>
                  <a:pt x="107" y="60"/>
                  <a:pt x="111" y="64"/>
                  <a:pt x="111" y="68"/>
                </a:cubicBezTo>
                <a:cubicBezTo>
                  <a:pt x="111" y="72"/>
                  <a:pt x="108" y="75"/>
                  <a:pt x="105" y="76"/>
                </a:cubicBezTo>
                <a:cubicBezTo>
                  <a:pt x="105" y="76"/>
                  <a:pt x="105" y="76"/>
                  <a:pt x="105" y="76"/>
                </a:cubicBezTo>
                <a:cubicBezTo>
                  <a:pt x="105" y="76"/>
                  <a:pt x="108" y="83"/>
                  <a:pt x="108" y="92"/>
                </a:cubicBezTo>
                <a:cubicBezTo>
                  <a:pt x="108" y="93"/>
                  <a:pt x="108" y="94"/>
                  <a:pt x="108" y="95"/>
                </a:cubicBezTo>
                <a:cubicBezTo>
                  <a:pt x="112" y="89"/>
                  <a:pt x="119" y="71"/>
                  <a:pt x="118" y="39"/>
                </a:cubicBezTo>
                <a:cubicBezTo>
                  <a:pt x="117" y="36"/>
                  <a:pt x="117" y="36"/>
                  <a:pt x="117" y="36"/>
                </a:cubicBezTo>
                <a:cubicBezTo>
                  <a:pt x="123" y="41"/>
                  <a:pt x="123" y="41"/>
                  <a:pt x="123" y="41"/>
                </a:cubicBezTo>
                <a:cubicBezTo>
                  <a:pt x="126" y="35"/>
                  <a:pt x="126" y="35"/>
                  <a:pt x="126" y="35"/>
                </a:cubicBezTo>
                <a:cubicBezTo>
                  <a:pt x="130" y="40"/>
                  <a:pt x="130" y="40"/>
                  <a:pt x="130" y="40"/>
                </a:cubicBezTo>
                <a:cubicBezTo>
                  <a:pt x="134" y="34"/>
                  <a:pt x="134" y="34"/>
                  <a:pt x="134" y="34"/>
                </a:cubicBezTo>
                <a:cubicBezTo>
                  <a:pt x="134" y="34"/>
                  <a:pt x="138" y="43"/>
                  <a:pt x="138" y="60"/>
                </a:cubicBezTo>
                <a:cubicBezTo>
                  <a:pt x="139" y="69"/>
                  <a:pt x="136" y="92"/>
                  <a:pt x="135" y="103"/>
                </a:cubicBezTo>
                <a:cubicBezTo>
                  <a:pt x="131" y="137"/>
                  <a:pt x="132" y="157"/>
                  <a:pt x="132" y="157"/>
                </a:cubicBezTo>
                <a:cubicBezTo>
                  <a:pt x="132" y="158"/>
                  <a:pt x="132" y="158"/>
                  <a:pt x="132" y="158"/>
                </a:cubicBezTo>
                <a:cubicBezTo>
                  <a:pt x="137" y="158"/>
                  <a:pt x="137" y="158"/>
                  <a:pt x="137" y="158"/>
                </a:cubicBezTo>
                <a:cubicBezTo>
                  <a:pt x="149" y="158"/>
                  <a:pt x="158" y="149"/>
                  <a:pt x="158" y="137"/>
                </a:cubicBezTo>
                <a:cubicBezTo>
                  <a:pt x="158" y="21"/>
                  <a:pt x="158" y="21"/>
                  <a:pt x="158" y="21"/>
                </a:cubicBezTo>
                <a:cubicBezTo>
                  <a:pt x="158" y="9"/>
                  <a:pt x="149" y="0"/>
                  <a:pt x="137"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0" name="Freeform 222"/>
          <p:cNvSpPr/>
          <p:nvPr/>
        </p:nvSpPr>
        <p:spPr bwMode="auto">
          <a:xfrm>
            <a:off x="4176713" y="3683000"/>
            <a:ext cx="25400" cy="20638"/>
          </a:xfrm>
          <a:custGeom>
            <a:avLst/>
            <a:gdLst>
              <a:gd name="T0" fmla="*/ 8 w 11"/>
              <a:gd name="T1" fmla="*/ 8 h 9"/>
              <a:gd name="T2" fmla="*/ 9 w 11"/>
              <a:gd name="T3" fmla="*/ 0 h 9"/>
              <a:gd name="T4" fmla="*/ 0 w 11"/>
              <a:gd name="T5" fmla="*/ 6 h 9"/>
              <a:gd name="T6" fmla="*/ 8 w 11"/>
              <a:gd name="T7" fmla="*/ 8 h 9"/>
            </a:gdLst>
            <a:ahLst/>
            <a:cxnLst>
              <a:cxn ang="0">
                <a:pos x="T0" y="T1"/>
              </a:cxn>
              <a:cxn ang="0">
                <a:pos x="T2" y="T3"/>
              </a:cxn>
              <a:cxn ang="0">
                <a:pos x="T4" y="T5"/>
              </a:cxn>
              <a:cxn ang="0">
                <a:pos x="T6" y="T7"/>
              </a:cxn>
            </a:cxnLst>
            <a:rect l="0" t="0" r="r" b="b"/>
            <a:pathLst>
              <a:path w="11" h="9">
                <a:moveTo>
                  <a:pt x="8" y="8"/>
                </a:moveTo>
                <a:cubicBezTo>
                  <a:pt x="10" y="6"/>
                  <a:pt x="11" y="3"/>
                  <a:pt x="9" y="0"/>
                </a:cubicBezTo>
                <a:cubicBezTo>
                  <a:pt x="0" y="6"/>
                  <a:pt x="0" y="6"/>
                  <a:pt x="0" y="6"/>
                </a:cubicBezTo>
                <a:cubicBezTo>
                  <a:pt x="2" y="9"/>
                  <a:pt x="5" y="9"/>
                  <a:pt x="8"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1" name="Freeform 223"/>
          <p:cNvSpPr/>
          <p:nvPr/>
        </p:nvSpPr>
        <p:spPr bwMode="auto">
          <a:xfrm>
            <a:off x="4121150" y="3683000"/>
            <a:ext cx="23813" cy="20638"/>
          </a:xfrm>
          <a:custGeom>
            <a:avLst/>
            <a:gdLst>
              <a:gd name="T0" fmla="*/ 2 w 11"/>
              <a:gd name="T1" fmla="*/ 0 h 9"/>
              <a:gd name="T2" fmla="*/ 3 w 11"/>
              <a:gd name="T3" fmla="*/ 8 h 9"/>
              <a:gd name="T4" fmla="*/ 11 w 11"/>
              <a:gd name="T5" fmla="*/ 6 h 9"/>
              <a:gd name="T6" fmla="*/ 2 w 11"/>
              <a:gd name="T7" fmla="*/ 0 h 9"/>
            </a:gdLst>
            <a:ahLst/>
            <a:cxnLst>
              <a:cxn ang="0">
                <a:pos x="T0" y="T1"/>
              </a:cxn>
              <a:cxn ang="0">
                <a:pos x="T2" y="T3"/>
              </a:cxn>
              <a:cxn ang="0">
                <a:pos x="T4" y="T5"/>
              </a:cxn>
              <a:cxn ang="0">
                <a:pos x="T6" y="T7"/>
              </a:cxn>
            </a:cxnLst>
            <a:rect l="0" t="0" r="r" b="b"/>
            <a:pathLst>
              <a:path w="11" h="9">
                <a:moveTo>
                  <a:pt x="2" y="0"/>
                </a:moveTo>
                <a:cubicBezTo>
                  <a:pt x="0" y="3"/>
                  <a:pt x="1" y="6"/>
                  <a:pt x="3" y="8"/>
                </a:cubicBezTo>
                <a:cubicBezTo>
                  <a:pt x="6" y="9"/>
                  <a:pt x="9" y="9"/>
                  <a:pt x="11" y="6"/>
                </a:cubicBez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2" name="Freeform 224"/>
          <p:cNvSpPr/>
          <p:nvPr/>
        </p:nvSpPr>
        <p:spPr bwMode="auto">
          <a:xfrm>
            <a:off x="4133850" y="3730625"/>
            <a:ext cx="53975" cy="38100"/>
          </a:xfrm>
          <a:custGeom>
            <a:avLst/>
            <a:gdLst>
              <a:gd name="T0" fmla="*/ 0 w 24"/>
              <a:gd name="T1" fmla="*/ 5 h 17"/>
              <a:gd name="T2" fmla="*/ 4 w 24"/>
              <a:gd name="T3" fmla="*/ 17 h 17"/>
              <a:gd name="T4" fmla="*/ 7 w 24"/>
              <a:gd name="T5" fmla="*/ 13 h 17"/>
              <a:gd name="T6" fmla="*/ 9 w 24"/>
              <a:gd name="T7" fmla="*/ 17 h 17"/>
              <a:gd name="T8" fmla="*/ 12 w 24"/>
              <a:gd name="T9" fmla="*/ 13 h 17"/>
              <a:gd name="T10" fmla="*/ 15 w 24"/>
              <a:gd name="T11" fmla="*/ 17 h 17"/>
              <a:gd name="T12" fmla="*/ 17 w 24"/>
              <a:gd name="T13" fmla="*/ 13 h 17"/>
              <a:gd name="T14" fmla="*/ 20 w 24"/>
              <a:gd name="T15" fmla="*/ 17 h 17"/>
              <a:gd name="T16" fmla="*/ 24 w 24"/>
              <a:gd name="T17" fmla="*/ 5 h 17"/>
              <a:gd name="T18" fmla="*/ 20 w 24"/>
              <a:gd name="T19" fmla="*/ 0 h 17"/>
              <a:gd name="T20" fmla="*/ 17 w 24"/>
              <a:gd name="T21" fmla="*/ 3 h 17"/>
              <a:gd name="T22" fmla="*/ 15 w 24"/>
              <a:gd name="T23" fmla="*/ 0 h 17"/>
              <a:gd name="T24" fmla="*/ 12 w 24"/>
              <a:gd name="T25" fmla="*/ 3 h 17"/>
              <a:gd name="T26" fmla="*/ 9 w 24"/>
              <a:gd name="T27" fmla="*/ 0 h 17"/>
              <a:gd name="T28" fmla="*/ 7 w 24"/>
              <a:gd name="T29" fmla="*/ 3 h 17"/>
              <a:gd name="T30" fmla="*/ 4 w 24"/>
              <a:gd name="T31" fmla="*/ 0 h 17"/>
              <a:gd name="T32" fmla="*/ 0 w 24"/>
              <a:gd name="T3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7">
                <a:moveTo>
                  <a:pt x="0" y="5"/>
                </a:moveTo>
                <a:cubicBezTo>
                  <a:pt x="0" y="8"/>
                  <a:pt x="2" y="12"/>
                  <a:pt x="4" y="17"/>
                </a:cubicBezTo>
                <a:cubicBezTo>
                  <a:pt x="7" y="13"/>
                  <a:pt x="7" y="13"/>
                  <a:pt x="7" y="13"/>
                </a:cubicBezTo>
                <a:cubicBezTo>
                  <a:pt x="9" y="17"/>
                  <a:pt x="9" y="17"/>
                  <a:pt x="9" y="17"/>
                </a:cubicBezTo>
                <a:cubicBezTo>
                  <a:pt x="12" y="13"/>
                  <a:pt x="12" y="13"/>
                  <a:pt x="12" y="13"/>
                </a:cubicBezTo>
                <a:cubicBezTo>
                  <a:pt x="15" y="17"/>
                  <a:pt x="15" y="17"/>
                  <a:pt x="15" y="17"/>
                </a:cubicBezTo>
                <a:cubicBezTo>
                  <a:pt x="17" y="13"/>
                  <a:pt x="17" y="13"/>
                  <a:pt x="17" y="13"/>
                </a:cubicBezTo>
                <a:cubicBezTo>
                  <a:pt x="20" y="17"/>
                  <a:pt x="20" y="17"/>
                  <a:pt x="20" y="17"/>
                </a:cubicBezTo>
                <a:cubicBezTo>
                  <a:pt x="22" y="12"/>
                  <a:pt x="24" y="8"/>
                  <a:pt x="24" y="5"/>
                </a:cubicBezTo>
                <a:cubicBezTo>
                  <a:pt x="24" y="0"/>
                  <a:pt x="20" y="0"/>
                  <a:pt x="20" y="0"/>
                </a:cubicBezTo>
                <a:cubicBezTo>
                  <a:pt x="17" y="3"/>
                  <a:pt x="17" y="3"/>
                  <a:pt x="17" y="3"/>
                </a:cubicBezTo>
                <a:cubicBezTo>
                  <a:pt x="15" y="0"/>
                  <a:pt x="15" y="0"/>
                  <a:pt x="15" y="0"/>
                </a:cubicBezTo>
                <a:cubicBezTo>
                  <a:pt x="12" y="3"/>
                  <a:pt x="12" y="3"/>
                  <a:pt x="12" y="3"/>
                </a:cubicBezTo>
                <a:cubicBezTo>
                  <a:pt x="9" y="0"/>
                  <a:pt x="9" y="0"/>
                  <a:pt x="9" y="0"/>
                </a:cubicBezTo>
                <a:cubicBezTo>
                  <a:pt x="7" y="3"/>
                  <a:pt x="7" y="3"/>
                  <a:pt x="7" y="3"/>
                </a:cubicBezTo>
                <a:cubicBezTo>
                  <a:pt x="4" y="0"/>
                  <a:pt x="4" y="0"/>
                  <a:pt x="4" y="0"/>
                </a:cubicBezTo>
                <a:cubicBezTo>
                  <a:pt x="4" y="0"/>
                  <a:pt x="0" y="0"/>
                  <a:pt x="0"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3" name="Freeform 225"/>
          <p:cNvSpPr/>
          <p:nvPr/>
        </p:nvSpPr>
        <p:spPr bwMode="auto">
          <a:xfrm>
            <a:off x="4160838" y="37084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4" name="Freeform 226"/>
          <p:cNvSpPr>
            <a:spLocks noEditPoints="1"/>
          </p:cNvSpPr>
          <p:nvPr/>
        </p:nvSpPr>
        <p:spPr bwMode="auto">
          <a:xfrm>
            <a:off x="4149725" y="3702050"/>
            <a:ext cx="22225" cy="15875"/>
          </a:xfrm>
          <a:custGeom>
            <a:avLst/>
            <a:gdLst>
              <a:gd name="T0" fmla="*/ 4 w 10"/>
              <a:gd name="T1" fmla="*/ 7 h 7"/>
              <a:gd name="T2" fmla="*/ 5 w 10"/>
              <a:gd name="T3" fmla="*/ 7 h 7"/>
              <a:gd name="T4" fmla="*/ 6 w 10"/>
              <a:gd name="T5" fmla="*/ 7 h 7"/>
              <a:gd name="T6" fmla="*/ 10 w 10"/>
              <a:gd name="T7" fmla="*/ 3 h 7"/>
              <a:gd name="T8" fmla="*/ 10 w 10"/>
              <a:gd name="T9" fmla="*/ 1 h 7"/>
              <a:gd name="T10" fmla="*/ 8 w 10"/>
              <a:gd name="T11" fmla="*/ 0 h 7"/>
              <a:gd name="T12" fmla="*/ 2 w 10"/>
              <a:gd name="T13" fmla="*/ 0 h 7"/>
              <a:gd name="T14" fmla="*/ 0 w 10"/>
              <a:gd name="T15" fmla="*/ 1 h 7"/>
              <a:gd name="T16" fmla="*/ 0 w 10"/>
              <a:gd name="T17" fmla="*/ 3 h 7"/>
              <a:gd name="T18" fmla="*/ 4 w 10"/>
              <a:gd name="T19" fmla="*/ 7 h 7"/>
              <a:gd name="T20" fmla="*/ 5 w 10"/>
              <a:gd name="T21" fmla="*/ 3 h 7"/>
              <a:gd name="T22" fmla="*/ 5 w 10"/>
              <a:gd name="T23" fmla="*/ 3 h 7"/>
              <a:gd name="T24" fmla="*/ 5 w 10"/>
              <a:gd name="T25" fmla="*/ 3 h 7"/>
              <a:gd name="T26" fmla="*/ 5 w 10"/>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7">
                <a:moveTo>
                  <a:pt x="4" y="7"/>
                </a:moveTo>
                <a:cubicBezTo>
                  <a:pt x="4" y="7"/>
                  <a:pt x="5" y="7"/>
                  <a:pt x="5" y="7"/>
                </a:cubicBezTo>
                <a:cubicBezTo>
                  <a:pt x="5" y="7"/>
                  <a:pt x="6" y="7"/>
                  <a:pt x="6" y="7"/>
                </a:cubicBezTo>
                <a:cubicBezTo>
                  <a:pt x="10" y="3"/>
                  <a:pt x="10" y="3"/>
                  <a:pt x="10" y="3"/>
                </a:cubicBezTo>
                <a:cubicBezTo>
                  <a:pt x="10" y="2"/>
                  <a:pt x="10" y="2"/>
                  <a:pt x="10" y="1"/>
                </a:cubicBezTo>
                <a:cubicBezTo>
                  <a:pt x="10" y="1"/>
                  <a:pt x="9" y="0"/>
                  <a:pt x="8" y="0"/>
                </a:cubicBezTo>
                <a:cubicBezTo>
                  <a:pt x="2" y="0"/>
                  <a:pt x="2" y="0"/>
                  <a:pt x="2" y="0"/>
                </a:cubicBezTo>
                <a:cubicBezTo>
                  <a:pt x="1" y="0"/>
                  <a:pt x="0" y="1"/>
                  <a:pt x="0" y="1"/>
                </a:cubicBezTo>
                <a:cubicBezTo>
                  <a:pt x="0" y="2"/>
                  <a:pt x="0" y="2"/>
                  <a:pt x="0" y="3"/>
                </a:cubicBezTo>
                <a:lnTo>
                  <a:pt x="4" y="7"/>
                </a:lnTo>
                <a:close/>
                <a:moveTo>
                  <a:pt x="5" y="3"/>
                </a:moveTo>
                <a:cubicBezTo>
                  <a:pt x="5" y="3"/>
                  <a:pt x="5" y="3"/>
                  <a:pt x="5" y="3"/>
                </a:cubicBezTo>
                <a:cubicBezTo>
                  <a:pt x="5" y="3"/>
                  <a:pt x="5" y="3"/>
                  <a:pt x="5" y="3"/>
                </a:cubicBezTo>
                <a:cubicBezTo>
                  <a:pt x="5" y="3"/>
                  <a:pt x="5" y="3"/>
                  <a:pt x="5"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75" name="Freeform 227"/>
          <p:cNvSpPr/>
          <p:nvPr/>
        </p:nvSpPr>
        <p:spPr bwMode="auto">
          <a:xfrm>
            <a:off x="4584700" y="3575050"/>
            <a:ext cx="88900" cy="230188"/>
          </a:xfrm>
          <a:custGeom>
            <a:avLst/>
            <a:gdLst>
              <a:gd name="T0" fmla="*/ 39 w 56"/>
              <a:gd name="T1" fmla="*/ 0 h 145"/>
              <a:gd name="T2" fmla="*/ 16 w 56"/>
              <a:gd name="T3" fmla="*/ 0 h 145"/>
              <a:gd name="T4" fmla="*/ 16 w 56"/>
              <a:gd name="T5" fmla="*/ 88 h 145"/>
              <a:gd name="T6" fmla="*/ 0 w 56"/>
              <a:gd name="T7" fmla="*/ 88 h 145"/>
              <a:gd name="T8" fmla="*/ 27 w 56"/>
              <a:gd name="T9" fmla="*/ 145 h 145"/>
              <a:gd name="T10" fmla="*/ 56 w 56"/>
              <a:gd name="T11" fmla="*/ 88 h 145"/>
              <a:gd name="T12" fmla="*/ 39 w 56"/>
              <a:gd name="T13" fmla="*/ 88 h 145"/>
              <a:gd name="T14" fmla="*/ 39 w 56"/>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45">
                <a:moveTo>
                  <a:pt x="39" y="0"/>
                </a:moveTo>
                <a:lnTo>
                  <a:pt x="16" y="0"/>
                </a:lnTo>
                <a:lnTo>
                  <a:pt x="16" y="88"/>
                </a:lnTo>
                <a:lnTo>
                  <a:pt x="0" y="88"/>
                </a:lnTo>
                <a:lnTo>
                  <a:pt x="27" y="145"/>
                </a:lnTo>
                <a:lnTo>
                  <a:pt x="56" y="88"/>
                </a:lnTo>
                <a:lnTo>
                  <a:pt x="39" y="88"/>
                </a:lnTo>
                <a:lnTo>
                  <a:pt x="3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0" name="Freeform 228"/>
          <p:cNvSpPr/>
          <p:nvPr/>
        </p:nvSpPr>
        <p:spPr bwMode="auto">
          <a:xfrm>
            <a:off x="4681538" y="3575050"/>
            <a:ext cx="128587" cy="234950"/>
          </a:xfrm>
          <a:custGeom>
            <a:avLst/>
            <a:gdLst>
              <a:gd name="T0" fmla="*/ 30 w 57"/>
              <a:gd name="T1" fmla="*/ 84 h 104"/>
              <a:gd name="T2" fmla="*/ 21 w 57"/>
              <a:gd name="T3" fmla="*/ 51 h 104"/>
              <a:gd name="T4" fmla="*/ 29 w 57"/>
              <a:gd name="T5" fmla="*/ 20 h 104"/>
              <a:gd name="T6" fmla="*/ 37 w 57"/>
              <a:gd name="T7" fmla="*/ 37 h 104"/>
              <a:gd name="T8" fmla="*/ 57 w 57"/>
              <a:gd name="T9" fmla="*/ 37 h 104"/>
              <a:gd name="T10" fmla="*/ 57 w 57"/>
              <a:gd name="T11" fmla="*/ 33 h 104"/>
              <a:gd name="T12" fmla="*/ 29 w 57"/>
              <a:gd name="T13" fmla="*/ 0 h 104"/>
              <a:gd name="T14" fmla="*/ 0 w 57"/>
              <a:gd name="T15" fmla="*/ 51 h 104"/>
              <a:gd name="T16" fmla="*/ 28 w 57"/>
              <a:gd name="T17" fmla="*/ 104 h 104"/>
              <a:gd name="T18" fmla="*/ 57 w 57"/>
              <a:gd name="T19" fmla="*/ 66 h 104"/>
              <a:gd name="T20" fmla="*/ 57 w 57"/>
              <a:gd name="T21" fmla="*/ 63 h 104"/>
              <a:gd name="T22" fmla="*/ 38 w 57"/>
              <a:gd name="T23" fmla="*/ 63 h 104"/>
              <a:gd name="T24" fmla="*/ 30 w 57"/>
              <a:gd name="T25"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04">
                <a:moveTo>
                  <a:pt x="30" y="84"/>
                </a:moveTo>
                <a:cubicBezTo>
                  <a:pt x="22" y="84"/>
                  <a:pt x="21" y="78"/>
                  <a:pt x="21" y="51"/>
                </a:cubicBezTo>
                <a:cubicBezTo>
                  <a:pt x="21" y="29"/>
                  <a:pt x="21" y="20"/>
                  <a:pt x="29" y="20"/>
                </a:cubicBezTo>
                <a:cubicBezTo>
                  <a:pt x="36" y="20"/>
                  <a:pt x="38" y="25"/>
                  <a:pt x="37" y="37"/>
                </a:cubicBezTo>
                <a:cubicBezTo>
                  <a:pt x="57" y="37"/>
                  <a:pt x="57" y="37"/>
                  <a:pt x="57" y="37"/>
                </a:cubicBezTo>
                <a:cubicBezTo>
                  <a:pt x="57" y="33"/>
                  <a:pt x="57" y="33"/>
                  <a:pt x="57" y="33"/>
                </a:cubicBezTo>
                <a:cubicBezTo>
                  <a:pt x="57" y="9"/>
                  <a:pt x="47" y="0"/>
                  <a:pt x="29" y="0"/>
                </a:cubicBezTo>
                <a:cubicBezTo>
                  <a:pt x="1" y="0"/>
                  <a:pt x="0" y="26"/>
                  <a:pt x="0" y="51"/>
                </a:cubicBezTo>
                <a:cubicBezTo>
                  <a:pt x="0" y="81"/>
                  <a:pt x="2" y="104"/>
                  <a:pt x="28" y="104"/>
                </a:cubicBezTo>
                <a:cubicBezTo>
                  <a:pt x="52" y="104"/>
                  <a:pt x="57" y="88"/>
                  <a:pt x="57" y="66"/>
                </a:cubicBezTo>
                <a:cubicBezTo>
                  <a:pt x="57" y="63"/>
                  <a:pt x="57" y="63"/>
                  <a:pt x="57" y="63"/>
                </a:cubicBezTo>
                <a:cubicBezTo>
                  <a:pt x="38" y="63"/>
                  <a:pt x="38" y="63"/>
                  <a:pt x="38" y="63"/>
                </a:cubicBezTo>
                <a:cubicBezTo>
                  <a:pt x="38" y="75"/>
                  <a:pt x="37" y="84"/>
                  <a:pt x="30" y="8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1" name="Freeform 229"/>
          <p:cNvSpPr/>
          <p:nvPr/>
        </p:nvSpPr>
        <p:spPr bwMode="auto">
          <a:xfrm>
            <a:off x="4894263" y="3575050"/>
            <a:ext cx="63500" cy="234950"/>
          </a:xfrm>
          <a:custGeom>
            <a:avLst/>
            <a:gdLst>
              <a:gd name="T0" fmla="*/ 0 w 28"/>
              <a:gd name="T1" fmla="*/ 0 h 104"/>
              <a:gd name="T2" fmla="*/ 0 w 28"/>
              <a:gd name="T3" fmla="*/ 20 h 104"/>
              <a:gd name="T4" fmla="*/ 7 w 28"/>
              <a:gd name="T5" fmla="*/ 52 h 104"/>
              <a:gd name="T6" fmla="*/ 0 w 28"/>
              <a:gd name="T7" fmla="*/ 84 h 104"/>
              <a:gd name="T8" fmla="*/ 0 w 28"/>
              <a:gd name="T9" fmla="*/ 104 h 104"/>
              <a:gd name="T10" fmla="*/ 28 w 28"/>
              <a:gd name="T11" fmla="*/ 52 h 104"/>
              <a:gd name="T12" fmla="*/ 0 w 28"/>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8" h="104">
                <a:moveTo>
                  <a:pt x="0" y="0"/>
                </a:moveTo>
                <a:cubicBezTo>
                  <a:pt x="0" y="20"/>
                  <a:pt x="0" y="20"/>
                  <a:pt x="0" y="20"/>
                </a:cubicBezTo>
                <a:cubicBezTo>
                  <a:pt x="7" y="22"/>
                  <a:pt x="7" y="29"/>
                  <a:pt x="7" y="52"/>
                </a:cubicBezTo>
                <a:cubicBezTo>
                  <a:pt x="7" y="74"/>
                  <a:pt x="7" y="82"/>
                  <a:pt x="0" y="84"/>
                </a:cubicBezTo>
                <a:cubicBezTo>
                  <a:pt x="0" y="104"/>
                  <a:pt x="0" y="104"/>
                  <a:pt x="0" y="104"/>
                </a:cubicBezTo>
                <a:cubicBezTo>
                  <a:pt x="27" y="102"/>
                  <a:pt x="28" y="79"/>
                  <a:pt x="28" y="52"/>
                </a:cubicBezTo>
                <a:cubicBezTo>
                  <a:pt x="28" y="25"/>
                  <a:pt x="27" y="2"/>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2" name="Freeform 230"/>
          <p:cNvSpPr/>
          <p:nvPr/>
        </p:nvSpPr>
        <p:spPr bwMode="auto">
          <a:xfrm>
            <a:off x="4824413" y="3575050"/>
            <a:ext cx="60325" cy="234950"/>
          </a:xfrm>
          <a:custGeom>
            <a:avLst/>
            <a:gdLst>
              <a:gd name="T0" fmla="*/ 20 w 27"/>
              <a:gd name="T1" fmla="*/ 52 h 104"/>
              <a:gd name="T2" fmla="*/ 27 w 27"/>
              <a:gd name="T3" fmla="*/ 20 h 104"/>
              <a:gd name="T4" fmla="*/ 27 w 27"/>
              <a:gd name="T5" fmla="*/ 0 h 104"/>
              <a:gd name="T6" fmla="*/ 0 w 27"/>
              <a:gd name="T7" fmla="*/ 52 h 104"/>
              <a:gd name="T8" fmla="*/ 27 w 27"/>
              <a:gd name="T9" fmla="*/ 104 h 104"/>
              <a:gd name="T10" fmla="*/ 27 w 27"/>
              <a:gd name="T11" fmla="*/ 84 h 104"/>
              <a:gd name="T12" fmla="*/ 20 w 27"/>
              <a:gd name="T13" fmla="*/ 52 h 104"/>
            </a:gdLst>
            <a:ahLst/>
            <a:cxnLst>
              <a:cxn ang="0">
                <a:pos x="T0" y="T1"/>
              </a:cxn>
              <a:cxn ang="0">
                <a:pos x="T2" y="T3"/>
              </a:cxn>
              <a:cxn ang="0">
                <a:pos x="T4" y="T5"/>
              </a:cxn>
              <a:cxn ang="0">
                <a:pos x="T6" y="T7"/>
              </a:cxn>
              <a:cxn ang="0">
                <a:pos x="T8" y="T9"/>
              </a:cxn>
              <a:cxn ang="0">
                <a:pos x="T10" y="T11"/>
              </a:cxn>
              <a:cxn ang="0">
                <a:pos x="T12" y="T13"/>
              </a:cxn>
            </a:cxnLst>
            <a:rect l="0" t="0" r="r" b="b"/>
            <a:pathLst>
              <a:path w="27" h="104">
                <a:moveTo>
                  <a:pt x="20" y="52"/>
                </a:moveTo>
                <a:cubicBezTo>
                  <a:pt x="20" y="30"/>
                  <a:pt x="21" y="22"/>
                  <a:pt x="27" y="20"/>
                </a:cubicBezTo>
                <a:cubicBezTo>
                  <a:pt x="27" y="0"/>
                  <a:pt x="27" y="0"/>
                  <a:pt x="27" y="0"/>
                </a:cubicBezTo>
                <a:cubicBezTo>
                  <a:pt x="3" y="1"/>
                  <a:pt x="0" y="21"/>
                  <a:pt x="0" y="52"/>
                </a:cubicBezTo>
                <a:cubicBezTo>
                  <a:pt x="0" y="83"/>
                  <a:pt x="3" y="103"/>
                  <a:pt x="27" y="104"/>
                </a:cubicBezTo>
                <a:cubicBezTo>
                  <a:pt x="27" y="84"/>
                  <a:pt x="27" y="84"/>
                  <a:pt x="27" y="84"/>
                </a:cubicBezTo>
                <a:cubicBezTo>
                  <a:pt x="21" y="82"/>
                  <a:pt x="20" y="74"/>
                  <a:pt x="20"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3" name="Freeform 231"/>
          <p:cNvSpPr/>
          <p:nvPr/>
        </p:nvSpPr>
        <p:spPr bwMode="auto">
          <a:xfrm>
            <a:off x="4962525" y="3736975"/>
            <a:ext cx="38100" cy="71438"/>
          </a:xfrm>
          <a:custGeom>
            <a:avLst/>
            <a:gdLst>
              <a:gd name="T0" fmla="*/ 7 w 17"/>
              <a:gd name="T1" fmla="*/ 26 h 31"/>
              <a:gd name="T2" fmla="*/ 13 w 17"/>
              <a:gd name="T3" fmla="*/ 19 h 31"/>
              <a:gd name="T4" fmla="*/ 17 w 17"/>
              <a:gd name="T5" fmla="*/ 8 h 31"/>
              <a:gd name="T6" fmla="*/ 8 w 17"/>
              <a:gd name="T7" fmla="*/ 0 h 31"/>
              <a:gd name="T8" fmla="*/ 0 w 17"/>
              <a:gd name="T9" fmla="*/ 9 h 31"/>
              <a:gd name="T10" fmla="*/ 0 w 17"/>
              <a:gd name="T11" fmla="*/ 10 h 31"/>
              <a:gd name="T12" fmla="*/ 6 w 17"/>
              <a:gd name="T13" fmla="*/ 10 h 31"/>
              <a:gd name="T14" fmla="*/ 8 w 17"/>
              <a:gd name="T15" fmla="*/ 4 h 31"/>
              <a:gd name="T16" fmla="*/ 10 w 17"/>
              <a:gd name="T17" fmla="*/ 9 h 31"/>
              <a:gd name="T18" fmla="*/ 6 w 17"/>
              <a:gd name="T19" fmla="*/ 17 h 31"/>
              <a:gd name="T20" fmla="*/ 0 w 17"/>
              <a:gd name="T21" fmla="*/ 31 h 31"/>
              <a:gd name="T22" fmla="*/ 17 w 17"/>
              <a:gd name="T23" fmla="*/ 31 h 31"/>
              <a:gd name="T24" fmla="*/ 17 w 17"/>
              <a:gd name="T25" fmla="*/ 26 h 31"/>
              <a:gd name="T26" fmla="*/ 7 w 17"/>
              <a:gd name="T2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1">
                <a:moveTo>
                  <a:pt x="7" y="26"/>
                </a:moveTo>
                <a:cubicBezTo>
                  <a:pt x="8" y="24"/>
                  <a:pt x="10" y="22"/>
                  <a:pt x="13" y="19"/>
                </a:cubicBezTo>
                <a:cubicBezTo>
                  <a:pt x="16" y="15"/>
                  <a:pt x="17" y="13"/>
                  <a:pt x="17" y="8"/>
                </a:cubicBezTo>
                <a:cubicBezTo>
                  <a:pt x="17" y="3"/>
                  <a:pt x="15" y="0"/>
                  <a:pt x="8" y="0"/>
                </a:cubicBezTo>
                <a:cubicBezTo>
                  <a:pt x="3" y="0"/>
                  <a:pt x="0" y="3"/>
                  <a:pt x="0" y="9"/>
                </a:cubicBezTo>
                <a:cubicBezTo>
                  <a:pt x="0" y="10"/>
                  <a:pt x="0" y="10"/>
                  <a:pt x="0" y="10"/>
                </a:cubicBezTo>
                <a:cubicBezTo>
                  <a:pt x="6" y="10"/>
                  <a:pt x="6" y="10"/>
                  <a:pt x="6" y="10"/>
                </a:cubicBezTo>
                <a:cubicBezTo>
                  <a:pt x="6" y="8"/>
                  <a:pt x="6" y="4"/>
                  <a:pt x="8" y="4"/>
                </a:cubicBezTo>
                <a:cubicBezTo>
                  <a:pt x="10" y="4"/>
                  <a:pt x="10" y="6"/>
                  <a:pt x="10" y="9"/>
                </a:cubicBezTo>
                <a:cubicBezTo>
                  <a:pt x="10" y="11"/>
                  <a:pt x="10" y="12"/>
                  <a:pt x="6" y="17"/>
                </a:cubicBezTo>
                <a:cubicBezTo>
                  <a:pt x="3" y="19"/>
                  <a:pt x="0" y="24"/>
                  <a:pt x="0" y="31"/>
                </a:cubicBezTo>
                <a:cubicBezTo>
                  <a:pt x="17" y="31"/>
                  <a:pt x="17" y="31"/>
                  <a:pt x="17" y="31"/>
                </a:cubicBezTo>
                <a:cubicBezTo>
                  <a:pt x="17" y="26"/>
                  <a:pt x="17" y="26"/>
                  <a:pt x="17" y="26"/>
                </a:cubicBezTo>
                <a:lnTo>
                  <a:pt x="7"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4" name="Freeform 232"/>
          <p:cNvSpPr/>
          <p:nvPr/>
        </p:nvSpPr>
        <p:spPr bwMode="auto">
          <a:xfrm>
            <a:off x="5238750" y="3525838"/>
            <a:ext cx="352425" cy="352425"/>
          </a:xfrm>
          <a:custGeom>
            <a:avLst/>
            <a:gdLst>
              <a:gd name="T0" fmla="*/ 72 w 156"/>
              <a:gd name="T1" fmla="*/ 91 h 156"/>
              <a:gd name="T2" fmla="*/ 72 w 156"/>
              <a:gd name="T3" fmla="*/ 143 h 156"/>
              <a:gd name="T4" fmla="*/ 34 w 156"/>
              <a:gd name="T5" fmla="*/ 125 h 156"/>
              <a:gd name="T6" fmla="*/ 23 w 156"/>
              <a:gd name="T7" fmla="*/ 133 h 156"/>
              <a:gd name="T8" fmla="*/ 78 w 156"/>
              <a:gd name="T9" fmla="*/ 156 h 156"/>
              <a:gd name="T10" fmla="*/ 133 w 156"/>
              <a:gd name="T11" fmla="*/ 133 h 156"/>
              <a:gd name="T12" fmla="*/ 123 w 156"/>
              <a:gd name="T13" fmla="*/ 125 h 156"/>
              <a:gd name="T14" fmla="*/ 84 w 156"/>
              <a:gd name="T15" fmla="*/ 143 h 156"/>
              <a:gd name="T16" fmla="*/ 84 w 156"/>
              <a:gd name="T17" fmla="*/ 91 h 156"/>
              <a:gd name="T18" fmla="*/ 136 w 156"/>
              <a:gd name="T19" fmla="*/ 130 h 156"/>
              <a:gd name="T20" fmla="*/ 156 w 156"/>
              <a:gd name="T21" fmla="*/ 78 h 156"/>
              <a:gd name="T22" fmla="*/ 89 w 156"/>
              <a:gd name="T23" fmla="*/ 1 h 156"/>
              <a:gd name="T24" fmla="*/ 89 w 156"/>
              <a:gd name="T25" fmla="*/ 14 h 156"/>
              <a:gd name="T26" fmla="*/ 143 w 156"/>
              <a:gd name="T27" fmla="*/ 78 h 156"/>
              <a:gd name="T28" fmla="*/ 133 w 156"/>
              <a:gd name="T29" fmla="*/ 112 h 156"/>
              <a:gd name="T30" fmla="*/ 84 w 156"/>
              <a:gd name="T31" fmla="*/ 74 h 156"/>
              <a:gd name="T32" fmla="*/ 84 w 156"/>
              <a:gd name="T33" fmla="*/ 0 h 156"/>
              <a:gd name="T34" fmla="*/ 78 w 156"/>
              <a:gd name="T35" fmla="*/ 0 h 156"/>
              <a:gd name="T36" fmla="*/ 71 w 156"/>
              <a:gd name="T37" fmla="*/ 1 h 156"/>
              <a:gd name="T38" fmla="*/ 72 w 156"/>
              <a:gd name="T39" fmla="*/ 74 h 156"/>
              <a:gd name="T40" fmla="*/ 23 w 156"/>
              <a:gd name="T41" fmla="*/ 112 h 156"/>
              <a:gd name="T42" fmla="*/ 13 w 156"/>
              <a:gd name="T43" fmla="*/ 78 h 156"/>
              <a:gd name="T44" fmla="*/ 67 w 156"/>
              <a:gd name="T45" fmla="*/ 14 h 156"/>
              <a:gd name="T46" fmla="*/ 67 w 156"/>
              <a:gd name="T47" fmla="*/ 1 h 156"/>
              <a:gd name="T48" fmla="*/ 0 w 156"/>
              <a:gd name="T49" fmla="*/ 78 h 156"/>
              <a:gd name="T50" fmla="*/ 20 w 156"/>
              <a:gd name="T51" fmla="*/ 130 h 156"/>
              <a:gd name="T52" fmla="*/ 72 w 156"/>
              <a:gd name="T53" fmla="*/ 9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6">
                <a:moveTo>
                  <a:pt x="72" y="91"/>
                </a:moveTo>
                <a:cubicBezTo>
                  <a:pt x="72" y="143"/>
                  <a:pt x="72" y="143"/>
                  <a:pt x="72" y="143"/>
                </a:cubicBezTo>
                <a:cubicBezTo>
                  <a:pt x="57" y="141"/>
                  <a:pt x="44" y="135"/>
                  <a:pt x="34" y="125"/>
                </a:cubicBezTo>
                <a:cubicBezTo>
                  <a:pt x="23" y="133"/>
                  <a:pt x="23" y="133"/>
                  <a:pt x="23" y="133"/>
                </a:cubicBezTo>
                <a:cubicBezTo>
                  <a:pt x="37" y="147"/>
                  <a:pt x="57" y="156"/>
                  <a:pt x="78" y="156"/>
                </a:cubicBezTo>
                <a:cubicBezTo>
                  <a:pt x="99" y="156"/>
                  <a:pt x="119" y="147"/>
                  <a:pt x="133" y="133"/>
                </a:cubicBezTo>
                <a:cubicBezTo>
                  <a:pt x="123" y="125"/>
                  <a:pt x="123" y="125"/>
                  <a:pt x="123" y="125"/>
                </a:cubicBezTo>
                <a:cubicBezTo>
                  <a:pt x="112" y="135"/>
                  <a:pt x="99" y="141"/>
                  <a:pt x="84" y="143"/>
                </a:cubicBezTo>
                <a:cubicBezTo>
                  <a:pt x="84" y="91"/>
                  <a:pt x="84" y="91"/>
                  <a:pt x="84" y="91"/>
                </a:cubicBezTo>
                <a:cubicBezTo>
                  <a:pt x="136" y="130"/>
                  <a:pt x="136" y="130"/>
                  <a:pt x="136" y="130"/>
                </a:cubicBezTo>
                <a:cubicBezTo>
                  <a:pt x="148" y="116"/>
                  <a:pt x="156" y="98"/>
                  <a:pt x="156" y="78"/>
                </a:cubicBezTo>
                <a:cubicBezTo>
                  <a:pt x="156" y="39"/>
                  <a:pt x="127" y="6"/>
                  <a:pt x="89" y="1"/>
                </a:cubicBezTo>
                <a:cubicBezTo>
                  <a:pt x="89" y="14"/>
                  <a:pt x="89" y="14"/>
                  <a:pt x="89" y="14"/>
                </a:cubicBezTo>
                <a:cubicBezTo>
                  <a:pt x="119" y="19"/>
                  <a:pt x="143" y="46"/>
                  <a:pt x="143" y="78"/>
                </a:cubicBezTo>
                <a:cubicBezTo>
                  <a:pt x="143" y="90"/>
                  <a:pt x="139" y="102"/>
                  <a:pt x="133" y="112"/>
                </a:cubicBezTo>
                <a:cubicBezTo>
                  <a:pt x="84" y="74"/>
                  <a:pt x="84" y="74"/>
                  <a:pt x="84" y="74"/>
                </a:cubicBezTo>
                <a:cubicBezTo>
                  <a:pt x="84" y="0"/>
                  <a:pt x="84" y="0"/>
                  <a:pt x="84" y="0"/>
                </a:cubicBezTo>
                <a:cubicBezTo>
                  <a:pt x="82" y="0"/>
                  <a:pt x="80" y="0"/>
                  <a:pt x="78" y="0"/>
                </a:cubicBezTo>
                <a:cubicBezTo>
                  <a:pt x="76" y="0"/>
                  <a:pt x="74" y="0"/>
                  <a:pt x="71" y="1"/>
                </a:cubicBezTo>
                <a:cubicBezTo>
                  <a:pt x="72" y="74"/>
                  <a:pt x="72" y="74"/>
                  <a:pt x="72" y="74"/>
                </a:cubicBezTo>
                <a:cubicBezTo>
                  <a:pt x="23" y="112"/>
                  <a:pt x="23" y="112"/>
                  <a:pt x="23" y="112"/>
                </a:cubicBezTo>
                <a:cubicBezTo>
                  <a:pt x="17" y="102"/>
                  <a:pt x="13" y="90"/>
                  <a:pt x="13" y="78"/>
                </a:cubicBezTo>
                <a:cubicBezTo>
                  <a:pt x="13" y="46"/>
                  <a:pt x="37" y="19"/>
                  <a:pt x="67" y="14"/>
                </a:cubicBezTo>
                <a:cubicBezTo>
                  <a:pt x="67" y="1"/>
                  <a:pt x="67" y="1"/>
                  <a:pt x="67" y="1"/>
                </a:cubicBezTo>
                <a:cubicBezTo>
                  <a:pt x="29" y="6"/>
                  <a:pt x="0" y="39"/>
                  <a:pt x="0" y="78"/>
                </a:cubicBezTo>
                <a:cubicBezTo>
                  <a:pt x="0" y="98"/>
                  <a:pt x="8" y="116"/>
                  <a:pt x="20" y="130"/>
                </a:cubicBezTo>
                <a:lnTo>
                  <a:pt x="72" y="9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5" name="Freeform 233"/>
          <p:cNvSpPr/>
          <p:nvPr/>
        </p:nvSpPr>
        <p:spPr bwMode="auto">
          <a:xfrm>
            <a:off x="5970588" y="3703638"/>
            <a:ext cx="204787" cy="155575"/>
          </a:xfrm>
          <a:custGeom>
            <a:avLst/>
            <a:gdLst>
              <a:gd name="T0" fmla="*/ 91 w 91"/>
              <a:gd name="T1" fmla="*/ 0 h 69"/>
              <a:gd name="T2" fmla="*/ 88 w 91"/>
              <a:gd name="T3" fmla="*/ 16 h 69"/>
              <a:gd name="T4" fmla="*/ 82 w 91"/>
              <a:gd name="T5" fmla="*/ 24 h 69"/>
              <a:gd name="T6" fmla="*/ 73 w 91"/>
              <a:gd name="T7" fmla="*/ 25 h 69"/>
              <a:gd name="T8" fmla="*/ 71 w 91"/>
              <a:gd name="T9" fmla="*/ 25 h 69"/>
              <a:gd name="T10" fmla="*/ 71 w 91"/>
              <a:gd name="T11" fmla="*/ 25 h 69"/>
              <a:gd name="T12" fmla="*/ 68 w 91"/>
              <a:gd name="T13" fmla="*/ 23 h 69"/>
              <a:gd name="T14" fmla="*/ 59 w 91"/>
              <a:gd name="T15" fmla="*/ 31 h 69"/>
              <a:gd name="T16" fmla="*/ 59 w 91"/>
              <a:gd name="T17" fmla="*/ 32 h 69"/>
              <a:gd name="T18" fmla="*/ 58 w 91"/>
              <a:gd name="T19" fmla="*/ 32 h 69"/>
              <a:gd name="T20" fmla="*/ 58 w 91"/>
              <a:gd name="T21" fmla="*/ 32 h 69"/>
              <a:gd name="T22" fmla="*/ 57 w 91"/>
              <a:gd name="T23" fmla="*/ 32 h 69"/>
              <a:gd name="T24" fmla="*/ 57 w 91"/>
              <a:gd name="T25" fmla="*/ 32 h 69"/>
              <a:gd name="T26" fmla="*/ 56 w 91"/>
              <a:gd name="T27" fmla="*/ 32 h 69"/>
              <a:gd name="T28" fmla="*/ 55 w 91"/>
              <a:gd name="T29" fmla="*/ 32 h 69"/>
              <a:gd name="T30" fmla="*/ 21 w 91"/>
              <a:gd name="T31" fmla="*/ 32 h 69"/>
              <a:gd name="T32" fmla="*/ 21 w 91"/>
              <a:gd name="T33" fmla="*/ 33 h 69"/>
              <a:gd name="T34" fmla="*/ 21 w 91"/>
              <a:gd name="T35" fmla="*/ 33 h 69"/>
              <a:gd name="T36" fmla="*/ 21 w 91"/>
              <a:gd name="T37" fmla="*/ 34 h 69"/>
              <a:gd name="T38" fmla="*/ 20 w 91"/>
              <a:gd name="T39" fmla="*/ 34 h 69"/>
              <a:gd name="T40" fmla="*/ 20 w 91"/>
              <a:gd name="T41" fmla="*/ 35 h 69"/>
              <a:gd name="T42" fmla="*/ 20 w 91"/>
              <a:gd name="T43" fmla="*/ 35 h 69"/>
              <a:gd name="T44" fmla="*/ 19 w 91"/>
              <a:gd name="T45" fmla="*/ 36 h 69"/>
              <a:gd name="T46" fmla="*/ 19 w 91"/>
              <a:gd name="T47" fmla="*/ 36 h 69"/>
              <a:gd name="T48" fmla="*/ 18 w 91"/>
              <a:gd name="T49" fmla="*/ 37 h 69"/>
              <a:gd name="T50" fmla="*/ 18 w 91"/>
              <a:gd name="T51" fmla="*/ 38 h 69"/>
              <a:gd name="T52" fmla="*/ 17 w 91"/>
              <a:gd name="T53" fmla="*/ 38 h 69"/>
              <a:gd name="T54" fmla="*/ 17 w 91"/>
              <a:gd name="T55" fmla="*/ 39 h 69"/>
              <a:gd name="T56" fmla="*/ 16 w 91"/>
              <a:gd name="T57" fmla="*/ 39 h 69"/>
              <a:gd name="T58" fmla="*/ 15 w 91"/>
              <a:gd name="T59" fmla="*/ 40 h 69"/>
              <a:gd name="T60" fmla="*/ 15 w 91"/>
              <a:gd name="T61" fmla="*/ 40 h 69"/>
              <a:gd name="T62" fmla="*/ 14 w 91"/>
              <a:gd name="T63" fmla="*/ 41 h 69"/>
              <a:gd name="T64" fmla="*/ 13 w 91"/>
              <a:gd name="T65" fmla="*/ 41 h 69"/>
              <a:gd name="T66" fmla="*/ 13 w 91"/>
              <a:gd name="T67" fmla="*/ 42 h 69"/>
              <a:gd name="T68" fmla="*/ 12 w 91"/>
              <a:gd name="T69" fmla="*/ 43 h 69"/>
              <a:gd name="T70" fmla="*/ 11 w 91"/>
              <a:gd name="T71" fmla="*/ 43 h 69"/>
              <a:gd name="T72" fmla="*/ 10 w 91"/>
              <a:gd name="T73" fmla="*/ 44 h 69"/>
              <a:gd name="T74" fmla="*/ 9 w 91"/>
              <a:gd name="T75" fmla="*/ 44 h 69"/>
              <a:gd name="T76" fmla="*/ 8 w 91"/>
              <a:gd name="T77" fmla="*/ 44 h 69"/>
              <a:gd name="T78" fmla="*/ 7 w 91"/>
              <a:gd name="T79" fmla="*/ 45 h 69"/>
              <a:gd name="T80" fmla="*/ 5 w 91"/>
              <a:gd name="T81" fmla="*/ 45 h 69"/>
              <a:gd name="T82" fmla="*/ 5 w 91"/>
              <a:gd name="T83" fmla="*/ 46 h 69"/>
              <a:gd name="T84" fmla="*/ 2 w 91"/>
              <a:gd name="T85" fmla="*/ 46 h 69"/>
              <a:gd name="T86" fmla="*/ 2 w 91"/>
              <a:gd name="T87" fmla="*/ 46 h 69"/>
              <a:gd name="T88" fmla="*/ 0 w 91"/>
              <a:gd name="T89" fmla="*/ 47 h 69"/>
              <a:gd name="T90" fmla="*/ 17 w 91"/>
              <a:gd name="T91" fmla="*/ 69 h 69"/>
              <a:gd name="T92" fmla="*/ 74 w 91"/>
              <a:gd name="T93" fmla="*/ 69 h 69"/>
              <a:gd name="T94" fmla="*/ 91 w 91"/>
              <a:gd name="T95" fmla="*/ 45 h 69"/>
              <a:gd name="T96" fmla="*/ 91 w 91"/>
              <a:gd name="T9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69">
                <a:moveTo>
                  <a:pt x="91" y="0"/>
                </a:moveTo>
                <a:cubicBezTo>
                  <a:pt x="88" y="16"/>
                  <a:pt x="88" y="16"/>
                  <a:pt x="88" y="16"/>
                </a:cubicBezTo>
                <a:cubicBezTo>
                  <a:pt x="87" y="19"/>
                  <a:pt x="85" y="22"/>
                  <a:pt x="82" y="24"/>
                </a:cubicBezTo>
                <a:cubicBezTo>
                  <a:pt x="79" y="26"/>
                  <a:pt x="76" y="26"/>
                  <a:pt x="73" y="25"/>
                </a:cubicBezTo>
                <a:cubicBezTo>
                  <a:pt x="72" y="25"/>
                  <a:pt x="72" y="25"/>
                  <a:pt x="71" y="25"/>
                </a:cubicBezTo>
                <a:cubicBezTo>
                  <a:pt x="71" y="25"/>
                  <a:pt x="71" y="25"/>
                  <a:pt x="71" y="25"/>
                </a:cubicBezTo>
                <a:cubicBezTo>
                  <a:pt x="70" y="25"/>
                  <a:pt x="69" y="24"/>
                  <a:pt x="68" y="23"/>
                </a:cubicBezTo>
                <a:cubicBezTo>
                  <a:pt x="66" y="27"/>
                  <a:pt x="63" y="30"/>
                  <a:pt x="59" y="31"/>
                </a:cubicBezTo>
                <a:cubicBezTo>
                  <a:pt x="59" y="31"/>
                  <a:pt x="59" y="31"/>
                  <a:pt x="59" y="32"/>
                </a:cubicBezTo>
                <a:cubicBezTo>
                  <a:pt x="59" y="32"/>
                  <a:pt x="59" y="32"/>
                  <a:pt x="58" y="32"/>
                </a:cubicBezTo>
                <a:cubicBezTo>
                  <a:pt x="58" y="32"/>
                  <a:pt x="58" y="32"/>
                  <a:pt x="58" y="32"/>
                </a:cubicBezTo>
                <a:cubicBezTo>
                  <a:pt x="58" y="32"/>
                  <a:pt x="57" y="32"/>
                  <a:pt x="57" y="32"/>
                </a:cubicBezTo>
                <a:cubicBezTo>
                  <a:pt x="57" y="32"/>
                  <a:pt x="57" y="32"/>
                  <a:pt x="57" y="32"/>
                </a:cubicBezTo>
                <a:cubicBezTo>
                  <a:pt x="56" y="32"/>
                  <a:pt x="56" y="32"/>
                  <a:pt x="56" y="32"/>
                </a:cubicBezTo>
                <a:cubicBezTo>
                  <a:pt x="56" y="32"/>
                  <a:pt x="55" y="32"/>
                  <a:pt x="55" y="32"/>
                </a:cubicBezTo>
                <a:cubicBezTo>
                  <a:pt x="55" y="32"/>
                  <a:pt x="24" y="32"/>
                  <a:pt x="21" y="32"/>
                </a:cubicBezTo>
                <a:cubicBezTo>
                  <a:pt x="21" y="32"/>
                  <a:pt x="21" y="33"/>
                  <a:pt x="21" y="33"/>
                </a:cubicBezTo>
                <a:cubicBezTo>
                  <a:pt x="21" y="33"/>
                  <a:pt x="21" y="33"/>
                  <a:pt x="21" y="33"/>
                </a:cubicBezTo>
                <a:cubicBezTo>
                  <a:pt x="21" y="33"/>
                  <a:pt x="21" y="34"/>
                  <a:pt x="21" y="34"/>
                </a:cubicBezTo>
                <a:cubicBezTo>
                  <a:pt x="20" y="34"/>
                  <a:pt x="20" y="34"/>
                  <a:pt x="20" y="34"/>
                </a:cubicBezTo>
                <a:cubicBezTo>
                  <a:pt x="20" y="34"/>
                  <a:pt x="20" y="35"/>
                  <a:pt x="20" y="35"/>
                </a:cubicBezTo>
                <a:cubicBezTo>
                  <a:pt x="20" y="35"/>
                  <a:pt x="20" y="35"/>
                  <a:pt x="20" y="35"/>
                </a:cubicBezTo>
                <a:cubicBezTo>
                  <a:pt x="19" y="35"/>
                  <a:pt x="19" y="36"/>
                  <a:pt x="19" y="36"/>
                </a:cubicBezTo>
                <a:cubicBezTo>
                  <a:pt x="19" y="36"/>
                  <a:pt x="19" y="36"/>
                  <a:pt x="19" y="36"/>
                </a:cubicBezTo>
                <a:cubicBezTo>
                  <a:pt x="19" y="37"/>
                  <a:pt x="18" y="37"/>
                  <a:pt x="18" y="37"/>
                </a:cubicBezTo>
                <a:cubicBezTo>
                  <a:pt x="18" y="37"/>
                  <a:pt x="18" y="37"/>
                  <a:pt x="18" y="38"/>
                </a:cubicBezTo>
                <a:cubicBezTo>
                  <a:pt x="18" y="38"/>
                  <a:pt x="17" y="38"/>
                  <a:pt x="17" y="38"/>
                </a:cubicBezTo>
                <a:cubicBezTo>
                  <a:pt x="17" y="38"/>
                  <a:pt x="17" y="38"/>
                  <a:pt x="17" y="39"/>
                </a:cubicBezTo>
                <a:cubicBezTo>
                  <a:pt x="16" y="39"/>
                  <a:pt x="16" y="39"/>
                  <a:pt x="16" y="39"/>
                </a:cubicBezTo>
                <a:cubicBezTo>
                  <a:pt x="16" y="39"/>
                  <a:pt x="16" y="40"/>
                  <a:pt x="15" y="40"/>
                </a:cubicBezTo>
                <a:cubicBezTo>
                  <a:pt x="15" y="40"/>
                  <a:pt x="15" y="40"/>
                  <a:pt x="15" y="40"/>
                </a:cubicBezTo>
                <a:cubicBezTo>
                  <a:pt x="14" y="41"/>
                  <a:pt x="14" y="41"/>
                  <a:pt x="14" y="41"/>
                </a:cubicBezTo>
                <a:cubicBezTo>
                  <a:pt x="14" y="41"/>
                  <a:pt x="14" y="41"/>
                  <a:pt x="13" y="41"/>
                </a:cubicBezTo>
                <a:cubicBezTo>
                  <a:pt x="13" y="42"/>
                  <a:pt x="13" y="42"/>
                  <a:pt x="13" y="42"/>
                </a:cubicBezTo>
                <a:cubicBezTo>
                  <a:pt x="12" y="42"/>
                  <a:pt x="12" y="42"/>
                  <a:pt x="12" y="43"/>
                </a:cubicBezTo>
                <a:cubicBezTo>
                  <a:pt x="11" y="43"/>
                  <a:pt x="11" y="43"/>
                  <a:pt x="11" y="43"/>
                </a:cubicBezTo>
                <a:cubicBezTo>
                  <a:pt x="10" y="43"/>
                  <a:pt x="10" y="43"/>
                  <a:pt x="10" y="44"/>
                </a:cubicBezTo>
                <a:cubicBezTo>
                  <a:pt x="10" y="44"/>
                  <a:pt x="9" y="44"/>
                  <a:pt x="9" y="44"/>
                </a:cubicBezTo>
                <a:cubicBezTo>
                  <a:pt x="9" y="44"/>
                  <a:pt x="8" y="44"/>
                  <a:pt x="8" y="44"/>
                </a:cubicBezTo>
                <a:cubicBezTo>
                  <a:pt x="7" y="45"/>
                  <a:pt x="7" y="45"/>
                  <a:pt x="7" y="45"/>
                </a:cubicBezTo>
                <a:cubicBezTo>
                  <a:pt x="6" y="45"/>
                  <a:pt x="6" y="45"/>
                  <a:pt x="5" y="45"/>
                </a:cubicBezTo>
                <a:cubicBezTo>
                  <a:pt x="5" y="45"/>
                  <a:pt x="5" y="46"/>
                  <a:pt x="5" y="46"/>
                </a:cubicBezTo>
                <a:cubicBezTo>
                  <a:pt x="4" y="46"/>
                  <a:pt x="3" y="46"/>
                  <a:pt x="2" y="46"/>
                </a:cubicBezTo>
                <a:cubicBezTo>
                  <a:pt x="2" y="46"/>
                  <a:pt x="2" y="46"/>
                  <a:pt x="2" y="46"/>
                </a:cubicBezTo>
                <a:cubicBezTo>
                  <a:pt x="1" y="47"/>
                  <a:pt x="0" y="47"/>
                  <a:pt x="0" y="47"/>
                </a:cubicBezTo>
                <a:cubicBezTo>
                  <a:pt x="3" y="51"/>
                  <a:pt x="16" y="68"/>
                  <a:pt x="17" y="69"/>
                </a:cubicBezTo>
                <a:cubicBezTo>
                  <a:pt x="19" y="69"/>
                  <a:pt x="72" y="69"/>
                  <a:pt x="74" y="69"/>
                </a:cubicBezTo>
                <a:cubicBezTo>
                  <a:pt x="75" y="67"/>
                  <a:pt x="90" y="46"/>
                  <a:pt x="91" y="45"/>
                </a:cubicBezTo>
                <a:cubicBezTo>
                  <a:pt x="91" y="45"/>
                  <a:pt x="91" y="19"/>
                  <a:pt x="9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6" name="Freeform 234"/>
          <p:cNvSpPr/>
          <p:nvPr/>
        </p:nvSpPr>
        <p:spPr bwMode="auto">
          <a:xfrm>
            <a:off x="6121400" y="3617913"/>
            <a:ext cx="60325" cy="134937"/>
          </a:xfrm>
          <a:custGeom>
            <a:avLst/>
            <a:gdLst>
              <a:gd name="T0" fmla="*/ 20 w 27"/>
              <a:gd name="T1" fmla="*/ 1 h 60"/>
              <a:gd name="T2" fmla="*/ 9 w 27"/>
              <a:gd name="T3" fmla="*/ 7 h 60"/>
              <a:gd name="T4" fmla="*/ 0 w 27"/>
              <a:gd name="T5" fmla="*/ 47 h 60"/>
              <a:gd name="T6" fmla="*/ 0 w 27"/>
              <a:gd name="T7" fmla="*/ 47 h 60"/>
              <a:gd name="T8" fmla="*/ 0 w 27"/>
              <a:gd name="T9" fmla="*/ 47 h 60"/>
              <a:gd name="T10" fmla="*/ 0 w 27"/>
              <a:gd name="T11" fmla="*/ 49 h 60"/>
              <a:gd name="T12" fmla="*/ 2 w 27"/>
              <a:gd name="T13" fmla="*/ 54 h 60"/>
              <a:gd name="T14" fmla="*/ 2 w 27"/>
              <a:gd name="T15" fmla="*/ 54 h 60"/>
              <a:gd name="T16" fmla="*/ 2 w 27"/>
              <a:gd name="T17" fmla="*/ 56 h 60"/>
              <a:gd name="T18" fmla="*/ 2 w 27"/>
              <a:gd name="T19" fmla="*/ 56 h 60"/>
              <a:gd name="T20" fmla="*/ 2 w 27"/>
              <a:gd name="T21" fmla="*/ 57 h 60"/>
              <a:gd name="T22" fmla="*/ 7 w 27"/>
              <a:gd name="T23" fmla="*/ 60 h 60"/>
              <a:gd name="T24" fmla="*/ 13 w 27"/>
              <a:gd name="T25" fmla="*/ 59 h 60"/>
              <a:gd name="T26" fmla="*/ 14 w 27"/>
              <a:gd name="T27" fmla="*/ 58 h 60"/>
              <a:gd name="T28" fmla="*/ 17 w 27"/>
              <a:gd name="T29" fmla="*/ 53 h 60"/>
              <a:gd name="T30" fmla="*/ 26 w 27"/>
              <a:gd name="T31" fmla="*/ 12 h 60"/>
              <a:gd name="T32" fmla="*/ 20 w 27"/>
              <a:gd name="T3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60">
                <a:moveTo>
                  <a:pt x="20" y="1"/>
                </a:moveTo>
                <a:cubicBezTo>
                  <a:pt x="15" y="0"/>
                  <a:pt x="11" y="2"/>
                  <a:pt x="9" y="7"/>
                </a:cubicBezTo>
                <a:cubicBezTo>
                  <a:pt x="9" y="11"/>
                  <a:pt x="0" y="47"/>
                  <a:pt x="0" y="47"/>
                </a:cubicBezTo>
                <a:cubicBezTo>
                  <a:pt x="0" y="47"/>
                  <a:pt x="0" y="47"/>
                  <a:pt x="0" y="47"/>
                </a:cubicBezTo>
                <a:cubicBezTo>
                  <a:pt x="0" y="47"/>
                  <a:pt x="0" y="47"/>
                  <a:pt x="0" y="47"/>
                </a:cubicBezTo>
                <a:cubicBezTo>
                  <a:pt x="0" y="48"/>
                  <a:pt x="0" y="49"/>
                  <a:pt x="0" y="49"/>
                </a:cubicBezTo>
                <a:cubicBezTo>
                  <a:pt x="1" y="51"/>
                  <a:pt x="1" y="52"/>
                  <a:pt x="2" y="54"/>
                </a:cubicBezTo>
                <a:cubicBezTo>
                  <a:pt x="2" y="54"/>
                  <a:pt x="2" y="54"/>
                  <a:pt x="2" y="54"/>
                </a:cubicBezTo>
                <a:cubicBezTo>
                  <a:pt x="2" y="55"/>
                  <a:pt x="2" y="56"/>
                  <a:pt x="2" y="56"/>
                </a:cubicBezTo>
                <a:cubicBezTo>
                  <a:pt x="2" y="56"/>
                  <a:pt x="2" y="56"/>
                  <a:pt x="2" y="56"/>
                </a:cubicBezTo>
                <a:cubicBezTo>
                  <a:pt x="2" y="57"/>
                  <a:pt x="2" y="57"/>
                  <a:pt x="2" y="57"/>
                </a:cubicBezTo>
                <a:cubicBezTo>
                  <a:pt x="3" y="58"/>
                  <a:pt x="5" y="59"/>
                  <a:pt x="7" y="60"/>
                </a:cubicBezTo>
                <a:cubicBezTo>
                  <a:pt x="9" y="60"/>
                  <a:pt x="11" y="60"/>
                  <a:pt x="13" y="59"/>
                </a:cubicBezTo>
                <a:cubicBezTo>
                  <a:pt x="14" y="59"/>
                  <a:pt x="14" y="58"/>
                  <a:pt x="14" y="58"/>
                </a:cubicBezTo>
                <a:cubicBezTo>
                  <a:pt x="16" y="57"/>
                  <a:pt x="17" y="55"/>
                  <a:pt x="17" y="53"/>
                </a:cubicBezTo>
                <a:cubicBezTo>
                  <a:pt x="26" y="12"/>
                  <a:pt x="26" y="12"/>
                  <a:pt x="26" y="12"/>
                </a:cubicBezTo>
                <a:cubicBezTo>
                  <a:pt x="27" y="7"/>
                  <a:pt x="24" y="2"/>
                  <a:pt x="20"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7" name="Freeform 235"/>
          <p:cNvSpPr/>
          <p:nvPr/>
        </p:nvSpPr>
        <p:spPr bwMode="auto">
          <a:xfrm>
            <a:off x="6073775" y="3602038"/>
            <a:ext cx="60325" cy="119062"/>
          </a:xfrm>
          <a:custGeom>
            <a:avLst/>
            <a:gdLst>
              <a:gd name="T0" fmla="*/ 10 w 27"/>
              <a:gd name="T1" fmla="*/ 7 h 53"/>
              <a:gd name="T2" fmla="*/ 9 w 27"/>
              <a:gd name="T3" fmla="*/ 8 h 53"/>
              <a:gd name="T4" fmla="*/ 1 w 27"/>
              <a:gd name="T5" fmla="*/ 46 h 53"/>
              <a:gd name="T6" fmla="*/ 0 w 27"/>
              <a:gd name="T7" fmla="*/ 49 h 53"/>
              <a:gd name="T8" fmla="*/ 9 w 27"/>
              <a:gd name="T9" fmla="*/ 49 h 53"/>
              <a:gd name="T10" fmla="*/ 10 w 27"/>
              <a:gd name="T11" fmla="*/ 49 h 53"/>
              <a:gd name="T12" fmla="*/ 11 w 27"/>
              <a:gd name="T13" fmla="*/ 49 h 53"/>
              <a:gd name="T14" fmla="*/ 12 w 27"/>
              <a:gd name="T15" fmla="*/ 50 h 53"/>
              <a:gd name="T16" fmla="*/ 12 w 27"/>
              <a:gd name="T17" fmla="*/ 50 h 53"/>
              <a:gd name="T18" fmla="*/ 13 w 27"/>
              <a:gd name="T19" fmla="*/ 50 h 53"/>
              <a:gd name="T20" fmla="*/ 18 w 27"/>
              <a:gd name="T21" fmla="*/ 53 h 53"/>
              <a:gd name="T22" fmla="*/ 27 w 27"/>
              <a:gd name="T23" fmla="*/ 11 h 53"/>
              <a:gd name="T24" fmla="*/ 27 w 27"/>
              <a:gd name="T25" fmla="*/ 9 h 53"/>
              <a:gd name="T26" fmla="*/ 20 w 27"/>
              <a:gd name="T27" fmla="*/ 1 h 53"/>
              <a:gd name="T28" fmla="*/ 15 w 27"/>
              <a:gd name="T29" fmla="*/ 1 h 53"/>
              <a:gd name="T30" fmla="*/ 10 w 27"/>
              <a:gd name="T31"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53">
                <a:moveTo>
                  <a:pt x="10" y="7"/>
                </a:moveTo>
                <a:cubicBezTo>
                  <a:pt x="10" y="7"/>
                  <a:pt x="10" y="8"/>
                  <a:pt x="9" y="8"/>
                </a:cubicBezTo>
                <a:cubicBezTo>
                  <a:pt x="1" y="46"/>
                  <a:pt x="1" y="46"/>
                  <a:pt x="1" y="46"/>
                </a:cubicBezTo>
                <a:cubicBezTo>
                  <a:pt x="1" y="48"/>
                  <a:pt x="0" y="49"/>
                  <a:pt x="0" y="49"/>
                </a:cubicBezTo>
                <a:cubicBezTo>
                  <a:pt x="1" y="49"/>
                  <a:pt x="9" y="49"/>
                  <a:pt x="9" y="49"/>
                </a:cubicBezTo>
                <a:cubicBezTo>
                  <a:pt x="9" y="49"/>
                  <a:pt x="10" y="49"/>
                  <a:pt x="10" y="49"/>
                </a:cubicBezTo>
                <a:cubicBezTo>
                  <a:pt x="11" y="49"/>
                  <a:pt x="11" y="49"/>
                  <a:pt x="11" y="49"/>
                </a:cubicBezTo>
                <a:cubicBezTo>
                  <a:pt x="11" y="49"/>
                  <a:pt x="12" y="49"/>
                  <a:pt x="12" y="50"/>
                </a:cubicBezTo>
                <a:cubicBezTo>
                  <a:pt x="12" y="50"/>
                  <a:pt x="12" y="50"/>
                  <a:pt x="12" y="50"/>
                </a:cubicBezTo>
                <a:cubicBezTo>
                  <a:pt x="13" y="50"/>
                  <a:pt x="13" y="50"/>
                  <a:pt x="13" y="50"/>
                </a:cubicBezTo>
                <a:cubicBezTo>
                  <a:pt x="15" y="50"/>
                  <a:pt x="16" y="51"/>
                  <a:pt x="18" y="53"/>
                </a:cubicBezTo>
                <a:cubicBezTo>
                  <a:pt x="18" y="50"/>
                  <a:pt x="27" y="11"/>
                  <a:pt x="27" y="11"/>
                </a:cubicBezTo>
                <a:cubicBezTo>
                  <a:pt x="27" y="11"/>
                  <a:pt x="27" y="10"/>
                  <a:pt x="27" y="9"/>
                </a:cubicBezTo>
                <a:cubicBezTo>
                  <a:pt x="27" y="5"/>
                  <a:pt x="24" y="1"/>
                  <a:pt x="20" y="1"/>
                </a:cubicBezTo>
                <a:cubicBezTo>
                  <a:pt x="18" y="0"/>
                  <a:pt x="17" y="0"/>
                  <a:pt x="15" y="1"/>
                </a:cubicBezTo>
                <a:cubicBezTo>
                  <a:pt x="12" y="2"/>
                  <a:pt x="10" y="5"/>
                  <a:pt x="10"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8" name="Freeform 236"/>
          <p:cNvSpPr/>
          <p:nvPr/>
        </p:nvSpPr>
        <p:spPr bwMode="auto">
          <a:xfrm>
            <a:off x="5949950" y="3522663"/>
            <a:ext cx="161925" cy="190500"/>
          </a:xfrm>
          <a:custGeom>
            <a:avLst/>
            <a:gdLst>
              <a:gd name="T0" fmla="*/ 52 w 72"/>
              <a:gd name="T1" fmla="*/ 84 h 84"/>
              <a:gd name="T2" fmla="*/ 61 w 72"/>
              <a:gd name="T3" fmla="*/ 42 h 84"/>
              <a:gd name="T4" fmla="*/ 68 w 72"/>
              <a:gd name="T5" fmla="*/ 33 h 84"/>
              <a:gd name="T6" fmla="*/ 72 w 72"/>
              <a:gd name="T7" fmla="*/ 18 h 84"/>
              <a:gd name="T8" fmla="*/ 72 w 72"/>
              <a:gd name="T9" fmla="*/ 15 h 84"/>
              <a:gd name="T10" fmla="*/ 62 w 72"/>
              <a:gd name="T11" fmla="*/ 2 h 84"/>
              <a:gd name="T12" fmla="*/ 52 w 72"/>
              <a:gd name="T13" fmla="*/ 3 h 84"/>
              <a:gd name="T14" fmla="*/ 46 w 72"/>
              <a:gd name="T15" fmla="*/ 11 h 84"/>
              <a:gd name="T16" fmla="*/ 36 w 72"/>
              <a:gd name="T17" fmla="*/ 46 h 84"/>
              <a:gd name="T18" fmla="*/ 26 w 72"/>
              <a:gd name="T19" fmla="*/ 11 h 84"/>
              <a:gd name="T20" fmla="*/ 9 w 72"/>
              <a:gd name="T21" fmla="*/ 2 h 84"/>
              <a:gd name="T22" fmla="*/ 0 w 72"/>
              <a:gd name="T23" fmla="*/ 15 h 84"/>
              <a:gd name="T24" fmla="*/ 0 w 72"/>
              <a:gd name="T25" fmla="*/ 18 h 84"/>
              <a:gd name="T26" fmla="*/ 15 w 72"/>
              <a:gd name="T27" fmla="*/ 73 h 84"/>
              <a:gd name="T28" fmla="*/ 7 w 72"/>
              <a:gd name="T29" fmla="*/ 84 h 84"/>
              <a:gd name="T30" fmla="*/ 52 w 72"/>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84">
                <a:moveTo>
                  <a:pt x="52" y="84"/>
                </a:moveTo>
                <a:cubicBezTo>
                  <a:pt x="52" y="82"/>
                  <a:pt x="61" y="42"/>
                  <a:pt x="61" y="42"/>
                </a:cubicBezTo>
                <a:cubicBezTo>
                  <a:pt x="62" y="38"/>
                  <a:pt x="64" y="35"/>
                  <a:pt x="68" y="33"/>
                </a:cubicBezTo>
                <a:cubicBezTo>
                  <a:pt x="68" y="32"/>
                  <a:pt x="72" y="18"/>
                  <a:pt x="72" y="18"/>
                </a:cubicBezTo>
                <a:cubicBezTo>
                  <a:pt x="72" y="17"/>
                  <a:pt x="72" y="16"/>
                  <a:pt x="72" y="15"/>
                </a:cubicBezTo>
                <a:cubicBezTo>
                  <a:pt x="72" y="9"/>
                  <a:pt x="68" y="3"/>
                  <a:pt x="62" y="2"/>
                </a:cubicBezTo>
                <a:cubicBezTo>
                  <a:pt x="59" y="1"/>
                  <a:pt x="55" y="1"/>
                  <a:pt x="52" y="3"/>
                </a:cubicBezTo>
                <a:cubicBezTo>
                  <a:pt x="49" y="5"/>
                  <a:pt x="47" y="8"/>
                  <a:pt x="46" y="11"/>
                </a:cubicBezTo>
                <a:cubicBezTo>
                  <a:pt x="36" y="46"/>
                  <a:pt x="36" y="46"/>
                  <a:pt x="36" y="46"/>
                </a:cubicBezTo>
                <a:cubicBezTo>
                  <a:pt x="26" y="11"/>
                  <a:pt x="26" y="11"/>
                  <a:pt x="26" y="11"/>
                </a:cubicBezTo>
                <a:cubicBezTo>
                  <a:pt x="24" y="4"/>
                  <a:pt x="17" y="0"/>
                  <a:pt x="9" y="2"/>
                </a:cubicBezTo>
                <a:cubicBezTo>
                  <a:pt x="3" y="3"/>
                  <a:pt x="0" y="9"/>
                  <a:pt x="0" y="15"/>
                </a:cubicBezTo>
                <a:cubicBezTo>
                  <a:pt x="0" y="16"/>
                  <a:pt x="0" y="17"/>
                  <a:pt x="0" y="18"/>
                </a:cubicBezTo>
                <a:cubicBezTo>
                  <a:pt x="15" y="73"/>
                  <a:pt x="15" y="73"/>
                  <a:pt x="15" y="73"/>
                </a:cubicBezTo>
                <a:cubicBezTo>
                  <a:pt x="7" y="84"/>
                  <a:pt x="7" y="84"/>
                  <a:pt x="7" y="84"/>
                </a:cubicBezTo>
                <a:cubicBezTo>
                  <a:pt x="7" y="84"/>
                  <a:pt x="50" y="84"/>
                  <a:pt x="52" y="8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49" name="Freeform 237"/>
          <p:cNvSpPr/>
          <p:nvPr/>
        </p:nvSpPr>
        <p:spPr bwMode="auto">
          <a:xfrm>
            <a:off x="5965825" y="3721100"/>
            <a:ext cx="150813" cy="79375"/>
          </a:xfrm>
          <a:custGeom>
            <a:avLst/>
            <a:gdLst>
              <a:gd name="T0" fmla="*/ 21 w 67"/>
              <a:gd name="T1" fmla="*/ 22 h 35"/>
              <a:gd name="T2" fmla="*/ 21 w 67"/>
              <a:gd name="T3" fmla="*/ 21 h 35"/>
              <a:gd name="T4" fmla="*/ 57 w 67"/>
              <a:gd name="T5" fmla="*/ 21 h 35"/>
              <a:gd name="T6" fmla="*/ 60 w 67"/>
              <a:gd name="T7" fmla="*/ 20 h 35"/>
              <a:gd name="T8" fmla="*/ 67 w 67"/>
              <a:gd name="T9" fmla="*/ 11 h 35"/>
              <a:gd name="T10" fmla="*/ 67 w 67"/>
              <a:gd name="T11" fmla="*/ 10 h 35"/>
              <a:gd name="T12" fmla="*/ 65 w 67"/>
              <a:gd name="T13" fmla="*/ 4 h 35"/>
              <a:gd name="T14" fmla="*/ 65 w 67"/>
              <a:gd name="T15" fmla="*/ 4 h 35"/>
              <a:gd name="T16" fmla="*/ 57 w 67"/>
              <a:gd name="T17" fmla="*/ 0 h 35"/>
              <a:gd name="T18" fmla="*/ 48 w 67"/>
              <a:gd name="T19" fmla="*/ 0 h 35"/>
              <a:gd name="T20" fmla="*/ 44 w 67"/>
              <a:gd name="T21" fmla="*/ 0 h 35"/>
              <a:gd name="T22" fmla="*/ 0 w 67"/>
              <a:gd name="T23" fmla="*/ 0 h 35"/>
              <a:gd name="T24" fmla="*/ 0 w 67"/>
              <a:gd name="T25" fmla="*/ 35 h 35"/>
              <a:gd name="T26" fmla="*/ 21 w 67"/>
              <a:gd name="T27"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35">
                <a:moveTo>
                  <a:pt x="21" y="22"/>
                </a:moveTo>
                <a:cubicBezTo>
                  <a:pt x="21" y="21"/>
                  <a:pt x="21" y="21"/>
                  <a:pt x="21" y="21"/>
                </a:cubicBezTo>
                <a:cubicBezTo>
                  <a:pt x="57" y="21"/>
                  <a:pt x="57" y="21"/>
                  <a:pt x="57" y="21"/>
                </a:cubicBezTo>
                <a:cubicBezTo>
                  <a:pt x="58" y="21"/>
                  <a:pt x="59" y="20"/>
                  <a:pt x="60" y="20"/>
                </a:cubicBezTo>
                <a:cubicBezTo>
                  <a:pt x="64" y="19"/>
                  <a:pt x="67" y="16"/>
                  <a:pt x="67" y="11"/>
                </a:cubicBezTo>
                <a:cubicBezTo>
                  <a:pt x="67" y="10"/>
                  <a:pt x="67" y="10"/>
                  <a:pt x="67" y="10"/>
                </a:cubicBezTo>
                <a:cubicBezTo>
                  <a:pt x="67" y="8"/>
                  <a:pt x="67" y="6"/>
                  <a:pt x="65" y="4"/>
                </a:cubicBezTo>
                <a:cubicBezTo>
                  <a:pt x="65" y="4"/>
                  <a:pt x="65" y="4"/>
                  <a:pt x="65" y="4"/>
                </a:cubicBezTo>
                <a:cubicBezTo>
                  <a:pt x="63" y="2"/>
                  <a:pt x="60" y="0"/>
                  <a:pt x="57" y="0"/>
                </a:cubicBezTo>
                <a:cubicBezTo>
                  <a:pt x="48" y="0"/>
                  <a:pt x="48" y="0"/>
                  <a:pt x="48" y="0"/>
                </a:cubicBezTo>
                <a:cubicBezTo>
                  <a:pt x="44" y="0"/>
                  <a:pt x="44" y="0"/>
                  <a:pt x="44" y="0"/>
                </a:cubicBezTo>
                <a:cubicBezTo>
                  <a:pt x="0" y="0"/>
                  <a:pt x="0" y="0"/>
                  <a:pt x="0" y="0"/>
                </a:cubicBezTo>
                <a:cubicBezTo>
                  <a:pt x="0" y="3"/>
                  <a:pt x="0" y="32"/>
                  <a:pt x="0" y="35"/>
                </a:cubicBezTo>
                <a:cubicBezTo>
                  <a:pt x="15" y="33"/>
                  <a:pt x="19" y="24"/>
                  <a:pt x="21" y="2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0" name="Freeform 238"/>
          <p:cNvSpPr/>
          <p:nvPr/>
        </p:nvSpPr>
        <p:spPr bwMode="auto">
          <a:xfrm>
            <a:off x="6542088" y="3546475"/>
            <a:ext cx="163512" cy="152400"/>
          </a:xfrm>
          <a:custGeom>
            <a:avLst/>
            <a:gdLst>
              <a:gd name="T0" fmla="*/ 1 w 72"/>
              <a:gd name="T1" fmla="*/ 10 h 68"/>
              <a:gd name="T2" fmla="*/ 6 w 72"/>
              <a:gd name="T3" fmla="*/ 12 h 68"/>
              <a:gd name="T4" fmla="*/ 9 w 72"/>
              <a:gd name="T5" fmla="*/ 14 h 68"/>
              <a:gd name="T6" fmla="*/ 10 w 72"/>
              <a:gd name="T7" fmla="*/ 19 h 68"/>
              <a:gd name="T8" fmla="*/ 10 w 72"/>
              <a:gd name="T9" fmla="*/ 31 h 68"/>
              <a:gd name="T10" fmla="*/ 10 w 72"/>
              <a:gd name="T11" fmla="*/ 44 h 68"/>
              <a:gd name="T12" fmla="*/ 10 w 72"/>
              <a:gd name="T13" fmla="*/ 55 h 68"/>
              <a:gd name="T14" fmla="*/ 6 w 72"/>
              <a:gd name="T15" fmla="*/ 59 h 68"/>
              <a:gd name="T16" fmla="*/ 2 w 72"/>
              <a:gd name="T17" fmla="*/ 61 h 68"/>
              <a:gd name="T18" fmla="*/ 1 w 72"/>
              <a:gd name="T19" fmla="*/ 63 h 68"/>
              <a:gd name="T20" fmla="*/ 3 w 72"/>
              <a:gd name="T21" fmla="*/ 66 h 68"/>
              <a:gd name="T22" fmla="*/ 9 w 72"/>
              <a:gd name="T23" fmla="*/ 67 h 68"/>
              <a:gd name="T24" fmla="*/ 49 w 72"/>
              <a:gd name="T25" fmla="*/ 67 h 68"/>
              <a:gd name="T26" fmla="*/ 61 w 72"/>
              <a:gd name="T27" fmla="*/ 68 h 68"/>
              <a:gd name="T28" fmla="*/ 64 w 72"/>
              <a:gd name="T29" fmla="*/ 68 h 68"/>
              <a:gd name="T30" fmla="*/ 67 w 72"/>
              <a:gd name="T31" fmla="*/ 65 h 68"/>
              <a:gd name="T32" fmla="*/ 72 w 72"/>
              <a:gd name="T33" fmla="*/ 52 h 68"/>
              <a:gd name="T34" fmla="*/ 70 w 72"/>
              <a:gd name="T35" fmla="*/ 46 h 68"/>
              <a:gd name="T36" fmla="*/ 65 w 72"/>
              <a:gd name="T37" fmla="*/ 44 h 68"/>
              <a:gd name="T38" fmla="*/ 62 w 72"/>
              <a:gd name="T39" fmla="*/ 47 h 68"/>
              <a:gd name="T40" fmla="*/ 56 w 72"/>
              <a:gd name="T41" fmla="*/ 54 h 68"/>
              <a:gd name="T42" fmla="*/ 46 w 72"/>
              <a:gd name="T43" fmla="*/ 57 h 68"/>
              <a:gd name="T44" fmla="*/ 38 w 72"/>
              <a:gd name="T45" fmla="*/ 54 h 68"/>
              <a:gd name="T46" fmla="*/ 37 w 72"/>
              <a:gd name="T47" fmla="*/ 44 h 68"/>
              <a:gd name="T48" fmla="*/ 37 w 72"/>
              <a:gd name="T49" fmla="*/ 22 h 68"/>
              <a:gd name="T50" fmla="*/ 37 w 72"/>
              <a:gd name="T51" fmla="*/ 14 h 68"/>
              <a:gd name="T52" fmla="*/ 40 w 72"/>
              <a:gd name="T53" fmla="*/ 11 h 68"/>
              <a:gd name="T54" fmla="*/ 45 w 72"/>
              <a:gd name="T55" fmla="*/ 9 h 68"/>
              <a:gd name="T56" fmla="*/ 46 w 72"/>
              <a:gd name="T57" fmla="*/ 6 h 68"/>
              <a:gd name="T58" fmla="*/ 39 w 72"/>
              <a:gd name="T59" fmla="*/ 1 h 68"/>
              <a:gd name="T60" fmla="*/ 22 w 72"/>
              <a:gd name="T61" fmla="*/ 0 h 68"/>
              <a:gd name="T62" fmla="*/ 6 w 72"/>
              <a:gd name="T63" fmla="*/ 2 h 68"/>
              <a:gd name="T64" fmla="*/ 0 w 72"/>
              <a:gd name="T65" fmla="*/ 7 h 68"/>
              <a:gd name="T66" fmla="*/ 1 w 72"/>
              <a:gd name="T67"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68">
                <a:moveTo>
                  <a:pt x="1" y="10"/>
                </a:moveTo>
                <a:cubicBezTo>
                  <a:pt x="2" y="10"/>
                  <a:pt x="4" y="11"/>
                  <a:pt x="6" y="12"/>
                </a:cubicBezTo>
                <a:cubicBezTo>
                  <a:pt x="8" y="12"/>
                  <a:pt x="9" y="13"/>
                  <a:pt x="9" y="14"/>
                </a:cubicBezTo>
                <a:cubicBezTo>
                  <a:pt x="10" y="15"/>
                  <a:pt x="10" y="16"/>
                  <a:pt x="10" y="19"/>
                </a:cubicBezTo>
                <a:cubicBezTo>
                  <a:pt x="10" y="22"/>
                  <a:pt x="10" y="26"/>
                  <a:pt x="10" y="31"/>
                </a:cubicBezTo>
                <a:cubicBezTo>
                  <a:pt x="10" y="37"/>
                  <a:pt x="10" y="41"/>
                  <a:pt x="10" y="44"/>
                </a:cubicBezTo>
                <a:cubicBezTo>
                  <a:pt x="10" y="50"/>
                  <a:pt x="10" y="54"/>
                  <a:pt x="10" y="55"/>
                </a:cubicBezTo>
                <a:cubicBezTo>
                  <a:pt x="9" y="57"/>
                  <a:pt x="8" y="58"/>
                  <a:pt x="6" y="59"/>
                </a:cubicBezTo>
                <a:cubicBezTo>
                  <a:pt x="4" y="60"/>
                  <a:pt x="2" y="61"/>
                  <a:pt x="2" y="61"/>
                </a:cubicBezTo>
                <a:cubicBezTo>
                  <a:pt x="1" y="61"/>
                  <a:pt x="1" y="62"/>
                  <a:pt x="1" y="63"/>
                </a:cubicBezTo>
                <a:cubicBezTo>
                  <a:pt x="1" y="64"/>
                  <a:pt x="2" y="66"/>
                  <a:pt x="3" y="66"/>
                </a:cubicBezTo>
                <a:cubicBezTo>
                  <a:pt x="5" y="67"/>
                  <a:pt x="6" y="67"/>
                  <a:pt x="9" y="67"/>
                </a:cubicBezTo>
                <a:cubicBezTo>
                  <a:pt x="49" y="67"/>
                  <a:pt x="49" y="67"/>
                  <a:pt x="49" y="67"/>
                </a:cubicBezTo>
                <a:cubicBezTo>
                  <a:pt x="61" y="68"/>
                  <a:pt x="61" y="68"/>
                  <a:pt x="61" y="68"/>
                </a:cubicBezTo>
                <a:cubicBezTo>
                  <a:pt x="62" y="68"/>
                  <a:pt x="63" y="68"/>
                  <a:pt x="64" y="68"/>
                </a:cubicBezTo>
                <a:cubicBezTo>
                  <a:pt x="65" y="67"/>
                  <a:pt x="66" y="66"/>
                  <a:pt x="67" y="65"/>
                </a:cubicBezTo>
                <a:cubicBezTo>
                  <a:pt x="70" y="60"/>
                  <a:pt x="72" y="56"/>
                  <a:pt x="72" y="52"/>
                </a:cubicBezTo>
                <a:cubicBezTo>
                  <a:pt x="72" y="49"/>
                  <a:pt x="72" y="47"/>
                  <a:pt x="70" y="46"/>
                </a:cubicBezTo>
                <a:cubicBezTo>
                  <a:pt x="69" y="44"/>
                  <a:pt x="67" y="44"/>
                  <a:pt x="65" y="44"/>
                </a:cubicBezTo>
                <a:cubicBezTo>
                  <a:pt x="63" y="44"/>
                  <a:pt x="62" y="45"/>
                  <a:pt x="62" y="47"/>
                </a:cubicBezTo>
                <a:cubicBezTo>
                  <a:pt x="61" y="50"/>
                  <a:pt x="59" y="53"/>
                  <a:pt x="56" y="54"/>
                </a:cubicBezTo>
                <a:cubicBezTo>
                  <a:pt x="54" y="56"/>
                  <a:pt x="50" y="57"/>
                  <a:pt x="46" y="57"/>
                </a:cubicBezTo>
                <a:cubicBezTo>
                  <a:pt x="42" y="57"/>
                  <a:pt x="40" y="56"/>
                  <a:pt x="38" y="54"/>
                </a:cubicBezTo>
                <a:cubicBezTo>
                  <a:pt x="37" y="53"/>
                  <a:pt x="37" y="49"/>
                  <a:pt x="37" y="44"/>
                </a:cubicBezTo>
                <a:cubicBezTo>
                  <a:pt x="37" y="22"/>
                  <a:pt x="37" y="22"/>
                  <a:pt x="37" y="22"/>
                </a:cubicBezTo>
                <a:cubicBezTo>
                  <a:pt x="37" y="18"/>
                  <a:pt x="37" y="15"/>
                  <a:pt x="37" y="14"/>
                </a:cubicBezTo>
                <a:cubicBezTo>
                  <a:pt x="38" y="12"/>
                  <a:pt x="39" y="11"/>
                  <a:pt x="40" y="11"/>
                </a:cubicBezTo>
                <a:cubicBezTo>
                  <a:pt x="42" y="10"/>
                  <a:pt x="44" y="9"/>
                  <a:pt x="45" y="9"/>
                </a:cubicBezTo>
                <a:cubicBezTo>
                  <a:pt x="45" y="8"/>
                  <a:pt x="46" y="7"/>
                  <a:pt x="46" y="6"/>
                </a:cubicBezTo>
                <a:cubicBezTo>
                  <a:pt x="46" y="4"/>
                  <a:pt x="43" y="2"/>
                  <a:pt x="39" y="1"/>
                </a:cubicBezTo>
                <a:cubicBezTo>
                  <a:pt x="35" y="0"/>
                  <a:pt x="29" y="0"/>
                  <a:pt x="22" y="0"/>
                </a:cubicBezTo>
                <a:cubicBezTo>
                  <a:pt x="16" y="0"/>
                  <a:pt x="10" y="1"/>
                  <a:pt x="6" y="2"/>
                </a:cubicBezTo>
                <a:cubicBezTo>
                  <a:pt x="2" y="3"/>
                  <a:pt x="0" y="5"/>
                  <a:pt x="0" y="7"/>
                </a:cubicBezTo>
                <a:cubicBezTo>
                  <a:pt x="0" y="8"/>
                  <a:pt x="0" y="9"/>
                  <a:pt x="1"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1" name="Freeform 239"/>
          <p:cNvSpPr/>
          <p:nvPr/>
        </p:nvSpPr>
        <p:spPr bwMode="auto">
          <a:xfrm>
            <a:off x="6713538" y="3549650"/>
            <a:ext cx="109537" cy="149225"/>
          </a:xfrm>
          <a:custGeom>
            <a:avLst/>
            <a:gdLst>
              <a:gd name="T0" fmla="*/ 21 w 48"/>
              <a:gd name="T1" fmla="*/ 63 h 66"/>
              <a:gd name="T2" fmla="*/ 38 w 48"/>
              <a:gd name="T3" fmla="*/ 66 h 66"/>
              <a:gd name="T4" fmla="*/ 48 w 48"/>
              <a:gd name="T5" fmla="*/ 65 h 66"/>
              <a:gd name="T6" fmla="*/ 43 w 48"/>
              <a:gd name="T7" fmla="*/ 52 h 66"/>
              <a:gd name="T8" fmla="*/ 42 w 48"/>
              <a:gd name="T9" fmla="*/ 52 h 66"/>
              <a:gd name="T10" fmla="*/ 38 w 48"/>
              <a:gd name="T11" fmla="*/ 51 h 66"/>
              <a:gd name="T12" fmla="*/ 34 w 48"/>
              <a:gd name="T13" fmla="*/ 47 h 66"/>
              <a:gd name="T14" fmla="*/ 28 w 48"/>
              <a:gd name="T15" fmla="*/ 34 h 66"/>
              <a:gd name="T16" fmla="*/ 25 w 48"/>
              <a:gd name="T17" fmla="*/ 22 h 66"/>
              <a:gd name="T18" fmla="*/ 27 w 48"/>
              <a:gd name="T19" fmla="*/ 15 h 66"/>
              <a:gd name="T20" fmla="*/ 28 w 48"/>
              <a:gd name="T21" fmla="*/ 14 h 66"/>
              <a:gd name="T22" fmla="*/ 23 w 48"/>
              <a:gd name="T23" fmla="*/ 0 h 66"/>
              <a:gd name="T24" fmla="*/ 7 w 48"/>
              <a:gd name="T25" fmla="*/ 12 h 66"/>
              <a:gd name="T26" fmla="*/ 0 w 48"/>
              <a:gd name="T27" fmla="*/ 32 h 66"/>
              <a:gd name="T28" fmla="*/ 6 w 48"/>
              <a:gd name="T29" fmla="*/ 50 h 66"/>
              <a:gd name="T30" fmla="*/ 21 w 48"/>
              <a:gd name="T31"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6">
                <a:moveTo>
                  <a:pt x="21" y="63"/>
                </a:moveTo>
                <a:cubicBezTo>
                  <a:pt x="26" y="65"/>
                  <a:pt x="32" y="66"/>
                  <a:pt x="38" y="66"/>
                </a:cubicBezTo>
                <a:cubicBezTo>
                  <a:pt x="41" y="66"/>
                  <a:pt x="45" y="66"/>
                  <a:pt x="48" y="65"/>
                </a:cubicBezTo>
                <a:cubicBezTo>
                  <a:pt x="43" y="52"/>
                  <a:pt x="43" y="52"/>
                  <a:pt x="43" y="52"/>
                </a:cubicBezTo>
                <a:cubicBezTo>
                  <a:pt x="43" y="52"/>
                  <a:pt x="43" y="52"/>
                  <a:pt x="42" y="52"/>
                </a:cubicBezTo>
                <a:cubicBezTo>
                  <a:pt x="41" y="52"/>
                  <a:pt x="39" y="52"/>
                  <a:pt x="38" y="51"/>
                </a:cubicBezTo>
                <a:cubicBezTo>
                  <a:pt x="36" y="50"/>
                  <a:pt x="35" y="49"/>
                  <a:pt x="34" y="47"/>
                </a:cubicBezTo>
                <a:cubicBezTo>
                  <a:pt x="31" y="43"/>
                  <a:pt x="29" y="39"/>
                  <a:pt x="28" y="34"/>
                </a:cubicBezTo>
                <a:cubicBezTo>
                  <a:pt x="26" y="30"/>
                  <a:pt x="25" y="25"/>
                  <a:pt x="25" y="22"/>
                </a:cubicBezTo>
                <a:cubicBezTo>
                  <a:pt x="25" y="19"/>
                  <a:pt x="26" y="17"/>
                  <a:pt x="27" y="15"/>
                </a:cubicBezTo>
                <a:cubicBezTo>
                  <a:pt x="28" y="15"/>
                  <a:pt x="28" y="14"/>
                  <a:pt x="28" y="14"/>
                </a:cubicBezTo>
                <a:cubicBezTo>
                  <a:pt x="23" y="0"/>
                  <a:pt x="23" y="0"/>
                  <a:pt x="23" y="0"/>
                </a:cubicBezTo>
                <a:cubicBezTo>
                  <a:pt x="16" y="3"/>
                  <a:pt x="11" y="7"/>
                  <a:pt x="7" y="12"/>
                </a:cubicBezTo>
                <a:cubicBezTo>
                  <a:pt x="3" y="18"/>
                  <a:pt x="0" y="24"/>
                  <a:pt x="0" y="32"/>
                </a:cubicBezTo>
                <a:cubicBezTo>
                  <a:pt x="0" y="39"/>
                  <a:pt x="2" y="45"/>
                  <a:pt x="6" y="50"/>
                </a:cubicBezTo>
                <a:cubicBezTo>
                  <a:pt x="9" y="56"/>
                  <a:pt x="14" y="60"/>
                  <a:pt x="21" y="6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2" name="Freeform 240"/>
          <p:cNvSpPr/>
          <p:nvPr/>
        </p:nvSpPr>
        <p:spPr bwMode="auto">
          <a:xfrm>
            <a:off x="6780213" y="3546475"/>
            <a:ext cx="104775" cy="146050"/>
          </a:xfrm>
          <a:custGeom>
            <a:avLst/>
            <a:gdLst>
              <a:gd name="T0" fmla="*/ 5 w 47"/>
              <a:gd name="T1" fmla="*/ 14 h 65"/>
              <a:gd name="T2" fmla="*/ 10 w 47"/>
              <a:gd name="T3" fmla="*/ 15 h 65"/>
              <a:gd name="T4" fmla="*/ 15 w 47"/>
              <a:gd name="T5" fmla="*/ 20 h 65"/>
              <a:gd name="T6" fmla="*/ 20 w 47"/>
              <a:gd name="T7" fmla="*/ 32 h 65"/>
              <a:gd name="T8" fmla="*/ 22 w 47"/>
              <a:gd name="T9" fmla="*/ 44 h 65"/>
              <a:gd name="T10" fmla="*/ 19 w 47"/>
              <a:gd name="T11" fmla="*/ 51 h 65"/>
              <a:gd name="T12" fmla="*/ 19 w 47"/>
              <a:gd name="T13" fmla="*/ 51 h 65"/>
              <a:gd name="T14" fmla="*/ 25 w 47"/>
              <a:gd name="T15" fmla="*/ 65 h 65"/>
              <a:gd name="T16" fmla="*/ 40 w 47"/>
              <a:gd name="T17" fmla="*/ 55 h 65"/>
              <a:gd name="T18" fmla="*/ 47 w 47"/>
              <a:gd name="T19" fmla="*/ 35 h 65"/>
              <a:gd name="T20" fmla="*/ 43 w 47"/>
              <a:gd name="T21" fmla="*/ 20 h 65"/>
              <a:gd name="T22" fmla="*/ 33 w 47"/>
              <a:gd name="T23" fmla="*/ 7 h 65"/>
              <a:gd name="T24" fmla="*/ 10 w 47"/>
              <a:gd name="T25" fmla="*/ 0 h 65"/>
              <a:gd name="T26" fmla="*/ 0 w 47"/>
              <a:gd name="T27" fmla="*/ 1 h 65"/>
              <a:gd name="T28" fmla="*/ 5 w 47"/>
              <a:gd name="T29" fmla="*/ 14 h 65"/>
              <a:gd name="T30" fmla="*/ 5 w 47"/>
              <a:gd name="T31" fmla="*/ 1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65">
                <a:moveTo>
                  <a:pt x="5" y="14"/>
                </a:moveTo>
                <a:cubicBezTo>
                  <a:pt x="7" y="14"/>
                  <a:pt x="9" y="14"/>
                  <a:pt x="10" y="15"/>
                </a:cubicBezTo>
                <a:cubicBezTo>
                  <a:pt x="12" y="17"/>
                  <a:pt x="13" y="18"/>
                  <a:pt x="15" y="20"/>
                </a:cubicBezTo>
                <a:cubicBezTo>
                  <a:pt x="17" y="23"/>
                  <a:pt x="19" y="27"/>
                  <a:pt x="20" y="32"/>
                </a:cubicBezTo>
                <a:cubicBezTo>
                  <a:pt x="21" y="36"/>
                  <a:pt x="22" y="40"/>
                  <a:pt x="22" y="44"/>
                </a:cubicBezTo>
                <a:cubicBezTo>
                  <a:pt x="22" y="47"/>
                  <a:pt x="21" y="50"/>
                  <a:pt x="19" y="51"/>
                </a:cubicBezTo>
                <a:cubicBezTo>
                  <a:pt x="19" y="51"/>
                  <a:pt x="19" y="51"/>
                  <a:pt x="19" y="51"/>
                </a:cubicBezTo>
                <a:cubicBezTo>
                  <a:pt x="25" y="65"/>
                  <a:pt x="25" y="65"/>
                  <a:pt x="25" y="65"/>
                </a:cubicBezTo>
                <a:cubicBezTo>
                  <a:pt x="31" y="63"/>
                  <a:pt x="36" y="60"/>
                  <a:pt x="40" y="55"/>
                </a:cubicBezTo>
                <a:cubicBezTo>
                  <a:pt x="45" y="49"/>
                  <a:pt x="47" y="43"/>
                  <a:pt x="47" y="35"/>
                </a:cubicBezTo>
                <a:cubicBezTo>
                  <a:pt x="47" y="30"/>
                  <a:pt x="46" y="25"/>
                  <a:pt x="43" y="20"/>
                </a:cubicBezTo>
                <a:cubicBezTo>
                  <a:pt x="41" y="14"/>
                  <a:pt x="37" y="10"/>
                  <a:pt x="33" y="7"/>
                </a:cubicBezTo>
                <a:cubicBezTo>
                  <a:pt x="26" y="2"/>
                  <a:pt x="19" y="0"/>
                  <a:pt x="10" y="0"/>
                </a:cubicBezTo>
                <a:cubicBezTo>
                  <a:pt x="6" y="0"/>
                  <a:pt x="3" y="0"/>
                  <a:pt x="0" y="1"/>
                </a:cubicBezTo>
                <a:cubicBezTo>
                  <a:pt x="5" y="14"/>
                  <a:pt x="5" y="14"/>
                  <a:pt x="5" y="14"/>
                </a:cubicBezTo>
                <a:cubicBezTo>
                  <a:pt x="5" y="14"/>
                  <a:pt x="5" y="14"/>
                  <a:pt x="5"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3" name="Freeform 241"/>
          <p:cNvSpPr/>
          <p:nvPr/>
        </p:nvSpPr>
        <p:spPr bwMode="auto">
          <a:xfrm>
            <a:off x="6542088" y="3721100"/>
            <a:ext cx="180975" cy="153988"/>
          </a:xfrm>
          <a:custGeom>
            <a:avLst/>
            <a:gdLst>
              <a:gd name="T0" fmla="*/ 76 w 80"/>
              <a:gd name="T1" fmla="*/ 1 h 68"/>
              <a:gd name="T2" fmla="*/ 66 w 80"/>
              <a:gd name="T3" fmla="*/ 0 h 68"/>
              <a:gd name="T4" fmla="*/ 50 w 80"/>
              <a:gd name="T5" fmla="*/ 6 h 68"/>
              <a:gd name="T6" fmla="*/ 53 w 80"/>
              <a:gd name="T7" fmla="*/ 9 h 68"/>
              <a:gd name="T8" fmla="*/ 55 w 80"/>
              <a:gd name="T9" fmla="*/ 12 h 68"/>
              <a:gd name="T10" fmla="*/ 54 w 80"/>
              <a:gd name="T11" fmla="*/ 14 h 68"/>
              <a:gd name="T12" fmla="*/ 50 w 80"/>
              <a:gd name="T13" fmla="*/ 24 h 68"/>
              <a:gd name="T14" fmla="*/ 47 w 80"/>
              <a:gd name="T15" fmla="*/ 30 h 68"/>
              <a:gd name="T16" fmla="*/ 44 w 80"/>
              <a:gd name="T17" fmla="*/ 32 h 68"/>
              <a:gd name="T18" fmla="*/ 41 w 80"/>
              <a:gd name="T19" fmla="*/ 29 h 68"/>
              <a:gd name="T20" fmla="*/ 35 w 80"/>
              <a:gd name="T21" fmla="*/ 15 h 68"/>
              <a:gd name="T22" fmla="*/ 34 w 80"/>
              <a:gd name="T23" fmla="*/ 12 h 68"/>
              <a:gd name="T24" fmla="*/ 36 w 80"/>
              <a:gd name="T25" fmla="*/ 10 h 68"/>
              <a:gd name="T26" fmla="*/ 38 w 80"/>
              <a:gd name="T27" fmla="*/ 6 h 68"/>
              <a:gd name="T28" fmla="*/ 34 w 80"/>
              <a:gd name="T29" fmla="*/ 2 h 68"/>
              <a:gd name="T30" fmla="*/ 19 w 80"/>
              <a:gd name="T31" fmla="*/ 0 h 68"/>
              <a:gd name="T32" fmla="*/ 5 w 80"/>
              <a:gd name="T33" fmla="*/ 2 h 68"/>
              <a:gd name="T34" fmla="*/ 0 w 80"/>
              <a:gd name="T35" fmla="*/ 8 h 68"/>
              <a:gd name="T36" fmla="*/ 2 w 80"/>
              <a:gd name="T37" fmla="*/ 11 h 68"/>
              <a:gd name="T38" fmla="*/ 6 w 80"/>
              <a:gd name="T39" fmla="*/ 13 h 68"/>
              <a:gd name="T40" fmla="*/ 9 w 80"/>
              <a:gd name="T41" fmla="*/ 18 h 68"/>
              <a:gd name="T42" fmla="*/ 29 w 80"/>
              <a:gd name="T43" fmla="*/ 62 h 68"/>
              <a:gd name="T44" fmla="*/ 31 w 80"/>
              <a:gd name="T45" fmla="*/ 65 h 68"/>
              <a:gd name="T46" fmla="*/ 33 w 80"/>
              <a:gd name="T47" fmla="*/ 67 h 68"/>
              <a:gd name="T48" fmla="*/ 37 w 80"/>
              <a:gd name="T49" fmla="*/ 68 h 68"/>
              <a:gd name="T50" fmla="*/ 42 w 80"/>
              <a:gd name="T51" fmla="*/ 67 h 68"/>
              <a:gd name="T52" fmla="*/ 46 w 80"/>
              <a:gd name="T53" fmla="*/ 61 h 68"/>
              <a:gd name="T54" fmla="*/ 68 w 80"/>
              <a:gd name="T55" fmla="*/ 16 h 68"/>
              <a:gd name="T56" fmla="*/ 72 w 80"/>
              <a:gd name="T57" fmla="*/ 11 h 68"/>
              <a:gd name="T58" fmla="*/ 75 w 80"/>
              <a:gd name="T59" fmla="*/ 10 h 68"/>
              <a:gd name="T60" fmla="*/ 80 w 80"/>
              <a:gd name="T61" fmla="*/ 6 h 68"/>
              <a:gd name="T62" fmla="*/ 76 w 80"/>
              <a:gd name="T6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68">
                <a:moveTo>
                  <a:pt x="76" y="1"/>
                </a:moveTo>
                <a:cubicBezTo>
                  <a:pt x="74" y="0"/>
                  <a:pt x="71" y="0"/>
                  <a:pt x="66" y="0"/>
                </a:cubicBezTo>
                <a:cubicBezTo>
                  <a:pt x="55" y="0"/>
                  <a:pt x="50" y="2"/>
                  <a:pt x="50" y="6"/>
                </a:cubicBezTo>
                <a:cubicBezTo>
                  <a:pt x="50" y="7"/>
                  <a:pt x="51" y="8"/>
                  <a:pt x="53" y="9"/>
                </a:cubicBezTo>
                <a:cubicBezTo>
                  <a:pt x="54" y="10"/>
                  <a:pt x="55" y="11"/>
                  <a:pt x="55" y="12"/>
                </a:cubicBezTo>
                <a:cubicBezTo>
                  <a:pt x="55" y="12"/>
                  <a:pt x="55" y="13"/>
                  <a:pt x="54" y="14"/>
                </a:cubicBezTo>
                <a:cubicBezTo>
                  <a:pt x="54" y="15"/>
                  <a:pt x="52" y="19"/>
                  <a:pt x="50" y="24"/>
                </a:cubicBezTo>
                <a:cubicBezTo>
                  <a:pt x="49" y="27"/>
                  <a:pt x="47" y="29"/>
                  <a:pt x="47" y="30"/>
                </a:cubicBezTo>
                <a:cubicBezTo>
                  <a:pt x="46" y="32"/>
                  <a:pt x="45" y="32"/>
                  <a:pt x="44" y="32"/>
                </a:cubicBezTo>
                <a:cubicBezTo>
                  <a:pt x="43" y="32"/>
                  <a:pt x="42" y="31"/>
                  <a:pt x="41" y="29"/>
                </a:cubicBezTo>
                <a:cubicBezTo>
                  <a:pt x="35" y="15"/>
                  <a:pt x="35" y="15"/>
                  <a:pt x="35" y="15"/>
                </a:cubicBezTo>
                <a:cubicBezTo>
                  <a:pt x="34" y="14"/>
                  <a:pt x="34" y="13"/>
                  <a:pt x="34" y="12"/>
                </a:cubicBezTo>
                <a:cubicBezTo>
                  <a:pt x="34" y="12"/>
                  <a:pt x="35" y="11"/>
                  <a:pt x="36" y="10"/>
                </a:cubicBezTo>
                <a:cubicBezTo>
                  <a:pt x="37" y="9"/>
                  <a:pt x="38" y="8"/>
                  <a:pt x="38" y="6"/>
                </a:cubicBezTo>
                <a:cubicBezTo>
                  <a:pt x="38" y="4"/>
                  <a:pt x="37" y="3"/>
                  <a:pt x="34" y="2"/>
                </a:cubicBezTo>
                <a:cubicBezTo>
                  <a:pt x="31" y="1"/>
                  <a:pt x="26" y="0"/>
                  <a:pt x="19" y="0"/>
                </a:cubicBezTo>
                <a:cubicBezTo>
                  <a:pt x="13" y="0"/>
                  <a:pt x="8" y="1"/>
                  <a:pt x="5" y="2"/>
                </a:cubicBezTo>
                <a:cubicBezTo>
                  <a:pt x="1" y="3"/>
                  <a:pt x="0" y="5"/>
                  <a:pt x="0" y="8"/>
                </a:cubicBezTo>
                <a:cubicBezTo>
                  <a:pt x="0" y="10"/>
                  <a:pt x="1" y="11"/>
                  <a:pt x="2" y="11"/>
                </a:cubicBezTo>
                <a:cubicBezTo>
                  <a:pt x="4" y="12"/>
                  <a:pt x="5" y="12"/>
                  <a:pt x="6" y="13"/>
                </a:cubicBezTo>
                <a:cubicBezTo>
                  <a:pt x="7" y="14"/>
                  <a:pt x="8" y="16"/>
                  <a:pt x="9" y="18"/>
                </a:cubicBezTo>
                <a:cubicBezTo>
                  <a:pt x="29" y="62"/>
                  <a:pt x="29" y="62"/>
                  <a:pt x="29" y="62"/>
                </a:cubicBezTo>
                <a:cubicBezTo>
                  <a:pt x="30" y="63"/>
                  <a:pt x="30" y="65"/>
                  <a:pt x="31" y="65"/>
                </a:cubicBezTo>
                <a:cubicBezTo>
                  <a:pt x="32" y="66"/>
                  <a:pt x="32" y="67"/>
                  <a:pt x="33" y="67"/>
                </a:cubicBezTo>
                <a:cubicBezTo>
                  <a:pt x="34" y="68"/>
                  <a:pt x="36" y="68"/>
                  <a:pt x="37" y="68"/>
                </a:cubicBezTo>
                <a:cubicBezTo>
                  <a:pt x="39" y="68"/>
                  <a:pt x="41" y="68"/>
                  <a:pt x="42" y="67"/>
                </a:cubicBezTo>
                <a:cubicBezTo>
                  <a:pt x="43" y="66"/>
                  <a:pt x="44" y="64"/>
                  <a:pt x="46" y="61"/>
                </a:cubicBezTo>
                <a:cubicBezTo>
                  <a:pt x="68" y="16"/>
                  <a:pt x="68" y="16"/>
                  <a:pt x="68" y="16"/>
                </a:cubicBezTo>
                <a:cubicBezTo>
                  <a:pt x="69" y="13"/>
                  <a:pt x="71" y="11"/>
                  <a:pt x="72" y="11"/>
                </a:cubicBezTo>
                <a:cubicBezTo>
                  <a:pt x="72" y="10"/>
                  <a:pt x="74" y="10"/>
                  <a:pt x="75" y="10"/>
                </a:cubicBezTo>
                <a:cubicBezTo>
                  <a:pt x="78" y="9"/>
                  <a:pt x="80" y="8"/>
                  <a:pt x="80" y="6"/>
                </a:cubicBezTo>
                <a:cubicBezTo>
                  <a:pt x="80" y="4"/>
                  <a:pt x="79" y="2"/>
                  <a:pt x="76"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4" name="Freeform 242"/>
          <p:cNvSpPr/>
          <p:nvPr/>
        </p:nvSpPr>
        <p:spPr bwMode="auto">
          <a:xfrm>
            <a:off x="6729413" y="3719513"/>
            <a:ext cx="149225" cy="155575"/>
          </a:xfrm>
          <a:custGeom>
            <a:avLst/>
            <a:gdLst>
              <a:gd name="T0" fmla="*/ 59 w 66"/>
              <a:gd name="T1" fmla="*/ 46 h 69"/>
              <a:gd name="T2" fmla="*/ 50 w 66"/>
              <a:gd name="T3" fmla="*/ 57 h 69"/>
              <a:gd name="T4" fmla="*/ 33 w 66"/>
              <a:gd name="T5" fmla="*/ 58 h 69"/>
              <a:gd name="T6" fmla="*/ 30 w 66"/>
              <a:gd name="T7" fmla="*/ 51 h 69"/>
              <a:gd name="T8" fmla="*/ 30 w 66"/>
              <a:gd name="T9" fmla="*/ 40 h 69"/>
              <a:gd name="T10" fmla="*/ 39 w 66"/>
              <a:gd name="T11" fmla="*/ 44 h 69"/>
              <a:gd name="T12" fmla="*/ 43 w 66"/>
              <a:gd name="T13" fmla="*/ 49 h 69"/>
              <a:gd name="T14" fmla="*/ 49 w 66"/>
              <a:gd name="T15" fmla="*/ 33 h 69"/>
              <a:gd name="T16" fmla="*/ 47 w 66"/>
              <a:gd name="T17" fmla="*/ 21 h 69"/>
              <a:gd name="T18" fmla="*/ 41 w 66"/>
              <a:gd name="T19" fmla="*/ 20 h 69"/>
              <a:gd name="T20" fmla="*/ 39 w 66"/>
              <a:gd name="T21" fmla="*/ 26 h 69"/>
              <a:gd name="T22" fmla="*/ 35 w 66"/>
              <a:gd name="T23" fmla="*/ 30 h 69"/>
              <a:gd name="T24" fmla="*/ 29 w 66"/>
              <a:gd name="T25" fmla="*/ 25 h 69"/>
              <a:gd name="T26" fmla="*/ 29 w 66"/>
              <a:gd name="T27" fmla="*/ 13 h 69"/>
              <a:gd name="T28" fmla="*/ 47 w 66"/>
              <a:gd name="T29" fmla="*/ 12 h 69"/>
              <a:gd name="T30" fmla="*/ 55 w 66"/>
              <a:gd name="T31" fmla="*/ 20 h 69"/>
              <a:gd name="T32" fmla="*/ 61 w 66"/>
              <a:gd name="T33" fmla="*/ 18 h 69"/>
              <a:gd name="T34" fmla="*/ 59 w 66"/>
              <a:gd name="T35" fmla="*/ 3 h 69"/>
              <a:gd name="T36" fmla="*/ 53 w 66"/>
              <a:gd name="T37" fmla="*/ 0 h 69"/>
              <a:gd name="T38" fmla="*/ 35 w 66"/>
              <a:gd name="T39" fmla="*/ 2 h 69"/>
              <a:gd name="T40" fmla="*/ 3 w 66"/>
              <a:gd name="T41" fmla="*/ 3 h 69"/>
              <a:gd name="T42" fmla="*/ 0 w 66"/>
              <a:gd name="T43" fmla="*/ 7 h 69"/>
              <a:gd name="T44" fmla="*/ 5 w 66"/>
              <a:gd name="T45" fmla="*/ 11 h 69"/>
              <a:gd name="T46" fmla="*/ 8 w 66"/>
              <a:gd name="T47" fmla="*/ 36 h 69"/>
              <a:gd name="T48" fmla="*/ 6 w 66"/>
              <a:gd name="T49" fmla="*/ 59 h 69"/>
              <a:gd name="T50" fmla="*/ 1 w 66"/>
              <a:gd name="T51" fmla="*/ 62 h 69"/>
              <a:gd name="T52" fmla="*/ 2 w 66"/>
              <a:gd name="T53" fmla="*/ 67 h 69"/>
              <a:gd name="T54" fmla="*/ 46 w 66"/>
              <a:gd name="T55" fmla="*/ 68 h 69"/>
              <a:gd name="T56" fmla="*/ 57 w 66"/>
              <a:gd name="T57" fmla="*/ 69 h 69"/>
              <a:gd name="T58" fmla="*/ 61 w 66"/>
              <a:gd name="T59" fmla="*/ 66 h 69"/>
              <a:gd name="T60" fmla="*/ 66 w 66"/>
              <a:gd name="T61" fmla="*/ 51 h 69"/>
              <a:gd name="T62" fmla="*/ 61 w 66"/>
              <a:gd name="T63"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69">
                <a:moveTo>
                  <a:pt x="61" y="45"/>
                </a:moveTo>
                <a:cubicBezTo>
                  <a:pt x="60" y="45"/>
                  <a:pt x="59" y="45"/>
                  <a:pt x="59" y="46"/>
                </a:cubicBezTo>
                <a:cubicBezTo>
                  <a:pt x="58" y="47"/>
                  <a:pt x="57" y="48"/>
                  <a:pt x="56" y="50"/>
                </a:cubicBezTo>
                <a:cubicBezTo>
                  <a:pt x="55" y="53"/>
                  <a:pt x="53" y="55"/>
                  <a:pt x="50" y="57"/>
                </a:cubicBezTo>
                <a:cubicBezTo>
                  <a:pt x="48" y="58"/>
                  <a:pt x="44" y="58"/>
                  <a:pt x="39" y="58"/>
                </a:cubicBezTo>
                <a:cubicBezTo>
                  <a:pt x="36" y="58"/>
                  <a:pt x="34" y="58"/>
                  <a:pt x="33" y="58"/>
                </a:cubicBezTo>
                <a:cubicBezTo>
                  <a:pt x="31" y="58"/>
                  <a:pt x="30" y="57"/>
                  <a:pt x="30" y="56"/>
                </a:cubicBezTo>
                <a:cubicBezTo>
                  <a:pt x="30" y="55"/>
                  <a:pt x="30" y="54"/>
                  <a:pt x="30" y="51"/>
                </a:cubicBezTo>
                <a:cubicBezTo>
                  <a:pt x="29" y="49"/>
                  <a:pt x="29" y="47"/>
                  <a:pt x="29" y="45"/>
                </a:cubicBezTo>
                <a:cubicBezTo>
                  <a:pt x="29" y="43"/>
                  <a:pt x="29" y="41"/>
                  <a:pt x="30" y="40"/>
                </a:cubicBezTo>
                <a:cubicBezTo>
                  <a:pt x="31" y="39"/>
                  <a:pt x="32" y="39"/>
                  <a:pt x="33" y="39"/>
                </a:cubicBezTo>
                <a:cubicBezTo>
                  <a:pt x="37" y="39"/>
                  <a:pt x="39" y="41"/>
                  <a:pt x="39" y="44"/>
                </a:cubicBezTo>
                <a:cubicBezTo>
                  <a:pt x="40" y="46"/>
                  <a:pt x="40" y="47"/>
                  <a:pt x="40" y="48"/>
                </a:cubicBezTo>
                <a:cubicBezTo>
                  <a:pt x="41" y="48"/>
                  <a:pt x="42" y="49"/>
                  <a:pt x="43" y="49"/>
                </a:cubicBezTo>
                <a:cubicBezTo>
                  <a:pt x="44" y="49"/>
                  <a:pt x="46" y="48"/>
                  <a:pt x="47" y="46"/>
                </a:cubicBezTo>
                <a:cubicBezTo>
                  <a:pt x="48" y="43"/>
                  <a:pt x="49" y="39"/>
                  <a:pt x="49" y="33"/>
                </a:cubicBezTo>
                <a:cubicBezTo>
                  <a:pt x="49" y="31"/>
                  <a:pt x="49" y="28"/>
                  <a:pt x="48" y="26"/>
                </a:cubicBezTo>
                <a:cubicBezTo>
                  <a:pt x="48" y="24"/>
                  <a:pt x="47" y="22"/>
                  <a:pt x="47" y="21"/>
                </a:cubicBezTo>
                <a:cubicBezTo>
                  <a:pt x="46" y="20"/>
                  <a:pt x="44" y="19"/>
                  <a:pt x="43" y="19"/>
                </a:cubicBezTo>
                <a:cubicBezTo>
                  <a:pt x="42" y="19"/>
                  <a:pt x="41" y="19"/>
                  <a:pt x="41" y="20"/>
                </a:cubicBezTo>
                <a:cubicBezTo>
                  <a:pt x="40" y="21"/>
                  <a:pt x="40" y="21"/>
                  <a:pt x="39" y="22"/>
                </a:cubicBezTo>
                <a:cubicBezTo>
                  <a:pt x="39" y="23"/>
                  <a:pt x="39" y="24"/>
                  <a:pt x="39" y="26"/>
                </a:cubicBezTo>
                <a:cubicBezTo>
                  <a:pt x="39" y="27"/>
                  <a:pt x="38" y="28"/>
                  <a:pt x="38" y="29"/>
                </a:cubicBezTo>
                <a:cubicBezTo>
                  <a:pt x="37" y="29"/>
                  <a:pt x="36" y="30"/>
                  <a:pt x="35" y="30"/>
                </a:cubicBezTo>
                <a:cubicBezTo>
                  <a:pt x="32" y="30"/>
                  <a:pt x="30" y="29"/>
                  <a:pt x="30" y="29"/>
                </a:cubicBezTo>
                <a:cubicBezTo>
                  <a:pt x="29" y="28"/>
                  <a:pt x="29" y="27"/>
                  <a:pt x="29" y="25"/>
                </a:cubicBezTo>
                <a:cubicBezTo>
                  <a:pt x="29" y="20"/>
                  <a:pt x="29" y="17"/>
                  <a:pt x="29" y="16"/>
                </a:cubicBezTo>
                <a:cubicBezTo>
                  <a:pt x="29" y="15"/>
                  <a:pt x="29" y="14"/>
                  <a:pt x="29" y="13"/>
                </a:cubicBezTo>
                <a:cubicBezTo>
                  <a:pt x="30" y="12"/>
                  <a:pt x="33" y="11"/>
                  <a:pt x="36" y="11"/>
                </a:cubicBezTo>
                <a:cubicBezTo>
                  <a:pt x="41" y="11"/>
                  <a:pt x="45" y="12"/>
                  <a:pt x="47" y="12"/>
                </a:cubicBezTo>
                <a:cubicBezTo>
                  <a:pt x="49" y="13"/>
                  <a:pt x="51" y="15"/>
                  <a:pt x="52" y="17"/>
                </a:cubicBezTo>
                <a:cubicBezTo>
                  <a:pt x="53" y="18"/>
                  <a:pt x="54" y="19"/>
                  <a:pt x="55" y="20"/>
                </a:cubicBezTo>
                <a:cubicBezTo>
                  <a:pt x="55" y="20"/>
                  <a:pt x="56" y="20"/>
                  <a:pt x="57" y="20"/>
                </a:cubicBezTo>
                <a:cubicBezTo>
                  <a:pt x="59" y="20"/>
                  <a:pt x="60" y="20"/>
                  <a:pt x="61" y="18"/>
                </a:cubicBezTo>
                <a:cubicBezTo>
                  <a:pt x="62" y="17"/>
                  <a:pt x="62" y="16"/>
                  <a:pt x="62" y="14"/>
                </a:cubicBezTo>
                <a:cubicBezTo>
                  <a:pt x="62" y="9"/>
                  <a:pt x="61" y="6"/>
                  <a:pt x="59" y="3"/>
                </a:cubicBezTo>
                <a:cubicBezTo>
                  <a:pt x="58" y="1"/>
                  <a:pt x="56" y="0"/>
                  <a:pt x="55" y="0"/>
                </a:cubicBezTo>
                <a:cubicBezTo>
                  <a:pt x="54" y="0"/>
                  <a:pt x="54" y="0"/>
                  <a:pt x="53" y="0"/>
                </a:cubicBezTo>
                <a:cubicBezTo>
                  <a:pt x="51" y="1"/>
                  <a:pt x="48" y="2"/>
                  <a:pt x="46" y="2"/>
                </a:cubicBezTo>
                <a:cubicBezTo>
                  <a:pt x="44" y="2"/>
                  <a:pt x="40" y="2"/>
                  <a:pt x="35" y="2"/>
                </a:cubicBezTo>
                <a:cubicBezTo>
                  <a:pt x="10" y="2"/>
                  <a:pt x="10" y="2"/>
                  <a:pt x="10" y="2"/>
                </a:cubicBezTo>
                <a:cubicBezTo>
                  <a:pt x="7" y="2"/>
                  <a:pt x="4" y="2"/>
                  <a:pt x="3" y="3"/>
                </a:cubicBezTo>
                <a:cubicBezTo>
                  <a:pt x="2" y="3"/>
                  <a:pt x="1" y="3"/>
                  <a:pt x="1" y="4"/>
                </a:cubicBezTo>
                <a:cubicBezTo>
                  <a:pt x="0" y="5"/>
                  <a:pt x="0" y="6"/>
                  <a:pt x="0" y="7"/>
                </a:cubicBezTo>
                <a:cubicBezTo>
                  <a:pt x="0" y="9"/>
                  <a:pt x="1" y="10"/>
                  <a:pt x="3" y="11"/>
                </a:cubicBezTo>
                <a:cubicBezTo>
                  <a:pt x="4" y="11"/>
                  <a:pt x="5" y="11"/>
                  <a:pt x="5" y="11"/>
                </a:cubicBezTo>
                <a:cubicBezTo>
                  <a:pt x="5" y="12"/>
                  <a:pt x="6" y="12"/>
                  <a:pt x="6" y="13"/>
                </a:cubicBezTo>
                <a:cubicBezTo>
                  <a:pt x="8" y="16"/>
                  <a:pt x="8" y="24"/>
                  <a:pt x="8" y="36"/>
                </a:cubicBezTo>
                <a:cubicBezTo>
                  <a:pt x="8" y="45"/>
                  <a:pt x="8" y="51"/>
                  <a:pt x="7" y="56"/>
                </a:cubicBezTo>
                <a:cubicBezTo>
                  <a:pt x="6" y="57"/>
                  <a:pt x="6" y="58"/>
                  <a:pt x="6" y="59"/>
                </a:cubicBezTo>
                <a:cubicBezTo>
                  <a:pt x="5" y="59"/>
                  <a:pt x="4" y="60"/>
                  <a:pt x="3" y="60"/>
                </a:cubicBezTo>
                <a:cubicBezTo>
                  <a:pt x="2" y="61"/>
                  <a:pt x="1" y="61"/>
                  <a:pt x="1" y="62"/>
                </a:cubicBezTo>
                <a:cubicBezTo>
                  <a:pt x="0" y="62"/>
                  <a:pt x="0" y="63"/>
                  <a:pt x="0" y="64"/>
                </a:cubicBezTo>
                <a:cubicBezTo>
                  <a:pt x="0" y="65"/>
                  <a:pt x="1" y="66"/>
                  <a:pt x="2" y="67"/>
                </a:cubicBezTo>
                <a:cubicBezTo>
                  <a:pt x="2" y="68"/>
                  <a:pt x="4" y="68"/>
                  <a:pt x="5" y="68"/>
                </a:cubicBezTo>
                <a:cubicBezTo>
                  <a:pt x="46" y="68"/>
                  <a:pt x="46" y="68"/>
                  <a:pt x="46" y="68"/>
                </a:cubicBezTo>
                <a:cubicBezTo>
                  <a:pt x="50" y="68"/>
                  <a:pt x="53" y="68"/>
                  <a:pt x="55" y="69"/>
                </a:cubicBezTo>
                <a:cubicBezTo>
                  <a:pt x="56" y="69"/>
                  <a:pt x="57" y="69"/>
                  <a:pt x="57" y="69"/>
                </a:cubicBezTo>
                <a:cubicBezTo>
                  <a:pt x="58" y="69"/>
                  <a:pt x="59" y="69"/>
                  <a:pt x="59" y="68"/>
                </a:cubicBezTo>
                <a:cubicBezTo>
                  <a:pt x="60" y="68"/>
                  <a:pt x="60" y="67"/>
                  <a:pt x="61" y="66"/>
                </a:cubicBezTo>
                <a:cubicBezTo>
                  <a:pt x="62" y="64"/>
                  <a:pt x="64" y="61"/>
                  <a:pt x="65" y="59"/>
                </a:cubicBezTo>
                <a:cubicBezTo>
                  <a:pt x="66" y="56"/>
                  <a:pt x="66" y="53"/>
                  <a:pt x="66" y="51"/>
                </a:cubicBezTo>
                <a:cubicBezTo>
                  <a:pt x="66" y="50"/>
                  <a:pt x="66" y="48"/>
                  <a:pt x="65" y="47"/>
                </a:cubicBezTo>
                <a:cubicBezTo>
                  <a:pt x="64" y="46"/>
                  <a:pt x="63" y="45"/>
                  <a:pt x="61" y="4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5" name="Freeform 243"/>
          <p:cNvSpPr/>
          <p:nvPr/>
        </p:nvSpPr>
        <p:spPr bwMode="auto">
          <a:xfrm>
            <a:off x="7466013" y="3733800"/>
            <a:ext cx="11112" cy="23813"/>
          </a:xfrm>
          <a:custGeom>
            <a:avLst/>
            <a:gdLst>
              <a:gd name="T0" fmla="*/ 2 w 7"/>
              <a:gd name="T1" fmla="*/ 2 h 15"/>
              <a:gd name="T2" fmla="*/ 2 w 7"/>
              <a:gd name="T3" fmla="*/ 1 h 15"/>
              <a:gd name="T4" fmla="*/ 2 w 7"/>
              <a:gd name="T5" fmla="*/ 0 h 15"/>
              <a:gd name="T6" fmla="*/ 1 w 7"/>
              <a:gd name="T7" fmla="*/ 0 h 15"/>
              <a:gd name="T8" fmla="*/ 0 w 7"/>
              <a:gd name="T9" fmla="*/ 0 h 15"/>
              <a:gd name="T10" fmla="*/ 0 w 7"/>
              <a:gd name="T11" fmla="*/ 7 h 15"/>
              <a:gd name="T12" fmla="*/ 0 w 7"/>
              <a:gd name="T13" fmla="*/ 15 h 15"/>
              <a:gd name="T14" fmla="*/ 1 w 7"/>
              <a:gd name="T15" fmla="*/ 15 h 15"/>
              <a:gd name="T16" fmla="*/ 2 w 7"/>
              <a:gd name="T17" fmla="*/ 15 h 15"/>
              <a:gd name="T18" fmla="*/ 2 w 7"/>
              <a:gd name="T19" fmla="*/ 14 h 15"/>
              <a:gd name="T20" fmla="*/ 2 w 7"/>
              <a:gd name="T21" fmla="*/ 12 h 15"/>
              <a:gd name="T22" fmla="*/ 4 w 7"/>
              <a:gd name="T23" fmla="*/ 12 h 15"/>
              <a:gd name="T24" fmla="*/ 7 w 7"/>
              <a:gd name="T25" fmla="*/ 12 h 15"/>
              <a:gd name="T26" fmla="*/ 7 w 7"/>
              <a:gd name="T27" fmla="*/ 7 h 15"/>
              <a:gd name="T28" fmla="*/ 7 w 7"/>
              <a:gd name="T29" fmla="*/ 2 h 15"/>
              <a:gd name="T30" fmla="*/ 4 w 7"/>
              <a:gd name="T31" fmla="*/ 2 h 15"/>
              <a:gd name="T32" fmla="*/ 2 w 7"/>
              <a:gd name="T33"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5">
                <a:moveTo>
                  <a:pt x="2" y="2"/>
                </a:moveTo>
                <a:lnTo>
                  <a:pt x="2" y="1"/>
                </a:lnTo>
                <a:lnTo>
                  <a:pt x="2" y="0"/>
                </a:lnTo>
                <a:lnTo>
                  <a:pt x="1" y="0"/>
                </a:lnTo>
                <a:lnTo>
                  <a:pt x="0" y="0"/>
                </a:lnTo>
                <a:lnTo>
                  <a:pt x="0" y="7"/>
                </a:lnTo>
                <a:lnTo>
                  <a:pt x="0" y="15"/>
                </a:lnTo>
                <a:lnTo>
                  <a:pt x="1" y="15"/>
                </a:lnTo>
                <a:lnTo>
                  <a:pt x="2" y="15"/>
                </a:lnTo>
                <a:lnTo>
                  <a:pt x="2" y="14"/>
                </a:lnTo>
                <a:lnTo>
                  <a:pt x="2" y="12"/>
                </a:lnTo>
                <a:lnTo>
                  <a:pt x="4" y="12"/>
                </a:lnTo>
                <a:lnTo>
                  <a:pt x="7" y="12"/>
                </a:lnTo>
                <a:lnTo>
                  <a:pt x="7" y="7"/>
                </a:lnTo>
                <a:lnTo>
                  <a:pt x="7" y="2"/>
                </a:lnTo>
                <a:lnTo>
                  <a:pt x="4" y="2"/>
                </a:lnTo>
                <a:lnTo>
                  <a:pt x="2"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6" name="Freeform 244"/>
          <p:cNvSpPr/>
          <p:nvPr/>
        </p:nvSpPr>
        <p:spPr bwMode="auto">
          <a:xfrm>
            <a:off x="7258050" y="3736975"/>
            <a:ext cx="26988" cy="55563"/>
          </a:xfrm>
          <a:custGeom>
            <a:avLst/>
            <a:gdLst>
              <a:gd name="T0" fmla="*/ 2 w 12"/>
              <a:gd name="T1" fmla="*/ 2 h 24"/>
              <a:gd name="T2" fmla="*/ 2 w 12"/>
              <a:gd name="T3" fmla="*/ 5 h 24"/>
              <a:gd name="T4" fmla="*/ 1 w 12"/>
              <a:gd name="T5" fmla="*/ 5 h 24"/>
              <a:gd name="T6" fmla="*/ 0 w 12"/>
              <a:gd name="T7" fmla="*/ 5 h 24"/>
              <a:gd name="T8" fmla="*/ 0 w 12"/>
              <a:gd name="T9" fmla="*/ 12 h 24"/>
              <a:gd name="T10" fmla="*/ 0 w 12"/>
              <a:gd name="T11" fmla="*/ 20 h 24"/>
              <a:gd name="T12" fmla="*/ 1 w 12"/>
              <a:gd name="T13" fmla="*/ 20 h 24"/>
              <a:gd name="T14" fmla="*/ 2 w 12"/>
              <a:gd name="T15" fmla="*/ 20 h 24"/>
              <a:gd name="T16" fmla="*/ 2 w 12"/>
              <a:gd name="T17" fmla="*/ 22 h 24"/>
              <a:gd name="T18" fmla="*/ 2 w 12"/>
              <a:gd name="T19" fmla="*/ 24 h 24"/>
              <a:gd name="T20" fmla="*/ 6 w 12"/>
              <a:gd name="T21" fmla="*/ 24 h 24"/>
              <a:gd name="T22" fmla="*/ 10 w 12"/>
              <a:gd name="T23" fmla="*/ 24 h 24"/>
              <a:gd name="T24" fmla="*/ 10 w 12"/>
              <a:gd name="T25" fmla="*/ 22 h 24"/>
              <a:gd name="T26" fmla="*/ 10 w 12"/>
              <a:gd name="T27" fmla="*/ 20 h 24"/>
              <a:gd name="T28" fmla="*/ 11 w 12"/>
              <a:gd name="T29" fmla="*/ 20 h 24"/>
              <a:gd name="T30" fmla="*/ 12 w 12"/>
              <a:gd name="T31" fmla="*/ 20 h 24"/>
              <a:gd name="T32" fmla="*/ 12 w 12"/>
              <a:gd name="T33" fmla="*/ 12 h 24"/>
              <a:gd name="T34" fmla="*/ 12 w 12"/>
              <a:gd name="T35" fmla="*/ 5 h 24"/>
              <a:gd name="T36" fmla="*/ 11 w 12"/>
              <a:gd name="T37" fmla="*/ 5 h 24"/>
              <a:gd name="T38" fmla="*/ 10 w 12"/>
              <a:gd name="T39" fmla="*/ 5 h 24"/>
              <a:gd name="T40" fmla="*/ 10 w 12"/>
              <a:gd name="T41" fmla="*/ 0 h 24"/>
              <a:gd name="T42" fmla="*/ 6 w 12"/>
              <a:gd name="T43" fmla="*/ 0 h 24"/>
              <a:gd name="T44" fmla="*/ 2 w 12"/>
              <a:gd name="T45" fmla="*/ 0 h 24"/>
              <a:gd name="T46" fmla="*/ 2 w 12"/>
              <a:gd name="T4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4">
                <a:moveTo>
                  <a:pt x="2" y="2"/>
                </a:moveTo>
                <a:cubicBezTo>
                  <a:pt x="2" y="5"/>
                  <a:pt x="2" y="5"/>
                  <a:pt x="2" y="5"/>
                </a:cubicBezTo>
                <a:cubicBezTo>
                  <a:pt x="1" y="5"/>
                  <a:pt x="1" y="5"/>
                  <a:pt x="1" y="5"/>
                </a:cubicBezTo>
                <a:cubicBezTo>
                  <a:pt x="0" y="5"/>
                  <a:pt x="0" y="5"/>
                  <a:pt x="0" y="5"/>
                </a:cubicBezTo>
                <a:cubicBezTo>
                  <a:pt x="0" y="12"/>
                  <a:pt x="0" y="12"/>
                  <a:pt x="0" y="12"/>
                </a:cubicBezTo>
                <a:cubicBezTo>
                  <a:pt x="0" y="20"/>
                  <a:pt x="0" y="20"/>
                  <a:pt x="0" y="20"/>
                </a:cubicBezTo>
                <a:cubicBezTo>
                  <a:pt x="1" y="20"/>
                  <a:pt x="1" y="20"/>
                  <a:pt x="1" y="20"/>
                </a:cubicBezTo>
                <a:cubicBezTo>
                  <a:pt x="2" y="20"/>
                  <a:pt x="2" y="20"/>
                  <a:pt x="2" y="20"/>
                </a:cubicBezTo>
                <a:cubicBezTo>
                  <a:pt x="2" y="22"/>
                  <a:pt x="2" y="22"/>
                  <a:pt x="2" y="22"/>
                </a:cubicBezTo>
                <a:cubicBezTo>
                  <a:pt x="2" y="24"/>
                  <a:pt x="2" y="24"/>
                  <a:pt x="2" y="24"/>
                </a:cubicBezTo>
                <a:cubicBezTo>
                  <a:pt x="6" y="24"/>
                  <a:pt x="6" y="24"/>
                  <a:pt x="6" y="24"/>
                </a:cubicBezTo>
                <a:cubicBezTo>
                  <a:pt x="10" y="24"/>
                  <a:pt x="10" y="24"/>
                  <a:pt x="10" y="24"/>
                </a:cubicBezTo>
                <a:cubicBezTo>
                  <a:pt x="10" y="22"/>
                  <a:pt x="10" y="22"/>
                  <a:pt x="10" y="22"/>
                </a:cubicBezTo>
                <a:cubicBezTo>
                  <a:pt x="10" y="20"/>
                  <a:pt x="10" y="20"/>
                  <a:pt x="10" y="20"/>
                </a:cubicBezTo>
                <a:cubicBezTo>
                  <a:pt x="11" y="20"/>
                  <a:pt x="11" y="20"/>
                  <a:pt x="11" y="20"/>
                </a:cubicBezTo>
                <a:cubicBezTo>
                  <a:pt x="12" y="20"/>
                  <a:pt x="12" y="20"/>
                  <a:pt x="12" y="20"/>
                </a:cubicBezTo>
                <a:cubicBezTo>
                  <a:pt x="12" y="12"/>
                  <a:pt x="12" y="12"/>
                  <a:pt x="12" y="12"/>
                </a:cubicBezTo>
                <a:cubicBezTo>
                  <a:pt x="12" y="5"/>
                  <a:pt x="12" y="5"/>
                  <a:pt x="12" y="5"/>
                </a:cubicBezTo>
                <a:cubicBezTo>
                  <a:pt x="11" y="5"/>
                  <a:pt x="11" y="5"/>
                  <a:pt x="11" y="5"/>
                </a:cubicBezTo>
                <a:cubicBezTo>
                  <a:pt x="10" y="5"/>
                  <a:pt x="10" y="5"/>
                  <a:pt x="10" y="5"/>
                </a:cubicBezTo>
                <a:cubicBezTo>
                  <a:pt x="10" y="0"/>
                  <a:pt x="10" y="0"/>
                  <a:pt x="10" y="0"/>
                </a:cubicBezTo>
                <a:cubicBezTo>
                  <a:pt x="10" y="0"/>
                  <a:pt x="8" y="0"/>
                  <a:pt x="6" y="0"/>
                </a:cubicBezTo>
                <a:cubicBezTo>
                  <a:pt x="2" y="0"/>
                  <a:pt x="2" y="0"/>
                  <a:pt x="2" y="0"/>
                </a:cubicBezTo>
                <a:lnTo>
                  <a:pt x="2"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7" name="Freeform 245"/>
          <p:cNvSpPr/>
          <p:nvPr/>
        </p:nvSpPr>
        <p:spPr bwMode="auto">
          <a:xfrm>
            <a:off x="7199313" y="3751263"/>
            <a:ext cx="36512" cy="22225"/>
          </a:xfrm>
          <a:custGeom>
            <a:avLst/>
            <a:gdLst>
              <a:gd name="T0" fmla="*/ 23 w 23"/>
              <a:gd name="T1" fmla="*/ 9 h 14"/>
              <a:gd name="T2" fmla="*/ 23 w 23"/>
              <a:gd name="T3" fmla="*/ 0 h 14"/>
              <a:gd name="T4" fmla="*/ 0 w 23"/>
              <a:gd name="T5" fmla="*/ 0 h 14"/>
              <a:gd name="T6" fmla="*/ 0 w 23"/>
              <a:gd name="T7" fmla="*/ 14 h 14"/>
              <a:gd name="T8" fmla="*/ 23 w 23"/>
              <a:gd name="T9" fmla="*/ 14 h 14"/>
              <a:gd name="T10" fmla="*/ 23 w 23"/>
              <a:gd name="T11" fmla="*/ 9 h 14"/>
            </a:gdLst>
            <a:ahLst/>
            <a:cxnLst>
              <a:cxn ang="0">
                <a:pos x="T0" y="T1"/>
              </a:cxn>
              <a:cxn ang="0">
                <a:pos x="T2" y="T3"/>
              </a:cxn>
              <a:cxn ang="0">
                <a:pos x="T4" y="T5"/>
              </a:cxn>
              <a:cxn ang="0">
                <a:pos x="T6" y="T7"/>
              </a:cxn>
              <a:cxn ang="0">
                <a:pos x="T8" y="T9"/>
              </a:cxn>
              <a:cxn ang="0">
                <a:pos x="T10" y="T11"/>
              </a:cxn>
            </a:cxnLst>
            <a:rect l="0" t="0" r="r" b="b"/>
            <a:pathLst>
              <a:path w="23" h="14">
                <a:moveTo>
                  <a:pt x="23" y="9"/>
                </a:moveTo>
                <a:lnTo>
                  <a:pt x="23" y="0"/>
                </a:lnTo>
                <a:lnTo>
                  <a:pt x="0" y="0"/>
                </a:lnTo>
                <a:lnTo>
                  <a:pt x="0" y="14"/>
                </a:lnTo>
                <a:lnTo>
                  <a:pt x="23" y="14"/>
                </a:lnTo>
                <a:lnTo>
                  <a:pt x="23"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8" name="Freeform 246"/>
          <p:cNvSpPr/>
          <p:nvPr/>
        </p:nvSpPr>
        <p:spPr bwMode="auto">
          <a:xfrm>
            <a:off x="7199313" y="3733800"/>
            <a:ext cx="39687" cy="15875"/>
          </a:xfrm>
          <a:custGeom>
            <a:avLst/>
            <a:gdLst>
              <a:gd name="T0" fmla="*/ 24 w 25"/>
              <a:gd name="T1" fmla="*/ 10 h 10"/>
              <a:gd name="T2" fmla="*/ 25 w 25"/>
              <a:gd name="T3" fmla="*/ 10 h 10"/>
              <a:gd name="T4" fmla="*/ 25 w 25"/>
              <a:gd name="T5" fmla="*/ 10 h 10"/>
              <a:gd name="T6" fmla="*/ 25 w 25"/>
              <a:gd name="T7" fmla="*/ 0 h 10"/>
              <a:gd name="T8" fmla="*/ 0 w 25"/>
              <a:gd name="T9" fmla="*/ 0 h 10"/>
              <a:gd name="T10" fmla="*/ 0 w 25"/>
              <a:gd name="T11" fmla="*/ 10 h 10"/>
              <a:gd name="T12" fmla="*/ 23 w 25"/>
              <a:gd name="T13" fmla="*/ 10 h 10"/>
              <a:gd name="T14" fmla="*/ 24 w 2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0">
                <a:moveTo>
                  <a:pt x="24" y="10"/>
                </a:moveTo>
                <a:lnTo>
                  <a:pt x="25" y="10"/>
                </a:lnTo>
                <a:lnTo>
                  <a:pt x="25" y="10"/>
                </a:lnTo>
                <a:lnTo>
                  <a:pt x="25" y="0"/>
                </a:lnTo>
                <a:lnTo>
                  <a:pt x="0" y="0"/>
                </a:lnTo>
                <a:lnTo>
                  <a:pt x="0" y="10"/>
                </a:lnTo>
                <a:lnTo>
                  <a:pt x="23" y="10"/>
                </a:lnTo>
                <a:lnTo>
                  <a:pt x="24" y="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59" name="Freeform 247"/>
          <p:cNvSpPr/>
          <p:nvPr/>
        </p:nvSpPr>
        <p:spPr bwMode="auto">
          <a:xfrm>
            <a:off x="7199313" y="3611563"/>
            <a:ext cx="39687" cy="33337"/>
          </a:xfrm>
          <a:custGeom>
            <a:avLst/>
            <a:gdLst>
              <a:gd name="T0" fmla="*/ 23 w 25"/>
              <a:gd name="T1" fmla="*/ 17 h 21"/>
              <a:gd name="T2" fmla="*/ 23 w 25"/>
              <a:gd name="T3" fmla="*/ 5 h 21"/>
              <a:gd name="T4" fmla="*/ 25 w 25"/>
              <a:gd name="T5" fmla="*/ 5 h 21"/>
              <a:gd name="T6" fmla="*/ 25 w 25"/>
              <a:gd name="T7" fmla="*/ 0 h 21"/>
              <a:gd name="T8" fmla="*/ 0 w 25"/>
              <a:gd name="T9" fmla="*/ 0 h 21"/>
              <a:gd name="T10" fmla="*/ 0 w 25"/>
              <a:gd name="T11" fmla="*/ 21 h 21"/>
              <a:gd name="T12" fmla="*/ 23 w 25"/>
              <a:gd name="T13" fmla="*/ 21 h 21"/>
              <a:gd name="T14" fmla="*/ 23 w 25"/>
              <a:gd name="T15" fmla="*/ 1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23" y="17"/>
                </a:moveTo>
                <a:lnTo>
                  <a:pt x="23" y="5"/>
                </a:lnTo>
                <a:lnTo>
                  <a:pt x="25" y="5"/>
                </a:lnTo>
                <a:lnTo>
                  <a:pt x="25" y="0"/>
                </a:lnTo>
                <a:lnTo>
                  <a:pt x="0" y="0"/>
                </a:lnTo>
                <a:lnTo>
                  <a:pt x="0" y="21"/>
                </a:lnTo>
                <a:lnTo>
                  <a:pt x="23" y="21"/>
                </a:lnTo>
                <a:lnTo>
                  <a:pt x="23"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0" name="Freeform 248"/>
          <p:cNvSpPr/>
          <p:nvPr/>
        </p:nvSpPr>
        <p:spPr bwMode="auto">
          <a:xfrm>
            <a:off x="7199313" y="3527425"/>
            <a:ext cx="347662" cy="347663"/>
          </a:xfrm>
          <a:custGeom>
            <a:avLst/>
            <a:gdLst>
              <a:gd name="T0" fmla="*/ 123 w 154"/>
              <a:gd name="T1" fmla="*/ 113 h 154"/>
              <a:gd name="T2" fmla="*/ 118 w 154"/>
              <a:gd name="T3" fmla="*/ 118 h 154"/>
              <a:gd name="T4" fmla="*/ 104 w 154"/>
              <a:gd name="T5" fmla="*/ 88 h 154"/>
              <a:gd name="T6" fmla="*/ 104 w 154"/>
              <a:gd name="T7" fmla="*/ 102 h 154"/>
              <a:gd name="T8" fmla="*/ 99 w 154"/>
              <a:gd name="T9" fmla="*/ 120 h 154"/>
              <a:gd name="T10" fmla="*/ 77 w 154"/>
              <a:gd name="T11" fmla="*/ 111 h 154"/>
              <a:gd name="T12" fmla="*/ 71 w 154"/>
              <a:gd name="T13" fmla="*/ 126 h 154"/>
              <a:gd name="T14" fmla="*/ 57 w 154"/>
              <a:gd name="T15" fmla="*/ 115 h 154"/>
              <a:gd name="T16" fmla="*/ 52 w 154"/>
              <a:gd name="T17" fmla="*/ 97 h 154"/>
              <a:gd name="T18" fmla="*/ 60 w 154"/>
              <a:gd name="T19" fmla="*/ 85 h 154"/>
              <a:gd name="T20" fmla="*/ 63 w 154"/>
              <a:gd name="T21" fmla="*/ 104 h 154"/>
              <a:gd name="T22" fmla="*/ 69 w 154"/>
              <a:gd name="T23" fmla="*/ 104 h 154"/>
              <a:gd name="T24" fmla="*/ 77 w 154"/>
              <a:gd name="T25" fmla="*/ 85 h 154"/>
              <a:gd name="T26" fmla="*/ 79 w 154"/>
              <a:gd name="T27" fmla="*/ 102 h 154"/>
              <a:gd name="T28" fmla="*/ 85 w 154"/>
              <a:gd name="T29" fmla="*/ 85 h 154"/>
              <a:gd name="T30" fmla="*/ 125 w 154"/>
              <a:gd name="T31" fmla="*/ 85 h 154"/>
              <a:gd name="T32" fmla="*/ 131 w 154"/>
              <a:gd name="T33" fmla="*/ 91 h 154"/>
              <a:gd name="T34" fmla="*/ 129 w 154"/>
              <a:gd name="T35" fmla="*/ 104 h 154"/>
              <a:gd name="T36" fmla="*/ 131 w 154"/>
              <a:gd name="T37" fmla="*/ 113 h 154"/>
              <a:gd name="T38" fmla="*/ 154 w 154"/>
              <a:gd name="T39" fmla="*/ 69 h 154"/>
              <a:gd name="T40" fmla="*/ 106 w 154"/>
              <a:gd name="T41" fmla="*/ 69 h 154"/>
              <a:gd name="T42" fmla="*/ 102 w 154"/>
              <a:gd name="T43" fmla="*/ 58 h 154"/>
              <a:gd name="T44" fmla="*/ 94 w 154"/>
              <a:gd name="T45" fmla="*/ 67 h 154"/>
              <a:gd name="T46" fmla="*/ 89 w 154"/>
              <a:gd name="T47" fmla="*/ 52 h 154"/>
              <a:gd name="T48" fmla="*/ 75 w 154"/>
              <a:gd name="T49" fmla="*/ 69 h 154"/>
              <a:gd name="T50" fmla="*/ 55 w 154"/>
              <a:gd name="T51" fmla="*/ 60 h 154"/>
              <a:gd name="T52" fmla="*/ 49 w 154"/>
              <a:gd name="T53" fmla="*/ 61 h 154"/>
              <a:gd name="T54" fmla="*/ 53 w 154"/>
              <a:gd name="T55" fmla="*/ 34 h 154"/>
              <a:gd name="T56" fmla="*/ 66 w 154"/>
              <a:gd name="T57" fmla="*/ 31 h 154"/>
              <a:gd name="T58" fmla="*/ 90 w 154"/>
              <a:gd name="T59" fmla="*/ 37 h 154"/>
              <a:gd name="T60" fmla="*/ 94 w 154"/>
              <a:gd name="T61" fmla="*/ 50 h 154"/>
              <a:gd name="T62" fmla="*/ 101 w 154"/>
              <a:gd name="T63" fmla="*/ 37 h 154"/>
              <a:gd name="T64" fmla="*/ 112 w 154"/>
              <a:gd name="T65" fmla="*/ 50 h 154"/>
              <a:gd name="T66" fmla="*/ 136 w 154"/>
              <a:gd name="T67" fmla="*/ 28 h 154"/>
              <a:gd name="T68" fmla="*/ 131 w 154"/>
              <a:gd name="T69" fmla="*/ 45 h 154"/>
              <a:gd name="T70" fmla="*/ 127 w 154"/>
              <a:gd name="T71" fmla="*/ 63 h 154"/>
              <a:gd name="T72" fmla="*/ 20 w 154"/>
              <a:gd name="T73" fmla="*/ 0 h 154"/>
              <a:gd name="T74" fmla="*/ 23 w 154"/>
              <a:gd name="T75" fmla="*/ 32 h 154"/>
              <a:gd name="T76" fmla="*/ 31 w 154"/>
              <a:gd name="T77" fmla="*/ 28 h 154"/>
              <a:gd name="T78" fmla="*/ 39 w 154"/>
              <a:gd name="T79" fmla="*/ 32 h 154"/>
              <a:gd name="T80" fmla="*/ 37 w 154"/>
              <a:gd name="T81" fmla="*/ 38 h 154"/>
              <a:gd name="T82" fmla="*/ 25 w 154"/>
              <a:gd name="T83" fmla="*/ 49 h 154"/>
              <a:gd name="T84" fmla="*/ 30 w 154"/>
              <a:gd name="T85" fmla="*/ 47 h 154"/>
              <a:gd name="T86" fmla="*/ 39 w 154"/>
              <a:gd name="T87" fmla="*/ 65 h 154"/>
              <a:gd name="T88" fmla="*/ 28 w 154"/>
              <a:gd name="T89" fmla="*/ 69 h 154"/>
              <a:gd name="T90" fmla="*/ 21 w 154"/>
              <a:gd name="T91" fmla="*/ 63 h 154"/>
              <a:gd name="T92" fmla="*/ 32 w 154"/>
              <a:gd name="T93" fmla="*/ 85 h 154"/>
              <a:gd name="T94" fmla="*/ 41 w 154"/>
              <a:gd name="T95" fmla="*/ 89 h 154"/>
              <a:gd name="T96" fmla="*/ 45 w 154"/>
              <a:gd name="T97" fmla="*/ 94 h 154"/>
              <a:gd name="T98" fmla="*/ 45 w 154"/>
              <a:gd name="T99" fmla="*/ 113 h 154"/>
              <a:gd name="T100" fmla="*/ 42 w 154"/>
              <a:gd name="T101" fmla="*/ 122 h 154"/>
              <a:gd name="T102" fmla="*/ 32 w 154"/>
              <a:gd name="T103" fmla="*/ 126 h 154"/>
              <a:gd name="T104" fmla="*/ 24 w 154"/>
              <a:gd name="T105" fmla="*/ 122 h 154"/>
              <a:gd name="T106" fmla="*/ 18 w 154"/>
              <a:gd name="T107" fmla="*/ 113 h 154"/>
              <a:gd name="T108" fmla="*/ 125 w 154"/>
              <a:gd name="T109"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 h="154">
                <a:moveTo>
                  <a:pt x="125" y="126"/>
                </a:moveTo>
                <a:cubicBezTo>
                  <a:pt x="125" y="123"/>
                  <a:pt x="125" y="123"/>
                  <a:pt x="125" y="123"/>
                </a:cubicBezTo>
                <a:cubicBezTo>
                  <a:pt x="125" y="120"/>
                  <a:pt x="125" y="120"/>
                  <a:pt x="125" y="120"/>
                </a:cubicBezTo>
                <a:cubicBezTo>
                  <a:pt x="124" y="120"/>
                  <a:pt x="124" y="120"/>
                  <a:pt x="124" y="120"/>
                </a:cubicBezTo>
                <a:cubicBezTo>
                  <a:pt x="123" y="120"/>
                  <a:pt x="123" y="120"/>
                  <a:pt x="123" y="120"/>
                </a:cubicBezTo>
                <a:cubicBezTo>
                  <a:pt x="123" y="116"/>
                  <a:pt x="123" y="116"/>
                  <a:pt x="123" y="116"/>
                </a:cubicBezTo>
                <a:cubicBezTo>
                  <a:pt x="123" y="113"/>
                  <a:pt x="123" y="113"/>
                  <a:pt x="123" y="113"/>
                </a:cubicBezTo>
                <a:cubicBezTo>
                  <a:pt x="121" y="113"/>
                  <a:pt x="121" y="113"/>
                  <a:pt x="121" y="113"/>
                </a:cubicBezTo>
                <a:cubicBezTo>
                  <a:pt x="120" y="113"/>
                  <a:pt x="120" y="113"/>
                  <a:pt x="120" y="113"/>
                </a:cubicBezTo>
                <a:cubicBezTo>
                  <a:pt x="120" y="111"/>
                  <a:pt x="120" y="111"/>
                  <a:pt x="120" y="111"/>
                </a:cubicBezTo>
                <a:cubicBezTo>
                  <a:pt x="120" y="109"/>
                  <a:pt x="120" y="109"/>
                  <a:pt x="120" y="109"/>
                </a:cubicBezTo>
                <a:cubicBezTo>
                  <a:pt x="119" y="109"/>
                  <a:pt x="119" y="109"/>
                  <a:pt x="119" y="109"/>
                </a:cubicBezTo>
                <a:cubicBezTo>
                  <a:pt x="118" y="109"/>
                  <a:pt x="118" y="109"/>
                  <a:pt x="118" y="109"/>
                </a:cubicBezTo>
                <a:cubicBezTo>
                  <a:pt x="118" y="118"/>
                  <a:pt x="118" y="118"/>
                  <a:pt x="118" y="118"/>
                </a:cubicBezTo>
                <a:cubicBezTo>
                  <a:pt x="118" y="126"/>
                  <a:pt x="118" y="126"/>
                  <a:pt x="118" y="126"/>
                </a:cubicBezTo>
                <a:cubicBezTo>
                  <a:pt x="113" y="126"/>
                  <a:pt x="113" y="126"/>
                  <a:pt x="113" y="126"/>
                </a:cubicBezTo>
                <a:cubicBezTo>
                  <a:pt x="108" y="126"/>
                  <a:pt x="108" y="126"/>
                  <a:pt x="108" y="126"/>
                </a:cubicBezTo>
                <a:cubicBezTo>
                  <a:pt x="108" y="105"/>
                  <a:pt x="108" y="105"/>
                  <a:pt x="108" y="105"/>
                </a:cubicBezTo>
                <a:cubicBezTo>
                  <a:pt x="108" y="87"/>
                  <a:pt x="108" y="87"/>
                  <a:pt x="108" y="87"/>
                </a:cubicBezTo>
                <a:cubicBezTo>
                  <a:pt x="104" y="87"/>
                  <a:pt x="104" y="87"/>
                  <a:pt x="104" y="87"/>
                </a:cubicBezTo>
                <a:cubicBezTo>
                  <a:pt x="104" y="88"/>
                  <a:pt x="104" y="88"/>
                  <a:pt x="104" y="88"/>
                </a:cubicBezTo>
                <a:cubicBezTo>
                  <a:pt x="104" y="91"/>
                  <a:pt x="104" y="91"/>
                  <a:pt x="104" y="91"/>
                </a:cubicBezTo>
                <a:cubicBezTo>
                  <a:pt x="99" y="91"/>
                  <a:pt x="99" y="91"/>
                  <a:pt x="99" y="91"/>
                </a:cubicBezTo>
                <a:cubicBezTo>
                  <a:pt x="95" y="91"/>
                  <a:pt x="95" y="91"/>
                  <a:pt x="95" y="91"/>
                </a:cubicBezTo>
                <a:cubicBezTo>
                  <a:pt x="95" y="96"/>
                  <a:pt x="95" y="96"/>
                  <a:pt x="95" y="96"/>
                </a:cubicBezTo>
                <a:cubicBezTo>
                  <a:pt x="95" y="102"/>
                  <a:pt x="95" y="102"/>
                  <a:pt x="95" y="102"/>
                </a:cubicBezTo>
                <a:cubicBezTo>
                  <a:pt x="99" y="102"/>
                  <a:pt x="99" y="102"/>
                  <a:pt x="99" y="102"/>
                </a:cubicBezTo>
                <a:cubicBezTo>
                  <a:pt x="104" y="102"/>
                  <a:pt x="104" y="102"/>
                  <a:pt x="104" y="102"/>
                </a:cubicBezTo>
                <a:cubicBezTo>
                  <a:pt x="104" y="105"/>
                  <a:pt x="104" y="105"/>
                  <a:pt x="104" y="105"/>
                </a:cubicBezTo>
                <a:cubicBezTo>
                  <a:pt x="104" y="109"/>
                  <a:pt x="104" y="109"/>
                  <a:pt x="104" y="109"/>
                </a:cubicBezTo>
                <a:cubicBezTo>
                  <a:pt x="99" y="109"/>
                  <a:pt x="99" y="109"/>
                  <a:pt x="99" y="109"/>
                </a:cubicBezTo>
                <a:cubicBezTo>
                  <a:pt x="95" y="109"/>
                  <a:pt x="95" y="109"/>
                  <a:pt x="95" y="109"/>
                </a:cubicBezTo>
                <a:cubicBezTo>
                  <a:pt x="95" y="114"/>
                  <a:pt x="95" y="114"/>
                  <a:pt x="95" y="114"/>
                </a:cubicBezTo>
                <a:cubicBezTo>
                  <a:pt x="95" y="120"/>
                  <a:pt x="95" y="120"/>
                  <a:pt x="95" y="120"/>
                </a:cubicBezTo>
                <a:cubicBezTo>
                  <a:pt x="99" y="120"/>
                  <a:pt x="99" y="120"/>
                  <a:pt x="99" y="120"/>
                </a:cubicBezTo>
                <a:cubicBezTo>
                  <a:pt x="104" y="120"/>
                  <a:pt x="104" y="120"/>
                  <a:pt x="104" y="120"/>
                </a:cubicBezTo>
                <a:cubicBezTo>
                  <a:pt x="104" y="123"/>
                  <a:pt x="104" y="123"/>
                  <a:pt x="104" y="123"/>
                </a:cubicBezTo>
                <a:cubicBezTo>
                  <a:pt x="104" y="126"/>
                  <a:pt x="104" y="126"/>
                  <a:pt x="104" y="126"/>
                </a:cubicBezTo>
                <a:cubicBezTo>
                  <a:pt x="95" y="126"/>
                  <a:pt x="95" y="126"/>
                  <a:pt x="95" y="126"/>
                </a:cubicBezTo>
                <a:cubicBezTo>
                  <a:pt x="85" y="126"/>
                  <a:pt x="85" y="126"/>
                  <a:pt x="85" y="126"/>
                </a:cubicBezTo>
                <a:cubicBezTo>
                  <a:pt x="85" y="111"/>
                  <a:pt x="85" y="111"/>
                  <a:pt x="85" y="111"/>
                </a:cubicBezTo>
                <a:cubicBezTo>
                  <a:pt x="77" y="111"/>
                  <a:pt x="77" y="111"/>
                  <a:pt x="77" y="111"/>
                </a:cubicBezTo>
                <a:cubicBezTo>
                  <a:pt x="75" y="111"/>
                  <a:pt x="75" y="111"/>
                  <a:pt x="75" y="111"/>
                </a:cubicBezTo>
                <a:cubicBezTo>
                  <a:pt x="74" y="111"/>
                  <a:pt x="74" y="111"/>
                  <a:pt x="74" y="111"/>
                </a:cubicBezTo>
                <a:cubicBezTo>
                  <a:pt x="74" y="115"/>
                  <a:pt x="74" y="115"/>
                  <a:pt x="74" y="115"/>
                </a:cubicBezTo>
                <a:cubicBezTo>
                  <a:pt x="74" y="120"/>
                  <a:pt x="74" y="120"/>
                  <a:pt x="74" y="120"/>
                </a:cubicBezTo>
                <a:cubicBezTo>
                  <a:pt x="73" y="120"/>
                  <a:pt x="73" y="120"/>
                  <a:pt x="73" y="120"/>
                </a:cubicBezTo>
                <a:cubicBezTo>
                  <a:pt x="71" y="120"/>
                  <a:pt x="71" y="120"/>
                  <a:pt x="71" y="120"/>
                </a:cubicBezTo>
                <a:cubicBezTo>
                  <a:pt x="71" y="126"/>
                  <a:pt x="71" y="126"/>
                  <a:pt x="71" y="126"/>
                </a:cubicBezTo>
                <a:cubicBezTo>
                  <a:pt x="66" y="126"/>
                  <a:pt x="66" y="126"/>
                  <a:pt x="66" y="126"/>
                </a:cubicBezTo>
                <a:cubicBezTo>
                  <a:pt x="60" y="126"/>
                  <a:pt x="60" y="126"/>
                  <a:pt x="60" y="126"/>
                </a:cubicBezTo>
                <a:cubicBezTo>
                  <a:pt x="60" y="123"/>
                  <a:pt x="60" y="123"/>
                  <a:pt x="60" y="123"/>
                </a:cubicBezTo>
                <a:cubicBezTo>
                  <a:pt x="60" y="120"/>
                  <a:pt x="60" y="120"/>
                  <a:pt x="60" y="120"/>
                </a:cubicBezTo>
                <a:cubicBezTo>
                  <a:pt x="59" y="120"/>
                  <a:pt x="59" y="120"/>
                  <a:pt x="59" y="120"/>
                </a:cubicBezTo>
                <a:cubicBezTo>
                  <a:pt x="57" y="120"/>
                  <a:pt x="57" y="120"/>
                  <a:pt x="57" y="120"/>
                </a:cubicBezTo>
                <a:cubicBezTo>
                  <a:pt x="57" y="115"/>
                  <a:pt x="57" y="115"/>
                  <a:pt x="57" y="115"/>
                </a:cubicBezTo>
                <a:cubicBezTo>
                  <a:pt x="57" y="111"/>
                  <a:pt x="57" y="111"/>
                  <a:pt x="57" y="111"/>
                </a:cubicBezTo>
                <a:cubicBezTo>
                  <a:pt x="56" y="111"/>
                  <a:pt x="56" y="111"/>
                  <a:pt x="56" y="111"/>
                </a:cubicBezTo>
                <a:cubicBezTo>
                  <a:pt x="55" y="111"/>
                  <a:pt x="55" y="111"/>
                  <a:pt x="55" y="111"/>
                </a:cubicBezTo>
                <a:cubicBezTo>
                  <a:pt x="55" y="102"/>
                  <a:pt x="55" y="102"/>
                  <a:pt x="55" y="102"/>
                </a:cubicBezTo>
                <a:cubicBezTo>
                  <a:pt x="53" y="102"/>
                  <a:pt x="53" y="102"/>
                  <a:pt x="53" y="102"/>
                </a:cubicBezTo>
                <a:cubicBezTo>
                  <a:pt x="52" y="102"/>
                  <a:pt x="52" y="102"/>
                  <a:pt x="52" y="102"/>
                </a:cubicBezTo>
                <a:cubicBezTo>
                  <a:pt x="52" y="97"/>
                  <a:pt x="52" y="97"/>
                  <a:pt x="52" y="97"/>
                </a:cubicBezTo>
                <a:cubicBezTo>
                  <a:pt x="52" y="93"/>
                  <a:pt x="52" y="93"/>
                  <a:pt x="52" y="93"/>
                </a:cubicBezTo>
                <a:cubicBezTo>
                  <a:pt x="51" y="93"/>
                  <a:pt x="51" y="93"/>
                  <a:pt x="51" y="93"/>
                </a:cubicBezTo>
                <a:cubicBezTo>
                  <a:pt x="50" y="93"/>
                  <a:pt x="50" y="93"/>
                  <a:pt x="50" y="93"/>
                </a:cubicBezTo>
                <a:cubicBezTo>
                  <a:pt x="50" y="89"/>
                  <a:pt x="50" y="89"/>
                  <a:pt x="50" y="89"/>
                </a:cubicBezTo>
                <a:cubicBezTo>
                  <a:pt x="50" y="85"/>
                  <a:pt x="50" y="85"/>
                  <a:pt x="50" y="85"/>
                </a:cubicBezTo>
                <a:cubicBezTo>
                  <a:pt x="55" y="85"/>
                  <a:pt x="55" y="85"/>
                  <a:pt x="55" y="85"/>
                </a:cubicBezTo>
                <a:cubicBezTo>
                  <a:pt x="60" y="85"/>
                  <a:pt x="60" y="85"/>
                  <a:pt x="60" y="85"/>
                </a:cubicBezTo>
                <a:cubicBezTo>
                  <a:pt x="60" y="89"/>
                  <a:pt x="60" y="89"/>
                  <a:pt x="60" y="89"/>
                </a:cubicBezTo>
                <a:cubicBezTo>
                  <a:pt x="60" y="93"/>
                  <a:pt x="60" y="93"/>
                  <a:pt x="60" y="93"/>
                </a:cubicBezTo>
                <a:cubicBezTo>
                  <a:pt x="61" y="93"/>
                  <a:pt x="61" y="93"/>
                  <a:pt x="61" y="93"/>
                </a:cubicBezTo>
                <a:cubicBezTo>
                  <a:pt x="62" y="93"/>
                  <a:pt x="62" y="93"/>
                  <a:pt x="62" y="93"/>
                </a:cubicBezTo>
                <a:cubicBezTo>
                  <a:pt x="62" y="99"/>
                  <a:pt x="62" y="99"/>
                  <a:pt x="62" y="99"/>
                </a:cubicBezTo>
                <a:cubicBezTo>
                  <a:pt x="62" y="104"/>
                  <a:pt x="62" y="104"/>
                  <a:pt x="62" y="104"/>
                </a:cubicBezTo>
                <a:cubicBezTo>
                  <a:pt x="63" y="104"/>
                  <a:pt x="63" y="104"/>
                  <a:pt x="63" y="104"/>
                </a:cubicBezTo>
                <a:cubicBezTo>
                  <a:pt x="64" y="104"/>
                  <a:pt x="64" y="104"/>
                  <a:pt x="64" y="104"/>
                </a:cubicBezTo>
                <a:cubicBezTo>
                  <a:pt x="64" y="110"/>
                  <a:pt x="64" y="110"/>
                  <a:pt x="64" y="110"/>
                </a:cubicBezTo>
                <a:cubicBezTo>
                  <a:pt x="64" y="115"/>
                  <a:pt x="64" y="115"/>
                  <a:pt x="64" y="115"/>
                </a:cubicBezTo>
                <a:cubicBezTo>
                  <a:pt x="66" y="115"/>
                  <a:pt x="66" y="115"/>
                  <a:pt x="66" y="115"/>
                </a:cubicBezTo>
                <a:cubicBezTo>
                  <a:pt x="67" y="115"/>
                  <a:pt x="67" y="115"/>
                  <a:pt x="67" y="115"/>
                </a:cubicBezTo>
                <a:cubicBezTo>
                  <a:pt x="67" y="104"/>
                  <a:pt x="67" y="104"/>
                  <a:pt x="67" y="104"/>
                </a:cubicBezTo>
                <a:cubicBezTo>
                  <a:pt x="67" y="104"/>
                  <a:pt x="67" y="104"/>
                  <a:pt x="69" y="104"/>
                </a:cubicBezTo>
                <a:cubicBezTo>
                  <a:pt x="70" y="104"/>
                  <a:pt x="70" y="104"/>
                  <a:pt x="70" y="104"/>
                </a:cubicBezTo>
                <a:cubicBezTo>
                  <a:pt x="70" y="99"/>
                  <a:pt x="70" y="99"/>
                  <a:pt x="70" y="99"/>
                </a:cubicBezTo>
                <a:cubicBezTo>
                  <a:pt x="70" y="93"/>
                  <a:pt x="70" y="93"/>
                  <a:pt x="70" y="93"/>
                </a:cubicBezTo>
                <a:cubicBezTo>
                  <a:pt x="70" y="93"/>
                  <a:pt x="70" y="93"/>
                  <a:pt x="70" y="93"/>
                </a:cubicBezTo>
                <a:cubicBezTo>
                  <a:pt x="72" y="93"/>
                  <a:pt x="72" y="93"/>
                  <a:pt x="72" y="93"/>
                </a:cubicBezTo>
                <a:cubicBezTo>
                  <a:pt x="72" y="85"/>
                  <a:pt x="72" y="85"/>
                  <a:pt x="72" y="85"/>
                </a:cubicBezTo>
                <a:cubicBezTo>
                  <a:pt x="77" y="85"/>
                  <a:pt x="77" y="85"/>
                  <a:pt x="77" y="85"/>
                </a:cubicBezTo>
                <a:cubicBezTo>
                  <a:pt x="81" y="85"/>
                  <a:pt x="81" y="85"/>
                  <a:pt x="81" y="85"/>
                </a:cubicBezTo>
                <a:cubicBezTo>
                  <a:pt x="81" y="89"/>
                  <a:pt x="81" y="89"/>
                  <a:pt x="81" y="89"/>
                </a:cubicBezTo>
                <a:cubicBezTo>
                  <a:pt x="81" y="93"/>
                  <a:pt x="81" y="93"/>
                  <a:pt x="81" y="93"/>
                </a:cubicBezTo>
                <a:cubicBezTo>
                  <a:pt x="80" y="93"/>
                  <a:pt x="80" y="93"/>
                  <a:pt x="80" y="93"/>
                </a:cubicBezTo>
                <a:cubicBezTo>
                  <a:pt x="79" y="93"/>
                  <a:pt x="79" y="93"/>
                  <a:pt x="79" y="93"/>
                </a:cubicBezTo>
                <a:cubicBezTo>
                  <a:pt x="79" y="97"/>
                  <a:pt x="79" y="97"/>
                  <a:pt x="79" y="97"/>
                </a:cubicBezTo>
                <a:cubicBezTo>
                  <a:pt x="79" y="102"/>
                  <a:pt x="79" y="102"/>
                  <a:pt x="79" y="102"/>
                </a:cubicBezTo>
                <a:cubicBezTo>
                  <a:pt x="78" y="102"/>
                  <a:pt x="78" y="102"/>
                  <a:pt x="78" y="102"/>
                </a:cubicBezTo>
                <a:cubicBezTo>
                  <a:pt x="77" y="102"/>
                  <a:pt x="77" y="102"/>
                  <a:pt x="77" y="102"/>
                </a:cubicBezTo>
                <a:cubicBezTo>
                  <a:pt x="77" y="106"/>
                  <a:pt x="77" y="106"/>
                  <a:pt x="77" y="106"/>
                </a:cubicBezTo>
                <a:cubicBezTo>
                  <a:pt x="77" y="108"/>
                  <a:pt x="77" y="108"/>
                  <a:pt x="77" y="108"/>
                </a:cubicBezTo>
                <a:cubicBezTo>
                  <a:pt x="85" y="108"/>
                  <a:pt x="85" y="108"/>
                  <a:pt x="85" y="108"/>
                </a:cubicBezTo>
                <a:cubicBezTo>
                  <a:pt x="85" y="105"/>
                  <a:pt x="85" y="105"/>
                  <a:pt x="85" y="105"/>
                </a:cubicBezTo>
                <a:cubicBezTo>
                  <a:pt x="85" y="85"/>
                  <a:pt x="85" y="85"/>
                  <a:pt x="85" y="85"/>
                </a:cubicBezTo>
                <a:cubicBezTo>
                  <a:pt x="95" y="85"/>
                  <a:pt x="95" y="85"/>
                  <a:pt x="95" y="85"/>
                </a:cubicBezTo>
                <a:cubicBezTo>
                  <a:pt x="102" y="85"/>
                  <a:pt x="102" y="85"/>
                  <a:pt x="102" y="85"/>
                </a:cubicBezTo>
                <a:cubicBezTo>
                  <a:pt x="104" y="85"/>
                  <a:pt x="104" y="85"/>
                  <a:pt x="104" y="85"/>
                </a:cubicBezTo>
                <a:cubicBezTo>
                  <a:pt x="108" y="85"/>
                  <a:pt x="108" y="85"/>
                  <a:pt x="108" y="85"/>
                </a:cubicBezTo>
                <a:cubicBezTo>
                  <a:pt x="111" y="85"/>
                  <a:pt x="111" y="85"/>
                  <a:pt x="111" y="85"/>
                </a:cubicBezTo>
                <a:cubicBezTo>
                  <a:pt x="116" y="85"/>
                  <a:pt x="116" y="85"/>
                  <a:pt x="116" y="85"/>
                </a:cubicBezTo>
                <a:cubicBezTo>
                  <a:pt x="125" y="85"/>
                  <a:pt x="125" y="85"/>
                  <a:pt x="125" y="85"/>
                </a:cubicBezTo>
                <a:cubicBezTo>
                  <a:pt x="125" y="86"/>
                  <a:pt x="125" y="86"/>
                  <a:pt x="125" y="86"/>
                </a:cubicBezTo>
                <a:cubicBezTo>
                  <a:pt x="125" y="87"/>
                  <a:pt x="125" y="87"/>
                  <a:pt x="125" y="87"/>
                </a:cubicBezTo>
                <a:cubicBezTo>
                  <a:pt x="127" y="87"/>
                  <a:pt x="127" y="87"/>
                  <a:pt x="127" y="87"/>
                </a:cubicBezTo>
                <a:cubicBezTo>
                  <a:pt x="130" y="87"/>
                  <a:pt x="130" y="87"/>
                  <a:pt x="130" y="87"/>
                </a:cubicBezTo>
                <a:cubicBezTo>
                  <a:pt x="130" y="89"/>
                  <a:pt x="130" y="89"/>
                  <a:pt x="130" y="89"/>
                </a:cubicBezTo>
                <a:cubicBezTo>
                  <a:pt x="130" y="91"/>
                  <a:pt x="130" y="91"/>
                  <a:pt x="130" y="91"/>
                </a:cubicBezTo>
                <a:cubicBezTo>
                  <a:pt x="131" y="91"/>
                  <a:pt x="131" y="91"/>
                  <a:pt x="131" y="91"/>
                </a:cubicBezTo>
                <a:cubicBezTo>
                  <a:pt x="132" y="91"/>
                  <a:pt x="132" y="91"/>
                  <a:pt x="132" y="91"/>
                </a:cubicBezTo>
                <a:cubicBezTo>
                  <a:pt x="132" y="102"/>
                  <a:pt x="132" y="102"/>
                  <a:pt x="132" y="102"/>
                </a:cubicBezTo>
                <a:cubicBezTo>
                  <a:pt x="131" y="102"/>
                  <a:pt x="131" y="102"/>
                  <a:pt x="131" y="102"/>
                </a:cubicBezTo>
                <a:cubicBezTo>
                  <a:pt x="130" y="102"/>
                  <a:pt x="130" y="102"/>
                  <a:pt x="130" y="102"/>
                </a:cubicBezTo>
                <a:cubicBezTo>
                  <a:pt x="130" y="103"/>
                  <a:pt x="130" y="103"/>
                  <a:pt x="130" y="103"/>
                </a:cubicBezTo>
                <a:cubicBezTo>
                  <a:pt x="130" y="104"/>
                  <a:pt x="130" y="104"/>
                  <a:pt x="130" y="104"/>
                </a:cubicBezTo>
                <a:cubicBezTo>
                  <a:pt x="129" y="104"/>
                  <a:pt x="129" y="104"/>
                  <a:pt x="129" y="104"/>
                </a:cubicBezTo>
                <a:cubicBezTo>
                  <a:pt x="127" y="104"/>
                  <a:pt x="127" y="104"/>
                  <a:pt x="127" y="104"/>
                </a:cubicBezTo>
                <a:cubicBezTo>
                  <a:pt x="127" y="107"/>
                  <a:pt x="127" y="107"/>
                  <a:pt x="127" y="107"/>
                </a:cubicBezTo>
                <a:cubicBezTo>
                  <a:pt x="127" y="107"/>
                  <a:pt x="128" y="107"/>
                  <a:pt x="129" y="107"/>
                </a:cubicBezTo>
                <a:cubicBezTo>
                  <a:pt x="130" y="107"/>
                  <a:pt x="130" y="107"/>
                  <a:pt x="130" y="107"/>
                </a:cubicBezTo>
                <a:cubicBezTo>
                  <a:pt x="130" y="110"/>
                  <a:pt x="130" y="110"/>
                  <a:pt x="130" y="110"/>
                </a:cubicBezTo>
                <a:cubicBezTo>
                  <a:pt x="130" y="113"/>
                  <a:pt x="130" y="113"/>
                  <a:pt x="130" y="113"/>
                </a:cubicBezTo>
                <a:cubicBezTo>
                  <a:pt x="131" y="113"/>
                  <a:pt x="131" y="113"/>
                  <a:pt x="131" y="113"/>
                </a:cubicBezTo>
                <a:cubicBezTo>
                  <a:pt x="132" y="113"/>
                  <a:pt x="132" y="113"/>
                  <a:pt x="132" y="113"/>
                </a:cubicBezTo>
                <a:cubicBezTo>
                  <a:pt x="132" y="116"/>
                  <a:pt x="132" y="116"/>
                  <a:pt x="132" y="116"/>
                </a:cubicBezTo>
                <a:cubicBezTo>
                  <a:pt x="132" y="120"/>
                  <a:pt x="132" y="120"/>
                  <a:pt x="132" y="120"/>
                </a:cubicBezTo>
                <a:cubicBezTo>
                  <a:pt x="132" y="120"/>
                  <a:pt x="132" y="120"/>
                  <a:pt x="132" y="120"/>
                </a:cubicBezTo>
                <a:cubicBezTo>
                  <a:pt x="132" y="120"/>
                  <a:pt x="132" y="120"/>
                  <a:pt x="132" y="120"/>
                </a:cubicBezTo>
                <a:cubicBezTo>
                  <a:pt x="154" y="120"/>
                  <a:pt x="154" y="120"/>
                  <a:pt x="154" y="120"/>
                </a:cubicBezTo>
                <a:cubicBezTo>
                  <a:pt x="154" y="69"/>
                  <a:pt x="154" y="69"/>
                  <a:pt x="154" y="69"/>
                </a:cubicBezTo>
                <a:cubicBezTo>
                  <a:pt x="118" y="69"/>
                  <a:pt x="118" y="69"/>
                  <a:pt x="118" y="69"/>
                </a:cubicBezTo>
                <a:cubicBezTo>
                  <a:pt x="118" y="52"/>
                  <a:pt x="118" y="52"/>
                  <a:pt x="118" y="52"/>
                </a:cubicBezTo>
                <a:cubicBezTo>
                  <a:pt x="114" y="52"/>
                  <a:pt x="114" y="52"/>
                  <a:pt x="114" y="52"/>
                </a:cubicBezTo>
                <a:cubicBezTo>
                  <a:pt x="114" y="60"/>
                  <a:pt x="114" y="60"/>
                  <a:pt x="114" y="60"/>
                </a:cubicBezTo>
                <a:cubicBezTo>
                  <a:pt x="114" y="69"/>
                  <a:pt x="114" y="69"/>
                  <a:pt x="114" y="69"/>
                </a:cubicBezTo>
                <a:cubicBezTo>
                  <a:pt x="110" y="69"/>
                  <a:pt x="110" y="69"/>
                  <a:pt x="110" y="69"/>
                </a:cubicBezTo>
                <a:cubicBezTo>
                  <a:pt x="106" y="69"/>
                  <a:pt x="106" y="69"/>
                  <a:pt x="106" y="69"/>
                </a:cubicBezTo>
                <a:cubicBezTo>
                  <a:pt x="106" y="61"/>
                  <a:pt x="106" y="61"/>
                  <a:pt x="106" y="61"/>
                </a:cubicBezTo>
                <a:cubicBezTo>
                  <a:pt x="106" y="52"/>
                  <a:pt x="106" y="52"/>
                  <a:pt x="106" y="52"/>
                </a:cubicBezTo>
                <a:cubicBezTo>
                  <a:pt x="104" y="52"/>
                  <a:pt x="104" y="52"/>
                  <a:pt x="104" y="52"/>
                </a:cubicBezTo>
                <a:cubicBezTo>
                  <a:pt x="103" y="52"/>
                  <a:pt x="103" y="52"/>
                  <a:pt x="103" y="52"/>
                </a:cubicBezTo>
                <a:cubicBezTo>
                  <a:pt x="103" y="55"/>
                  <a:pt x="103" y="55"/>
                  <a:pt x="103" y="55"/>
                </a:cubicBezTo>
                <a:cubicBezTo>
                  <a:pt x="103" y="58"/>
                  <a:pt x="103" y="58"/>
                  <a:pt x="103" y="58"/>
                </a:cubicBezTo>
                <a:cubicBezTo>
                  <a:pt x="102" y="58"/>
                  <a:pt x="102" y="58"/>
                  <a:pt x="102" y="58"/>
                </a:cubicBezTo>
                <a:cubicBezTo>
                  <a:pt x="101" y="58"/>
                  <a:pt x="101" y="58"/>
                  <a:pt x="101" y="58"/>
                </a:cubicBezTo>
                <a:cubicBezTo>
                  <a:pt x="101" y="65"/>
                  <a:pt x="101" y="65"/>
                  <a:pt x="101" y="65"/>
                </a:cubicBezTo>
                <a:cubicBezTo>
                  <a:pt x="99" y="65"/>
                  <a:pt x="99" y="65"/>
                  <a:pt x="99" y="65"/>
                </a:cubicBezTo>
                <a:cubicBezTo>
                  <a:pt x="99" y="69"/>
                  <a:pt x="99" y="69"/>
                  <a:pt x="99" y="69"/>
                </a:cubicBezTo>
                <a:cubicBezTo>
                  <a:pt x="97" y="69"/>
                  <a:pt x="97" y="69"/>
                  <a:pt x="97" y="69"/>
                </a:cubicBezTo>
                <a:cubicBezTo>
                  <a:pt x="94" y="69"/>
                  <a:pt x="94" y="69"/>
                  <a:pt x="94" y="69"/>
                </a:cubicBezTo>
                <a:cubicBezTo>
                  <a:pt x="94" y="67"/>
                  <a:pt x="94" y="67"/>
                  <a:pt x="94" y="67"/>
                </a:cubicBezTo>
                <a:cubicBezTo>
                  <a:pt x="94" y="65"/>
                  <a:pt x="94" y="65"/>
                  <a:pt x="94" y="65"/>
                </a:cubicBezTo>
                <a:cubicBezTo>
                  <a:pt x="92" y="65"/>
                  <a:pt x="92" y="65"/>
                  <a:pt x="92" y="65"/>
                </a:cubicBezTo>
                <a:cubicBezTo>
                  <a:pt x="92" y="58"/>
                  <a:pt x="92" y="58"/>
                  <a:pt x="92" y="58"/>
                </a:cubicBezTo>
                <a:cubicBezTo>
                  <a:pt x="90" y="58"/>
                  <a:pt x="90" y="58"/>
                  <a:pt x="90" y="58"/>
                </a:cubicBezTo>
                <a:cubicBezTo>
                  <a:pt x="90" y="55"/>
                  <a:pt x="90" y="55"/>
                  <a:pt x="90" y="55"/>
                </a:cubicBezTo>
                <a:cubicBezTo>
                  <a:pt x="90" y="52"/>
                  <a:pt x="90" y="52"/>
                  <a:pt x="90" y="52"/>
                </a:cubicBezTo>
                <a:cubicBezTo>
                  <a:pt x="89" y="52"/>
                  <a:pt x="89" y="52"/>
                  <a:pt x="89" y="52"/>
                </a:cubicBezTo>
                <a:cubicBezTo>
                  <a:pt x="88" y="52"/>
                  <a:pt x="88" y="52"/>
                  <a:pt x="88" y="52"/>
                </a:cubicBezTo>
                <a:cubicBezTo>
                  <a:pt x="88" y="61"/>
                  <a:pt x="88" y="61"/>
                  <a:pt x="88" y="61"/>
                </a:cubicBezTo>
                <a:cubicBezTo>
                  <a:pt x="88" y="69"/>
                  <a:pt x="88" y="69"/>
                  <a:pt x="88" y="69"/>
                </a:cubicBezTo>
                <a:cubicBezTo>
                  <a:pt x="84" y="69"/>
                  <a:pt x="84" y="69"/>
                  <a:pt x="84" y="69"/>
                </a:cubicBezTo>
                <a:cubicBezTo>
                  <a:pt x="83" y="69"/>
                  <a:pt x="83" y="69"/>
                  <a:pt x="83" y="69"/>
                </a:cubicBezTo>
                <a:cubicBezTo>
                  <a:pt x="79" y="69"/>
                  <a:pt x="79" y="69"/>
                  <a:pt x="79" y="69"/>
                </a:cubicBezTo>
                <a:cubicBezTo>
                  <a:pt x="75" y="69"/>
                  <a:pt x="75" y="69"/>
                  <a:pt x="75" y="69"/>
                </a:cubicBezTo>
                <a:cubicBezTo>
                  <a:pt x="71" y="69"/>
                  <a:pt x="71" y="69"/>
                  <a:pt x="71" y="69"/>
                </a:cubicBezTo>
                <a:cubicBezTo>
                  <a:pt x="67" y="69"/>
                  <a:pt x="67" y="69"/>
                  <a:pt x="67" y="69"/>
                </a:cubicBezTo>
                <a:cubicBezTo>
                  <a:pt x="66" y="69"/>
                  <a:pt x="66" y="69"/>
                  <a:pt x="66" y="69"/>
                </a:cubicBezTo>
                <a:cubicBezTo>
                  <a:pt x="66" y="65"/>
                  <a:pt x="66" y="65"/>
                  <a:pt x="66" y="65"/>
                </a:cubicBezTo>
                <a:cubicBezTo>
                  <a:pt x="66" y="60"/>
                  <a:pt x="66" y="60"/>
                  <a:pt x="66" y="60"/>
                </a:cubicBezTo>
                <a:cubicBezTo>
                  <a:pt x="61" y="60"/>
                  <a:pt x="61" y="60"/>
                  <a:pt x="61" y="60"/>
                </a:cubicBezTo>
                <a:cubicBezTo>
                  <a:pt x="55" y="60"/>
                  <a:pt x="55" y="60"/>
                  <a:pt x="55" y="60"/>
                </a:cubicBezTo>
                <a:cubicBezTo>
                  <a:pt x="55" y="65"/>
                  <a:pt x="55" y="65"/>
                  <a:pt x="55" y="65"/>
                </a:cubicBezTo>
                <a:cubicBezTo>
                  <a:pt x="55" y="69"/>
                  <a:pt x="55" y="69"/>
                  <a:pt x="55" y="69"/>
                </a:cubicBezTo>
                <a:cubicBezTo>
                  <a:pt x="51" y="69"/>
                  <a:pt x="51" y="69"/>
                  <a:pt x="51" y="69"/>
                </a:cubicBezTo>
                <a:cubicBezTo>
                  <a:pt x="46" y="69"/>
                  <a:pt x="46" y="69"/>
                  <a:pt x="46" y="69"/>
                </a:cubicBezTo>
                <a:cubicBezTo>
                  <a:pt x="46" y="65"/>
                  <a:pt x="46" y="65"/>
                  <a:pt x="46" y="65"/>
                </a:cubicBezTo>
                <a:cubicBezTo>
                  <a:pt x="46" y="61"/>
                  <a:pt x="46" y="61"/>
                  <a:pt x="46" y="61"/>
                </a:cubicBezTo>
                <a:cubicBezTo>
                  <a:pt x="49" y="61"/>
                  <a:pt x="49" y="61"/>
                  <a:pt x="49" y="61"/>
                </a:cubicBezTo>
                <a:cubicBezTo>
                  <a:pt x="49" y="52"/>
                  <a:pt x="49" y="52"/>
                  <a:pt x="49" y="52"/>
                </a:cubicBezTo>
                <a:cubicBezTo>
                  <a:pt x="51" y="52"/>
                  <a:pt x="51" y="52"/>
                  <a:pt x="51" y="52"/>
                </a:cubicBezTo>
                <a:cubicBezTo>
                  <a:pt x="51" y="43"/>
                  <a:pt x="51" y="43"/>
                  <a:pt x="51" y="43"/>
                </a:cubicBezTo>
                <a:cubicBezTo>
                  <a:pt x="52" y="43"/>
                  <a:pt x="52" y="43"/>
                  <a:pt x="52" y="43"/>
                </a:cubicBezTo>
                <a:cubicBezTo>
                  <a:pt x="53" y="43"/>
                  <a:pt x="53" y="43"/>
                  <a:pt x="53" y="43"/>
                </a:cubicBezTo>
                <a:cubicBezTo>
                  <a:pt x="53" y="39"/>
                  <a:pt x="53" y="39"/>
                  <a:pt x="53" y="39"/>
                </a:cubicBezTo>
                <a:cubicBezTo>
                  <a:pt x="53" y="34"/>
                  <a:pt x="53" y="34"/>
                  <a:pt x="53" y="34"/>
                </a:cubicBezTo>
                <a:cubicBezTo>
                  <a:pt x="54" y="34"/>
                  <a:pt x="54" y="34"/>
                  <a:pt x="54" y="34"/>
                </a:cubicBezTo>
                <a:cubicBezTo>
                  <a:pt x="55" y="34"/>
                  <a:pt x="55" y="34"/>
                  <a:pt x="55" y="34"/>
                </a:cubicBezTo>
                <a:cubicBezTo>
                  <a:pt x="55" y="31"/>
                  <a:pt x="55" y="31"/>
                  <a:pt x="55" y="31"/>
                </a:cubicBezTo>
                <a:cubicBezTo>
                  <a:pt x="55" y="28"/>
                  <a:pt x="55" y="28"/>
                  <a:pt x="55" y="28"/>
                </a:cubicBezTo>
                <a:cubicBezTo>
                  <a:pt x="61" y="28"/>
                  <a:pt x="61" y="28"/>
                  <a:pt x="61" y="28"/>
                </a:cubicBezTo>
                <a:cubicBezTo>
                  <a:pt x="66" y="28"/>
                  <a:pt x="66" y="28"/>
                  <a:pt x="66" y="28"/>
                </a:cubicBezTo>
                <a:cubicBezTo>
                  <a:pt x="66" y="31"/>
                  <a:pt x="66" y="31"/>
                  <a:pt x="66" y="31"/>
                </a:cubicBezTo>
                <a:cubicBezTo>
                  <a:pt x="66" y="34"/>
                  <a:pt x="66" y="34"/>
                  <a:pt x="66" y="34"/>
                </a:cubicBezTo>
                <a:cubicBezTo>
                  <a:pt x="68" y="34"/>
                  <a:pt x="68" y="34"/>
                  <a:pt x="68" y="34"/>
                </a:cubicBezTo>
                <a:cubicBezTo>
                  <a:pt x="81" y="34"/>
                  <a:pt x="81" y="34"/>
                  <a:pt x="81" y="34"/>
                </a:cubicBezTo>
                <a:cubicBezTo>
                  <a:pt x="81" y="28"/>
                  <a:pt x="81" y="28"/>
                  <a:pt x="81" y="28"/>
                </a:cubicBezTo>
                <a:cubicBezTo>
                  <a:pt x="81" y="28"/>
                  <a:pt x="84" y="28"/>
                  <a:pt x="86" y="28"/>
                </a:cubicBezTo>
                <a:cubicBezTo>
                  <a:pt x="90" y="28"/>
                  <a:pt x="90" y="28"/>
                  <a:pt x="90" y="28"/>
                </a:cubicBezTo>
                <a:cubicBezTo>
                  <a:pt x="90" y="37"/>
                  <a:pt x="90" y="37"/>
                  <a:pt x="90" y="37"/>
                </a:cubicBezTo>
                <a:cubicBezTo>
                  <a:pt x="90" y="37"/>
                  <a:pt x="90" y="37"/>
                  <a:pt x="91" y="37"/>
                </a:cubicBezTo>
                <a:cubicBezTo>
                  <a:pt x="92" y="37"/>
                  <a:pt x="92" y="37"/>
                  <a:pt x="92" y="37"/>
                </a:cubicBezTo>
                <a:cubicBezTo>
                  <a:pt x="92" y="40"/>
                  <a:pt x="92" y="40"/>
                  <a:pt x="92" y="40"/>
                </a:cubicBezTo>
                <a:cubicBezTo>
                  <a:pt x="92" y="43"/>
                  <a:pt x="92" y="43"/>
                  <a:pt x="92" y="43"/>
                </a:cubicBezTo>
                <a:cubicBezTo>
                  <a:pt x="93" y="43"/>
                  <a:pt x="93" y="43"/>
                  <a:pt x="93" y="43"/>
                </a:cubicBezTo>
                <a:cubicBezTo>
                  <a:pt x="94" y="43"/>
                  <a:pt x="94" y="43"/>
                  <a:pt x="94" y="43"/>
                </a:cubicBezTo>
                <a:cubicBezTo>
                  <a:pt x="94" y="50"/>
                  <a:pt x="94" y="50"/>
                  <a:pt x="94" y="50"/>
                </a:cubicBezTo>
                <a:cubicBezTo>
                  <a:pt x="94" y="50"/>
                  <a:pt x="94" y="50"/>
                  <a:pt x="97" y="50"/>
                </a:cubicBezTo>
                <a:cubicBezTo>
                  <a:pt x="98" y="50"/>
                  <a:pt x="99" y="50"/>
                  <a:pt x="99" y="50"/>
                </a:cubicBezTo>
                <a:cubicBezTo>
                  <a:pt x="99" y="43"/>
                  <a:pt x="99" y="43"/>
                  <a:pt x="99" y="43"/>
                </a:cubicBezTo>
                <a:cubicBezTo>
                  <a:pt x="100" y="43"/>
                  <a:pt x="100" y="43"/>
                  <a:pt x="100" y="43"/>
                </a:cubicBezTo>
                <a:cubicBezTo>
                  <a:pt x="101" y="43"/>
                  <a:pt x="101" y="43"/>
                  <a:pt x="101" y="43"/>
                </a:cubicBezTo>
                <a:cubicBezTo>
                  <a:pt x="101" y="40"/>
                  <a:pt x="101" y="40"/>
                  <a:pt x="101" y="40"/>
                </a:cubicBezTo>
                <a:cubicBezTo>
                  <a:pt x="101" y="37"/>
                  <a:pt x="101" y="37"/>
                  <a:pt x="101" y="37"/>
                </a:cubicBezTo>
                <a:cubicBezTo>
                  <a:pt x="102" y="37"/>
                  <a:pt x="102" y="37"/>
                  <a:pt x="102" y="37"/>
                </a:cubicBezTo>
                <a:cubicBezTo>
                  <a:pt x="103" y="37"/>
                  <a:pt x="103" y="37"/>
                  <a:pt x="103" y="37"/>
                </a:cubicBezTo>
                <a:cubicBezTo>
                  <a:pt x="103" y="32"/>
                  <a:pt x="103" y="32"/>
                  <a:pt x="103" y="32"/>
                </a:cubicBezTo>
                <a:cubicBezTo>
                  <a:pt x="103" y="28"/>
                  <a:pt x="103" y="28"/>
                  <a:pt x="103" y="28"/>
                </a:cubicBezTo>
                <a:cubicBezTo>
                  <a:pt x="108" y="28"/>
                  <a:pt x="108" y="28"/>
                  <a:pt x="108" y="28"/>
                </a:cubicBezTo>
                <a:cubicBezTo>
                  <a:pt x="112" y="28"/>
                  <a:pt x="112" y="28"/>
                  <a:pt x="112" y="28"/>
                </a:cubicBezTo>
                <a:cubicBezTo>
                  <a:pt x="112" y="50"/>
                  <a:pt x="112" y="50"/>
                  <a:pt x="112" y="50"/>
                </a:cubicBezTo>
                <a:cubicBezTo>
                  <a:pt x="112" y="50"/>
                  <a:pt x="113" y="50"/>
                  <a:pt x="113" y="50"/>
                </a:cubicBezTo>
                <a:cubicBezTo>
                  <a:pt x="114" y="50"/>
                  <a:pt x="114" y="50"/>
                  <a:pt x="114" y="50"/>
                </a:cubicBezTo>
                <a:cubicBezTo>
                  <a:pt x="118" y="50"/>
                  <a:pt x="118" y="50"/>
                  <a:pt x="118" y="50"/>
                </a:cubicBezTo>
                <a:cubicBezTo>
                  <a:pt x="118" y="49"/>
                  <a:pt x="118" y="49"/>
                  <a:pt x="118" y="49"/>
                </a:cubicBezTo>
                <a:cubicBezTo>
                  <a:pt x="118" y="32"/>
                  <a:pt x="118" y="28"/>
                  <a:pt x="119" y="28"/>
                </a:cubicBezTo>
                <a:cubicBezTo>
                  <a:pt x="119" y="28"/>
                  <a:pt x="123" y="28"/>
                  <a:pt x="127" y="28"/>
                </a:cubicBezTo>
                <a:cubicBezTo>
                  <a:pt x="136" y="28"/>
                  <a:pt x="136" y="28"/>
                  <a:pt x="136" y="28"/>
                </a:cubicBezTo>
                <a:cubicBezTo>
                  <a:pt x="136" y="31"/>
                  <a:pt x="136" y="31"/>
                  <a:pt x="136" y="31"/>
                </a:cubicBezTo>
                <a:cubicBezTo>
                  <a:pt x="136" y="34"/>
                  <a:pt x="136" y="34"/>
                  <a:pt x="136" y="34"/>
                </a:cubicBezTo>
                <a:cubicBezTo>
                  <a:pt x="132" y="34"/>
                  <a:pt x="132" y="34"/>
                  <a:pt x="132" y="34"/>
                </a:cubicBezTo>
                <a:cubicBezTo>
                  <a:pt x="127" y="34"/>
                  <a:pt x="127" y="34"/>
                  <a:pt x="127" y="34"/>
                </a:cubicBezTo>
                <a:cubicBezTo>
                  <a:pt x="127" y="40"/>
                  <a:pt x="127" y="40"/>
                  <a:pt x="127" y="40"/>
                </a:cubicBezTo>
                <a:cubicBezTo>
                  <a:pt x="127" y="45"/>
                  <a:pt x="127" y="45"/>
                  <a:pt x="127" y="45"/>
                </a:cubicBezTo>
                <a:cubicBezTo>
                  <a:pt x="131" y="45"/>
                  <a:pt x="131" y="45"/>
                  <a:pt x="131" y="45"/>
                </a:cubicBezTo>
                <a:cubicBezTo>
                  <a:pt x="136" y="45"/>
                  <a:pt x="136" y="45"/>
                  <a:pt x="136" y="45"/>
                </a:cubicBezTo>
                <a:cubicBezTo>
                  <a:pt x="136" y="49"/>
                  <a:pt x="136" y="49"/>
                  <a:pt x="136" y="49"/>
                </a:cubicBezTo>
                <a:cubicBezTo>
                  <a:pt x="136" y="52"/>
                  <a:pt x="136" y="52"/>
                  <a:pt x="136" y="52"/>
                </a:cubicBezTo>
                <a:cubicBezTo>
                  <a:pt x="131" y="52"/>
                  <a:pt x="131" y="52"/>
                  <a:pt x="131" y="52"/>
                </a:cubicBezTo>
                <a:cubicBezTo>
                  <a:pt x="127" y="52"/>
                  <a:pt x="127" y="52"/>
                  <a:pt x="127" y="52"/>
                </a:cubicBezTo>
                <a:cubicBezTo>
                  <a:pt x="127" y="57"/>
                  <a:pt x="127" y="57"/>
                  <a:pt x="127" y="57"/>
                </a:cubicBezTo>
                <a:cubicBezTo>
                  <a:pt x="127" y="63"/>
                  <a:pt x="127" y="63"/>
                  <a:pt x="127" y="63"/>
                </a:cubicBezTo>
                <a:cubicBezTo>
                  <a:pt x="131" y="63"/>
                  <a:pt x="131" y="63"/>
                  <a:pt x="131" y="63"/>
                </a:cubicBezTo>
                <a:cubicBezTo>
                  <a:pt x="136" y="63"/>
                  <a:pt x="136" y="63"/>
                  <a:pt x="136" y="63"/>
                </a:cubicBezTo>
                <a:cubicBezTo>
                  <a:pt x="136" y="66"/>
                  <a:pt x="136" y="66"/>
                  <a:pt x="136" y="66"/>
                </a:cubicBezTo>
                <a:cubicBezTo>
                  <a:pt x="154" y="66"/>
                  <a:pt x="154" y="66"/>
                  <a:pt x="154" y="66"/>
                </a:cubicBezTo>
                <a:cubicBezTo>
                  <a:pt x="154" y="20"/>
                  <a:pt x="154" y="20"/>
                  <a:pt x="154" y="20"/>
                </a:cubicBezTo>
                <a:cubicBezTo>
                  <a:pt x="154" y="9"/>
                  <a:pt x="145" y="0"/>
                  <a:pt x="134" y="0"/>
                </a:cubicBezTo>
                <a:cubicBezTo>
                  <a:pt x="20" y="0"/>
                  <a:pt x="20" y="0"/>
                  <a:pt x="20" y="0"/>
                </a:cubicBezTo>
                <a:cubicBezTo>
                  <a:pt x="9" y="0"/>
                  <a:pt x="0" y="9"/>
                  <a:pt x="0" y="20"/>
                </a:cubicBezTo>
                <a:cubicBezTo>
                  <a:pt x="0" y="34"/>
                  <a:pt x="0" y="34"/>
                  <a:pt x="0" y="34"/>
                </a:cubicBezTo>
                <a:cubicBezTo>
                  <a:pt x="21" y="34"/>
                  <a:pt x="21" y="34"/>
                  <a:pt x="21" y="34"/>
                </a:cubicBezTo>
                <a:cubicBezTo>
                  <a:pt x="21" y="33"/>
                  <a:pt x="21" y="33"/>
                  <a:pt x="21" y="33"/>
                </a:cubicBezTo>
                <a:cubicBezTo>
                  <a:pt x="21" y="32"/>
                  <a:pt x="21" y="32"/>
                  <a:pt x="21" y="32"/>
                </a:cubicBezTo>
                <a:cubicBezTo>
                  <a:pt x="22" y="32"/>
                  <a:pt x="22" y="32"/>
                  <a:pt x="22" y="32"/>
                </a:cubicBezTo>
                <a:cubicBezTo>
                  <a:pt x="23" y="32"/>
                  <a:pt x="23" y="32"/>
                  <a:pt x="23" y="32"/>
                </a:cubicBezTo>
                <a:cubicBezTo>
                  <a:pt x="23" y="31"/>
                  <a:pt x="23" y="31"/>
                  <a:pt x="23" y="31"/>
                </a:cubicBezTo>
                <a:cubicBezTo>
                  <a:pt x="23" y="30"/>
                  <a:pt x="23" y="30"/>
                  <a:pt x="23" y="30"/>
                </a:cubicBezTo>
                <a:cubicBezTo>
                  <a:pt x="25" y="30"/>
                  <a:pt x="25" y="30"/>
                  <a:pt x="25" y="30"/>
                </a:cubicBezTo>
                <a:cubicBezTo>
                  <a:pt x="28" y="30"/>
                  <a:pt x="28" y="30"/>
                  <a:pt x="28" y="30"/>
                </a:cubicBezTo>
                <a:cubicBezTo>
                  <a:pt x="28" y="29"/>
                  <a:pt x="28" y="29"/>
                  <a:pt x="28" y="29"/>
                </a:cubicBezTo>
                <a:cubicBezTo>
                  <a:pt x="28" y="28"/>
                  <a:pt x="28" y="28"/>
                  <a:pt x="28" y="28"/>
                </a:cubicBezTo>
                <a:cubicBezTo>
                  <a:pt x="31" y="28"/>
                  <a:pt x="31" y="28"/>
                  <a:pt x="31" y="28"/>
                </a:cubicBezTo>
                <a:cubicBezTo>
                  <a:pt x="34" y="28"/>
                  <a:pt x="34" y="28"/>
                  <a:pt x="34" y="28"/>
                </a:cubicBezTo>
                <a:cubicBezTo>
                  <a:pt x="34" y="29"/>
                  <a:pt x="34" y="29"/>
                  <a:pt x="34" y="29"/>
                </a:cubicBezTo>
                <a:cubicBezTo>
                  <a:pt x="34" y="30"/>
                  <a:pt x="34" y="30"/>
                  <a:pt x="34" y="30"/>
                </a:cubicBezTo>
                <a:cubicBezTo>
                  <a:pt x="36" y="30"/>
                  <a:pt x="36" y="30"/>
                  <a:pt x="36" y="30"/>
                </a:cubicBezTo>
                <a:cubicBezTo>
                  <a:pt x="39" y="30"/>
                  <a:pt x="39" y="30"/>
                  <a:pt x="39" y="30"/>
                </a:cubicBezTo>
                <a:cubicBezTo>
                  <a:pt x="39" y="31"/>
                  <a:pt x="39" y="31"/>
                  <a:pt x="39" y="31"/>
                </a:cubicBezTo>
                <a:cubicBezTo>
                  <a:pt x="39" y="32"/>
                  <a:pt x="39" y="32"/>
                  <a:pt x="39" y="32"/>
                </a:cubicBezTo>
                <a:cubicBezTo>
                  <a:pt x="40" y="32"/>
                  <a:pt x="40" y="32"/>
                  <a:pt x="40" y="32"/>
                </a:cubicBezTo>
                <a:cubicBezTo>
                  <a:pt x="41" y="32"/>
                  <a:pt x="41" y="32"/>
                  <a:pt x="41" y="32"/>
                </a:cubicBezTo>
                <a:cubicBezTo>
                  <a:pt x="41" y="34"/>
                  <a:pt x="41" y="34"/>
                  <a:pt x="41" y="34"/>
                </a:cubicBezTo>
                <a:cubicBezTo>
                  <a:pt x="41" y="36"/>
                  <a:pt x="41" y="36"/>
                  <a:pt x="41" y="36"/>
                </a:cubicBezTo>
                <a:cubicBezTo>
                  <a:pt x="39" y="36"/>
                  <a:pt x="39" y="36"/>
                  <a:pt x="39" y="36"/>
                </a:cubicBezTo>
                <a:cubicBezTo>
                  <a:pt x="39" y="38"/>
                  <a:pt x="39" y="38"/>
                  <a:pt x="39" y="38"/>
                </a:cubicBezTo>
                <a:cubicBezTo>
                  <a:pt x="37" y="38"/>
                  <a:pt x="37" y="38"/>
                  <a:pt x="37" y="38"/>
                </a:cubicBezTo>
                <a:cubicBezTo>
                  <a:pt x="35" y="38"/>
                  <a:pt x="35" y="38"/>
                  <a:pt x="35" y="38"/>
                </a:cubicBezTo>
                <a:cubicBezTo>
                  <a:pt x="35" y="36"/>
                  <a:pt x="35" y="36"/>
                  <a:pt x="35" y="36"/>
                </a:cubicBezTo>
                <a:cubicBezTo>
                  <a:pt x="27" y="36"/>
                  <a:pt x="27" y="36"/>
                  <a:pt x="27" y="36"/>
                </a:cubicBezTo>
                <a:cubicBezTo>
                  <a:pt x="27" y="41"/>
                  <a:pt x="27" y="41"/>
                  <a:pt x="27" y="41"/>
                </a:cubicBezTo>
                <a:cubicBezTo>
                  <a:pt x="26" y="41"/>
                  <a:pt x="26" y="41"/>
                  <a:pt x="26" y="41"/>
                </a:cubicBezTo>
                <a:cubicBezTo>
                  <a:pt x="25" y="41"/>
                  <a:pt x="25" y="41"/>
                  <a:pt x="25" y="41"/>
                </a:cubicBezTo>
                <a:cubicBezTo>
                  <a:pt x="25" y="49"/>
                  <a:pt x="25" y="49"/>
                  <a:pt x="25" y="49"/>
                </a:cubicBezTo>
                <a:cubicBezTo>
                  <a:pt x="25" y="56"/>
                  <a:pt x="25" y="56"/>
                  <a:pt x="25" y="56"/>
                </a:cubicBezTo>
                <a:cubicBezTo>
                  <a:pt x="27" y="56"/>
                  <a:pt x="27" y="56"/>
                  <a:pt x="27" y="56"/>
                </a:cubicBezTo>
                <a:cubicBezTo>
                  <a:pt x="27" y="61"/>
                  <a:pt x="27" y="61"/>
                  <a:pt x="27" y="61"/>
                </a:cubicBezTo>
                <a:cubicBezTo>
                  <a:pt x="35" y="61"/>
                  <a:pt x="35" y="61"/>
                  <a:pt x="35" y="61"/>
                </a:cubicBezTo>
                <a:cubicBezTo>
                  <a:pt x="35" y="54"/>
                  <a:pt x="35" y="54"/>
                  <a:pt x="35" y="54"/>
                </a:cubicBezTo>
                <a:cubicBezTo>
                  <a:pt x="30" y="54"/>
                  <a:pt x="30" y="54"/>
                  <a:pt x="30" y="54"/>
                </a:cubicBezTo>
                <a:cubicBezTo>
                  <a:pt x="30" y="47"/>
                  <a:pt x="30" y="47"/>
                  <a:pt x="30" y="47"/>
                </a:cubicBezTo>
                <a:cubicBezTo>
                  <a:pt x="43" y="47"/>
                  <a:pt x="43" y="47"/>
                  <a:pt x="43" y="47"/>
                </a:cubicBezTo>
                <a:cubicBezTo>
                  <a:pt x="43" y="54"/>
                  <a:pt x="43" y="54"/>
                  <a:pt x="43" y="54"/>
                </a:cubicBezTo>
                <a:cubicBezTo>
                  <a:pt x="43" y="60"/>
                  <a:pt x="43" y="60"/>
                  <a:pt x="43" y="60"/>
                </a:cubicBezTo>
                <a:cubicBezTo>
                  <a:pt x="42" y="60"/>
                  <a:pt x="42" y="60"/>
                  <a:pt x="42" y="60"/>
                </a:cubicBezTo>
                <a:cubicBezTo>
                  <a:pt x="41" y="60"/>
                  <a:pt x="41" y="60"/>
                  <a:pt x="41" y="60"/>
                </a:cubicBezTo>
                <a:cubicBezTo>
                  <a:pt x="41" y="65"/>
                  <a:pt x="41" y="65"/>
                  <a:pt x="41" y="65"/>
                </a:cubicBezTo>
                <a:cubicBezTo>
                  <a:pt x="39" y="65"/>
                  <a:pt x="39" y="65"/>
                  <a:pt x="39" y="65"/>
                </a:cubicBezTo>
                <a:cubicBezTo>
                  <a:pt x="39" y="67"/>
                  <a:pt x="39" y="67"/>
                  <a:pt x="39" y="67"/>
                </a:cubicBezTo>
                <a:cubicBezTo>
                  <a:pt x="36" y="67"/>
                  <a:pt x="36" y="67"/>
                  <a:pt x="36" y="67"/>
                </a:cubicBezTo>
                <a:cubicBezTo>
                  <a:pt x="34" y="67"/>
                  <a:pt x="34" y="67"/>
                  <a:pt x="34" y="67"/>
                </a:cubicBezTo>
                <a:cubicBezTo>
                  <a:pt x="34" y="68"/>
                  <a:pt x="34" y="68"/>
                  <a:pt x="34" y="68"/>
                </a:cubicBezTo>
                <a:cubicBezTo>
                  <a:pt x="34" y="69"/>
                  <a:pt x="34" y="69"/>
                  <a:pt x="34" y="69"/>
                </a:cubicBezTo>
                <a:cubicBezTo>
                  <a:pt x="31" y="69"/>
                  <a:pt x="31" y="69"/>
                  <a:pt x="31" y="69"/>
                </a:cubicBezTo>
                <a:cubicBezTo>
                  <a:pt x="28" y="69"/>
                  <a:pt x="28" y="69"/>
                  <a:pt x="28" y="69"/>
                </a:cubicBezTo>
                <a:cubicBezTo>
                  <a:pt x="28" y="68"/>
                  <a:pt x="28" y="68"/>
                  <a:pt x="28" y="68"/>
                </a:cubicBezTo>
                <a:cubicBezTo>
                  <a:pt x="28" y="67"/>
                  <a:pt x="28" y="67"/>
                  <a:pt x="28" y="67"/>
                </a:cubicBezTo>
                <a:cubicBezTo>
                  <a:pt x="25" y="67"/>
                  <a:pt x="25" y="67"/>
                  <a:pt x="25" y="67"/>
                </a:cubicBezTo>
                <a:cubicBezTo>
                  <a:pt x="23" y="67"/>
                  <a:pt x="23" y="67"/>
                  <a:pt x="23" y="67"/>
                </a:cubicBezTo>
                <a:cubicBezTo>
                  <a:pt x="23" y="65"/>
                  <a:pt x="23" y="65"/>
                  <a:pt x="23" y="65"/>
                </a:cubicBezTo>
                <a:cubicBezTo>
                  <a:pt x="21" y="65"/>
                  <a:pt x="21" y="65"/>
                  <a:pt x="21" y="65"/>
                </a:cubicBezTo>
                <a:cubicBezTo>
                  <a:pt x="21" y="63"/>
                  <a:pt x="21" y="63"/>
                  <a:pt x="21" y="63"/>
                </a:cubicBezTo>
                <a:cubicBezTo>
                  <a:pt x="18" y="63"/>
                  <a:pt x="18" y="63"/>
                  <a:pt x="18" y="63"/>
                </a:cubicBezTo>
                <a:cubicBezTo>
                  <a:pt x="18" y="56"/>
                  <a:pt x="18" y="56"/>
                  <a:pt x="18" y="56"/>
                </a:cubicBezTo>
                <a:cubicBezTo>
                  <a:pt x="0" y="56"/>
                  <a:pt x="0" y="56"/>
                  <a:pt x="0" y="56"/>
                </a:cubicBezTo>
                <a:cubicBezTo>
                  <a:pt x="0" y="85"/>
                  <a:pt x="0" y="85"/>
                  <a:pt x="0" y="85"/>
                </a:cubicBezTo>
                <a:cubicBezTo>
                  <a:pt x="28" y="85"/>
                  <a:pt x="28" y="85"/>
                  <a:pt x="28" y="85"/>
                </a:cubicBezTo>
                <a:cubicBezTo>
                  <a:pt x="29" y="85"/>
                  <a:pt x="29" y="85"/>
                  <a:pt x="29" y="85"/>
                </a:cubicBezTo>
                <a:cubicBezTo>
                  <a:pt x="32" y="85"/>
                  <a:pt x="32" y="85"/>
                  <a:pt x="32" y="85"/>
                </a:cubicBezTo>
                <a:cubicBezTo>
                  <a:pt x="35" y="85"/>
                  <a:pt x="35" y="85"/>
                  <a:pt x="35" y="85"/>
                </a:cubicBezTo>
                <a:cubicBezTo>
                  <a:pt x="35" y="86"/>
                  <a:pt x="35" y="86"/>
                  <a:pt x="35" y="86"/>
                </a:cubicBezTo>
                <a:cubicBezTo>
                  <a:pt x="35" y="87"/>
                  <a:pt x="35" y="87"/>
                  <a:pt x="35" y="87"/>
                </a:cubicBezTo>
                <a:cubicBezTo>
                  <a:pt x="38" y="87"/>
                  <a:pt x="38" y="87"/>
                  <a:pt x="38" y="87"/>
                </a:cubicBezTo>
                <a:cubicBezTo>
                  <a:pt x="41" y="87"/>
                  <a:pt x="41" y="87"/>
                  <a:pt x="41" y="87"/>
                </a:cubicBezTo>
                <a:cubicBezTo>
                  <a:pt x="41" y="88"/>
                  <a:pt x="41" y="88"/>
                  <a:pt x="41" y="88"/>
                </a:cubicBezTo>
                <a:cubicBezTo>
                  <a:pt x="41" y="89"/>
                  <a:pt x="41" y="89"/>
                  <a:pt x="41" y="89"/>
                </a:cubicBezTo>
                <a:cubicBezTo>
                  <a:pt x="42" y="89"/>
                  <a:pt x="42" y="89"/>
                  <a:pt x="42" y="89"/>
                </a:cubicBezTo>
                <a:cubicBezTo>
                  <a:pt x="43" y="89"/>
                  <a:pt x="43" y="89"/>
                  <a:pt x="43" y="89"/>
                </a:cubicBezTo>
                <a:cubicBezTo>
                  <a:pt x="43" y="90"/>
                  <a:pt x="43" y="90"/>
                  <a:pt x="43" y="90"/>
                </a:cubicBezTo>
                <a:cubicBezTo>
                  <a:pt x="43" y="91"/>
                  <a:pt x="43" y="91"/>
                  <a:pt x="43" y="91"/>
                </a:cubicBezTo>
                <a:cubicBezTo>
                  <a:pt x="44" y="91"/>
                  <a:pt x="44" y="91"/>
                  <a:pt x="44" y="91"/>
                </a:cubicBezTo>
                <a:cubicBezTo>
                  <a:pt x="45" y="91"/>
                  <a:pt x="45" y="91"/>
                  <a:pt x="45" y="91"/>
                </a:cubicBezTo>
                <a:cubicBezTo>
                  <a:pt x="45" y="94"/>
                  <a:pt x="45" y="94"/>
                  <a:pt x="45" y="94"/>
                </a:cubicBezTo>
                <a:cubicBezTo>
                  <a:pt x="45" y="98"/>
                  <a:pt x="45" y="98"/>
                  <a:pt x="45" y="98"/>
                </a:cubicBezTo>
                <a:cubicBezTo>
                  <a:pt x="46" y="98"/>
                  <a:pt x="46" y="98"/>
                  <a:pt x="46" y="98"/>
                </a:cubicBezTo>
                <a:cubicBezTo>
                  <a:pt x="47" y="98"/>
                  <a:pt x="47" y="98"/>
                  <a:pt x="47" y="98"/>
                </a:cubicBezTo>
                <a:cubicBezTo>
                  <a:pt x="47" y="105"/>
                  <a:pt x="47" y="105"/>
                  <a:pt x="47" y="105"/>
                </a:cubicBezTo>
                <a:cubicBezTo>
                  <a:pt x="47" y="113"/>
                  <a:pt x="47" y="113"/>
                  <a:pt x="47" y="113"/>
                </a:cubicBezTo>
                <a:cubicBezTo>
                  <a:pt x="46" y="113"/>
                  <a:pt x="46" y="113"/>
                  <a:pt x="46" y="113"/>
                </a:cubicBezTo>
                <a:cubicBezTo>
                  <a:pt x="45" y="113"/>
                  <a:pt x="45" y="113"/>
                  <a:pt x="45" y="113"/>
                </a:cubicBezTo>
                <a:cubicBezTo>
                  <a:pt x="45" y="116"/>
                  <a:pt x="45" y="116"/>
                  <a:pt x="45" y="116"/>
                </a:cubicBezTo>
                <a:cubicBezTo>
                  <a:pt x="45" y="120"/>
                  <a:pt x="45" y="120"/>
                  <a:pt x="45" y="120"/>
                </a:cubicBezTo>
                <a:cubicBezTo>
                  <a:pt x="44" y="120"/>
                  <a:pt x="44" y="120"/>
                  <a:pt x="44" y="120"/>
                </a:cubicBezTo>
                <a:cubicBezTo>
                  <a:pt x="43" y="120"/>
                  <a:pt x="43" y="120"/>
                  <a:pt x="43" y="120"/>
                </a:cubicBezTo>
                <a:cubicBezTo>
                  <a:pt x="43" y="121"/>
                  <a:pt x="43" y="121"/>
                  <a:pt x="43" y="121"/>
                </a:cubicBezTo>
                <a:cubicBezTo>
                  <a:pt x="43" y="122"/>
                  <a:pt x="43" y="122"/>
                  <a:pt x="43" y="122"/>
                </a:cubicBezTo>
                <a:cubicBezTo>
                  <a:pt x="42" y="122"/>
                  <a:pt x="42" y="122"/>
                  <a:pt x="42" y="122"/>
                </a:cubicBezTo>
                <a:cubicBezTo>
                  <a:pt x="41" y="122"/>
                  <a:pt x="41" y="122"/>
                  <a:pt x="41" y="122"/>
                </a:cubicBezTo>
                <a:cubicBezTo>
                  <a:pt x="41" y="124"/>
                  <a:pt x="41" y="124"/>
                  <a:pt x="41" y="124"/>
                </a:cubicBezTo>
                <a:cubicBezTo>
                  <a:pt x="41" y="124"/>
                  <a:pt x="39" y="124"/>
                  <a:pt x="38" y="124"/>
                </a:cubicBezTo>
                <a:cubicBezTo>
                  <a:pt x="35" y="124"/>
                  <a:pt x="35" y="124"/>
                  <a:pt x="35" y="124"/>
                </a:cubicBezTo>
                <a:cubicBezTo>
                  <a:pt x="35" y="125"/>
                  <a:pt x="35" y="125"/>
                  <a:pt x="35" y="125"/>
                </a:cubicBezTo>
                <a:cubicBezTo>
                  <a:pt x="35" y="126"/>
                  <a:pt x="35" y="126"/>
                  <a:pt x="35" y="126"/>
                </a:cubicBezTo>
                <a:cubicBezTo>
                  <a:pt x="32" y="126"/>
                  <a:pt x="32" y="126"/>
                  <a:pt x="32" y="126"/>
                </a:cubicBezTo>
                <a:cubicBezTo>
                  <a:pt x="28" y="126"/>
                  <a:pt x="28" y="126"/>
                  <a:pt x="28" y="126"/>
                </a:cubicBezTo>
                <a:cubicBezTo>
                  <a:pt x="28" y="125"/>
                  <a:pt x="28" y="125"/>
                  <a:pt x="28" y="125"/>
                </a:cubicBezTo>
                <a:cubicBezTo>
                  <a:pt x="28" y="124"/>
                  <a:pt x="28" y="124"/>
                  <a:pt x="28" y="124"/>
                </a:cubicBezTo>
                <a:cubicBezTo>
                  <a:pt x="26" y="124"/>
                  <a:pt x="26" y="124"/>
                  <a:pt x="26" y="124"/>
                </a:cubicBezTo>
                <a:cubicBezTo>
                  <a:pt x="24" y="124"/>
                  <a:pt x="24" y="124"/>
                  <a:pt x="24" y="124"/>
                </a:cubicBezTo>
                <a:cubicBezTo>
                  <a:pt x="24" y="123"/>
                  <a:pt x="24" y="123"/>
                  <a:pt x="24" y="123"/>
                </a:cubicBezTo>
                <a:cubicBezTo>
                  <a:pt x="24" y="122"/>
                  <a:pt x="24" y="122"/>
                  <a:pt x="24" y="122"/>
                </a:cubicBezTo>
                <a:cubicBezTo>
                  <a:pt x="22" y="122"/>
                  <a:pt x="22" y="122"/>
                  <a:pt x="22" y="122"/>
                </a:cubicBezTo>
                <a:cubicBezTo>
                  <a:pt x="21" y="122"/>
                  <a:pt x="21" y="122"/>
                  <a:pt x="21" y="122"/>
                </a:cubicBezTo>
                <a:cubicBezTo>
                  <a:pt x="21" y="120"/>
                  <a:pt x="21" y="120"/>
                  <a:pt x="21" y="120"/>
                </a:cubicBezTo>
                <a:cubicBezTo>
                  <a:pt x="21" y="120"/>
                  <a:pt x="21" y="120"/>
                  <a:pt x="20" y="120"/>
                </a:cubicBezTo>
                <a:cubicBezTo>
                  <a:pt x="18" y="120"/>
                  <a:pt x="18" y="120"/>
                  <a:pt x="18" y="120"/>
                </a:cubicBezTo>
                <a:cubicBezTo>
                  <a:pt x="18" y="116"/>
                  <a:pt x="18" y="116"/>
                  <a:pt x="18" y="116"/>
                </a:cubicBezTo>
                <a:cubicBezTo>
                  <a:pt x="18" y="113"/>
                  <a:pt x="18" y="113"/>
                  <a:pt x="18" y="113"/>
                </a:cubicBezTo>
                <a:cubicBezTo>
                  <a:pt x="0" y="113"/>
                  <a:pt x="0" y="113"/>
                  <a:pt x="0" y="113"/>
                </a:cubicBezTo>
                <a:cubicBezTo>
                  <a:pt x="0" y="134"/>
                  <a:pt x="0" y="134"/>
                  <a:pt x="0" y="134"/>
                </a:cubicBezTo>
                <a:cubicBezTo>
                  <a:pt x="0" y="145"/>
                  <a:pt x="9" y="154"/>
                  <a:pt x="20" y="154"/>
                </a:cubicBezTo>
                <a:cubicBezTo>
                  <a:pt x="134" y="154"/>
                  <a:pt x="134" y="154"/>
                  <a:pt x="134" y="154"/>
                </a:cubicBezTo>
                <a:cubicBezTo>
                  <a:pt x="145" y="154"/>
                  <a:pt x="154" y="145"/>
                  <a:pt x="154" y="134"/>
                </a:cubicBezTo>
                <a:cubicBezTo>
                  <a:pt x="154" y="126"/>
                  <a:pt x="154" y="126"/>
                  <a:pt x="154" y="126"/>
                </a:cubicBezTo>
                <a:lnTo>
                  <a:pt x="125" y="1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1" name="Freeform 249"/>
          <p:cNvSpPr/>
          <p:nvPr/>
        </p:nvSpPr>
        <p:spPr bwMode="auto">
          <a:xfrm>
            <a:off x="7353300" y="3606800"/>
            <a:ext cx="28575" cy="69850"/>
          </a:xfrm>
          <a:custGeom>
            <a:avLst/>
            <a:gdLst>
              <a:gd name="T0" fmla="*/ 11 w 13"/>
              <a:gd name="T1" fmla="*/ 15 h 31"/>
              <a:gd name="T2" fmla="*/ 13 w 13"/>
              <a:gd name="T3" fmla="*/ 15 h 31"/>
              <a:gd name="T4" fmla="*/ 13 w 13"/>
              <a:gd name="T5" fmla="*/ 0 h 31"/>
              <a:gd name="T6" fmla="*/ 0 w 13"/>
              <a:gd name="T7" fmla="*/ 0 h 31"/>
              <a:gd name="T8" fmla="*/ 0 w 13"/>
              <a:gd name="T9" fmla="*/ 8 h 31"/>
              <a:gd name="T10" fmla="*/ 2 w 13"/>
              <a:gd name="T11" fmla="*/ 8 h 31"/>
              <a:gd name="T12" fmla="*/ 3 w 13"/>
              <a:gd name="T13" fmla="*/ 8 h 31"/>
              <a:gd name="T14" fmla="*/ 3 w 13"/>
              <a:gd name="T15" fmla="*/ 13 h 31"/>
              <a:gd name="T16" fmla="*/ 3 w 13"/>
              <a:gd name="T17" fmla="*/ 17 h 31"/>
              <a:gd name="T18" fmla="*/ 4 w 13"/>
              <a:gd name="T19" fmla="*/ 17 h 31"/>
              <a:gd name="T20" fmla="*/ 5 w 13"/>
              <a:gd name="T21" fmla="*/ 17 h 31"/>
              <a:gd name="T22" fmla="*/ 5 w 13"/>
              <a:gd name="T23" fmla="*/ 21 h 31"/>
              <a:gd name="T24" fmla="*/ 5 w 13"/>
              <a:gd name="T25" fmla="*/ 26 h 31"/>
              <a:gd name="T26" fmla="*/ 6 w 13"/>
              <a:gd name="T27" fmla="*/ 26 h 31"/>
              <a:gd name="T28" fmla="*/ 7 w 13"/>
              <a:gd name="T29" fmla="*/ 26 h 31"/>
              <a:gd name="T30" fmla="*/ 7 w 13"/>
              <a:gd name="T31" fmla="*/ 31 h 31"/>
              <a:gd name="T32" fmla="*/ 11 w 13"/>
              <a:gd name="T33" fmla="*/ 31 h 31"/>
              <a:gd name="T34" fmla="*/ 11 w 13"/>
              <a:gd name="T35" fmla="*/ 25 h 31"/>
              <a:gd name="T36" fmla="*/ 11 w 13"/>
              <a:gd name="T37"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31">
                <a:moveTo>
                  <a:pt x="11" y="15"/>
                </a:moveTo>
                <a:cubicBezTo>
                  <a:pt x="13" y="15"/>
                  <a:pt x="13" y="15"/>
                  <a:pt x="13" y="15"/>
                </a:cubicBezTo>
                <a:cubicBezTo>
                  <a:pt x="13" y="0"/>
                  <a:pt x="13" y="0"/>
                  <a:pt x="13" y="0"/>
                </a:cubicBezTo>
                <a:cubicBezTo>
                  <a:pt x="0" y="0"/>
                  <a:pt x="0" y="0"/>
                  <a:pt x="0" y="0"/>
                </a:cubicBezTo>
                <a:cubicBezTo>
                  <a:pt x="0" y="8"/>
                  <a:pt x="0" y="8"/>
                  <a:pt x="0" y="8"/>
                </a:cubicBezTo>
                <a:cubicBezTo>
                  <a:pt x="2" y="8"/>
                  <a:pt x="2" y="8"/>
                  <a:pt x="2" y="8"/>
                </a:cubicBezTo>
                <a:cubicBezTo>
                  <a:pt x="3" y="8"/>
                  <a:pt x="3" y="8"/>
                  <a:pt x="3" y="8"/>
                </a:cubicBezTo>
                <a:cubicBezTo>
                  <a:pt x="3" y="13"/>
                  <a:pt x="3" y="13"/>
                  <a:pt x="3" y="13"/>
                </a:cubicBezTo>
                <a:cubicBezTo>
                  <a:pt x="3" y="17"/>
                  <a:pt x="3" y="17"/>
                  <a:pt x="3" y="17"/>
                </a:cubicBezTo>
                <a:cubicBezTo>
                  <a:pt x="4" y="17"/>
                  <a:pt x="4" y="17"/>
                  <a:pt x="4" y="17"/>
                </a:cubicBezTo>
                <a:cubicBezTo>
                  <a:pt x="5" y="17"/>
                  <a:pt x="5" y="17"/>
                  <a:pt x="5" y="17"/>
                </a:cubicBezTo>
                <a:cubicBezTo>
                  <a:pt x="5" y="21"/>
                  <a:pt x="5" y="21"/>
                  <a:pt x="5" y="21"/>
                </a:cubicBezTo>
                <a:cubicBezTo>
                  <a:pt x="5" y="26"/>
                  <a:pt x="5" y="26"/>
                  <a:pt x="5" y="26"/>
                </a:cubicBezTo>
                <a:cubicBezTo>
                  <a:pt x="6" y="26"/>
                  <a:pt x="6" y="26"/>
                  <a:pt x="6" y="26"/>
                </a:cubicBezTo>
                <a:cubicBezTo>
                  <a:pt x="6" y="26"/>
                  <a:pt x="7" y="26"/>
                  <a:pt x="7" y="26"/>
                </a:cubicBezTo>
                <a:cubicBezTo>
                  <a:pt x="7" y="31"/>
                  <a:pt x="7" y="31"/>
                  <a:pt x="7" y="31"/>
                </a:cubicBezTo>
                <a:cubicBezTo>
                  <a:pt x="11" y="31"/>
                  <a:pt x="11" y="31"/>
                  <a:pt x="11" y="31"/>
                </a:cubicBezTo>
                <a:cubicBezTo>
                  <a:pt x="11" y="25"/>
                  <a:pt x="11" y="25"/>
                  <a:pt x="11" y="25"/>
                </a:cubicBezTo>
                <a:lnTo>
                  <a:pt x="11" y="1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2" name="Freeform 250"/>
          <p:cNvSpPr/>
          <p:nvPr/>
        </p:nvSpPr>
        <p:spPr bwMode="auto">
          <a:xfrm>
            <a:off x="7327900" y="3613150"/>
            <a:ext cx="15875" cy="36513"/>
          </a:xfrm>
          <a:custGeom>
            <a:avLst/>
            <a:gdLst>
              <a:gd name="T0" fmla="*/ 7 w 10"/>
              <a:gd name="T1" fmla="*/ 13 h 23"/>
              <a:gd name="T2" fmla="*/ 7 w 10"/>
              <a:gd name="T3" fmla="*/ 0 h 23"/>
              <a:gd name="T4" fmla="*/ 4 w 10"/>
              <a:gd name="T5" fmla="*/ 0 h 23"/>
              <a:gd name="T6" fmla="*/ 4 w 10"/>
              <a:gd name="T7" fmla="*/ 7 h 23"/>
              <a:gd name="T8" fmla="*/ 4 w 10"/>
              <a:gd name="T9" fmla="*/ 13 h 23"/>
              <a:gd name="T10" fmla="*/ 1 w 10"/>
              <a:gd name="T11" fmla="*/ 13 h 23"/>
              <a:gd name="T12" fmla="*/ 0 w 10"/>
              <a:gd name="T13" fmla="*/ 13 h 23"/>
              <a:gd name="T14" fmla="*/ 0 w 10"/>
              <a:gd name="T15" fmla="*/ 19 h 23"/>
              <a:gd name="T16" fmla="*/ 0 w 10"/>
              <a:gd name="T17" fmla="*/ 23 h 23"/>
              <a:gd name="T18" fmla="*/ 10 w 10"/>
              <a:gd name="T19" fmla="*/ 23 h 23"/>
              <a:gd name="T20" fmla="*/ 10 w 10"/>
              <a:gd name="T21" fmla="*/ 13 h 23"/>
              <a:gd name="T22" fmla="*/ 7 w 10"/>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3">
                <a:moveTo>
                  <a:pt x="7" y="13"/>
                </a:moveTo>
                <a:lnTo>
                  <a:pt x="7" y="0"/>
                </a:lnTo>
                <a:lnTo>
                  <a:pt x="4" y="0"/>
                </a:lnTo>
                <a:lnTo>
                  <a:pt x="4" y="7"/>
                </a:lnTo>
                <a:lnTo>
                  <a:pt x="4" y="13"/>
                </a:lnTo>
                <a:lnTo>
                  <a:pt x="1" y="13"/>
                </a:lnTo>
                <a:lnTo>
                  <a:pt x="0" y="13"/>
                </a:lnTo>
                <a:lnTo>
                  <a:pt x="0" y="19"/>
                </a:lnTo>
                <a:lnTo>
                  <a:pt x="0" y="23"/>
                </a:lnTo>
                <a:lnTo>
                  <a:pt x="10" y="23"/>
                </a:lnTo>
                <a:lnTo>
                  <a:pt x="10" y="13"/>
                </a:lnTo>
                <a:lnTo>
                  <a:pt x="7"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3" name="Freeform 251"/>
          <p:cNvSpPr/>
          <p:nvPr/>
        </p:nvSpPr>
        <p:spPr bwMode="auto">
          <a:xfrm>
            <a:off x="7864475" y="3632200"/>
            <a:ext cx="193675" cy="227013"/>
          </a:xfrm>
          <a:custGeom>
            <a:avLst/>
            <a:gdLst>
              <a:gd name="T0" fmla="*/ 50 w 86"/>
              <a:gd name="T1" fmla="*/ 9 h 101"/>
              <a:gd name="T2" fmla="*/ 51 w 86"/>
              <a:gd name="T3" fmla="*/ 5 h 101"/>
              <a:gd name="T4" fmla="*/ 45 w 86"/>
              <a:gd name="T5" fmla="*/ 0 h 101"/>
              <a:gd name="T6" fmla="*/ 34 w 86"/>
              <a:gd name="T7" fmla="*/ 6 h 101"/>
              <a:gd name="T8" fmla="*/ 22 w 86"/>
              <a:gd name="T9" fmla="*/ 0 h 101"/>
              <a:gd name="T10" fmla="*/ 11 w 86"/>
              <a:gd name="T11" fmla="*/ 6 h 101"/>
              <a:gd name="T12" fmla="*/ 2 w 86"/>
              <a:gd name="T13" fmla="*/ 3 h 101"/>
              <a:gd name="T14" fmla="*/ 2 w 86"/>
              <a:gd name="T15" fmla="*/ 20 h 101"/>
              <a:gd name="T16" fmla="*/ 13 w 86"/>
              <a:gd name="T17" fmla="*/ 48 h 101"/>
              <a:gd name="T18" fmla="*/ 3 w 86"/>
              <a:gd name="T19" fmla="*/ 101 h 101"/>
              <a:gd name="T20" fmla="*/ 84 w 86"/>
              <a:gd name="T21" fmla="*/ 101 h 101"/>
              <a:gd name="T22" fmla="*/ 75 w 86"/>
              <a:gd name="T23" fmla="*/ 48 h 101"/>
              <a:gd name="T24" fmla="*/ 86 w 86"/>
              <a:gd name="T25" fmla="*/ 26 h 101"/>
              <a:gd name="T26" fmla="*/ 67 w 86"/>
              <a:gd name="T27" fmla="*/ 26 h 101"/>
              <a:gd name="T28" fmla="*/ 50 w 86"/>
              <a:gd name="T29" fmla="*/ 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01">
                <a:moveTo>
                  <a:pt x="50" y="9"/>
                </a:moveTo>
                <a:cubicBezTo>
                  <a:pt x="50" y="8"/>
                  <a:pt x="51" y="6"/>
                  <a:pt x="51" y="5"/>
                </a:cubicBezTo>
                <a:cubicBezTo>
                  <a:pt x="49" y="4"/>
                  <a:pt x="47" y="2"/>
                  <a:pt x="45" y="0"/>
                </a:cubicBezTo>
                <a:cubicBezTo>
                  <a:pt x="43" y="4"/>
                  <a:pt x="39" y="6"/>
                  <a:pt x="34" y="6"/>
                </a:cubicBezTo>
                <a:cubicBezTo>
                  <a:pt x="29" y="6"/>
                  <a:pt x="25" y="4"/>
                  <a:pt x="22" y="0"/>
                </a:cubicBezTo>
                <a:cubicBezTo>
                  <a:pt x="20" y="4"/>
                  <a:pt x="16" y="6"/>
                  <a:pt x="11" y="6"/>
                </a:cubicBezTo>
                <a:cubicBezTo>
                  <a:pt x="8" y="6"/>
                  <a:pt x="4" y="5"/>
                  <a:pt x="2" y="3"/>
                </a:cubicBezTo>
                <a:cubicBezTo>
                  <a:pt x="2" y="20"/>
                  <a:pt x="2" y="20"/>
                  <a:pt x="2" y="20"/>
                </a:cubicBezTo>
                <a:cubicBezTo>
                  <a:pt x="2" y="20"/>
                  <a:pt x="0" y="38"/>
                  <a:pt x="13" y="48"/>
                </a:cubicBezTo>
                <a:cubicBezTo>
                  <a:pt x="3" y="101"/>
                  <a:pt x="3" y="101"/>
                  <a:pt x="3" y="101"/>
                </a:cubicBezTo>
                <a:cubicBezTo>
                  <a:pt x="84" y="101"/>
                  <a:pt x="84" y="101"/>
                  <a:pt x="84" y="101"/>
                </a:cubicBezTo>
                <a:cubicBezTo>
                  <a:pt x="75" y="48"/>
                  <a:pt x="75" y="48"/>
                  <a:pt x="75" y="48"/>
                </a:cubicBezTo>
                <a:cubicBezTo>
                  <a:pt x="83" y="42"/>
                  <a:pt x="85" y="32"/>
                  <a:pt x="86" y="26"/>
                </a:cubicBezTo>
                <a:cubicBezTo>
                  <a:pt x="67" y="26"/>
                  <a:pt x="67" y="26"/>
                  <a:pt x="67" y="26"/>
                </a:cubicBezTo>
                <a:cubicBezTo>
                  <a:pt x="58" y="26"/>
                  <a:pt x="50" y="18"/>
                  <a:pt x="50"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4" name="Freeform 252"/>
          <p:cNvSpPr/>
          <p:nvPr/>
        </p:nvSpPr>
        <p:spPr bwMode="auto">
          <a:xfrm>
            <a:off x="8021638" y="3525838"/>
            <a:ext cx="42862" cy="87312"/>
          </a:xfrm>
          <a:custGeom>
            <a:avLst/>
            <a:gdLst>
              <a:gd name="T0" fmla="*/ 0 w 19"/>
              <a:gd name="T1" fmla="*/ 39 h 39"/>
              <a:gd name="T2" fmla="*/ 16 w 19"/>
              <a:gd name="T3" fmla="*/ 39 h 39"/>
              <a:gd name="T4" fmla="*/ 19 w 19"/>
              <a:gd name="T5" fmla="*/ 39 h 39"/>
              <a:gd name="T6" fmla="*/ 19 w 19"/>
              <a:gd name="T7" fmla="*/ 10 h 39"/>
              <a:gd name="T8" fmla="*/ 9 w 19"/>
              <a:gd name="T9" fmla="*/ 0 h 39"/>
              <a:gd name="T10" fmla="*/ 0 w 19"/>
              <a:gd name="T11" fmla="*/ 10 h 39"/>
              <a:gd name="T12" fmla="*/ 0 w 19"/>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 h="39">
                <a:moveTo>
                  <a:pt x="0" y="39"/>
                </a:moveTo>
                <a:cubicBezTo>
                  <a:pt x="16" y="39"/>
                  <a:pt x="16" y="39"/>
                  <a:pt x="16" y="39"/>
                </a:cubicBezTo>
                <a:cubicBezTo>
                  <a:pt x="17" y="39"/>
                  <a:pt x="18" y="39"/>
                  <a:pt x="19" y="39"/>
                </a:cubicBezTo>
                <a:cubicBezTo>
                  <a:pt x="19" y="10"/>
                  <a:pt x="19" y="10"/>
                  <a:pt x="19" y="10"/>
                </a:cubicBezTo>
                <a:cubicBezTo>
                  <a:pt x="19" y="4"/>
                  <a:pt x="15" y="0"/>
                  <a:pt x="9" y="0"/>
                </a:cubicBezTo>
                <a:cubicBezTo>
                  <a:pt x="4" y="0"/>
                  <a:pt x="0" y="4"/>
                  <a:pt x="0" y="10"/>
                </a:cubicBezTo>
                <a:lnTo>
                  <a:pt x="0" y="3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5" name="Freeform 253"/>
          <p:cNvSpPr/>
          <p:nvPr/>
        </p:nvSpPr>
        <p:spPr bwMode="auto">
          <a:xfrm>
            <a:off x="7972425" y="3525838"/>
            <a:ext cx="41275" cy="107950"/>
          </a:xfrm>
          <a:custGeom>
            <a:avLst/>
            <a:gdLst>
              <a:gd name="T0" fmla="*/ 4 w 18"/>
              <a:gd name="T1" fmla="*/ 48 h 48"/>
              <a:gd name="T2" fmla="*/ 18 w 18"/>
              <a:gd name="T3" fmla="*/ 39 h 48"/>
              <a:gd name="T4" fmla="*/ 18 w 18"/>
              <a:gd name="T5" fmla="*/ 10 h 48"/>
              <a:gd name="T6" fmla="*/ 9 w 18"/>
              <a:gd name="T7" fmla="*/ 0 h 48"/>
              <a:gd name="T8" fmla="*/ 0 w 18"/>
              <a:gd name="T9" fmla="*/ 10 h 48"/>
              <a:gd name="T10" fmla="*/ 0 w 18"/>
              <a:gd name="T11" fmla="*/ 40 h 48"/>
              <a:gd name="T12" fmla="*/ 4 w 1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18" h="48">
                <a:moveTo>
                  <a:pt x="4" y="48"/>
                </a:moveTo>
                <a:cubicBezTo>
                  <a:pt x="7" y="43"/>
                  <a:pt x="12" y="39"/>
                  <a:pt x="18" y="39"/>
                </a:cubicBezTo>
                <a:cubicBezTo>
                  <a:pt x="18" y="10"/>
                  <a:pt x="18" y="10"/>
                  <a:pt x="18" y="10"/>
                </a:cubicBezTo>
                <a:cubicBezTo>
                  <a:pt x="18" y="4"/>
                  <a:pt x="14" y="0"/>
                  <a:pt x="9" y="0"/>
                </a:cubicBezTo>
                <a:cubicBezTo>
                  <a:pt x="4" y="0"/>
                  <a:pt x="0" y="4"/>
                  <a:pt x="0" y="10"/>
                </a:cubicBezTo>
                <a:cubicBezTo>
                  <a:pt x="0" y="40"/>
                  <a:pt x="0" y="40"/>
                  <a:pt x="0" y="40"/>
                </a:cubicBezTo>
                <a:cubicBezTo>
                  <a:pt x="0" y="43"/>
                  <a:pt x="2" y="46"/>
                  <a:pt x="4"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6" name="Freeform 254"/>
          <p:cNvSpPr/>
          <p:nvPr/>
        </p:nvSpPr>
        <p:spPr bwMode="auto">
          <a:xfrm>
            <a:off x="7921625" y="3525838"/>
            <a:ext cx="39688" cy="109537"/>
          </a:xfrm>
          <a:custGeom>
            <a:avLst/>
            <a:gdLst>
              <a:gd name="T0" fmla="*/ 18 w 18"/>
              <a:gd name="T1" fmla="*/ 40 h 49"/>
              <a:gd name="T2" fmla="*/ 18 w 18"/>
              <a:gd name="T3" fmla="*/ 10 h 49"/>
              <a:gd name="T4" fmla="*/ 9 w 18"/>
              <a:gd name="T5" fmla="*/ 0 h 49"/>
              <a:gd name="T6" fmla="*/ 0 w 18"/>
              <a:gd name="T7" fmla="*/ 10 h 49"/>
              <a:gd name="T8" fmla="*/ 0 w 18"/>
              <a:gd name="T9" fmla="*/ 19 h 49"/>
              <a:gd name="T10" fmla="*/ 0 w 18"/>
              <a:gd name="T11" fmla="*/ 40 h 49"/>
              <a:gd name="T12" fmla="*/ 9 w 18"/>
              <a:gd name="T13" fmla="*/ 49 h 49"/>
              <a:gd name="T14" fmla="*/ 18 w 18"/>
              <a:gd name="T15" fmla="*/ 4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9">
                <a:moveTo>
                  <a:pt x="18" y="40"/>
                </a:moveTo>
                <a:cubicBezTo>
                  <a:pt x="18" y="10"/>
                  <a:pt x="18" y="10"/>
                  <a:pt x="18" y="10"/>
                </a:cubicBezTo>
                <a:cubicBezTo>
                  <a:pt x="18" y="4"/>
                  <a:pt x="14" y="0"/>
                  <a:pt x="9" y="0"/>
                </a:cubicBezTo>
                <a:cubicBezTo>
                  <a:pt x="4" y="0"/>
                  <a:pt x="0" y="4"/>
                  <a:pt x="0" y="10"/>
                </a:cubicBezTo>
                <a:cubicBezTo>
                  <a:pt x="0" y="19"/>
                  <a:pt x="0" y="19"/>
                  <a:pt x="0" y="19"/>
                </a:cubicBezTo>
                <a:cubicBezTo>
                  <a:pt x="0" y="40"/>
                  <a:pt x="0" y="40"/>
                  <a:pt x="0" y="40"/>
                </a:cubicBezTo>
                <a:cubicBezTo>
                  <a:pt x="0" y="45"/>
                  <a:pt x="4" y="49"/>
                  <a:pt x="9" y="49"/>
                </a:cubicBezTo>
                <a:cubicBezTo>
                  <a:pt x="14" y="49"/>
                  <a:pt x="18" y="45"/>
                  <a:pt x="18" y="4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7" name="Freeform 255"/>
          <p:cNvSpPr/>
          <p:nvPr/>
        </p:nvSpPr>
        <p:spPr bwMode="auto">
          <a:xfrm>
            <a:off x="7869238" y="3548063"/>
            <a:ext cx="39687" cy="87312"/>
          </a:xfrm>
          <a:custGeom>
            <a:avLst/>
            <a:gdLst>
              <a:gd name="T0" fmla="*/ 18 w 18"/>
              <a:gd name="T1" fmla="*/ 30 h 39"/>
              <a:gd name="T2" fmla="*/ 18 w 18"/>
              <a:gd name="T3" fmla="*/ 9 h 39"/>
              <a:gd name="T4" fmla="*/ 9 w 18"/>
              <a:gd name="T5" fmla="*/ 0 h 39"/>
              <a:gd name="T6" fmla="*/ 0 w 18"/>
              <a:gd name="T7" fmla="*/ 9 h 39"/>
              <a:gd name="T8" fmla="*/ 0 w 18"/>
              <a:gd name="T9" fmla="*/ 30 h 39"/>
              <a:gd name="T10" fmla="*/ 9 w 18"/>
              <a:gd name="T11" fmla="*/ 39 h 39"/>
              <a:gd name="T12" fmla="*/ 18 w 18"/>
              <a:gd name="T13" fmla="*/ 30 h 39"/>
            </a:gdLst>
            <a:ahLst/>
            <a:cxnLst>
              <a:cxn ang="0">
                <a:pos x="T0" y="T1"/>
              </a:cxn>
              <a:cxn ang="0">
                <a:pos x="T2" y="T3"/>
              </a:cxn>
              <a:cxn ang="0">
                <a:pos x="T4" y="T5"/>
              </a:cxn>
              <a:cxn ang="0">
                <a:pos x="T6" y="T7"/>
              </a:cxn>
              <a:cxn ang="0">
                <a:pos x="T8" y="T9"/>
              </a:cxn>
              <a:cxn ang="0">
                <a:pos x="T10" y="T11"/>
              </a:cxn>
              <a:cxn ang="0">
                <a:pos x="T12" y="T13"/>
              </a:cxn>
            </a:cxnLst>
            <a:rect l="0" t="0" r="r" b="b"/>
            <a:pathLst>
              <a:path w="18" h="39">
                <a:moveTo>
                  <a:pt x="18" y="30"/>
                </a:moveTo>
                <a:cubicBezTo>
                  <a:pt x="18" y="9"/>
                  <a:pt x="18" y="9"/>
                  <a:pt x="18" y="9"/>
                </a:cubicBezTo>
                <a:cubicBezTo>
                  <a:pt x="18" y="4"/>
                  <a:pt x="14" y="0"/>
                  <a:pt x="9" y="0"/>
                </a:cubicBezTo>
                <a:cubicBezTo>
                  <a:pt x="4" y="0"/>
                  <a:pt x="0" y="4"/>
                  <a:pt x="0" y="9"/>
                </a:cubicBezTo>
                <a:cubicBezTo>
                  <a:pt x="0" y="30"/>
                  <a:pt x="0" y="30"/>
                  <a:pt x="0" y="30"/>
                </a:cubicBezTo>
                <a:cubicBezTo>
                  <a:pt x="0" y="35"/>
                  <a:pt x="4" y="39"/>
                  <a:pt x="9" y="39"/>
                </a:cubicBezTo>
                <a:cubicBezTo>
                  <a:pt x="14" y="39"/>
                  <a:pt x="18" y="35"/>
                  <a:pt x="18"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8" name="Rectangle 256"/>
          <p:cNvSpPr>
            <a:spLocks noChangeArrowheads="1"/>
          </p:cNvSpPr>
          <p:nvPr/>
        </p:nvSpPr>
        <p:spPr bwMode="auto">
          <a:xfrm>
            <a:off x="7783513" y="3602038"/>
            <a:ext cx="71437"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69" name="Freeform 257"/>
          <p:cNvSpPr/>
          <p:nvPr/>
        </p:nvSpPr>
        <p:spPr bwMode="auto">
          <a:xfrm>
            <a:off x="8069263" y="3602038"/>
            <a:ext cx="79375" cy="9525"/>
          </a:xfrm>
          <a:custGeom>
            <a:avLst/>
            <a:gdLst>
              <a:gd name="T0" fmla="*/ 0 w 50"/>
              <a:gd name="T1" fmla="*/ 6 h 6"/>
              <a:gd name="T2" fmla="*/ 3 w 50"/>
              <a:gd name="T3" fmla="*/ 6 h 6"/>
              <a:gd name="T4" fmla="*/ 50 w 50"/>
              <a:gd name="T5" fmla="*/ 6 h 6"/>
              <a:gd name="T6" fmla="*/ 50 w 50"/>
              <a:gd name="T7" fmla="*/ 0 h 6"/>
              <a:gd name="T8" fmla="*/ 3 w 50"/>
              <a:gd name="T9" fmla="*/ 0 h 6"/>
              <a:gd name="T10" fmla="*/ 0 w 50"/>
              <a:gd name="T11" fmla="*/ 0 h 6"/>
              <a:gd name="T12" fmla="*/ 0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0" y="6"/>
                </a:moveTo>
                <a:lnTo>
                  <a:pt x="3" y="6"/>
                </a:lnTo>
                <a:lnTo>
                  <a:pt x="50" y="6"/>
                </a:lnTo>
                <a:lnTo>
                  <a:pt x="50" y="0"/>
                </a:lnTo>
                <a:lnTo>
                  <a:pt x="3" y="0"/>
                </a:lnTo>
                <a:lnTo>
                  <a:pt x="0" y="0"/>
                </a:lnTo>
                <a:lnTo>
                  <a:pt x="0" y="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0" name="Freeform 258"/>
          <p:cNvSpPr/>
          <p:nvPr/>
        </p:nvSpPr>
        <p:spPr bwMode="auto">
          <a:xfrm>
            <a:off x="8158163" y="3552825"/>
            <a:ext cx="50800" cy="52388"/>
          </a:xfrm>
          <a:custGeom>
            <a:avLst/>
            <a:gdLst>
              <a:gd name="T0" fmla="*/ 17 w 23"/>
              <a:gd name="T1" fmla="*/ 17 h 23"/>
              <a:gd name="T2" fmla="*/ 22 w 23"/>
              <a:gd name="T3" fmla="*/ 0 h 23"/>
              <a:gd name="T4" fmla="*/ 6 w 23"/>
              <a:gd name="T5" fmla="*/ 6 h 23"/>
              <a:gd name="T6" fmla="*/ 1 w 23"/>
              <a:gd name="T7" fmla="*/ 23 h 23"/>
              <a:gd name="T8" fmla="*/ 17 w 23"/>
              <a:gd name="T9" fmla="*/ 17 h 23"/>
            </a:gdLst>
            <a:ahLst/>
            <a:cxnLst>
              <a:cxn ang="0">
                <a:pos x="T0" y="T1"/>
              </a:cxn>
              <a:cxn ang="0">
                <a:pos x="T2" y="T3"/>
              </a:cxn>
              <a:cxn ang="0">
                <a:pos x="T4" y="T5"/>
              </a:cxn>
              <a:cxn ang="0">
                <a:pos x="T6" y="T7"/>
              </a:cxn>
              <a:cxn ang="0">
                <a:pos x="T8" y="T9"/>
              </a:cxn>
            </a:cxnLst>
            <a:rect l="0" t="0" r="r" b="b"/>
            <a:pathLst>
              <a:path w="23" h="23">
                <a:moveTo>
                  <a:pt x="17" y="17"/>
                </a:moveTo>
                <a:cubicBezTo>
                  <a:pt x="23" y="10"/>
                  <a:pt x="22" y="0"/>
                  <a:pt x="22" y="0"/>
                </a:cubicBezTo>
                <a:cubicBezTo>
                  <a:pt x="22" y="0"/>
                  <a:pt x="12" y="0"/>
                  <a:pt x="6" y="6"/>
                </a:cubicBezTo>
                <a:cubicBezTo>
                  <a:pt x="0" y="12"/>
                  <a:pt x="1" y="23"/>
                  <a:pt x="1" y="23"/>
                </a:cubicBezTo>
                <a:cubicBezTo>
                  <a:pt x="1" y="23"/>
                  <a:pt x="11" y="23"/>
                  <a:pt x="17"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1" name="Freeform 259"/>
          <p:cNvSpPr/>
          <p:nvPr/>
        </p:nvSpPr>
        <p:spPr bwMode="auto">
          <a:xfrm>
            <a:off x="8158163" y="3608388"/>
            <a:ext cx="50800" cy="55562"/>
          </a:xfrm>
          <a:custGeom>
            <a:avLst/>
            <a:gdLst>
              <a:gd name="T0" fmla="*/ 1 w 23"/>
              <a:gd name="T1" fmla="*/ 1 h 24"/>
              <a:gd name="T2" fmla="*/ 6 w 23"/>
              <a:gd name="T3" fmla="*/ 17 h 24"/>
              <a:gd name="T4" fmla="*/ 22 w 23"/>
              <a:gd name="T5" fmla="*/ 23 h 24"/>
              <a:gd name="T6" fmla="*/ 17 w 23"/>
              <a:gd name="T7" fmla="*/ 7 h 24"/>
              <a:gd name="T8" fmla="*/ 1 w 23"/>
              <a:gd name="T9" fmla="*/ 1 h 24"/>
            </a:gdLst>
            <a:ahLst/>
            <a:cxnLst>
              <a:cxn ang="0">
                <a:pos x="T0" y="T1"/>
              </a:cxn>
              <a:cxn ang="0">
                <a:pos x="T2" y="T3"/>
              </a:cxn>
              <a:cxn ang="0">
                <a:pos x="T4" y="T5"/>
              </a:cxn>
              <a:cxn ang="0">
                <a:pos x="T6" y="T7"/>
              </a:cxn>
              <a:cxn ang="0">
                <a:pos x="T8" y="T9"/>
              </a:cxn>
            </a:cxnLst>
            <a:rect l="0" t="0" r="r" b="b"/>
            <a:pathLst>
              <a:path w="23" h="24">
                <a:moveTo>
                  <a:pt x="1" y="1"/>
                </a:moveTo>
                <a:cubicBezTo>
                  <a:pt x="1" y="1"/>
                  <a:pt x="0" y="11"/>
                  <a:pt x="6" y="17"/>
                </a:cubicBezTo>
                <a:cubicBezTo>
                  <a:pt x="12" y="24"/>
                  <a:pt x="22" y="23"/>
                  <a:pt x="22" y="23"/>
                </a:cubicBezTo>
                <a:cubicBezTo>
                  <a:pt x="22" y="23"/>
                  <a:pt x="23" y="13"/>
                  <a:pt x="17" y="7"/>
                </a:cubicBezTo>
                <a:cubicBezTo>
                  <a:pt x="11" y="0"/>
                  <a:pt x="1" y="1"/>
                  <a:pt x="1"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2" name="Freeform 260"/>
          <p:cNvSpPr/>
          <p:nvPr/>
        </p:nvSpPr>
        <p:spPr bwMode="auto">
          <a:xfrm>
            <a:off x="8105775" y="3543300"/>
            <a:ext cx="52388" cy="52388"/>
          </a:xfrm>
          <a:custGeom>
            <a:avLst/>
            <a:gdLst>
              <a:gd name="T0" fmla="*/ 18 w 23"/>
              <a:gd name="T1" fmla="*/ 17 h 23"/>
              <a:gd name="T2" fmla="*/ 23 w 23"/>
              <a:gd name="T3" fmla="*/ 0 h 23"/>
              <a:gd name="T4" fmla="*/ 6 w 23"/>
              <a:gd name="T5" fmla="*/ 7 h 23"/>
              <a:gd name="T6" fmla="*/ 1 w 23"/>
              <a:gd name="T7" fmla="*/ 23 h 23"/>
              <a:gd name="T8" fmla="*/ 18 w 23"/>
              <a:gd name="T9" fmla="*/ 17 h 23"/>
            </a:gdLst>
            <a:ahLst/>
            <a:cxnLst>
              <a:cxn ang="0">
                <a:pos x="T0" y="T1"/>
              </a:cxn>
              <a:cxn ang="0">
                <a:pos x="T2" y="T3"/>
              </a:cxn>
              <a:cxn ang="0">
                <a:pos x="T4" y="T5"/>
              </a:cxn>
              <a:cxn ang="0">
                <a:pos x="T6" y="T7"/>
              </a:cxn>
              <a:cxn ang="0">
                <a:pos x="T8" y="T9"/>
              </a:cxn>
            </a:cxnLst>
            <a:rect l="0" t="0" r="r" b="b"/>
            <a:pathLst>
              <a:path w="23" h="23">
                <a:moveTo>
                  <a:pt x="18" y="17"/>
                </a:moveTo>
                <a:cubicBezTo>
                  <a:pt x="23" y="11"/>
                  <a:pt x="23" y="0"/>
                  <a:pt x="23" y="0"/>
                </a:cubicBezTo>
                <a:cubicBezTo>
                  <a:pt x="23" y="0"/>
                  <a:pt x="12" y="0"/>
                  <a:pt x="6" y="7"/>
                </a:cubicBezTo>
                <a:cubicBezTo>
                  <a:pt x="0" y="13"/>
                  <a:pt x="1" y="23"/>
                  <a:pt x="1" y="23"/>
                </a:cubicBezTo>
                <a:cubicBezTo>
                  <a:pt x="1" y="23"/>
                  <a:pt x="12" y="23"/>
                  <a:pt x="18"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3" name="Freeform 261"/>
          <p:cNvSpPr/>
          <p:nvPr/>
        </p:nvSpPr>
        <p:spPr bwMode="auto">
          <a:xfrm>
            <a:off x="8105775" y="3617913"/>
            <a:ext cx="52388" cy="52387"/>
          </a:xfrm>
          <a:custGeom>
            <a:avLst/>
            <a:gdLst>
              <a:gd name="T0" fmla="*/ 1 w 23"/>
              <a:gd name="T1" fmla="*/ 0 h 23"/>
              <a:gd name="T2" fmla="*/ 6 w 23"/>
              <a:gd name="T3" fmla="*/ 17 h 23"/>
              <a:gd name="T4" fmla="*/ 23 w 23"/>
              <a:gd name="T5" fmla="*/ 23 h 23"/>
              <a:gd name="T6" fmla="*/ 18 w 23"/>
              <a:gd name="T7" fmla="*/ 6 h 23"/>
              <a:gd name="T8" fmla="*/ 1 w 23"/>
              <a:gd name="T9" fmla="*/ 0 h 23"/>
            </a:gdLst>
            <a:ahLst/>
            <a:cxnLst>
              <a:cxn ang="0">
                <a:pos x="T0" y="T1"/>
              </a:cxn>
              <a:cxn ang="0">
                <a:pos x="T2" y="T3"/>
              </a:cxn>
              <a:cxn ang="0">
                <a:pos x="T4" y="T5"/>
              </a:cxn>
              <a:cxn ang="0">
                <a:pos x="T6" y="T7"/>
              </a:cxn>
              <a:cxn ang="0">
                <a:pos x="T8" y="T9"/>
              </a:cxn>
            </a:cxnLst>
            <a:rect l="0" t="0" r="r" b="b"/>
            <a:pathLst>
              <a:path w="23" h="23">
                <a:moveTo>
                  <a:pt x="1" y="0"/>
                </a:moveTo>
                <a:cubicBezTo>
                  <a:pt x="1" y="0"/>
                  <a:pt x="0" y="10"/>
                  <a:pt x="6" y="17"/>
                </a:cubicBezTo>
                <a:cubicBezTo>
                  <a:pt x="12" y="23"/>
                  <a:pt x="23" y="23"/>
                  <a:pt x="23" y="23"/>
                </a:cubicBezTo>
                <a:cubicBezTo>
                  <a:pt x="23" y="23"/>
                  <a:pt x="23" y="12"/>
                  <a:pt x="18" y="6"/>
                </a:cubicBezTo>
                <a:cubicBezTo>
                  <a:pt x="12" y="0"/>
                  <a:pt x="1" y="0"/>
                  <a:pt x="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4" name="Freeform 262"/>
          <p:cNvSpPr/>
          <p:nvPr/>
        </p:nvSpPr>
        <p:spPr bwMode="auto">
          <a:xfrm>
            <a:off x="7988300" y="3622675"/>
            <a:ext cx="100013" cy="55563"/>
          </a:xfrm>
          <a:custGeom>
            <a:avLst/>
            <a:gdLst>
              <a:gd name="T0" fmla="*/ 31 w 44"/>
              <a:gd name="T1" fmla="*/ 0 h 25"/>
              <a:gd name="T2" fmla="*/ 12 w 44"/>
              <a:gd name="T3" fmla="*/ 0 h 25"/>
              <a:gd name="T4" fmla="*/ 0 w 44"/>
              <a:gd name="T5" fmla="*/ 13 h 25"/>
              <a:gd name="T6" fmla="*/ 12 w 44"/>
              <a:gd name="T7" fmla="*/ 25 h 25"/>
              <a:gd name="T8" fmla="*/ 31 w 44"/>
              <a:gd name="T9" fmla="*/ 25 h 25"/>
              <a:gd name="T10" fmla="*/ 44 w 44"/>
              <a:gd name="T11" fmla="*/ 13 h 25"/>
              <a:gd name="T12" fmla="*/ 31 w 44"/>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4" h="25">
                <a:moveTo>
                  <a:pt x="31" y="0"/>
                </a:moveTo>
                <a:cubicBezTo>
                  <a:pt x="12" y="0"/>
                  <a:pt x="12" y="0"/>
                  <a:pt x="12" y="0"/>
                </a:cubicBezTo>
                <a:cubicBezTo>
                  <a:pt x="5" y="0"/>
                  <a:pt x="0" y="6"/>
                  <a:pt x="0" y="13"/>
                </a:cubicBezTo>
                <a:cubicBezTo>
                  <a:pt x="0" y="20"/>
                  <a:pt x="5" y="25"/>
                  <a:pt x="12" y="25"/>
                </a:cubicBezTo>
                <a:cubicBezTo>
                  <a:pt x="31" y="25"/>
                  <a:pt x="31" y="25"/>
                  <a:pt x="31" y="25"/>
                </a:cubicBezTo>
                <a:cubicBezTo>
                  <a:pt x="38" y="25"/>
                  <a:pt x="44" y="20"/>
                  <a:pt x="44" y="13"/>
                </a:cubicBezTo>
                <a:cubicBezTo>
                  <a:pt x="44" y="6"/>
                  <a:pt x="38" y="0"/>
                  <a:pt x="3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675" name="Freeform 263"/>
          <p:cNvSpPr/>
          <p:nvPr/>
        </p:nvSpPr>
        <p:spPr bwMode="auto">
          <a:xfrm>
            <a:off x="909638" y="4198938"/>
            <a:ext cx="114300" cy="128587"/>
          </a:xfrm>
          <a:custGeom>
            <a:avLst/>
            <a:gdLst>
              <a:gd name="T0" fmla="*/ 51 w 51"/>
              <a:gd name="T1" fmla="*/ 29 h 57"/>
              <a:gd name="T2" fmla="*/ 51 w 51"/>
              <a:gd name="T3" fmla="*/ 11 h 57"/>
              <a:gd name="T4" fmla="*/ 34 w 51"/>
              <a:gd name="T5" fmla="*/ 11 h 57"/>
              <a:gd name="T6" fmla="*/ 34 w 51"/>
              <a:gd name="T7" fmla="*/ 8 h 57"/>
              <a:gd name="T8" fmla="*/ 26 w 51"/>
              <a:gd name="T9" fmla="*/ 0 h 57"/>
              <a:gd name="T10" fmla="*/ 18 w 51"/>
              <a:gd name="T11" fmla="*/ 8 h 57"/>
              <a:gd name="T12" fmla="*/ 18 w 51"/>
              <a:gd name="T13" fmla="*/ 11 h 57"/>
              <a:gd name="T14" fmla="*/ 0 w 51"/>
              <a:gd name="T15" fmla="*/ 11 h 57"/>
              <a:gd name="T16" fmla="*/ 0 w 51"/>
              <a:gd name="T17" fmla="*/ 27 h 57"/>
              <a:gd name="T18" fmla="*/ 40 w 51"/>
              <a:gd name="T19" fmla="*/ 57 h 57"/>
              <a:gd name="T20" fmla="*/ 36 w 51"/>
              <a:gd name="T21" fmla="*/ 40 h 57"/>
              <a:gd name="T22" fmla="*/ 51 w 51"/>
              <a:gd name="T23"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7">
                <a:moveTo>
                  <a:pt x="51" y="29"/>
                </a:moveTo>
                <a:cubicBezTo>
                  <a:pt x="51" y="11"/>
                  <a:pt x="51" y="11"/>
                  <a:pt x="51" y="11"/>
                </a:cubicBezTo>
                <a:cubicBezTo>
                  <a:pt x="34" y="11"/>
                  <a:pt x="34" y="11"/>
                  <a:pt x="34" y="11"/>
                </a:cubicBezTo>
                <a:cubicBezTo>
                  <a:pt x="34" y="8"/>
                  <a:pt x="34" y="8"/>
                  <a:pt x="34" y="8"/>
                </a:cubicBezTo>
                <a:cubicBezTo>
                  <a:pt x="34" y="4"/>
                  <a:pt x="30" y="0"/>
                  <a:pt x="26" y="0"/>
                </a:cubicBezTo>
                <a:cubicBezTo>
                  <a:pt x="21" y="0"/>
                  <a:pt x="18" y="4"/>
                  <a:pt x="18" y="8"/>
                </a:cubicBezTo>
                <a:cubicBezTo>
                  <a:pt x="18" y="11"/>
                  <a:pt x="18" y="11"/>
                  <a:pt x="18" y="11"/>
                </a:cubicBezTo>
                <a:cubicBezTo>
                  <a:pt x="0" y="11"/>
                  <a:pt x="0" y="11"/>
                  <a:pt x="0" y="11"/>
                </a:cubicBezTo>
                <a:cubicBezTo>
                  <a:pt x="0" y="27"/>
                  <a:pt x="0" y="27"/>
                  <a:pt x="0" y="27"/>
                </a:cubicBezTo>
                <a:cubicBezTo>
                  <a:pt x="40" y="57"/>
                  <a:pt x="40" y="57"/>
                  <a:pt x="40" y="57"/>
                </a:cubicBezTo>
                <a:cubicBezTo>
                  <a:pt x="38" y="47"/>
                  <a:pt x="36" y="40"/>
                  <a:pt x="36" y="40"/>
                </a:cubicBezTo>
                <a:lnTo>
                  <a:pt x="51"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7" name="Freeform 264"/>
          <p:cNvSpPr/>
          <p:nvPr/>
        </p:nvSpPr>
        <p:spPr bwMode="auto">
          <a:xfrm>
            <a:off x="928688" y="4354513"/>
            <a:ext cx="74612" cy="139700"/>
          </a:xfrm>
          <a:custGeom>
            <a:avLst/>
            <a:gdLst>
              <a:gd name="T0" fmla="*/ 0 w 33"/>
              <a:gd name="T1" fmla="*/ 14 h 62"/>
              <a:gd name="T2" fmla="*/ 17 w 33"/>
              <a:gd name="T3" fmla="*/ 62 h 62"/>
              <a:gd name="T4" fmla="*/ 33 w 33"/>
              <a:gd name="T5" fmla="*/ 23 h 62"/>
              <a:gd name="T6" fmla="*/ 1 w 33"/>
              <a:gd name="T7" fmla="*/ 0 h 62"/>
              <a:gd name="T8" fmla="*/ 0 w 33"/>
              <a:gd name="T9" fmla="*/ 14 h 62"/>
            </a:gdLst>
            <a:ahLst/>
            <a:cxnLst>
              <a:cxn ang="0">
                <a:pos x="T0" y="T1"/>
              </a:cxn>
              <a:cxn ang="0">
                <a:pos x="T2" y="T3"/>
              </a:cxn>
              <a:cxn ang="0">
                <a:pos x="T4" y="T5"/>
              </a:cxn>
              <a:cxn ang="0">
                <a:pos x="T6" y="T7"/>
              </a:cxn>
              <a:cxn ang="0">
                <a:pos x="T8" y="T9"/>
              </a:cxn>
            </a:cxnLst>
            <a:rect l="0" t="0" r="r" b="b"/>
            <a:pathLst>
              <a:path w="33" h="62">
                <a:moveTo>
                  <a:pt x="0" y="14"/>
                </a:moveTo>
                <a:cubicBezTo>
                  <a:pt x="2" y="50"/>
                  <a:pt x="17" y="62"/>
                  <a:pt x="17" y="62"/>
                </a:cubicBezTo>
                <a:cubicBezTo>
                  <a:pt x="17" y="62"/>
                  <a:pt x="29" y="52"/>
                  <a:pt x="33" y="23"/>
                </a:cubicBezTo>
                <a:cubicBezTo>
                  <a:pt x="1" y="0"/>
                  <a:pt x="1" y="0"/>
                  <a:pt x="1" y="0"/>
                </a:cubicBezTo>
                <a:cubicBezTo>
                  <a:pt x="0" y="4"/>
                  <a:pt x="0" y="9"/>
                  <a:pt x="0"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8" name="Freeform 265"/>
          <p:cNvSpPr/>
          <p:nvPr/>
        </p:nvSpPr>
        <p:spPr bwMode="auto">
          <a:xfrm>
            <a:off x="765175" y="4140200"/>
            <a:ext cx="404813" cy="406400"/>
          </a:xfrm>
          <a:custGeom>
            <a:avLst/>
            <a:gdLst>
              <a:gd name="T0" fmla="*/ 38 w 180"/>
              <a:gd name="T1" fmla="*/ 41 h 180"/>
              <a:gd name="T2" fmla="*/ 42 w 180"/>
              <a:gd name="T3" fmla="*/ 36 h 180"/>
              <a:gd name="T4" fmla="*/ 90 w 180"/>
              <a:gd name="T5" fmla="*/ 18 h 180"/>
              <a:gd name="T6" fmla="*/ 162 w 180"/>
              <a:gd name="T7" fmla="*/ 90 h 180"/>
              <a:gd name="T8" fmla="*/ 155 w 180"/>
              <a:gd name="T9" fmla="*/ 120 h 180"/>
              <a:gd name="T10" fmla="*/ 170 w 180"/>
              <a:gd name="T11" fmla="*/ 131 h 180"/>
              <a:gd name="T12" fmla="*/ 180 w 180"/>
              <a:gd name="T13" fmla="*/ 90 h 180"/>
              <a:gd name="T14" fmla="*/ 90 w 180"/>
              <a:gd name="T15" fmla="*/ 0 h 180"/>
              <a:gd name="T16" fmla="*/ 14 w 180"/>
              <a:gd name="T17" fmla="*/ 43 h 180"/>
              <a:gd name="T18" fmla="*/ 143 w 180"/>
              <a:gd name="T19" fmla="*/ 139 h 180"/>
              <a:gd name="T20" fmla="*/ 139 w 180"/>
              <a:gd name="T21" fmla="*/ 143 h 180"/>
              <a:gd name="T22" fmla="*/ 90 w 180"/>
              <a:gd name="T23" fmla="*/ 162 h 180"/>
              <a:gd name="T24" fmla="*/ 18 w 180"/>
              <a:gd name="T25" fmla="*/ 90 h 180"/>
              <a:gd name="T26" fmla="*/ 25 w 180"/>
              <a:gd name="T27" fmla="*/ 59 h 180"/>
              <a:gd name="T28" fmla="*/ 25 w 180"/>
              <a:gd name="T29" fmla="*/ 59 h 180"/>
              <a:gd name="T30" fmla="*/ 11 w 180"/>
              <a:gd name="T31" fmla="*/ 48 h 180"/>
              <a:gd name="T32" fmla="*/ 0 w 180"/>
              <a:gd name="T33" fmla="*/ 90 h 180"/>
              <a:gd name="T34" fmla="*/ 90 w 180"/>
              <a:gd name="T35" fmla="*/ 180 h 180"/>
              <a:gd name="T36" fmla="*/ 167 w 180"/>
              <a:gd name="T37" fmla="*/ 136 h 180"/>
              <a:gd name="T38" fmla="*/ 38 w 180"/>
              <a:gd name="T39" fmla="*/ 4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180">
                <a:moveTo>
                  <a:pt x="38" y="41"/>
                </a:moveTo>
                <a:cubicBezTo>
                  <a:pt x="39" y="39"/>
                  <a:pt x="41" y="38"/>
                  <a:pt x="42" y="36"/>
                </a:cubicBezTo>
                <a:cubicBezTo>
                  <a:pt x="55" y="25"/>
                  <a:pt x="72" y="18"/>
                  <a:pt x="90" y="18"/>
                </a:cubicBezTo>
                <a:cubicBezTo>
                  <a:pt x="130" y="18"/>
                  <a:pt x="162" y="50"/>
                  <a:pt x="162" y="90"/>
                </a:cubicBezTo>
                <a:cubicBezTo>
                  <a:pt x="162" y="101"/>
                  <a:pt x="159" y="111"/>
                  <a:pt x="155" y="120"/>
                </a:cubicBezTo>
                <a:cubicBezTo>
                  <a:pt x="170" y="131"/>
                  <a:pt x="170" y="131"/>
                  <a:pt x="170" y="131"/>
                </a:cubicBezTo>
                <a:cubicBezTo>
                  <a:pt x="176" y="119"/>
                  <a:pt x="180" y="105"/>
                  <a:pt x="180" y="90"/>
                </a:cubicBezTo>
                <a:cubicBezTo>
                  <a:pt x="180" y="41"/>
                  <a:pt x="139" y="0"/>
                  <a:pt x="90" y="0"/>
                </a:cubicBezTo>
                <a:cubicBezTo>
                  <a:pt x="58" y="0"/>
                  <a:pt x="30" y="17"/>
                  <a:pt x="14" y="43"/>
                </a:cubicBezTo>
                <a:cubicBezTo>
                  <a:pt x="143" y="139"/>
                  <a:pt x="143" y="139"/>
                  <a:pt x="143" y="139"/>
                </a:cubicBezTo>
                <a:cubicBezTo>
                  <a:pt x="141" y="140"/>
                  <a:pt x="140" y="142"/>
                  <a:pt x="139" y="143"/>
                </a:cubicBezTo>
                <a:cubicBezTo>
                  <a:pt x="126" y="155"/>
                  <a:pt x="109" y="162"/>
                  <a:pt x="90" y="162"/>
                </a:cubicBezTo>
                <a:cubicBezTo>
                  <a:pt x="50" y="162"/>
                  <a:pt x="18" y="130"/>
                  <a:pt x="18" y="90"/>
                </a:cubicBezTo>
                <a:cubicBezTo>
                  <a:pt x="18" y="79"/>
                  <a:pt x="21" y="68"/>
                  <a:pt x="25" y="59"/>
                </a:cubicBezTo>
                <a:cubicBezTo>
                  <a:pt x="25" y="59"/>
                  <a:pt x="25" y="59"/>
                  <a:pt x="25" y="59"/>
                </a:cubicBezTo>
                <a:cubicBezTo>
                  <a:pt x="11" y="48"/>
                  <a:pt x="11" y="48"/>
                  <a:pt x="11" y="48"/>
                </a:cubicBezTo>
                <a:cubicBezTo>
                  <a:pt x="4" y="60"/>
                  <a:pt x="0" y="75"/>
                  <a:pt x="0" y="90"/>
                </a:cubicBezTo>
                <a:cubicBezTo>
                  <a:pt x="0" y="139"/>
                  <a:pt x="41" y="180"/>
                  <a:pt x="90" y="180"/>
                </a:cubicBezTo>
                <a:cubicBezTo>
                  <a:pt x="123" y="180"/>
                  <a:pt x="151" y="162"/>
                  <a:pt x="167" y="136"/>
                </a:cubicBezTo>
                <a:lnTo>
                  <a:pt x="38" y="4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19" name="Freeform 266"/>
          <p:cNvSpPr/>
          <p:nvPr/>
        </p:nvSpPr>
        <p:spPr bwMode="auto">
          <a:xfrm>
            <a:off x="1524000" y="4152900"/>
            <a:ext cx="203200" cy="163513"/>
          </a:xfrm>
          <a:custGeom>
            <a:avLst/>
            <a:gdLst>
              <a:gd name="T0" fmla="*/ 43 w 90"/>
              <a:gd name="T1" fmla="*/ 10 h 72"/>
              <a:gd name="T2" fmla="*/ 45 w 90"/>
              <a:gd name="T3" fmla="*/ 9 h 72"/>
              <a:gd name="T4" fmla="*/ 47 w 90"/>
              <a:gd name="T5" fmla="*/ 10 h 72"/>
              <a:gd name="T6" fmla="*/ 83 w 90"/>
              <a:gd name="T7" fmla="*/ 72 h 72"/>
              <a:gd name="T8" fmla="*/ 90 w 90"/>
              <a:gd name="T9" fmla="*/ 68 h 72"/>
              <a:gd name="T10" fmla="*/ 54 w 90"/>
              <a:gd name="T11" fmla="*/ 6 h 72"/>
              <a:gd name="T12" fmla="*/ 45 w 90"/>
              <a:gd name="T13" fmla="*/ 0 h 72"/>
              <a:gd name="T14" fmla="*/ 36 w 90"/>
              <a:gd name="T15" fmla="*/ 6 h 72"/>
              <a:gd name="T16" fmla="*/ 0 w 90"/>
              <a:gd name="T17" fmla="*/ 68 h 72"/>
              <a:gd name="T18" fmla="*/ 7 w 90"/>
              <a:gd name="T19" fmla="*/ 72 h 72"/>
              <a:gd name="T20" fmla="*/ 43 w 90"/>
              <a:gd name="T21"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72">
                <a:moveTo>
                  <a:pt x="43" y="10"/>
                </a:moveTo>
                <a:cubicBezTo>
                  <a:pt x="44" y="9"/>
                  <a:pt x="44" y="9"/>
                  <a:pt x="45" y="9"/>
                </a:cubicBezTo>
                <a:cubicBezTo>
                  <a:pt x="46" y="9"/>
                  <a:pt x="47" y="9"/>
                  <a:pt x="47" y="10"/>
                </a:cubicBezTo>
                <a:cubicBezTo>
                  <a:pt x="83" y="72"/>
                  <a:pt x="83" y="72"/>
                  <a:pt x="83" y="72"/>
                </a:cubicBezTo>
                <a:cubicBezTo>
                  <a:pt x="90" y="68"/>
                  <a:pt x="90" y="68"/>
                  <a:pt x="90" y="68"/>
                </a:cubicBezTo>
                <a:cubicBezTo>
                  <a:pt x="54" y="6"/>
                  <a:pt x="54" y="6"/>
                  <a:pt x="54" y="6"/>
                </a:cubicBezTo>
                <a:cubicBezTo>
                  <a:pt x="52" y="2"/>
                  <a:pt x="49" y="0"/>
                  <a:pt x="45" y="0"/>
                </a:cubicBezTo>
                <a:cubicBezTo>
                  <a:pt x="41" y="0"/>
                  <a:pt x="38" y="2"/>
                  <a:pt x="36" y="6"/>
                </a:cubicBezTo>
                <a:cubicBezTo>
                  <a:pt x="0" y="68"/>
                  <a:pt x="0" y="68"/>
                  <a:pt x="0" y="68"/>
                </a:cubicBezTo>
                <a:cubicBezTo>
                  <a:pt x="7" y="72"/>
                  <a:pt x="7" y="72"/>
                  <a:pt x="7" y="72"/>
                </a:cubicBezTo>
                <a:cubicBezTo>
                  <a:pt x="25" y="41"/>
                  <a:pt x="43" y="10"/>
                  <a:pt x="43"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0" name="Freeform 267"/>
          <p:cNvSpPr/>
          <p:nvPr/>
        </p:nvSpPr>
        <p:spPr bwMode="auto">
          <a:xfrm>
            <a:off x="1630363" y="4316413"/>
            <a:ext cx="190500" cy="179387"/>
          </a:xfrm>
          <a:custGeom>
            <a:avLst/>
            <a:gdLst>
              <a:gd name="T0" fmla="*/ 82 w 84"/>
              <a:gd name="T1" fmla="*/ 64 h 80"/>
              <a:gd name="T2" fmla="*/ 45 w 84"/>
              <a:gd name="T3" fmla="*/ 0 h 80"/>
              <a:gd name="T4" fmla="*/ 38 w 84"/>
              <a:gd name="T5" fmla="*/ 4 h 80"/>
              <a:gd name="T6" fmla="*/ 75 w 84"/>
              <a:gd name="T7" fmla="*/ 68 h 80"/>
              <a:gd name="T8" fmla="*/ 75 w 84"/>
              <a:gd name="T9" fmla="*/ 70 h 80"/>
              <a:gd name="T10" fmla="*/ 73 w 84"/>
              <a:gd name="T11" fmla="*/ 71 h 80"/>
              <a:gd name="T12" fmla="*/ 0 w 84"/>
              <a:gd name="T13" fmla="*/ 71 h 80"/>
              <a:gd name="T14" fmla="*/ 0 w 84"/>
              <a:gd name="T15" fmla="*/ 80 h 80"/>
              <a:gd name="T16" fmla="*/ 73 w 84"/>
              <a:gd name="T17" fmla="*/ 80 h 80"/>
              <a:gd name="T18" fmla="*/ 82 w 84"/>
              <a:gd name="T19" fmla="*/ 74 h 80"/>
              <a:gd name="T20" fmla="*/ 82 w 84"/>
              <a:gd name="T21"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82" y="64"/>
                </a:moveTo>
                <a:cubicBezTo>
                  <a:pt x="45" y="0"/>
                  <a:pt x="45" y="0"/>
                  <a:pt x="45" y="0"/>
                </a:cubicBezTo>
                <a:cubicBezTo>
                  <a:pt x="38" y="4"/>
                  <a:pt x="38" y="4"/>
                  <a:pt x="38" y="4"/>
                </a:cubicBezTo>
                <a:cubicBezTo>
                  <a:pt x="75" y="68"/>
                  <a:pt x="75" y="68"/>
                  <a:pt x="75" y="68"/>
                </a:cubicBezTo>
                <a:cubicBezTo>
                  <a:pt x="76" y="69"/>
                  <a:pt x="76" y="70"/>
                  <a:pt x="75" y="70"/>
                </a:cubicBezTo>
                <a:cubicBezTo>
                  <a:pt x="75" y="71"/>
                  <a:pt x="74" y="71"/>
                  <a:pt x="73" y="71"/>
                </a:cubicBezTo>
                <a:cubicBezTo>
                  <a:pt x="0" y="71"/>
                  <a:pt x="0" y="71"/>
                  <a:pt x="0" y="71"/>
                </a:cubicBezTo>
                <a:cubicBezTo>
                  <a:pt x="0" y="80"/>
                  <a:pt x="0" y="80"/>
                  <a:pt x="0" y="80"/>
                </a:cubicBezTo>
                <a:cubicBezTo>
                  <a:pt x="73" y="80"/>
                  <a:pt x="73" y="80"/>
                  <a:pt x="73" y="80"/>
                </a:cubicBezTo>
                <a:cubicBezTo>
                  <a:pt x="77" y="80"/>
                  <a:pt x="80" y="78"/>
                  <a:pt x="82" y="74"/>
                </a:cubicBezTo>
                <a:cubicBezTo>
                  <a:pt x="84" y="71"/>
                  <a:pt x="84" y="67"/>
                  <a:pt x="82"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1" name="Freeform 268"/>
          <p:cNvSpPr/>
          <p:nvPr/>
        </p:nvSpPr>
        <p:spPr bwMode="auto">
          <a:xfrm>
            <a:off x="1431925" y="4316413"/>
            <a:ext cx="190500" cy="179387"/>
          </a:xfrm>
          <a:custGeom>
            <a:avLst/>
            <a:gdLst>
              <a:gd name="T0" fmla="*/ 11 w 84"/>
              <a:gd name="T1" fmla="*/ 71 h 80"/>
              <a:gd name="T2" fmla="*/ 9 w 84"/>
              <a:gd name="T3" fmla="*/ 70 h 80"/>
              <a:gd name="T4" fmla="*/ 9 w 84"/>
              <a:gd name="T5" fmla="*/ 69 h 80"/>
              <a:gd name="T6" fmla="*/ 9 w 84"/>
              <a:gd name="T7" fmla="*/ 68 h 80"/>
              <a:gd name="T8" fmla="*/ 46 w 84"/>
              <a:gd name="T9" fmla="*/ 4 h 80"/>
              <a:gd name="T10" fmla="*/ 39 w 84"/>
              <a:gd name="T11" fmla="*/ 0 h 80"/>
              <a:gd name="T12" fmla="*/ 2 w 84"/>
              <a:gd name="T13" fmla="*/ 64 h 80"/>
              <a:gd name="T14" fmla="*/ 2 w 84"/>
              <a:gd name="T15" fmla="*/ 74 h 80"/>
              <a:gd name="T16" fmla="*/ 11 w 84"/>
              <a:gd name="T17" fmla="*/ 80 h 80"/>
              <a:gd name="T18" fmla="*/ 84 w 84"/>
              <a:gd name="T19" fmla="*/ 80 h 80"/>
              <a:gd name="T20" fmla="*/ 84 w 84"/>
              <a:gd name="T21" fmla="*/ 71 h 80"/>
              <a:gd name="T22" fmla="*/ 11 w 84"/>
              <a:gd name="T23"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0">
                <a:moveTo>
                  <a:pt x="11" y="71"/>
                </a:moveTo>
                <a:cubicBezTo>
                  <a:pt x="10" y="71"/>
                  <a:pt x="9" y="71"/>
                  <a:pt x="9" y="70"/>
                </a:cubicBezTo>
                <a:cubicBezTo>
                  <a:pt x="9" y="70"/>
                  <a:pt x="9" y="70"/>
                  <a:pt x="9" y="69"/>
                </a:cubicBezTo>
                <a:cubicBezTo>
                  <a:pt x="9" y="69"/>
                  <a:pt x="9" y="68"/>
                  <a:pt x="9" y="68"/>
                </a:cubicBezTo>
                <a:cubicBezTo>
                  <a:pt x="9" y="68"/>
                  <a:pt x="27" y="36"/>
                  <a:pt x="46" y="4"/>
                </a:cubicBezTo>
                <a:cubicBezTo>
                  <a:pt x="39" y="0"/>
                  <a:pt x="39" y="0"/>
                  <a:pt x="39" y="0"/>
                </a:cubicBezTo>
                <a:cubicBezTo>
                  <a:pt x="2" y="64"/>
                  <a:pt x="2" y="64"/>
                  <a:pt x="2" y="64"/>
                </a:cubicBezTo>
                <a:cubicBezTo>
                  <a:pt x="0" y="67"/>
                  <a:pt x="0" y="71"/>
                  <a:pt x="2" y="74"/>
                </a:cubicBezTo>
                <a:cubicBezTo>
                  <a:pt x="4" y="78"/>
                  <a:pt x="7" y="80"/>
                  <a:pt x="11" y="80"/>
                </a:cubicBezTo>
                <a:cubicBezTo>
                  <a:pt x="84" y="80"/>
                  <a:pt x="84" y="80"/>
                  <a:pt x="84" y="80"/>
                </a:cubicBezTo>
                <a:cubicBezTo>
                  <a:pt x="84" y="71"/>
                  <a:pt x="84" y="71"/>
                  <a:pt x="84" y="71"/>
                </a:cubicBezTo>
                <a:lnTo>
                  <a:pt x="11" y="7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2" name="Freeform 269"/>
          <p:cNvSpPr/>
          <p:nvPr/>
        </p:nvSpPr>
        <p:spPr bwMode="auto">
          <a:xfrm>
            <a:off x="1608138" y="4244975"/>
            <a:ext cx="36512" cy="152400"/>
          </a:xfrm>
          <a:custGeom>
            <a:avLst/>
            <a:gdLst>
              <a:gd name="T0" fmla="*/ 0 w 16"/>
              <a:gd name="T1" fmla="*/ 8 h 67"/>
              <a:gd name="T2" fmla="*/ 0 w 16"/>
              <a:gd name="T3" fmla="*/ 60 h 67"/>
              <a:gd name="T4" fmla="*/ 8 w 16"/>
              <a:gd name="T5" fmla="*/ 67 h 67"/>
              <a:gd name="T6" fmla="*/ 16 w 16"/>
              <a:gd name="T7" fmla="*/ 60 h 67"/>
              <a:gd name="T8" fmla="*/ 16 w 16"/>
              <a:gd name="T9" fmla="*/ 8 h 67"/>
              <a:gd name="T10" fmla="*/ 8 w 16"/>
              <a:gd name="T11" fmla="*/ 0 h 67"/>
              <a:gd name="T12" fmla="*/ 0 w 16"/>
              <a:gd name="T13" fmla="*/ 8 h 67"/>
            </a:gdLst>
            <a:ahLst/>
            <a:cxnLst>
              <a:cxn ang="0">
                <a:pos x="T0" y="T1"/>
              </a:cxn>
              <a:cxn ang="0">
                <a:pos x="T2" y="T3"/>
              </a:cxn>
              <a:cxn ang="0">
                <a:pos x="T4" y="T5"/>
              </a:cxn>
              <a:cxn ang="0">
                <a:pos x="T6" y="T7"/>
              </a:cxn>
              <a:cxn ang="0">
                <a:pos x="T8" y="T9"/>
              </a:cxn>
              <a:cxn ang="0">
                <a:pos x="T10" y="T11"/>
              </a:cxn>
              <a:cxn ang="0">
                <a:pos x="T12" y="T13"/>
              </a:cxn>
            </a:cxnLst>
            <a:rect l="0" t="0" r="r" b="b"/>
            <a:pathLst>
              <a:path w="16" h="67">
                <a:moveTo>
                  <a:pt x="0" y="8"/>
                </a:moveTo>
                <a:cubicBezTo>
                  <a:pt x="0" y="60"/>
                  <a:pt x="0" y="60"/>
                  <a:pt x="0" y="60"/>
                </a:cubicBezTo>
                <a:cubicBezTo>
                  <a:pt x="0" y="64"/>
                  <a:pt x="4" y="67"/>
                  <a:pt x="8" y="67"/>
                </a:cubicBezTo>
                <a:cubicBezTo>
                  <a:pt x="12" y="67"/>
                  <a:pt x="16" y="64"/>
                  <a:pt x="16" y="60"/>
                </a:cubicBezTo>
                <a:cubicBezTo>
                  <a:pt x="16" y="8"/>
                  <a:pt x="16" y="8"/>
                  <a:pt x="16" y="8"/>
                </a:cubicBezTo>
                <a:cubicBezTo>
                  <a:pt x="16" y="3"/>
                  <a:pt x="12" y="0"/>
                  <a:pt x="8" y="0"/>
                </a:cubicBezTo>
                <a:cubicBezTo>
                  <a:pt x="4" y="0"/>
                  <a:pt x="0" y="3"/>
                  <a:pt x="0"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3" name="Oval 270"/>
          <p:cNvSpPr>
            <a:spLocks noChangeArrowheads="1"/>
          </p:cNvSpPr>
          <p:nvPr/>
        </p:nvSpPr>
        <p:spPr bwMode="auto">
          <a:xfrm>
            <a:off x="1606550" y="4414838"/>
            <a:ext cx="39688" cy="381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4" name="Freeform 271"/>
          <p:cNvSpPr/>
          <p:nvPr/>
        </p:nvSpPr>
        <p:spPr bwMode="auto">
          <a:xfrm>
            <a:off x="2133600" y="4291013"/>
            <a:ext cx="111125" cy="101600"/>
          </a:xfrm>
          <a:custGeom>
            <a:avLst/>
            <a:gdLst>
              <a:gd name="T0" fmla="*/ 41 w 49"/>
              <a:gd name="T1" fmla="*/ 16 h 45"/>
              <a:gd name="T2" fmla="*/ 42 w 49"/>
              <a:gd name="T3" fmla="*/ 16 h 45"/>
              <a:gd name="T4" fmla="*/ 44 w 49"/>
              <a:gd name="T5" fmla="*/ 15 h 45"/>
              <a:gd name="T6" fmla="*/ 42 w 49"/>
              <a:gd name="T7" fmla="*/ 14 h 45"/>
              <a:gd name="T8" fmla="*/ 42 w 49"/>
              <a:gd name="T9" fmla="*/ 14 h 45"/>
              <a:gd name="T10" fmla="*/ 37 w 49"/>
              <a:gd name="T11" fmla="*/ 5 h 45"/>
              <a:gd name="T12" fmla="*/ 25 w 49"/>
              <a:gd name="T13" fmla="*/ 0 h 45"/>
              <a:gd name="T14" fmla="*/ 10 w 49"/>
              <a:gd name="T15" fmla="*/ 16 h 45"/>
              <a:gd name="T16" fmla="*/ 7 w 49"/>
              <a:gd name="T17" fmla="*/ 21 h 45"/>
              <a:gd name="T18" fmla="*/ 13 w 49"/>
              <a:gd name="T19" fmla="*/ 31 h 45"/>
              <a:gd name="T20" fmla="*/ 14 w 49"/>
              <a:gd name="T21" fmla="*/ 35 h 45"/>
              <a:gd name="T22" fmla="*/ 2 w 49"/>
              <a:gd name="T23" fmla="*/ 35 h 45"/>
              <a:gd name="T24" fmla="*/ 0 w 49"/>
              <a:gd name="T25" fmla="*/ 36 h 45"/>
              <a:gd name="T26" fmla="*/ 2 w 49"/>
              <a:gd name="T27" fmla="*/ 38 h 45"/>
              <a:gd name="T28" fmla="*/ 16 w 49"/>
              <a:gd name="T29" fmla="*/ 38 h 45"/>
              <a:gd name="T30" fmla="*/ 17 w 49"/>
              <a:gd name="T31" fmla="*/ 37 h 45"/>
              <a:gd name="T32" fmla="*/ 17 w 49"/>
              <a:gd name="T33" fmla="*/ 36 h 45"/>
              <a:gd name="T34" fmla="*/ 15 w 49"/>
              <a:gd name="T35" fmla="*/ 29 h 45"/>
              <a:gd name="T36" fmla="*/ 15 w 49"/>
              <a:gd name="T37" fmla="*/ 29 h 45"/>
              <a:gd name="T38" fmla="*/ 10 w 49"/>
              <a:gd name="T39" fmla="*/ 21 h 45"/>
              <a:gd name="T40" fmla="*/ 12 w 49"/>
              <a:gd name="T41" fmla="*/ 18 h 45"/>
              <a:gd name="T42" fmla="*/ 13 w 49"/>
              <a:gd name="T43" fmla="*/ 17 h 45"/>
              <a:gd name="T44" fmla="*/ 25 w 49"/>
              <a:gd name="T45" fmla="*/ 3 h 45"/>
              <a:gd name="T46" fmla="*/ 35 w 49"/>
              <a:gd name="T47" fmla="*/ 7 h 45"/>
              <a:gd name="T48" fmla="*/ 39 w 49"/>
              <a:gd name="T49" fmla="*/ 14 h 45"/>
              <a:gd name="T50" fmla="*/ 19 w 49"/>
              <a:gd name="T51" fmla="*/ 14 h 45"/>
              <a:gd name="T52" fmla="*/ 18 w 49"/>
              <a:gd name="T53" fmla="*/ 15 h 45"/>
              <a:gd name="T54" fmla="*/ 19 w 49"/>
              <a:gd name="T55" fmla="*/ 16 h 45"/>
              <a:gd name="T56" fmla="*/ 38 w 49"/>
              <a:gd name="T57" fmla="*/ 16 h 45"/>
              <a:gd name="T58" fmla="*/ 33 w 49"/>
              <a:gd name="T59" fmla="*/ 37 h 45"/>
              <a:gd name="T60" fmla="*/ 25 w 49"/>
              <a:gd name="T61" fmla="*/ 41 h 45"/>
              <a:gd name="T62" fmla="*/ 23 w 49"/>
              <a:gd name="T63" fmla="*/ 42 h 45"/>
              <a:gd name="T64" fmla="*/ 24 w 49"/>
              <a:gd name="T65" fmla="*/ 44 h 45"/>
              <a:gd name="T66" fmla="*/ 35 w 49"/>
              <a:gd name="T67" fmla="*/ 38 h 45"/>
              <a:gd name="T68" fmla="*/ 36 w 49"/>
              <a:gd name="T69" fmla="*/ 38 h 45"/>
              <a:gd name="T70" fmla="*/ 49 w 49"/>
              <a:gd name="T71" fmla="*/ 38 h 45"/>
              <a:gd name="T72" fmla="*/ 48 w 49"/>
              <a:gd name="T73" fmla="*/ 35 h 45"/>
              <a:gd name="T74" fmla="*/ 36 w 49"/>
              <a:gd name="T75" fmla="*/ 35 h 45"/>
              <a:gd name="T76" fmla="*/ 41 w 49"/>
              <a:gd name="T77"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45">
                <a:moveTo>
                  <a:pt x="41" y="16"/>
                </a:moveTo>
                <a:cubicBezTo>
                  <a:pt x="42" y="16"/>
                  <a:pt x="42" y="16"/>
                  <a:pt x="42" y="16"/>
                </a:cubicBezTo>
                <a:cubicBezTo>
                  <a:pt x="43" y="16"/>
                  <a:pt x="44" y="16"/>
                  <a:pt x="44" y="15"/>
                </a:cubicBezTo>
                <a:cubicBezTo>
                  <a:pt x="44" y="14"/>
                  <a:pt x="43" y="14"/>
                  <a:pt x="42" y="14"/>
                </a:cubicBezTo>
                <a:cubicBezTo>
                  <a:pt x="42" y="14"/>
                  <a:pt x="42" y="14"/>
                  <a:pt x="42" y="14"/>
                </a:cubicBezTo>
                <a:cubicBezTo>
                  <a:pt x="41" y="12"/>
                  <a:pt x="40" y="8"/>
                  <a:pt x="37" y="5"/>
                </a:cubicBezTo>
                <a:cubicBezTo>
                  <a:pt x="34" y="2"/>
                  <a:pt x="30" y="0"/>
                  <a:pt x="25" y="0"/>
                </a:cubicBezTo>
                <a:cubicBezTo>
                  <a:pt x="16" y="0"/>
                  <a:pt x="11" y="5"/>
                  <a:pt x="10" y="16"/>
                </a:cubicBezTo>
                <a:cubicBezTo>
                  <a:pt x="9" y="16"/>
                  <a:pt x="7" y="18"/>
                  <a:pt x="7" y="21"/>
                </a:cubicBezTo>
                <a:cubicBezTo>
                  <a:pt x="7" y="25"/>
                  <a:pt x="9" y="28"/>
                  <a:pt x="13" y="31"/>
                </a:cubicBezTo>
                <a:cubicBezTo>
                  <a:pt x="13" y="31"/>
                  <a:pt x="13" y="33"/>
                  <a:pt x="14" y="35"/>
                </a:cubicBezTo>
                <a:cubicBezTo>
                  <a:pt x="11" y="35"/>
                  <a:pt x="2" y="35"/>
                  <a:pt x="2" y="35"/>
                </a:cubicBezTo>
                <a:cubicBezTo>
                  <a:pt x="1" y="35"/>
                  <a:pt x="0" y="36"/>
                  <a:pt x="0" y="36"/>
                </a:cubicBezTo>
                <a:cubicBezTo>
                  <a:pt x="0" y="37"/>
                  <a:pt x="1" y="38"/>
                  <a:pt x="2" y="38"/>
                </a:cubicBezTo>
                <a:cubicBezTo>
                  <a:pt x="16" y="38"/>
                  <a:pt x="16" y="38"/>
                  <a:pt x="16" y="38"/>
                </a:cubicBezTo>
                <a:cubicBezTo>
                  <a:pt x="16" y="38"/>
                  <a:pt x="17" y="38"/>
                  <a:pt x="17" y="37"/>
                </a:cubicBezTo>
                <a:cubicBezTo>
                  <a:pt x="17" y="37"/>
                  <a:pt x="17" y="36"/>
                  <a:pt x="17" y="36"/>
                </a:cubicBezTo>
                <a:cubicBezTo>
                  <a:pt x="15" y="29"/>
                  <a:pt x="15" y="29"/>
                  <a:pt x="15" y="29"/>
                </a:cubicBezTo>
                <a:cubicBezTo>
                  <a:pt x="15" y="29"/>
                  <a:pt x="15" y="29"/>
                  <a:pt x="15" y="29"/>
                </a:cubicBezTo>
                <a:cubicBezTo>
                  <a:pt x="12" y="26"/>
                  <a:pt x="10" y="24"/>
                  <a:pt x="10" y="21"/>
                </a:cubicBezTo>
                <a:cubicBezTo>
                  <a:pt x="10" y="19"/>
                  <a:pt x="11" y="18"/>
                  <a:pt x="12" y="18"/>
                </a:cubicBezTo>
                <a:cubicBezTo>
                  <a:pt x="12" y="18"/>
                  <a:pt x="13" y="17"/>
                  <a:pt x="13" y="17"/>
                </a:cubicBezTo>
                <a:cubicBezTo>
                  <a:pt x="13" y="7"/>
                  <a:pt x="17" y="3"/>
                  <a:pt x="25" y="3"/>
                </a:cubicBezTo>
                <a:cubicBezTo>
                  <a:pt x="30" y="3"/>
                  <a:pt x="33" y="4"/>
                  <a:pt x="35" y="7"/>
                </a:cubicBezTo>
                <a:cubicBezTo>
                  <a:pt x="37" y="9"/>
                  <a:pt x="38" y="12"/>
                  <a:pt x="39" y="14"/>
                </a:cubicBezTo>
                <a:cubicBezTo>
                  <a:pt x="19" y="14"/>
                  <a:pt x="19" y="14"/>
                  <a:pt x="19" y="14"/>
                </a:cubicBezTo>
                <a:cubicBezTo>
                  <a:pt x="18" y="14"/>
                  <a:pt x="18" y="14"/>
                  <a:pt x="18" y="15"/>
                </a:cubicBezTo>
                <a:cubicBezTo>
                  <a:pt x="18" y="16"/>
                  <a:pt x="18" y="16"/>
                  <a:pt x="19" y="16"/>
                </a:cubicBezTo>
                <a:cubicBezTo>
                  <a:pt x="38" y="16"/>
                  <a:pt x="38" y="16"/>
                  <a:pt x="38" y="16"/>
                </a:cubicBezTo>
                <a:cubicBezTo>
                  <a:pt x="36" y="24"/>
                  <a:pt x="33" y="36"/>
                  <a:pt x="33" y="37"/>
                </a:cubicBezTo>
                <a:cubicBezTo>
                  <a:pt x="32" y="40"/>
                  <a:pt x="30" y="43"/>
                  <a:pt x="25" y="41"/>
                </a:cubicBezTo>
                <a:cubicBezTo>
                  <a:pt x="24" y="41"/>
                  <a:pt x="23" y="41"/>
                  <a:pt x="23" y="42"/>
                </a:cubicBezTo>
                <a:cubicBezTo>
                  <a:pt x="23" y="43"/>
                  <a:pt x="23" y="44"/>
                  <a:pt x="24" y="44"/>
                </a:cubicBezTo>
                <a:cubicBezTo>
                  <a:pt x="27" y="45"/>
                  <a:pt x="33" y="45"/>
                  <a:pt x="35" y="38"/>
                </a:cubicBezTo>
                <a:cubicBezTo>
                  <a:pt x="35" y="38"/>
                  <a:pt x="36" y="38"/>
                  <a:pt x="36" y="38"/>
                </a:cubicBezTo>
                <a:cubicBezTo>
                  <a:pt x="49" y="38"/>
                  <a:pt x="49" y="38"/>
                  <a:pt x="49" y="38"/>
                </a:cubicBezTo>
                <a:cubicBezTo>
                  <a:pt x="49" y="37"/>
                  <a:pt x="48" y="36"/>
                  <a:pt x="48" y="35"/>
                </a:cubicBezTo>
                <a:cubicBezTo>
                  <a:pt x="36" y="35"/>
                  <a:pt x="36" y="35"/>
                  <a:pt x="36" y="35"/>
                </a:cubicBezTo>
                <a:cubicBezTo>
                  <a:pt x="38" y="30"/>
                  <a:pt x="40" y="20"/>
                  <a:pt x="41"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5" name="Freeform 272"/>
          <p:cNvSpPr/>
          <p:nvPr/>
        </p:nvSpPr>
        <p:spPr bwMode="auto">
          <a:xfrm>
            <a:off x="2190750" y="4405313"/>
            <a:ext cx="71438" cy="47625"/>
          </a:xfrm>
          <a:custGeom>
            <a:avLst/>
            <a:gdLst>
              <a:gd name="T0" fmla="*/ 18 w 32"/>
              <a:gd name="T1" fmla="*/ 0 h 21"/>
              <a:gd name="T2" fmla="*/ 0 w 32"/>
              <a:gd name="T3" fmla="*/ 18 h 21"/>
              <a:gd name="T4" fmla="*/ 0 w 32"/>
              <a:gd name="T5" fmla="*/ 20 h 21"/>
              <a:gd name="T6" fmla="*/ 2 w 32"/>
              <a:gd name="T7" fmla="*/ 20 h 21"/>
              <a:gd name="T8" fmla="*/ 19 w 32"/>
              <a:gd name="T9" fmla="*/ 3 h 21"/>
              <a:gd name="T10" fmla="*/ 32 w 32"/>
              <a:gd name="T11" fmla="*/ 6 h 21"/>
              <a:gd name="T12" fmla="*/ 32 w 32"/>
              <a:gd name="T13" fmla="*/ 5 h 21"/>
              <a:gd name="T14" fmla="*/ 31 w 32"/>
              <a:gd name="T15" fmla="*/ 5 h 21"/>
              <a:gd name="T16" fmla="*/ 30 w 32"/>
              <a:gd name="T17" fmla="*/ 3 h 21"/>
              <a:gd name="T18" fmla="*/ 19 w 32"/>
              <a:gd name="T19" fmla="*/ 0 h 21"/>
              <a:gd name="T20" fmla="*/ 18 w 32"/>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1">
                <a:moveTo>
                  <a:pt x="18" y="0"/>
                </a:moveTo>
                <a:cubicBezTo>
                  <a:pt x="0" y="18"/>
                  <a:pt x="0" y="18"/>
                  <a:pt x="0" y="18"/>
                </a:cubicBezTo>
                <a:cubicBezTo>
                  <a:pt x="0" y="19"/>
                  <a:pt x="0" y="20"/>
                  <a:pt x="0" y="20"/>
                </a:cubicBezTo>
                <a:cubicBezTo>
                  <a:pt x="1" y="21"/>
                  <a:pt x="2" y="21"/>
                  <a:pt x="2" y="20"/>
                </a:cubicBezTo>
                <a:cubicBezTo>
                  <a:pt x="2" y="20"/>
                  <a:pt x="18" y="4"/>
                  <a:pt x="19" y="3"/>
                </a:cubicBezTo>
                <a:cubicBezTo>
                  <a:pt x="20" y="3"/>
                  <a:pt x="26" y="5"/>
                  <a:pt x="32" y="6"/>
                </a:cubicBezTo>
                <a:cubicBezTo>
                  <a:pt x="32" y="6"/>
                  <a:pt x="32" y="6"/>
                  <a:pt x="32" y="5"/>
                </a:cubicBezTo>
                <a:cubicBezTo>
                  <a:pt x="31" y="5"/>
                  <a:pt x="31" y="5"/>
                  <a:pt x="31" y="5"/>
                </a:cubicBezTo>
                <a:cubicBezTo>
                  <a:pt x="31" y="4"/>
                  <a:pt x="31" y="4"/>
                  <a:pt x="30" y="3"/>
                </a:cubicBezTo>
                <a:cubicBezTo>
                  <a:pt x="19" y="0"/>
                  <a:pt x="19" y="0"/>
                  <a:pt x="19" y="0"/>
                </a:cubicBezTo>
                <a:cubicBezTo>
                  <a:pt x="19" y="0"/>
                  <a:pt x="18" y="0"/>
                  <a:pt x="18"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6" name="Freeform 273"/>
          <p:cNvSpPr/>
          <p:nvPr/>
        </p:nvSpPr>
        <p:spPr bwMode="auto">
          <a:xfrm>
            <a:off x="2185988" y="4343400"/>
            <a:ext cx="19050" cy="34925"/>
          </a:xfrm>
          <a:custGeom>
            <a:avLst/>
            <a:gdLst>
              <a:gd name="T0" fmla="*/ 4 w 9"/>
              <a:gd name="T1" fmla="*/ 16 h 16"/>
              <a:gd name="T2" fmla="*/ 9 w 9"/>
              <a:gd name="T3" fmla="*/ 10 h 16"/>
              <a:gd name="T4" fmla="*/ 6 w 9"/>
              <a:gd name="T5" fmla="*/ 10 h 16"/>
              <a:gd name="T6" fmla="*/ 4 w 9"/>
              <a:gd name="T7" fmla="*/ 13 h 16"/>
              <a:gd name="T8" fmla="*/ 3 w 9"/>
              <a:gd name="T9" fmla="*/ 8 h 16"/>
              <a:gd name="T10" fmla="*/ 4 w 9"/>
              <a:gd name="T11" fmla="*/ 3 h 16"/>
              <a:gd name="T12" fmla="*/ 5 w 9"/>
              <a:gd name="T13" fmla="*/ 2 h 16"/>
              <a:gd name="T14" fmla="*/ 5 w 9"/>
              <a:gd name="T15" fmla="*/ 2 h 16"/>
              <a:gd name="T16" fmla="*/ 6 w 9"/>
              <a:gd name="T17" fmla="*/ 3 h 16"/>
              <a:gd name="T18" fmla="*/ 6 w 9"/>
              <a:gd name="T19" fmla="*/ 6 h 16"/>
              <a:gd name="T20" fmla="*/ 6 w 9"/>
              <a:gd name="T21" fmla="*/ 6 h 16"/>
              <a:gd name="T22" fmla="*/ 6 w 9"/>
              <a:gd name="T23" fmla="*/ 7 h 16"/>
              <a:gd name="T24" fmla="*/ 9 w 9"/>
              <a:gd name="T25" fmla="*/ 7 h 16"/>
              <a:gd name="T26" fmla="*/ 9 w 9"/>
              <a:gd name="T27" fmla="*/ 6 h 16"/>
              <a:gd name="T28" fmla="*/ 9 w 9"/>
              <a:gd name="T29" fmla="*/ 6 h 16"/>
              <a:gd name="T30" fmla="*/ 9 w 9"/>
              <a:gd name="T31" fmla="*/ 5 h 16"/>
              <a:gd name="T32" fmla="*/ 8 w 9"/>
              <a:gd name="T33" fmla="*/ 1 h 16"/>
              <a:gd name="T34" fmla="*/ 5 w 9"/>
              <a:gd name="T35" fmla="*/ 0 h 16"/>
              <a:gd name="T36" fmla="*/ 5 w 9"/>
              <a:gd name="T37" fmla="*/ 0 h 16"/>
              <a:gd name="T38" fmla="*/ 5 w 9"/>
              <a:gd name="T39" fmla="*/ 0 h 16"/>
              <a:gd name="T40" fmla="*/ 2 w 9"/>
              <a:gd name="T41" fmla="*/ 1 h 16"/>
              <a:gd name="T42" fmla="*/ 0 w 9"/>
              <a:gd name="T43" fmla="*/ 8 h 16"/>
              <a:gd name="T44" fmla="*/ 4 w 9"/>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6">
                <a:moveTo>
                  <a:pt x="4" y="16"/>
                </a:moveTo>
                <a:cubicBezTo>
                  <a:pt x="7" y="16"/>
                  <a:pt x="8" y="13"/>
                  <a:pt x="9" y="10"/>
                </a:cubicBezTo>
                <a:cubicBezTo>
                  <a:pt x="6" y="10"/>
                  <a:pt x="6" y="10"/>
                  <a:pt x="6" y="10"/>
                </a:cubicBezTo>
                <a:cubicBezTo>
                  <a:pt x="6" y="12"/>
                  <a:pt x="5" y="13"/>
                  <a:pt x="4" y="13"/>
                </a:cubicBezTo>
                <a:cubicBezTo>
                  <a:pt x="3" y="13"/>
                  <a:pt x="3" y="13"/>
                  <a:pt x="3" y="8"/>
                </a:cubicBezTo>
                <a:cubicBezTo>
                  <a:pt x="3" y="7"/>
                  <a:pt x="3" y="4"/>
                  <a:pt x="4" y="3"/>
                </a:cubicBezTo>
                <a:cubicBezTo>
                  <a:pt x="4" y="3"/>
                  <a:pt x="4" y="2"/>
                  <a:pt x="5" y="2"/>
                </a:cubicBezTo>
                <a:cubicBezTo>
                  <a:pt x="5" y="2"/>
                  <a:pt x="5" y="2"/>
                  <a:pt x="5" y="2"/>
                </a:cubicBezTo>
                <a:cubicBezTo>
                  <a:pt x="5" y="2"/>
                  <a:pt x="6" y="2"/>
                  <a:pt x="6" y="3"/>
                </a:cubicBezTo>
                <a:cubicBezTo>
                  <a:pt x="6" y="3"/>
                  <a:pt x="7" y="4"/>
                  <a:pt x="6" y="6"/>
                </a:cubicBezTo>
                <a:cubicBezTo>
                  <a:pt x="6" y="6"/>
                  <a:pt x="6" y="6"/>
                  <a:pt x="6" y="6"/>
                </a:cubicBezTo>
                <a:cubicBezTo>
                  <a:pt x="6" y="6"/>
                  <a:pt x="6" y="6"/>
                  <a:pt x="6" y="7"/>
                </a:cubicBezTo>
                <a:cubicBezTo>
                  <a:pt x="9" y="7"/>
                  <a:pt x="9" y="7"/>
                  <a:pt x="9" y="7"/>
                </a:cubicBezTo>
                <a:cubicBezTo>
                  <a:pt x="9" y="7"/>
                  <a:pt x="9" y="6"/>
                  <a:pt x="9" y="6"/>
                </a:cubicBezTo>
                <a:cubicBezTo>
                  <a:pt x="9" y="6"/>
                  <a:pt x="9" y="6"/>
                  <a:pt x="9" y="6"/>
                </a:cubicBezTo>
                <a:cubicBezTo>
                  <a:pt x="9" y="6"/>
                  <a:pt x="9" y="5"/>
                  <a:pt x="9" y="5"/>
                </a:cubicBezTo>
                <a:cubicBezTo>
                  <a:pt x="9" y="3"/>
                  <a:pt x="9" y="2"/>
                  <a:pt x="8" y="1"/>
                </a:cubicBezTo>
                <a:cubicBezTo>
                  <a:pt x="7" y="0"/>
                  <a:pt x="5" y="0"/>
                  <a:pt x="5" y="0"/>
                </a:cubicBezTo>
                <a:cubicBezTo>
                  <a:pt x="5" y="0"/>
                  <a:pt x="5" y="0"/>
                  <a:pt x="5" y="0"/>
                </a:cubicBezTo>
                <a:cubicBezTo>
                  <a:pt x="5" y="0"/>
                  <a:pt x="5" y="0"/>
                  <a:pt x="5" y="0"/>
                </a:cubicBezTo>
                <a:cubicBezTo>
                  <a:pt x="4" y="0"/>
                  <a:pt x="3" y="0"/>
                  <a:pt x="2" y="1"/>
                </a:cubicBezTo>
                <a:cubicBezTo>
                  <a:pt x="0" y="2"/>
                  <a:pt x="0" y="5"/>
                  <a:pt x="0" y="8"/>
                </a:cubicBezTo>
                <a:cubicBezTo>
                  <a:pt x="0" y="11"/>
                  <a:pt x="0" y="16"/>
                  <a:pt x="4"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7" name="Freeform 274"/>
          <p:cNvSpPr/>
          <p:nvPr/>
        </p:nvSpPr>
        <p:spPr bwMode="auto">
          <a:xfrm>
            <a:off x="2089150" y="4211638"/>
            <a:ext cx="342900" cy="319087"/>
          </a:xfrm>
          <a:custGeom>
            <a:avLst/>
            <a:gdLst>
              <a:gd name="T0" fmla="*/ 125 w 152"/>
              <a:gd name="T1" fmla="*/ 85 h 141"/>
              <a:gd name="T2" fmla="*/ 119 w 152"/>
              <a:gd name="T3" fmla="*/ 95 h 141"/>
              <a:gd name="T4" fmla="*/ 134 w 152"/>
              <a:gd name="T5" fmla="*/ 109 h 141"/>
              <a:gd name="T6" fmla="*/ 87 w 152"/>
              <a:gd name="T7" fmla="*/ 126 h 141"/>
              <a:gd name="T8" fmla="*/ 15 w 152"/>
              <a:gd name="T9" fmla="*/ 54 h 141"/>
              <a:gd name="T10" fmla="*/ 29 w 152"/>
              <a:gd name="T11" fmla="*/ 11 h 141"/>
              <a:gd name="T12" fmla="*/ 19 w 152"/>
              <a:gd name="T13" fmla="*/ 0 h 141"/>
              <a:gd name="T14" fmla="*/ 0 w 152"/>
              <a:gd name="T15" fmla="*/ 54 h 141"/>
              <a:gd name="T16" fmla="*/ 87 w 152"/>
              <a:gd name="T17" fmla="*/ 141 h 141"/>
              <a:gd name="T18" fmla="*/ 152 w 152"/>
              <a:gd name="T19" fmla="*/ 111 h 141"/>
              <a:gd name="T20" fmla="*/ 125 w 152"/>
              <a:gd name="T21" fmla="*/ 8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41">
                <a:moveTo>
                  <a:pt x="125" y="85"/>
                </a:moveTo>
                <a:cubicBezTo>
                  <a:pt x="123" y="89"/>
                  <a:pt x="121" y="93"/>
                  <a:pt x="119" y="95"/>
                </a:cubicBezTo>
                <a:cubicBezTo>
                  <a:pt x="134" y="109"/>
                  <a:pt x="134" y="109"/>
                  <a:pt x="134" y="109"/>
                </a:cubicBezTo>
                <a:cubicBezTo>
                  <a:pt x="121" y="120"/>
                  <a:pt x="105" y="126"/>
                  <a:pt x="87" y="126"/>
                </a:cubicBezTo>
                <a:cubicBezTo>
                  <a:pt x="47" y="126"/>
                  <a:pt x="15" y="94"/>
                  <a:pt x="15" y="54"/>
                </a:cubicBezTo>
                <a:cubicBezTo>
                  <a:pt x="15" y="38"/>
                  <a:pt x="20" y="23"/>
                  <a:pt x="29" y="11"/>
                </a:cubicBezTo>
                <a:cubicBezTo>
                  <a:pt x="19" y="0"/>
                  <a:pt x="19" y="0"/>
                  <a:pt x="19" y="0"/>
                </a:cubicBezTo>
                <a:cubicBezTo>
                  <a:pt x="7" y="15"/>
                  <a:pt x="0" y="34"/>
                  <a:pt x="0" y="54"/>
                </a:cubicBezTo>
                <a:cubicBezTo>
                  <a:pt x="0" y="102"/>
                  <a:pt x="39" y="141"/>
                  <a:pt x="87" y="141"/>
                </a:cubicBezTo>
                <a:cubicBezTo>
                  <a:pt x="113" y="141"/>
                  <a:pt x="136" y="129"/>
                  <a:pt x="152" y="111"/>
                </a:cubicBezTo>
                <a:lnTo>
                  <a:pt x="125" y="8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8" name="Freeform 275"/>
          <p:cNvSpPr/>
          <p:nvPr/>
        </p:nvSpPr>
        <p:spPr bwMode="auto">
          <a:xfrm>
            <a:off x="2135188" y="4137025"/>
            <a:ext cx="346075" cy="319088"/>
          </a:xfrm>
          <a:custGeom>
            <a:avLst/>
            <a:gdLst>
              <a:gd name="T0" fmla="*/ 65 w 153"/>
              <a:gd name="T1" fmla="*/ 95 h 141"/>
              <a:gd name="T2" fmla="*/ 67 w 153"/>
              <a:gd name="T3" fmla="*/ 80 h 141"/>
              <a:gd name="T4" fmla="*/ 19 w 153"/>
              <a:gd name="T5" fmla="*/ 32 h 141"/>
              <a:gd name="T6" fmla="*/ 66 w 153"/>
              <a:gd name="T7" fmla="*/ 15 h 141"/>
              <a:gd name="T8" fmla="*/ 138 w 153"/>
              <a:gd name="T9" fmla="*/ 87 h 141"/>
              <a:gd name="T10" fmla="*/ 124 w 153"/>
              <a:gd name="T11" fmla="*/ 131 h 141"/>
              <a:gd name="T12" fmla="*/ 134 w 153"/>
              <a:gd name="T13" fmla="*/ 141 h 141"/>
              <a:gd name="T14" fmla="*/ 153 w 153"/>
              <a:gd name="T15" fmla="*/ 87 h 141"/>
              <a:gd name="T16" fmla="*/ 66 w 153"/>
              <a:gd name="T17" fmla="*/ 0 h 141"/>
              <a:gd name="T18" fmla="*/ 0 w 153"/>
              <a:gd name="T19" fmla="*/ 30 h 141"/>
              <a:gd name="T20" fmla="*/ 65 w 153"/>
              <a:gd name="T21" fmla="*/ 9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41">
                <a:moveTo>
                  <a:pt x="65" y="95"/>
                </a:moveTo>
                <a:cubicBezTo>
                  <a:pt x="66" y="91"/>
                  <a:pt x="66" y="86"/>
                  <a:pt x="67" y="80"/>
                </a:cubicBezTo>
                <a:cubicBezTo>
                  <a:pt x="19" y="32"/>
                  <a:pt x="19" y="32"/>
                  <a:pt x="19" y="32"/>
                </a:cubicBezTo>
                <a:cubicBezTo>
                  <a:pt x="31" y="21"/>
                  <a:pt x="48" y="15"/>
                  <a:pt x="66" y="15"/>
                </a:cubicBezTo>
                <a:cubicBezTo>
                  <a:pt x="106" y="15"/>
                  <a:pt x="138" y="47"/>
                  <a:pt x="138" y="87"/>
                </a:cubicBezTo>
                <a:cubicBezTo>
                  <a:pt x="138" y="103"/>
                  <a:pt x="133" y="119"/>
                  <a:pt x="124" y="131"/>
                </a:cubicBezTo>
                <a:cubicBezTo>
                  <a:pt x="134" y="141"/>
                  <a:pt x="134" y="141"/>
                  <a:pt x="134" y="141"/>
                </a:cubicBezTo>
                <a:cubicBezTo>
                  <a:pt x="146" y="126"/>
                  <a:pt x="153" y="107"/>
                  <a:pt x="153" y="87"/>
                </a:cubicBezTo>
                <a:cubicBezTo>
                  <a:pt x="153" y="39"/>
                  <a:pt x="114" y="0"/>
                  <a:pt x="66" y="0"/>
                </a:cubicBezTo>
                <a:cubicBezTo>
                  <a:pt x="40" y="0"/>
                  <a:pt x="16" y="12"/>
                  <a:pt x="0" y="30"/>
                </a:cubicBezTo>
                <a:lnTo>
                  <a:pt x="65" y="9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29" name="Freeform 276"/>
          <p:cNvSpPr/>
          <p:nvPr/>
        </p:nvSpPr>
        <p:spPr bwMode="auto">
          <a:xfrm>
            <a:off x="2235200" y="4244975"/>
            <a:ext cx="177800" cy="201613"/>
          </a:xfrm>
          <a:custGeom>
            <a:avLst/>
            <a:gdLst>
              <a:gd name="T0" fmla="*/ 77 w 79"/>
              <a:gd name="T1" fmla="*/ 28 h 89"/>
              <a:gd name="T2" fmla="*/ 71 w 79"/>
              <a:gd name="T3" fmla="*/ 31 h 89"/>
              <a:gd name="T4" fmla="*/ 60 w 79"/>
              <a:gd name="T5" fmla="*/ 46 h 89"/>
              <a:gd name="T6" fmla="*/ 57 w 79"/>
              <a:gd name="T7" fmla="*/ 48 h 89"/>
              <a:gd name="T8" fmla="*/ 58 w 79"/>
              <a:gd name="T9" fmla="*/ 43 h 89"/>
              <a:gd name="T10" fmla="*/ 66 w 79"/>
              <a:gd name="T11" fmla="*/ 15 h 89"/>
              <a:gd name="T12" fmla="*/ 64 w 79"/>
              <a:gd name="T13" fmla="*/ 9 h 89"/>
              <a:gd name="T14" fmla="*/ 59 w 79"/>
              <a:gd name="T15" fmla="*/ 14 h 89"/>
              <a:gd name="T16" fmla="*/ 49 w 79"/>
              <a:gd name="T17" fmla="*/ 40 h 89"/>
              <a:gd name="T18" fmla="*/ 47 w 79"/>
              <a:gd name="T19" fmla="*/ 44 h 89"/>
              <a:gd name="T20" fmla="*/ 46 w 79"/>
              <a:gd name="T21" fmla="*/ 39 h 89"/>
              <a:gd name="T22" fmla="*/ 52 w 79"/>
              <a:gd name="T23" fmla="*/ 9 h 89"/>
              <a:gd name="T24" fmla="*/ 50 w 79"/>
              <a:gd name="T25" fmla="*/ 1 h 89"/>
              <a:gd name="T26" fmla="*/ 44 w 79"/>
              <a:gd name="T27" fmla="*/ 7 h 89"/>
              <a:gd name="T28" fmla="*/ 37 w 79"/>
              <a:gd name="T29" fmla="*/ 38 h 89"/>
              <a:gd name="T30" fmla="*/ 34 w 79"/>
              <a:gd name="T31" fmla="*/ 42 h 89"/>
              <a:gd name="T32" fmla="*/ 33 w 79"/>
              <a:gd name="T33" fmla="*/ 38 h 89"/>
              <a:gd name="T34" fmla="*/ 37 w 79"/>
              <a:gd name="T35" fmla="*/ 10 h 89"/>
              <a:gd name="T36" fmla="*/ 34 w 79"/>
              <a:gd name="T37" fmla="*/ 5 h 89"/>
              <a:gd name="T38" fmla="*/ 30 w 79"/>
              <a:gd name="T39" fmla="*/ 10 h 89"/>
              <a:gd name="T40" fmla="*/ 23 w 79"/>
              <a:gd name="T41" fmla="*/ 54 h 89"/>
              <a:gd name="T42" fmla="*/ 20 w 79"/>
              <a:gd name="T43" fmla="*/ 58 h 89"/>
              <a:gd name="T44" fmla="*/ 15 w 79"/>
              <a:gd name="T45" fmla="*/ 50 h 89"/>
              <a:gd name="T46" fmla="*/ 6 w 79"/>
              <a:gd name="T47" fmla="*/ 40 h 89"/>
              <a:gd name="T48" fmla="*/ 3 w 79"/>
              <a:gd name="T49" fmla="*/ 48 h 89"/>
              <a:gd name="T50" fmla="*/ 14 w 79"/>
              <a:gd name="T51" fmla="*/ 75 h 89"/>
              <a:gd name="T52" fmla="*/ 29 w 79"/>
              <a:gd name="T53" fmla="*/ 88 h 89"/>
              <a:gd name="T54" fmla="*/ 52 w 79"/>
              <a:gd name="T55" fmla="*/ 79 h 89"/>
              <a:gd name="T56" fmla="*/ 77 w 79"/>
              <a:gd name="T57" fmla="*/ 33 h 89"/>
              <a:gd name="T58" fmla="*/ 77 w 79"/>
              <a:gd name="T59" fmla="*/ 2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89">
                <a:moveTo>
                  <a:pt x="77" y="28"/>
                </a:moveTo>
                <a:cubicBezTo>
                  <a:pt x="75" y="27"/>
                  <a:pt x="73" y="28"/>
                  <a:pt x="71" y="31"/>
                </a:cubicBezTo>
                <a:cubicBezTo>
                  <a:pt x="69" y="34"/>
                  <a:pt x="60" y="46"/>
                  <a:pt x="60" y="46"/>
                </a:cubicBezTo>
                <a:cubicBezTo>
                  <a:pt x="60" y="46"/>
                  <a:pt x="59" y="49"/>
                  <a:pt x="57" y="48"/>
                </a:cubicBezTo>
                <a:cubicBezTo>
                  <a:pt x="56" y="47"/>
                  <a:pt x="58" y="43"/>
                  <a:pt x="58" y="43"/>
                </a:cubicBezTo>
                <a:cubicBezTo>
                  <a:pt x="66" y="15"/>
                  <a:pt x="66" y="15"/>
                  <a:pt x="66" y="15"/>
                </a:cubicBezTo>
                <a:cubicBezTo>
                  <a:pt x="66" y="15"/>
                  <a:pt x="67" y="10"/>
                  <a:pt x="64" y="9"/>
                </a:cubicBezTo>
                <a:cubicBezTo>
                  <a:pt x="60" y="9"/>
                  <a:pt x="59" y="12"/>
                  <a:pt x="59" y="14"/>
                </a:cubicBezTo>
                <a:cubicBezTo>
                  <a:pt x="58" y="16"/>
                  <a:pt x="49" y="40"/>
                  <a:pt x="49" y="40"/>
                </a:cubicBezTo>
                <a:cubicBezTo>
                  <a:pt x="49" y="40"/>
                  <a:pt x="49" y="44"/>
                  <a:pt x="47" y="44"/>
                </a:cubicBezTo>
                <a:cubicBezTo>
                  <a:pt x="45" y="43"/>
                  <a:pt x="45" y="42"/>
                  <a:pt x="46" y="39"/>
                </a:cubicBezTo>
                <a:cubicBezTo>
                  <a:pt x="46" y="35"/>
                  <a:pt x="52" y="9"/>
                  <a:pt x="52" y="9"/>
                </a:cubicBezTo>
                <a:cubicBezTo>
                  <a:pt x="52" y="9"/>
                  <a:pt x="55" y="2"/>
                  <a:pt x="50" y="1"/>
                </a:cubicBezTo>
                <a:cubicBezTo>
                  <a:pt x="45" y="0"/>
                  <a:pt x="44" y="7"/>
                  <a:pt x="44" y="7"/>
                </a:cubicBezTo>
                <a:cubicBezTo>
                  <a:pt x="37" y="38"/>
                  <a:pt x="37" y="38"/>
                  <a:pt x="37" y="38"/>
                </a:cubicBezTo>
                <a:cubicBezTo>
                  <a:pt x="37" y="38"/>
                  <a:pt x="36" y="43"/>
                  <a:pt x="34" y="42"/>
                </a:cubicBezTo>
                <a:cubicBezTo>
                  <a:pt x="33" y="42"/>
                  <a:pt x="33" y="41"/>
                  <a:pt x="33" y="38"/>
                </a:cubicBezTo>
                <a:cubicBezTo>
                  <a:pt x="34" y="34"/>
                  <a:pt x="37" y="10"/>
                  <a:pt x="37" y="10"/>
                </a:cubicBezTo>
                <a:cubicBezTo>
                  <a:pt x="37" y="10"/>
                  <a:pt x="38" y="5"/>
                  <a:pt x="34" y="5"/>
                </a:cubicBezTo>
                <a:cubicBezTo>
                  <a:pt x="30" y="4"/>
                  <a:pt x="30" y="10"/>
                  <a:pt x="30" y="10"/>
                </a:cubicBezTo>
                <a:cubicBezTo>
                  <a:pt x="23" y="54"/>
                  <a:pt x="23" y="54"/>
                  <a:pt x="23" y="54"/>
                </a:cubicBezTo>
                <a:cubicBezTo>
                  <a:pt x="23" y="54"/>
                  <a:pt x="22" y="58"/>
                  <a:pt x="20" y="58"/>
                </a:cubicBezTo>
                <a:cubicBezTo>
                  <a:pt x="18" y="58"/>
                  <a:pt x="17" y="54"/>
                  <a:pt x="15" y="50"/>
                </a:cubicBezTo>
                <a:cubicBezTo>
                  <a:pt x="13" y="45"/>
                  <a:pt x="11" y="38"/>
                  <a:pt x="6" y="40"/>
                </a:cubicBezTo>
                <a:cubicBezTo>
                  <a:pt x="0" y="41"/>
                  <a:pt x="3" y="48"/>
                  <a:pt x="3" y="48"/>
                </a:cubicBezTo>
                <a:cubicBezTo>
                  <a:pt x="3" y="48"/>
                  <a:pt x="13" y="72"/>
                  <a:pt x="14" y="75"/>
                </a:cubicBezTo>
                <a:cubicBezTo>
                  <a:pt x="15" y="77"/>
                  <a:pt x="18" y="86"/>
                  <a:pt x="29" y="88"/>
                </a:cubicBezTo>
                <a:cubicBezTo>
                  <a:pt x="41" y="89"/>
                  <a:pt x="47" y="88"/>
                  <a:pt x="52" y="79"/>
                </a:cubicBezTo>
                <a:cubicBezTo>
                  <a:pt x="57" y="69"/>
                  <a:pt x="77" y="33"/>
                  <a:pt x="77" y="33"/>
                </a:cubicBezTo>
                <a:cubicBezTo>
                  <a:pt x="77" y="33"/>
                  <a:pt x="79" y="30"/>
                  <a:pt x="77" y="2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0" name="Freeform 277"/>
          <p:cNvSpPr>
            <a:spLocks noEditPoints="1"/>
          </p:cNvSpPr>
          <p:nvPr/>
        </p:nvSpPr>
        <p:spPr bwMode="auto">
          <a:xfrm>
            <a:off x="2794000" y="4168775"/>
            <a:ext cx="236538" cy="63500"/>
          </a:xfrm>
          <a:custGeom>
            <a:avLst/>
            <a:gdLst>
              <a:gd name="T0" fmla="*/ 99 w 105"/>
              <a:gd name="T1" fmla="*/ 3 h 28"/>
              <a:gd name="T2" fmla="*/ 97 w 105"/>
              <a:gd name="T3" fmla="*/ 0 h 28"/>
              <a:gd name="T4" fmla="*/ 94 w 105"/>
              <a:gd name="T5" fmla="*/ 1 h 28"/>
              <a:gd name="T6" fmla="*/ 54 w 105"/>
              <a:gd name="T7" fmla="*/ 14 h 28"/>
              <a:gd name="T8" fmla="*/ 54 w 105"/>
              <a:gd name="T9" fmla="*/ 13 h 28"/>
              <a:gd name="T10" fmla="*/ 54 w 105"/>
              <a:gd name="T11" fmla="*/ 12 h 28"/>
              <a:gd name="T12" fmla="*/ 52 w 105"/>
              <a:gd name="T13" fmla="*/ 10 h 28"/>
              <a:gd name="T14" fmla="*/ 2 w 105"/>
              <a:gd name="T15" fmla="*/ 19 h 28"/>
              <a:gd name="T16" fmla="*/ 1 w 105"/>
              <a:gd name="T17" fmla="*/ 22 h 28"/>
              <a:gd name="T18" fmla="*/ 5 w 105"/>
              <a:gd name="T19" fmla="*/ 24 h 28"/>
              <a:gd name="T20" fmla="*/ 47 w 105"/>
              <a:gd name="T21" fmla="*/ 15 h 28"/>
              <a:gd name="T22" fmla="*/ 47 w 105"/>
              <a:gd name="T23" fmla="*/ 15 h 28"/>
              <a:gd name="T24" fmla="*/ 46 w 105"/>
              <a:gd name="T25" fmla="*/ 17 h 28"/>
              <a:gd name="T26" fmla="*/ 46 w 105"/>
              <a:gd name="T27" fmla="*/ 18 h 28"/>
              <a:gd name="T28" fmla="*/ 49 w 105"/>
              <a:gd name="T29" fmla="*/ 20 h 28"/>
              <a:gd name="T30" fmla="*/ 94 w 105"/>
              <a:gd name="T31" fmla="*/ 9 h 28"/>
              <a:gd name="T32" fmla="*/ 99 w 105"/>
              <a:gd name="T33" fmla="*/ 27 h 28"/>
              <a:gd name="T34" fmla="*/ 103 w 105"/>
              <a:gd name="T35" fmla="*/ 28 h 28"/>
              <a:gd name="T36" fmla="*/ 104 w 105"/>
              <a:gd name="T37" fmla="*/ 24 h 28"/>
              <a:gd name="T38" fmla="*/ 99 w 105"/>
              <a:gd name="T39" fmla="*/ 3 h 28"/>
              <a:gd name="T40" fmla="*/ 94 w 105"/>
              <a:gd name="T41" fmla="*/ 2 h 28"/>
              <a:gd name="T42" fmla="*/ 94 w 105"/>
              <a:gd name="T43" fmla="*/ 2 h 28"/>
              <a:gd name="T44" fmla="*/ 94 w 105"/>
              <a:gd name="T45" fmla="*/ 2 h 28"/>
              <a:gd name="T46" fmla="*/ 94 w 105"/>
              <a:gd name="T47"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5" h="28">
                <a:moveTo>
                  <a:pt x="99" y="3"/>
                </a:moveTo>
                <a:cubicBezTo>
                  <a:pt x="99" y="1"/>
                  <a:pt x="99" y="0"/>
                  <a:pt x="97" y="0"/>
                </a:cubicBezTo>
                <a:cubicBezTo>
                  <a:pt x="96" y="0"/>
                  <a:pt x="95" y="0"/>
                  <a:pt x="94" y="1"/>
                </a:cubicBezTo>
                <a:cubicBezTo>
                  <a:pt x="94" y="1"/>
                  <a:pt x="85" y="13"/>
                  <a:pt x="54" y="14"/>
                </a:cubicBezTo>
                <a:cubicBezTo>
                  <a:pt x="54" y="14"/>
                  <a:pt x="54" y="13"/>
                  <a:pt x="54" y="13"/>
                </a:cubicBezTo>
                <a:cubicBezTo>
                  <a:pt x="54" y="13"/>
                  <a:pt x="54" y="12"/>
                  <a:pt x="54" y="12"/>
                </a:cubicBezTo>
                <a:cubicBezTo>
                  <a:pt x="54" y="11"/>
                  <a:pt x="53" y="10"/>
                  <a:pt x="52" y="10"/>
                </a:cubicBezTo>
                <a:cubicBezTo>
                  <a:pt x="51" y="10"/>
                  <a:pt x="27" y="7"/>
                  <a:pt x="2" y="19"/>
                </a:cubicBezTo>
                <a:cubicBezTo>
                  <a:pt x="1" y="20"/>
                  <a:pt x="0" y="21"/>
                  <a:pt x="1" y="22"/>
                </a:cubicBezTo>
                <a:cubicBezTo>
                  <a:pt x="2" y="24"/>
                  <a:pt x="3" y="24"/>
                  <a:pt x="5" y="24"/>
                </a:cubicBezTo>
                <a:cubicBezTo>
                  <a:pt x="21" y="16"/>
                  <a:pt x="39" y="15"/>
                  <a:pt x="47" y="15"/>
                </a:cubicBezTo>
                <a:cubicBezTo>
                  <a:pt x="47" y="15"/>
                  <a:pt x="47" y="15"/>
                  <a:pt x="47" y="15"/>
                </a:cubicBezTo>
                <a:cubicBezTo>
                  <a:pt x="46" y="16"/>
                  <a:pt x="46" y="16"/>
                  <a:pt x="46" y="17"/>
                </a:cubicBezTo>
                <a:cubicBezTo>
                  <a:pt x="46" y="17"/>
                  <a:pt x="46" y="18"/>
                  <a:pt x="46" y="18"/>
                </a:cubicBezTo>
                <a:cubicBezTo>
                  <a:pt x="47" y="19"/>
                  <a:pt x="48" y="20"/>
                  <a:pt x="49" y="20"/>
                </a:cubicBezTo>
                <a:cubicBezTo>
                  <a:pt x="74" y="20"/>
                  <a:pt x="88" y="13"/>
                  <a:pt x="94" y="9"/>
                </a:cubicBezTo>
                <a:cubicBezTo>
                  <a:pt x="95" y="18"/>
                  <a:pt x="99" y="25"/>
                  <a:pt x="99" y="27"/>
                </a:cubicBezTo>
                <a:cubicBezTo>
                  <a:pt x="101" y="27"/>
                  <a:pt x="102" y="27"/>
                  <a:pt x="103" y="28"/>
                </a:cubicBezTo>
                <a:cubicBezTo>
                  <a:pt x="104" y="27"/>
                  <a:pt x="105" y="25"/>
                  <a:pt x="104" y="24"/>
                </a:cubicBezTo>
                <a:cubicBezTo>
                  <a:pt x="104" y="24"/>
                  <a:pt x="98" y="14"/>
                  <a:pt x="99" y="3"/>
                </a:cubicBezTo>
                <a:close/>
                <a:moveTo>
                  <a:pt x="94" y="2"/>
                </a:moveTo>
                <a:cubicBezTo>
                  <a:pt x="94" y="2"/>
                  <a:pt x="94" y="2"/>
                  <a:pt x="94" y="2"/>
                </a:cubicBezTo>
                <a:cubicBezTo>
                  <a:pt x="94" y="2"/>
                  <a:pt x="94" y="2"/>
                  <a:pt x="94" y="2"/>
                </a:cubicBezTo>
                <a:cubicBezTo>
                  <a:pt x="94" y="2"/>
                  <a:pt x="94" y="2"/>
                  <a:pt x="94"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1" name="Freeform 278"/>
          <p:cNvSpPr/>
          <p:nvPr/>
        </p:nvSpPr>
        <p:spPr bwMode="auto">
          <a:xfrm>
            <a:off x="2755900" y="4081463"/>
            <a:ext cx="320675" cy="301625"/>
          </a:xfrm>
          <a:custGeom>
            <a:avLst/>
            <a:gdLst>
              <a:gd name="T0" fmla="*/ 138 w 142"/>
              <a:gd name="T1" fmla="*/ 84 h 134"/>
              <a:gd name="T2" fmla="*/ 128 w 142"/>
              <a:gd name="T3" fmla="*/ 82 h 134"/>
              <a:gd name="T4" fmla="*/ 134 w 142"/>
              <a:gd name="T5" fmla="*/ 54 h 134"/>
              <a:gd name="T6" fmla="*/ 133 w 142"/>
              <a:gd name="T7" fmla="*/ 44 h 134"/>
              <a:gd name="T8" fmla="*/ 115 w 142"/>
              <a:gd name="T9" fmla="*/ 22 h 134"/>
              <a:gd name="T10" fmla="*/ 63 w 142"/>
              <a:gd name="T11" fmla="*/ 6 h 134"/>
              <a:gd name="T12" fmla="*/ 6 w 142"/>
              <a:gd name="T13" fmla="*/ 60 h 134"/>
              <a:gd name="T14" fmla="*/ 14 w 142"/>
              <a:gd name="T15" fmla="*/ 82 h 134"/>
              <a:gd name="T16" fmla="*/ 14 w 142"/>
              <a:gd name="T17" fmla="*/ 82 h 134"/>
              <a:gd name="T18" fmla="*/ 4 w 142"/>
              <a:gd name="T19" fmla="*/ 84 h 134"/>
              <a:gd name="T20" fmla="*/ 0 w 142"/>
              <a:gd name="T21" fmla="*/ 97 h 134"/>
              <a:gd name="T22" fmla="*/ 17 w 142"/>
              <a:gd name="T23" fmla="*/ 134 h 134"/>
              <a:gd name="T24" fmla="*/ 16 w 142"/>
              <a:gd name="T25" fmla="*/ 128 h 134"/>
              <a:gd name="T26" fmla="*/ 16 w 142"/>
              <a:gd name="T27" fmla="*/ 126 h 134"/>
              <a:gd name="T28" fmla="*/ 6 w 142"/>
              <a:gd name="T29" fmla="*/ 97 h 134"/>
              <a:gd name="T30" fmla="*/ 7 w 142"/>
              <a:gd name="T31" fmla="*/ 88 h 134"/>
              <a:gd name="T32" fmla="*/ 15 w 142"/>
              <a:gd name="T33" fmla="*/ 89 h 134"/>
              <a:gd name="T34" fmla="*/ 16 w 142"/>
              <a:gd name="T35" fmla="*/ 90 h 134"/>
              <a:gd name="T36" fmla="*/ 16 w 142"/>
              <a:gd name="T37" fmla="*/ 76 h 134"/>
              <a:gd name="T38" fmla="*/ 12 w 142"/>
              <a:gd name="T39" fmla="*/ 59 h 134"/>
              <a:gd name="T40" fmla="*/ 63 w 142"/>
              <a:gd name="T41" fmla="*/ 11 h 134"/>
              <a:gd name="T42" fmla="*/ 111 w 142"/>
              <a:gd name="T43" fmla="*/ 26 h 134"/>
              <a:gd name="T44" fmla="*/ 114 w 142"/>
              <a:gd name="T45" fmla="*/ 27 h 134"/>
              <a:gd name="T46" fmla="*/ 128 w 142"/>
              <a:gd name="T47" fmla="*/ 45 h 134"/>
              <a:gd name="T48" fmla="*/ 126 w 142"/>
              <a:gd name="T49" fmla="*/ 74 h 134"/>
              <a:gd name="T50" fmla="*/ 126 w 142"/>
              <a:gd name="T51" fmla="*/ 90 h 134"/>
              <a:gd name="T52" fmla="*/ 127 w 142"/>
              <a:gd name="T53" fmla="*/ 89 h 134"/>
              <a:gd name="T54" fmla="*/ 135 w 142"/>
              <a:gd name="T55" fmla="*/ 88 h 134"/>
              <a:gd name="T56" fmla="*/ 136 w 142"/>
              <a:gd name="T57" fmla="*/ 97 h 134"/>
              <a:gd name="T58" fmla="*/ 126 w 142"/>
              <a:gd name="T59" fmla="*/ 126 h 134"/>
              <a:gd name="T60" fmla="*/ 126 w 142"/>
              <a:gd name="T61" fmla="*/ 128 h 134"/>
              <a:gd name="T62" fmla="*/ 125 w 142"/>
              <a:gd name="T63" fmla="*/ 134 h 134"/>
              <a:gd name="T64" fmla="*/ 142 w 142"/>
              <a:gd name="T65" fmla="*/ 97 h 134"/>
              <a:gd name="T66" fmla="*/ 138 w 142"/>
              <a:gd name="T67" fmla="*/ 8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2" h="134">
                <a:moveTo>
                  <a:pt x="138" y="84"/>
                </a:moveTo>
                <a:cubicBezTo>
                  <a:pt x="135" y="81"/>
                  <a:pt x="131" y="81"/>
                  <a:pt x="128" y="82"/>
                </a:cubicBezTo>
                <a:cubicBezTo>
                  <a:pt x="129" y="80"/>
                  <a:pt x="134" y="68"/>
                  <a:pt x="134" y="54"/>
                </a:cubicBezTo>
                <a:cubicBezTo>
                  <a:pt x="134" y="51"/>
                  <a:pt x="134" y="48"/>
                  <a:pt x="133" y="44"/>
                </a:cubicBezTo>
                <a:cubicBezTo>
                  <a:pt x="130" y="30"/>
                  <a:pt x="124" y="23"/>
                  <a:pt x="115" y="22"/>
                </a:cubicBezTo>
                <a:cubicBezTo>
                  <a:pt x="112" y="17"/>
                  <a:pt x="97" y="0"/>
                  <a:pt x="63" y="6"/>
                </a:cubicBezTo>
                <a:cubicBezTo>
                  <a:pt x="21" y="13"/>
                  <a:pt x="2" y="32"/>
                  <a:pt x="6" y="60"/>
                </a:cubicBezTo>
                <a:cubicBezTo>
                  <a:pt x="6" y="61"/>
                  <a:pt x="8" y="74"/>
                  <a:pt x="14" y="82"/>
                </a:cubicBezTo>
                <a:cubicBezTo>
                  <a:pt x="14" y="82"/>
                  <a:pt x="14" y="82"/>
                  <a:pt x="14" y="82"/>
                </a:cubicBezTo>
                <a:cubicBezTo>
                  <a:pt x="11" y="81"/>
                  <a:pt x="7" y="81"/>
                  <a:pt x="4" y="84"/>
                </a:cubicBezTo>
                <a:cubicBezTo>
                  <a:pt x="1" y="87"/>
                  <a:pt x="0" y="93"/>
                  <a:pt x="0" y="97"/>
                </a:cubicBezTo>
                <a:cubicBezTo>
                  <a:pt x="1" y="108"/>
                  <a:pt x="6" y="124"/>
                  <a:pt x="17" y="134"/>
                </a:cubicBezTo>
                <a:cubicBezTo>
                  <a:pt x="16" y="132"/>
                  <a:pt x="16" y="129"/>
                  <a:pt x="16" y="128"/>
                </a:cubicBezTo>
                <a:cubicBezTo>
                  <a:pt x="16" y="127"/>
                  <a:pt x="16" y="126"/>
                  <a:pt x="16" y="126"/>
                </a:cubicBezTo>
                <a:cubicBezTo>
                  <a:pt x="9" y="117"/>
                  <a:pt x="6" y="105"/>
                  <a:pt x="6" y="97"/>
                </a:cubicBezTo>
                <a:cubicBezTo>
                  <a:pt x="6" y="92"/>
                  <a:pt x="6" y="89"/>
                  <a:pt x="7" y="88"/>
                </a:cubicBezTo>
                <a:cubicBezTo>
                  <a:pt x="11" y="85"/>
                  <a:pt x="14" y="88"/>
                  <a:pt x="15" y="89"/>
                </a:cubicBezTo>
                <a:cubicBezTo>
                  <a:pt x="15" y="89"/>
                  <a:pt x="16" y="90"/>
                  <a:pt x="16" y="90"/>
                </a:cubicBezTo>
                <a:cubicBezTo>
                  <a:pt x="16" y="84"/>
                  <a:pt x="16" y="79"/>
                  <a:pt x="16" y="76"/>
                </a:cubicBezTo>
                <a:cubicBezTo>
                  <a:pt x="13" y="69"/>
                  <a:pt x="12" y="60"/>
                  <a:pt x="12" y="59"/>
                </a:cubicBezTo>
                <a:cubicBezTo>
                  <a:pt x="8" y="34"/>
                  <a:pt x="25" y="18"/>
                  <a:pt x="63" y="11"/>
                </a:cubicBezTo>
                <a:cubicBezTo>
                  <a:pt x="99" y="5"/>
                  <a:pt x="111" y="25"/>
                  <a:pt x="111" y="26"/>
                </a:cubicBezTo>
                <a:cubicBezTo>
                  <a:pt x="112" y="27"/>
                  <a:pt x="113" y="27"/>
                  <a:pt x="114" y="27"/>
                </a:cubicBezTo>
                <a:cubicBezTo>
                  <a:pt x="116" y="27"/>
                  <a:pt x="124" y="27"/>
                  <a:pt x="128" y="45"/>
                </a:cubicBezTo>
                <a:cubicBezTo>
                  <a:pt x="130" y="56"/>
                  <a:pt x="128" y="67"/>
                  <a:pt x="126" y="74"/>
                </a:cubicBezTo>
                <a:cubicBezTo>
                  <a:pt x="126" y="77"/>
                  <a:pt x="126" y="83"/>
                  <a:pt x="126" y="90"/>
                </a:cubicBezTo>
                <a:cubicBezTo>
                  <a:pt x="126" y="90"/>
                  <a:pt x="127" y="89"/>
                  <a:pt x="127" y="89"/>
                </a:cubicBezTo>
                <a:cubicBezTo>
                  <a:pt x="128" y="88"/>
                  <a:pt x="131" y="85"/>
                  <a:pt x="135" y="88"/>
                </a:cubicBezTo>
                <a:cubicBezTo>
                  <a:pt x="136" y="89"/>
                  <a:pt x="136" y="92"/>
                  <a:pt x="136" y="97"/>
                </a:cubicBezTo>
                <a:cubicBezTo>
                  <a:pt x="136" y="105"/>
                  <a:pt x="133" y="117"/>
                  <a:pt x="126" y="126"/>
                </a:cubicBezTo>
                <a:cubicBezTo>
                  <a:pt x="126" y="126"/>
                  <a:pt x="126" y="127"/>
                  <a:pt x="126" y="128"/>
                </a:cubicBezTo>
                <a:cubicBezTo>
                  <a:pt x="126" y="129"/>
                  <a:pt x="126" y="132"/>
                  <a:pt x="125" y="134"/>
                </a:cubicBezTo>
                <a:cubicBezTo>
                  <a:pt x="136" y="124"/>
                  <a:pt x="141" y="108"/>
                  <a:pt x="142" y="97"/>
                </a:cubicBezTo>
                <a:cubicBezTo>
                  <a:pt x="142" y="93"/>
                  <a:pt x="141" y="87"/>
                  <a:pt x="138" y="8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2" name="Freeform 279"/>
          <p:cNvSpPr/>
          <p:nvPr/>
        </p:nvSpPr>
        <p:spPr bwMode="auto">
          <a:xfrm>
            <a:off x="2805113" y="4232275"/>
            <a:ext cx="222250" cy="223838"/>
          </a:xfrm>
          <a:custGeom>
            <a:avLst/>
            <a:gdLst>
              <a:gd name="T0" fmla="*/ 98 w 98"/>
              <a:gd name="T1" fmla="*/ 59 h 99"/>
              <a:gd name="T2" fmla="*/ 98 w 98"/>
              <a:gd name="T3" fmla="*/ 37 h 99"/>
              <a:gd name="T4" fmla="*/ 93 w 98"/>
              <a:gd name="T5" fmla="*/ 37 h 99"/>
              <a:gd name="T6" fmla="*/ 89 w 98"/>
              <a:gd name="T7" fmla="*/ 37 h 99"/>
              <a:gd name="T8" fmla="*/ 74 w 98"/>
              <a:gd name="T9" fmla="*/ 53 h 99"/>
              <a:gd name="T10" fmla="*/ 58 w 98"/>
              <a:gd name="T11" fmla="*/ 34 h 99"/>
              <a:gd name="T12" fmla="*/ 74 w 98"/>
              <a:gd name="T13" fmla="*/ 15 h 99"/>
              <a:gd name="T14" fmla="*/ 89 w 98"/>
              <a:gd name="T15" fmla="*/ 32 h 99"/>
              <a:gd name="T16" fmla="*/ 93 w 98"/>
              <a:gd name="T17" fmla="*/ 32 h 99"/>
              <a:gd name="T18" fmla="*/ 98 w 98"/>
              <a:gd name="T19" fmla="*/ 32 h 99"/>
              <a:gd name="T20" fmla="*/ 98 w 98"/>
              <a:gd name="T21" fmla="*/ 5 h 99"/>
              <a:gd name="T22" fmla="*/ 49 w 98"/>
              <a:gd name="T23" fmla="*/ 0 h 99"/>
              <a:gd name="T24" fmla="*/ 0 w 98"/>
              <a:gd name="T25" fmla="*/ 5 h 99"/>
              <a:gd name="T26" fmla="*/ 0 w 98"/>
              <a:gd name="T27" fmla="*/ 32 h 99"/>
              <a:gd name="T28" fmla="*/ 5 w 98"/>
              <a:gd name="T29" fmla="*/ 32 h 99"/>
              <a:gd name="T30" fmla="*/ 9 w 98"/>
              <a:gd name="T31" fmla="*/ 32 h 99"/>
              <a:gd name="T32" fmla="*/ 24 w 98"/>
              <a:gd name="T33" fmla="*/ 15 h 99"/>
              <a:gd name="T34" fmla="*/ 40 w 98"/>
              <a:gd name="T35" fmla="*/ 34 h 99"/>
              <a:gd name="T36" fmla="*/ 24 w 98"/>
              <a:gd name="T37" fmla="*/ 53 h 99"/>
              <a:gd name="T38" fmla="*/ 9 w 98"/>
              <a:gd name="T39" fmla="*/ 37 h 99"/>
              <a:gd name="T40" fmla="*/ 5 w 98"/>
              <a:gd name="T41" fmla="*/ 37 h 99"/>
              <a:gd name="T42" fmla="*/ 0 w 98"/>
              <a:gd name="T43" fmla="*/ 37 h 99"/>
              <a:gd name="T44" fmla="*/ 0 w 98"/>
              <a:gd name="T45" fmla="*/ 59 h 99"/>
              <a:gd name="T46" fmla="*/ 0 w 98"/>
              <a:gd name="T47" fmla="*/ 59 h 99"/>
              <a:gd name="T48" fmla="*/ 0 w 98"/>
              <a:gd name="T49" fmla="*/ 62 h 99"/>
              <a:gd name="T50" fmla="*/ 21 w 98"/>
              <a:gd name="T51" fmla="*/ 99 h 99"/>
              <a:gd name="T52" fmla="*/ 22 w 98"/>
              <a:gd name="T53" fmla="*/ 99 h 99"/>
              <a:gd name="T54" fmla="*/ 49 w 98"/>
              <a:gd name="T55" fmla="*/ 93 h 99"/>
              <a:gd name="T56" fmla="*/ 76 w 98"/>
              <a:gd name="T57" fmla="*/ 99 h 99"/>
              <a:gd name="T58" fmla="*/ 77 w 98"/>
              <a:gd name="T59" fmla="*/ 99 h 99"/>
              <a:gd name="T60" fmla="*/ 98 w 98"/>
              <a:gd name="T61" fmla="*/ 62 h 99"/>
              <a:gd name="T62" fmla="*/ 98 w 98"/>
              <a:gd name="T63" fmla="*/ 59 h 99"/>
              <a:gd name="T64" fmla="*/ 98 w 98"/>
              <a:gd name="T65" fmla="*/ 5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9">
                <a:moveTo>
                  <a:pt x="98" y="59"/>
                </a:moveTo>
                <a:cubicBezTo>
                  <a:pt x="98" y="59"/>
                  <a:pt x="98" y="48"/>
                  <a:pt x="98" y="37"/>
                </a:cubicBezTo>
                <a:cubicBezTo>
                  <a:pt x="93" y="37"/>
                  <a:pt x="93" y="37"/>
                  <a:pt x="93" y="37"/>
                </a:cubicBezTo>
                <a:cubicBezTo>
                  <a:pt x="89" y="37"/>
                  <a:pt x="89" y="37"/>
                  <a:pt x="89" y="37"/>
                </a:cubicBezTo>
                <a:cubicBezTo>
                  <a:pt x="88" y="46"/>
                  <a:pt x="82" y="53"/>
                  <a:pt x="74" y="53"/>
                </a:cubicBezTo>
                <a:cubicBezTo>
                  <a:pt x="65" y="53"/>
                  <a:pt x="58" y="45"/>
                  <a:pt x="58" y="34"/>
                </a:cubicBezTo>
                <a:cubicBezTo>
                  <a:pt x="58" y="24"/>
                  <a:pt x="65" y="15"/>
                  <a:pt x="74" y="15"/>
                </a:cubicBezTo>
                <a:cubicBezTo>
                  <a:pt x="82" y="15"/>
                  <a:pt x="88" y="22"/>
                  <a:pt x="89" y="32"/>
                </a:cubicBezTo>
                <a:cubicBezTo>
                  <a:pt x="93" y="32"/>
                  <a:pt x="93" y="32"/>
                  <a:pt x="93" y="32"/>
                </a:cubicBezTo>
                <a:cubicBezTo>
                  <a:pt x="98" y="32"/>
                  <a:pt x="98" y="32"/>
                  <a:pt x="98" y="32"/>
                </a:cubicBezTo>
                <a:cubicBezTo>
                  <a:pt x="98" y="19"/>
                  <a:pt x="98" y="7"/>
                  <a:pt x="98" y="5"/>
                </a:cubicBezTo>
                <a:cubicBezTo>
                  <a:pt x="94" y="4"/>
                  <a:pt x="78" y="0"/>
                  <a:pt x="49" y="0"/>
                </a:cubicBezTo>
                <a:cubicBezTo>
                  <a:pt x="20" y="0"/>
                  <a:pt x="4" y="4"/>
                  <a:pt x="0" y="5"/>
                </a:cubicBezTo>
                <a:cubicBezTo>
                  <a:pt x="0" y="7"/>
                  <a:pt x="0" y="19"/>
                  <a:pt x="0" y="32"/>
                </a:cubicBezTo>
                <a:cubicBezTo>
                  <a:pt x="5" y="32"/>
                  <a:pt x="5" y="32"/>
                  <a:pt x="5" y="32"/>
                </a:cubicBezTo>
                <a:cubicBezTo>
                  <a:pt x="9" y="32"/>
                  <a:pt x="9" y="32"/>
                  <a:pt x="9" y="32"/>
                </a:cubicBezTo>
                <a:cubicBezTo>
                  <a:pt x="10" y="22"/>
                  <a:pt x="16" y="15"/>
                  <a:pt x="24" y="15"/>
                </a:cubicBezTo>
                <a:cubicBezTo>
                  <a:pt x="33" y="15"/>
                  <a:pt x="40" y="24"/>
                  <a:pt x="40" y="34"/>
                </a:cubicBezTo>
                <a:cubicBezTo>
                  <a:pt x="40" y="45"/>
                  <a:pt x="33" y="53"/>
                  <a:pt x="24" y="53"/>
                </a:cubicBezTo>
                <a:cubicBezTo>
                  <a:pt x="16" y="53"/>
                  <a:pt x="10" y="46"/>
                  <a:pt x="9" y="37"/>
                </a:cubicBezTo>
                <a:cubicBezTo>
                  <a:pt x="5" y="37"/>
                  <a:pt x="5" y="37"/>
                  <a:pt x="5" y="37"/>
                </a:cubicBezTo>
                <a:cubicBezTo>
                  <a:pt x="0" y="37"/>
                  <a:pt x="0" y="37"/>
                  <a:pt x="0" y="37"/>
                </a:cubicBezTo>
                <a:cubicBezTo>
                  <a:pt x="0" y="48"/>
                  <a:pt x="0" y="59"/>
                  <a:pt x="0" y="59"/>
                </a:cubicBezTo>
                <a:cubicBezTo>
                  <a:pt x="0" y="59"/>
                  <a:pt x="0" y="59"/>
                  <a:pt x="0" y="59"/>
                </a:cubicBezTo>
                <a:cubicBezTo>
                  <a:pt x="0" y="59"/>
                  <a:pt x="0" y="60"/>
                  <a:pt x="0" y="62"/>
                </a:cubicBezTo>
                <a:cubicBezTo>
                  <a:pt x="0" y="69"/>
                  <a:pt x="1" y="90"/>
                  <a:pt x="21" y="99"/>
                </a:cubicBezTo>
                <a:cubicBezTo>
                  <a:pt x="22" y="99"/>
                  <a:pt x="22" y="99"/>
                  <a:pt x="22" y="99"/>
                </a:cubicBezTo>
                <a:cubicBezTo>
                  <a:pt x="29" y="95"/>
                  <a:pt x="39" y="93"/>
                  <a:pt x="49" y="93"/>
                </a:cubicBezTo>
                <a:cubicBezTo>
                  <a:pt x="59" y="93"/>
                  <a:pt x="69" y="95"/>
                  <a:pt x="76" y="99"/>
                </a:cubicBezTo>
                <a:cubicBezTo>
                  <a:pt x="77" y="99"/>
                  <a:pt x="77" y="99"/>
                  <a:pt x="77" y="99"/>
                </a:cubicBezTo>
                <a:cubicBezTo>
                  <a:pt x="97" y="90"/>
                  <a:pt x="98" y="69"/>
                  <a:pt x="98" y="62"/>
                </a:cubicBezTo>
                <a:cubicBezTo>
                  <a:pt x="98" y="60"/>
                  <a:pt x="98" y="59"/>
                  <a:pt x="98" y="59"/>
                </a:cubicBezTo>
                <a:cubicBezTo>
                  <a:pt x="98" y="59"/>
                  <a:pt x="98" y="59"/>
                  <a:pt x="98" y="5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3" name="Freeform 280"/>
          <p:cNvSpPr/>
          <p:nvPr/>
        </p:nvSpPr>
        <p:spPr bwMode="auto">
          <a:xfrm>
            <a:off x="2863850" y="4452938"/>
            <a:ext cx="104775" cy="39687"/>
          </a:xfrm>
          <a:custGeom>
            <a:avLst/>
            <a:gdLst>
              <a:gd name="T0" fmla="*/ 46 w 46"/>
              <a:gd name="T1" fmla="*/ 17 h 17"/>
              <a:gd name="T2" fmla="*/ 46 w 46"/>
              <a:gd name="T3" fmla="*/ 5 h 17"/>
              <a:gd name="T4" fmla="*/ 23 w 46"/>
              <a:gd name="T5" fmla="*/ 0 h 17"/>
              <a:gd name="T6" fmla="*/ 0 w 46"/>
              <a:gd name="T7" fmla="*/ 5 h 17"/>
              <a:gd name="T8" fmla="*/ 0 w 46"/>
              <a:gd name="T9" fmla="*/ 17 h 17"/>
              <a:gd name="T10" fmla="*/ 23 w 46"/>
              <a:gd name="T11" fmla="*/ 13 h 17"/>
              <a:gd name="T12" fmla="*/ 46 w 46"/>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46" h="17">
                <a:moveTo>
                  <a:pt x="46" y="17"/>
                </a:moveTo>
                <a:cubicBezTo>
                  <a:pt x="46" y="11"/>
                  <a:pt x="46" y="6"/>
                  <a:pt x="46" y="5"/>
                </a:cubicBezTo>
                <a:cubicBezTo>
                  <a:pt x="40" y="2"/>
                  <a:pt x="32" y="0"/>
                  <a:pt x="23" y="0"/>
                </a:cubicBezTo>
                <a:cubicBezTo>
                  <a:pt x="14" y="0"/>
                  <a:pt x="6" y="2"/>
                  <a:pt x="0" y="5"/>
                </a:cubicBezTo>
                <a:cubicBezTo>
                  <a:pt x="0" y="6"/>
                  <a:pt x="0" y="11"/>
                  <a:pt x="0" y="17"/>
                </a:cubicBezTo>
                <a:cubicBezTo>
                  <a:pt x="6" y="14"/>
                  <a:pt x="14" y="13"/>
                  <a:pt x="23" y="13"/>
                </a:cubicBezTo>
                <a:cubicBezTo>
                  <a:pt x="32" y="13"/>
                  <a:pt x="40" y="14"/>
                  <a:pt x="46"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4" name="Oval 281"/>
          <p:cNvSpPr>
            <a:spLocks noChangeArrowheads="1"/>
          </p:cNvSpPr>
          <p:nvPr/>
        </p:nvSpPr>
        <p:spPr bwMode="auto">
          <a:xfrm>
            <a:off x="2828925" y="4494213"/>
            <a:ext cx="174625" cy="1000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5" name="Freeform 282"/>
          <p:cNvSpPr/>
          <p:nvPr/>
        </p:nvSpPr>
        <p:spPr bwMode="auto">
          <a:xfrm>
            <a:off x="3381375" y="4121150"/>
            <a:ext cx="296863" cy="442913"/>
          </a:xfrm>
          <a:custGeom>
            <a:avLst/>
            <a:gdLst>
              <a:gd name="T0" fmla="*/ 37 w 132"/>
              <a:gd name="T1" fmla="*/ 194 h 196"/>
              <a:gd name="T2" fmla="*/ 45 w 132"/>
              <a:gd name="T3" fmla="*/ 193 h 196"/>
              <a:gd name="T4" fmla="*/ 53 w 132"/>
              <a:gd name="T5" fmla="*/ 180 h 196"/>
              <a:gd name="T6" fmla="*/ 53 w 132"/>
              <a:gd name="T7" fmla="*/ 96 h 196"/>
              <a:gd name="T8" fmla="*/ 42 w 132"/>
              <a:gd name="T9" fmla="*/ 91 h 196"/>
              <a:gd name="T10" fmla="*/ 37 w 132"/>
              <a:gd name="T11" fmla="*/ 80 h 196"/>
              <a:gd name="T12" fmla="*/ 17 w 132"/>
              <a:gd name="T13" fmla="*/ 94 h 196"/>
              <a:gd name="T14" fmla="*/ 1 w 132"/>
              <a:gd name="T15" fmla="*/ 68 h 196"/>
              <a:gd name="T16" fmla="*/ 0 w 132"/>
              <a:gd name="T17" fmla="*/ 66 h 196"/>
              <a:gd name="T18" fmla="*/ 0 w 132"/>
              <a:gd name="T19" fmla="*/ 66 h 196"/>
              <a:gd name="T20" fmla="*/ 1 w 132"/>
              <a:gd name="T21" fmla="*/ 65 h 196"/>
              <a:gd name="T22" fmla="*/ 17 w 132"/>
              <a:gd name="T23" fmla="*/ 39 h 196"/>
              <a:gd name="T24" fmla="*/ 36 w 132"/>
              <a:gd name="T25" fmla="*/ 53 h 196"/>
              <a:gd name="T26" fmla="*/ 42 w 132"/>
              <a:gd name="T27" fmla="*/ 48 h 196"/>
              <a:gd name="T28" fmla="*/ 48 w 132"/>
              <a:gd name="T29" fmla="*/ 41 h 196"/>
              <a:gd name="T30" fmla="*/ 52 w 132"/>
              <a:gd name="T31" fmla="*/ 29 h 196"/>
              <a:gd name="T32" fmla="*/ 51 w 132"/>
              <a:gd name="T33" fmla="*/ 11 h 196"/>
              <a:gd name="T34" fmla="*/ 51 w 132"/>
              <a:gd name="T35" fmla="*/ 11 h 196"/>
              <a:gd name="T36" fmla="*/ 56 w 132"/>
              <a:gd name="T37" fmla="*/ 12 h 196"/>
              <a:gd name="T38" fmla="*/ 64 w 132"/>
              <a:gd name="T39" fmla="*/ 1 h 196"/>
              <a:gd name="T40" fmla="*/ 66 w 132"/>
              <a:gd name="T41" fmla="*/ 0 h 196"/>
              <a:gd name="T42" fmla="*/ 66 w 132"/>
              <a:gd name="T43" fmla="*/ 0 h 196"/>
              <a:gd name="T44" fmla="*/ 66 w 132"/>
              <a:gd name="T45" fmla="*/ 0 h 196"/>
              <a:gd name="T46" fmla="*/ 66 w 132"/>
              <a:gd name="T47" fmla="*/ 0 h 196"/>
              <a:gd name="T48" fmla="*/ 68 w 132"/>
              <a:gd name="T49" fmla="*/ 1 h 196"/>
              <a:gd name="T50" fmla="*/ 76 w 132"/>
              <a:gd name="T51" fmla="*/ 12 h 196"/>
              <a:gd name="T52" fmla="*/ 81 w 132"/>
              <a:gd name="T53" fmla="*/ 11 h 196"/>
              <a:gd name="T54" fmla="*/ 81 w 132"/>
              <a:gd name="T55" fmla="*/ 11 h 196"/>
              <a:gd name="T56" fmla="*/ 80 w 132"/>
              <a:gd name="T57" fmla="*/ 29 h 196"/>
              <a:gd name="T58" fmla="*/ 84 w 132"/>
              <a:gd name="T59" fmla="*/ 41 h 196"/>
              <a:gd name="T60" fmla="*/ 90 w 132"/>
              <a:gd name="T61" fmla="*/ 48 h 196"/>
              <a:gd name="T62" fmla="*/ 96 w 132"/>
              <a:gd name="T63" fmla="*/ 53 h 196"/>
              <a:gd name="T64" fmla="*/ 115 w 132"/>
              <a:gd name="T65" fmla="*/ 39 h 196"/>
              <a:gd name="T66" fmla="*/ 131 w 132"/>
              <a:gd name="T67" fmla="*/ 65 h 196"/>
              <a:gd name="T68" fmla="*/ 132 w 132"/>
              <a:gd name="T69" fmla="*/ 66 h 196"/>
              <a:gd name="T70" fmla="*/ 132 w 132"/>
              <a:gd name="T71" fmla="*/ 66 h 196"/>
              <a:gd name="T72" fmla="*/ 131 w 132"/>
              <a:gd name="T73" fmla="*/ 68 h 196"/>
              <a:gd name="T74" fmla="*/ 115 w 132"/>
              <a:gd name="T75" fmla="*/ 94 h 196"/>
              <a:gd name="T76" fmla="*/ 95 w 132"/>
              <a:gd name="T77" fmla="*/ 80 h 196"/>
              <a:gd name="T78" fmla="*/ 90 w 132"/>
              <a:gd name="T79" fmla="*/ 91 h 196"/>
              <a:gd name="T80" fmla="*/ 79 w 132"/>
              <a:gd name="T81" fmla="*/ 96 h 196"/>
              <a:gd name="T82" fmla="*/ 79 w 132"/>
              <a:gd name="T83" fmla="*/ 180 h 196"/>
              <a:gd name="T84" fmla="*/ 87 w 132"/>
              <a:gd name="T85" fmla="*/ 193 h 196"/>
              <a:gd name="T86" fmla="*/ 95 w 132"/>
              <a:gd name="T87" fmla="*/ 194 h 196"/>
              <a:gd name="T88" fmla="*/ 37 w 132"/>
              <a:gd name="T89"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96">
                <a:moveTo>
                  <a:pt x="37" y="196"/>
                </a:moveTo>
                <a:cubicBezTo>
                  <a:pt x="37" y="196"/>
                  <a:pt x="37" y="195"/>
                  <a:pt x="37" y="194"/>
                </a:cubicBezTo>
                <a:cubicBezTo>
                  <a:pt x="37" y="193"/>
                  <a:pt x="38" y="193"/>
                  <a:pt x="39" y="193"/>
                </a:cubicBezTo>
                <a:cubicBezTo>
                  <a:pt x="45" y="193"/>
                  <a:pt x="45" y="193"/>
                  <a:pt x="45" y="193"/>
                </a:cubicBezTo>
                <a:cubicBezTo>
                  <a:pt x="48" y="191"/>
                  <a:pt x="49" y="188"/>
                  <a:pt x="49" y="183"/>
                </a:cubicBezTo>
                <a:cubicBezTo>
                  <a:pt x="53" y="180"/>
                  <a:pt x="53" y="180"/>
                  <a:pt x="53" y="180"/>
                </a:cubicBezTo>
                <a:cubicBezTo>
                  <a:pt x="53" y="94"/>
                  <a:pt x="53" y="94"/>
                  <a:pt x="53" y="94"/>
                </a:cubicBezTo>
                <a:cubicBezTo>
                  <a:pt x="53" y="96"/>
                  <a:pt x="53" y="96"/>
                  <a:pt x="53" y="96"/>
                </a:cubicBezTo>
                <a:cubicBezTo>
                  <a:pt x="53" y="96"/>
                  <a:pt x="49" y="92"/>
                  <a:pt x="48" y="90"/>
                </a:cubicBezTo>
                <a:cubicBezTo>
                  <a:pt x="42" y="91"/>
                  <a:pt x="42" y="91"/>
                  <a:pt x="42" y="91"/>
                </a:cubicBezTo>
                <a:cubicBezTo>
                  <a:pt x="41" y="84"/>
                  <a:pt x="41" y="84"/>
                  <a:pt x="41" y="84"/>
                </a:cubicBezTo>
                <a:cubicBezTo>
                  <a:pt x="37" y="80"/>
                  <a:pt x="37" y="80"/>
                  <a:pt x="37" y="80"/>
                </a:cubicBezTo>
                <a:cubicBezTo>
                  <a:pt x="30" y="80"/>
                  <a:pt x="30" y="80"/>
                  <a:pt x="30" y="80"/>
                </a:cubicBezTo>
                <a:cubicBezTo>
                  <a:pt x="24" y="81"/>
                  <a:pt x="20" y="87"/>
                  <a:pt x="17" y="94"/>
                </a:cubicBezTo>
                <a:cubicBezTo>
                  <a:pt x="12" y="89"/>
                  <a:pt x="11" y="84"/>
                  <a:pt x="12" y="76"/>
                </a:cubicBezTo>
                <a:cubicBezTo>
                  <a:pt x="7" y="75"/>
                  <a:pt x="3" y="72"/>
                  <a:pt x="1" y="68"/>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1" y="65"/>
                  <a:pt x="1" y="65"/>
                  <a:pt x="1" y="65"/>
                </a:cubicBezTo>
                <a:cubicBezTo>
                  <a:pt x="3" y="61"/>
                  <a:pt x="7" y="58"/>
                  <a:pt x="12" y="56"/>
                </a:cubicBezTo>
                <a:cubicBezTo>
                  <a:pt x="11" y="49"/>
                  <a:pt x="12" y="43"/>
                  <a:pt x="17" y="39"/>
                </a:cubicBezTo>
                <a:cubicBezTo>
                  <a:pt x="20" y="46"/>
                  <a:pt x="24" y="51"/>
                  <a:pt x="30" y="53"/>
                </a:cubicBezTo>
                <a:cubicBezTo>
                  <a:pt x="36" y="53"/>
                  <a:pt x="36" y="53"/>
                  <a:pt x="36" y="53"/>
                </a:cubicBezTo>
                <a:cubicBezTo>
                  <a:pt x="37" y="52"/>
                  <a:pt x="37" y="52"/>
                  <a:pt x="37" y="52"/>
                </a:cubicBezTo>
                <a:cubicBezTo>
                  <a:pt x="42" y="48"/>
                  <a:pt x="42" y="48"/>
                  <a:pt x="42" y="48"/>
                </a:cubicBezTo>
                <a:cubicBezTo>
                  <a:pt x="41" y="41"/>
                  <a:pt x="41" y="41"/>
                  <a:pt x="41" y="41"/>
                </a:cubicBezTo>
                <a:cubicBezTo>
                  <a:pt x="48" y="41"/>
                  <a:pt x="48" y="41"/>
                  <a:pt x="48" y="41"/>
                </a:cubicBezTo>
                <a:cubicBezTo>
                  <a:pt x="52" y="36"/>
                  <a:pt x="52" y="36"/>
                  <a:pt x="52" y="36"/>
                </a:cubicBezTo>
                <a:cubicBezTo>
                  <a:pt x="52" y="29"/>
                  <a:pt x="52" y="29"/>
                  <a:pt x="52" y="29"/>
                </a:cubicBezTo>
                <a:cubicBezTo>
                  <a:pt x="51" y="23"/>
                  <a:pt x="45" y="20"/>
                  <a:pt x="38" y="16"/>
                </a:cubicBezTo>
                <a:cubicBezTo>
                  <a:pt x="42" y="13"/>
                  <a:pt x="46" y="11"/>
                  <a:pt x="51" y="11"/>
                </a:cubicBezTo>
                <a:cubicBezTo>
                  <a:pt x="51" y="11"/>
                  <a:pt x="51" y="11"/>
                  <a:pt x="51" y="11"/>
                </a:cubicBezTo>
                <a:cubicBezTo>
                  <a:pt x="51" y="11"/>
                  <a:pt x="51" y="11"/>
                  <a:pt x="51" y="11"/>
                </a:cubicBezTo>
                <a:cubicBezTo>
                  <a:pt x="52" y="11"/>
                  <a:pt x="53" y="11"/>
                  <a:pt x="53" y="11"/>
                </a:cubicBezTo>
                <a:cubicBezTo>
                  <a:pt x="56" y="12"/>
                  <a:pt x="56" y="12"/>
                  <a:pt x="56" y="12"/>
                </a:cubicBezTo>
                <a:cubicBezTo>
                  <a:pt x="57" y="8"/>
                  <a:pt x="57" y="8"/>
                  <a:pt x="57" y="8"/>
                </a:cubicBezTo>
                <a:cubicBezTo>
                  <a:pt x="59" y="5"/>
                  <a:pt x="61" y="2"/>
                  <a:pt x="64" y="1"/>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8" y="1"/>
                  <a:pt x="68" y="1"/>
                  <a:pt x="68" y="1"/>
                </a:cubicBezTo>
                <a:cubicBezTo>
                  <a:pt x="71" y="2"/>
                  <a:pt x="73" y="5"/>
                  <a:pt x="75" y="8"/>
                </a:cubicBezTo>
                <a:cubicBezTo>
                  <a:pt x="76" y="12"/>
                  <a:pt x="76" y="12"/>
                  <a:pt x="76" y="12"/>
                </a:cubicBezTo>
                <a:cubicBezTo>
                  <a:pt x="79" y="11"/>
                  <a:pt x="79" y="11"/>
                  <a:pt x="79" y="11"/>
                </a:cubicBezTo>
                <a:cubicBezTo>
                  <a:pt x="79" y="11"/>
                  <a:pt x="80" y="11"/>
                  <a:pt x="81" y="11"/>
                </a:cubicBezTo>
                <a:cubicBezTo>
                  <a:pt x="81" y="11"/>
                  <a:pt x="81" y="11"/>
                  <a:pt x="81" y="11"/>
                </a:cubicBezTo>
                <a:cubicBezTo>
                  <a:pt x="81" y="11"/>
                  <a:pt x="81" y="11"/>
                  <a:pt x="81" y="11"/>
                </a:cubicBezTo>
                <a:cubicBezTo>
                  <a:pt x="86" y="11"/>
                  <a:pt x="90" y="13"/>
                  <a:pt x="94" y="16"/>
                </a:cubicBezTo>
                <a:cubicBezTo>
                  <a:pt x="87" y="20"/>
                  <a:pt x="81" y="23"/>
                  <a:pt x="80" y="29"/>
                </a:cubicBezTo>
                <a:cubicBezTo>
                  <a:pt x="80" y="36"/>
                  <a:pt x="80" y="36"/>
                  <a:pt x="80" y="36"/>
                </a:cubicBezTo>
                <a:cubicBezTo>
                  <a:pt x="84" y="41"/>
                  <a:pt x="84" y="41"/>
                  <a:pt x="84" y="41"/>
                </a:cubicBezTo>
                <a:cubicBezTo>
                  <a:pt x="91" y="41"/>
                  <a:pt x="91" y="41"/>
                  <a:pt x="91" y="41"/>
                </a:cubicBezTo>
                <a:cubicBezTo>
                  <a:pt x="90" y="48"/>
                  <a:pt x="90" y="48"/>
                  <a:pt x="90" y="48"/>
                </a:cubicBezTo>
                <a:cubicBezTo>
                  <a:pt x="95" y="52"/>
                  <a:pt x="95" y="52"/>
                  <a:pt x="95" y="52"/>
                </a:cubicBezTo>
                <a:cubicBezTo>
                  <a:pt x="96" y="53"/>
                  <a:pt x="96" y="53"/>
                  <a:pt x="96" y="53"/>
                </a:cubicBezTo>
                <a:cubicBezTo>
                  <a:pt x="102" y="53"/>
                  <a:pt x="102" y="53"/>
                  <a:pt x="102" y="53"/>
                </a:cubicBezTo>
                <a:cubicBezTo>
                  <a:pt x="108" y="51"/>
                  <a:pt x="112" y="46"/>
                  <a:pt x="115" y="39"/>
                </a:cubicBezTo>
                <a:cubicBezTo>
                  <a:pt x="120" y="43"/>
                  <a:pt x="121" y="49"/>
                  <a:pt x="120" y="56"/>
                </a:cubicBezTo>
                <a:cubicBezTo>
                  <a:pt x="125" y="58"/>
                  <a:pt x="129" y="61"/>
                  <a:pt x="131" y="65"/>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1" y="68"/>
                  <a:pt x="131" y="68"/>
                  <a:pt x="131" y="68"/>
                </a:cubicBezTo>
                <a:cubicBezTo>
                  <a:pt x="129" y="72"/>
                  <a:pt x="125" y="75"/>
                  <a:pt x="120" y="76"/>
                </a:cubicBezTo>
                <a:cubicBezTo>
                  <a:pt x="121" y="84"/>
                  <a:pt x="120" y="89"/>
                  <a:pt x="115" y="94"/>
                </a:cubicBezTo>
                <a:cubicBezTo>
                  <a:pt x="112" y="87"/>
                  <a:pt x="108" y="81"/>
                  <a:pt x="102" y="80"/>
                </a:cubicBezTo>
                <a:cubicBezTo>
                  <a:pt x="95" y="80"/>
                  <a:pt x="95" y="80"/>
                  <a:pt x="95" y="80"/>
                </a:cubicBezTo>
                <a:cubicBezTo>
                  <a:pt x="91" y="84"/>
                  <a:pt x="91" y="84"/>
                  <a:pt x="91" y="84"/>
                </a:cubicBezTo>
                <a:cubicBezTo>
                  <a:pt x="90" y="91"/>
                  <a:pt x="90" y="91"/>
                  <a:pt x="90" y="91"/>
                </a:cubicBezTo>
                <a:cubicBezTo>
                  <a:pt x="84" y="90"/>
                  <a:pt x="84" y="90"/>
                  <a:pt x="84" y="90"/>
                </a:cubicBezTo>
                <a:cubicBezTo>
                  <a:pt x="83" y="92"/>
                  <a:pt x="79" y="96"/>
                  <a:pt x="79" y="96"/>
                </a:cubicBezTo>
                <a:cubicBezTo>
                  <a:pt x="78" y="180"/>
                  <a:pt x="78" y="180"/>
                  <a:pt x="78" y="180"/>
                </a:cubicBezTo>
                <a:cubicBezTo>
                  <a:pt x="79" y="180"/>
                  <a:pt x="79" y="180"/>
                  <a:pt x="79" y="180"/>
                </a:cubicBezTo>
                <a:cubicBezTo>
                  <a:pt x="83" y="183"/>
                  <a:pt x="83" y="183"/>
                  <a:pt x="83" y="183"/>
                </a:cubicBezTo>
                <a:cubicBezTo>
                  <a:pt x="83" y="188"/>
                  <a:pt x="84" y="191"/>
                  <a:pt x="87" y="193"/>
                </a:cubicBezTo>
                <a:cubicBezTo>
                  <a:pt x="93" y="193"/>
                  <a:pt x="93" y="193"/>
                  <a:pt x="93" y="193"/>
                </a:cubicBezTo>
                <a:cubicBezTo>
                  <a:pt x="94" y="193"/>
                  <a:pt x="95" y="193"/>
                  <a:pt x="95" y="194"/>
                </a:cubicBezTo>
                <a:cubicBezTo>
                  <a:pt x="95" y="195"/>
                  <a:pt x="95" y="196"/>
                  <a:pt x="95" y="196"/>
                </a:cubicBezTo>
                <a:lnTo>
                  <a:pt x="37" y="1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6" name="Freeform 283"/>
          <p:cNvSpPr>
            <a:spLocks noEditPoints="1"/>
          </p:cNvSpPr>
          <p:nvPr/>
        </p:nvSpPr>
        <p:spPr bwMode="auto">
          <a:xfrm>
            <a:off x="3983038" y="4100513"/>
            <a:ext cx="320675" cy="447675"/>
          </a:xfrm>
          <a:custGeom>
            <a:avLst/>
            <a:gdLst>
              <a:gd name="T0" fmla="*/ 53 w 142"/>
              <a:gd name="T1" fmla="*/ 191 h 198"/>
              <a:gd name="T2" fmla="*/ 64 w 142"/>
              <a:gd name="T3" fmla="*/ 125 h 198"/>
              <a:gd name="T4" fmla="*/ 18 w 142"/>
              <a:gd name="T5" fmla="*/ 82 h 198"/>
              <a:gd name="T6" fmla="*/ 14 w 142"/>
              <a:gd name="T7" fmla="*/ 79 h 198"/>
              <a:gd name="T8" fmla="*/ 0 w 142"/>
              <a:gd name="T9" fmla="*/ 80 h 198"/>
              <a:gd name="T10" fmla="*/ 3 w 142"/>
              <a:gd name="T11" fmla="*/ 71 h 198"/>
              <a:gd name="T12" fmla="*/ 0 w 142"/>
              <a:gd name="T13" fmla="*/ 63 h 198"/>
              <a:gd name="T14" fmla="*/ 14 w 142"/>
              <a:gd name="T15" fmla="*/ 64 h 198"/>
              <a:gd name="T16" fmla="*/ 18 w 142"/>
              <a:gd name="T17" fmla="*/ 61 h 198"/>
              <a:gd name="T18" fmla="*/ 64 w 142"/>
              <a:gd name="T19" fmla="*/ 18 h 198"/>
              <a:gd name="T20" fmla="*/ 53 w 142"/>
              <a:gd name="T21" fmla="*/ 7 h 198"/>
              <a:gd name="T22" fmla="*/ 70 w 142"/>
              <a:gd name="T23" fmla="*/ 3 h 198"/>
              <a:gd name="T24" fmla="*/ 72 w 142"/>
              <a:gd name="T25" fmla="*/ 3 h 198"/>
              <a:gd name="T26" fmla="*/ 89 w 142"/>
              <a:gd name="T27" fmla="*/ 7 h 198"/>
              <a:gd name="T28" fmla="*/ 78 w 142"/>
              <a:gd name="T29" fmla="*/ 18 h 198"/>
              <a:gd name="T30" fmla="*/ 124 w 142"/>
              <a:gd name="T31" fmla="*/ 61 h 198"/>
              <a:gd name="T32" fmla="*/ 128 w 142"/>
              <a:gd name="T33" fmla="*/ 64 h 198"/>
              <a:gd name="T34" fmla="*/ 142 w 142"/>
              <a:gd name="T35" fmla="*/ 63 h 198"/>
              <a:gd name="T36" fmla="*/ 139 w 142"/>
              <a:gd name="T37" fmla="*/ 71 h 198"/>
              <a:gd name="T38" fmla="*/ 142 w 142"/>
              <a:gd name="T39" fmla="*/ 80 h 198"/>
              <a:gd name="T40" fmla="*/ 128 w 142"/>
              <a:gd name="T41" fmla="*/ 79 h 198"/>
              <a:gd name="T42" fmla="*/ 124 w 142"/>
              <a:gd name="T43" fmla="*/ 82 h 198"/>
              <a:gd name="T44" fmla="*/ 78 w 142"/>
              <a:gd name="T45" fmla="*/ 125 h 198"/>
              <a:gd name="T46" fmla="*/ 89 w 142"/>
              <a:gd name="T47" fmla="*/ 191 h 198"/>
              <a:gd name="T48" fmla="*/ 72 w 142"/>
              <a:gd name="T49" fmla="*/ 195 h 198"/>
              <a:gd name="T50" fmla="*/ 70 w 142"/>
              <a:gd name="T51" fmla="*/ 195 h 198"/>
              <a:gd name="T52" fmla="*/ 58 w 142"/>
              <a:gd name="T53" fmla="*/ 113 h 198"/>
              <a:gd name="T54" fmla="*/ 64 w 142"/>
              <a:gd name="T55" fmla="*/ 107 h 198"/>
              <a:gd name="T56" fmla="*/ 37 w 142"/>
              <a:gd name="T57" fmla="*/ 79 h 198"/>
              <a:gd name="T58" fmla="*/ 30 w 142"/>
              <a:gd name="T59" fmla="*/ 88 h 198"/>
              <a:gd name="T60" fmla="*/ 54 w 142"/>
              <a:gd name="T61" fmla="*/ 113 h 198"/>
              <a:gd name="T62" fmla="*/ 56 w 142"/>
              <a:gd name="T63" fmla="*/ 113 h 198"/>
              <a:gd name="T64" fmla="*/ 84 w 142"/>
              <a:gd name="T65" fmla="*/ 113 h 198"/>
              <a:gd name="T66" fmla="*/ 88 w 142"/>
              <a:gd name="T67" fmla="*/ 113 h 198"/>
              <a:gd name="T68" fmla="*/ 112 w 142"/>
              <a:gd name="T69" fmla="*/ 89 h 198"/>
              <a:gd name="T70" fmla="*/ 113 w 142"/>
              <a:gd name="T71" fmla="*/ 87 h 198"/>
              <a:gd name="T72" fmla="*/ 78 w 142"/>
              <a:gd name="T73" fmla="*/ 79 h 198"/>
              <a:gd name="T74" fmla="*/ 84 w 142"/>
              <a:gd name="T75" fmla="*/ 113 h 198"/>
              <a:gd name="T76" fmla="*/ 64 w 142"/>
              <a:gd name="T77" fmla="*/ 36 h 198"/>
              <a:gd name="T78" fmla="*/ 56 w 142"/>
              <a:gd name="T79" fmla="*/ 30 h 198"/>
              <a:gd name="T80" fmla="*/ 54 w 142"/>
              <a:gd name="T81" fmla="*/ 30 h 198"/>
              <a:gd name="T82" fmla="*/ 30 w 142"/>
              <a:gd name="T83" fmla="*/ 55 h 198"/>
              <a:gd name="T84" fmla="*/ 37 w 142"/>
              <a:gd name="T85" fmla="*/ 64 h 198"/>
              <a:gd name="T86" fmla="*/ 105 w 142"/>
              <a:gd name="T87" fmla="*/ 64 h 198"/>
              <a:gd name="T88" fmla="*/ 112 w 142"/>
              <a:gd name="T89" fmla="*/ 55 h 198"/>
              <a:gd name="T90" fmla="*/ 88 w 142"/>
              <a:gd name="T91" fmla="*/ 30 h 198"/>
              <a:gd name="T92" fmla="*/ 87 w 142"/>
              <a:gd name="T93" fmla="*/ 30 h 198"/>
              <a:gd name="T94" fmla="*/ 78 w 142"/>
              <a:gd name="T95" fmla="*/ 6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98">
                <a:moveTo>
                  <a:pt x="62" y="198"/>
                </a:moveTo>
                <a:cubicBezTo>
                  <a:pt x="59" y="198"/>
                  <a:pt x="56" y="196"/>
                  <a:pt x="53" y="191"/>
                </a:cubicBezTo>
                <a:cubicBezTo>
                  <a:pt x="60" y="192"/>
                  <a:pt x="64" y="191"/>
                  <a:pt x="64" y="183"/>
                </a:cubicBezTo>
                <a:cubicBezTo>
                  <a:pt x="64" y="125"/>
                  <a:pt x="64" y="125"/>
                  <a:pt x="64" y="125"/>
                </a:cubicBezTo>
                <a:cubicBezTo>
                  <a:pt x="60" y="124"/>
                  <a:pt x="60" y="124"/>
                  <a:pt x="60" y="124"/>
                </a:cubicBezTo>
                <a:cubicBezTo>
                  <a:pt x="39" y="120"/>
                  <a:pt x="22" y="103"/>
                  <a:pt x="18" y="82"/>
                </a:cubicBezTo>
                <a:cubicBezTo>
                  <a:pt x="18" y="79"/>
                  <a:pt x="18" y="79"/>
                  <a:pt x="18" y="79"/>
                </a:cubicBezTo>
                <a:cubicBezTo>
                  <a:pt x="14" y="79"/>
                  <a:pt x="14" y="79"/>
                  <a:pt x="14" y="79"/>
                </a:cubicBezTo>
                <a:cubicBezTo>
                  <a:pt x="6" y="78"/>
                  <a:pt x="5" y="83"/>
                  <a:pt x="7" y="89"/>
                </a:cubicBezTo>
                <a:cubicBezTo>
                  <a:pt x="2" y="87"/>
                  <a:pt x="0" y="83"/>
                  <a:pt x="0" y="80"/>
                </a:cubicBezTo>
                <a:cubicBezTo>
                  <a:pt x="0" y="78"/>
                  <a:pt x="1" y="75"/>
                  <a:pt x="3" y="72"/>
                </a:cubicBezTo>
                <a:cubicBezTo>
                  <a:pt x="3" y="71"/>
                  <a:pt x="3" y="71"/>
                  <a:pt x="3" y="71"/>
                </a:cubicBezTo>
                <a:cubicBezTo>
                  <a:pt x="3" y="71"/>
                  <a:pt x="3" y="71"/>
                  <a:pt x="3" y="71"/>
                </a:cubicBezTo>
                <a:cubicBezTo>
                  <a:pt x="1" y="68"/>
                  <a:pt x="0" y="65"/>
                  <a:pt x="0" y="63"/>
                </a:cubicBezTo>
                <a:cubicBezTo>
                  <a:pt x="0" y="59"/>
                  <a:pt x="2" y="56"/>
                  <a:pt x="7" y="54"/>
                </a:cubicBezTo>
                <a:cubicBezTo>
                  <a:pt x="5" y="60"/>
                  <a:pt x="6" y="64"/>
                  <a:pt x="14" y="64"/>
                </a:cubicBezTo>
                <a:cubicBezTo>
                  <a:pt x="18" y="64"/>
                  <a:pt x="18" y="64"/>
                  <a:pt x="18" y="64"/>
                </a:cubicBezTo>
                <a:cubicBezTo>
                  <a:pt x="18" y="61"/>
                  <a:pt x="18" y="61"/>
                  <a:pt x="18" y="61"/>
                </a:cubicBezTo>
                <a:cubicBezTo>
                  <a:pt x="22" y="39"/>
                  <a:pt x="39" y="23"/>
                  <a:pt x="60" y="19"/>
                </a:cubicBezTo>
                <a:cubicBezTo>
                  <a:pt x="64" y="18"/>
                  <a:pt x="64" y="18"/>
                  <a:pt x="64" y="18"/>
                </a:cubicBezTo>
                <a:cubicBezTo>
                  <a:pt x="64" y="15"/>
                  <a:pt x="64" y="15"/>
                  <a:pt x="64" y="15"/>
                </a:cubicBezTo>
                <a:cubicBezTo>
                  <a:pt x="64" y="7"/>
                  <a:pt x="60" y="6"/>
                  <a:pt x="53" y="7"/>
                </a:cubicBezTo>
                <a:cubicBezTo>
                  <a:pt x="56" y="2"/>
                  <a:pt x="59" y="0"/>
                  <a:pt x="62" y="0"/>
                </a:cubicBezTo>
                <a:cubicBezTo>
                  <a:pt x="65" y="0"/>
                  <a:pt x="67" y="1"/>
                  <a:pt x="70" y="3"/>
                </a:cubicBezTo>
                <a:cubicBezTo>
                  <a:pt x="71" y="4"/>
                  <a:pt x="71" y="4"/>
                  <a:pt x="71" y="4"/>
                </a:cubicBezTo>
                <a:cubicBezTo>
                  <a:pt x="72" y="3"/>
                  <a:pt x="72" y="3"/>
                  <a:pt x="72" y="3"/>
                </a:cubicBezTo>
                <a:cubicBezTo>
                  <a:pt x="75" y="1"/>
                  <a:pt x="77" y="0"/>
                  <a:pt x="80" y="0"/>
                </a:cubicBezTo>
                <a:cubicBezTo>
                  <a:pt x="83" y="0"/>
                  <a:pt x="86" y="2"/>
                  <a:pt x="89" y="7"/>
                </a:cubicBezTo>
                <a:cubicBezTo>
                  <a:pt x="82" y="6"/>
                  <a:pt x="78" y="7"/>
                  <a:pt x="78" y="15"/>
                </a:cubicBezTo>
                <a:cubicBezTo>
                  <a:pt x="78" y="18"/>
                  <a:pt x="78" y="18"/>
                  <a:pt x="78" y="18"/>
                </a:cubicBezTo>
                <a:cubicBezTo>
                  <a:pt x="82" y="19"/>
                  <a:pt x="82" y="19"/>
                  <a:pt x="82" y="19"/>
                </a:cubicBezTo>
                <a:cubicBezTo>
                  <a:pt x="103" y="23"/>
                  <a:pt x="120" y="39"/>
                  <a:pt x="124" y="61"/>
                </a:cubicBezTo>
                <a:cubicBezTo>
                  <a:pt x="125" y="64"/>
                  <a:pt x="125" y="64"/>
                  <a:pt x="125" y="64"/>
                </a:cubicBezTo>
                <a:cubicBezTo>
                  <a:pt x="128" y="64"/>
                  <a:pt x="128" y="64"/>
                  <a:pt x="128" y="64"/>
                </a:cubicBezTo>
                <a:cubicBezTo>
                  <a:pt x="136" y="64"/>
                  <a:pt x="137" y="60"/>
                  <a:pt x="135" y="54"/>
                </a:cubicBezTo>
                <a:cubicBezTo>
                  <a:pt x="140" y="56"/>
                  <a:pt x="142" y="59"/>
                  <a:pt x="142" y="63"/>
                </a:cubicBezTo>
                <a:cubicBezTo>
                  <a:pt x="142" y="65"/>
                  <a:pt x="141" y="68"/>
                  <a:pt x="139" y="71"/>
                </a:cubicBezTo>
                <a:cubicBezTo>
                  <a:pt x="139" y="71"/>
                  <a:pt x="139" y="71"/>
                  <a:pt x="139" y="71"/>
                </a:cubicBezTo>
                <a:cubicBezTo>
                  <a:pt x="139" y="72"/>
                  <a:pt x="139" y="72"/>
                  <a:pt x="139" y="72"/>
                </a:cubicBezTo>
                <a:cubicBezTo>
                  <a:pt x="141" y="75"/>
                  <a:pt x="142" y="78"/>
                  <a:pt x="142" y="80"/>
                </a:cubicBezTo>
                <a:cubicBezTo>
                  <a:pt x="142" y="83"/>
                  <a:pt x="140" y="87"/>
                  <a:pt x="135" y="89"/>
                </a:cubicBezTo>
                <a:cubicBezTo>
                  <a:pt x="137" y="83"/>
                  <a:pt x="136" y="78"/>
                  <a:pt x="128" y="79"/>
                </a:cubicBezTo>
                <a:cubicBezTo>
                  <a:pt x="125" y="79"/>
                  <a:pt x="125" y="79"/>
                  <a:pt x="125" y="79"/>
                </a:cubicBezTo>
                <a:cubicBezTo>
                  <a:pt x="124" y="82"/>
                  <a:pt x="124" y="82"/>
                  <a:pt x="124" y="82"/>
                </a:cubicBezTo>
                <a:cubicBezTo>
                  <a:pt x="120" y="103"/>
                  <a:pt x="103" y="120"/>
                  <a:pt x="82" y="124"/>
                </a:cubicBezTo>
                <a:cubicBezTo>
                  <a:pt x="78" y="125"/>
                  <a:pt x="78" y="125"/>
                  <a:pt x="78" y="125"/>
                </a:cubicBezTo>
                <a:cubicBezTo>
                  <a:pt x="78" y="183"/>
                  <a:pt x="78" y="183"/>
                  <a:pt x="78" y="183"/>
                </a:cubicBezTo>
                <a:cubicBezTo>
                  <a:pt x="78" y="191"/>
                  <a:pt x="82" y="192"/>
                  <a:pt x="89" y="191"/>
                </a:cubicBezTo>
                <a:cubicBezTo>
                  <a:pt x="86" y="196"/>
                  <a:pt x="83" y="198"/>
                  <a:pt x="80" y="198"/>
                </a:cubicBezTo>
                <a:cubicBezTo>
                  <a:pt x="77" y="198"/>
                  <a:pt x="75" y="197"/>
                  <a:pt x="72" y="195"/>
                </a:cubicBezTo>
                <a:cubicBezTo>
                  <a:pt x="71" y="194"/>
                  <a:pt x="71" y="194"/>
                  <a:pt x="71" y="194"/>
                </a:cubicBezTo>
                <a:cubicBezTo>
                  <a:pt x="70" y="195"/>
                  <a:pt x="70" y="195"/>
                  <a:pt x="70" y="195"/>
                </a:cubicBezTo>
                <a:cubicBezTo>
                  <a:pt x="67" y="197"/>
                  <a:pt x="65" y="198"/>
                  <a:pt x="62" y="198"/>
                </a:cubicBezTo>
                <a:close/>
                <a:moveTo>
                  <a:pt x="58" y="113"/>
                </a:moveTo>
                <a:cubicBezTo>
                  <a:pt x="61" y="113"/>
                  <a:pt x="63" y="112"/>
                  <a:pt x="64" y="107"/>
                </a:cubicBezTo>
                <a:cubicBezTo>
                  <a:pt x="64" y="107"/>
                  <a:pt x="64" y="107"/>
                  <a:pt x="64" y="107"/>
                </a:cubicBezTo>
                <a:cubicBezTo>
                  <a:pt x="64" y="79"/>
                  <a:pt x="64" y="79"/>
                  <a:pt x="64" y="79"/>
                </a:cubicBezTo>
                <a:cubicBezTo>
                  <a:pt x="37" y="79"/>
                  <a:pt x="37" y="79"/>
                  <a:pt x="37" y="79"/>
                </a:cubicBezTo>
                <a:cubicBezTo>
                  <a:pt x="30" y="78"/>
                  <a:pt x="29" y="82"/>
                  <a:pt x="29" y="87"/>
                </a:cubicBezTo>
                <a:cubicBezTo>
                  <a:pt x="30" y="88"/>
                  <a:pt x="30" y="88"/>
                  <a:pt x="30" y="88"/>
                </a:cubicBezTo>
                <a:cubicBezTo>
                  <a:pt x="30" y="89"/>
                  <a:pt x="30" y="89"/>
                  <a:pt x="30" y="89"/>
                </a:cubicBezTo>
                <a:cubicBezTo>
                  <a:pt x="34" y="99"/>
                  <a:pt x="43" y="108"/>
                  <a:pt x="54" y="113"/>
                </a:cubicBezTo>
                <a:cubicBezTo>
                  <a:pt x="55" y="113"/>
                  <a:pt x="55" y="113"/>
                  <a:pt x="55" y="113"/>
                </a:cubicBezTo>
                <a:cubicBezTo>
                  <a:pt x="56" y="113"/>
                  <a:pt x="56" y="113"/>
                  <a:pt x="56" y="113"/>
                </a:cubicBezTo>
                <a:cubicBezTo>
                  <a:pt x="56" y="113"/>
                  <a:pt x="57" y="113"/>
                  <a:pt x="58" y="113"/>
                </a:cubicBezTo>
                <a:close/>
                <a:moveTo>
                  <a:pt x="84" y="113"/>
                </a:moveTo>
                <a:cubicBezTo>
                  <a:pt x="85" y="113"/>
                  <a:pt x="86" y="113"/>
                  <a:pt x="87" y="113"/>
                </a:cubicBezTo>
                <a:cubicBezTo>
                  <a:pt x="88" y="113"/>
                  <a:pt x="88" y="113"/>
                  <a:pt x="88" y="113"/>
                </a:cubicBezTo>
                <a:cubicBezTo>
                  <a:pt x="88" y="113"/>
                  <a:pt x="88" y="113"/>
                  <a:pt x="88" y="113"/>
                </a:cubicBezTo>
                <a:cubicBezTo>
                  <a:pt x="99" y="108"/>
                  <a:pt x="108" y="99"/>
                  <a:pt x="112" y="89"/>
                </a:cubicBezTo>
                <a:cubicBezTo>
                  <a:pt x="112" y="88"/>
                  <a:pt x="112" y="88"/>
                  <a:pt x="112" y="88"/>
                </a:cubicBezTo>
                <a:cubicBezTo>
                  <a:pt x="113" y="87"/>
                  <a:pt x="113" y="87"/>
                  <a:pt x="113" y="87"/>
                </a:cubicBezTo>
                <a:cubicBezTo>
                  <a:pt x="114" y="82"/>
                  <a:pt x="112" y="78"/>
                  <a:pt x="105" y="79"/>
                </a:cubicBezTo>
                <a:cubicBezTo>
                  <a:pt x="78" y="79"/>
                  <a:pt x="78" y="79"/>
                  <a:pt x="78" y="79"/>
                </a:cubicBezTo>
                <a:cubicBezTo>
                  <a:pt x="78" y="105"/>
                  <a:pt x="78" y="105"/>
                  <a:pt x="78" y="105"/>
                </a:cubicBezTo>
                <a:cubicBezTo>
                  <a:pt x="78" y="111"/>
                  <a:pt x="81" y="113"/>
                  <a:pt x="84" y="113"/>
                </a:cubicBezTo>
                <a:close/>
                <a:moveTo>
                  <a:pt x="64" y="64"/>
                </a:moveTo>
                <a:cubicBezTo>
                  <a:pt x="64" y="36"/>
                  <a:pt x="64" y="36"/>
                  <a:pt x="64" y="36"/>
                </a:cubicBezTo>
                <a:cubicBezTo>
                  <a:pt x="64" y="35"/>
                  <a:pt x="64" y="35"/>
                  <a:pt x="64" y="35"/>
                </a:cubicBezTo>
                <a:cubicBezTo>
                  <a:pt x="63" y="30"/>
                  <a:pt x="60" y="29"/>
                  <a:pt x="56" y="30"/>
                </a:cubicBezTo>
                <a:cubicBezTo>
                  <a:pt x="55" y="30"/>
                  <a:pt x="55" y="30"/>
                  <a:pt x="55" y="30"/>
                </a:cubicBezTo>
                <a:cubicBezTo>
                  <a:pt x="54" y="30"/>
                  <a:pt x="54" y="30"/>
                  <a:pt x="54" y="30"/>
                </a:cubicBezTo>
                <a:cubicBezTo>
                  <a:pt x="43" y="35"/>
                  <a:pt x="34" y="43"/>
                  <a:pt x="30" y="54"/>
                </a:cubicBezTo>
                <a:cubicBezTo>
                  <a:pt x="30" y="55"/>
                  <a:pt x="30" y="55"/>
                  <a:pt x="30" y="55"/>
                </a:cubicBezTo>
                <a:cubicBezTo>
                  <a:pt x="29" y="56"/>
                  <a:pt x="29" y="56"/>
                  <a:pt x="29" y="56"/>
                </a:cubicBezTo>
                <a:cubicBezTo>
                  <a:pt x="29" y="61"/>
                  <a:pt x="30" y="64"/>
                  <a:pt x="37" y="64"/>
                </a:cubicBezTo>
                <a:lnTo>
                  <a:pt x="64" y="64"/>
                </a:lnTo>
                <a:close/>
                <a:moveTo>
                  <a:pt x="105" y="64"/>
                </a:moveTo>
                <a:cubicBezTo>
                  <a:pt x="112" y="64"/>
                  <a:pt x="114" y="61"/>
                  <a:pt x="113" y="56"/>
                </a:cubicBezTo>
                <a:cubicBezTo>
                  <a:pt x="112" y="55"/>
                  <a:pt x="112" y="55"/>
                  <a:pt x="112" y="55"/>
                </a:cubicBezTo>
                <a:cubicBezTo>
                  <a:pt x="112" y="54"/>
                  <a:pt x="112" y="54"/>
                  <a:pt x="112" y="54"/>
                </a:cubicBezTo>
                <a:cubicBezTo>
                  <a:pt x="108" y="43"/>
                  <a:pt x="99" y="35"/>
                  <a:pt x="88" y="30"/>
                </a:cubicBezTo>
                <a:cubicBezTo>
                  <a:pt x="88" y="30"/>
                  <a:pt x="88" y="30"/>
                  <a:pt x="88" y="30"/>
                </a:cubicBezTo>
                <a:cubicBezTo>
                  <a:pt x="87" y="30"/>
                  <a:pt x="87" y="30"/>
                  <a:pt x="87" y="30"/>
                </a:cubicBezTo>
                <a:cubicBezTo>
                  <a:pt x="81" y="29"/>
                  <a:pt x="78" y="31"/>
                  <a:pt x="78" y="38"/>
                </a:cubicBezTo>
                <a:cubicBezTo>
                  <a:pt x="78" y="64"/>
                  <a:pt x="78" y="64"/>
                  <a:pt x="78" y="64"/>
                </a:cubicBezTo>
                <a:lnTo>
                  <a:pt x="105" y="6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7" name="Freeform 284"/>
          <p:cNvSpPr/>
          <p:nvPr/>
        </p:nvSpPr>
        <p:spPr bwMode="auto">
          <a:xfrm>
            <a:off x="4630738" y="4103688"/>
            <a:ext cx="306387" cy="460375"/>
          </a:xfrm>
          <a:custGeom>
            <a:avLst/>
            <a:gdLst>
              <a:gd name="T0" fmla="*/ 51 w 136"/>
              <a:gd name="T1" fmla="*/ 189 h 204"/>
              <a:gd name="T2" fmla="*/ 38 w 136"/>
              <a:gd name="T3" fmla="*/ 178 h 204"/>
              <a:gd name="T4" fmla="*/ 52 w 136"/>
              <a:gd name="T5" fmla="*/ 86 h 204"/>
              <a:gd name="T6" fmla="*/ 27 w 136"/>
              <a:gd name="T7" fmla="*/ 100 h 204"/>
              <a:gd name="T8" fmla="*/ 15 w 136"/>
              <a:gd name="T9" fmla="*/ 87 h 204"/>
              <a:gd name="T10" fmla="*/ 0 w 136"/>
              <a:gd name="T11" fmla="*/ 71 h 204"/>
              <a:gd name="T12" fmla="*/ 0 w 136"/>
              <a:gd name="T13" fmla="*/ 70 h 204"/>
              <a:gd name="T14" fmla="*/ 0 w 136"/>
              <a:gd name="T15" fmla="*/ 69 h 204"/>
              <a:gd name="T16" fmla="*/ 15 w 136"/>
              <a:gd name="T17" fmla="*/ 52 h 204"/>
              <a:gd name="T18" fmla="*/ 27 w 136"/>
              <a:gd name="T19" fmla="*/ 40 h 204"/>
              <a:gd name="T20" fmla="*/ 52 w 136"/>
              <a:gd name="T21" fmla="*/ 54 h 204"/>
              <a:gd name="T22" fmla="*/ 38 w 136"/>
              <a:gd name="T23" fmla="*/ 26 h 204"/>
              <a:gd name="T24" fmla="*/ 51 w 136"/>
              <a:gd name="T25" fmla="*/ 15 h 204"/>
              <a:gd name="T26" fmla="*/ 67 w 136"/>
              <a:gd name="T27" fmla="*/ 0 h 204"/>
              <a:gd name="T28" fmla="*/ 68 w 136"/>
              <a:gd name="T29" fmla="*/ 0 h 204"/>
              <a:gd name="T30" fmla="*/ 69 w 136"/>
              <a:gd name="T31" fmla="*/ 0 h 204"/>
              <a:gd name="T32" fmla="*/ 85 w 136"/>
              <a:gd name="T33" fmla="*/ 15 h 204"/>
              <a:gd name="T34" fmla="*/ 98 w 136"/>
              <a:gd name="T35" fmla="*/ 26 h 204"/>
              <a:gd name="T36" fmla="*/ 84 w 136"/>
              <a:gd name="T37" fmla="*/ 54 h 204"/>
              <a:gd name="T38" fmla="*/ 109 w 136"/>
              <a:gd name="T39" fmla="*/ 40 h 204"/>
              <a:gd name="T40" fmla="*/ 121 w 136"/>
              <a:gd name="T41" fmla="*/ 52 h 204"/>
              <a:gd name="T42" fmla="*/ 136 w 136"/>
              <a:gd name="T43" fmla="*/ 69 h 204"/>
              <a:gd name="T44" fmla="*/ 136 w 136"/>
              <a:gd name="T45" fmla="*/ 70 h 204"/>
              <a:gd name="T46" fmla="*/ 136 w 136"/>
              <a:gd name="T47" fmla="*/ 71 h 204"/>
              <a:gd name="T48" fmla="*/ 121 w 136"/>
              <a:gd name="T49" fmla="*/ 87 h 204"/>
              <a:gd name="T50" fmla="*/ 109 w 136"/>
              <a:gd name="T51" fmla="*/ 100 h 204"/>
              <a:gd name="T52" fmla="*/ 84 w 136"/>
              <a:gd name="T53" fmla="*/ 86 h 204"/>
              <a:gd name="T54" fmla="*/ 98 w 136"/>
              <a:gd name="T55" fmla="*/ 178 h 204"/>
              <a:gd name="T56" fmla="*/ 85 w 136"/>
              <a:gd name="T57" fmla="*/ 189 h 204"/>
              <a:gd name="T58" fmla="*/ 69 w 136"/>
              <a:gd name="T59" fmla="*/ 204 h 204"/>
              <a:gd name="T60" fmla="*/ 68 w 136"/>
              <a:gd name="T61" fmla="*/ 204 h 204"/>
              <a:gd name="T62" fmla="*/ 67 w 136"/>
              <a:gd name="T63"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204">
                <a:moveTo>
                  <a:pt x="67" y="204"/>
                </a:moveTo>
                <a:cubicBezTo>
                  <a:pt x="58" y="204"/>
                  <a:pt x="53" y="199"/>
                  <a:pt x="51" y="189"/>
                </a:cubicBezTo>
                <a:cubicBezTo>
                  <a:pt x="47" y="189"/>
                  <a:pt x="42" y="188"/>
                  <a:pt x="38" y="186"/>
                </a:cubicBezTo>
                <a:cubicBezTo>
                  <a:pt x="38" y="183"/>
                  <a:pt x="38" y="180"/>
                  <a:pt x="38" y="178"/>
                </a:cubicBezTo>
                <a:cubicBezTo>
                  <a:pt x="47" y="176"/>
                  <a:pt x="50" y="172"/>
                  <a:pt x="52" y="165"/>
                </a:cubicBezTo>
                <a:cubicBezTo>
                  <a:pt x="52" y="86"/>
                  <a:pt x="52" y="86"/>
                  <a:pt x="52" y="86"/>
                </a:cubicBezTo>
                <a:cubicBezTo>
                  <a:pt x="39" y="86"/>
                  <a:pt x="39" y="86"/>
                  <a:pt x="39" y="86"/>
                </a:cubicBezTo>
                <a:cubicBezTo>
                  <a:pt x="32" y="88"/>
                  <a:pt x="28" y="91"/>
                  <a:pt x="27" y="100"/>
                </a:cubicBezTo>
                <a:cubicBezTo>
                  <a:pt x="24" y="100"/>
                  <a:pt x="21" y="100"/>
                  <a:pt x="18" y="100"/>
                </a:cubicBezTo>
                <a:cubicBezTo>
                  <a:pt x="17" y="95"/>
                  <a:pt x="16" y="91"/>
                  <a:pt x="15" y="87"/>
                </a:cubicBezTo>
                <a:cubicBezTo>
                  <a:pt x="6" y="85"/>
                  <a:pt x="0" y="80"/>
                  <a:pt x="0" y="71"/>
                </a:cubicBezTo>
                <a:cubicBezTo>
                  <a:pt x="0" y="71"/>
                  <a:pt x="0" y="71"/>
                  <a:pt x="0" y="71"/>
                </a:cubicBezTo>
                <a:cubicBezTo>
                  <a:pt x="0" y="70"/>
                  <a:pt x="0" y="70"/>
                  <a:pt x="0" y="70"/>
                </a:cubicBezTo>
                <a:cubicBezTo>
                  <a:pt x="0" y="70"/>
                  <a:pt x="0" y="70"/>
                  <a:pt x="0" y="70"/>
                </a:cubicBezTo>
                <a:cubicBezTo>
                  <a:pt x="0" y="69"/>
                  <a:pt x="0" y="69"/>
                  <a:pt x="0" y="69"/>
                </a:cubicBezTo>
                <a:cubicBezTo>
                  <a:pt x="0" y="69"/>
                  <a:pt x="0" y="69"/>
                  <a:pt x="0" y="69"/>
                </a:cubicBezTo>
                <a:cubicBezTo>
                  <a:pt x="0" y="69"/>
                  <a:pt x="0" y="69"/>
                  <a:pt x="0" y="69"/>
                </a:cubicBezTo>
                <a:cubicBezTo>
                  <a:pt x="0" y="60"/>
                  <a:pt x="6" y="54"/>
                  <a:pt x="15" y="52"/>
                </a:cubicBezTo>
                <a:cubicBezTo>
                  <a:pt x="16" y="48"/>
                  <a:pt x="17" y="44"/>
                  <a:pt x="18" y="40"/>
                </a:cubicBezTo>
                <a:cubicBezTo>
                  <a:pt x="21" y="39"/>
                  <a:pt x="24" y="39"/>
                  <a:pt x="27" y="40"/>
                </a:cubicBezTo>
                <a:cubicBezTo>
                  <a:pt x="28" y="49"/>
                  <a:pt x="32" y="52"/>
                  <a:pt x="39" y="54"/>
                </a:cubicBezTo>
                <a:cubicBezTo>
                  <a:pt x="52" y="54"/>
                  <a:pt x="52" y="54"/>
                  <a:pt x="52" y="54"/>
                </a:cubicBezTo>
                <a:cubicBezTo>
                  <a:pt x="52" y="39"/>
                  <a:pt x="52" y="39"/>
                  <a:pt x="52" y="39"/>
                </a:cubicBezTo>
                <a:cubicBezTo>
                  <a:pt x="50" y="32"/>
                  <a:pt x="47" y="28"/>
                  <a:pt x="38" y="26"/>
                </a:cubicBezTo>
                <a:cubicBezTo>
                  <a:pt x="38" y="24"/>
                  <a:pt x="38" y="21"/>
                  <a:pt x="38" y="18"/>
                </a:cubicBezTo>
                <a:cubicBezTo>
                  <a:pt x="42" y="16"/>
                  <a:pt x="47" y="15"/>
                  <a:pt x="51" y="15"/>
                </a:cubicBezTo>
                <a:cubicBezTo>
                  <a:pt x="53" y="5"/>
                  <a:pt x="58" y="0"/>
                  <a:pt x="67" y="0"/>
                </a:cubicBezTo>
                <a:cubicBezTo>
                  <a:pt x="67" y="0"/>
                  <a:pt x="67" y="0"/>
                  <a:pt x="67" y="0"/>
                </a:cubicBezTo>
                <a:cubicBezTo>
                  <a:pt x="67" y="0"/>
                  <a:pt x="67" y="0"/>
                  <a:pt x="67" y="0"/>
                </a:cubicBezTo>
                <a:cubicBezTo>
                  <a:pt x="68" y="0"/>
                  <a:pt x="68" y="0"/>
                  <a:pt x="68" y="0"/>
                </a:cubicBezTo>
                <a:cubicBezTo>
                  <a:pt x="69" y="0"/>
                  <a:pt x="69" y="0"/>
                  <a:pt x="69" y="0"/>
                </a:cubicBezTo>
                <a:cubicBezTo>
                  <a:pt x="69" y="0"/>
                  <a:pt x="69" y="0"/>
                  <a:pt x="69" y="0"/>
                </a:cubicBezTo>
                <a:cubicBezTo>
                  <a:pt x="69" y="0"/>
                  <a:pt x="69" y="0"/>
                  <a:pt x="69" y="0"/>
                </a:cubicBezTo>
                <a:cubicBezTo>
                  <a:pt x="78" y="0"/>
                  <a:pt x="83" y="5"/>
                  <a:pt x="85" y="15"/>
                </a:cubicBezTo>
                <a:cubicBezTo>
                  <a:pt x="89" y="15"/>
                  <a:pt x="94" y="16"/>
                  <a:pt x="98" y="18"/>
                </a:cubicBezTo>
                <a:cubicBezTo>
                  <a:pt x="98" y="21"/>
                  <a:pt x="98" y="24"/>
                  <a:pt x="98" y="26"/>
                </a:cubicBezTo>
                <a:cubicBezTo>
                  <a:pt x="89" y="28"/>
                  <a:pt x="86" y="32"/>
                  <a:pt x="84" y="39"/>
                </a:cubicBezTo>
                <a:cubicBezTo>
                  <a:pt x="84" y="54"/>
                  <a:pt x="84" y="54"/>
                  <a:pt x="84" y="54"/>
                </a:cubicBezTo>
                <a:cubicBezTo>
                  <a:pt x="97" y="54"/>
                  <a:pt x="97" y="54"/>
                  <a:pt x="97" y="54"/>
                </a:cubicBezTo>
                <a:cubicBezTo>
                  <a:pt x="104" y="52"/>
                  <a:pt x="108" y="49"/>
                  <a:pt x="109" y="40"/>
                </a:cubicBezTo>
                <a:cubicBezTo>
                  <a:pt x="112" y="39"/>
                  <a:pt x="115" y="39"/>
                  <a:pt x="118" y="40"/>
                </a:cubicBezTo>
                <a:cubicBezTo>
                  <a:pt x="119" y="44"/>
                  <a:pt x="120" y="48"/>
                  <a:pt x="121" y="52"/>
                </a:cubicBezTo>
                <a:cubicBezTo>
                  <a:pt x="130" y="54"/>
                  <a:pt x="136" y="60"/>
                  <a:pt x="136" y="69"/>
                </a:cubicBezTo>
                <a:cubicBezTo>
                  <a:pt x="136" y="69"/>
                  <a:pt x="136" y="69"/>
                  <a:pt x="136" y="69"/>
                </a:cubicBezTo>
                <a:cubicBezTo>
                  <a:pt x="136" y="69"/>
                  <a:pt x="136" y="69"/>
                  <a:pt x="136" y="69"/>
                </a:cubicBezTo>
                <a:cubicBezTo>
                  <a:pt x="136" y="70"/>
                  <a:pt x="136" y="70"/>
                  <a:pt x="136" y="70"/>
                </a:cubicBezTo>
                <a:cubicBezTo>
                  <a:pt x="136" y="70"/>
                  <a:pt x="136" y="70"/>
                  <a:pt x="136" y="70"/>
                </a:cubicBezTo>
                <a:cubicBezTo>
                  <a:pt x="136" y="71"/>
                  <a:pt x="136" y="71"/>
                  <a:pt x="136" y="71"/>
                </a:cubicBezTo>
                <a:cubicBezTo>
                  <a:pt x="136" y="71"/>
                  <a:pt x="136" y="71"/>
                  <a:pt x="136" y="71"/>
                </a:cubicBezTo>
                <a:cubicBezTo>
                  <a:pt x="136" y="80"/>
                  <a:pt x="130" y="85"/>
                  <a:pt x="121" y="87"/>
                </a:cubicBezTo>
                <a:cubicBezTo>
                  <a:pt x="120" y="91"/>
                  <a:pt x="119" y="95"/>
                  <a:pt x="118" y="100"/>
                </a:cubicBezTo>
                <a:cubicBezTo>
                  <a:pt x="115" y="100"/>
                  <a:pt x="112" y="100"/>
                  <a:pt x="109" y="100"/>
                </a:cubicBezTo>
                <a:cubicBezTo>
                  <a:pt x="108" y="91"/>
                  <a:pt x="104" y="88"/>
                  <a:pt x="97" y="86"/>
                </a:cubicBezTo>
                <a:cubicBezTo>
                  <a:pt x="84" y="86"/>
                  <a:pt x="84" y="86"/>
                  <a:pt x="84" y="86"/>
                </a:cubicBezTo>
                <a:cubicBezTo>
                  <a:pt x="84" y="165"/>
                  <a:pt x="84" y="165"/>
                  <a:pt x="84" y="165"/>
                </a:cubicBezTo>
                <a:cubicBezTo>
                  <a:pt x="86" y="172"/>
                  <a:pt x="89" y="176"/>
                  <a:pt x="98" y="178"/>
                </a:cubicBezTo>
                <a:cubicBezTo>
                  <a:pt x="98" y="180"/>
                  <a:pt x="98" y="183"/>
                  <a:pt x="98" y="186"/>
                </a:cubicBezTo>
                <a:cubicBezTo>
                  <a:pt x="94" y="188"/>
                  <a:pt x="89" y="189"/>
                  <a:pt x="85" y="189"/>
                </a:cubicBezTo>
                <a:cubicBezTo>
                  <a:pt x="83" y="199"/>
                  <a:pt x="78" y="204"/>
                  <a:pt x="69" y="204"/>
                </a:cubicBezTo>
                <a:cubicBezTo>
                  <a:pt x="69" y="204"/>
                  <a:pt x="69" y="204"/>
                  <a:pt x="69" y="204"/>
                </a:cubicBezTo>
                <a:cubicBezTo>
                  <a:pt x="69" y="204"/>
                  <a:pt x="69" y="204"/>
                  <a:pt x="69" y="204"/>
                </a:cubicBezTo>
                <a:cubicBezTo>
                  <a:pt x="68" y="204"/>
                  <a:pt x="68" y="204"/>
                  <a:pt x="68" y="204"/>
                </a:cubicBezTo>
                <a:cubicBezTo>
                  <a:pt x="67" y="204"/>
                  <a:pt x="67" y="204"/>
                  <a:pt x="67" y="204"/>
                </a:cubicBezTo>
                <a:cubicBezTo>
                  <a:pt x="67" y="204"/>
                  <a:pt x="67" y="204"/>
                  <a:pt x="67" y="20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8" name="Freeform 285"/>
          <p:cNvSpPr/>
          <p:nvPr/>
        </p:nvSpPr>
        <p:spPr bwMode="auto">
          <a:xfrm>
            <a:off x="5313363" y="4062413"/>
            <a:ext cx="177800" cy="160337"/>
          </a:xfrm>
          <a:custGeom>
            <a:avLst/>
            <a:gdLst>
              <a:gd name="T0" fmla="*/ 16 w 79"/>
              <a:gd name="T1" fmla="*/ 60 h 71"/>
              <a:gd name="T2" fmla="*/ 37 w 79"/>
              <a:gd name="T3" fmla="*/ 60 h 71"/>
              <a:gd name="T4" fmla="*/ 68 w 79"/>
              <a:gd name="T5" fmla="*/ 68 h 71"/>
              <a:gd name="T6" fmla="*/ 63 w 79"/>
              <a:gd name="T7" fmla="*/ 49 h 71"/>
              <a:gd name="T8" fmla="*/ 21 w 79"/>
              <a:gd name="T9" fmla="*/ 6 h 71"/>
              <a:gd name="T10" fmla="*/ 16 w 79"/>
              <a:gd name="T11" fmla="*/ 10 h 71"/>
              <a:gd name="T12" fmla="*/ 18 w 79"/>
              <a:gd name="T13" fmla="*/ 23 h 71"/>
              <a:gd name="T14" fmla="*/ 15 w 79"/>
              <a:gd name="T15" fmla="*/ 33 h 71"/>
              <a:gd name="T16" fmla="*/ 16 w 79"/>
              <a:gd name="T17" fmla="*/ 43 h 71"/>
              <a:gd name="T18" fmla="*/ 17 w 79"/>
              <a:gd name="T19" fmla="*/ 53 h 71"/>
              <a:gd name="T20" fmla="*/ 16 w 79"/>
              <a:gd name="T2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71">
                <a:moveTo>
                  <a:pt x="16" y="60"/>
                </a:moveTo>
                <a:cubicBezTo>
                  <a:pt x="16" y="60"/>
                  <a:pt x="28" y="56"/>
                  <a:pt x="37" y="60"/>
                </a:cubicBezTo>
                <a:cubicBezTo>
                  <a:pt x="37" y="60"/>
                  <a:pt x="63" y="71"/>
                  <a:pt x="68" y="68"/>
                </a:cubicBezTo>
                <a:cubicBezTo>
                  <a:pt x="68" y="68"/>
                  <a:pt x="79" y="58"/>
                  <a:pt x="63" y="49"/>
                </a:cubicBezTo>
                <a:cubicBezTo>
                  <a:pt x="63" y="49"/>
                  <a:pt x="28" y="34"/>
                  <a:pt x="21" y="6"/>
                </a:cubicBezTo>
                <a:cubicBezTo>
                  <a:pt x="21" y="6"/>
                  <a:pt x="18" y="0"/>
                  <a:pt x="16" y="10"/>
                </a:cubicBezTo>
                <a:cubicBezTo>
                  <a:pt x="16" y="10"/>
                  <a:pt x="14" y="18"/>
                  <a:pt x="18" y="23"/>
                </a:cubicBezTo>
                <a:cubicBezTo>
                  <a:pt x="18" y="23"/>
                  <a:pt x="2" y="19"/>
                  <a:pt x="15" y="33"/>
                </a:cubicBezTo>
                <a:cubicBezTo>
                  <a:pt x="15" y="33"/>
                  <a:pt x="0" y="33"/>
                  <a:pt x="16" y="43"/>
                </a:cubicBezTo>
                <a:cubicBezTo>
                  <a:pt x="16" y="43"/>
                  <a:pt x="0" y="46"/>
                  <a:pt x="17" y="53"/>
                </a:cubicBezTo>
                <a:cubicBezTo>
                  <a:pt x="17" y="53"/>
                  <a:pt x="4" y="62"/>
                  <a:pt x="16"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39" name="Freeform 286"/>
          <p:cNvSpPr>
            <a:spLocks noEditPoints="1"/>
          </p:cNvSpPr>
          <p:nvPr/>
        </p:nvSpPr>
        <p:spPr bwMode="auto">
          <a:xfrm>
            <a:off x="5194300" y="4157663"/>
            <a:ext cx="407988" cy="438150"/>
          </a:xfrm>
          <a:custGeom>
            <a:avLst/>
            <a:gdLst>
              <a:gd name="T0" fmla="*/ 69 w 181"/>
              <a:gd name="T1" fmla="*/ 172 h 194"/>
              <a:gd name="T2" fmla="*/ 80 w 181"/>
              <a:gd name="T3" fmla="*/ 178 h 194"/>
              <a:gd name="T4" fmla="*/ 93 w 181"/>
              <a:gd name="T5" fmla="*/ 180 h 194"/>
              <a:gd name="T6" fmla="*/ 105 w 181"/>
              <a:gd name="T7" fmla="*/ 179 h 194"/>
              <a:gd name="T8" fmla="*/ 119 w 181"/>
              <a:gd name="T9" fmla="*/ 127 h 194"/>
              <a:gd name="T10" fmla="*/ 127 w 181"/>
              <a:gd name="T11" fmla="*/ 111 h 194"/>
              <a:gd name="T12" fmla="*/ 162 w 181"/>
              <a:gd name="T13" fmla="*/ 47 h 194"/>
              <a:gd name="T14" fmla="*/ 181 w 181"/>
              <a:gd name="T15" fmla="*/ 9 h 194"/>
              <a:gd name="T16" fmla="*/ 169 w 181"/>
              <a:gd name="T17" fmla="*/ 8 h 194"/>
              <a:gd name="T18" fmla="*/ 157 w 181"/>
              <a:gd name="T19" fmla="*/ 1 h 194"/>
              <a:gd name="T20" fmla="*/ 128 w 181"/>
              <a:gd name="T21" fmla="*/ 25 h 194"/>
              <a:gd name="T22" fmla="*/ 109 w 181"/>
              <a:gd name="T23" fmla="*/ 32 h 194"/>
              <a:gd name="T24" fmla="*/ 71 w 181"/>
              <a:gd name="T25" fmla="*/ 21 h 194"/>
              <a:gd name="T26" fmla="*/ 25 w 181"/>
              <a:gd name="T27" fmla="*/ 20 h 194"/>
              <a:gd name="T28" fmla="*/ 32 w 181"/>
              <a:gd name="T29" fmla="*/ 31 h 194"/>
              <a:gd name="T30" fmla="*/ 46 w 181"/>
              <a:gd name="T31" fmla="*/ 41 h 194"/>
              <a:gd name="T32" fmla="*/ 55 w 181"/>
              <a:gd name="T33" fmla="*/ 51 h 194"/>
              <a:gd name="T34" fmla="*/ 65 w 181"/>
              <a:gd name="T35" fmla="*/ 58 h 194"/>
              <a:gd name="T36" fmla="*/ 75 w 181"/>
              <a:gd name="T37" fmla="*/ 64 h 194"/>
              <a:gd name="T38" fmla="*/ 82 w 181"/>
              <a:gd name="T39" fmla="*/ 71 h 194"/>
              <a:gd name="T40" fmla="*/ 91 w 181"/>
              <a:gd name="T41" fmla="*/ 75 h 194"/>
              <a:gd name="T42" fmla="*/ 100 w 181"/>
              <a:gd name="T43" fmla="*/ 80 h 194"/>
              <a:gd name="T44" fmla="*/ 108 w 181"/>
              <a:gd name="T45" fmla="*/ 87 h 194"/>
              <a:gd name="T46" fmla="*/ 101 w 181"/>
              <a:gd name="T47" fmla="*/ 108 h 194"/>
              <a:gd name="T48" fmla="*/ 54 w 181"/>
              <a:gd name="T49" fmla="*/ 153 h 194"/>
              <a:gd name="T50" fmla="*/ 59 w 181"/>
              <a:gd name="T51" fmla="*/ 165 h 194"/>
              <a:gd name="T52" fmla="*/ 69 w 181"/>
              <a:gd name="T53" fmla="*/ 172 h 194"/>
              <a:gd name="T54" fmla="*/ 159 w 181"/>
              <a:gd name="T55" fmla="*/ 9 h 194"/>
              <a:gd name="T56" fmla="*/ 162 w 181"/>
              <a:gd name="T57" fmla="*/ 12 h 194"/>
              <a:gd name="T58" fmla="*/ 159 w 181"/>
              <a:gd name="T59" fmla="*/ 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1" h="194">
                <a:moveTo>
                  <a:pt x="69" y="172"/>
                </a:moveTo>
                <a:cubicBezTo>
                  <a:pt x="68" y="187"/>
                  <a:pt x="80" y="178"/>
                  <a:pt x="80" y="178"/>
                </a:cubicBezTo>
                <a:cubicBezTo>
                  <a:pt x="84" y="193"/>
                  <a:pt x="93" y="180"/>
                  <a:pt x="93" y="180"/>
                </a:cubicBezTo>
                <a:cubicBezTo>
                  <a:pt x="101" y="194"/>
                  <a:pt x="105" y="179"/>
                  <a:pt x="105" y="179"/>
                </a:cubicBezTo>
                <a:cubicBezTo>
                  <a:pt x="117" y="149"/>
                  <a:pt x="119" y="127"/>
                  <a:pt x="119" y="127"/>
                </a:cubicBezTo>
                <a:cubicBezTo>
                  <a:pt x="120" y="113"/>
                  <a:pt x="127" y="111"/>
                  <a:pt x="127" y="111"/>
                </a:cubicBezTo>
                <a:cubicBezTo>
                  <a:pt x="170" y="88"/>
                  <a:pt x="162" y="47"/>
                  <a:pt x="162" y="47"/>
                </a:cubicBezTo>
                <a:cubicBezTo>
                  <a:pt x="157" y="18"/>
                  <a:pt x="181" y="9"/>
                  <a:pt x="181" y="9"/>
                </a:cubicBezTo>
                <a:cubicBezTo>
                  <a:pt x="177" y="8"/>
                  <a:pt x="169" y="8"/>
                  <a:pt x="169" y="8"/>
                </a:cubicBezTo>
                <a:cubicBezTo>
                  <a:pt x="164" y="0"/>
                  <a:pt x="157" y="1"/>
                  <a:pt x="157" y="1"/>
                </a:cubicBezTo>
                <a:cubicBezTo>
                  <a:pt x="147" y="1"/>
                  <a:pt x="128" y="25"/>
                  <a:pt x="128" y="25"/>
                </a:cubicBezTo>
                <a:cubicBezTo>
                  <a:pt x="118" y="37"/>
                  <a:pt x="109" y="32"/>
                  <a:pt x="109" y="32"/>
                </a:cubicBezTo>
                <a:cubicBezTo>
                  <a:pt x="82" y="18"/>
                  <a:pt x="71" y="21"/>
                  <a:pt x="71" y="21"/>
                </a:cubicBezTo>
                <a:cubicBezTo>
                  <a:pt x="45" y="28"/>
                  <a:pt x="25" y="20"/>
                  <a:pt x="25" y="20"/>
                </a:cubicBezTo>
                <a:cubicBezTo>
                  <a:pt x="0" y="16"/>
                  <a:pt x="32" y="31"/>
                  <a:pt x="32" y="31"/>
                </a:cubicBezTo>
                <a:cubicBezTo>
                  <a:pt x="14" y="37"/>
                  <a:pt x="46" y="41"/>
                  <a:pt x="46" y="41"/>
                </a:cubicBezTo>
                <a:cubicBezTo>
                  <a:pt x="26" y="53"/>
                  <a:pt x="55" y="51"/>
                  <a:pt x="55" y="51"/>
                </a:cubicBezTo>
                <a:cubicBezTo>
                  <a:pt x="35" y="62"/>
                  <a:pt x="65" y="58"/>
                  <a:pt x="65" y="58"/>
                </a:cubicBezTo>
                <a:cubicBezTo>
                  <a:pt x="51" y="73"/>
                  <a:pt x="75" y="64"/>
                  <a:pt x="75" y="64"/>
                </a:cubicBezTo>
                <a:cubicBezTo>
                  <a:pt x="62" y="82"/>
                  <a:pt x="82" y="71"/>
                  <a:pt x="82" y="71"/>
                </a:cubicBezTo>
                <a:cubicBezTo>
                  <a:pt x="75" y="89"/>
                  <a:pt x="91" y="75"/>
                  <a:pt x="91" y="75"/>
                </a:cubicBezTo>
                <a:cubicBezTo>
                  <a:pt x="82" y="92"/>
                  <a:pt x="100" y="80"/>
                  <a:pt x="100" y="80"/>
                </a:cubicBezTo>
                <a:cubicBezTo>
                  <a:pt x="93" y="99"/>
                  <a:pt x="108" y="87"/>
                  <a:pt x="108" y="87"/>
                </a:cubicBezTo>
                <a:cubicBezTo>
                  <a:pt x="101" y="93"/>
                  <a:pt x="101" y="108"/>
                  <a:pt x="101" y="108"/>
                </a:cubicBezTo>
                <a:cubicBezTo>
                  <a:pt x="104" y="121"/>
                  <a:pt x="54" y="153"/>
                  <a:pt x="54" y="153"/>
                </a:cubicBezTo>
                <a:cubicBezTo>
                  <a:pt x="42" y="165"/>
                  <a:pt x="59" y="165"/>
                  <a:pt x="59" y="165"/>
                </a:cubicBezTo>
                <a:cubicBezTo>
                  <a:pt x="52" y="179"/>
                  <a:pt x="69" y="172"/>
                  <a:pt x="69" y="172"/>
                </a:cubicBezTo>
                <a:close/>
                <a:moveTo>
                  <a:pt x="159" y="9"/>
                </a:moveTo>
                <a:cubicBezTo>
                  <a:pt x="159" y="9"/>
                  <a:pt x="164" y="8"/>
                  <a:pt x="162" y="12"/>
                </a:cubicBezTo>
                <a:cubicBezTo>
                  <a:pt x="162" y="12"/>
                  <a:pt x="158" y="13"/>
                  <a:pt x="159"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0" name="Freeform 287"/>
          <p:cNvSpPr/>
          <p:nvPr/>
        </p:nvSpPr>
        <p:spPr bwMode="auto">
          <a:xfrm>
            <a:off x="5870575" y="4092575"/>
            <a:ext cx="368300" cy="446088"/>
          </a:xfrm>
          <a:custGeom>
            <a:avLst/>
            <a:gdLst>
              <a:gd name="T0" fmla="*/ 137 w 163"/>
              <a:gd name="T1" fmla="*/ 99 h 198"/>
              <a:gd name="T2" fmla="*/ 148 w 163"/>
              <a:gd name="T3" fmla="*/ 94 h 198"/>
              <a:gd name="T4" fmla="*/ 155 w 163"/>
              <a:gd name="T5" fmla="*/ 96 h 198"/>
              <a:gd name="T6" fmla="*/ 160 w 163"/>
              <a:gd name="T7" fmla="*/ 96 h 198"/>
              <a:gd name="T8" fmla="*/ 159 w 163"/>
              <a:gd name="T9" fmla="*/ 98 h 198"/>
              <a:gd name="T10" fmla="*/ 152 w 163"/>
              <a:gd name="T11" fmla="*/ 105 h 198"/>
              <a:gd name="T12" fmla="*/ 152 w 163"/>
              <a:gd name="T13" fmla="*/ 118 h 198"/>
              <a:gd name="T14" fmla="*/ 146 w 163"/>
              <a:gd name="T15" fmla="*/ 133 h 198"/>
              <a:gd name="T16" fmla="*/ 125 w 163"/>
              <a:gd name="T17" fmla="*/ 153 h 198"/>
              <a:gd name="T18" fmla="*/ 114 w 163"/>
              <a:gd name="T19" fmla="*/ 157 h 198"/>
              <a:gd name="T20" fmla="*/ 103 w 163"/>
              <a:gd name="T21" fmla="*/ 158 h 198"/>
              <a:gd name="T22" fmla="*/ 97 w 163"/>
              <a:gd name="T23" fmla="*/ 181 h 198"/>
              <a:gd name="T24" fmla="*/ 93 w 163"/>
              <a:gd name="T25" fmla="*/ 192 h 198"/>
              <a:gd name="T26" fmla="*/ 87 w 163"/>
              <a:gd name="T27" fmla="*/ 196 h 198"/>
              <a:gd name="T28" fmla="*/ 85 w 163"/>
              <a:gd name="T29" fmla="*/ 193 h 198"/>
              <a:gd name="T30" fmla="*/ 81 w 163"/>
              <a:gd name="T31" fmla="*/ 195 h 198"/>
              <a:gd name="T32" fmla="*/ 78 w 163"/>
              <a:gd name="T33" fmla="*/ 195 h 198"/>
              <a:gd name="T34" fmla="*/ 74 w 163"/>
              <a:gd name="T35" fmla="*/ 197 h 198"/>
              <a:gd name="T36" fmla="*/ 74 w 163"/>
              <a:gd name="T37" fmla="*/ 195 h 198"/>
              <a:gd name="T38" fmla="*/ 68 w 163"/>
              <a:gd name="T39" fmla="*/ 194 h 198"/>
              <a:gd name="T40" fmla="*/ 68 w 163"/>
              <a:gd name="T41" fmla="*/ 190 h 198"/>
              <a:gd name="T42" fmla="*/ 66 w 163"/>
              <a:gd name="T43" fmla="*/ 189 h 198"/>
              <a:gd name="T44" fmla="*/ 65 w 163"/>
              <a:gd name="T45" fmla="*/ 185 h 198"/>
              <a:gd name="T46" fmla="*/ 66 w 163"/>
              <a:gd name="T47" fmla="*/ 179 h 198"/>
              <a:gd name="T48" fmla="*/ 72 w 163"/>
              <a:gd name="T49" fmla="*/ 172 h 198"/>
              <a:gd name="T50" fmla="*/ 81 w 163"/>
              <a:gd name="T51" fmla="*/ 163 h 198"/>
              <a:gd name="T52" fmla="*/ 103 w 163"/>
              <a:gd name="T53" fmla="*/ 139 h 198"/>
              <a:gd name="T54" fmla="*/ 72 w 163"/>
              <a:gd name="T55" fmla="*/ 136 h 198"/>
              <a:gd name="T56" fmla="*/ 69 w 163"/>
              <a:gd name="T57" fmla="*/ 128 h 198"/>
              <a:gd name="T58" fmla="*/ 47 w 163"/>
              <a:gd name="T59" fmla="*/ 122 h 198"/>
              <a:gd name="T60" fmla="*/ 47 w 163"/>
              <a:gd name="T61" fmla="*/ 118 h 198"/>
              <a:gd name="T62" fmla="*/ 31 w 163"/>
              <a:gd name="T63" fmla="*/ 104 h 198"/>
              <a:gd name="T64" fmla="*/ 20 w 163"/>
              <a:gd name="T65" fmla="*/ 93 h 198"/>
              <a:gd name="T66" fmla="*/ 12 w 163"/>
              <a:gd name="T67" fmla="*/ 81 h 198"/>
              <a:gd name="T68" fmla="*/ 4 w 163"/>
              <a:gd name="T69" fmla="*/ 66 h 198"/>
              <a:gd name="T70" fmla="*/ 28 w 163"/>
              <a:gd name="T71" fmla="*/ 80 h 198"/>
              <a:gd name="T72" fmla="*/ 48 w 163"/>
              <a:gd name="T73" fmla="*/ 91 h 198"/>
              <a:gd name="T74" fmla="*/ 62 w 163"/>
              <a:gd name="T75" fmla="*/ 96 h 198"/>
              <a:gd name="T76" fmla="*/ 75 w 163"/>
              <a:gd name="T77" fmla="*/ 102 h 198"/>
              <a:gd name="T78" fmla="*/ 73 w 163"/>
              <a:gd name="T79" fmla="*/ 87 h 198"/>
              <a:gd name="T80" fmla="*/ 65 w 163"/>
              <a:gd name="T81" fmla="*/ 62 h 198"/>
              <a:gd name="T82" fmla="*/ 63 w 163"/>
              <a:gd name="T83" fmla="*/ 43 h 198"/>
              <a:gd name="T84" fmla="*/ 66 w 163"/>
              <a:gd name="T85" fmla="*/ 26 h 198"/>
              <a:gd name="T86" fmla="*/ 68 w 163"/>
              <a:gd name="T87" fmla="*/ 12 h 198"/>
              <a:gd name="T88" fmla="*/ 71 w 163"/>
              <a:gd name="T89" fmla="*/ 1 h 198"/>
              <a:gd name="T90" fmla="*/ 75 w 163"/>
              <a:gd name="T91" fmla="*/ 8 h 198"/>
              <a:gd name="T92" fmla="*/ 82 w 163"/>
              <a:gd name="T93" fmla="*/ 26 h 198"/>
              <a:gd name="T94" fmla="*/ 88 w 163"/>
              <a:gd name="T95" fmla="*/ 36 h 198"/>
              <a:gd name="T96" fmla="*/ 93 w 163"/>
              <a:gd name="T97" fmla="*/ 45 h 198"/>
              <a:gd name="T98" fmla="*/ 97 w 163"/>
              <a:gd name="T99" fmla="*/ 56 h 198"/>
              <a:gd name="T100" fmla="*/ 96 w 163"/>
              <a:gd name="T101" fmla="*/ 67 h 198"/>
              <a:gd name="T102" fmla="*/ 101 w 163"/>
              <a:gd name="T103" fmla="*/ 88 h 198"/>
              <a:gd name="T104" fmla="*/ 103 w 163"/>
              <a:gd name="T105" fmla="*/ 93 h 198"/>
              <a:gd name="T106" fmla="*/ 108 w 163"/>
              <a:gd name="T107" fmla="*/ 100 h 198"/>
              <a:gd name="T108" fmla="*/ 131 w 163"/>
              <a:gd name="T109" fmla="*/ 106 h 198"/>
              <a:gd name="T110" fmla="*/ 137 w 163"/>
              <a:gd name="T111" fmla="*/ 9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3" h="198">
                <a:moveTo>
                  <a:pt x="137" y="99"/>
                </a:moveTo>
                <a:cubicBezTo>
                  <a:pt x="137" y="99"/>
                  <a:pt x="141" y="93"/>
                  <a:pt x="148" y="94"/>
                </a:cubicBezTo>
                <a:cubicBezTo>
                  <a:pt x="155" y="96"/>
                  <a:pt x="155" y="96"/>
                  <a:pt x="155" y="96"/>
                </a:cubicBezTo>
                <a:cubicBezTo>
                  <a:pt x="155" y="96"/>
                  <a:pt x="156" y="96"/>
                  <a:pt x="160" y="96"/>
                </a:cubicBezTo>
                <a:cubicBezTo>
                  <a:pt x="160" y="96"/>
                  <a:pt x="163" y="96"/>
                  <a:pt x="159" y="98"/>
                </a:cubicBezTo>
                <a:cubicBezTo>
                  <a:pt x="159" y="98"/>
                  <a:pt x="152" y="102"/>
                  <a:pt x="152" y="105"/>
                </a:cubicBezTo>
                <a:cubicBezTo>
                  <a:pt x="152" y="105"/>
                  <a:pt x="151" y="108"/>
                  <a:pt x="152" y="118"/>
                </a:cubicBezTo>
                <a:cubicBezTo>
                  <a:pt x="153" y="123"/>
                  <a:pt x="149" y="130"/>
                  <a:pt x="146" y="133"/>
                </a:cubicBezTo>
                <a:cubicBezTo>
                  <a:pt x="141" y="141"/>
                  <a:pt x="133" y="148"/>
                  <a:pt x="125" y="153"/>
                </a:cubicBezTo>
                <a:cubicBezTo>
                  <a:pt x="122" y="155"/>
                  <a:pt x="118" y="156"/>
                  <a:pt x="114" y="157"/>
                </a:cubicBezTo>
                <a:cubicBezTo>
                  <a:pt x="113" y="157"/>
                  <a:pt x="103" y="159"/>
                  <a:pt x="103" y="158"/>
                </a:cubicBezTo>
                <a:cubicBezTo>
                  <a:pt x="103" y="167"/>
                  <a:pt x="100" y="174"/>
                  <a:pt x="97" y="181"/>
                </a:cubicBezTo>
                <a:cubicBezTo>
                  <a:pt x="97" y="181"/>
                  <a:pt x="94" y="188"/>
                  <a:pt x="93" y="192"/>
                </a:cubicBezTo>
                <a:cubicBezTo>
                  <a:pt x="93" y="192"/>
                  <a:pt x="91" y="198"/>
                  <a:pt x="87" y="196"/>
                </a:cubicBezTo>
                <a:cubicBezTo>
                  <a:pt x="87" y="196"/>
                  <a:pt x="85" y="196"/>
                  <a:pt x="85" y="193"/>
                </a:cubicBezTo>
                <a:cubicBezTo>
                  <a:pt x="81" y="195"/>
                  <a:pt x="81" y="195"/>
                  <a:pt x="81" y="195"/>
                </a:cubicBezTo>
                <a:cubicBezTo>
                  <a:pt x="81" y="195"/>
                  <a:pt x="78" y="197"/>
                  <a:pt x="78" y="195"/>
                </a:cubicBezTo>
                <a:cubicBezTo>
                  <a:pt x="78" y="195"/>
                  <a:pt x="75" y="197"/>
                  <a:pt x="74" y="197"/>
                </a:cubicBezTo>
                <a:cubicBezTo>
                  <a:pt x="72" y="196"/>
                  <a:pt x="74" y="195"/>
                  <a:pt x="74" y="195"/>
                </a:cubicBezTo>
                <a:cubicBezTo>
                  <a:pt x="74" y="195"/>
                  <a:pt x="70" y="195"/>
                  <a:pt x="68" y="194"/>
                </a:cubicBezTo>
                <a:cubicBezTo>
                  <a:pt x="68" y="194"/>
                  <a:pt x="66" y="193"/>
                  <a:pt x="68" y="190"/>
                </a:cubicBezTo>
                <a:cubicBezTo>
                  <a:pt x="68" y="190"/>
                  <a:pt x="69" y="188"/>
                  <a:pt x="66" y="189"/>
                </a:cubicBezTo>
                <a:cubicBezTo>
                  <a:pt x="66" y="189"/>
                  <a:pt x="62" y="189"/>
                  <a:pt x="65" y="185"/>
                </a:cubicBezTo>
                <a:cubicBezTo>
                  <a:pt x="65" y="185"/>
                  <a:pt x="63" y="184"/>
                  <a:pt x="66" y="179"/>
                </a:cubicBezTo>
                <a:cubicBezTo>
                  <a:pt x="68" y="177"/>
                  <a:pt x="70" y="174"/>
                  <a:pt x="72" y="172"/>
                </a:cubicBezTo>
                <a:cubicBezTo>
                  <a:pt x="75" y="169"/>
                  <a:pt x="78" y="166"/>
                  <a:pt x="81" y="163"/>
                </a:cubicBezTo>
                <a:cubicBezTo>
                  <a:pt x="88" y="155"/>
                  <a:pt x="96" y="147"/>
                  <a:pt x="103" y="139"/>
                </a:cubicBezTo>
                <a:cubicBezTo>
                  <a:pt x="103" y="139"/>
                  <a:pt x="80" y="141"/>
                  <a:pt x="72" y="136"/>
                </a:cubicBezTo>
                <a:cubicBezTo>
                  <a:pt x="72" y="136"/>
                  <a:pt x="67" y="132"/>
                  <a:pt x="69" y="128"/>
                </a:cubicBezTo>
                <a:cubicBezTo>
                  <a:pt x="69" y="128"/>
                  <a:pt x="49" y="126"/>
                  <a:pt x="47" y="122"/>
                </a:cubicBezTo>
                <a:cubicBezTo>
                  <a:pt x="47" y="122"/>
                  <a:pt x="45" y="121"/>
                  <a:pt x="47" y="118"/>
                </a:cubicBezTo>
                <a:cubicBezTo>
                  <a:pt x="47" y="118"/>
                  <a:pt x="28" y="111"/>
                  <a:pt x="31" y="104"/>
                </a:cubicBezTo>
                <a:cubicBezTo>
                  <a:pt x="31" y="104"/>
                  <a:pt x="16" y="97"/>
                  <a:pt x="20" y="93"/>
                </a:cubicBezTo>
                <a:cubicBezTo>
                  <a:pt x="20" y="93"/>
                  <a:pt x="4" y="84"/>
                  <a:pt x="12" y="81"/>
                </a:cubicBezTo>
                <a:cubicBezTo>
                  <a:pt x="12" y="81"/>
                  <a:pt x="0" y="72"/>
                  <a:pt x="4" y="66"/>
                </a:cubicBezTo>
                <a:cubicBezTo>
                  <a:pt x="6" y="61"/>
                  <a:pt x="26" y="79"/>
                  <a:pt x="28" y="80"/>
                </a:cubicBezTo>
                <a:cubicBezTo>
                  <a:pt x="34" y="85"/>
                  <a:pt x="41" y="89"/>
                  <a:pt x="48" y="91"/>
                </a:cubicBezTo>
                <a:cubicBezTo>
                  <a:pt x="53" y="93"/>
                  <a:pt x="58" y="95"/>
                  <a:pt x="62" y="96"/>
                </a:cubicBezTo>
                <a:cubicBezTo>
                  <a:pt x="66" y="97"/>
                  <a:pt x="72" y="99"/>
                  <a:pt x="75" y="102"/>
                </a:cubicBezTo>
                <a:cubicBezTo>
                  <a:pt x="75" y="102"/>
                  <a:pt x="63" y="89"/>
                  <a:pt x="73" y="87"/>
                </a:cubicBezTo>
                <a:cubicBezTo>
                  <a:pt x="73" y="87"/>
                  <a:pt x="62" y="74"/>
                  <a:pt x="65" y="62"/>
                </a:cubicBezTo>
                <a:cubicBezTo>
                  <a:pt x="65" y="62"/>
                  <a:pt x="60" y="51"/>
                  <a:pt x="63" y="43"/>
                </a:cubicBezTo>
                <a:cubicBezTo>
                  <a:pt x="63" y="43"/>
                  <a:pt x="57" y="30"/>
                  <a:pt x="66" y="26"/>
                </a:cubicBezTo>
                <a:cubicBezTo>
                  <a:pt x="66" y="26"/>
                  <a:pt x="63" y="14"/>
                  <a:pt x="68" y="12"/>
                </a:cubicBezTo>
                <a:cubicBezTo>
                  <a:pt x="68" y="12"/>
                  <a:pt x="68" y="0"/>
                  <a:pt x="71" y="1"/>
                </a:cubicBezTo>
                <a:cubicBezTo>
                  <a:pt x="71" y="1"/>
                  <a:pt x="74" y="1"/>
                  <a:pt x="75" y="8"/>
                </a:cubicBezTo>
                <a:cubicBezTo>
                  <a:pt x="75" y="8"/>
                  <a:pt x="78" y="20"/>
                  <a:pt x="82" y="26"/>
                </a:cubicBezTo>
                <a:cubicBezTo>
                  <a:pt x="85" y="29"/>
                  <a:pt x="87" y="32"/>
                  <a:pt x="88" y="36"/>
                </a:cubicBezTo>
                <a:cubicBezTo>
                  <a:pt x="90" y="39"/>
                  <a:pt x="92" y="42"/>
                  <a:pt x="93" y="45"/>
                </a:cubicBezTo>
                <a:cubicBezTo>
                  <a:pt x="95" y="49"/>
                  <a:pt x="96" y="52"/>
                  <a:pt x="97" y="56"/>
                </a:cubicBezTo>
                <a:cubicBezTo>
                  <a:pt x="97" y="60"/>
                  <a:pt x="96" y="63"/>
                  <a:pt x="96" y="67"/>
                </a:cubicBezTo>
                <a:cubicBezTo>
                  <a:pt x="95" y="74"/>
                  <a:pt x="97" y="81"/>
                  <a:pt x="101" y="88"/>
                </a:cubicBezTo>
                <a:cubicBezTo>
                  <a:pt x="102" y="89"/>
                  <a:pt x="102" y="91"/>
                  <a:pt x="103" y="93"/>
                </a:cubicBezTo>
                <a:cubicBezTo>
                  <a:pt x="105" y="95"/>
                  <a:pt x="106" y="97"/>
                  <a:pt x="108" y="100"/>
                </a:cubicBezTo>
                <a:cubicBezTo>
                  <a:pt x="108" y="100"/>
                  <a:pt x="118" y="115"/>
                  <a:pt x="131" y="106"/>
                </a:cubicBezTo>
                <a:cubicBezTo>
                  <a:pt x="131" y="106"/>
                  <a:pt x="135" y="103"/>
                  <a:pt x="137" y="9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1" name="Freeform 288"/>
          <p:cNvSpPr>
            <a:spLocks noEditPoints="1"/>
          </p:cNvSpPr>
          <p:nvPr/>
        </p:nvSpPr>
        <p:spPr bwMode="auto">
          <a:xfrm>
            <a:off x="6437313" y="4113213"/>
            <a:ext cx="517525" cy="457200"/>
          </a:xfrm>
          <a:custGeom>
            <a:avLst/>
            <a:gdLst>
              <a:gd name="T0" fmla="*/ 230 w 230"/>
              <a:gd name="T1" fmla="*/ 145 h 203"/>
              <a:gd name="T2" fmla="*/ 228 w 230"/>
              <a:gd name="T3" fmla="*/ 146 h 203"/>
              <a:gd name="T4" fmla="*/ 220 w 230"/>
              <a:gd name="T5" fmla="*/ 142 h 203"/>
              <a:gd name="T6" fmla="*/ 187 w 230"/>
              <a:gd name="T7" fmla="*/ 146 h 203"/>
              <a:gd name="T8" fmla="*/ 142 w 230"/>
              <a:gd name="T9" fmla="*/ 169 h 203"/>
              <a:gd name="T10" fmla="*/ 182 w 230"/>
              <a:gd name="T11" fmla="*/ 184 h 203"/>
              <a:gd name="T12" fmla="*/ 188 w 230"/>
              <a:gd name="T13" fmla="*/ 203 h 203"/>
              <a:gd name="T14" fmla="*/ 184 w 230"/>
              <a:gd name="T15" fmla="*/ 201 h 203"/>
              <a:gd name="T16" fmla="*/ 181 w 230"/>
              <a:gd name="T17" fmla="*/ 200 h 203"/>
              <a:gd name="T18" fmla="*/ 178 w 230"/>
              <a:gd name="T19" fmla="*/ 197 h 203"/>
              <a:gd name="T20" fmla="*/ 140 w 230"/>
              <a:gd name="T21" fmla="*/ 188 h 203"/>
              <a:gd name="T22" fmla="*/ 122 w 230"/>
              <a:gd name="T23" fmla="*/ 139 h 203"/>
              <a:gd name="T24" fmla="*/ 86 w 230"/>
              <a:gd name="T25" fmla="*/ 117 h 203"/>
              <a:gd name="T26" fmla="*/ 70 w 230"/>
              <a:gd name="T27" fmla="*/ 167 h 203"/>
              <a:gd name="T28" fmla="*/ 68 w 230"/>
              <a:gd name="T29" fmla="*/ 170 h 203"/>
              <a:gd name="T30" fmla="*/ 69 w 230"/>
              <a:gd name="T31" fmla="*/ 168 h 203"/>
              <a:gd name="T32" fmla="*/ 30 w 230"/>
              <a:gd name="T33" fmla="*/ 133 h 203"/>
              <a:gd name="T34" fmla="*/ 28 w 230"/>
              <a:gd name="T35" fmla="*/ 129 h 203"/>
              <a:gd name="T36" fmla="*/ 27 w 230"/>
              <a:gd name="T37" fmla="*/ 125 h 203"/>
              <a:gd name="T38" fmla="*/ 0 w 230"/>
              <a:gd name="T39" fmla="*/ 132 h 203"/>
              <a:gd name="T40" fmla="*/ 27 w 230"/>
              <a:gd name="T41" fmla="*/ 125 h 203"/>
              <a:gd name="T42" fmla="*/ 21 w 230"/>
              <a:gd name="T43" fmla="*/ 109 h 203"/>
              <a:gd name="T44" fmla="*/ 34 w 230"/>
              <a:gd name="T45" fmla="*/ 72 h 203"/>
              <a:gd name="T46" fmla="*/ 36 w 230"/>
              <a:gd name="T47" fmla="*/ 72 h 203"/>
              <a:gd name="T48" fmla="*/ 82 w 230"/>
              <a:gd name="T49" fmla="*/ 96 h 203"/>
              <a:gd name="T50" fmla="*/ 83 w 230"/>
              <a:gd name="T51" fmla="*/ 82 h 203"/>
              <a:gd name="T52" fmla="*/ 71 w 230"/>
              <a:gd name="T53" fmla="*/ 82 h 203"/>
              <a:gd name="T54" fmla="*/ 67 w 230"/>
              <a:gd name="T55" fmla="*/ 78 h 203"/>
              <a:gd name="T56" fmla="*/ 60 w 230"/>
              <a:gd name="T57" fmla="*/ 73 h 203"/>
              <a:gd name="T58" fmla="*/ 54 w 230"/>
              <a:gd name="T59" fmla="*/ 52 h 203"/>
              <a:gd name="T60" fmla="*/ 55 w 230"/>
              <a:gd name="T61" fmla="*/ 40 h 203"/>
              <a:gd name="T62" fmla="*/ 69 w 230"/>
              <a:gd name="T63" fmla="*/ 32 h 203"/>
              <a:gd name="T64" fmla="*/ 81 w 230"/>
              <a:gd name="T65" fmla="*/ 23 h 203"/>
              <a:gd name="T66" fmla="*/ 87 w 230"/>
              <a:gd name="T67" fmla="*/ 29 h 203"/>
              <a:gd name="T68" fmla="*/ 99 w 230"/>
              <a:gd name="T69" fmla="*/ 43 h 203"/>
              <a:gd name="T70" fmla="*/ 103 w 230"/>
              <a:gd name="T71" fmla="*/ 54 h 203"/>
              <a:gd name="T72" fmla="*/ 103 w 230"/>
              <a:gd name="T73" fmla="*/ 60 h 203"/>
              <a:gd name="T74" fmla="*/ 100 w 230"/>
              <a:gd name="T75" fmla="*/ 64 h 203"/>
              <a:gd name="T76" fmla="*/ 110 w 230"/>
              <a:gd name="T77" fmla="*/ 45 h 203"/>
              <a:gd name="T78" fmla="*/ 123 w 230"/>
              <a:gd name="T79" fmla="*/ 17 h 203"/>
              <a:gd name="T80" fmla="*/ 127 w 230"/>
              <a:gd name="T81" fmla="*/ 9 h 203"/>
              <a:gd name="T82" fmla="*/ 136 w 230"/>
              <a:gd name="T83" fmla="*/ 34 h 203"/>
              <a:gd name="T84" fmla="*/ 155 w 230"/>
              <a:gd name="T85" fmla="*/ 17 h 203"/>
              <a:gd name="T86" fmla="*/ 147 w 230"/>
              <a:gd name="T87" fmla="*/ 47 h 203"/>
              <a:gd name="T88" fmla="*/ 157 w 230"/>
              <a:gd name="T89" fmla="*/ 51 h 203"/>
              <a:gd name="T90" fmla="*/ 138 w 230"/>
              <a:gd name="T91" fmla="*/ 68 h 203"/>
              <a:gd name="T92" fmla="*/ 148 w 230"/>
              <a:gd name="T93" fmla="*/ 77 h 203"/>
              <a:gd name="T94" fmla="*/ 130 w 230"/>
              <a:gd name="T95" fmla="*/ 102 h 203"/>
              <a:gd name="T96" fmla="*/ 182 w 230"/>
              <a:gd name="T97" fmla="*/ 128 h 203"/>
              <a:gd name="T98" fmla="*/ 223 w 230"/>
              <a:gd name="T99" fmla="*/ 130 h 203"/>
              <a:gd name="T100" fmla="*/ 59 w 230"/>
              <a:gd name="T101" fmla="*/ 161 h 203"/>
              <a:gd name="T102" fmla="*/ 65 w 230"/>
              <a:gd name="T103" fmla="*/ 124 h 203"/>
              <a:gd name="T104" fmla="*/ 36 w 230"/>
              <a:gd name="T105" fmla="*/ 131 h 203"/>
              <a:gd name="T106" fmla="*/ 59 w 230"/>
              <a:gd name="T107" fmla="*/ 161 h 203"/>
              <a:gd name="T108" fmla="*/ 25 w 230"/>
              <a:gd name="T109" fmla="*/ 108 h 203"/>
              <a:gd name="T110" fmla="*/ 42 w 230"/>
              <a:gd name="T111" fmla="*/ 1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2" name="Freeform 289"/>
          <p:cNvSpPr>
            <a:spLocks noEditPoints="1"/>
          </p:cNvSpPr>
          <p:nvPr/>
        </p:nvSpPr>
        <p:spPr bwMode="auto">
          <a:xfrm>
            <a:off x="6437313" y="4113213"/>
            <a:ext cx="517525" cy="457200"/>
          </a:xfrm>
          <a:custGeom>
            <a:avLst/>
            <a:gdLst>
              <a:gd name="T0" fmla="*/ 230 w 230"/>
              <a:gd name="T1" fmla="*/ 145 h 203"/>
              <a:gd name="T2" fmla="*/ 228 w 230"/>
              <a:gd name="T3" fmla="*/ 146 h 203"/>
              <a:gd name="T4" fmla="*/ 220 w 230"/>
              <a:gd name="T5" fmla="*/ 142 h 203"/>
              <a:gd name="T6" fmla="*/ 187 w 230"/>
              <a:gd name="T7" fmla="*/ 146 h 203"/>
              <a:gd name="T8" fmla="*/ 142 w 230"/>
              <a:gd name="T9" fmla="*/ 169 h 203"/>
              <a:gd name="T10" fmla="*/ 182 w 230"/>
              <a:gd name="T11" fmla="*/ 184 h 203"/>
              <a:gd name="T12" fmla="*/ 188 w 230"/>
              <a:gd name="T13" fmla="*/ 203 h 203"/>
              <a:gd name="T14" fmla="*/ 184 w 230"/>
              <a:gd name="T15" fmla="*/ 201 h 203"/>
              <a:gd name="T16" fmla="*/ 181 w 230"/>
              <a:gd name="T17" fmla="*/ 200 h 203"/>
              <a:gd name="T18" fmla="*/ 178 w 230"/>
              <a:gd name="T19" fmla="*/ 197 h 203"/>
              <a:gd name="T20" fmla="*/ 140 w 230"/>
              <a:gd name="T21" fmla="*/ 188 h 203"/>
              <a:gd name="T22" fmla="*/ 122 w 230"/>
              <a:gd name="T23" fmla="*/ 139 h 203"/>
              <a:gd name="T24" fmla="*/ 86 w 230"/>
              <a:gd name="T25" fmla="*/ 117 h 203"/>
              <a:gd name="T26" fmla="*/ 70 w 230"/>
              <a:gd name="T27" fmla="*/ 167 h 203"/>
              <a:gd name="T28" fmla="*/ 68 w 230"/>
              <a:gd name="T29" fmla="*/ 170 h 203"/>
              <a:gd name="T30" fmla="*/ 69 w 230"/>
              <a:gd name="T31" fmla="*/ 168 h 203"/>
              <a:gd name="T32" fmla="*/ 30 w 230"/>
              <a:gd name="T33" fmla="*/ 133 h 203"/>
              <a:gd name="T34" fmla="*/ 28 w 230"/>
              <a:gd name="T35" fmla="*/ 129 h 203"/>
              <a:gd name="T36" fmla="*/ 27 w 230"/>
              <a:gd name="T37" fmla="*/ 125 h 203"/>
              <a:gd name="T38" fmla="*/ 0 w 230"/>
              <a:gd name="T39" fmla="*/ 132 h 203"/>
              <a:gd name="T40" fmla="*/ 27 w 230"/>
              <a:gd name="T41" fmla="*/ 125 h 203"/>
              <a:gd name="T42" fmla="*/ 21 w 230"/>
              <a:gd name="T43" fmla="*/ 109 h 203"/>
              <a:gd name="T44" fmla="*/ 34 w 230"/>
              <a:gd name="T45" fmla="*/ 72 h 203"/>
              <a:gd name="T46" fmla="*/ 36 w 230"/>
              <a:gd name="T47" fmla="*/ 72 h 203"/>
              <a:gd name="T48" fmla="*/ 82 w 230"/>
              <a:gd name="T49" fmla="*/ 96 h 203"/>
              <a:gd name="T50" fmla="*/ 83 w 230"/>
              <a:gd name="T51" fmla="*/ 82 h 203"/>
              <a:gd name="T52" fmla="*/ 71 w 230"/>
              <a:gd name="T53" fmla="*/ 82 h 203"/>
              <a:gd name="T54" fmla="*/ 67 w 230"/>
              <a:gd name="T55" fmla="*/ 78 h 203"/>
              <a:gd name="T56" fmla="*/ 60 w 230"/>
              <a:gd name="T57" fmla="*/ 73 h 203"/>
              <a:gd name="T58" fmla="*/ 54 w 230"/>
              <a:gd name="T59" fmla="*/ 52 h 203"/>
              <a:gd name="T60" fmla="*/ 55 w 230"/>
              <a:gd name="T61" fmla="*/ 40 h 203"/>
              <a:gd name="T62" fmla="*/ 69 w 230"/>
              <a:gd name="T63" fmla="*/ 32 h 203"/>
              <a:gd name="T64" fmla="*/ 81 w 230"/>
              <a:gd name="T65" fmla="*/ 23 h 203"/>
              <a:gd name="T66" fmla="*/ 87 w 230"/>
              <a:gd name="T67" fmla="*/ 29 h 203"/>
              <a:gd name="T68" fmla="*/ 99 w 230"/>
              <a:gd name="T69" fmla="*/ 43 h 203"/>
              <a:gd name="T70" fmla="*/ 103 w 230"/>
              <a:gd name="T71" fmla="*/ 54 h 203"/>
              <a:gd name="T72" fmla="*/ 103 w 230"/>
              <a:gd name="T73" fmla="*/ 60 h 203"/>
              <a:gd name="T74" fmla="*/ 100 w 230"/>
              <a:gd name="T75" fmla="*/ 64 h 203"/>
              <a:gd name="T76" fmla="*/ 110 w 230"/>
              <a:gd name="T77" fmla="*/ 45 h 203"/>
              <a:gd name="T78" fmla="*/ 123 w 230"/>
              <a:gd name="T79" fmla="*/ 17 h 203"/>
              <a:gd name="T80" fmla="*/ 127 w 230"/>
              <a:gd name="T81" fmla="*/ 9 h 203"/>
              <a:gd name="T82" fmla="*/ 136 w 230"/>
              <a:gd name="T83" fmla="*/ 34 h 203"/>
              <a:gd name="T84" fmla="*/ 155 w 230"/>
              <a:gd name="T85" fmla="*/ 17 h 203"/>
              <a:gd name="T86" fmla="*/ 147 w 230"/>
              <a:gd name="T87" fmla="*/ 47 h 203"/>
              <a:gd name="T88" fmla="*/ 157 w 230"/>
              <a:gd name="T89" fmla="*/ 51 h 203"/>
              <a:gd name="T90" fmla="*/ 138 w 230"/>
              <a:gd name="T91" fmla="*/ 68 h 203"/>
              <a:gd name="T92" fmla="*/ 148 w 230"/>
              <a:gd name="T93" fmla="*/ 77 h 203"/>
              <a:gd name="T94" fmla="*/ 130 w 230"/>
              <a:gd name="T95" fmla="*/ 102 h 203"/>
              <a:gd name="T96" fmla="*/ 182 w 230"/>
              <a:gd name="T97" fmla="*/ 128 h 203"/>
              <a:gd name="T98" fmla="*/ 223 w 230"/>
              <a:gd name="T99" fmla="*/ 130 h 203"/>
              <a:gd name="T100" fmla="*/ 59 w 230"/>
              <a:gd name="T101" fmla="*/ 161 h 203"/>
              <a:gd name="T102" fmla="*/ 65 w 230"/>
              <a:gd name="T103" fmla="*/ 124 h 203"/>
              <a:gd name="T104" fmla="*/ 36 w 230"/>
              <a:gd name="T105" fmla="*/ 131 h 203"/>
              <a:gd name="T106" fmla="*/ 59 w 230"/>
              <a:gd name="T107" fmla="*/ 161 h 203"/>
              <a:gd name="T108" fmla="*/ 25 w 230"/>
              <a:gd name="T109" fmla="*/ 108 h 203"/>
              <a:gd name="T110" fmla="*/ 42 w 230"/>
              <a:gd name="T111" fmla="*/ 1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3" name="Freeform 290"/>
          <p:cNvSpPr>
            <a:spLocks noEditPoints="1"/>
          </p:cNvSpPr>
          <p:nvPr/>
        </p:nvSpPr>
        <p:spPr bwMode="auto">
          <a:xfrm>
            <a:off x="7188200" y="4132263"/>
            <a:ext cx="350838" cy="366712"/>
          </a:xfrm>
          <a:custGeom>
            <a:avLst/>
            <a:gdLst>
              <a:gd name="T0" fmla="*/ 133 w 156"/>
              <a:gd name="T1" fmla="*/ 31 h 162"/>
              <a:gd name="T2" fmla="*/ 133 w 156"/>
              <a:gd name="T3" fmla="*/ 21 h 162"/>
              <a:gd name="T4" fmla="*/ 132 w 156"/>
              <a:gd name="T5" fmla="*/ 7 h 162"/>
              <a:gd name="T6" fmla="*/ 136 w 156"/>
              <a:gd name="T7" fmla="*/ 9 h 162"/>
              <a:gd name="T8" fmla="*/ 143 w 156"/>
              <a:gd name="T9" fmla="*/ 24 h 162"/>
              <a:gd name="T10" fmla="*/ 135 w 156"/>
              <a:gd name="T11" fmla="*/ 37 h 162"/>
              <a:gd name="T12" fmla="*/ 111 w 156"/>
              <a:gd name="T13" fmla="*/ 68 h 162"/>
              <a:gd name="T14" fmla="*/ 116 w 156"/>
              <a:gd name="T15" fmla="*/ 81 h 162"/>
              <a:gd name="T16" fmla="*/ 112 w 156"/>
              <a:gd name="T17" fmla="*/ 85 h 162"/>
              <a:gd name="T18" fmla="*/ 113 w 156"/>
              <a:gd name="T19" fmla="*/ 89 h 162"/>
              <a:gd name="T20" fmla="*/ 114 w 156"/>
              <a:gd name="T21" fmla="*/ 93 h 162"/>
              <a:gd name="T22" fmla="*/ 124 w 156"/>
              <a:gd name="T23" fmla="*/ 94 h 162"/>
              <a:gd name="T24" fmla="*/ 129 w 156"/>
              <a:gd name="T25" fmla="*/ 88 h 162"/>
              <a:gd name="T26" fmla="*/ 132 w 156"/>
              <a:gd name="T27" fmla="*/ 79 h 162"/>
              <a:gd name="T28" fmla="*/ 116 w 156"/>
              <a:gd name="T29" fmla="*/ 63 h 162"/>
              <a:gd name="T30" fmla="*/ 156 w 156"/>
              <a:gd name="T31" fmla="*/ 162 h 162"/>
              <a:gd name="T32" fmla="*/ 129 w 156"/>
              <a:gd name="T33" fmla="*/ 128 h 162"/>
              <a:gd name="T34" fmla="*/ 106 w 156"/>
              <a:gd name="T35" fmla="*/ 119 h 162"/>
              <a:gd name="T36" fmla="*/ 106 w 156"/>
              <a:gd name="T37" fmla="*/ 112 h 162"/>
              <a:gd name="T38" fmla="*/ 99 w 156"/>
              <a:gd name="T39" fmla="*/ 110 h 162"/>
              <a:gd name="T40" fmla="*/ 110 w 156"/>
              <a:gd name="T41" fmla="*/ 100 h 162"/>
              <a:gd name="T42" fmla="*/ 112 w 156"/>
              <a:gd name="T43" fmla="*/ 97 h 162"/>
              <a:gd name="T44" fmla="*/ 128 w 156"/>
              <a:gd name="T45" fmla="*/ 98 h 162"/>
              <a:gd name="T46" fmla="*/ 140 w 156"/>
              <a:gd name="T47" fmla="*/ 87 h 162"/>
              <a:gd name="T48" fmla="*/ 143 w 156"/>
              <a:gd name="T49" fmla="*/ 71 h 162"/>
              <a:gd name="T50" fmla="*/ 143 w 156"/>
              <a:gd name="T51" fmla="*/ 46 h 162"/>
              <a:gd name="T52" fmla="*/ 148 w 156"/>
              <a:gd name="T53" fmla="*/ 39 h 162"/>
              <a:gd name="T54" fmla="*/ 135 w 156"/>
              <a:gd name="T55" fmla="*/ 53 h 162"/>
              <a:gd name="T56" fmla="*/ 122 w 156"/>
              <a:gd name="T57" fmla="*/ 49 h 162"/>
              <a:gd name="T58" fmla="*/ 61 w 156"/>
              <a:gd name="T59" fmla="*/ 42 h 162"/>
              <a:gd name="T60" fmla="*/ 87 w 156"/>
              <a:gd name="T61" fmla="*/ 36 h 162"/>
              <a:gd name="T62" fmla="*/ 111 w 156"/>
              <a:gd name="T63" fmla="*/ 29 h 162"/>
              <a:gd name="T64" fmla="*/ 93 w 156"/>
              <a:gd name="T65" fmla="*/ 10 h 162"/>
              <a:gd name="T66" fmla="*/ 63 w 156"/>
              <a:gd name="T67" fmla="*/ 12 h 162"/>
              <a:gd name="T68" fmla="*/ 51 w 156"/>
              <a:gd name="T69" fmla="*/ 28 h 162"/>
              <a:gd name="T70" fmla="*/ 44 w 156"/>
              <a:gd name="T71" fmla="*/ 41 h 162"/>
              <a:gd name="T72" fmla="*/ 23 w 156"/>
              <a:gd name="T73" fmla="*/ 48 h 162"/>
              <a:gd name="T74" fmla="*/ 36 w 156"/>
              <a:gd name="T75" fmla="*/ 56 h 162"/>
              <a:gd name="T76" fmla="*/ 46 w 156"/>
              <a:gd name="T77" fmla="*/ 64 h 162"/>
              <a:gd name="T78" fmla="*/ 48 w 156"/>
              <a:gd name="T79" fmla="*/ 80 h 162"/>
              <a:gd name="T80" fmla="*/ 57 w 156"/>
              <a:gd name="T81" fmla="*/ 97 h 162"/>
              <a:gd name="T82" fmla="*/ 72 w 156"/>
              <a:gd name="T83" fmla="*/ 108 h 162"/>
              <a:gd name="T84" fmla="*/ 87 w 156"/>
              <a:gd name="T85" fmla="*/ 115 h 162"/>
              <a:gd name="T86" fmla="*/ 87 w 156"/>
              <a:gd name="T87" fmla="*/ 124 h 162"/>
              <a:gd name="T88" fmla="*/ 91 w 156"/>
              <a:gd name="T89" fmla="*/ 134 h 162"/>
              <a:gd name="T90" fmla="*/ 96 w 156"/>
              <a:gd name="T91" fmla="*/ 154 h 162"/>
              <a:gd name="T92" fmla="*/ 93 w 156"/>
              <a:gd name="T93" fmla="*/ 155 h 162"/>
              <a:gd name="T94" fmla="*/ 67 w 156"/>
              <a:gd name="T95" fmla="*/ 122 h 162"/>
              <a:gd name="T96" fmla="*/ 45 w 156"/>
              <a:gd name="T97" fmla="*/ 116 h 162"/>
              <a:gd name="T98" fmla="*/ 3 w 156"/>
              <a:gd name="T99" fmla="*/ 144 h 162"/>
              <a:gd name="T100" fmla="*/ 112 w 156"/>
              <a:gd name="T101" fmla="*/ 162 h 162"/>
              <a:gd name="T102" fmla="*/ 105 w 156"/>
              <a:gd name="T103" fmla="*/ 125 h 162"/>
              <a:gd name="T104" fmla="*/ 114 w 156"/>
              <a:gd name="T105"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162">
                <a:moveTo>
                  <a:pt x="135" y="37"/>
                </a:moveTo>
                <a:cubicBezTo>
                  <a:pt x="133" y="35"/>
                  <a:pt x="132" y="33"/>
                  <a:pt x="133" y="31"/>
                </a:cubicBezTo>
                <a:cubicBezTo>
                  <a:pt x="134" y="30"/>
                  <a:pt x="134" y="28"/>
                  <a:pt x="135" y="26"/>
                </a:cubicBezTo>
                <a:cubicBezTo>
                  <a:pt x="135" y="24"/>
                  <a:pt x="135" y="22"/>
                  <a:pt x="133" y="21"/>
                </a:cubicBezTo>
                <a:cubicBezTo>
                  <a:pt x="131" y="19"/>
                  <a:pt x="130" y="18"/>
                  <a:pt x="130" y="16"/>
                </a:cubicBezTo>
                <a:cubicBezTo>
                  <a:pt x="129" y="12"/>
                  <a:pt x="130" y="9"/>
                  <a:pt x="132" y="7"/>
                </a:cubicBezTo>
                <a:cubicBezTo>
                  <a:pt x="135" y="6"/>
                  <a:pt x="137" y="3"/>
                  <a:pt x="139" y="0"/>
                </a:cubicBezTo>
                <a:cubicBezTo>
                  <a:pt x="140" y="4"/>
                  <a:pt x="139" y="7"/>
                  <a:pt x="136" y="9"/>
                </a:cubicBezTo>
                <a:cubicBezTo>
                  <a:pt x="134" y="12"/>
                  <a:pt x="135" y="15"/>
                  <a:pt x="137" y="17"/>
                </a:cubicBezTo>
                <a:cubicBezTo>
                  <a:pt x="140" y="20"/>
                  <a:pt x="142" y="22"/>
                  <a:pt x="143" y="24"/>
                </a:cubicBezTo>
                <a:cubicBezTo>
                  <a:pt x="145" y="27"/>
                  <a:pt x="144" y="29"/>
                  <a:pt x="141" y="31"/>
                </a:cubicBezTo>
                <a:cubicBezTo>
                  <a:pt x="138" y="32"/>
                  <a:pt x="136" y="34"/>
                  <a:pt x="135" y="37"/>
                </a:cubicBezTo>
                <a:close/>
                <a:moveTo>
                  <a:pt x="116" y="63"/>
                </a:moveTo>
                <a:cubicBezTo>
                  <a:pt x="115" y="63"/>
                  <a:pt x="113" y="65"/>
                  <a:pt x="111" y="68"/>
                </a:cubicBezTo>
                <a:cubicBezTo>
                  <a:pt x="112" y="69"/>
                  <a:pt x="113" y="72"/>
                  <a:pt x="115" y="75"/>
                </a:cubicBezTo>
                <a:cubicBezTo>
                  <a:pt x="116" y="78"/>
                  <a:pt x="117" y="80"/>
                  <a:pt x="116" y="81"/>
                </a:cubicBezTo>
                <a:cubicBezTo>
                  <a:pt x="116" y="82"/>
                  <a:pt x="116" y="83"/>
                  <a:pt x="114" y="83"/>
                </a:cubicBezTo>
                <a:cubicBezTo>
                  <a:pt x="113" y="83"/>
                  <a:pt x="112" y="84"/>
                  <a:pt x="112" y="85"/>
                </a:cubicBezTo>
                <a:cubicBezTo>
                  <a:pt x="111" y="86"/>
                  <a:pt x="111" y="87"/>
                  <a:pt x="112" y="88"/>
                </a:cubicBezTo>
                <a:cubicBezTo>
                  <a:pt x="112" y="89"/>
                  <a:pt x="113" y="89"/>
                  <a:pt x="113" y="89"/>
                </a:cubicBezTo>
                <a:cubicBezTo>
                  <a:pt x="113" y="89"/>
                  <a:pt x="113" y="90"/>
                  <a:pt x="113" y="91"/>
                </a:cubicBezTo>
                <a:cubicBezTo>
                  <a:pt x="113" y="92"/>
                  <a:pt x="113" y="93"/>
                  <a:pt x="114" y="93"/>
                </a:cubicBezTo>
                <a:cubicBezTo>
                  <a:pt x="115" y="93"/>
                  <a:pt x="117" y="93"/>
                  <a:pt x="120" y="94"/>
                </a:cubicBezTo>
                <a:cubicBezTo>
                  <a:pt x="123" y="95"/>
                  <a:pt x="125" y="95"/>
                  <a:pt x="124" y="94"/>
                </a:cubicBezTo>
                <a:cubicBezTo>
                  <a:pt x="123" y="92"/>
                  <a:pt x="123" y="90"/>
                  <a:pt x="124" y="90"/>
                </a:cubicBezTo>
                <a:cubicBezTo>
                  <a:pt x="126" y="89"/>
                  <a:pt x="127" y="89"/>
                  <a:pt x="129" y="88"/>
                </a:cubicBezTo>
                <a:cubicBezTo>
                  <a:pt x="131" y="88"/>
                  <a:pt x="132" y="87"/>
                  <a:pt x="133" y="86"/>
                </a:cubicBezTo>
                <a:cubicBezTo>
                  <a:pt x="134" y="85"/>
                  <a:pt x="134" y="82"/>
                  <a:pt x="132" y="79"/>
                </a:cubicBezTo>
                <a:cubicBezTo>
                  <a:pt x="129" y="72"/>
                  <a:pt x="130" y="66"/>
                  <a:pt x="136" y="61"/>
                </a:cubicBezTo>
                <a:cubicBezTo>
                  <a:pt x="132" y="62"/>
                  <a:pt x="125" y="62"/>
                  <a:pt x="116" y="63"/>
                </a:cubicBezTo>
                <a:close/>
                <a:moveTo>
                  <a:pt x="114" y="162"/>
                </a:moveTo>
                <a:cubicBezTo>
                  <a:pt x="156" y="162"/>
                  <a:pt x="156" y="162"/>
                  <a:pt x="156" y="162"/>
                </a:cubicBezTo>
                <a:cubicBezTo>
                  <a:pt x="153" y="156"/>
                  <a:pt x="150" y="149"/>
                  <a:pt x="146" y="141"/>
                </a:cubicBezTo>
                <a:cubicBezTo>
                  <a:pt x="142" y="133"/>
                  <a:pt x="136" y="129"/>
                  <a:pt x="129" y="128"/>
                </a:cubicBezTo>
                <a:cubicBezTo>
                  <a:pt x="123" y="127"/>
                  <a:pt x="119" y="126"/>
                  <a:pt x="117" y="125"/>
                </a:cubicBezTo>
                <a:cubicBezTo>
                  <a:pt x="114" y="123"/>
                  <a:pt x="111" y="121"/>
                  <a:pt x="106" y="119"/>
                </a:cubicBezTo>
                <a:cubicBezTo>
                  <a:pt x="105" y="119"/>
                  <a:pt x="105" y="118"/>
                  <a:pt x="106" y="116"/>
                </a:cubicBezTo>
                <a:cubicBezTo>
                  <a:pt x="107" y="114"/>
                  <a:pt x="107" y="112"/>
                  <a:pt x="106" y="112"/>
                </a:cubicBezTo>
                <a:cubicBezTo>
                  <a:pt x="105" y="112"/>
                  <a:pt x="103" y="111"/>
                  <a:pt x="101" y="111"/>
                </a:cubicBezTo>
                <a:cubicBezTo>
                  <a:pt x="99" y="110"/>
                  <a:pt x="98" y="109"/>
                  <a:pt x="99" y="110"/>
                </a:cubicBezTo>
                <a:cubicBezTo>
                  <a:pt x="103" y="111"/>
                  <a:pt x="106" y="111"/>
                  <a:pt x="109" y="109"/>
                </a:cubicBezTo>
                <a:cubicBezTo>
                  <a:pt x="112" y="108"/>
                  <a:pt x="112" y="105"/>
                  <a:pt x="110" y="100"/>
                </a:cubicBezTo>
                <a:cubicBezTo>
                  <a:pt x="110" y="100"/>
                  <a:pt x="110" y="99"/>
                  <a:pt x="111" y="99"/>
                </a:cubicBezTo>
                <a:cubicBezTo>
                  <a:pt x="112" y="98"/>
                  <a:pt x="112" y="98"/>
                  <a:pt x="112" y="97"/>
                </a:cubicBezTo>
                <a:cubicBezTo>
                  <a:pt x="114" y="98"/>
                  <a:pt x="118" y="99"/>
                  <a:pt x="121" y="100"/>
                </a:cubicBezTo>
                <a:cubicBezTo>
                  <a:pt x="125" y="101"/>
                  <a:pt x="127" y="101"/>
                  <a:pt x="128" y="98"/>
                </a:cubicBezTo>
                <a:cubicBezTo>
                  <a:pt x="130" y="93"/>
                  <a:pt x="132" y="90"/>
                  <a:pt x="134" y="92"/>
                </a:cubicBezTo>
                <a:cubicBezTo>
                  <a:pt x="136" y="93"/>
                  <a:pt x="138" y="91"/>
                  <a:pt x="140" y="87"/>
                </a:cubicBezTo>
                <a:cubicBezTo>
                  <a:pt x="141" y="82"/>
                  <a:pt x="141" y="79"/>
                  <a:pt x="139" y="78"/>
                </a:cubicBezTo>
                <a:cubicBezTo>
                  <a:pt x="138" y="77"/>
                  <a:pt x="139" y="75"/>
                  <a:pt x="143" y="71"/>
                </a:cubicBezTo>
                <a:cubicBezTo>
                  <a:pt x="150" y="63"/>
                  <a:pt x="150" y="56"/>
                  <a:pt x="144" y="50"/>
                </a:cubicBezTo>
                <a:cubicBezTo>
                  <a:pt x="142" y="48"/>
                  <a:pt x="142" y="47"/>
                  <a:pt x="143" y="46"/>
                </a:cubicBezTo>
                <a:cubicBezTo>
                  <a:pt x="143" y="46"/>
                  <a:pt x="144" y="45"/>
                  <a:pt x="145" y="44"/>
                </a:cubicBezTo>
                <a:cubicBezTo>
                  <a:pt x="147" y="43"/>
                  <a:pt x="147" y="41"/>
                  <a:pt x="148" y="39"/>
                </a:cubicBezTo>
                <a:cubicBezTo>
                  <a:pt x="149" y="37"/>
                  <a:pt x="149" y="34"/>
                  <a:pt x="147" y="30"/>
                </a:cubicBezTo>
                <a:cubicBezTo>
                  <a:pt x="135" y="37"/>
                  <a:pt x="131" y="45"/>
                  <a:pt x="135" y="53"/>
                </a:cubicBezTo>
                <a:cubicBezTo>
                  <a:pt x="133" y="52"/>
                  <a:pt x="132" y="51"/>
                  <a:pt x="131" y="51"/>
                </a:cubicBezTo>
                <a:cubicBezTo>
                  <a:pt x="129" y="51"/>
                  <a:pt x="126" y="50"/>
                  <a:pt x="122" y="49"/>
                </a:cubicBezTo>
                <a:cubicBezTo>
                  <a:pt x="111" y="46"/>
                  <a:pt x="100" y="44"/>
                  <a:pt x="88" y="43"/>
                </a:cubicBezTo>
                <a:cubicBezTo>
                  <a:pt x="76" y="42"/>
                  <a:pt x="67" y="41"/>
                  <a:pt x="61" y="42"/>
                </a:cubicBezTo>
                <a:cubicBezTo>
                  <a:pt x="61" y="36"/>
                  <a:pt x="61" y="36"/>
                  <a:pt x="61" y="36"/>
                </a:cubicBezTo>
                <a:cubicBezTo>
                  <a:pt x="66" y="34"/>
                  <a:pt x="75" y="34"/>
                  <a:pt x="87" y="36"/>
                </a:cubicBezTo>
                <a:cubicBezTo>
                  <a:pt x="99" y="37"/>
                  <a:pt x="107" y="39"/>
                  <a:pt x="111" y="41"/>
                </a:cubicBezTo>
                <a:cubicBezTo>
                  <a:pt x="112" y="42"/>
                  <a:pt x="112" y="38"/>
                  <a:pt x="111" y="29"/>
                </a:cubicBezTo>
                <a:cubicBezTo>
                  <a:pt x="109" y="21"/>
                  <a:pt x="107" y="15"/>
                  <a:pt x="103" y="13"/>
                </a:cubicBezTo>
                <a:cubicBezTo>
                  <a:pt x="101" y="12"/>
                  <a:pt x="98" y="11"/>
                  <a:pt x="93" y="10"/>
                </a:cubicBezTo>
                <a:cubicBezTo>
                  <a:pt x="89" y="10"/>
                  <a:pt x="84" y="10"/>
                  <a:pt x="78" y="10"/>
                </a:cubicBezTo>
                <a:cubicBezTo>
                  <a:pt x="73" y="10"/>
                  <a:pt x="68" y="11"/>
                  <a:pt x="63" y="12"/>
                </a:cubicBezTo>
                <a:cubicBezTo>
                  <a:pt x="58" y="13"/>
                  <a:pt x="55" y="14"/>
                  <a:pt x="53" y="16"/>
                </a:cubicBezTo>
                <a:cubicBezTo>
                  <a:pt x="50" y="19"/>
                  <a:pt x="50" y="23"/>
                  <a:pt x="51" y="28"/>
                </a:cubicBezTo>
                <a:cubicBezTo>
                  <a:pt x="52" y="34"/>
                  <a:pt x="52" y="38"/>
                  <a:pt x="51" y="41"/>
                </a:cubicBezTo>
                <a:cubicBezTo>
                  <a:pt x="50" y="41"/>
                  <a:pt x="48" y="41"/>
                  <a:pt x="44" y="41"/>
                </a:cubicBezTo>
                <a:cubicBezTo>
                  <a:pt x="40" y="42"/>
                  <a:pt x="36" y="43"/>
                  <a:pt x="32" y="44"/>
                </a:cubicBezTo>
                <a:cubicBezTo>
                  <a:pt x="28" y="45"/>
                  <a:pt x="25" y="46"/>
                  <a:pt x="23" y="48"/>
                </a:cubicBezTo>
                <a:cubicBezTo>
                  <a:pt x="21" y="50"/>
                  <a:pt x="21" y="51"/>
                  <a:pt x="24" y="54"/>
                </a:cubicBezTo>
                <a:cubicBezTo>
                  <a:pt x="27" y="56"/>
                  <a:pt x="31" y="57"/>
                  <a:pt x="36" y="56"/>
                </a:cubicBezTo>
                <a:cubicBezTo>
                  <a:pt x="42" y="56"/>
                  <a:pt x="46" y="56"/>
                  <a:pt x="48" y="57"/>
                </a:cubicBezTo>
                <a:cubicBezTo>
                  <a:pt x="47" y="60"/>
                  <a:pt x="46" y="62"/>
                  <a:pt x="46" y="64"/>
                </a:cubicBezTo>
                <a:cubicBezTo>
                  <a:pt x="46" y="66"/>
                  <a:pt x="46" y="68"/>
                  <a:pt x="46" y="70"/>
                </a:cubicBezTo>
                <a:cubicBezTo>
                  <a:pt x="46" y="74"/>
                  <a:pt x="47" y="77"/>
                  <a:pt x="48" y="80"/>
                </a:cubicBezTo>
                <a:cubicBezTo>
                  <a:pt x="50" y="82"/>
                  <a:pt x="51" y="85"/>
                  <a:pt x="53" y="88"/>
                </a:cubicBezTo>
                <a:cubicBezTo>
                  <a:pt x="55" y="92"/>
                  <a:pt x="56" y="95"/>
                  <a:pt x="57" y="97"/>
                </a:cubicBezTo>
                <a:cubicBezTo>
                  <a:pt x="57" y="98"/>
                  <a:pt x="58" y="100"/>
                  <a:pt x="59" y="104"/>
                </a:cubicBezTo>
                <a:cubicBezTo>
                  <a:pt x="59" y="105"/>
                  <a:pt x="64" y="107"/>
                  <a:pt x="72" y="108"/>
                </a:cubicBezTo>
                <a:cubicBezTo>
                  <a:pt x="81" y="109"/>
                  <a:pt x="86" y="111"/>
                  <a:pt x="88" y="112"/>
                </a:cubicBezTo>
                <a:cubicBezTo>
                  <a:pt x="88" y="113"/>
                  <a:pt x="88" y="114"/>
                  <a:pt x="87" y="115"/>
                </a:cubicBezTo>
                <a:cubicBezTo>
                  <a:pt x="85" y="117"/>
                  <a:pt x="85" y="118"/>
                  <a:pt x="85" y="119"/>
                </a:cubicBezTo>
                <a:cubicBezTo>
                  <a:pt x="85" y="121"/>
                  <a:pt x="86" y="123"/>
                  <a:pt x="87" y="124"/>
                </a:cubicBezTo>
                <a:cubicBezTo>
                  <a:pt x="89" y="126"/>
                  <a:pt x="90" y="128"/>
                  <a:pt x="90" y="129"/>
                </a:cubicBezTo>
                <a:cubicBezTo>
                  <a:pt x="90" y="129"/>
                  <a:pt x="91" y="131"/>
                  <a:pt x="91" y="134"/>
                </a:cubicBezTo>
                <a:cubicBezTo>
                  <a:pt x="92" y="137"/>
                  <a:pt x="93" y="140"/>
                  <a:pt x="94" y="144"/>
                </a:cubicBezTo>
                <a:cubicBezTo>
                  <a:pt x="95" y="147"/>
                  <a:pt x="96" y="151"/>
                  <a:pt x="96" y="154"/>
                </a:cubicBezTo>
                <a:cubicBezTo>
                  <a:pt x="97" y="157"/>
                  <a:pt x="98" y="159"/>
                  <a:pt x="98" y="159"/>
                </a:cubicBezTo>
                <a:cubicBezTo>
                  <a:pt x="97" y="161"/>
                  <a:pt x="96" y="159"/>
                  <a:pt x="93" y="155"/>
                </a:cubicBezTo>
                <a:cubicBezTo>
                  <a:pt x="89" y="151"/>
                  <a:pt x="85" y="145"/>
                  <a:pt x="81" y="139"/>
                </a:cubicBezTo>
                <a:cubicBezTo>
                  <a:pt x="76" y="133"/>
                  <a:pt x="72" y="128"/>
                  <a:pt x="67" y="122"/>
                </a:cubicBezTo>
                <a:cubicBezTo>
                  <a:pt x="62" y="116"/>
                  <a:pt x="58" y="113"/>
                  <a:pt x="54" y="112"/>
                </a:cubicBezTo>
                <a:cubicBezTo>
                  <a:pt x="52" y="112"/>
                  <a:pt x="49" y="113"/>
                  <a:pt x="45" y="116"/>
                </a:cubicBezTo>
                <a:cubicBezTo>
                  <a:pt x="41" y="119"/>
                  <a:pt x="34" y="124"/>
                  <a:pt x="25" y="130"/>
                </a:cubicBezTo>
                <a:cubicBezTo>
                  <a:pt x="13" y="137"/>
                  <a:pt x="6" y="142"/>
                  <a:pt x="3" y="144"/>
                </a:cubicBezTo>
                <a:cubicBezTo>
                  <a:pt x="1" y="146"/>
                  <a:pt x="0" y="152"/>
                  <a:pt x="0" y="162"/>
                </a:cubicBezTo>
                <a:cubicBezTo>
                  <a:pt x="112" y="162"/>
                  <a:pt x="112" y="162"/>
                  <a:pt x="112" y="162"/>
                </a:cubicBezTo>
                <a:cubicBezTo>
                  <a:pt x="112" y="157"/>
                  <a:pt x="111" y="150"/>
                  <a:pt x="109" y="141"/>
                </a:cubicBezTo>
                <a:cubicBezTo>
                  <a:pt x="106" y="132"/>
                  <a:pt x="105" y="126"/>
                  <a:pt x="105" y="125"/>
                </a:cubicBezTo>
                <a:cubicBezTo>
                  <a:pt x="108" y="127"/>
                  <a:pt x="110" y="133"/>
                  <a:pt x="111" y="142"/>
                </a:cubicBezTo>
                <a:cubicBezTo>
                  <a:pt x="112" y="150"/>
                  <a:pt x="113" y="157"/>
                  <a:pt x="114" y="16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4" name="Freeform 291"/>
          <p:cNvSpPr>
            <a:spLocks noEditPoints="1"/>
          </p:cNvSpPr>
          <p:nvPr/>
        </p:nvSpPr>
        <p:spPr bwMode="auto">
          <a:xfrm>
            <a:off x="7826375" y="4124325"/>
            <a:ext cx="338138" cy="382588"/>
          </a:xfrm>
          <a:custGeom>
            <a:avLst/>
            <a:gdLst>
              <a:gd name="T0" fmla="*/ 54 w 150"/>
              <a:gd name="T1" fmla="*/ 4 h 170"/>
              <a:gd name="T2" fmla="*/ 85 w 150"/>
              <a:gd name="T3" fmla="*/ 6 h 170"/>
              <a:gd name="T4" fmla="*/ 100 w 150"/>
              <a:gd name="T5" fmla="*/ 17 h 170"/>
              <a:gd name="T6" fmla="*/ 104 w 150"/>
              <a:gd name="T7" fmla="*/ 18 h 170"/>
              <a:gd name="T8" fmla="*/ 110 w 150"/>
              <a:gd name="T9" fmla="*/ 19 h 170"/>
              <a:gd name="T10" fmla="*/ 116 w 150"/>
              <a:gd name="T11" fmla="*/ 17 h 170"/>
              <a:gd name="T12" fmla="*/ 118 w 150"/>
              <a:gd name="T13" fmla="*/ 19 h 170"/>
              <a:gd name="T14" fmla="*/ 121 w 150"/>
              <a:gd name="T15" fmla="*/ 20 h 170"/>
              <a:gd name="T16" fmla="*/ 121 w 150"/>
              <a:gd name="T17" fmla="*/ 22 h 170"/>
              <a:gd name="T18" fmla="*/ 130 w 150"/>
              <a:gd name="T19" fmla="*/ 27 h 170"/>
              <a:gd name="T20" fmla="*/ 121 w 150"/>
              <a:gd name="T21" fmla="*/ 25 h 170"/>
              <a:gd name="T22" fmla="*/ 124 w 150"/>
              <a:gd name="T23" fmla="*/ 28 h 170"/>
              <a:gd name="T24" fmla="*/ 112 w 150"/>
              <a:gd name="T25" fmla="*/ 25 h 170"/>
              <a:gd name="T26" fmla="*/ 116 w 150"/>
              <a:gd name="T27" fmla="*/ 28 h 170"/>
              <a:gd name="T28" fmla="*/ 106 w 150"/>
              <a:gd name="T29" fmla="*/ 25 h 170"/>
              <a:gd name="T30" fmla="*/ 110 w 150"/>
              <a:gd name="T31" fmla="*/ 29 h 170"/>
              <a:gd name="T32" fmla="*/ 102 w 150"/>
              <a:gd name="T33" fmla="*/ 34 h 170"/>
              <a:gd name="T34" fmla="*/ 70 w 150"/>
              <a:gd name="T35" fmla="*/ 24 h 170"/>
              <a:gd name="T36" fmla="*/ 1 w 150"/>
              <a:gd name="T37" fmla="*/ 13 h 170"/>
              <a:gd name="T38" fmla="*/ 16 w 150"/>
              <a:gd name="T39" fmla="*/ 24 h 170"/>
              <a:gd name="T40" fmla="*/ 39 w 150"/>
              <a:gd name="T41" fmla="*/ 34 h 170"/>
              <a:gd name="T42" fmla="*/ 36 w 150"/>
              <a:gd name="T43" fmla="*/ 35 h 170"/>
              <a:gd name="T44" fmla="*/ 38 w 150"/>
              <a:gd name="T45" fmla="*/ 36 h 170"/>
              <a:gd name="T46" fmla="*/ 31 w 150"/>
              <a:gd name="T47" fmla="*/ 47 h 170"/>
              <a:gd name="T48" fmla="*/ 35 w 150"/>
              <a:gd name="T49" fmla="*/ 52 h 170"/>
              <a:gd name="T50" fmla="*/ 35 w 150"/>
              <a:gd name="T51" fmla="*/ 57 h 170"/>
              <a:gd name="T52" fmla="*/ 35 w 150"/>
              <a:gd name="T53" fmla="*/ 62 h 170"/>
              <a:gd name="T54" fmla="*/ 35 w 150"/>
              <a:gd name="T55" fmla="*/ 69 h 170"/>
              <a:gd name="T56" fmla="*/ 49 w 150"/>
              <a:gd name="T57" fmla="*/ 74 h 170"/>
              <a:gd name="T58" fmla="*/ 49 w 150"/>
              <a:gd name="T59" fmla="*/ 91 h 170"/>
              <a:gd name="T60" fmla="*/ 24 w 150"/>
              <a:gd name="T61" fmla="*/ 93 h 170"/>
              <a:gd name="T62" fmla="*/ 17 w 150"/>
              <a:gd name="T63" fmla="*/ 133 h 170"/>
              <a:gd name="T64" fmla="*/ 18 w 150"/>
              <a:gd name="T65" fmla="*/ 168 h 170"/>
              <a:gd name="T66" fmla="*/ 69 w 150"/>
              <a:gd name="T67" fmla="*/ 119 h 170"/>
              <a:gd name="T68" fmla="*/ 111 w 150"/>
              <a:gd name="T69" fmla="*/ 100 h 170"/>
              <a:gd name="T70" fmla="*/ 84 w 150"/>
              <a:gd name="T71" fmla="*/ 71 h 170"/>
              <a:gd name="T72" fmla="*/ 105 w 150"/>
              <a:gd name="T73" fmla="*/ 72 h 170"/>
              <a:gd name="T74" fmla="*/ 105 w 150"/>
              <a:gd name="T75" fmla="*/ 56 h 170"/>
              <a:gd name="T76" fmla="*/ 149 w 150"/>
              <a:gd name="T77" fmla="*/ 61 h 170"/>
              <a:gd name="T78" fmla="*/ 124 w 150"/>
              <a:gd name="T79" fmla="*/ 47 h 170"/>
              <a:gd name="T80" fmla="*/ 94 w 150"/>
              <a:gd name="T81" fmla="*/ 36 h 170"/>
              <a:gd name="T82" fmla="*/ 40 w 150"/>
              <a:gd name="T83" fmla="*/ 17 h 170"/>
              <a:gd name="T84" fmla="*/ 1 w 150"/>
              <a:gd name="T85" fmla="*/ 13 h 170"/>
              <a:gd name="T86" fmla="*/ 84 w 150"/>
              <a:gd name="T87" fmla="*/ 76 h 170"/>
              <a:gd name="T88" fmla="*/ 79 w 150"/>
              <a:gd name="T89" fmla="*/ 67 h 170"/>
              <a:gd name="T90" fmla="*/ 82 w 150"/>
              <a:gd name="T91" fmla="*/ 75 h 170"/>
              <a:gd name="T92" fmla="*/ 79 w 150"/>
              <a:gd name="T93" fmla="*/ 69 h 170"/>
              <a:gd name="T94" fmla="*/ 126 w 150"/>
              <a:gd name="T95" fmla="*/ 109 h 170"/>
              <a:gd name="T96" fmla="*/ 137 w 150"/>
              <a:gd name="T97" fmla="*/ 145 h 170"/>
              <a:gd name="T98" fmla="*/ 26 w 150"/>
              <a:gd name="T99" fmla="*/ 170 h 170"/>
              <a:gd name="T100" fmla="*/ 72 w 150"/>
              <a:gd name="T101" fmla="*/ 131 h 170"/>
              <a:gd name="T102" fmla="*/ 114 w 150"/>
              <a:gd name="T103" fmla="*/ 101 h 170"/>
              <a:gd name="T104" fmla="*/ 81 w 150"/>
              <a:gd name="T105" fmla="*/ 64 h 170"/>
              <a:gd name="T106" fmla="*/ 77 w 150"/>
              <a:gd name="T10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70">
                <a:moveTo>
                  <a:pt x="38" y="13"/>
                </a:moveTo>
                <a:cubicBezTo>
                  <a:pt x="42" y="10"/>
                  <a:pt x="47" y="7"/>
                  <a:pt x="54" y="4"/>
                </a:cubicBezTo>
                <a:cubicBezTo>
                  <a:pt x="61" y="1"/>
                  <a:pt x="68" y="0"/>
                  <a:pt x="75" y="0"/>
                </a:cubicBezTo>
                <a:cubicBezTo>
                  <a:pt x="80" y="0"/>
                  <a:pt x="83" y="2"/>
                  <a:pt x="85" y="6"/>
                </a:cubicBezTo>
                <a:cubicBezTo>
                  <a:pt x="87" y="10"/>
                  <a:pt x="91" y="13"/>
                  <a:pt x="97" y="14"/>
                </a:cubicBezTo>
                <a:cubicBezTo>
                  <a:pt x="99" y="14"/>
                  <a:pt x="100" y="15"/>
                  <a:pt x="100" y="17"/>
                </a:cubicBezTo>
                <a:cubicBezTo>
                  <a:pt x="100" y="19"/>
                  <a:pt x="100" y="20"/>
                  <a:pt x="100" y="21"/>
                </a:cubicBezTo>
                <a:cubicBezTo>
                  <a:pt x="100" y="21"/>
                  <a:pt x="101" y="20"/>
                  <a:pt x="104" y="18"/>
                </a:cubicBezTo>
                <a:cubicBezTo>
                  <a:pt x="107" y="16"/>
                  <a:pt x="110" y="16"/>
                  <a:pt x="114" y="16"/>
                </a:cubicBezTo>
                <a:cubicBezTo>
                  <a:pt x="112" y="17"/>
                  <a:pt x="111" y="18"/>
                  <a:pt x="110" y="19"/>
                </a:cubicBezTo>
                <a:cubicBezTo>
                  <a:pt x="109" y="20"/>
                  <a:pt x="108" y="20"/>
                  <a:pt x="108" y="21"/>
                </a:cubicBezTo>
                <a:cubicBezTo>
                  <a:pt x="110" y="19"/>
                  <a:pt x="113" y="17"/>
                  <a:pt x="116" y="17"/>
                </a:cubicBezTo>
                <a:cubicBezTo>
                  <a:pt x="119" y="17"/>
                  <a:pt x="120" y="17"/>
                  <a:pt x="120" y="18"/>
                </a:cubicBezTo>
                <a:cubicBezTo>
                  <a:pt x="120" y="18"/>
                  <a:pt x="119" y="18"/>
                  <a:pt x="118" y="19"/>
                </a:cubicBezTo>
                <a:cubicBezTo>
                  <a:pt x="117" y="19"/>
                  <a:pt x="116" y="19"/>
                  <a:pt x="115" y="20"/>
                </a:cubicBezTo>
                <a:cubicBezTo>
                  <a:pt x="117" y="19"/>
                  <a:pt x="119" y="19"/>
                  <a:pt x="121" y="20"/>
                </a:cubicBezTo>
                <a:cubicBezTo>
                  <a:pt x="124" y="20"/>
                  <a:pt x="125" y="21"/>
                  <a:pt x="126" y="22"/>
                </a:cubicBezTo>
                <a:cubicBezTo>
                  <a:pt x="123" y="21"/>
                  <a:pt x="121" y="21"/>
                  <a:pt x="121" y="22"/>
                </a:cubicBezTo>
                <a:cubicBezTo>
                  <a:pt x="121" y="22"/>
                  <a:pt x="122" y="22"/>
                  <a:pt x="124" y="23"/>
                </a:cubicBezTo>
                <a:cubicBezTo>
                  <a:pt x="126" y="23"/>
                  <a:pt x="128" y="25"/>
                  <a:pt x="130" y="27"/>
                </a:cubicBezTo>
                <a:cubicBezTo>
                  <a:pt x="128" y="27"/>
                  <a:pt x="126" y="26"/>
                  <a:pt x="124" y="26"/>
                </a:cubicBezTo>
                <a:cubicBezTo>
                  <a:pt x="122" y="25"/>
                  <a:pt x="121" y="25"/>
                  <a:pt x="121" y="25"/>
                </a:cubicBezTo>
                <a:cubicBezTo>
                  <a:pt x="120" y="26"/>
                  <a:pt x="121" y="26"/>
                  <a:pt x="122" y="27"/>
                </a:cubicBezTo>
                <a:cubicBezTo>
                  <a:pt x="122" y="27"/>
                  <a:pt x="123" y="28"/>
                  <a:pt x="124" y="28"/>
                </a:cubicBezTo>
                <a:cubicBezTo>
                  <a:pt x="123" y="29"/>
                  <a:pt x="121" y="29"/>
                  <a:pt x="119" y="28"/>
                </a:cubicBezTo>
                <a:cubicBezTo>
                  <a:pt x="117" y="28"/>
                  <a:pt x="114" y="26"/>
                  <a:pt x="112" y="25"/>
                </a:cubicBezTo>
                <a:cubicBezTo>
                  <a:pt x="112" y="26"/>
                  <a:pt x="112" y="26"/>
                  <a:pt x="113" y="27"/>
                </a:cubicBezTo>
                <a:cubicBezTo>
                  <a:pt x="114" y="27"/>
                  <a:pt x="115" y="28"/>
                  <a:pt x="116" y="28"/>
                </a:cubicBezTo>
                <a:cubicBezTo>
                  <a:pt x="114" y="29"/>
                  <a:pt x="112" y="29"/>
                  <a:pt x="110" y="28"/>
                </a:cubicBezTo>
                <a:cubicBezTo>
                  <a:pt x="108" y="27"/>
                  <a:pt x="107" y="26"/>
                  <a:pt x="106" y="25"/>
                </a:cubicBezTo>
                <a:cubicBezTo>
                  <a:pt x="106" y="25"/>
                  <a:pt x="106" y="26"/>
                  <a:pt x="107" y="27"/>
                </a:cubicBezTo>
                <a:cubicBezTo>
                  <a:pt x="107" y="28"/>
                  <a:pt x="108" y="29"/>
                  <a:pt x="110" y="29"/>
                </a:cubicBezTo>
                <a:cubicBezTo>
                  <a:pt x="108" y="30"/>
                  <a:pt x="105" y="29"/>
                  <a:pt x="101" y="26"/>
                </a:cubicBezTo>
                <a:cubicBezTo>
                  <a:pt x="102" y="29"/>
                  <a:pt x="102" y="31"/>
                  <a:pt x="102" y="34"/>
                </a:cubicBezTo>
                <a:cubicBezTo>
                  <a:pt x="101" y="36"/>
                  <a:pt x="100" y="37"/>
                  <a:pt x="99" y="36"/>
                </a:cubicBezTo>
                <a:cubicBezTo>
                  <a:pt x="91" y="32"/>
                  <a:pt x="81" y="28"/>
                  <a:pt x="70" y="24"/>
                </a:cubicBezTo>
                <a:cubicBezTo>
                  <a:pt x="58" y="21"/>
                  <a:pt x="48" y="17"/>
                  <a:pt x="38" y="13"/>
                </a:cubicBezTo>
                <a:close/>
                <a:moveTo>
                  <a:pt x="1" y="13"/>
                </a:moveTo>
                <a:cubicBezTo>
                  <a:pt x="0" y="15"/>
                  <a:pt x="2" y="16"/>
                  <a:pt x="5" y="18"/>
                </a:cubicBezTo>
                <a:cubicBezTo>
                  <a:pt x="8" y="20"/>
                  <a:pt x="12" y="22"/>
                  <a:pt x="16" y="24"/>
                </a:cubicBezTo>
                <a:cubicBezTo>
                  <a:pt x="20" y="26"/>
                  <a:pt x="25" y="28"/>
                  <a:pt x="29" y="29"/>
                </a:cubicBezTo>
                <a:cubicBezTo>
                  <a:pt x="34" y="31"/>
                  <a:pt x="37" y="32"/>
                  <a:pt x="39" y="34"/>
                </a:cubicBezTo>
                <a:cubicBezTo>
                  <a:pt x="38" y="35"/>
                  <a:pt x="38" y="35"/>
                  <a:pt x="38" y="35"/>
                </a:cubicBezTo>
                <a:cubicBezTo>
                  <a:pt x="38" y="35"/>
                  <a:pt x="37" y="35"/>
                  <a:pt x="36" y="35"/>
                </a:cubicBezTo>
                <a:cubicBezTo>
                  <a:pt x="36" y="35"/>
                  <a:pt x="36" y="35"/>
                  <a:pt x="35" y="35"/>
                </a:cubicBezTo>
                <a:cubicBezTo>
                  <a:pt x="37" y="36"/>
                  <a:pt x="38" y="36"/>
                  <a:pt x="38" y="36"/>
                </a:cubicBezTo>
                <a:cubicBezTo>
                  <a:pt x="38" y="39"/>
                  <a:pt x="37" y="41"/>
                  <a:pt x="34" y="42"/>
                </a:cubicBezTo>
                <a:cubicBezTo>
                  <a:pt x="32" y="44"/>
                  <a:pt x="31" y="45"/>
                  <a:pt x="31" y="47"/>
                </a:cubicBezTo>
                <a:cubicBezTo>
                  <a:pt x="31" y="48"/>
                  <a:pt x="31" y="48"/>
                  <a:pt x="32" y="49"/>
                </a:cubicBezTo>
                <a:cubicBezTo>
                  <a:pt x="33" y="49"/>
                  <a:pt x="34" y="50"/>
                  <a:pt x="35" y="52"/>
                </a:cubicBezTo>
                <a:cubicBezTo>
                  <a:pt x="36" y="53"/>
                  <a:pt x="35" y="54"/>
                  <a:pt x="34" y="54"/>
                </a:cubicBezTo>
                <a:cubicBezTo>
                  <a:pt x="33" y="55"/>
                  <a:pt x="33" y="56"/>
                  <a:pt x="35" y="57"/>
                </a:cubicBezTo>
                <a:cubicBezTo>
                  <a:pt x="35" y="58"/>
                  <a:pt x="34" y="59"/>
                  <a:pt x="34" y="60"/>
                </a:cubicBezTo>
                <a:cubicBezTo>
                  <a:pt x="34" y="60"/>
                  <a:pt x="34" y="61"/>
                  <a:pt x="35" y="62"/>
                </a:cubicBezTo>
                <a:cubicBezTo>
                  <a:pt x="36" y="63"/>
                  <a:pt x="36" y="63"/>
                  <a:pt x="36" y="63"/>
                </a:cubicBezTo>
                <a:cubicBezTo>
                  <a:pt x="36" y="64"/>
                  <a:pt x="36" y="65"/>
                  <a:pt x="35" y="69"/>
                </a:cubicBezTo>
                <a:cubicBezTo>
                  <a:pt x="34" y="72"/>
                  <a:pt x="36" y="73"/>
                  <a:pt x="40" y="74"/>
                </a:cubicBezTo>
                <a:cubicBezTo>
                  <a:pt x="44" y="75"/>
                  <a:pt x="47" y="75"/>
                  <a:pt x="49" y="74"/>
                </a:cubicBezTo>
                <a:cubicBezTo>
                  <a:pt x="49" y="77"/>
                  <a:pt x="49" y="79"/>
                  <a:pt x="50" y="81"/>
                </a:cubicBezTo>
                <a:cubicBezTo>
                  <a:pt x="50" y="83"/>
                  <a:pt x="50" y="86"/>
                  <a:pt x="49" y="91"/>
                </a:cubicBezTo>
                <a:cubicBezTo>
                  <a:pt x="49" y="92"/>
                  <a:pt x="46" y="91"/>
                  <a:pt x="40" y="88"/>
                </a:cubicBezTo>
                <a:cubicBezTo>
                  <a:pt x="35" y="85"/>
                  <a:pt x="29" y="87"/>
                  <a:pt x="24" y="93"/>
                </a:cubicBezTo>
                <a:cubicBezTo>
                  <a:pt x="20" y="97"/>
                  <a:pt x="18" y="103"/>
                  <a:pt x="18" y="110"/>
                </a:cubicBezTo>
                <a:cubicBezTo>
                  <a:pt x="17" y="118"/>
                  <a:pt x="17" y="126"/>
                  <a:pt x="17" y="133"/>
                </a:cubicBezTo>
                <a:cubicBezTo>
                  <a:pt x="17" y="141"/>
                  <a:pt x="18" y="148"/>
                  <a:pt x="19" y="155"/>
                </a:cubicBezTo>
                <a:cubicBezTo>
                  <a:pt x="19" y="162"/>
                  <a:pt x="19" y="166"/>
                  <a:pt x="18" y="168"/>
                </a:cubicBezTo>
                <a:cubicBezTo>
                  <a:pt x="30" y="159"/>
                  <a:pt x="39" y="150"/>
                  <a:pt x="47" y="141"/>
                </a:cubicBezTo>
                <a:cubicBezTo>
                  <a:pt x="55" y="133"/>
                  <a:pt x="62" y="125"/>
                  <a:pt x="69" y="119"/>
                </a:cubicBezTo>
                <a:cubicBezTo>
                  <a:pt x="76" y="113"/>
                  <a:pt x="83" y="108"/>
                  <a:pt x="89" y="104"/>
                </a:cubicBezTo>
                <a:cubicBezTo>
                  <a:pt x="96" y="101"/>
                  <a:pt x="103" y="99"/>
                  <a:pt x="111" y="100"/>
                </a:cubicBezTo>
                <a:cubicBezTo>
                  <a:pt x="110" y="99"/>
                  <a:pt x="105" y="97"/>
                  <a:pt x="97" y="93"/>
                </a:cubicBezTo>
                <a:cubicBezTo>
                  <a:pt x="89" y="90"/>
                  <a:pt x="85" y="82"/>
                  <a:pt x="84" y="71"/>
                </a:cubicBezTo>
                <a:cubicBezTo>
                  <a:pt x="87" y="73"/>
                  <a:pt x="91" y="75"/>
                  <a:pt x="95" y="75"/>
                </a:cubicBezTo>
                <a:cubicBezTo>
                  <a:pt x="99" y="74"/>
                  <a:pt x="102" y="73"/>
                  <a:pt x="105" y="72"/>
                </a:cubicBezTo>
                <a:cubicBezTo>
                  <a:pt x="108" y="70"/>
                  <a:pt x="109" y="67"/>
                  <a:pt x="110" y="65"/>
                </a:cubicBezTo>
                <a:cubicBezTo>
                  <a:pt x="110" y="62"/>
                  <a:pt x="109" y="59"/>
                  <a:pt x="105" y="56"/>
                </a:cubicBezTo>
                <a:cubicBezTo>
                  <a:pt x="121" y="62"/>
                  <a:pt x="132" y="64"/>
                  <a:pt x="139" y="64"/>
                </a:cubicBezTo>
                <a:cubicBezTo>
                  <a:pt x="145" y="64"/>
                  <a:pt x="149" y="63"/>
                  <a:pt x="149" y="61"/>
                </a:cubicBezTo>
                <a:cubicBezTo>
                  <a:pt x="150" y="59"/>
                  <a:pt x="147" y="57"/>
                  <a:pt x="142" y="55"/>
                </a:cubicBezTo>
                <a:cubicBezTo>
                  <a:pt x="137" y="52"/>
                  <a:pt x="131" y="49"/>
                  <a:pt x="124" y="47"/>
                </a:cubicBezTo>
                <a:cubicBezTo>
                  <a:pt x="118" y="44"/>
                  <a:pt x="111" y="42"/>
                  <a:pt x="105" y="40"/>
                </a:cubicBezTo>
                <a:cubicBezTo>
                  <a:pt x="99" y="38"/>
                  <a:pt x="96" y="37"/>
                  <a:pt x="94" y="36"/>
                </a:cubicBezTo>
                <a:cubicBezTo>
                  <a:pt x="89" y="34"/>
                  <a:pt x="81" y="31"/>
                  <a:pt x="71" y="27"/>
                </a:cubicBezTo>
                <a:cubicBezTo>
                  <a:pt x="61" y="24"/>
                  <a:pt x="51" y="20"/>
                  <a:pt x="40" y="17"/>
                </a:cubicBezTo>
                <a:cubicBezTo>
                  <a:pt x="30" y="13"/>
                  <a:pt x="21" y="11"/>
                  <a:pt x="14" y="10"/>
                </a:cubicBezTo>
                <a:cubicBezTo>
                  <a:pt x="6" y="8"/>
                  <a:pt x="2" y="9"/>
                  <a:pt x="1" y="13"/>
                </a:cubicBezTo>
                <a:close/>
                <a:moveTo>
                  <a:pt x="79" y="67"/>
                </a:moveTo>
                <a:cubicBezTo>
                  <a:pt x="84" y="76"/>
                  <a:pt x="84" y="76"/>
                  <a:pt x="84" y="76"/>
                </a:cubicBezTo>
                <a:cubicBezTo>
                  <a:pt x="74" y="76"/>
                  <a:pt x="74" y="76"/>
                  <a:pt x="74" y="76"/>
                </a:cubicBezTo>
                <a:cubicBezTo>
                  <a:pt x="79" y="67"/>
                  <a:pt x="79" y="67"/>
                  <a:pt x="79" y="67"/>
                </a:cubicBezTo>
                <a:close/>
                <a:moveTo>
                  <a:pt x="79" y="69"/>
                </a:moveTo>
                <a:cubicBezTo>
                  <a:pt x="82" y="75"/>
                  <a:pt x="82" y="75"/>
                  <a:pt x="82" y="75"/>
                </a:cubicBezTo>
                <a:cubicBezTo>
                  <a:pt x="76" y="75"/>
                  <a:pt x="76" y="75"/>
                  <a:pt x="76" y="75"/>
                </a:cubicBezTo>
                <a:cubicBezTo>
                  <a:pt x="79" y="69"/>
                  <a:pt x="79" y="69"/>
                  <a:pt x="79" y="69"/>
                </a:cubicBezTo>
                <a:close/>
                <a:moveTo>
                  <a:pt x="114" y="101"/>
                </a:moveTo>
                <a:cubicBezTo>
                  <a:pt x="120" y="102"/>
                  <a:pt x="123" y="105"/>
                  <a:pt x="126" y="109"/>
                </a:cubicBezTo>
                <a:cubicBezTo>
                  <a:pt x="128" y="113"/>
                  <a:pt x="130" y="118"/>
                  <a:pt x="132" y="124"/>
                </a:cubicBezTo>
                <a:cubicBezTo>
                  <a:pt x="133" y="130"/>
                  <a:pt x="135" y="137"/>
                  <a:pt x="137" y="145"/>
                </a:cubicBezTo>
                <a:cubicBezTo>
                  <a:pt x="139" y="153"/>
                  <a:pt x="142" y="161"/>
                  <a:pt x="147" y="170"/>
                </a:cubicBezTo>
                <a:cubicBezTo>
                  <a:pt x="26" y="170"/>
                  <a:pt x="26" y="170"/>
                  <a:pt x="26" y="170"/>
                </a:cubicBezTo>
                <a:cubicBezTo>
                  <a:pt x="35" y="167"/>
                  <a:pt x="43" y="162"/>
                  <a:pt x="50" y="154"/>
                </a:cubicBezTo>
                <a:cubicBezTo>
                  <a:pt x="58" y="146"/>
                  <a:pt x="65" y="138"/>
                  <a:pt x="72" y="131"/>
                </a:cubicBezTo>
                <a:cubicBezTo>
                  <a:pt x="79" y="123"/>
                  <a:pt x="86" y="116"/>
                  <a:pt x="92" y="110"/>
                </a:cubicBezTo>
                <a:cubicBezTo>
                  <a:pt x="99" y="104"/>
                  <a:pt x="107" y="101"/>
                  <a:pt x="114" y="101"/>
                </a:cubicBezTo>
                <a:close/>
                <a:moveTo>
                  <a:pt x="79" y="62"/>
                </a:moveTo>
                <a:cubicBezTo>
                  <a:pt x="80" y="62"/>
                  <a:pt x="81" y="63"/>
                  <a:pt x="81" y="64"/>
                </a:cubicBezTo>
                <a:cubicBezTo>
                  <a:pt x="81" y="65"/>
                  <a:pt x="80" y="66"/>
                  <a:pt x="79" y="66"/>
                </a:cubicBezTo>
                <a:cubicBezTo>
                  <a:pt x="78" y="66"/>
                  <a:pt x="77" y="65"/>
                  <a:pt x="77" y="64"/>
                </a:cubicBezTo>
                <a:cubicBezTo>
                  <a:pt x="77" y="63"/>
                  <a:pt x="78" y="62"/>
                  <a:pt x="79" y="6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5" name="Freeform 292"/>
          <p:cNvSpPr/>
          <p:nvPr/>
        </p:nvSpPr>
        <p:spPr bwMode="auto">
          <a:xfrm>
            <a:off x="5854700" y="284956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6" name="Freeform 293"/>
          <p:cNvSpPr/>
          <p:nvPr/>
        </p:nvSpPr>
        <p:spPr bwMode="auto">
          <a:xfrm>
            <a:off x="5854700" y="3067050"/>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7" name="Freeform 294"/>
          <p:cNvSpPr/>
          <p:nvPr/>
        </p:nvSpPr>
        <p:spPr bwMode="auto">
          <a:xfrm>
            <a:off x="5972175" y="2901950"/>
            <a:ext cx="185738" cy="85725"/>
          </a:xfrm>
          <a:custGeom>
            <a:avLst/>
            <a:gdLst>
              <a:gd name="T0" fmla="*/ 36 w 82"/>
              <a:gd name="T1" fmla="*/ 9 h 38"/>
              <a:gd name="T2" fmla="*/ 19 w 82"/>
              <a:gd name="T3" fmla="*/ 0 h 38"/>
              <a:gd name="T4" fmla="*/ 0 w 82"/>
              <a:gd name="T5" fmla="*/ 17 h 38"/>
              <a:gd name="T6" fmla="*/ 5 w 82"/>
              <a:gd name="T7" fmla="*/ 17 h 38"/>
              <a:gd name="T8" fmla="*/ 10 w 82"/>
              <a:gd name="T9" fmla="*/ 13 h 38"/>
              <a:gd name="T10" fmla="*/ 16 w 82"/>
              <a:gd name="T11" fmla="*/ 19 h 38"/>
              <a:gd name="T12" fmla="*/ 10 w 82"/>
              <a:gd name="T13" fmla="*/ 24 h 38"/>
              <a:gd name="T14" fmla="*/ 5 w 82"/>
              <a:gd name="T15" fmla="*/ 20 h 38"/>
              <a:gd name="T16" fmla="*/ 0 w 82"/>
              <a:gd name="T17" fmla="*/ 20 h 38"/>
              <a:gd name="T18" fmla="*/ 19 w 82"/>
              <a:gd name="T19" fmla="*/ 38 h 38"/>
              <a:gd name="T20" fmla="*/ 36 w 82"/>
              <a:gd name="T21" fmla="*/ 28 h 38"/>
              <a:gd name="T22" fmla="*/ 43 w 82"/>
              <a:gd name="T23" fmla="*/ 28 h 38"/>
              <a:gd name="T24" fmla="*/ 49 w 82"/>
              <a:gd name="T25" fmla="*/ 22 h 38"/>
              <a:gd name="T26" fmla="*/ 54 w 82"/>
              <a:gd name="T27" fmla="*/ 27 h 38"/>
              <a:gd name="T28" fmla="*/ 59 w 82"/>
              <a:gd name="T29" fmla="*/ 22 h 38"/>
              <a:gd name="T30" fmla="*/ 63 w 82"/>
              <a:gd name="T31" fmla="*/ 27 h 38"/>
              <a:gd name="T32" fmla="*/ 68 w 82"/>
              <a:gd name="T33" fmla="*/ 22 h 38"/>
              <a:gd name="T34" fmla="*/ 73 w 82"/>
              <a:gd name="T35" fmla="*/ 27 h 38"/>
              <a:gd name="T36" fmla="*/ 82 w 82"/>
              <a:gd name="T37" fmla="*/ 18 h 38"/>
              <a:gd name="T38" fmla="*/ 73 w 82"/>
              <a:gd name="T39" fmla="*/ 9 h 38"/>
              <a:gd name="T40" fmla="*/ 36 w 82"/>
              <a:gd name="T41"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38">
                <a:moveTo>
                  <a:pt x="36" y="9"/>
                </a:moveTo>
                <a:cubicBezTo>
                  <a:pt x="32" y="4"/>
                  <a:pt x="26" y="0"/>
                  <a:pt x="19" y="0"/>
                </a:cubicBezTo>
                <a:cubicBezTo>
                  <a:pt x="9" y="0"/>
                  <a:pt x="1" y="7"/>
                  <a:pt x="0" y="17"/>
                </a:cubicBezTo>
                <a:cubicBezTo>
                  <a:pt x="5" y="17"/>
                  <a:pt x="5" y="17"/>
                  <a:pt x="5" y="17"/>
                </a:cubicBezTo>
                <a:cubicBezTo>
                  <a:pt x="6" y="15"/>
                  <a:pt x="8" y="13"/>
                  <a:pt x="10" y="13"/>
                </a:cubicBezTo>
                <a:cubicBezTo>
                  <a:pt x="13" y="13"/>
                  <a:pt x="16" y="16"/>
                  <a:pt x="16" y="19"/>
                </a:cubicBezTo>
                <a:cubicBezTo>
                  <a:pt x="16" y="22"/>
                  <a:pt x="13" y="24"/>
                  <a:pt x="10" y="24"/>
                </a:cubicBezTo>
                <a:cubicBezTo>
                  <a:pt x="8" y="24"/>
                  <a:pt x="6" y="22"/>
                  <a:pt x="5" y="20"/>
                </a:cubicBezTo>
                <a:cubicBezTo>
                  <a:pt x="0" y="20"/>
                  <a:pt x="0" y="20"/>
                  <a:pt x="0" y="20"/>
                </a:cubicBezTo>
                <a:cubicBezTo>
                  <a:pt x="1" y="30"/>
                  <a:pt x="9" y="38"/>
                  <a:pt x="19" y="38"/>
                </a:cubicBezTo>
                <a:cubicBezTo>
                  <a:pt x="26" y="38"/>
                  <a:pt x="32" y="34"/>
                  <a:pt x="36" y="28"/>
                </a:cubicBezTo>
                <a:cubicBezTo>
                  <a:pt x="43" y="28"/>
                  <a:pt x="43" y="28"/>
                  <a:pt x="43" y="28"/>
                </a:cubicBezTo>
                <a:cubicBezTo>
                  <a:pt x="49" y="22"/>
                  <a:pt x="49" y="22"/>
                  <a:pt x="49" y="22"/>
                </a:cubicBezTo>
                <a:cubicBezTo>
                  <a:pt x="54" y="27"/>
                  <a:pt x="54" y="27"/>
                  <a:pt x="54" y="27"/>
                </a:cubicBezTo>
                <a:cubicBezTo>
                  <a:pt x="59" y="22"/>
                  <a:pt x="59" y="22"/>
                  <a:pt x="59" y="22"/>
                </a:cubicBezTo>
                <a:cubicBezTo>
                  <a:pt x="63" y="27"/>
                  <a:pt x="63" y="27"/>
                  <a:pt x="63" y="27"/>
                </a:cubicBezTo>
                <a:cubicBezTo>
                  <a:pt x="68" y="22"/>
                  <a:pt x="68" y="22"/>
                  <a:pt x="68" y="22"/>
                </a:cubicBezTo>
                <a:cubicBezTo>
                  <a:pt x="73" y="27"/>
                  <a:pt x="73" y="27"/>
                  <a:pt x="73" y="27"/>
                </a:cubicBezTo>
                <a:cubicBezTo>
                  <a:pt x="82" y="18"/>
                  <a:pt x="82" y="18"/>
                  <a:pt x="82" y="18"/>
                </a:cubicBezTo>
                <a:cubicBezTo>
                  <a:pt x="73" y="9"/>
                  <a:pt x="73" y="9"/>
                  <a:pt x="73" y="9"/>
                </a:cubicBezTo>
                <a:lnTo>
                  <a:pt x="36"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8" name="Freeform 295"/>
          <p:cNvSpPr/>
          <p:nvPr/>
        </p:nvSpPr>
        <p:spPr bwMode="auto">
          <a:xfrm>
            <a:off x="5989638" y="3078163"/>
            <a:ext cx="25400" cy="106362"/>
          </a:xfrm>
          <a:custGeom>
            <a:avLst/>
            <a:gdLst>
              <a:gd name="T0" fmla="*/ 6 w 11"/>
              <a:gd name="T1" fmla="*/ 47 h 47"/>
              <a:gd name="T2" fmla="*/ 11 w 11"/>
              <a:gd name="T3" fmla="*/ 47 h 47"/>
              <a:gd name="T4" fmla="*/ 11 w 11"/>
              <a:gd name="T5" fmla="*/ 0 h 47"/>
              <a:gd name="T6" fmla="*/ 6 w 11"/>
              <a:gd name="T7" fmla="*/ 0 h 47"/>
              <a:gd name="T8" fmla="*/ 0 w 11"/>
              <a:gd name="T9" fmla="*/ 7 h 47"/>
              <a:gd name="T10" fmla="*/ 0 w 11"/>
              <a:gd name="T11" fmla="*/ 40 h 47"/>
              <a:gd name="T12" fmla="*/ 6 w 1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1" h="47">
                <a:moveTo>
                  <a:pt x="6" y="47"/>
                </a:moveTo>
                <a:cubicBezTo>
                  <a:pt x="11" y="47"/>
                  <a:pt x="11" y="47"/>
                  <a:pt x="11" y="47"/>
                </a:cubicBezTo>
                <a:cubicBezTo>
                  <a:pt x="11" y="0"/>
                  <a:pt x="11" y="0"/>
                  <a:pt x="11" y="0"/>
                </a:cubicBezTo>
                <a:cubicBezTo>
                  <a:pt x="6" y="0"/>
                  <a:pt x="6" y="0"/>
                  <a:pt x="6" y="0"/>
                </a:cubicBezTo>
                <a:cubicBezTo>
                  <a:pt x="3" y="0"/>
                  <a:pt x="0" y="3"/>
                  <a:pt x="0" y="7"/>
                </a:cubicBezTo>
                <a:cubicBezTo>
                  <a:pt x="0" y="40"/>
                  <a:pt x="0" y="40"/>
                  <a:pt x="0" y="40"/>
                </a:cubicBezTo>
                <a:cubicBezTo>
                  <a:pt x="0" y="44"/>
                  <a:pt x="3" y="47"/>
                  <a:pt x="6" y="4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49" name="Freeform 296"/>
          <p:cNvSpPr/>
          <p:nvPr/>
        </p:nvSpPr>
        <p:spPr bwMode="auto">
          <a:xfrm>
            <a:off x="6115050" y="3078163"/>
            <a:ext cx="23813" cy="106362"/>
          </a:xfrm>
          <a:custGeom>
            <a:avLst/>
            <a:gdLst>
              <a:gd name="T0" fmla="*/ 11 w 11"/>
              <a:gd name="T1" fmla="*/ 40 h 47"/>
              <a:gd name="T2" fmla="*/ 11 w 11"/>
              <a:gd name="T3" fmla="*/ 7 h 47"/>
              <a:gd name="T4" fmla="*/ 5 w 11"/>
              <a:gd name="T5" fmla="*/ 0 h 47"/>
              <a:gd name="T6" fmla="*/ 0 w 11"/>
              <a:gd name="T7" fmla="*/ 0 h 47"/>
              <a:gd name="T8" fmla="*/ 0 w 11"/>
              <a:gd name="T9" fmla="*/ 47 h 47"/>
              <a:gd name="T10" fmla="*/ 5 w 11"/>
              <a:gd name="T11" fmla="*/ 47 h 47"/>
              <a:gd name="T12" fmla="*/ 11 w 11"/>
              <a:gd name="T13" fmla="*/ 40 h 47"/>
            </a:gdLst>
            <a:ahLst/>
            <a:cxnLst>
              <a:cxn ang="0">
                <a:pos x="T0" y="T1"/>
              </a:cxn>
              <a:cxn ang="0">
                <a:pos x="T2" y="T3"/>
              </a:cxn>
              <a:cxn ang="0">
                <a:pos x="T4" y="T5"/>
              </a:cxn>
              <a:cxn ang="0">
                <a:pos x="T6" y="T7"/>
              </a:cxn>
              <a:cxn ang="0">
                <a:pos x="T8" y="T9"/>
              </a:cxn>
              <a:cxn ang="0">
                <a:pos x="T10" y="T11"/>
              </a:cxn>
              <a:cxn ang="0">
                <a:pos x="T12" y="T13"/>
              </a:cxn>
            </a:cxnLst>
            <a:rect l="0" t="0" r="r" b="b"/>
            <a:pathLst>
              <a:path w="11" h="47">
                <a:moveTo>
                  <a:pt x="11" y="40"/>
                </a:moveTo>
                <a:cubicBezTo>
                  <a:pt x="11" y="7"/>
                  <a:pt x="11" y="7"/>
                  <a:pt x="11" y="7"/>
                </a:cubicBezTo>
                <a:cubicBezTo>
                  <a:pt x="11" y="3"/>
                  <a:pt x="8" y="0"/>
                  <a:pt x="5" y="0"/>
                </a:cubicBezTo>
                <a:cubicBezTo>
                  <a:pt x="0" y="0"/>
                  <a:pt x="0" y="0"/>
                  <a:pt x="0" y="0"/>
                </a:cubicBezTo>
                <a:cubicBezTo>
                  <a:pt x="0" y="47"/>
                  <a:pt x="0" y="47"/>
                  <a:pt x="0" y="47"/>
                </a:cubicBezTo>
                <a:cubicBezTo>
                  <a:pt x="5" y="47"/>
                  <a:pt x="5" y="47"/>
                  <a:pt x="5" y="47"/>
                </a:cubicBezTo>
                <a:cubicBezTo>
                  <a:pt x="8" y="47"/>
                  <a:pt x="11" y="44"/>
                  <a:pt x="11" y="4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0" name="Rectangle 297"/>
          <p:cNvSpPr>
            <a:spLocks noChangeArrowheads="1"/>
          </p:cNvSpPr>
          <p:nvPr/>
        </p:nvSpPr>
        <p:spPr bwMode="auto">
          <a:xfrm>
            <a:off x="6030913" y="3078163"/>
            <a:ext cx="68262" cy="1063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1" name="Freeform 298"/>
          <p:cNvSpPr/>
          <p:nvPr/>
        </p:nvSpPr>
        <p:spPr bwMode="auto">
          <a:xfrm>
            <a:off x="6030913" y="3040063"/>
            <a:ext cx="68262" cy="31750"/>
          </a:xfrm>
          <a:custGeom>
            <a:avLst/>
            <a:gdLst>
              <a:gd name="T0" fmla="*/ 0 w 30"/>
              <a:gd name="T1" fmla="*/ 12 h 14"/>
              <a:gd name="T2" fmla="*/ 0 w 30"/>
              <a:gd name="T3" fmla="*/ 14 h 14"/>
              <a:gd name="T4" fmla="*/ 7 w 30"/>
              <a:gd name="T5" fmla="*/ 14 h 14"/>
              <a:gd name="T6" fmla="*/ 7 w 30"/>
              <a:gd name="T7" fmla="*/ 12 h 14"/>
              <a:gd name="T8" fmla="*/ 7 w 30"/>
              <a:gd name="T9" fmla="*/ 8 h 14"/>
              <a:gd name="T10" fmla="*/ 8 w 30"/>
              <a:gd name="T11" fmla="*/ 7 h 14"/>
              <a:gd name="T12" fmla="*/ 22 w 30"/>
              <a:gd name="T13" fmla="*/ 7 h 14"/>
              <a:gd name="T14" fmla="*/ 23 w 30"/>
              <a:gd name="T15" fmla="*/ 8 h 14"/>
              <a:gd name="T16" fmla="*/ 23 w 30"/>
              <a:gd name="T17" fmla="*/ 12 h 14"/>
              <a:gd name="T18" fmla="*/ 23 w 30"/>
              <a:gd name="T19" fmla="*/ 14 h 14"/>
              <a:gd name="T20" fmla="*/ 30 w 30"/>
              <a:gd name="T21" fmla="*/ 14 h 14"/>
              <a:gd name="T22" fmla="*/ 30 w 30"/>
              <a:gd name="T23" fmla="*/ 12 h 14"/>
              <a:gd name="T24" fmla="*/ 30 w 30"/>
              <a:gd name="T25" fmla="*/ 8 h 14"/>
              <a:gd name="T26" fmla="*/ 30 w 30"/>
              <a:gd name="T27" fmla="*/ 6 h 14"/>
              <a:gd name="T28" fmla="*/ 22 w 30"/>
              <a:gd name="T29" fmla="*/ 0 h 14"/>
              <a:gd name="T30" fmla="*/ 8 w 30"/>
              <a:gd name="T31" fmla="*/ 0 h 14"/>
              <a:gd name="T32" fmla="*/ 0 w 30"/>
              <a:gd name="T33" fmla="*/ 6 h 14"/>
              <a:gd name="T34" fmla="*/ 0 w 30"/>
              <a:gd name="T35" fmla="*/ 8 h 14"/>
              <a:gd name="T36" fmla="*/ 0 w 30"/>
              <a:gd name="T3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4">
                <a:moveTo>
                  <a:pt x="0" y="12"/>
                </a:moveTo>
                <a:cubicBezTo>
                  <a:pt x="0" y="14"/>
                  <a:pt x="0" y="14"/>
                  <a:pt x="0" y="14"/>
                </a:cubicBezTo>
                <a:cubicBezTo>
                  <a:pt x="7" y="14"/>
                  <a:pt x="7" y="14"/>
                  <a:pt x="7" y="14"/>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4"/>
                  <a:pt x="23" y="14"/>
                  <a:pt x="23" y="14"/>
                </a:cubicBezTo>
                <a:cubicBezTo>
                  <a:pt x="30" y="14"/>
                  <a:pt x="30" y="14"/>
                  <a:pt x="30" y="14"/>
                </a:cubicBezTo>
                <a:cubicBezTo>
                  <a:pt x="30" y="12"/>
                  <a:pt x="30" y="12"/>
                  <a:pt x="30" y="12"/>
                </a:cubicBezTo>
                <a:cubicBezTo>
                  <a:pt x="30" y="8"/>
                  <a:pt x="30" y="8"/>
                  <a:pt x="30" y="8"/>
                </a:cubicBezTo>
                <a:cubicBezTo>
                  <a:pt x="30" y="7"/>
                  <a:pt x="30" y="7"/>
                  <a:pt x="30" y="6"/>
                </a:cubicBezTo>
                <a:cubicBezTo>
                  <a:pt x="29" y="3"/>
                  <a:pt x="26" y="0"/>
                  <a:pt x="22" y="0"/>
                </a:cubicBezTo>
                <a:cubicBezTo>
                  <a:pt x="8" y="0"/>
                  <a:pt x="8" y="0"/>
                  <a:pt x="8" y="0"/>
                </a:cubicBezTo>
                <a:cubicBezTo>
                  <a:pt x="4" y="0"/>
                  <a:pt x="1" y="3"/>
                  <a:pt x="0" y="6"/>
                </a:cubicBezTo>
                <a:cubicBezTo>
                  <a:pt x="0" y="7"/>
                  <a:pt x="0" y="7"/>
                  <a:pt x="0" y="8"/>
                </a:cubicBezTo>
                <a:lnTo>
                  <a:pt x="0"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2" name="Freeform 299"/>
          <p:cNvSpPr/>
          <p:nvPr/>
        </p:nvSpPr>
        <p:spPr bwMode="auto">
          <a:xfrm>
            <a:off x="5943600" y="3006725"/>
            <a:ext cx="242888" cy="211138"/>
          </a:xfrm>
          <a:custGeom>
            <a:avLst/>
            <a:gdLst>
              <a:gd name="T0" fmla="*/ 0 w 108"/>
              <a:gd name="T1" fmla="*/ 0 h 94"/>
              <a:gd name="T2" fmla="*/ 0 w 108"/>
              <a:gd name="T3" fmla="*/ 8 h 94"/>
              <a:gd name="T4" fmla="*/ 100 w 108"/>
              <a:gd name="T5" fmla="*/ 8 h 94"/>
              <a:gd name="T6" fmla="*/ 100 w 108"/>
              <a:gd name="T7" fmla="*/ 21 h 94"/>
              <a:gd name="T8" fmla="*/ 100 w 108"/>
              <a:gd name="T9" fmla="*/ 27 h 94"/>
              <a:gd name="T10" fmla="*/ 100 w 108"/>
              <a:gd name="T11" fmla="*/ 85 h 94"/>
              <a:gd name="T12" fmla="*/ 0 w 108"/>
              <a:gd name="T13" fmla="*/ 86 h 94"/>
              <a:gd name="T14" fmla="*/ 0 w 108"/>
              <a:gd name="T15" fmla="*/ 94 h 94"/>
              <a:gd name="T16" fmla="*/ 108 w 108"/>
              <a:gd name="T17" fmla="*/ 94 h 94"/>
              <a:gd name="T18" fmla="*/ 108 w 108"/>
              <a:gd name="T19" fmla="*/ 27 h 94"/>
              <a:gd name="T20" fmla="*/ 108 w 108"/>
              <a:gd name="T21" fmla="*/ 21 h 94"/>
              <a:gd name="T22" fmla="*/ 108 w 108"/>
              <a:gd name="T23" fmla="*/ 0 h 94"/>
              <a:gd name="T24" fmla="*/ 0 w 108"/>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94">
                <a:moveTo>
                  <a:pt x="0" y="0"/>
                </a:moveTo>
                <a:cubicBezTo>
                  <a:pt x="0" y="8"/>
                  <a:pt x="0" y="8"/>
                  <a:pt x="0" y="8"/>
                </a:cubicBezTo>
                <a:cubicBezTo>
                  <a:pt x="0" y="8"/>
                  <a:pt x="92" y="8"/>
                  <a:pt x="100" y="8"/>
                </a:cubicBezTo>
                <a:cubicBezTo>
                  <a:pt x="100" y="10"/>
                  <a:pt x="100" y="15"/>
                  <a:pt x="100" y="21"/>
                </a:cubicBezTo>
                <a:cubicBezTo>
                  <a:pt x="100" y="23"/>
                  <a:pt x="100" y="25"/>
                  <a:pt x="100" y="27"/>
                </a:cubicBezTo>
                <a:cubicBezTo>
                  <a:pt x="100" y="48"/>
                  <a:pt x="100" y="80"/>
                  <a:pt x="100" y="85"/>
                </a:cubicBezTo>
                <a:cubicBezTo>
                  <a:pt x="92" y="85"/>
                  <a:pt x="0" y="86"/>
                  <a:pt x="0" y="86"/>
                </a:cubicBezTo>
                <a:cubicBezTo>
                  <a:pt x="0" y="94"/>
                  <a:pt x="0" y="94"/>
                  <a:pt x="0" y="94"/>
                </a:cubicBezTo>
                <a:cubicBezTo>
                  <a:pt x="108" y="94"/>
                  <a:pt x="108" y="94"/>
                  <a:pt x="108" y="94"/>
                </a:cubicBezTo>
                <a:cubicBezTo>
                  <a:pt x="108" y="27"/>
                  <a:pt x="108" y="27"/>
                  <a:pt x="108" y="27"/>
                </a:cubicBezTo>
                <a:cubicBezTo>
                  <a:pt x="108" y="21"/>
                  <a:pt x="108" y="21"/>
                  <a:pt x="108" y="21"/>
                </a:cubicBezTo>
                <a:cubicBezTo>
                  <a:pt x="108" y="0"/>
                  <a:pt x="108" y="0"/>
                  <a:pt x="108"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3" name="Freeform 300"/>
          <p:cNvSpPr/>
          <p:nvPr/>
        </p:nvSpPr>
        <p:spPr bwMode="auto">
          <a:xfrm>
            <a:off x="5943600" y="3035300"/>
            <a:ext cx="17463" cy="153988"/>
          </a:xfrm>
          <a:custGeom>
            <a:avLst/>
            <a:gdLst>
              <a:gd name="T0" fmla="*/ 8 w 8"/>
              <a:gd name="T1" fmla="*/ 68 h 68"/>
              <a:gd name="T2" fmla="*/ 8 w 8"/>
              <a:gd name="T3" fmla="*/ 14 h 68"/>
              <a:gd name="T4" fmla="*/ 8 w 8"/>
              <a:gd name="T5" fmla="*/ 8 h 68"/>
              <a:gd name="T6" fmla="*/ 8 w 8"/>
              <a:gd name="T7" fmla="*/ 0 h 68"/>
              <a:gd name="T8" fmla="*/ 0 w 8"/>
              <a:gd name="T9" fmla="*/ 0 h 68"/>
              <a:gd name="T10" fmla="*/ 0 w 8"/>
              <a:gd name="T11" fmla="*/ 8 h 68"/>
              <a:gd name="T12" fmla="*/ 0 w 8"/>
              <a:gd name="T13" fmla="*/ 14 h 68"/>
              <a:gd name="T14" fmla="*/ 0 w 8"/>
              <a:gd name="T15" fmla="*/ 68 h 68"/>
              <a:gd name="T16" fmla="*/ 8 w 8"/>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8">
                <a:moveTo>
                  <a:pt x="8" y="68"/>
                </a:moveTo>
                <a:cubicBezTo>
                  <a:pt x="8" y="56"/>
                  <a:pt x="8" y="31"/>
                  <a:pt x="8" y="14"/>
                </a:cubicBezTo>
                <a:cubicBezTo>
                  <a:pt x="8" y="12"/>
                  <a:pt x="8" y="10"/>
                  <a:pt x="8" y="8"/>
                </a:cubicBezTo>
                <a:cubicBezTo>
                  <a:pt x="8" y="5"/>
                  <a:pt x="8" y="2"/>
                  <a:pt x="8" y="0"/>
                </a:cubicBezTo>
                <a:cubicBezTo>
                  <a:pt x="0" y="0"/>
                  <a:pt x="0" y="0"/>
                  <a:pt x="0" y="0"/>
                </a:cubicBezTo>
                <a:cubicBezTo>
                  <a:pt x="0" y="8"/>
                  <a:pt x="0" y="8"/>
                  <a:pt x="0" y="8"/>
                </a:cubicBezTo>
                <a:cubicBezTo>
                  <a:pt x="0" y="14"/>
                  <a:pt x="0" y="14"/>
                  <a:pt x="0" y="14"/>
                </a:cubicBezTo>
                <a:cubicBezTo>
                  <a:pt x="0" y="68"/>
                  <a:pt x="0" y="68"/>
                  <a:pt x="0" y="68"/>
                </a:cubicBezTo>
                <a:lnTo>
                  <a:pt x="8"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4" name="Freeform 301"/>
          <p:cNvSpPr/>
          <p:nvPr/>
        </p:nvSpPr>
        <p:spPr bwMode="auto">
          <a:xfrm>
            <a:off x="6503988"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5" name="Freeform 302"/>
          <p:cNvSpPr/>
          <p:nvPr/>
        </p:nvSpPr>
        <p:spPr bwMode="auto">
          <a:xfrm>
            <a:off x="6503988" y="2841625"/>
            <a:ext cx="420687"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6" name="Freeform 303"/>
          <p:cNvSpPr/>
          <p:nvPr/>
        </p:nvSpPr>
        <p:spPr bwMode="auto">
          <a:xfrm>
            <a:off x="6583363" y="2913063"/>
            <a:ext cx="261937" cy="276225"/>
          </a:xfrm>
          <a:custGeom>
            <a:avLst/>
            <a:gdLst>
              <a:gd name="T0" fmla="*/ 113 w 116"/>
              <a:gd name="T1" fmla="*/ 33 h 122"/>
              <a:gd name="T2" fmla="*/ 98 w 116"/>
              <a:gd name="T3" fmla="*/ 18 h 122"/>
              <a:gd name="T4" fmla="*/ 92 w 116"/>
              <a:gd name="T5" fmla="*/ 18 h 122"/>
              <a:gd name="T6" fmla="*/ 92 w 116"/>
              <a:gd name="T7" fmla="*/ 24 h 122"/>
              <a:gd name="T8" fmla="*/ 101 w 116"/>
              <a:gd name="T9" fmla="*/ 33 h 122"/>
              <a:gd name="T10" fmla="*/ 95 w 116"/>
              <a:gd name="T11" fmla="*/ 34 h 122"/>
              <a:gd name="T12" fmla="*/ 83 w 116"/>
              <a:gd name="T13" fmla="*/ 21 h 122"/>
              <a:gd name="T14" fmla="*/ 95 w 116"/>
              <a:gd name="T15" fmla="*/ 9 h 122"/>
              <a:gd name="T16" fmla="*/ 108 w 116"/>
              <a:gd name="T17" fmla="*/ 21 h 122"/>
              <a:gd name="T18" fmla="*/ 108 w 116"/>
              <a:gd name="T19" fmla="*/ 23 h 122"/>
              <a:gd name="T20" fmla="*/ 115 w 116"/>
              <a:gd name="T21" fmla="*/ 30 h 122"/>
              <a:gd name="T22" fmla="*/ 116 w 116"/>
              <a:gd name="T23" fmla="*/ 21 h 122"/>
              <a:gd name="T24" fmla="*/ 95 w 116"/>
              <a:gd name="T25" fmla="*/ 0 h 122"/>
              <a:gd name="T26" fmla="*/ 74 w 116"/>
              <a:gd name="T27" fmla="*/ 21 h 122"/>
              <a:gd name="T28" fmla="*/ 90 w 116"/>
              <a:gd name="T29" fmla="*/ 42 h 122"/>
              <a:gd name="T30" fmla="*/ 90 w 116"/>
              <a:gd name="T31" fmla="*/ 60 h 122"/>
              <a:gd name="T32" fmla="*/ 90 w 116"/>
              <a:gd name="T33" fmla="*/ 65 h 122"/>
              <a:gd name="T34" fmla="*/ 90 w 116"/>
              <a:gd name="T35" fmla="*/ 112 h 122"/>
              <a:gd name="T36" fmla="*/ 0 w 116"/>
              <a:gd name="T37" fmla="*/ 112 h 122"/>
              <a:gd name="T38" fmla="*/ 0 w 116"/>
              <a:gd name="T39" fmla="*/ 122 h 122"/>
              <a:gd name="T40" fmla="*/ 100 w 116"/>
              <a:gd name="T41" fmla="*/ 122 h 122"/>
              <a:gd name="T42" fmla="*/ 100 w 116"/>
              <a:gd name="T43" fmla="*/ 65 h 122"/>
              <a:gd name="T44" fmla="*/ 100 w 116"/>
              <a:gd name="T45" fmla="*/ 60 h 122"/>
              <a:gd name="T46" fmla="*/ 100 w 116"/>
              <a:gd name="T47" fmla="*/ 42 h 122"/>
              <a:gd name="T48" fmla="*/ 113 w 116"/>
              <a:gd name="T49" fmla="*/ 3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22">
                <a:moveTo>
                  <a:pt x="113" y="33"/>
                </a:moveTo>
                <a:cubicBezTo>
                  <a:pt x="98" y="18"/>
                  <a:pt x="98" y="18"/>
                  <a:pt x="98" y="18"/>
                </a:cubicBezTo>
                <a:cubicBezTo>
                  <a:pt x="97" y="17"/>
                  <a:pt x="94" y="17"/>
                  <a:pt x="92" y="18"/>
                </a:cubicBezTo>
                <a:cubicBezTo>
                  <a:pt x="91" y="20"/>
                  <a:pt x="91" y="23"/>
                  <a:pt x="92" y="24"/>
                </a:cubicBezTo>
                <a:cubicBezTo>
                  <a:pt x="101" y="33"/>
                  <a:pt x="101" y="33"/>
                  <a:pt x="101" y="33"/>
                </a:cubicBezTo>
                <a:cubicBezTo>
                  <a:pt x="99" y="33"/>
                  <a:pt x="97" y="34"/>
                  <a:pt x="95" y="34"/>
                </a:cubicBezTo>
                <a:cubicBezTo>
                  <a:pt x="88" y="34"/>
                  <a:pt x="83" y="28"/>
                  <a:pt x="83" y="21"/>
                </a:cubicBezTo>
                <a:cubicBezTo>
                  <a:pt x="83" y="14"/>
                  <a:pt x="88" y="9"/>
                  <a:pt x="95" y="9"/>
                </a:cubicBezTo>
                <a:cubicBezTo>
                  <a:pt x="102" y="9"/>
                  <a:pt x="108" y="14"/>
                  <a:pt x="108" y="21"/>
                </a:cubicBezTo>
                <a:cubicBezTo>
                  <a:pt x="108" y="22"/>
                  <a:pt x="108" y="22"/>
                  <a:pt x="108" y="23"/>
                </a:cubicBezTo>
                <a:cubicBezTo>
                  <a:pt x="115" y="30"/>
                  <a:pt x="115" y="30"/>
                  <a:pt x="115" y="30"/>
                </a:cubicBezTo>
                <a:cubicBezTo>
                  <a:pt x="116" y="27"/>
                  <a:pt x="116" y="24"/>
                  <a:pt x="116" y="21"/>
                </a:cubicBezTo>
                <a:cubicBezTo>
                  <a:pt x="116" y="10"/>
                  <a:pt x="107" y="0"/>
                  <a:pt x="95" y="0"/>
                </a:cubicBezTo>
                <a:cubicBezTo>
                  <a:pt x="84" y="0"/>
                  <a:pt x="74" y="10"/>
                  <a:pt x="74" y="21"/>
                </a:cubicBezTo>
                <a:cubicBezTo>
                  <a:pt x="74" y="31"/>
                  <a:pt x="81" y="39"/>
                  <a:pt x="90" y="42"/>
                </a:cubicBezTo>
                <a:cubicBezTo>
                  <a:pt x="90" y="44"/>
                  <a:pt x="90" y="51"/>
                  <a:pt x="90" y="60"/>
                </a:cubicBezTo>
                <a:cubicBezTo>
                  <a:pt x="90" y="62"/>
                  <a:pt x="90" y="63"/>
                  <a:pt x="90" y="65"/>
                </a:cubicBezTo>
                <a:cubicBezTo>
                  <a:pt x="90" y="84"/>
                  <a:pt x="90" y="107"/>
                  <a:pt x="90" y="112"/>
                </a:cubicBezTo>
                <a:cubicBezTo>
                  <a:pt x="81" y="112"/>
                  <a:pt x="0" y="112"/>
                  <a:pt x="0" y="112"/>
                </a:cubicBezTo>
                <a:cubicBezTo>
                  <a:pt x="0" y="122"/>
                  <a:pt x="0" y="122"/>
                  <a:pt x="0" y="122"/>
                </a:cubicBezTo>
                <a:cubicBezTo>
                  <a:pt x="100" y="122"/>
                  <a:pt x="100" y="122"/>
                  <a:pt x="100" y="122"/>
                </a:cubicBezTo>
                <a:cubicBezTo>
                  <a:pt x="100" y="65"/>
                  <a:pt x="100" y="65"/>
                  <a:pt x="100" y="65"/>
                </a:cubicBezTo>
                <a:cubicBezTo>
                  <a:pt x="100" y="60"/>
                  <a:pt x="100" y="60"/>
                  <a:pt x="100" y="60"/>
                </a:cubicBezTo>
                <a:cubicBezTo>
                  <a:pt x="100" y="42"/>
                  <a:pt x="100" y="42"/>
                  <a:pt x="100" y="42"/>
                </a:cubicBezTo>
                <a:cubicBezTo>
                  <a:pt x="106" y="40"/>
                  <a:pt x="110" y="37"/>
                  <a:pt x="113" y="3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7" name="Freeform 304"/>
          <p:cNvSpPr/>
          <p:nvPr/>
        </p:nvSpPr>
        <p:spPr bwMode="auto">
          <a:xfrm>
            <a:off x="6610350" y="3040063"/>
            <a:ext cx="25400" cy="106362"/>
          </a:xfrm>
          <a:custGeom>
            <a:avLst/>
            <a:gdLst>
              <a:gd name="T0" fmla="*/ 6 w 11"/>
              <a:gd name="T1" fmla="*/ 47 h 47"/>
              <a:gd name="T2" fmla="*/ 11 w 11"/>
              <a:gd name="T3" fmla="*/ 47 h 47"/>
              <a:gd name="T4" fmla="*/ 11 w 11"/>
              <a:gd name="T5" fmla="*/ 9 h 47"/>
              <a:gd name="T6" fmla="*/ 11 w 11"/>
              <a:gd name="T7" fmla="*/ 4 h 47"/>
              <a:gd name="T8" fmla="*/ 11 w 11"/>
              <a:gd name="T9" fmla="*/ 0 h 47"/>
              <a:gd name="T10" fmla="*/ 6 w 11"/>
              <a:gd name="T11" fmla="*/ 0 h 47"/>
              <a:gd name="T12" fmla="*/ 1 w 11"/>
              <a:gd name="T13" fmla="*/ 4 h 47"/>
              <a:gd name="T14" fmla="*/ 0 w 11"/>
              <a:gd name="T15" fmla="*/ 7 h 47"/>
              <a:gd name="T16" fmla="*/ 0 w 11"/>
              <a:gd name="T17" fmla="*/ 9 h 47"/>
              <a:gd name="T18" fmla="*/ 0 w 11"/>
              <a:gd name="T19" fmla="*/ 41 h 47"/>
              <a:gd name="T20" fmla="*/ 6 w 11"/>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47">
                <a:moveTo>
                  <a:pt x="6" y="47"/>
                </a:moveTo>
                <a:cubicBezTo>
                  <a:pt x="11" y="47"/>
                  <a:pt x="11" y="47"/>
                  <a:pt x="11" y="47"/>
                </a:cubicBezTo>
                <a:cubicBezTo>
                  <a:pt x="11" y="9"/>
                  <a:pt x="11" y="9"/>
                  <a:pt x="11" y="9"/>
                </a:cubicBezTo>
                <a:cubicBezTo>
                  <a:pt x="11" y="4"/>
                  <a:pt x="11" y="4"/>
                  <a:pt x="11" y="4"/>
                </a:cubicBezTo>
                <a:cubicBezTo>
                  <a:pt x="11" y="0"/>
                  <a:pt x="11" y="0"/>
                  <a:pt x="11" y="0"/>
                </a:cubicBezTo>
                <a:cubicBezTo>
                  <a:pt x="6" y="0"/>
                  <a:pt x="6" y="0"/>
                  <a:pt x="6" y="0"/>
                </a:cubicBezTo>
                <a:cubicBezTo>
                  <a:pt x="4" y="0"/>
                  <a:pt x="2" y="2"/>
                  <a:pt x="1" y="4"/>
                </a:cubicBezTo>
                <a:cubicBezTo>
                  <a:pt x="0" y="5"/>
                  <a:pt x="0" y="6"/>
                  <a:pt x="0" y="7"/>
                </a:cubicBezTo>
                <a:cubicBezTo>
                  <a:pt x="0" y="9"/>
                  <a:pt x="0" y="9"/>
                  <a:pt x="0" y="9"/>
                </a:cubicBezTo>
                <a:cubicBezTo>
                  <a:pt x="0" y="41"/>
                  <a:pt x="0" y="41"/>
                  <a:pt x="0" y="41"/>
                </a:cubicBezTo>
                <a:cubicBezTo>
                  <a:pt x="0" y="44"/>
                  <a:pt x="3" y="47"/>
                  <a:pt x="6" y="4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8" name="Freeform 305"/>
          <p:cNvSpPr/>
          <p:nvPr/>
        </p:nvSpPr>
        <p:spPr bwMode="auto">
          <a:xfrm>
            <a:off x="6734175" y="3040063"/>
            <a:ext cx="25400" cy="106362"/>
          </a:xfrm>
          <a:custGeom>
            <a:avLst/>
            <a:gdLst>
              <a:gd name="T0" fmla="*/ 0 w 11"/>
              <a:gd name="T1" fmla="*/ 47 h 47"/>
              <a:gd name="T2" fmla="*/ 5 w 11"/>
              <a:gd name="T3" fmla="*/ 47 h 47"/>
              <a:gd name="T4" fmla="*/ 11 w 11"/>
              <a:gd name="T5" fmla="*/ 41 h 47"/>
              <a:gd name="T6" fmla="*/ 11 w 11"/>
              <a:gd name="T7" fmla="*/ 9 h 47"/>
              <a:gd name="T8" fmla="*/ 11 w 11"/>
              <a:gd name="T9" fmla="*/ 7 h 47"/>
              <a:gd name="T10" fmla="*/ 10 w 11"/>
              <a:gd name="T11" fmla="*/ 4 h 47"/>
              <a:gd name="T12" fmla="*/ 5 w 11"/>
              <a:gd name="T13" fmla="*/ 0 h 47"/>
              <a:gd name="T14" fmla="*/ 0 w 11"/>
              <a:gd name="T15" fmla="*/ 0 h 47"/>
              <a:gd name="T16" fmla="*/ 0 w 11"/>
              <a:gd name="T17" fmla="*/ 4 h 47"/>
              <a:gd name="T18" fmla="*/ 0 w 11"/>
              <a:gd name="T19" fmla="*/ 9 h 47"/>
              <a:gd name="T20" fmla="*/ 0 w 11"/>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47">
                <a:moveTo>
                  <a:pt x="0" y="47"/>
                </a:moveTo>
                <a:cubicBezTo>
                  <a:pt x="5" y="47"/>
                  <a:pt x="5" y="47"/>
                  <a:pt x="5" y="47"/>
                </a:cubicBezTo>
                <a:cubicBezTo>
                  <a:pt x="8" y="47"/>
                  <a:pt x="11" y="44"/>
                  <a:pt x="11" y="41"/>
                </a:cubicBezTo>
                <a:cubicBezTo>
                  <a:pt x="11" y="9"/>
                  <a:pt x="11" y="9"/>
                  <a:pt x="11" y="9"/>
                </a:cubicBezTo>
                <a:cubicBezTo>
                  <a:pt x="11" y="7"/>
                  <a:pt x="11" y="7"/>
                  <a:pt x="11" y="7"/>
                </a:cubicBezTo>
                <a:cubicBezTo>
                  <a:pt x="11" y="6"/>
                  <a:pt x="11" y="5"/>
                  <a:pt x="10" y="4"/>
                </a:cubicBezTo>
                <a:cubicBezTo>
                  <a:pt x="9" y="2"/>
                  <a:pt x="7" y="0"/>
                  <a:pt x="5" y="0"/>
                </a:cubicBezTo>
                <a:cubicBezTo>
                  <a:pt x="0" y="0"/>
                  <a:pt x="0" y="0"/>
                  <a:pt x="0" y="0"/>
                </a:cubicBezTo>
                <a:cubicBezTo>
                  <a:pt x="0" y="4"/>
                  <a:pt x="0" y="4"/>
                  <a:pt x="0" y="4"/>
                </a:cubicBezTo>
                <a:cubicBezTo>
                  <a:pt x="0" y="9"/>
                  <a:pt x="0" y="9"/>
                  <a:pt x="0" y="9"/>
                </a:cubicBezTo>
                <a:lnTo>
                  <a:pt x="0"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59" name="Freeform 306"/>
          <p:cNvSpPr/>
          <p:nvPr/>
        </p:nvSpPr>
        <p:spPr bwMode="auto">
          <a:xfrm>
            <a:off x="6651625" y="3040063"/>
            <a:ext cx="66675" cy="106362"/>
          </a:xfrm>
          <a:custGeom>
            <a:avLst/>
            <a:gdLst>
              <a:gd name="T0" fmla="*/ 0 w 42"/>
              <a:gd name="T1" fmla="*/ 67 h 67"/>
              <a:gd name="T2" fmla="*/ 42 w 42"/>
              <a:gd name="T3" fmla="*/ 67 h 67"/>
              <a:gd name="T4" fmla="*/ 42 w 42"/>
              <a:gd name="T5" fmla="*/ 13 h 67"/>
              <a:gd name="T6" fmla="*/ 42 w 42"/>
              <a:gd name="T7" fmla="*/ 6 h 67"/>
              <a:gd name="T8" fmla="*/ 42 w 42"/>
              <a:gd name="T9" fmla="*/ 0 h 67"/>
              <a:gd name="T10" fmla="*/ 0 w 42"/>
              <a:gd name="T11" fmla="*/ 0 h 67"/>
              <a:gd name="T12" fmla="*/ 0 w 42"/>
              <a:gd name="T13" fmla="*/ 6 h 67"/>
              <a:gd name="T14" fmla="*/ 0 w 42"/>
              <a:gd name="T15" fmla="*/ 13 h 67"/>
              <a:gd name="T16" fmla="*/ 0 w 42"/>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67">
                <a:moveTo>
                  <a:pt x="0" y="67"/>
                </a:moveTo>
                <a:lnTo>
                  <a:pt x="42" y="67"/>
                </a:lnTo>
                <a:lnTo>
                  <a:pt x="42" y="13"/>
                </a:lnTo>
                <a:lnTo>
                  <a:pt x="42" y="6"/>
                </a:lnTo>
                <a:lnTo>
                  <a:pt x="42" y="0"/>
                </a:lnTo>
                <a:lnTo>
                  <a:pt x="0" y="0"/>
                </a:lnTo>
                <a:lnTo>
                  <a:pt x="0" y="6"/>
                </a:lnTo>
                <a:lnTo>
                  <a:pt x="0" y="13"/>
                </a:lnTo>
                <a:lnTo>
                  <a:pt x="0" y="6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0" name="Freeform 307"/>
          <p:cNvSpPr/>
          <p:nvPr/>
        </p:nvSpPr>
        <p:spPr bwMode="auto">
          <a:xfrm>
            <a:off x="6651625" y="3001963"/>
            <a:ext cx="66675" cy="33337"/>
          </a:xfrm>
          <a:custGeom>
            <a:avLst/>
            <a:gdLst>
              <a:gd name="T0" fmla="*/ 22 w 30"/>
              <a:gd name="T1" fmla="*/ 0 h 15"/>
              <a:gd name="T2" fmla="*/ 8 w 30"/>
              <a:gd name="T3" fmla="*/ 0 h 15"/>
              <a:gd name="T4" fmla="*/ 0 w 30"/>
              <a:gd name="T5" fmla="*/ 7 h 15"/>
              <a:gd name="T6" fmla="*/ 0 w 30"/>
              <a:gd name="T7" fmla="*/ 8 h 15"/>
              <a:gd name="T8" fmla="*/ 0 w 30"/>
              <a:gd name="T9" fmla="*/ 12 h 15"/>
              <a:gd name="T10" fmla="*/ 0 w 30"/>
              <a:gd name="T11" fmla="*/ 15 h 15"/>
              <a:gd name="T12" fmla="*/ 7 w 30"/>
              <a:gd name="T13" fmla="*/ 15 h 15"/>
              <a:gd name="T14" fmla="*/ 7 w 30"/>
              <a:gd name="T15" fmla="*/ 12 h 15"/>
              <a:gd name="T16" fmla="*/ 7 w 30"/>
              <a:gd name="T17" fmla="*/ 8 h 15"/>
              <a:gd name="T18" fmla="*/ 8 w 30"/>
              <a:gd name="T19" fmla="*/ 7 h 15"/>
              <a:gd name="T20" fmla="*/ 22 w 30"/>
              <a:gd name="T21" fmla="*/ 7 h 15"/>
              <a:gd name="T22" fmla="*/ 23 w 30"/>
              <a:gd name="T23" fmla="*/ 8 h 15"/>
              <a:gd name="T24" fmla="*/ 23 w 30"/>
              <a:gd name="T25" fmla="*/ 12 h 15"/>
              <a:gd name="T26" fmla="*/ 23 w 30"/>
              <a:gd name="T27" fmla="*/ 15 h 15"/>
              <a:gd name="T28" fmla="*/ 30 w 30"/>
              <a:gd name="T29" fmla="*/ 15 h 15"/>
              <a:gd name="T30" fmla="*/ 30 w 30"/>
              <a:gd name="T31" fmla="*/ 12 h 15"/>
              <a:gd name="T32" fmla="*/ 30 w 30"/>
              <a:gd name="T33" fmla="*/ 8 h 15"/>
              <a:gd name="T34" fmla="*/ 30 w 30"/>
              <a:gd name="T35" fmla="*/ 7 h 15"/>
              <a:gd name="T36" fmla="*/ 22 w 3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5">
                <a:moveTo>
                  <a:pt x="22" y="0"/>
                </a:moveTo>
                <a:cubicBezTo>
                  <a:pt x="8" y="0"/>
                  <a:pt x="8" y="0"/>
                  <a:pt x="8" y="0"/>
                </a:cubicBezTo>
                <a:cubicBezTo>
                  <a:pt x="4" y="0"/>
                  <a:pt x="1" y="3"/>
                  <a:pt x="0" y="7"/>
                </a:cubicBezTo>
                <a:cubicBezTo>
                  <a:pt x="0" y="7"/>
                  <a:pt x="0" y="8"/>
                  <a:pt x="0" y="8"/>
                </a:cubicBezTo>
                <a:cubicBezTo>
                  <a:pt x="0" y="12"/>
                  <a:pt x="0" y="12"/>
                  <a:pt x="0" y="12"/>
                </a:cubicBezTo>
                <a:cubicBezTo>
                  <a:pt x="0" y="15"/>
                  <a:pt x="0" y="15"/>
                  <a:pt x="0" y="15"/>
                </a:cubicBezTo>
                <a:cubicBezTo>
                  <a:pt x="7" y="15"/>
                  <a:pt x="7" y="15"/>
                  <a:pt x="7" y="15"/>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5"/>
                  <a:pt x="23" y="15"/>
                  <a:pt x="23" y="15"/>
                </a:cubicBezTo>
                <a:cubicBezTo>
                  <a:pt x="30" y="15"/>
                  <a:pt x="30" y="15"/>
                  <a:pt x="30" y="15"/>
                </a:cubicBezTo>
                <a:cubicBezTo>
                  <a:pt x="30" y="12"/>
                  <a:pt x="30" y="12"/>
                  <a:pt x="30" y="12"/>
                </a:cubicBezTo>
                <a:cubicBezTo>
                  <a:pt x="30" y="8"/>
                  <a:pt x="30" y="8"/>
                  <a:pt x="30" y="8"/>
                </a:cubicBezTo>
                <a:cubicBezTo>
                  <a:pt x="30" y="8"/>
                  <a:pt x="30" y="7"/>
                  <a:pt x="30" y="7"/>
                </a:cubicBezTo>
                <a:cubicBezTo>
                  <a:pt x="29" y="3"/>
                  <a:pt x="26" y="0"/>
                  <a:pt x="2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1" name="Freeform 308"/>
          <p:cNvSpPr>
            <a:spLocks noEditPoints="1"/>
          </p:cNvSpPr>
          <p:nvPr/>
        </p:nvSpPr>
        <p:spPr bwMode="auto">
          <a:xfrm>
            <a:off x="2108200" y="1041400"/>
            <a:ext cx="352425" cy="363538"/>
          </a:xfrm>
          <a:custGeom>
            <a:avLst/>
            <a:gdLst>
              <a:gd name="T0" fmla="*/ 32 w 156"/>
              <a:gd name="T1" fmla="*/ 0 h 161"/>
              <a:gd name="T2" fmla="*/ 23 w 156"/>
              <a:gd name="T3" fmla="*/ 9 h 161"/>
              <a:gd name="T4" fmla="*/ 23 w 156"/>
              <a:gd name="T5" fmla="*/ 129 h 161"/>
              <a:gd name="T6" fmla="*/ 32 w 156"/>
              <a:gd name="T7" fmla="*/ 138 h 161"/>
              <a:gd name="T8" fmla="*/ 106 w 156"/>
              <a:gd name="T9" fmla="*/ 138 h 161"/>
              <a:gd name="T10" fmla="*/ 115 w 156"/>
              <a:gd name="T11" fmla="*/ 129 h 161"/>
              <a:gd name="T12" fmla="*/ 115 w 156"/>
              <a:gd name="T13" fmla="*/ 9 h 161"/>
              <a:gd name="T14" fmla="*/ 106 w 156"/>
              <a:gd name="T15" fmla="*/ 0 h 161"/>
              <a:gd name="T16" fmla="*/ 32 w 156"/>
              <a:gd name="T17" fmla="*/ 0 h 161"/>
              <a:gd name="T18" fmla="*/ 119 w 156"/>
              <a:gd name="T19" fmla="*/ 26 h 161"/>
              <a:gd name="T20" fmla="*/ 119 w 156"/>
              <a:gd name="T21" fmla="*/ 106 h 161"/>
              <a:gd name="T22" fmla="*/ 153 w 156"/>
              <a:gd name="T23" fmla="*/ 73 h 161"/>
              <a:gd name="T24" fmla="*/ 153 w 156"/>
              <a:gd name="T25" fmla="*/ 60 h 161"/>
              <a:gd name="T26" fmla="*/ 119 w 156"/>
              <a:gd name="T27" fmla="*/ 26 h 161"/>
              <a:gd name="T28" fmla="*/ 69 w 156"/>
              <a:gd name="T29" fmla="*/ 41 h 161"/>
              <a:gd name="T30" fmla="*/ 87 w 156"/>
              <a:gd name="T31" fmla="*/ 63 h 161"/>
              <a:gd name="T32" fmla="*/ 69 w 156"/>
              <a:gd name="T33" fmla="*/ 68 h 161"/>
              <a:gd name="T34" fmla="*/ 50 w 156"/>
              <a:gd name="T35" fmla="*/ 63 h 161"/>
              <a:gd name="T36" fmla="*/ 69 w 156"/>
              <a:gd name="T37" fmla="*/ 41 h 161"/>
              <a:gd name="T38" fmla="*/ 69 w 156"/>
              <a:gd name="T39" fmla="*/ 69 h 161"/>
              <a:gd name="T40" fmla="*/ 78 w 156"/>
              <a:gd name="T41" fmla="*/ 87 h 161"/>
              <a:gd name="T42" fmla="*/ 60 w 156"/>
              <a:gd name="T43" fmla="*/ 87 h 161"/>
              <a:gd name="T44" fmla="*/ 69 w 156"/>
              <a:gd name="T45" fmla="*/ 69 h 161"/>
              <a:gd name="T46" fmla="*/ 18 w 156"/>
              <a:gd name="T47" fmla="*/ 77 h 161"/>
              <a:gd name="T48" fmla="*/ 3 w 156"/>
              <a:gd name="T49" fmla="*/ 92 h 161"/>
              <a:gd name="T50" fmla="*/ 3 w 156"/>
              <a:gd name="T51" fmla="*/ 105 h 161"/>
              <a:gd name="T52" fmla="*/ 18 w 156"/>
              <a:gd name="T53" fmla="*/ 120 h 161"/>
              <a:gd name="T54" fmla="*/ 18 w 156"/>
              <a:gd name="T55" fmla="*/ 77 h 161"/>
              <a:gd name="T56" fmla="*/ 40 w 156"/>
              <a:gd name="T57" fmla="*/ 143 h 161"/>
              <a:gd name="T58" fmla="*/ 55 w 156"/>
              <a:gd name="T59" fmla="*/ 158 h 161"/>
              <a:gd name="T60" fmla="*/ 68 w 156"/>
              <a:gd name="T61" fmla="*/ 158 h 161"/>
              <a:gd name="T62" fmla="*/ 83 w 156"/>
              <a:gd name="T63" fmla="*/ 143 h 161"/>
              <a:gd name="T64" fmla="*/ 40 w 156"/>
              <a:gd name="T65"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61">
                <a:moveTo>
                  <a:pt x="32" y="0"/>
                </a:moveTo>
                <a:cubicBezTo>
                  <a:pt x="27" y="0"/>
                  <a:pt x="23" y="4"/>
                  <a:pt x="23" y="9"/>
                </a:cubicBezTo>
                <a:cubicBezTo>
                  <a:pt x="23" y="129"/>
                  <a:pt x="23" y="129"/>
                  <a:pt x="23" y="129"/>
                </a:cubicBezTo>
                <a:cubicBezTo>
                  <a:pt x="23" y="134"/>
                  <a:pt x="27" y="138"/>
                  <a:pt x="32" y="138"/>
                </a:cubicBezTo>
                <a:cubicBezTo>
                  <a:pt x="106" y="138"/>
                  <a:pt x="106" y="138"/>
                  <a:pt x="106" y="138"/>
                </a:cubicBezTo>
                <a:cubicBezTo>
                  <a:pt x="111" y="138"/>
                  <a:pt x="115" y="134"/>
                  <a:pt x="115" y="129"/>
                </a:cubicBezTo>
                <a:cubicBezTo>
                  <a:pt x="115" y="9"/>
                  <a:pt x="115" y="9"/>
                  <a:pt x="115" y="9"/>
                </a:cubicBezTo>
                <a:cubicBezTo>
                  <a:pt x="115" y="4"/>
                  <a:pt x="111" y="0"/>
                  <a:pt x="106" y="0"/>
                </a:cubicBezTo>
                <a:cubicBezTo>
                  <a:pt x="32" y="0"/>
                  <a:pt x="32" y="0"/>
                  <a:pt x="32" y="0"/>
                </a:cubicBezTo>
                <a:close/>
                <a:moveTo>
                  <a:pt x="119" y="26"/>
                </a:moveTo>
                <a:cubicBezTo>
                  <a:pt x="119" y="106"/>
                  <a:pt x="119" y="106"/>
                  <a:pt x="119" y="106"/>
                </a:cubicBezTo>
                <a:cubicBezTo>
                  <a:pt x="153" y="73"/>
                  <a:pt x="153" y="73"/>
                  <a:pt x="153" y="73"/>
                </a:cubicBezTo>
                <a:cubicBezTo>
                  <a:pt x="156" y="69"/>
                  <a:pt x="156" y="63"/>
                  <a:pt x="153" y="60"/>
                </a:cubicBezTo>
                <a:cubicBezTo>
                  <a:pt x="119" y="26"/>
                  <a:pt x="119" y="26"/>
                  <a:pt x="119" y="26"/>
                </a:cubicBezTo>
                <a:close/>
                <a:moveTo>
                  <a:pt x="69" y="41"/>
                </a:moveTo>
                <a:cubicBezTo>
                  <a:pt x="69" y="50"/>
                  <a:pt x="87" y="50"/>
                  <a:pt x="87" y="63"/>
                </a:cubicBezTo>
                <a:cubicBezTo>
                  <a:pt x="87" y="77"/>
                  <a:pt x="70" y="74"/>
                  <a:pt x="69" y="68"/>
                </a:cubicBezTo>
                <a:cubicBezTo>
                  <a:pt x="68" y="74"/>
                  <a:pt x="50" y="77"/>
                  <a:pt x="50" y="63"/>
                </a:cubicBezTo>
                <a:cubicBezTo>
                  <a:pt x="50" y="50"/>
                  <a:pt x="69" y="50"/>
                  <a:pt x="69" y="41"/>
                </a:cubicBezTo>
                <a:close/>
                <a:moveTo>
                  <a:pt x="69" y="69"/>
                </a:moveTo>
                <a:cubicBezTo>
                  <a:pt x="78" y="87"/>
                  <a:pt x="78" y="87"/>
                  <a:pt x="78" y="87"/>
                </a:cubicBezTo>
                <a:cubicBezTo>
                  <a:pt x="60" y="87"/>
                  <a:pt x="60" y="87"/>
                  <a:pt x="60" y="87"/>
                </a:cubicBezTo>
                <a:cubicBezTo>
                  <a:pt x="69" y="69"/>
                  <a:pt x="69" y="69"/>
                  <a:pt x="69" y="69"/>
                </a:cubicBezTo>
                <a:close/>
                <a:moveTo>
                  <a:pt x="18" y="77"/>
                </a:moveTo>
                <a:cubicBezTo>
                  <a:pt x="3" y="92"/>
                  <a:pt x="3" y="92"/>
                  <a:pt x="3" y="92"/>
                </a:cubicBezTo>
                <a:cubicBezTo>
                  <a:pt x="0" y="96"/>
                  <a:pt x="0" y="102"/>
                  <a:pt x="3" y="105"/>
                </a:cubicBezTo>
                <a:cubicBezTo>
                  <a:pt x="18" y="120"/>
                  <a:pt x="18" y="120"/>
                  <a:pt x="18" y="120"/>
                </a:cubicBezTo>
                <a:cubicBezTo>
                  <a:pt x="18" y="77"/>
                  <a:pt x="18" y="77"/>
                  <a:pt x="18" y="77"/>
                </a:cubicBezTo>
                <a:close/>
                <a:moveTo>
                  <a:pt x="40" y="143"/>
                </a:moveTo>
                <a:cubicBezTo>
                  <a:pt x="55" y="158"/>
                  <a:pt x="55" y="158"/>
                  <a:pt x="55" y="158"/>
                </a:cubicBezTo>
                <a:cubicBezTo>
                  <a:pt x="59" y="161"/>
                  <a:pt x="65" y="161"/>
                  <a:pt x="68" y="158"/>
                </a:cubicBezTo>
                <a:cubicBezTo>
                  <a:pt x="83" y="143"/>
                  <a:pt x="83" y="143"/>
                  <a:pt x="83" y="143"/>
                </a:cubicBezTo>
                <a:cubicBezTo>
                  <a:pt x="40" y="143"/>
                  <a:pt x="40" y="143"/>
                  <a:pt x="40" y="1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2" name="Freeform 309"/>
          <p:cNvSpPr>
            <a:spLocks noEditPoints="1"/>
          </p:cNvSpPr>
          <p:nvPr/>
        </p:nvSpPr>
        <p:spPr bwMode="auto">
          <a:xfrm>
            <a:off x="2754313" y="1052513"/>
            <a:ext cx="323850" cy="303212"/>
          </a:xfrm>
          <a:custGeom>
            <a:avLst/>
            <a:gdLst>
              <a:gd name="T0" fmla="*/ 8 w 144"/>
              <a:gd name="T1" fmla="*/ 0 h 134"/>
              <a:gd name="T2" fmla="*/ 0 w 144"/>
              <a:gd name="T3" fmla="*/ 9 h 134"/>
              <a:gd name="T4" fmla="*/ 0 w 144"/>
              <a:gd name="T5" fmla="*/ 29 h 134"/>
              <a:gd name="T6" fmla="*/ 8 w 144"/>
              <a:gd name="T7" fmla="*/ 38 h 134"/>
              <a:gd name="T8" fmla="*/ 16 w 144"/>
              <a:gd name="T9" fmla="*/ 38 h 134"/>
              <a:gd name="T10" fmla="*/ 74 w 144"/>
              <a:gd name="T11" fmla="*/ 38 h 134"/>
              <a:gd name="T12" fmla="*/ 101 w 144"/>
              <a:gd name="T13" fmla="*/ 67 h 134"/>
              <a:gd name="T14" fmla="*/ 74 w 144"/>
              <a:gd name="T15" fmla="*/ 96 h 134"/>
              <a:gd name="T16" fmla="*/ 72 w 144"/>
              <a:gd name="T17" fmla="*/ 96 h 134"/>
              <a:gd name="T18" fmla="*/ 16 w 144"/>
              <a:gd name="T19" fmla="*/ 96 h 134"/>
              <a:gd name="T20" fmla="*/ 8 w 144"/>
              <a:gd name="T21" fmla="*/ 96 h 134"/>
              <a:gd name="T22" fmla="*/ 0 w 144"/>
              <a:gd name="T23" fmla="*/ 105 h 134"/>
              <a:gd name="T24" fmla="*/ 0 w 144"/>
              <a:gd name="T25" fmla="*/ 125 h 134"/>
              <a:gd name="T26" fmla="*/ 8 w 144"/>
              <a:gd name="T27" fmla="*/ 134 h 134"/>
              <a:gd name="T28" fmla="*/ 74 w 144"/>
              <a:gd name="T29" fmla="*/ 134 h 134"/>
              <a:gd name="T30" fmla="*/ 74 w 144"/>
              <a:gd name="T31" fmla="*/ 134 h 134"/>
              <a:gd name="T32" fmla="*/ 77 w 144"/>
              <a:gd name="T33" fmla="*/ 134 h 134"/>
              <a:gd name="T34" fmla="*/ 144 w 144"/>
              <a:gd name="T35" fmla="*/ 67 h 134"/>
              <a:gd name="T36" fmla="*/ 77 w 144"/>
              <a:gd name="T37" fmla="*/ 0 h 134"/>
              <a:gd name="T38" fmla="*/ 74 w 144"/>
              <a:gd name="T39" fmla="*/ 0 h 134"/>
              <a:gd name="T40" fmla="*/ 74 w 144"/>
              <a:gd name="T41" fmla="*/ 0 h 134"/>
              <a:gd name="T42" fmla="*/ 8 w 144"/>
              <a:gd name="T43" fmla="*/ 0 h 134"/>
              <a:gd name="T44" fmla="*/ 10 w 144"/>
              <a:gd name="T45" fmla="*/ 9 h 134"/>
              <a:gd name="T46" fmla="*/ 24 w 144"/>
              <a:gd name="T47" fmla="*/ 9 h 134"/>
              <a:gd name="T48" fmla="*/ 24 w 144"/>
              <a:gd name="T49" fmla="*/ 29 h 134"/>
              <a:gd name="T50" fmla="*/ 10 w 144"/>
              <a:gd name="T51" fmla="*/ 29 h 134"/>
              <a:gd name="T52" fmla="*/ 10 w 144"/>
              <a:gd name="T53" fmla="*/ 9 h 134"/>
              <a:gd name="T54" fmla="*/ 10 w 144"/>
              <a:gd name="T55" fmla="*/ 105 h 134"/>
              <a:gd name="T56" fmla="*/ 24 w 144"/>
              <a:gd name="T57" fmla="*/ 105 h 134"/>
              <a:gd name="T58" fmla="*/ 24 w 144"/>
              <a:gd name="T59" fmla="*/ 125 h 134"/>
              <a:gd name="T60" fmla="*/ 10 w 144"/>
              <a:gd name="T61" fmla="*/ 125 h 134"/>
              <a:gd name="T62" fmla="*/ 10 w 144"/>
              <a:gd name="T63" fmla="*/ 10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34">
                <a:moveTo>
                  <a:pt x="8" y="0"/>
                </a:moveTo>
                <a:cubicBezTo>
                  <a:pt x="4" y="0"/>
                  <a:pt x="0" y="4"/>
                  <a:pt x="0" y="9"/>
                </a:cubicBezTo>
                <a:cubicBezTo>
                  <a:pt x="0" y="29"/>
                  <a:pt x="0" y="29"/>
                  <a:pt x="0" y="29"/>
                </a:cubicBezTo>
                <a:cubicBezTo>
                  <a:pt x="0" y="34"/>
                  <a:pt x="4" y="38"/>
                  <a:pt x="8" y="38"/>
                </a:cubicBezTo>
                <a:cubicBezTo>
                  <a:pt x="16" y="38"/>
                  <a:pt x="16" y="38"/>
                  <a:pt x="16" y="38"/>
                </a:cubicBezTo>
                <a:cubicBezTo>
                  <a:pt x="74" y="38"/>
                  <a:pt x="74" y="38"/>
                  <a:pt x="74" y="38"/>
                </a:cubicBezTo>
                <a:cubicBezTo>
                  <a:pt x="89" y="39"/>
                  <a:pt x="101" y="52"/>
                  <a:pt x="101" y="67"/>
                </a:cubicBezTo>
                <a:cubicBezTo>
                  <a:pt x="101" y="83"/>
                  <a:pt x="89" y="95"/>
                  <a:pt x="74" y="96"/>
                </a:cubicBezTo>
                <a:cubicBezTo>
                  <a:pt x="73" y="96"/>
                  <a:pt x="72" y="96"/>
                  <a:pt x="72" y="96"/>
                </a:cubicBezTo>
                <a:cubicBezTo>
                  <a:pt x="16" y="96"/>
                  <a:pt x="16" y="96"/>
                  <a:pt x="16" y="96"/>
                </a:cubicBezTo>
                <a:cubicBezTo>
                  <a:pt x="8" y="96"/>
                  <a:pt x="8" y="96"/>
                  <a:pt x="8" y="96"/>
                </a:cubicBezTo>
                <a:cubicBezTo>
                  <a:pt x="4" y="96"/>
                  <a:pt x="0" y="100"/>
                  <a:pt x="0" y="105"/>
                </a:cubicBezTo>
                <a:cubicBezTo>
                  <a:pt x="0" y="125"/>
                  <a:pt x="0" y="125"/>
                  <a:pt x="0" y="125"/>
                </a:cubicBezTo>
                <a:cubicBezTo>
                  <a:pt x="0" y="130"/>
                  <a:pt x="4" y="134"/>
                  <a:pt x="8" y="134"/>
                </a:cubicBezTo>
                <a:cubicBezTo>
                  <a:pt x="74" y="134"/>
                  <a:pt x="74" y="134"/>
                  <a:pt x="74" y="134"/>
                </a:cubicBezTo>
                <a:cubicBezTo>
                  <a:pt x="74" y="134"/>
                  <a:pt x="74" y="134"/>
                  <a:pt x="74" y="134"/>
                </a:cubicBezTo>
                <a:cubicBezTo>
                  <a:pt x="75" y="134"/>
                  <a:pt x="76" y="134"/>
                  <a:pt x="77" y="134"/>
                </a:cubicBezTo>
                <a:cubicBezTo>
                  <a:pt x="114" y="134"/>
                  <a:pt x="144" y="104"/>
                  <a:pt x="144" y="67"/>
                </a:cubicBezTo>
                <a:cubicBezTo>
                  <a:pt x="144" y="30"/>
                  <a:pt x="114" y="0"/>
                  <a:pt x="77" y="0"/>
                </a:cubicBezTo>
                <a:cubicBezTo>
                  <a:pt x="76" y="0"/>
                  <a:pt x="75" y="0"/>
                  <a:pt x="74" y="0"/>
                </a:cubicBezTo>
                <a:cubicBezTo>
                  <a:pt x="74" y="0"/>
                  <a:pt x="74" y="0"/>
                  <a:pt x="74" y="0"/>
                </a:cubicBezTo>
                <a:cubicBezTo>
                  <a:pt x="8" y="0"/>
                  <a:pt x="8" y="0"/>
                  <a:pt x="8" y="0"/>
                </a:cubicBezTo>
                <a:close/>
                <a:moveTo>
                  <a:pt x="10" y="9"/>
                </a:moveTo>
                <a:cubicBezTo>
                  <a:pt x="24" y="9"/>
                  <a:pt x="24" y="9"/>
                  <a:pt x="24" y="9"/>
                </a:cubicBezTo>
                <a:cubicBezTo>
                  <a:pt x="24" y="29"/>
                  <a:pt x="24" y="29"/>
                  <a:pt x="24" y="29"/>
                </a:cubicBezTo>
                <a:cubicBezTo>
                  <a:pt x="10" y="29"/>
                  <a:pt x="10" y="29"/>
                  <a:pt x="10" y="29"/>
                </a:cubicBezTo>
                <a:cubicBezTo>
                  <a:pt x="10" y="9"/>
                  <a:pt x="10" y="9"/>
                  <a:pt x="10" y="9"/>
                </a:cubicBezTo>
                <a:close/>
                <a:moveTo>
                  <a:pt x="10" y="105"/>
                </a:moveTo>
                <a:cubicBezTo>
                  <a:pt x="24" y="105"/>
                  <a:pt x="24" y="105"/>
                  <a:pt x="24" y="105"/>
                </a:cubicBezTo>
                <a:cubicBezTo>
                  <a:pt x="24" y="125"/>
                  <a:pt x="24" y="125"/>
                  <a:pt x="24" y="125"/>
                </a:cubicBezTo>
                <a:cubicBezTo>
                  <a:pt x="10" y="125"/>
                  <a:pt x="10" y="125"/>
                  <a:pt x="10" y="125"/>
                </a:cubicBezTo>
                <a:cubicBezTo>
                  <a:pt x="10" y="105"/>
                  <a:pt x="10" y="105"/>
                  <a:pt x="10" y="10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3" name="Freeform 310"/>
          <p:cNvSpPr>
            <a:spLocks noEditPoints="1"/>
          </p:cNvSpPr>
          <p:nvPr/>
        </p:nvSpPr>
        <p:spPr bwMode="auto">
          <a:xfrm>
            <a:off x="3349625" y="1009650"/>
            <a:ext cx="360363" cy="406400"/>
          </a:xfrm>
          <a:custGeom>
            <a:avLst/>
            <a:gdLst>
              <a:gd name="T0" fmla="*/ 147 w 160"/>
              <a:gd name="T1" fmla="*/ 0 h 180"/>
              <a:gd name="T2" fmla="*/ 13 w 160"/>
              <a:gd name="T3" fmla="*/ 0 h 180"/>
              <a:gd name="T4" fmla="*/ 0 w 160"/>
              <a:gd name="T5" fmla="*/ 12 h 180"/>
              <a:gd name="T6" fmla="*/ 0 w 160"/>
              <a:gd name="T7" fmla="*/ 168 h 180"/>
              <a:gd name="T8" fmla="*/ 13 w 160"/>
              <a:gd name="T9" fmla="*/ 180 h 180"/>
              <a:gd name="T10" fmla="*/ 147 w 160"/>
              <a:gd name="T11" fmla="*/ 180 h 180"/>
              <a:gd name="T12" fmla="*/ 160 w 160"/>
              <a:gd name="T13" fmla="*/ 168 h 180"/>
              <a:gd name="T14" fmla="*/ 160 w 160"/>
              <a:gd name="T15" fmla="*/ 12 h 180"/>
              <a:gd name="T16" fmla="*/ 147 w 160"/>
              <a:gd name="T17" fmla="*/ 0 h 180"/>
              <a:gd name="T18" fmla="*/ 152 w 160"/>
              <a:gd name="T19" fmla="*/ 168 h 180"/>
              <a:gd name="T20" fmla="*/ 147 w 160"/>
              <a:gd name="T21" fmla="*/ 172 h 180"/>
              <a:gd name="T22" fmla="*/ 13 w 160"/>
              <a:gd name="T23" fmla="*/ 172 h 180"/>
              <a:gd name="T24" fmla="*/ 8 w 160"/>
              <a:gd name="T25" fmla="*/ 168 h 180"/>
              <a:gd name="T26" fmla="*/ 8 w 160"/>
              <a:gd name="T27" fmla="*/ 36 h 180"/>
              <a:gd name="T28" fmla="*/ 152 w 160"/>
              <a:gd name="T29" fmla="*/ 36 h 180"/>
              <a:gd name="T30" fmla="*/ 152 w 160"/>
              <a:gd name="T31" fmla="*/ 168 h 180"/>
              <a:gd name="T32" fmla="*/ 152 w 160"/>
              <a:gd name="T33" fmla="*/ 32 h 180"/>
              <a:gd name="T34" fmla="*/ 8 w 160"/>
              <a:gd name="T35" fmla="*/ 32 h 180"/>
              <a:gd name="T36" fmla="*/ 8 w 160"/>
              <a:gd name="T37" fmla="*/ 12 h 180"/>
              <a:gd name="T38" fmla="*/ 13 w 160"/>
              <a:gd name="T39" fmla="*/ 7 h 180"/>
              <a:gd name="T40" fmla="*/ 147 w 160"/>
              <a:gd name="T41" fmla="*/ 8 h 180"/>
              <a:gd name="T42" fmla="*/ 152 w 160"/>
              <a:gd name="T43" fmla="*/ 12 h 180"/>
              <a:gd name="T44" fmla="*/ 152 w 160"/>
              <a:gd name="T45" fmla="*/ 32 h 180"/>
              <a:gd name="T46" fmla="*/ 77 w 160"/>
              <a:gd name="T47" fmla="*/ 164 h 180"/>
              <a:gd name="T48" fmla="*/ 133 w 160"/>
              <a:gd name="T49" fmla="*/ 108 h 180"/>
              <a:gd name="T50" fmla="*/ 77 w 160"/>
              <a:gd name="T51" fmla="*/ 52 h 180"/>
              <a:gd name="T52" fmla="*/ 22 w 160"/>
              <a:gd name="T53" fmla="*/ 108 h 180"/>
              <a:gd name="T54" fmla="*/ 77 w 160"/>
              <a:gd name="T55" fmla="*/ 164 h 180"/>
              <a:gd name="T56" fmla="*/ 77 w 160"/>
              <a:gd name="T57" fmla="*/ 58 h 180"/>
              <a:gd name="T58" fmla="*/ 127 w 160"/>
              <a:gd name="T59" fmla="*/ 108 h 180"/>
              <a:gd name="T60" fmla="*/ 77 w 160"/>
              <a:gd name="T61" fmla="*/ 157 h 180"/>
              <a:gd name="T62" fmla="*/ 28 w 160"/>
              <a:gd name="T63" fmla="*/ 108 h 180"/>
              <a:gd name="T64" fmla="*/ 77 w 160"/>
              <a:gd name="T65" fmla="*/ 58 h 180"/>
              <a:gd name="T66" fmla="*/ 77 w 160"/>
              <a:gd name="T67" fmla="*/ 148 h 180"/>
              <a:gd name="T68" fmla="*/ 118 w 160"/>
              <a:gd name="T69" fmla="*/ 108 h 180"/>
              <a:gd name="T70" fmla="*/ 77 w 160"/>
              <a:gd name="T71" fmla="*/ 67 h 180"/>
              <a:gd name="T72" fmla="*/ 37 w 160"/>
              <a:gd name="T73" fmla="*/ 108 h 180"/>
              <a:gd name="T74" fmla="*/ 77 w 160"/>
              <a:gd name="T75" fmla="*/ 148 h 180"/>
              <a:gd name="T76" fmla="*/ 135 w 160"/>
              <a:gd name="T77" fmla="*/ 9 h 180"/>
              <a:gd name="T78" fmla="*/ 125 w 160"/>
              <a:gd name="T79" fmla="*/ 19 h 180"/>
              <a:gd name="T80" fmla="*/ 135 w 160"/>
              <a:gd name="T81" fmla="*/ 30 h 180"/>
              <a:gd name="T82" fmla="*/ 145 w 160"/>
              <a:gd name="T83" fmla="*/ 19 h 180"/>
              <a:gd name="T84" fmla="*/ 135 w 160"/>
              <a:gd name="T85" fmla="*/ 9 h 180"/>
              <a:gd name="T86" fmla="*/ 135 w 160"/>
              <a:gd name="T87" fmla="*/ 26 h 180"/>
              <a:gd name="T88" fmla="*/ 128 w 160"/>
              <a:gd name="T89" fmla="*/ 19 h 180"/>
              <a:gd name="T90" fmla="*/ 135 w 160"/>
              <a:gd name="T91" fmla="*/ 13 h 180"/>
              <a:gd name="T92" fmla="*/ 142 w 160"/>
              <a:gd name="T93" fmla="*/ 19 h 180"/>
              <a:gd name="T94" fmla="*/ 135 w 160"/>
              <a:gd name="T95" fmla="*/ 26 h 180"/>
              <a:gd name="T96" fmla="*/ 37 w 160"/>
              <a:gd name="T97" fmla="*/ 15 h 180"/>
              <a:gd name="T98" fmla="*/ 32 w 160"/>
              <a:gd name="T99" fmla="*/ 19 h 180"/>
              <a:gd name="T100" fmla="*/ 37 w 160"/>
              <a:gd name="T101" fmla="*/ 23 h 180"/>
              <a:gd name="T102" fmla="*/ 41 w 160"/>
              <a:gd name="T103" fmla="*/ 19 h 180"/>
              <a:gd name="T104" fmla="*/ 37 w 160"/>
              <a:gd name="T105" fmla="*/ 15 h 180"/>
              <a:gd name="T106" fmla="*/ 19 w 160"/>
              <a:gd name="T107" fmla="*/ 15 h 180"/>
              <a:gd name="T108" fmla="*/ 15 w 160"/>
              <a:gd name="T109" fmla="*/ 19 h 180"/>
              <a:gd name="T110" fmla="*/ 19 w 160"/>
              <a:gd name="T111" fmla="*/ 23 h 180"/>
              <a:gd name="T112" fmla="*/ 23 w 160"/>
              <a:gd name="T113" fmla="*/ 19 h 180"/>
              <a:gd name="T114" fmla="*/ 19 w 160"/>
              <a:gd name="T115" fmla="*/ 15 h 180"/>
              <a:gd name="T116" fmla="*/ 53 w 160"/>
              <a:gd name="T117" fmla="*/ 15 h 180"/>
              <a:gd name="T118" fmla="*/ 49 w 160"/>
              <a:gd name="T119" fmla="*/ 19 h 180"/>
              <a:gd name="T120" fmla="*/ 53 w 160"/>
              <a:gd name="T121" fmla="*/ 23 h 180"/>
              <a:gd name="T122" fmla="*/ 57 w 160"/>
              <a:gd name="T123" fmla="*/ 19 h 180"/>
              <a:gd name="T124" fmla="*/ 53 w 160"/>
              <a:gd name="T125" fmla="*/ 1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 h="180">
                <a:moveTo>
                  <a:pt x="147" y="0"/>
                </a:moveTo>
                <a:cubicBezTo>
                  <a:pt x="13" y="0"/>
                  <a:pt x="13" y="0"/>
                  <a:pt x="13" y="0"/>
                </a:cubicBezTo>
                <a:cubicBezTo>
                  <a:pt x="6" y="0"/>
                  <a:pt x="0" y="6"/>
                  <a:pt x="0" y="12"/>
                </a:cubicBezTo>
                <a:cubicBezTo>
                  <a:pt x="0" y="168"/>
                  <a:pt x="0" y="168"/>
                  <a:pt x="0" y="168"/>
                </a:cubicBezTo>
                <a:cubicBezTo>
                  <a:pt x="0" y="174"/>
                  <a:pt x="6" y="180"/>
                  <a:pt x="13" y="180"/>
                </a:cubicBezTo>
                <a:cubicBezTo>
                  <a:pt x="147" y="180"/>
                  <a:pt x="147" y="180"/>
                  <a:pt x="147" y="180"/>
                </a:cubicBezTo>
                <a:cubicBezTo>
                  <a:pt x="154" y="180"/>
                  <a:pt x="160" y="174"/>
                  <a:pt x="160" y="168"/>
                </a:cubicBezTo>
                <a:cubicBezTo>
                  <a:pt x="160" y="12"/>
                  <a:pt x="160" y="12"/>
                  <a:pt x="160" y="12"/>
                </a:cubicBezTo>
                <a:cubicBezTo>
                  <a:pt x="160" y="6"/>
                  <a:pt x="154" y="0"/>
                  <a:pt x="147" y="0"/>
                </a:cubicBezTo>
                <a:close/>
                <a:moveTo>
                  <a:pt x="152" y="168"/>
                </a:moveTo>
                <a:cubicBezTo>
                  <a:pt x="152" y="170"/>
                  <a:pt x="150" y="172"/>
                  <a:pt x="147" y="172"/>
                </a:cubicBezTo>
                <a:cubicBezTo>
                  <a:pt x="13" y="172"/>
                  <a:pt x="13" y="172"/>
                  <a:pt x="13" y="172"/>
                </a:cubicBezTo>
                <a:cubicBezTo>
                  <a:pt x="10" y="172"/>
                  <a:pt x="8" y="170"/>
                  <a:pt x="8" y="168"/>
                </a:cubicBezTo>
                <a:cubicBezTo>
                  <a:pt x="8" y="36"/>
                  <a:pt x="8" y="36"/>
                  <a:pt x="8" y="36"/>
                </a:cubicBezTo>
                <a:cubicBezTo>
                  <a:pt x="152" y="36"/>
                  <a:pt x="152" y="36"/>
                  <a:pt x="152" y="36"/>
                </a:cubicBezTo>
                <a:lnTo>
                  <a:pt x="152" y="168"/>
                </a:lnTo>
                <a:close/>
                <a:moveTo>
                  <a:pt x="152" y="32"/>
                </a:moveTo>
                <a:cubicBezTo>
                  <a:pt x="8" y="32"/>
                  <a:pt x="8" y="32"/>
                  <a:pt x="8" y="32"/>
                </a:cubicBezTo>
                <a:cubicBezTo>
                  <a:pt x="8" y="12"/>
                  <a:pt x="8" y="12"/>
                  <a:pt x="8" y="12"/>
                </a:cubicBezTo>
                <a:cubicBezTo>
                  <a:pt x="8" y="10"/>
                  <a:pt x="10" y="8"/>
                  <a:pt x="13" y="7"/>
                </a:cubicBezTo>
                <a:cubicBezTo>
                  <a:pt x="147" y="8"/>
                  <a:pt x="147" y="8"/>
                  <a:pt x="147" y="8"/>
                </a:cubicBezTo>
                <a:cubicBezTo>
                  <a:pt x="150" y="8"/>
                  <a:pt x="152" y="10"/>
                  <a:pt x="152" y="12"/>
                </a:cubicBezTo>
                <a:lnTo>
                  <a:pt x="152" y="32"/>
                </a:lnTo>
                <a:close/>
                <a:moveTo>
                  <a:pt x="77" y="164"/>
                </a:moveTo>
                <a:cubicBezTo>
                  <a:pt x="108" y="164"/>
                  <a:pt x="133" y="138"/>
                  <a:pt x="133" y="108"/>
                </a:cubicBezTo>
                <a:cubicBezTo>
                  <a:pt x="133" y="77"/>
                  <a:pt x="108" y="52"/>
                  <a:pt x="77" y="52"/>
                </a:cubicBezTo>
                <a:cubicBezTo>
                  <a:pt x="47" y="52"/>
                  <a:pt x="22" y="77"/>
                  <a:pt x="22" y="108"/>
                </a:cubicBezTo>
                <a:cubicBezTo>
                  <a:pt x="22" y="138"/>
                  <a:pt x="47" y="164"/>
                  <a:pt x="77" y="164"/>
                </a:cubicBezTo>
                <a:close/>
                <a:moveTo>
                  <a:pt x="77" y="58"/>
                </a:moveTo>
                <a:cubicBezTo>
                  <a:pt x="105" y="58"/>
                  <a:pt x="127" y="80"/>
                  <a:pt x="127" y="108"/>
                </a:cubicBezTo>
                <a:cubicBezTo>
                  <a:pt x="127" y="135"/>
                  <a:pt x="105" y="157"/>
                  <a:pt x="77" y="157"/>
                </a:cubicBezTo>
                <a:cubicBezTo>
                  <a:pt x="50" y="157"/>
                  <a:pt x="28" y="135"/>
                  <a:pt x="28" y="108"/>
                </a:cubicBezTo>
                <a:cubicBezTo>
                  <a:pt x="28" y="80"/>
                  <a:pt x="50" y="58"/>
                  <a:pt x="77" y="58"/>
                </a:cubicBezTo>
                <a:close/>
                <a:moveTo>
                  <a:pt x="77" y="148"/>
                </a:moveTo>
                <a:cubicBezTo>
                  <a:pt x="100" y="148"/>
                  <a:pt x="118" y="130"/>
                  <a:pt x="118" y="108"/>
                </a:cubicBezTo>
                <a:cubicBezTo>
                  <a:pt x="118" y="85"/>
                  <a:pt x="100" y="67"/>
                  <a:pt x="77" y="67"/>
                </a:cubicBezTo>
                <a:cubicBezTo>
                  <a:pt x="55" y="67"/>
                  <a:pt x="37" y="85"/>
                  <a:pt x="37" y="108"/>
                </a:cubicBezTo>
                <a:cubicBezTo>
                  <a:pt x="37" y="130"/>
                  <a:pt x="55" y="148"/>
                  <a:pt x="77" y="148"/>
                </a:cubicBezTo>
                <a:close/>
                <a:moveTo>
                  <a:pt x="135" y="9"/>
                </a:moveTo>
                <a:cubicBezTo>
                  <a:pt x="129" y="9"/>
                  <a:pt x="125" y="14"/>
                  <a:pt x="125" y="19"/>
                </a:cubicBezTo>
                <a:cubicBezTo>
                  <a:pt x="125" y="25"/>
                  <a:pt x="129" y="30"/>
                  <a:pt x="135" y="30"/>
                </a:cubicBezTo>
                <a:cubicBezTo>
                  <a:pt x="140" y="30"/>
                  <a:pt x="145" y="25"/>
                  <a:pt x="145" y="19"/>
                </a:cubicBezTo>
                <a:cubicBezTo>
                  <a:pt x="145" y="14"/>
                  <a:pt x="140" y="9"/>
                  <a:pt x="135" y="9"/>
                </a:cubicBezTo>
                <a:close/>
                <a:moveTo>
                  <a:pt x="135" y="26"/>
                </a:moveTo>
                <a:cubicBezTo>
                  <a:pt x="131" y="26"/>
                  <a:pt x="128" y="23"/>
                  <a:pt x="128" y="19"/>
                </a:cubicBezTo>
                <a:cubicBezTo>
                  <a:pt x="128" y="16"/>
                  <a:pt x="131" y="13"/>
                  <a:pt x="135" y="13"/>
                </a:cubicBezTo>
                <a:cubicBezTo>
                  <a:pt x="139" y="13"/>
                  <a:pt x="142" y="16"/>
                  <a:pt x="142" y="19"/>
                </a:cubicBezTo>
                <a:cubicBezTo>
                  <a:pt x="142" y="23"/>
                  <a:pt x="139" y="26"/>
                  <a:pt x="135" y="26"/>
                </a:cubicBezTo>
                <a:close/>
                <a:moveTo>
                  <a:pt x="37" y="15"/>
                </a:moveTo>
                <a:cubicBezTo>
                  <a:pt x="34" y="15"/>
                  <a:pt x="32" y="17"/>
                  <a:pt x="32" y="19"/>
                </a:cubicBezTo>
                <a:cubicBezTo>
                  <a:pt x="32" y="22"/>
                  <a:pt x="34" y="23"/>
                  <a:pt x="37" y="23"/>
                </a:cubicBezTo>
                <a:cubicBezTo>
                  <a:pt x="39" y="23"/>
                  <a:pt x="41" y="22"/>
                  <a:pt x="41" y="19"/>
                </a:cubicBezTo>
                <a:cubicBezTo>
                  <a:pt x="41" y="17"/>
                  <a:pt x="39" y="15"/>
                  <a:pt x="37" y="15"/>
                </a:cubicBezTo>
                <a:close/>
                <a:moveTo>
                  <a:pt x="19" y="15"/>
                </a:moveTo>
                <a:cubicBezTo>
                  <a:pt x="17" y="15"/>
                  <a:pt x="15" y="17"/>
                  <a:pt x="15" y="19"/>
                </a:cubicBezTo>
                <a:cubicBezTo>
                  <a:pt x="15" y="22"/>
                  <a:pt x="17" y="23"/>
                  <a:pt x="19" y="23"/>
                </a:cubicBezTo>
                <a:cubicBezTo>
                  <a:pt x="21" y="23"/>
                  <a:pt x="23" y="22"/>
                  <a:pt x="23" y="19"/>
                </a:cubicBezTo>
                <a:cubicBezTo>
                  <a:pt x="23" y="17"/>
                  <a:pt x="21" y="15"/>
                  <a:pt x="19" y="15"/>
                </a:cubicBezTo>
                <a:close/>
                <a:moveTo>
                  <a:pt x="53" y="15"/>
                </a:moveTo>
                <a:cubicBezTo>
                  <a:pt x="51" y="15"/>
                  <a:pt x="49" y="17"/>
                  <a:pt x="49" y="19"/>
                </a:cubicBezTo>
                <a:cubicBezTo>
                  <a:pt x="49" y="22"/>
                  <a:pt x="51" y="23"/>
                  <a:pt x="53" y="23"/>
                </a:cubicBezTo>
                <a:cubicBezTo>
                  <a:pt x="55" y="23"/>
                  <a:pt x="57" y="22"/>
                  <a:pt x="57" y="19"/>
                </a:cubicBezTo>
                <a:cubicBezTo>
                  <a:pt x="57" y="17"/>
                  <a:pt x="55" y="15"/>
                  <a:pt x="53"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4" name="Freeform 311"/>
          <p:cNvSpPr>
            <a:spLocks noEditPoints="1"/>
          </p:cNvSpPr>
          <p:nvPr/>
        </p:nvSpPr>
        <p:spPr bwMode="auto">
          <a:xfrm>
            <a:off x="3957638" y="1050925"/>
            <a:ext cx="423862" cy="360363"/>
          </a:xfrm>
          <a:custGeom>
            <a:avLst/>
            <a:gdLst>
              <a:gd name="T0" fmla="*/ 187 w 188"/>
              <a:gd name="T1" fmla="*/ 117 h 160"/>
              <a:gd name="T2" fmla="*/ 143 w 188"/>
              <a:gd name="T3" fmla="*/ 117 h 160"/>
              <a:gd name="T4" fmla="*/ 90 w 188"/>
              <a:gd name="T5" fmla="*/ 135 h 160"/>
              <a:gd name="T6" fmla="*/ 90 w 188"/>
              <a:gd name="T7" fmla="*/ 158 h 160"/>
              <a:gd name="T8" fmla="*/ 188 w 188"/>
              <a:gd name="T9" fmla="*/ 135 h 160"/>
              <a:gd name="T10" fmla="*/ 94 w 188"/>
              <a:gd name="T11" fmla="*/ 121 h 160"/>
              <a:gd name="T12" fmla="*/ 138 w 188"/>
              <a:gd name="T13" fmla="*/ 135 h 160"/>
              <a:gd name="T14" fmla="*/ 94 w 188"/>
              <a:gd name="T15" fmla="*/ 121 h 160"/>
              <a:gd name="T16" fmla="*/ 95 w 188"/>
              <a:gd name="T17" fmla="*/ 153 h 160"/>
              <a:gd name="T18" fmla="*/ 182 w 188"/>
              <a:gd name="T19" fmla="*/ 141 h 160"/>
              <a:gd name="T20" fmla="*/ 183 w 188"/>
              <a:gd name="T21" fmla="*/ 135 h 160"/>
              <a:gd name="T22" fmla="*/ 143 w 188"/>
              <a:gd name="T23" fmla="*/ 121 h 160"/>
              <a:gd name="T24" fmla="*/ 183 w 188"/>
              <a:gd name="T25" fmla="*/ 135 h 160"/>
              <a:gd name="T26" fmla="*/ 47 w 188"/>
              <a:gd name="T27" fmla="*/ 134 h 160"/>
              <a:gd name="T28" fmla="*/ 46 w 188"/>
              <a:gd name="T29" fmla="*/ 51 h 160"/>
              <a:gd name="T30" fmla="*/ 139 w 188"/>
              <a:gd name="T31" fmla="*/ 77 h 160"/>
              <a:gd name="T32" fmla="*/ 139 w 188"/>
              <a:gd name="T33" fmla="*/ 84 h 160"/>
              <a:gd name="T34" fmla="*/ 142 w 188"/>
              <a:gd name="T35" fmla="*/ 87 h 160"/>
              <a:gd name="T36" fmla="*/ 144 w 188"/>
              <a:gd name="T37" fmla="*/ 90 h 160"/>
              <a:gd name="T38" fmla="*/ 138 w 188"/>
              <a:gd name="T39" fmla="*/ 93 h 160"/>
              <a:gd name="T40" fmla="*/ 136 w 188"/>
              <a:gd name="T41" fmla="*/ 91 h 160"/>
              <a:gd name="T42" fmla="*/ 130 w 188"/>
              <a:gd name="T43" fmla="*/ 95 h 160"/>
              <a:gd name="T44" fmla="*/ 150 w 188"/>
              <a:gd name="T45" fmla="*/ 90 h 160"/>
              <a:gd name="T46" fmla="*/ 144 w 188"/>
              <a:gd name="T47" fmla="*/ 80 h 160"/>
              <a:gd name="T48" fmla="*/ 144 w 188"/>
              <a:gd name="T49" fmla="*/ 76 h 160"/>
              <a:gd name="T50" fmla="*/ 168 w 188"/>
              <a:gd name="T51" fmla="*/ 51 h 160"/>
              <a:gd name="T52" fmla="*/ 178 w 188"/>
              <a:gd name="T53" fmla="*/ 40 h 160"/>
              <a:gd name="T54" fmla="*/ 174 w 188"/>
              <a:gd name="T55" fmla="*/ 32 h 160"/>
              <a:gd name="T56" fmla="*/ 33 w 188"/>
              <a:gd name="T57" fmla="*/ 0 h 160"/>
              <a:gd name="T58" fmla="*/ 10 w 188"/>
              <a:gd name="T59" fmla="*/ 13 h 160"/>
              <a:gd name="T60" fmla="*/ 10 w 188"/>
              <a:gd name="T61" fmla="*/ 31 h 160"/>
              <a:gd name="T62" fmla="*/ 0 w 188"/>
              <a:gd name="T63" fmla="*/ 41 h 160"/>
              <a:gd name="T64" fmla="*/ 10 w 188"/>
              <a:gd name="T65" fmla="*/ 51 h 160"/>
              <a:gd name="T66" fmla="*/ 9 w 188"/>
              <a:gd name="T67" fmla="*/ 134 h 160"/>
              <a:gd name="T68" fmla="*/ 1 w 188"/>
              <a:gd name="T69" fmla="*/ 152 h 160"/>
              <a:gd name="T70" fmla="*/ 47 w 188"/>
              <a:gd name="T71" fmla="*/ 160 h 160"/>
              <a:gd name="T72" fmla="*/ 55 w 188"/>
              <a:gd name="T73" fmla="*/ 143 h 160"/>
              <a:gd name="T74" fmla="*/ 144 w 188"/>
              <a:gd name="T75" fmla="*/ 31 h 160"/>
              <a:gd name="T76" fmla="*/ 46 w 188"/>
              <a:gd name="T77" fmla="*/ 13 h 160"/>
              <a:gd name="T78" fmla="*/ 144 w 188"/>
              <a:gd name="T79" fmla="*/ 31 h 160"/>
              <a:gd name="T80" fmla="*/ 23 w 188"/>
              <a:gd name="T81" fmla="*/ 7 h 160"/>
              <a:gd name="T82" fmla="*/ 39 w 188"/>
              <a:gd name="T83" fmla="*/ 13 h 160"/>
              <a:gd name="T84" fmla="*/ 17 w 188"/>
              <a:gd name="T85" fmla="*/ 31 h 160"/>
              <a:gd name="T86" fmla="*/ 17 w 188"/>
              <a:gd name="T87" fmla="*/ 51 h 160"/>
              <a:gd name="T88" fmla="*/ 39 w 188"/>
              <a:gd name="T89" fmla="*/ 134 h 160"/>
              <a:gd name="T90" fmla="*/ 17 w 188"/>
              <a:gd name="T91" fmla="*/ 51 h 160"/>
              <a:gd name="T92" fmla="*/ 47 w 188"/>
              <a:gd name="T93" fmla="*/ 153 h 160"/>
              <a:gd name="T94" fmla="*/ 8 w 188"/>
              <a:gd name="T95" fmla="*/ 152 h 160"/>
              <a:gd name="T96" fmla="*/ 9 w 188"/>
              <a:gd name="T97" fmla="*/ 141 h 160"/>
              <a:gd name="T98" fmla="*/ 48 w 188"/>
              <a:gd name="T99" fmla="*/ 14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60">
                <a:moveTo>
                  <a:pt x="187" y="135"/>
                </a:moveTo>
                <a:cubicBezTo>
                  <a:pt x="187" y="117"/>
                  <a:pt x="187" y="117"/>
                  <a:pt x="187" y="117"/>
                </a:cubicBezTo>
                <a:cubicBezTo>
                  <a:pt x="143" y="117"/>
                  <a:pt x="143" y="117"/>
                  <a:pt x="143" y="117"/>
                </a:cubicBezTo>
                <a:cubicBezTo>
                  <a:pt x="143" y="117"/>
                  <a:pt x="143" y="117"/>
                  <a:pt x="143" y="117"/>
                </a:cubicBezTo>
                <a:cubicBezTo>
                  <a:pt x="90" y="117"/>
                  <a:pt x="90" y="117"/>
                  <a:pt x="90" y="117"/>
                </a:cubicBezTo>
                <a:cubicBezTo>
                  <a:pt x="90" y="135"/>
                  <a:pt x="90" y="135"/>
                  <a:pt x="90" y="135"/>
                </a:cubicBezTo>
                <a:cubicBezTo>
                  <a:pt x="90" y="135"/>
                  <a:pt x="90" y="135"/>
                  <a:pt x="90" y="135"/>
                </a:cubicBezTo>
                <a:cubicBezTo>
                  <a:pt x="90" y="158"/>
                  <a:pt x="90" y="158"/>
                  <a:pt x="90" y="158"/>
                </a:cubicBezTo>
                <a:cubicBezTo>
                  <a:pt x="188" y="158"/>
                  <a:pt x="188" y="158"/>
                  <a:pt x="188" y="158"/>
                </a:cubicBezTo>
                <a:cubicBezTo>
                  <a:pt x="188" y="135"/>
                  <a:pt x="188" y="135"/>
                  <a:pt x="188" y="135"/>
                </a:cubicBezTo>
                <a:lnTo>
                  <a:pt x="187" y="135"/>
                </a:lnTo>
                <a:close/>
                <a:moveTo>
                  <a:pt x="94" y="121"/>
                </a:moveTo>
                <a:cubicBezTo>
                  <a:pt x="138" y="121"/>
                  <a:pt x="138" y="121"/>
                  <a:pt x="138" y="121"/>
                </a:cubicBezTo>
                <a:cubicBezTo>
                  <a:pt x="138" y="135"/>
                  <a:pt x="138" y="135"/>
                  <a:pt x="138" y="135"/>
                </a:cubicBezTo>
                <a:cubicBezTo>
                  <a:pt x="94" y="135"/>
                  <a:pt x="94" y="135"/>
                  <a:pt x="94" y="135"/>
                </a:cubicBezTo>
                <a:lnTo>
                  <a:pt x="94" y="121"/>
                </a:lnTo>
                <a:close/>
                <a:moveTo>
                  <a:pt x="182" y="153"/>
                </a:moveTo>
                <a:cubicBezTo>
                  <a:pt x="95" y="153"/>
                  <a:pt x="95" y="153"/>
                  <a:pt x="95" y="153"/>
                </a:cubicBezTo>
                <a:cubicBezTo>
                  <a:pt x="95" y="141"/>
                  <a:pt x="95" y="141"/>
                  <a:pt x="95" y="141"/>
                </a:cubicBezTo>
                <a:cubicBezTo>
                  <a:pt x="182" y="141"/>
                  <a:pt x="182" y="141"/>
                  <a:pt x="182" y="141"/>
                </a:cubicBezTo>
                <a:lnTo>
                  <a:pt x="182" y="153"/>
                </a:lnTo>
                <a:close/>
                <a:moveTo>
                  <a:pt x="183" y="135"/>
                </a:moveTo>
                <a:cubicBezTo>
                  <a:pt x="143" y="135"/>
                  <a:pt x="143" y="135"/>
                  <a:pt x="143" y="135"/>
                </a:cubicBezTo>
                <a:cubicBezTo>
                  <a:pt x="143" y="121"/>
                  <a:pt x="143" y="121"/>
                  <a:pt x="143" y="121"/>
                </a:cubicBezTo>
                <a:cubicBezTo>
                  <a:pt x="183" y="121"/>
                  <a:pt x="183" y="121"/>
                  <a:pt x="183" y="121"/>
                </a:cubicBezTo>
                <a:lnTo>
                  <a:pt x="183" y="135"/>
                </a:lnTo>
                <a:close/>
                <a:moveTo>
                  <a:pt x="47" y="134"/>
                </a:moveTo>
                <a:cubicBezTo>
                  <a:pt x="47" y="134"/>
                  <a:pt x="47" y="134"/>
                  <a:pt x="47" y="134"/>
                </a:cubicBezTo>
                <a:cubicBezTo>
                  <a:pt x="46" y="134"/>
                  <a:pt x="46" y="134"/>
                  <a:pt x="46" y="134"/>
                </a:cubicBezTo>
                <a:cubicBezTo>
                  <a:pt x="46" y="51"/>
                  <a:pt x="46" y="51"/>
                  <a:pt x="46" y="51"/>
                </a:cubicBezTo>
                <a:cubicBezTo>
                  <a:pt x="139" y="51"/>
                  <a:pt x="139" y="51"/>
                  <a:pt x="139" y="51"/>
                </a:cubicBezTo>
                <a:cubicBezTo>
                  <a:pt x="139" y="77"/>
                  <a:pt x="139" y="77"/>
                  <a:pt x="139" y="77"/>
                </a:cubicBezTo>
                <a:cubicBezTo>
                  <a:pt x="139" y="78"/>
                  <a:pt x="139" y="79"/>
                  <a:pt x="139" y="80"/>
                </a:cubicBezTo>
                <a:cubicBezTo>
                  <a:pt x="139" y="84"/>
                  <a:pt x="139" y="84"/>
                  <a:pt x="139" y="84"/>
                </a:cubicBezTo>
                <a:cubicBezTo>
                  <a:pt x="139" y="84"/>
                  <a:pt x="139" y="84"/>
                  <a:pt x="139" y="84"/>
                </a:cubicBezTo>
                <a:cubicBezTo>
                  <a:pt x="139" y="84"/>
                  <a:pt x="139" y="85"/>
                  <a:pt x="142" y="87"/>
                </a:cubicBezTo>
                <a:cubicBezTo>
                  <a:pt x="142" y="87"/>
                  <a:pt x="142" y="87"/>
                  <a:pt x="142" y="87"/>
                </a:cubicBezTo>
                <a:cubicBezTo>
                  <a:pt x="143" y="87"/>
                  <a:pt x="144" y="89"/>
                  <a:pt x="144" y="90"/>
                </a:cubicBezTo>
                <a:cubicBezTo>
                  <a:pt x="144" y="92"/>
                  <a:pt x="143" y="94"/>
                  <a:pt x="141" y="94"/>
                </a:cubicBezTo>
                <a:cubicBezTo>
                  <a:pt x="139" y="94"/>
                  <a:pt x="138" y="93"/>
                  <a:pt x="138" y="93"/>
                </a:cubicBezTo>
                <a:cubicBezTo>
                  <a:pt x="138" y="93"/>
                  <a:pt x="138" y="93"/>
                  <a:pt x="138" y="93"/>
                </a:cubicBezTo>
                <a:cubicBezTo>
                  <a:pt x="137" y="92"/>
                  <a:pt x="136" y="91"/>
                  <a:pt x="136" y="91"/>
                </a:cubicBezTo>
                <a:cubicBezTo>
                  <a:pt x="134" y="89"/>
                  <a:pt x="131" y="90"/>
                  <a:pt x="131" y="90"/>
                </a:cubicBezTo>
                <a:cubicBezTo>
                  <a:pt x="129" y="92"/>
                  <a:pt x="130" y="95"/>
                  <a:pt x="130" y="95"/>
                </a:cubicBezTo>
                <a:cubicBezTo>
                  <a:pt x="130" y="95"/>
                  <a:pt x="134" y="100"/>
                  <a:pt x="141" y="100"/>
                </a:cubicBezTo>
                <a:cubicBezTo>
                  <a:pt x="148" y="100"/>
                  <a:pt x="150" y="93"/>
                  <a:pt x="150" y="90"/>
                </a:cubicBezTo>
                <a:cubicBezTo>
                  <a:pt x="150" y="87"/>
                  <a:pt x="146" y="84"/>
                  <a:pt x="145" y="83"/>
                </a:cubicBezTo>
                <a:cubicBezTo>
                  <a:pt x="143" y="83"/>
                  <a:pt x="144" y="80"/>
                  <a:pt x="144" y="80"/>
                </a:cubicBezTo>
                <a:cubicBezTo>
                  <a:pt x="144" y="76"/>
                  <a:pt x="144" y="76"/>
                  <a:pt x="144" y="76"/>
                </a:cubicBezTo>
                <a:cubicBezTo>
                  <a:pt x="144" y="76"/>
                  <a:pt x="144" y="76"/>
                  <a:pt x="144" y="76"/>
                </a:cubicBezTo>
                <a:cubicBezTo>
                  <a:pt x="144" y="51"/>
                  <a:pt x="144" y="51"/>
                  <a:pt x="144" y="51"/>
                </a:cubicBezTo>
                <a:cubicBezTo>
                  <a:pt x="168" y="51"/>
                  <a:pt x="168" y="51"/>
                  <a:pt x="168" y="51"/>
                </a:cubicBezTo>
                <a:cubicBezTo>
                  <a:pt x="173" y="51"/>
                  <a:pt x="178" y="47"/>
                  <a:pt x="178" y="41"/>
                </a:cubicBezTo>
                <a:cubicBezTo>
                  <a:pt x="178" y="40"/>
                  <a:pt x="178" y="40"/>
                  <a:pt x="178" y="40"/>
                </a:cubicBezTo>
                <a:cubicBezTo>
                  <a:pt x="178" y="37"/>
                  <a:pt x="176" y="34"/>
                  <a:pt x="173" y="33"/>
                </a:cubicBezTo>
                <a:cubicBezTo>
                  <a:pt x="174" y="32"/>
                  <a:pt x="174" y="32"/>
                  <a:pt x="174" y="32"/>
                </a:cubicBezTo>
                <a:cubicBezTo>
                  <a:pt x="40" y="2"/>
                  <a:pt x="40" y="2"/>
                  <a:pt x="40" y="2"/>
                </a:cubicBezTo>
                <a:cubicBezTo>
                  <a:pt x="38" y="0"/>
                  <a:pt x="36" y="0"/>
                  <a:pt x="33" y="0"/>
                </a:cubicBezTo>
                <a:cubicBezTo>
                  <a:pt x="23" y="0"/>
                  <a:pt x="23" y="0"/>
                  <a:pt x="23" y="0"/>
                </a:cubicBezTo>
                <a:cubicBezTo>
                  <a:pt x="16" y="0"/>
                  <a:pt x="10" y="5"/>
                  <a:pt x="10" y="13"/>
                </a:cubicBezTo>
                <a:cubicBezTo>
                  <a:pt x="10" y="31"/>
                  <a:pt x="10" y="31"/>
                  <a:pt x="10" y="31"/>
                </a:cubicBezTo>
                <a:cubicBezTo>
                  <a:pt x="10" y="31"/>
                  <a:pt x="10" y="31"/>
                  <a:pt x="10" y="31"/>
                </a:cubicBezTo>
                <a:cubicBezTo>
                  <a:pt x="5" y="31"/>
                  <a:pt x="0" y="35"/>
                  <a:pt x="0" y="40"/>
                </a:cubicBezTo>
                <a:cubicBezTo>
                  <a:pt x="0" y="41"/>
                  <a:pt x="0" y="41"/>
                  <a:pt x="0" y="41"/>
                </a:cubicBezTo>
                <a:cubicBezTo>
                  <a:pt x="0" y="47"/>
                  <a:pt x="5" y="51"/>
                  <a:pt x="10" y="51"/>
                </a:cubicBezTo>
                <a:cubicBezTo>
                  <a:pt x="10" y="51"/>
                  <a:pt x="10" y="51"/>
                  <a:pt x="10" y="51"/>
                </a:cubicBezTo>
                <a:cubicBezTo>
                  <a:pt x="10" y="134"/>
                  <a:pt x="10" y="134"/>
                  <a:pt x="10" y="134"/>
                </a:cubicBezTo>
                <a:cubicBezTo>
                  <a:pt x="9" y="134"/>
                  <a:pt x="9" y="134"/>
                  <a:pt x="9" y="134"/>
                </a:cubicBezTo>
                <a:cubicBezTo>
                  <a:pt x="4" y="134"/>
                  <a:pt x="1" y="138"/>
                  <a:pt x="1" y="143"/>
                </a:cubicBezTo>
                <a:cubicBezTo>
                  <a:pt x="1" y="152"/>
                  <a:pt x="1" y="152"/>
                  <a:pt x="1" y="152"/>
                </a:cubicBezTo>
                <a:cubicBezTo>
                  <a:pt x="1" y="157"/>
                  <a:pt x="4" y="160"/>
                  <a:pt x="9" y="160"/>
                </a:cubicBezTo>
                <a:cubicBezTo>
                  <a:pt x="47" y="160"/>
                  <a:pt x="47" y="160"/>
                  <a:pt x="47" y="160"/>
                </a:cubicBezTo>
                <a:cubicBezTo>
                  <a:pt x="51" y="160"/>
                  <a:pt x="55" y="157"/>
                  <a:pt x="55" y="152"/>
                </a:cubicBezTo>
                <a:cubicBezTo>
                  <a:pt x="55" y="143"/>
                  <a:pt x="55" y="143"/>
                  <a:pt x="55" y="143"/>
                </a:cubicBezTo>
                <a:cubicBezTo>
                  <a:pt x="55" y="138"/>
                  <a:pt x="51" y="134"/>
                  <a:pt x="47" y="134"/>
                </a:cubicBezTo>
                <a:close/>
                <a:moveTo>
                  <a:pt x="144" y="31"/>
                </a:moveTo>
                <a:cubicBezTo>
                  <a:pt x="46" y="31"/>
                  <a:pt x="46" y="31"/>
                  <a:pt x="46" y="31"/>
                </a:cubicBezTo>
                <a:cubicBezTo>
                  <a:pt x="46" y="13"/>
                  <a:pt x="46" y="13"/>
                  <a:pt x="46" y="13"/>
                </a:cubicBezTo>
                <a:cubicBezTo>
                  <a:pt x="46" y="11"/>
                  <a:pt x="46" y="10"/>
                  <a:pt x="46" y="9"/>
                </a:cubicBezTo>
                <a:lnTo>
                  <a:pt x="144" y="31"/>
                </a:lnTo>
                <a:close/>
                <a:moveTo>
                  <a:pt x="17" y="13"/>
                </a:moveTo>
                <a:cubicBezTo>
                  <a:pt x="17" y="9"/>
                  <a:pt x="20" y="7"/>
                  <a:pt x="23" y="7"/>
                </a:cubicBezTo>
                <a:cubicBezTo>
                  <a:pt x="33" y="7"/>
                  <a:pt x="33" y="7"/>
                  <a:pt x="33" y="7"/>
                </a:cubicBezTo>
                <a:cubicBezTo>
                  <a:pt x="37" y="7"/>
                  <a:pt x="39" y="9"/>
                  <a:pt x="39" y="13"/>
                </a:cubicBezTo>
                <a:cubicBezTo>
                  <a:pt x="39" y="31"/>
                  <a:pt x="39" y="31"/>
                  <a:pt x="39" y="31"/>
                </a:cubicBezTo>
                <a:cubicBezTo>
                  <a:pt x="17" y="31"/>
                  <a:pt x="17" y="31"/>
                  <a:pt x="17" y="31"/>
                </a:cubicBezTo>
                <a:lnTo>
                  <a:pt x="17" y="13"/>
                </a:lnTo>
                <a:close/>
                <a:moveTo>
                  <a:pt x="17" y="51"/>
                </a:moveTo>
                <a:cubicBezTo>
                  <a:pt x="39" y="51"/>
                  <a:pt x="39" y="51"/>
                  <a:pt x="39" y="51"/>
                </a:cubicBezTo>
                <a:cubicBezTo>
                  <a:pt x="39" y="134"/>
                  <a:pt x="39" y="134"/>
                  <a:pt x="39" y="134"/>
                </a:cubicBezTo>
                <a:cubicBezTo>
                  <a:pt x="17" y="134"/>
                  <a:pt x="17" y="134"/>
                  <a:pt x="17" y="134"/>
                </a:cubicBezTo>
                <a:lnTo>
                  <a:pt x="17" y="51"/>
                </a:lnTo>
                <a:close/>
                <a:moveTo>
                  <a:pt x="48" y="152"/>
                </a:moveTo>
                <a:cubicBezTo>
                  <a:pt x="48" y="153"/>
                  <a:pt x="47" y="153"/>
                  <a:pt x="47" y="153"/>
                </a:cubicBezTo>
                <a:cubicBezTo>
                  <a:pt x="9" y="153"/>
                  <a:pt x="9" y="153"/>
                  <a:pt x="9" y="153"/>
                </a:cubicBezTo>
                <a:cubicBezTo>
                  <a:pt x="8" y="153"/>
                  <a:pt x="8" y="153"/>
                  <a:pt x="8" y="152"/>
                </a:cubicBezTo>
                <a:cubicBezTo>
                  <a:pt x="8" y="143"/>
                  <a:pt x="8" y="143"/>
                  <a:pt x="8" y="143"/>
                </a:cubicBezTo>
                <a:cubicBezTo>
                  <a:pt x="8" y="142"/>
                  <a:pt x="8" y="141"/>
                  <a:pt x="9" y="141"/>
                </a:cubicBezTo>
                <a:cubicBezTo>
                  <a:pt x="47" y="141"/>
                  <a:pt x="47" y="141"/>
                  <a:pt x="47" y="141"/>
                </a:cubicBezTo>
                <a:cubicBezTo>
                  <a:pt x="47" y="141"/>
                  <a:pt x="48" y="142"/>
                  <a:pt x="48" y="143"/>
                </a:cubicBezTo>
                <a:lnTo>
                  <a:pt x="48" y="15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5" name="Freeform 312"/>
          <p:cNvSpPr>
            <a:spLocks noEditPoints="1"/>
          </p:cNvSpPr>
          <p:nvPr/>
        </p:nvSpPr>
        <p:spPr bwMode="auto">
          <a:xfrm>
            <a:off x="4584700" y="1046163"/>
            <a:ext cx="342900" cy="352425"/>
          </a:xfrm>
          <a:custGeom>
            <a:avLst/>
            <a:gdLst>
              <a:gd name="T0" fmla="*/ 119 w 152"/>
              <a:gd name="T1" fmla="*/ 156 h 156"/>
              <a:gd name="T2" fmla="*/ 129 w 152"/>
              <a:gd name="T3" fmla="*/ 130 h 156"/>
              <a:gd name="T4" fmla="*/ 119 w 152"/>
              <a:gd name="T5" fmla="*/ 119 h 156"/>
              <a:gd name="T6" fmla="*/ 130 w 152"/>
              <a:gd name="T7" fmla="*/ 107 h 156"/>
              <a:gd name="T8" fmla="*/ 103 w 152"/>
              <a:gd name="T9" fmla="*/ 95 h 156"/>
              <a:gd name="T10" fmla="*/ 46 w 152"/>
              <a:gd name="T11" fmla="*/ 138 h 156"/>
              <a:gd name="T12" fmla="*/ 42 w 152"/>
              <a:gd name="T13" fmla="*/ 95 h 156"/>
              <a:gd name="T14" fmla="*/ 21 w 152"/>
              <a:gd name="T15" fmla="*/ 137 h 156"/>
              <a:gd name="T16" fmla="*/ 18 w 152"/>
              <a:gd name="T17" fmla="*/ 95 h 156"/>
              <a:gd name="T18" fmla="*/ 10 w 152"/>
              <a:gd name="T19" fmla="*/ 156 h 156"/>
              <a:gd name="T20" fmla="*/ 34 w 152"/>
              <a:gd name="T21" fmla="*/ 124 h 156"/>
              <a:gd name="T22" fmla="*/ 58 w 152"/>
              <a:gd name="T23" fmla="*/ 156 h 156"/>
              <a:gd name="T24" fmla="*/ 50 w 152"/>
              <a:gd name="T25" fmla="*/ 95 h 156"/>
              <a:gd name="T26" fmla="*/ 68 w 152"/>
              <a:gd name="T27" fmla="*/ 156 h 156"/>
              <a:gd name="T28" fmla="*/ 84 w 152"/>
              <a:gd name="T29" fmla="*/ 106 h 156"/>
              <a:gd name="T30" fmla="*/ 68 w 152"/>
              <a:gd name="T31" fmla="*/ 156 h 156"/>
              <a:gd name="T32" fmla="*/ 84 w 152"/>
              <a:gd name="T33" fmla="*/ 103 h 156"/>
              <a:gd name="T34" fmla="*/ 68 w 152"/>
              <a:gd name="T35" fmla="*/ 95 h 156"/>
              <a:gd name="T36" fmla="*/ 134 w 152"/>
              <a:gd name="T37" fmla="*/ 103 h 156"/>
              <a:gd name="T38" fmla="*/ 150 w 152"/>
              <a:gd name="T39" fmla="*/ 95 h 156"/>
              <a:gd name="T40" fmla="*/ 134 w 152"/>
              <a:gd name="T41" fmla="*/ 103 h 156"/>
              <a:gd name="T42" fmla="*/ 150 w 152"/>
              <a:gd name="T43" fmla="*/ 156 h 156"/>
              <a:gd name="T44" fmla="*/ 134 w 152"/>
              <a:gd name="T45" fmla="*/ 106 h 156"/>
              <a:gd name="T46" fmla="*/ 76 w 152"/>
              <a:gd name="T47" fmla="*/ 0 h 156"/>
              <a:gd name="T48" fmla="*/ 16 w 152"/>
              <a:gd name="T49" fmla="*/ 76 h 156"/>
              <a:gd name="T50" fmla="*/ 136 w 152"/>
              <a:gd name="T51" fmla="*/ 76 h 156"/>
              <a:gd name="T52" fmla="*/ 152 w 152"/>
              <a:gd name="T53" fmla="*/ 77 h 156"/>
              <a:gd name="T54" fmla="*/ 76 w 152"/>
              <a:gd name="T55" fmla="*/ 0 h 156"/>
              <a:gd name="T56" fmla="*/ 123 w 152"/>
              <a:gd name="T57" fmla="*/ 74 h 156"/>
              <a:gd name="T58" fmla="*/ 76 w 152"/>
              <a:gd name="T59" fmla="*/ 27 h 156"/>
              <a:gd name="T60" fmla="*/ 44 w 152"/>
              <a:gd name="T61" fmla="*/ 74 h 156"/>
              <a:gd name="T62" fmla="*/ 108 w 152"/>
              <a:gd name="T63" fmla="*/ 7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156">
                <a:moveTo>
                  <a:pt x="103" y="156"/>
                </a:moveTo>
                <a:cubicBezTo>
                  <a:pt x="119" y="156"/>
                  <a:pt x="119" y="156"/>
                  <a:pt x="119" y="156"/>
                </a:cubicBezTo>
                <a:cubicBezTo>
                  <a:pt x="119" y="130"/>
                  <a:pt x="119" y="130"/>
                  <a:pt x="119" y="130"/>
                </a:cubicBezTo>
                <a:cubicBezTo>
                  <a:pt x="129" y="130"/>
                  <a:pt x="129" y="130"/>
                  <a:pt x="129" y="130"/>
                </a:cubicBezTo>
                <a:cubicBezTo>
                  <a:pt x="129" y="119"/>
                  <a:pt x="129" y="119"/>
                  <a:pt x="129" y="119"/>
                </a:cubicBezTo>
                <a:cubicBezTo>
                  <a:pt x="119" y="119"/>
                  <a:pt x="119" y="119"/>
                  <a:pt x="119" y="119"/>
                </a:cubicBezTo>
                <a:cubicBezTo>
                  <a:pt x="119" y="107"/>
                  <a:pt x="119" y="107"/>
                  <a:pt x="119" y="107"/>
                </a:cubicBezTo>
                <a:cubicBezTo>
                  <a:pt x="130" y="107"/>
                  <a:pt x="130" y="107"/>
                  <a:pt x="130" y="107"/>
                </a:cubicBezTo>
                <a:cubicBezTo>
                  <a:pt x="130" y="95"/>
                  <a:pt x="130" y="95"/>
                  <a:pt x="130" y="95"/>
                </a:cubicBezTo>
                <a:cubicBezTo>
                  <a:pt x="103" y="95"/>
                  <a:pt x="103" y="95"/>
                  <a:pt x="103" y="95"/>
                </a:cubicBezTo>
                <a:lnTo>
                  <a:pt x="103" y="156"/>
                </a:lnTo>
                <a:close/>
                <a:moveTo>
                  <a:pt x="46" y="138"/>
                </a:moveTo>
                <a:cubicBezTo>
                  <a:pt x="44" y="115"/>
                  <a:pt x="44" y="115"/>
                  <a:pt x="44" y="115"/>
                </a:cubicBezTo>
                <a:cubicBezTo>
                  <a:pt x="43" y="103"/>
                  <a:pt x="42" y="97"/>
                  <a:pt x="42" y="95"/>
                </a:cubicBezTo>
                <a:cubicBezTo>
                  <a:pt x="26" y="95"/>
                  <a:pt x="26" y="95"/>
                  <a:pt x="26" y="95"/>
                </a:cubicBezTo>
                <a:cubicBezTo>
                  <a:pt x="23" y="112"/>
                  <a:pt x="22" y="126"/>
                  <a:pt x="21" y="137"/>
                </a:cubicBezTo>
                <a:cubicBezTo>
                  <a:pt x="20" y="116"/>
                  <a:pt x="20" y="116"/>
                  <a:pt x="20" y="116"/>
                </a:cubicBezTo>
                <a:cubicBezTo>
                  <a:pt x="18" y="95"/>
                  <a:pt x="18" y="95"/>
                  <a:pt x="18" y="95"/>
                </a:cubicBezTo>
                <a:cubicBezTo>
                  <a:pt x="2" y="95"/>
                  <a:pt x="2" y="95"/>
                  <a:pt x="2" y="95"/>
                </a:cubicBezTo>
                <a:cubicBezTo>
                  <a:pt x="10" y="156"/>
                  <a:pt x="10" y="156"/>
                  <a:pt x="10" y="156"/>
                </a:cubicBezTo>
                <a:cubicBezTo>
                  <a:pt x="29" y="156"/>
                  <a:pt x="29" y="156"/>
                  <a:pt x="29" y="156"/>
                </a:cubicBezTo>
                <a:cubicBezTo>
                  <a:pt x="32" y="140"/>
                  <a:pt x="33" y="129"/>
                  <a:pt x="34" y="124"/>
                </a:cubicBezTo>
                <a:cubicBezTo>
                  <a:pt x="35" y="136"/>
                  <a:pt x="37" y="147"/>
                  <a:pt x="39" y="156"/>
                </a:cubicBezTo>
                <a:cubicBezTo>
                  <a:pt x="58" y="156"/>
                  <a:pt x="58" y="156"/>
                  <a:pt x="58" y="156"/>
                </a:cubicBezTo>
                <a:cubicBezTo>
                  <a:pt x="66" y="95"/>
                  <a:pt x="66" y="95"/>
                  <a:pt x="66" y="95"/>
                </a:cubicBezTo>
                <a:cubicBezTo>
                  <a:pt x="50" y="95"/>
                  <a:pt x="50" y="95"/>
                  <a:pt x="50" y="95"/>
                </a:cubicBezTo>
                <a:cubicBezTo>
                  <a:pt x="48" y="109"/>
                  <a:pt x="47" y="124"/>
                  <a:pt x="46" y="138"/>
                </a:cubicBezTo>
                <a:close/>
                <a:moveTo>
                  <a:pt x="68" y="156"/>
                </a:moveTo>
                <a:cubicBezTo>
                  <a:pt x="84" y="156"/>
                  <a:pt x="84" y="156"/>
                  <a:pt x="84" y="156"/>
                </a:cubicBezTo>
                <a:cubicBezTo>
                  <a:pt x="84" y="106"/>
                  <a:pt x="84" y="106"/>
                  <a:pt x="84" y="106"/>
                </a:cubicBezTo>
                <a:cubicBezTo>
                  <a:pt x="68" y="106"/>
                  <a:pt x="68" y="106"/>
                  <a:pt x="68" y="106"/>
                </a:cubicBezTo>
                <a:lnTo>
                  <a:pt x="68" y="156"/>
                </a:lnTo>
                <a:close/>
                <a:moveTo>
                  <a:pt x="68" y="103"/>
                </a:moveTo>
                <a:cubicBezTo>
                  <a:pt x="84" y="103"/>
                  <a:pt x="84" y="103"/>
                  <a:pt x="84" y="103"/>
                </a:cubicBezTo>
                <a:cubicBezTo>
                  <a:pt x="84" y="95"/>
                  <a:pt x="84" y="95"/>
                  <a:pt x="84" y="95"/>
                </a:cubicBezTo>
                <a:cubicBezTo>
                  <a:pt x="68" y="95"/>
                  <a:pt x="68" y="95"/>
                  <a:pt x="68" y="95"/>
                </a:cubicBezTo>
                <a:lnTo>
                  <a:pt x="68" y="103"/>
                </a:lnTo>
                <a:close/>
                <a:moveTo>
                  <a:pt x="134" y="103"/>
                </a:moveTo>
                <a:cubicBezTo>
                  <a:pt x="150" y="103"/>
                  <a:pt x="150" y="103"/>
                  <a:pt x="150" y="103"/>
                </a:cubicBezTo>
                <a:cubicBezTo>
                  <a:pt x="150" y="95"/>
                  <a:pt x="150" y="95"/>
                  <a:pt x="150" y="95"/>
                </a:cubicBezTo>
                <a:cubicBezTo>
                  <a:pt x="134" y="95"/>
                  <a:pt x="134" y="95"/>
                  <a:pt x="134" y="95"/>
                </a:cubicBezTo>
                <a:lnTo>
                  <a:pt x="134" y="103"/>
                </a:lnTo>
                <a:close/>
                <a:moveTo>
                  <a:pt x="134" y="156"/>
                </a:moveTo>
                <a:cubicBezTo>
                  <a:pt x="150" y="156"/>
                  <a:pt x="150" y="156"/>
                  <a:pt x="150" y="156"/>
                </a:cubicBezTo>
                <a:cubicBezTo>
                  <a:pt x="150" y="106"/>
                  <a:pt x="150" y="106"/>
                  <a:pt x="150" y="106"/>
                </a:cubicBezTo>
                <a:cubicBezTo>
                  <a:pt x="134" y="106"/>
                  <a:pt x="134" y="106"/>
                  <a:pt x="134" y="106"/>
                </a:cubicBezTo>
                <a:lnTo>
                  <a:pt x="134" y="156"/>
                </a:lnTo>
                <a:close/>
                <a:moveTo>
                  <a:pt x="76" y="0"/>
                </a:moveTo>
                <a:cubicBezTo>
                  <a:pt x="34" y="0"/>
                  <a:pt x="0" y="34"/>
                  <a:pt x="0" y="76"/>
                </a:cubicBezTo>
                <a:cubicBezTo>
                  <a:pt x="16" y="76"/>
                  <a:pt x="16" y="76"/>
                  <a:pt x="16" y="76"/>
                </a:cubicBezTo>
                <a:cubicBezTo>
                  <a:pt x="16" y="43"/>
                  <a:pt x="43" y="16"/>
                  <a:pt x="76" y="16"/>
                </a:cubicBezTo>
                <a:cubicBezTo>
                  <a:pt x="109" y="16"/>
                  <a:pt x="136" y="43"/>
                  <a:pt x="136" y="76"/>
                </a:cubicBezTo>
                <a:cubicBezTo>
                  <a:pt x="136" y="77"/>
                  <a:pt x="136" y="77"/>
                  <a:pt x="136" y="77"/>
                </a:cubicBezTo>
                <a:cubicBezTo>
                  <a:pt x="152" y="77"/>
                  <a:pt x="152" y="77"/>
                  <a:pt x="152" y="77"/>
                </a:cubicBezTo>
                <a:cubicBezTo>
                  <a:pt x="152" y="76"/>
                  <a:pt x="152" y="76"/>
                  <a:pt x="152" y="76"/>
                </a:cubicBezTo>
                <a:cubicBezTo>
                  <a:pt x="152" y="34"/>
                  <a:pt x="118" y="0"/>
                  <a:pt x="76" y="0"/>
                </a:cubicBezTo>
                <a:close/>
                <a:moveTo>
                  <a:pt x="108" y="74"/>
                </a:moveTo>
                <a:cubicBezTo>
                  <a:pt x="123" y="74"/>
                  <a:pt x="123" y="74"/>
                  <a:pt x="123" y="74"/>
                </a:cubicBezTo>
                <a:cubicBezTo>
                  <a:pt x="123" y="74"/>
                  <a:pt x="123" y="74"/>
                  <a:pt x="123" y="74"/>
                </a:cubicBezTo>
                <a:cubicBezTo>
                  <a:pt x="123" y="48"/>
                  <a:pt x="102" y="27"/>
                  <a:pt x="76" y="27"/>
                </a:cubicBezTo>
                <a:cubicBezTo>
                  <a:pt x="50" y="27"/>
                  <a:pt x="29" y="48"/>
                  <a:pt x="29" y="74"/>
                </a:cubicBezTo>
                <a:cubicBezTo>
                  <a:pt x="44" y="74"/>
                  <a:pt x="44" y="74"/>
                  <a:pt x="44" y="74"/>
                </a:cubicBezTo>
                <a:cubicBezTo>
                  <a:pt x="44" y="56"/>
                  <a:pt x="59" y="42"/>
                  <a:pt x="76" y="42"/>
                </a:cubicBezTo>
                <a:cubicBezTo>
                  <a:pt x="93" y="42"/>
                  <a:pt x="108" y="57"/>
                  <a:pt x="108" y="7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6" name="Freeform 313"/>
          <p:cNvSpPr>
            <a:spLocks noEditPoints="1"/>
          </p:cNvSpPr>
          <p:nvPr/>
        </p:nvSpPr>
        <p:spPr bwMode="auto">
          <a:xfrm>
            <a:off x="5211763" y="996950"/>
            <a:ext cx="406400" cy="433388"/>
          </a:xfrm>
          <a:custGeom>
            <a:avLst/>
            <a:gdLst>
              <a:gd name="T0" fmla="*/ 180 w 180"/>
              <a:gd name="T1" fmla="*/ 67 h 192"/>
              <a:gd name="T2" fmla="*/ 179 w 180"/>
              <a:gd name="T3" fmla="*/ 64 h 192"/>
              <a:gd name="T4" fmla="*/ 178 w 180"/>
              <a:gd name="T5" fmla="*/ 63 h 192"/>
              <a:gd name="T6" fmla="*/ 91 w 180"/>
              <a:gd name="T7" fmla="*/ 1 h 192"/>
              <a:gd name="T8" fmla="*/ 89 w 180"/>
              <a:gd name="T9" fmla="*/ 1 h 192"/>
              <a:gd name="T10" fmla="*/ 40 w 180"/>
              <a:gd name="T11" fmla="*/ 0 h 192"/>
              <a:gd name="T12" fmla="*/ 37 w 180"/>
              <a:gd name="T13" fmla="*/ 2 h 192"/>
              <a:gd name="T14" fmla="*/ 38 w 180"/>
              <a:gd name="T15" fmla="*/ 6 h 192"/>
              <a:gd name="T16" fmla="*/ 60 w 180"/>
              <a:gd name="T17" fmla="*/ 22 h 192"/>
              <a:gd name="T18" fmla="*/ 50 w 180"/>
              <a:gd name="T19" fmla="*/ 30 h 192"/>
              <a:gd name="T20" fmla="*/ 49 w 180"/>
              <a:gd name="T21" fmla="*/ 30 h 192"/>
              <a:gd name="T22" fmla="*/ 1 w 180"/>
              <a:gd name="T23" fmla="*/ 64 h 192"/>
              <a:gd name="T24" fmla="*/ 0 w 180"/>
              <a:gd name="T25" fmla="*/ 67 h 192"/>
              <a:gd name="T26" fmla="*/ 0 w 180"/>
              <a:gd name="T27" fmla="*/ 67 h 192"/>
              <a:gd name="T28" fmla="*/ 0 w 180"/>
              <a:gd name="T29" fmla="*/ 67 h 192"/>
              <a:gd name="T30" fmla="*/ 0 w 180"/>
              <a:gd name="T31" fmla="*/ 127 h 192"/>
              <a:gd name="T32" fmla="*/ 1 w 180"/>
              <a:gd name="T33" fmla="*/ 130 h 192"/>
              <a:gd name="T34" fmla="*/ 88 w 180"/>
              <a:gd name="T35" fmla="*/ 192 h 192"/>
              <a:gd name="T36" fmla="*/ 88 w 180"/>
              <a:gd name="T37" fmla="*/ 192 h 192"/>
              <a:gd name="T38" fmla="*/ 88 w 180"/>
              <a:gd name="T39" fmla="*/ 192 h 192"/>
              <a:gd name="T40" fmla="*/ 90 w 180"/>
              <a:gd name="T41" fmla="*/ 192 h 192"/>
              <a:gd name="T42" fmla="*/ 92 w 180"/>
              <a:gd name="T43" fmla="*/ 192 h 192"/>
              <a:gd name="T44" fmla="*/ 179 w 180"/>
              <a:gd name="T45" fmla="*/ 130 h 192"/>
              <a:gd name="T46" fmla="*/ 180 w 180"/>
              <a:gd name="T47" fmla="*/ 127 h 192"/>
              <a:gd name="T48" fmla="*/ 180 w 180"/>
              <a:gd name="T49" fmla="*/ 67 h 192"/>
              <a:gd name="T50" fmla="*/ 180 w 180"/>
              <a:gd name="T51" fmla="*/ 67 h 192"/>
              <a:gd name="T52" fmla="*/ 51 w 180"/>
              <a:gd name="T53" fmla="*/ 7 h 192"/>
              <a:gd name="T54" fmla="*/ 88 w 180"/>
              <a:gd name="T55" fmla="*/ 8 h 192"/>
              <a:gd name="T56" fmla="*/ 165 w 180"/>
              <a:gd name="T57" fmla="*/ 62 h 192"/>
              <a:gd name="T58" fmla="*/ 128 w 180"/>
              <a:gd name="T59" fmla="*/ 61 h 192"/>
              <a:gd name="T60" fmla="*/ 51 w 180"/>
              <a:gd name="T61" fmla="*/ 7 h 192"/>
              <a:gd name="T62" fmla="*/ 86 w 180"/>
              <a:gd name="T63" fmla="*/ 182 h 192"/>
              <a:gd name="T64" fmla="*/ 7 w 180"/>
              <a:gd name="T65" fmla="*/ 126 h 192"/>
              <a:gd name="T66" fmla="*/ 7 w 180"/>
              <a:gd name="T67" fmla="*/ 74 h 192"/>
              <a:gd name="T68" fmla="*/ 86 w 180"/>
              <a:gd name="T69" fmla="*/ 131 h 192"/>
              <a:gd name="T70" fmla="*/ 86 w 180"/>
              <a:gd name="T71" fmla="*/ 182 h 192"/>
              <a:gd name="T72" fmla="*/ 90 w 180"/>
              <a:gd name="T73" fmla="*/ 124 h 192"/>
              <a:gd name="T74" fmla="*/ 9 w 180"/>
              <a:gd name="T75" fmla="*/ 67 h 192"/>
              <a:gd name="T76" fmla="*/ 48 w 180"/>
              <a:gd name="T77" fmla="*/ 39 h 192"/>
              <a:gd name="T78" fmla="*/ 129 w 180"/>
              <a:gd name="T79" fmla="*/ 96 h 192"/>
              <a:gd name="T80" fmla="*/ 90 w 180"/>
              <a:gd name="T81" fmla="*/ 124 h 192"/>
              <a:gd name="T82" fmla="*/ 173 w 180"/>
              <a:gd name="T83" fmla="*/ 126 h 192"/>
              <a:gd name="T84" fmla="*/ 94 w 180"/>
              <a:gd name="T85" fmla="*/ 182 h 192"/>
              <a:gd name="T86" fmla="*/ 94 w 180"/>
              <a:gd name="T87" fmla="*/ 131 h 192"/>
              <a:gd name="T88" fmla="*/ 173 w 180"/>
              <a:gd name="T89" fmla="*/ 74 h 192"/>
              <a:gd name="T90" fmla="*/ 173 w 180"/>
              <a:gd name="T91" fmla="*/ 126 h 192"/>
              <a:gd name="T92" fmla="*/ 75 w 180"/>
              <a:gd name="T93" fmla="*/ 135 h 192"/>
              <a:gd name="T94" fmla="*/ 14 w 180"/>
              <a:gd name="T95" fmla="*/ 92 h 192"/>
              <a:gd name="T96" fmla="*/ 14 w 180"/>
              <a:gd name="T97" fmla="*/ 119 h 192"/>
              <a:gd name="T98" fmla="*/ 75 w 180"/>
              <a:gd name="T99" fmla="*/ 162 h 192"/>
              <a:gd name="T100" fmla="*/ 75 w 180"/>
              <a:gd name="T101" fmla="*/ 13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92">
                <a:moveTo>
                  <a:pt x="180" y="67"/>
                </a:moveTo>
                <a:cubicBezTo>
                  <a:pt x="180" y="66"/>
                  <a:pt x="180" y="65"/>
                  <a:pt x="179" y="64"/>
                </a:cubicBezTo>
                <a:cubicBezTo>
                  <a:pt x="179" y="64"/>
                  <a:pt x="179" y="63"/>
                  <a:pt x="178" y="63"/>
                </a:cubicBezTo>
                <a:cubicBezTo>
                  <a:pt x="91" y="1"/>
                  <a:pt x="91" y="1"/>
                  <a:pt x="91" y="1"/>
                </a:cubicBezTo>
                <a:cubicBezTo>
                  <a:pt x="91" y="1"/>
                  <a:pt x="90" y="1"/>
                  <a:pt x="89" y="1"/>
                </a:cubicBezTo>
                <a:cubicBezTo>
                  <a:pt x="40" y="0"/>
                  <a:pt x="40" y="0"/>
                  <a:pt x="40" y="0"/>
                </a:cubicBezTo>
                <a:cubicBezTo>
                  <a:pt x="39" y="0"/>
                  <a:pt x="37" y="1"/>
                  <a:pt x="37" y="2"/>
                </a:cubicBezTo>
                <a:cubicBezTo>
                  <a:pt x="36" y="3"/>
                  <a:pt x="37" y="5"/>
                  <a:pt x="38" y="6"/>
                </a:cubicBezTo>
                <a:cubicBezTo>
                  <a:pt x="60" y="22"/>
                  <a:pt x="60" y="22"/>
                  <a:pt x="60" y="22"/>
                </a:cubicBezTo>
                <a:cubicBezTo>
                  <a:pt x="50" y="30"/>
                  <a:pt x="50" y="30"/>
                  <a:pt x="50" y="30"/>
                </a:cubicBezTo>
                <a:cubicBezTo>
                  <a:pt x="49" y="30"/>
                  <a:pt x="49" y="30"/>
                  <a:pt x="49" y="30"/>
                </a:cubicBezTo>
                <a:cubicBezTo>
                  <a:pt x="1" y="64"/>
                  <a:pt x="1" y="64"/>
                  <a:pt x="1" y="64"/>
                </a:cubicBezTo>
                <a:cubicBezTo>
                  <a:pt x="0" y="65"/>
                  <a:pt x="0" y="66"/>
                  <a:pt x="0" y="67"/>
                </a:cubicBezTo>
                <a:cubicBezTo>
                  <a:pt x="0" y="67"/>
                  <a:pt x="0" y="67"/>
                  <a:pt x="0" y="67"/>
                </a:cubicBezTo>
                <a:cubicBezTo>
                  <a:pt x="0" y="67"/>
                  <a:pt x="0" y="67"/>
                  <a:pt x="0" y="67"/>
                </a:cubicBezTo>
                <a:cubicBezTo>
                  <a:pt x="0" y="127"/>
                  <a:pt x="0" y="127"/>
                  <a:pt x="0" y="127"/>
                </a:cubicBezTo>
                <a:cubicBezTo>
                  <a:pt x="1" y="130"/>
                  <a:pt x="1" y="130"/>
                  <a:pt x="1" y="130"/>
                </a:cubicBezTo>
                <a:cubicBezTo>
                  <a:pt x="88" y="192"/>
                  <a:pt x="88" y="192"/>
                  <a:pt x="88" y="192"/>
                </a:cubicBezTo>
                <a:cubicBezTo>
                  <a:pt x="88" y="192"/>
                  <a:pt x="88" y="192"/>
                  <a:pt x="88" y="192"/>
                </a:cubicBezTo>
                <a:cubicBezTo>
                  <a:pt x="88" y="192"/>
                  <a:pt x="88" y="192"/>
                  <a:pt x="88" y="192"/>
                </a:cubicBezTo>
                <a:cubicBezTo>
                  <a:pt x="89" y="192"/>
                  <a:pt x="90" y="192"/>
                  <a:pt x="90" y="192"/>
                </a:cubicBezTo>
                <a:cubicBezTo>
                  <a:pt x="91" y="192"/>
                  <a:pt x="92" y="192"/>
                  <a:pt x="92" y="192"/>
                </a:cubicBezTo>
                <a:cubicBezTo>
                  <a:pt x="179" y="130"/>
                  <a:pt x="179" y="130"/>
                  <a:pt x="179" y="130"/>
                </a:cubicBezTo>
                <a:cubicBezTo>
                  <a:pt x="180" y="130"/>
                  <a:pt x="180" y="129"/>
                  <a:pt x="180" y="127"/>
                </a:cubicBezTo>
                <a:cubicBezTo>
                  <a:pt x="180" y="67"/>
                  <a:pt x="180" y="67"/>
                  <a:pt x="180" y="67"/>
                </a:cubicBezTo>
                <a:cubicBezTo>
                  <a:pt x="180" y="67"/>
                  <a:pt x="180" y="67"/>
                  <a:pt x="180" y="67"/>
                </a:cubicBezTo>
                <a:close/>
                <a:moveTo>
                  <a:pt x="51" y="7"/>
                </a:moveTo>
                <a:cubicBezTo>
                  <a:pt x="88" y="8"/>
                  <a:pt x="88" y="8"/>
                  <a:pt x="88" y="8"/>
                </a:cubicBezTo>
                <a:cubicBezTo>
                  <a:pt x="165" y="62"/>
                  <a:pt x="165" y="62"/>
                  <a:pt x="165" y="62"/>
                </a:cubicBezTo>
                <a:cubicBezTo>
                  <a:pt x="128" y="61"/>
                  <a:pt x="128" y="61"/>
                  <a:pt x="128" y="61"/>
                </a:cubicBezTo>
                <a:lnTo>
                  <a:pt x="51" y="7"/>
                </a:lnTo>
                <a:close/>
                <a:moveTo>
                  <a:pt x="86" y="182"/>
                </a:moveTo>
                <a:cubicBezTo>
                  <a:pt x="7" y="126"/>
                  <a:pt x="7" y="126"/>
                  <a:pt x="7" y="126"/>
                </a:cubicBezTo>
                <a:cubicBezTo>
                  <a:pt x="7" y="74"/>
                  <a:pt x="7" y="74"/>
                  <a:pt x="7" y="74"/>
                </a:cubicBezTo>
                <a:cubicBezTo>
                  <a:pt x="86" y="131"/>
                  <a:pt x="86" y="131"/>
                  <a:pt x="86" y="131"/>
                </a:cubicBezTo>
                <a:lnTo>
                  <a:pt x="86" y="182"/>
                </a:lnTo>
                <a:close/>
                <a:moveTo>
                  <a:pt x="90" y="124"/>
                </a:moveTo>
                <a:cubicBezTo>
                  <a:pt x="9" y="67"/>
                  <a:pt x="9" y="67"/>
                  <a:pt x="9" y="67"/>
                </a:cubicBezTo>
                <a:cubicBezTo>
                  <a:pt x="48" y="39"/>
                  <a:pt x="48" y="39"/>
                  <a:pt x="48" y="39"/>
                </a:cubicBezTo>
                <a:cubicBezTo>
                  <a:pt x="129" y="96"/>
                  <a:pt x="129" y="96"/>
                  <a:pt x="129" y="96"/>
                </a:cubicBezTo>
                <a:lnTo>
                  <a:pt x="90" y="124"/>
                </a:lnTo>
                <a:close/>
                <a:moveTo>
                  <a:pt x="173" y="126"/>
                </a:moveTo>
                <a:cubicBezTo>
                  <a:pt x="94" y="182"/>
                  <a:pt x="94" y="182"/>
                  <a:pt x="94" y="182"/>
                </a:cubicBezTo>
                <a:cubicBezTo>
                  <a:pt x="94" y="131"/>
                  <a:pt x="94" y="131"/>
                  <a:pt x="94" y="131"/>
                </a:cubicBezTo>
                <a:cubicBezTo>
                  <a:pt x="173" y="74"/>
                  <a:pt x="173" y="74"/>
                  <a:pt x="173" y="74"/>
                </a:cubicBezTo>
                <a:lnTo>
                  <a:pt x="173" y="126"/>
                </a:lnTo>
                <a:close/>
                <a:moveTo>
                  <a:pt x="75" y="135"/>
                </a:moveTo>
                <a:cubicBezTo>
                  <a:pt x="14" y="92"/>
                  <a:pt x="14" y="92"/>
                  <a:pt x="14" y="92"/>
                </a:cubicBezTo>
                <a:cubicBezTo>
                  <a:pt x="14" y="119"/>
                  <a:pt x="14" y="119"/>
                  <a:pt x="14" y="119"/>
                </a:cubicBezTo>
                <a:cubicBezTo>
                  <a:pt x="75" y="162"/>
                  <a:pt x="75" y="162"/>
                  <a:pt x="75" y="162"/>
                </a:cubicBezTo>
                <a:lnTo>
                  <a:pt x="75" y="13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7" name="Freeform 314"/>
          <p:cNvSpPr>
            <a:spLocks noEditPoints="1"/>
          </p:cNvSpPr>
          <p:nvPr/>
        </p:nvSpPr>
        <p:spPr bwMode="auto">
          <a:xfrm>
            <a:off x="5919788" y="1092200"/>
            <a:ext cx="268287" cy="269875"/>
          </a:xfrm>
          <a:custGeom>
            <a:avLst/>
            <a:gdLst>
              <a:gd name="T0" fmla="*/ 59 w 119"/>
              <a:gd name="T1" fmla="*/ 0 h 120"/>
              <a:gd name="T2" fmla="*/ 0 w 119"/>
              <a:gd name="T3" fmla="*/ 60 h 120"/>
              <a:gd name="T4" fmla="*/ 59 w 119"/>
              <a:gd name="T5" fmla="*/ 120 h 120"/>
              <a:gd name="T6" fmla="*/ 119 w 119"/>
              <a:gd name="T7" fmla="*/ 60 h 120"/>
              <a:gd name="T8" fmla="*/ 59 w 119"/>
              <a:gd name="T9" fmla="*/ 0 h 120"/>
              <a:gd name="T10" fmla="*/ 60 w 119"/>
              <a:gd name="T11" fmla="*/ 104 h 120"/>
              <a:gd name="T12" fmla="*/ 16 w 119"/>
              <a:gd name="T13" fmla="*/ 61 h 120"/>
              <a:gd name="T14" fmla="*/ 60 w 119"/>
              <a:gd name="T15" fmla="*/ 17 h 120"/>
              <a:gd name="T16" fmla="*/ 103 w 119"/>
              <a:gd name="T17" fmla="*/ 61 h 120"/>
              <a:gd name="T18" fmla="*/ 60 w 119"/>
              <a:gd name="T1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59" y="0"/>
                </a:moveTo>
                <a:cubicBezTo>
                  <a:pt x="26" y="0"/>
                  <a:pt x="0" y="27"/>
                  <a:pt x="0" y="60"/>
                </a:cubicBezTo>
                <a:cubicBezTo>
                  <a:pt x="0" y="93"/>
                  <a:pt x="26" y="120"/>
                  <a:pt x="59" y="120"/>
                </a:cubicBezTo>
                <a:cubicBezTo>
                  <a:pt x="92" y="120"/>
                  <a:pt x="119" y="93"/>
                  <a:pt x="119" y="60"/>
                </a:cubicBezTo>
                <a:cubicBezTo>
                  <a:pt x="119" y="27"/>
                  <a:pt x="92" y="0"/>
                  <a:pt x="59" y="0"/>
                </a:cubicBezTo>
                <a:close/>
                <a:moveTo>
                  <a:pt x="60" y="104"/>
                </a:moveTo>
                <a:cubicBezTo>
                  <a:pt x="36" y="104"/>
                  <a:pt x="16" y="85"/>
                  <a:pt x="16" y="61"/>
                </a:cubicBezTo>
                <a:cubicBezTo>
                  <a:pt x="16" y="36"/>
                  <a:pt x="36" y="17"/>
                  <a:pt x="60" y="17"/>
                </a:cubicBezTo>
                <a:cubicBezTo>
                  <a:pt x="84" y="17"/>
                  <a:pt x="103" y="36"/>
                  <a:pt x="103" y="61"/>
                </a:cubicBezTo>
                <a:cubicBezTo>
                  <a:pt x="103" y="85"/>
                  <a:pt x="84" y="104"/>
                  <a:pt x="60" y="10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8" name="Freeform 315"/>
          <p:cNvSpPr/>
          <p:nvPr/>
        </p:nvSpPr>
        <p:spPr bwMode="auto">
          <a:xfrm>
            <a:off x="5834063" y="992188"/>
            <a:ext cx="442912" cy="423862"/>
          </a:xfrm>
          <a:custGeom>
            <a:avLst/>
            <a:gdLst>
              <a:gd name="T0" fmla="*/ 151 w 196"/>
              <a:gd name="T1" fmla="*/ 176 h 188"/>
              <a:gd name="T2" fmla="*/ 110 w 196"/>
              <a:gd name="T3" fmla="*/ 135 h 188"/>
              <a:gd name="T4" fmla="*/ 113 w 196"/>
              <a:gd name="T5" fmla="*/ 118 h 188"/>
              <a:gd name="T6" fmla="*/ 100 w 196"/>
              <a:gd name="T7" fmla="*/ 123 h 188"/>
              <a:gd name="T8" fmla="*/ 85 w 196"/>
              <a:gd name="T9" fmla="*/ 116 h 188"/>
              <a:gd name="T10" fmla="*/ 89 w 196"/>
              <a:gd name="T11" fmla="*/ 135 h 188"/>
              <a:gd name="T12" fmla="*/ 48 w 196"/>
              <a:gd name="T13" fmla="*/ 176 h 188"/>
              <a:gd name="T14" fmla="*/ 7 w 196"/>
              <a:gd name="T15" fmla="*/ 135 h 188"/>
              <a:gd name="T16" fmla="*/ 48 w 196"/>
              <a:gd name="T17" fmla="*/ 93 h 188"/>
              <a:gd name="T18" fmla="*/ 83 w 196"/>
              <a:gd name="T19" fmla="*/ 112 h 188"/>
              <a:gd name="T20" fmla="*/ 81 w 196"/>
              <a:gd name="T21" fmla="*/ 105 h 188"/>
              <a:gd name="T22" fmla="*/ 96 w 196"/>
              <a:gd name="T23" fmla="*/ 86 h 188"/>
              <a:gd name="T24" fmla="*/ 59 w 196"/>
              <a:gd name="T25" fmla="*/ 45 h 188"/>
              <a:gd name="T26" fmla="*/ 100 w 196"/>
              <a:gd name="T27" fmla="*/ 4 h 188"/>
              <a:gd name="T28" fmla="*/ 141 w 196"/>
              <a:gd name="T29" fmla="*/ 45 h 188"/>
              <a:gd name="T30" fmla="*/ 104 w 196"/>
              <a:gd name="T31" fmla="*/ 86 h 188"/>
              <a:gd name="T32" fmla="*/ 119 w 196"/>
              <a:gd name="T33" fmla="*/ 105 h 188"/>
              <a:gd name="T34" fmla="*/ 118 w 196"/>
              <a:gd name="T35" fmla="*/ 110 h 188"/>
              <a:gd name="T36" fmla="*/ 151 w 196"/>
              <a:gd name="T37" fmla="*/ 93 h 188"/>
              <a:gd name="T38" fmla="*/ 192 w 196"/>
              <a:gd name="T39" fmla="*/ 135 h 188"/>
              <a:gd name="T40" fmla="*/ 188 w 196"/>
              <a:gd name="T41" fmla="*/ 152 h 188"/>
              <a:gd name="T42" fmla="*/ 196 w 196"/>
              <a:gd name="T43" fmla="*/ 121 h 188"/>
              <a:gd name="T44" fmla="*/ 165 w 196"/>
              <a:gd name="T45" fmla="*/ 65 h 188"/>
              <a:gd name="T46" fmla="*/ 98 w 196"/>
              <a:gd name="T47" fmla="*/ 0 h 188"/>
              <a:gd name="T48" fmla="*/ 32 w 196"/>
              <a:gd name="T49" fmla="*/ 63 h 188"/>
              <a:gd name="T50" fmla="*/ 0 w 196"/>
              <a:gd name="T51" fmla="*/ 120 h 188"/>
              <a:gd name="T52" fmla="*/ 67 w 196"/>
              <a:gd name="T53" fmla="*/ 186 h 188"/>
              <a:gd name="T54" fmla="*/ 97 w 196"/>
              <a:gd name="T55" fmla="*/ 179 h 188"/>
              <a:gd name="T56" fmla="*/ 129 w 196"/>
              <a:gd name="T57" fmla="*/ 188 h 188"/>
              <a:gd name="T58" fmla="*/ 183 w 196"/>
              <a:gd name="T59" fmla="*/ 160 h 188"/>
              <a:gd name="T60" fmla="*/ 151 w 196"/>
              <a:gd name="T61" fmla="*/ 17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69" name="Freeform 316"/>
          <p:cNvSpPr/>
          <p:nvPr/>
        </p:nvSpPr>
        <p:spPr bwMode="auto">
          <a:xfrm>
            <a:off x="5834063" y="992188"/>
            <a:ext cx="442912" cy="423862"/>
          </a:xfrm>
          <a:custGeom>
            <a:avLst/>
            <a:gdLst>
              <a:gd name="T0" fmla="*/ 151 w 196"/>
              <a:gd name="T1" fmla="*/ 176 h 188"/>
              <a:gd name="T2" fmla="*/ 110 w 196"/>
              <a:gd name="T3" fmla="*/ 135 h 188"/>
              <a:gd name="T4" fmla="*/ 113 w 196"/>
              <a:gd name="T5" fmla="*/ 118 h 188"/>
              <a:gd name="T6" fmla="*/ 100 w 196"/>
              <a:gd name="T7" fmla="*/ 123 h 188"/>
              <a:gd name="T8" fmla="*/ 85 w 196"/>
              <a:gd name="T9" fmla="*/ 116 h 188"/>
              <a:gd name="T10" fmla="*/ 89 w 196"/>
              <a:gd name="T11" fmla="*/ 135 h 188"/>
              <a:gd name="T12" fmla="*/ 48 w 196"/>
              <a:gd name="T13" fmla="*/ 176 h 188"/>
              <a:gd name="T14" fmla="*/ 7 w 196"/>
              <a:gd name="T15" fmla="*/ 135 h 188"/>
              <a:gd name="T16" fmla="*/ 48 w 196"/>
              <a:gd name="T17" fmla="*/ 93 h 188"/>
              <a:gd name="T18" fmla="*/ 83 w 196"/>
              <a:gd name="T19" fmla="*/ 112 h 188"/>
              <a:gd name="T20" fmla="*/ 81 w 196"/>
              <a:gd name="T21" fmla="*/ 105 h 188"/>
              <a:gd name="T22" fmla="*/ 96 w 196"/>
              <a:gd name="T23" fmla="*/ 86 h 188"/>
              <a:gd name="T24" fmla="*/ 59 w 196"/>
              <a:gd name="T25" fmla="*/ 45 h 188"/>
              <a:gd name="T26" fmla="*/ 100 w 196"/>
              <a:gd name="T27" fmla="*/ 4 h 188"/>
              <a:gd name="T28" fmla="*/ 141 w 196"/>
              <a:gd name="T29" fmla="*/ 45 h 188"/>
              <a:gd name="T30" fmla="*/ 104 w 196"/>
              <a:gd name="T31" fmla="*/ 86 h 188"/>
              <a:gd name="T32" fmla="*/ 119 w 196"/>
              <a:gd name="T33" fmla="*/ 105 h 188"/>
              <a:gd name="T34" fmla="*/ 118 w 196"/>
              <a:gd name="T35" fmla="*/ 110 h 188"/>
              <a:gd name="T36" fmla="*/ 151 w 196"/>
              <a:gd name="T37" fmla="*/ 93 h 188"/>
              <a:gd name="T38" fmla="*/ 192 w 196"/>
              <a:gd name="T39" fmla="*/ 135 h 188"/>
              <a:gd name="T40" fmla="*/ 188 w 196"/>
              <a:gd name="T41" fmla="*/ 152 h 188"/>
              <a:gd name="T42" fmla="*/ 196 w 196"/>
              <a:gd name="T43" fmla="*/ 121 h 188"/>
              <a:gd name="T44" fmla="*/ 165 w 196"/>
              <a:gd name="T45" fmla="*/ 65 h 188"/>
              <a:gd name="T46" fmla="*/ 98 w 196"/>
              <a:gd name="T47" fmla="*/ 0 h 188"/>
              <a:gd name="T48" fmla="*/ 32 w 196"/>
              <a:gd name="T49" fmla="*/ 63 h 188"/>
              <a:gd name="T50" fmla="*/ 0 w 196"/>
              <a:gd name="T51" fmla="*/ 120 h 188"/>
              <a:gd name="T52" fmla="*/ 67 w 196"/>
              <a:gd name="T53" fmla="*/ 186 h 188"/>
              <a:gd name="T54" fmla="*/ 97 w 196"/>
              <a:gd name="T55" fmla="*/ 179 h 188"/>
              <a:gd name="T56" fmla="*/ 129 w 196"/>
              <a:gd name="T57" fmla="*/ 188 h 188"/>
              <a:gd name="T58" fmla="*/ 183 w 196"/>
              <a:gd name="T59" fmla="*/ 160 h 188"/>
              <a:gd name="T60" fmla="*/ 151 w 196"/>
              <a:gd name="T61" fmla="*/ 17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0" name="Freeform 317"/>
          <p:cNvSpPr>
            <a:spLocks noEditPoints="1"/>
          </p:cNvSpPr>
          <p:nvPr/>
        </p:nvSpPr>
        <p:spPr bwMode="auto">
          <a:xfrm>
            <a:off x="6626225" y="1036638"/>
            <a:ext cx="193675" cy="371475"/>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1" name="Freeform 318"/>
          <p:cNvSpPr/>
          <p:nvPr/>
        </p:nvSpPr>
        <p:spPr bwMode="auto">
          <a:xfrm>
            <a:off x="7296150" y="990600"/>
            <a:ext cx="134938" cy="354013"/>
          </a:xfrm>
          <a:custGeom>
            <a:avLst/>
            <a:gdLst>
              <a:gd name="T0" fmla="*/ 0 w 60"/>
              <a:gd name="T1" fmla="*/ 152 h 157"/>
              <a:gd name="T2" fmla="*/ 1 w 60"/>
              <a:gd name="T3" fmla="*/ 151 h 157"/>
              <a:gd name="T4" fmla="*/ 1 w 60"/>
              <a:gd name="T5" fmla="*/ 151 h 157"/>
              <a:gd name="T6" fmla="*/ 4 w 60"/>
              <a:gd name="T7" fmla="*/ 147 h 157"/>
              <a:gd name="T8" fmla="*/ 4 w 60"/>
              <a:gd name="T9" fmla="*/ 147 h 157"/>
              <a:gd name="T10" fmla="*/ 12 w 60"/>
              <a:gd name="T11" fmla="*/ 125 h 157"/>
              <a:gd name="T12" fmla="*/ 12 w 60"/>
              <a:gd name="T13" fmla="*/ 125 h 157"/>
              <a:gd name="T14" fmla="*/ 25 w 60"/>
              <a:gd name="T15" fmla="*/ 4 h 157"/>
              <a:gd name="T16" fmla="*/ 25 w 60"/>
              <a:gd name="T17" fmla="*/ 4 h 157"/>
              <a:gd name="T18" fmla="*/ 25 w 60"/>
              <a:gd name="T19" fmla="*/ 0 h 157"/>
              <a:gd name="T20" fmla="*/ 28 w 60"/>
              <a:gd name="T21" fmla="*/ 0 h 157"/>
              <a:gd name="T22" fmla="*/ 35 w 60"/>
              <a:gd name="T23" fmla="*/ 0 h 157"/>
              <a:gd name="T24" fmla="*/ 35 w 60"/>
              <a:gd name="T25" fmla="*/ 4 h 157"/>
              <a:gd name="T26" fmla="*/ 59 w 60"/>
              <a:gd name="T27" fmla="*/ 151 h 157"/>
              <a:gd name="T28" fmla="*/ 59 w 60"/>
              <a:gd name="T29" fmla="*/ 151 h 157"/>
              <a:gd name="T30" fmla="*/ 60 w 60"/>
              <a:gd name="T31" fmla="*/ 152 h 157"/>
              <a:gd name="T32" fmla="*/ 60 w 60"/>
              <a:gd name="T33" fmla="*/ 152 h 157"/>
              <a:gd name="T34" fmla="*/ 60 w 60"/>
              <a:gd name="T35" fmla="*/ 152 h 157"/>
              <a:gd name="T36" fmla="*/ 55 w 60"/>
              <a:gd name="T37" fmla="*/ 157 h 157"/>
              <a:gd name="T38" fmla="*/ 30 w 60"/>
              <a:gd name="T39" fmla="*/ 47 h 157"/>
              <a:gd name="T40" fmla="*/ 30 w 60"/>
              <a:gd name="T41" fmla="*/ 47 h 157"/>
              <a:gd name="T42" fmla="*/ 5 w 60"/>
              <a:gd name="T43" fmla="*/ 157 h 157"/>
              <a:gd name="T44" fmla="*/ 5 w 60"/>
              <a:gd name="T45" fmla="*/ 157 h 157"/>
              <a:gd name="T46" fmla="*/ 0 w 60"/>
              <a:gd name="T47"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57">
                <a:moveTo>
                  <a:pt x="0" y="152"/>
                </a:moveTo>
                <a:cubicBezTo>
                  <a:pt x="0" y="152"/>
                  <a:pt x="1" y="152"/>
                  <a:pt x="1" y="151"/>
                </a:cubicBezTo>
                <a:cubicBezTo>
                  <a:pt x="1" y="151"/>
                  <a:pt x="1" y="151"/>
                  <a:pt x="1" y="151"/>
                </a:cubicBezTo>
                <a:cubicBezTo>
                  <a:pt x="2" y="150"/>
                  <a:pt x="3" y="149"/>
                  <a:pt x="4" y="147"/>
                </a:cubicBezTo>
                <a:cubicBezTo>
                  <a:pt x="4" y="147"/>
                  <a:pt x="4" y="147"/>
                  <a:pt x="4" y="147"/>
                </a:cubicBezTo>
                <a:cubicBezTo>
                  <a:pt x="6" y="143"/>
                  <a:pt x="9" y="136"/>
                  <a:pt x="12" y="125"/>
                </a:cubicBezTo>
                <a:cubicBezTo>
                  <a:pt x="12" y="125"/>
                  <a:pt x="12" y="125"/>
                  <a:pt x="12" y="125"/>
                </a:cubicBezTo>
                <a:cubicBezTo>
                  <a:pt x="18" y="104"/>
                  <a:pt x="25" y="66"/>
                  <a:pt x="25" y="4"/>
                </a:cubicBezTo>
                <a:cubicBezTo>
                  <a:pt x="25" y="4"/>
                  <a:pt x="25" y="4"/>
                  <a:pt x="25" y="4"/>
                </a:cubicBezTo>
                <a:cubicBezTo>
                  <a:pt x="25" y="0"/>
                  <a:pt x="25" y="0"/>
                  <a:pt x="25" y="0"/>
                </a:cubicBezTo>
                <a:cubicBezTo>
                  <a:pt x="28" y="0"/>
                  <a:pt x="28" y="0"/>
                  <a:pt x="28" y="0"/>
                </a:cubicBezTo>
                <a:cubicBezTo>
                  <a:pt x="35" y="0"/>
                  <a:pt x="35" y="0"/>
                  <a:pt x="35" y="0"/>
                </a:cubicBezTo>
                <a:cubicBezTo>
                  <a:pt x="35" y="4"/>
                  <a:pt x="35" y="4"/>
                  <a:pt x="35" y="4"/>
                </a:cubicBezTo>
                <a:cubicBezTo>
                  <a:pt x="35" y="113"/>
                  <a:pt x="55" y="145"/>
                  <a:pt x="59" y="151"/>
                </a:cubicBezTo>
                <a:cubicBezTo>
                  <a:pt x="59" y="151"/>
                  <a:pt x="59" y="151"/>
                  <a:pt x="59" y="151"/>
                </a:cubicBezTo>
                <a:cubicBezTo>
                  <a:pt x="59" y="152"/>
                  <a:pt x="60" y="152"/>
                  <a:pt x="60" y="152"/>
                </a:cubicBezTo>
                <a:cubicBezTo>
                  <a:pt x="60" y="152"/>
                  <a:pt x="60" y="152"/>
                  <a:pt x="60" y="152"/>
                </a:cubicBezTo>
                <a:cubicBezTo>
                  <a:pt x="60" y="152"/>
                  <a:pt x="60" y="152"/>
                  <a:pt x="60" y="152"/>
                </a:cubicBezTo>
                <a:cubicBezTo>
                  <a:pt x="55" y="157"/>
                  <a:pt x="55" y="157"/>
                  <a:pt x="55" y="157"/>
                </a:cubicBezTo>
                <a:cubicBezTo>
                  <a:pt x="54" y="156"/>
                  <a:pt x="35" y="136"/>
                  <a:pt x="30" y="47"/>
                </a:cubicBezTo>
                <a:cubicBezTo>
                  <a:pt x="30" y="47"/>
                  <a:pt x="30" y="47"/>
                  <a:pt x="30" y="47"/>
                </a:cubicBezTo>
                <a:cubicBezTo>
                  <a:pt x="25" y="136"/>
                  <a:pt x="6" y="156"/>
                  <a:pt x="5" y="157"/>
                </a:cubicBezTo>
                <a:cubicBezTo>
                  <a:pt x="5" y="157"/>
                  <a:pt x="5" y="157"/>
                  <a:pt x="5" y="157"/>
                </a:cubicBezTo>
                <a:cubicBezTo>
                  <a:pt x="0" y="152"/>
                  <a:pt x="0" y="152"/>
                  <a:pt x="0" y="1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2" name="Freeform 319"/>
          <p:cNvSpPr>
            <a:spLocks noEditPoints="1"/>
          </p:cNvSpPr>
          <p:nvPr/>
        </p:nvSpPr>
        <p:spPr bwMode="auto">
          <a:xfrm>
            <a:off x="7216775" y="1317625"/>
            <a:ext cx="293688" cy="101600"/>
          </a:xfrm>
          <a:custGeom>
            <a:avLst/>
            <a:gdLst>
              <a:gd name="T0" fmla="*/ 97 w 130"/>
              <a:gd name="T1" fmla="*/ 45 h 45"/>
              <a:gd name="T2" fmla="*/ 97 w 130"/>
              <a:gd name="T3" fmla="*/ 43 h 45"/>
              <a:gd name="T4" fmla="*/ 65 w 130"/>
              <a:gd name="T5" fmla="*/ 28 h 45"/>
              <a:gd name="T6" fmla="*/ 65 w 130"/>
              <a:gd name="T7" fmla="*/ 28 h 45"/>
              <a:gd name="T8" fmla="*/ 34 w 130"/>
              <a:gd name="T9" fmla="*/ 43 h 45"/>
              <a:gd name="T10" fmla="*/ 34 w 130"/>
              <a:gd name="T11" fmla="*/ 43 h 45"/>
              <a:gd name="T12" fmla="*/ 33 w 130"/>
              <a:gd name="T13" fmla="*/ 45 h 45"/>
              <a:gd name="T14" fmla="*/ 0 w 130"/>
              <a:gd name="T15" fmla="*/ 45 h 45"/>
              <a:gd name="T16" fmla="*/ 3 w 130"/>
              <a:gd name="T17" fmla="*/ 40 h 45"/>
              <a:gd name="T18" fmla="*/ 65 w 130"/>
              <a:gd name="T19" fmla="*/ 0 h 45"/>
              <a:gd name="T20" fmla="*/ 65 w 130"/>
              <a:gd name="T21" fmla="*/ 0 h 45"/>
              <a:gd name="T22" fmla="*/ 127 w 130"/>
              <a:gd name="T23" fmla="*/ 40 h 45"/>
              <a:gd name="T24" fmla="*/ 127 w 130"/>
              <a:gd name="T25" fmla="*/ 40 h 45"/>
              <a:gd name="T26" fmla="*/ 130 w 130"/>
              <a:gd name="T27" fmla="*/ 45 h 45"/>
              <a:gd name="T28" fmla="*/ 97 w 130"/>
              <a:gd name="T29" fmla="*/ 45 h 45"/>
              <a:gd name="T30" fmla="*/ 31 w 130"/>
              <a:gd name="T31" fmla="*/ 41 h 45"/>
              <a:gd name="T32" fmla="*/ 31 w 130"/>
              <a:gd name="T33" fmla="*/ 38 h 45"/>
              <a:gd name="T34" fmla="*/ 31 w 130"/>
              <a:gd name="T35" fmla="*/ 41 h 45"/>
              <a:gd name="T36" fmla="*/ 119 w 130"/>
              <a:gd name="T37" fmla="*/ 38 h 45"/>
              <a:gd name="T38" fmla="*/ 65 w 130"/>
              <a:gd name="T39" fmla="*/ 6 h 45"/>
              <a:gd name="T40" fmla="*/ 65 w 130"/>
              <a:gd name="T41" fmla="*/ 6 h 45"/>
              <a:gd name="T42" fmla="*/ 11 w 130"/>
              <a:gd name="T43" fmla="*/ 38 h 45"/>
              <a:gd name="T44" fmla="*/ 11 w 130"/>
              <a:gd name="T45" fmla="*/ 38 h 45"/>
              <a:gd name="T46" fmla="*/ 29 w 130"/>
              <a:gd name="T47" fmla="*/ 38 h 45"/>
              <a:gd name="T48" fmla="*/ 65 w 130"/>
              <a:gd name="T49" fmla="*/ 22 h 45"/>
              <a:gd name="T50" fmla="*/ 65 w 130"/>
              <a:gd name="T51" fmla="*/ 22 h 45"/>
              <a:gd name="T52" fmla="*/ 101 w 130"/>
              <a:gd name="T53" fmla="*/ 38 h 45"/>
              <a:gd name="T54" fmla="*/ 101 w 130"/>
              <a:gd name="T55" fmla="*/ 38 h 45"/>
              <a:gd name="T56" fmla="*/ 119 w 130"/>
              <a:gd name="T5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45">
                <a:moveTo>
                  <a:pt x="97" y="45"/>
                </a:moveTo>
                <a:cubicBezTo>
                  <a:pt x="97" y="43"/>
                  <a:pt x="97" y="43"/>
                  <a:pt x="97" y="43"/>
                </a:cubicBezTo>
                <a:cubicBezTo>
                  <a:pt x="89" y="34"/>
                  <a:pt x="78" y="28"/>
                  <a:pt x="65" y="28"/>
                </a:cubicBezTo>
                <a:cubicBezTo>
                  <a:pt x="65" y="28"/>
                  <a:pt x="65" y="28"/>
                  <a:pt x="65" y="28"/>
                </a:cubicBezTo>
                <a:cubicBezTo>
                  <a:pt x="52" y="28"/>
                  <a:pt x="41" y="34"/>
                  <a:pt x="34" y="43"/>
                </a:cubicBezTo>
                <a:cubicBezTo>
                  <a:pt x="34" y="43"/>
                  <a:pt x="34" y="43"/>
                  <a:pt x="34" y="43"/>
                </a:cubicBezTo>
                <a:cubicBezTo>
                  <a:pt x="33" y="45"/>
                  <a:pt x="33" y="45"/>
                  <a:pt x="33" y="45"/>
                </a:cubicBezTo>
                <a:cubicBezTo>
                  <a:pt x="0" y="45"/>
                  <a:pt x="0" y="45"/>
                  <a:pt x="0" y="45"/>
                </a:cubicBezTo>
                <a:cubicBezTo>
                  <a:pt x="3" y="40"/>
                  <a:pt x="3" y="40"/>
                  <a:pt x="3" y="40"/>
                </a:cubicBezTo>
                <a:cubicBezTo>
                  <a:pt x="13" y="16"/>
                  <a:pt x="37" y="0"/>
                  <a:pt x="65" y="0"/>
                </a:cubicBezTo>
                <a:cubicBezTo>
                  <a:pt x="65" y="0"/>
                  <a:pt x="65" y="0"/>
                  <a:pt x="65" y="0"/>
                </a:cubicBezTo>
                <a:cubicBezTo>
                  <a:pt x="93" y="0"/>
                  <a:pt x="117" y="16"/>
                  <a:pt x="127" y="40"/>
                </a:cubicBezTo>
                <a:cubicBezTo>
                  <a:pt x="127" y="40"/>
                  <a:pt x="127" y="40"/>
                  <a:pt x="127" y="40"/>
                </a:cubicBezTo>
                <a:cubicBezTo>
                  <a:pt x="130" y="45"/>
                  <a:pt x="130" y="45"/>
                  <a:pt x="130" y="45"/>
                </a:cubicBezTo>
                <a:cubicBezTo>
                  <a:pt x="97" y="45"/>
                  <a:pt x="97" y="45"/>
                  <a:pt x="97" y="45"/>
                </a:cubicBezTo>
                <a:close/>
                <a:moveTo>
                  <a:pt x="31" y="41"/>
                </a:moveTo>
                <a:cubicBezTo>
                  <a:pt x="31" y="38"/>
                  <a:pt x="31" y="38"/>
                  <a:pt x="31" y="38"/>
                </a:cubicBezTo>
                <a:cubicBezTo>
                  <a:pt x="31" y="41"/>
                  <a:pt x="31" y="41"/>
                  <a:pt x="31" y="41"/>
                </a:cubicBezTo>
                <a:close/>
                <a:moveTo>
                  <a:pt x="119" y="38"/>
                </a:moveTo>
                <a:cubicBezTo>
                  <a:pt x="108" y="19"/>
                  <a:pt x="88" y="6"/>
                  <a:pt x="65" y="6"/>
                </a:cubicBezTo>
                <a:cubicBezTo>
                  <a:pt x="65" y="6"/>
                  <a:pt x="65" y="6"/>
                  <a:pt x="65" y="6"/>
                </a:cubicBezTo>
                <a:cubicBezTo>
                  <a:pt x="42" y="6"/>
                  <a:pt x="22" y="19"/>
                  <a:pt x="11" y="38"/>
                </a:cubicBezTo>
                <a:cubicBezTo>
                  <a:pt x="11" y="38"/>
                  <a:pt x="11" y="38"/>
                  <a:pt x="11" y="38"/>
                </a:cubicBezTo>
                <a:cubicBezTo>
                  <a:pt x="29" y="38"/>
                  <a:pt x="29" y="38"/>
                  <a:pt x="29" y="38"/>
                </a:cubicBezTo>
                <a:cubicBezTo>
                  <a:pt x="38" y="28"/>
                  <a:pt x="51" y="22"/>
                  <a:pt x="65" y="22"/>
                </a:cubicBezTo>
                <a:cubicBezTo>
                  <a:pt x="65" y="22"/>
                  <a:pt x="65" y="22"/>
                  <a:pt x="65" y="22"/>
                </a:cubicBezTo>
                <a:cubicBezTo>
                  <a:pt x="79" y="22"/>
                  <a:pt x="92" y="28"/>
                  <a:pt x="101" y="38"/>
                </a:cubicBezTo>
                <a:cubicBezTo>
                  <a:pt x="101" y="38"/>
                  <a:pt x="101" y="38"/>
                  <a:pt x="101" y="38"/>
                </a:cubicBezTo>
                <a:cubicBezTo>
                  <a:pt x="119" y="38"/>
                  <a:pt x="119" y="38"/>
                  <a:pt x="119"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3" name="Freeform 320"/>
          <p:cNvSpPr/>
          <p:nvPr/>
        </p:nvSpPr>
        <p:spPr bwMode="auto">
          <a:xfrm>
            <a:off x="7337425" y="1255713"/>
            <a:ext cx="53975" cy="14287"/>
          </a:xfrm>
          <a:custGeom>
            <a:avLst/>
            <a:gdLst>
              <a:gd name="T0" fmla="*/ 0 w 34"/>
              <a:gd name="T1" fmla="*/ 9 h 9"/>
              <a:gd name="T2" fmla="*/ 0 w 34"/>
              <a:gd name="T3" fmla="*/ 0 h 9"/>
              <a:gd name="T4" fmla="*/ 34 w 34"/>
              <a:gd name="T5" fmla="*/ 0 h 9"/>
              <a:gd name="T6" fmla="*/ 34 w 34"/>
              <a:gd name="T7" fmla="*/ 9 h 9"/>
              <a:gd name="T8" fmla="*/ 0 w 34"/>
              <a:gd name="T9" fmla="*/ 9 h 9"/>
              <a:gd name="T10" fmla="*/ 0 w 34"/>
              <a:gd name="T11" fmla="*/ 9 h 9"/>
            </a:gdLst>
            <a:ahLst/>
            <a:cxnLst>
              <a:cxn ang="0">
                <a:pos x="T0" y="T1"/>
              </a:cxn>
              <a:cxn ang="0">
                <a:pos x="T2" y="T3"/>
              </a:cxn>
              <a:cxn ang="0">
                <a:pos x="T4" y="T5"/>
              </a:cxn>
              <a:cxn ang="0">
                <a:pos x="T6" y="T7"/>
              </a:cxn>
              <a:cxn ang="0">
                <a:pos x="T8" y="T9"/>
              </a:cxn>
              <a:cxn ang="0">
                <a:pos x="T10" y="T11"/>
              </a:cxn>
            </a:cxnLst>
            <a:rect l="0" t="0" r="r" b="b"/>
            <a:pathLst>
              <a:path w="34" h="9">
                <a:moveTo>
                  <a:pt x="0" y="9"/>
                </a:moveTo>
                <a:lnTo>
                  <a:pt x="0" y="0"/>
                </a:lnTo>
                <a:lnTo>
                  <a:pt x="34" y="0"/>
                </a:lnTo>
                <a:lnTo>
                  <a:pt x="34" y="9"/>
                </a:lnTo>
                <a:lnTo>
                  <a:pt x="0" y="9"/>
                </a:lnTo>
                <a:lnTo>
                  <a:pt x="0"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4" name="Freeform 321"/>
          <p:cNvSpPr>
            <a:spLocks noEditPoints="1"/>
          </p:cNvSpPr>
          <p:nvPr/>
        </p:nvSpPr>
        <p:spPr bwMode="auto">
          <a:xfrm>
            <a:off x="7340600" y="1279525"/>
            <a:ext cx="47625" cy="30163"/>
          </a:xfrm>
          <a:custGeom>
            <a:avLst/>
            <a:gdLst>
              <a:gd name="T0" fmla="*/ 3 w 21"/>
              <a:gd name="T1" fmla="*/ 1 h 14"/>
              <a:gd name="T2" fmla="*/ 3 w 21"/>
              <a:gd name="T3" fmla="*/ 0 h 14"/>
              <a:gd name="T4" fmla="*/ 16 w 21"/>
              <a:gd name="T5" fmla="*/ 0 h 14"/>
              <a:gd name="T6" fmla="*/ 21 w 21"/>
              <a:gd name="T7" fmla="*/ 13 h 14"/>
              <a:gd name="T8" fmla="*/ 20 w 21"/>
              <a:gd name="T9" fmla="*/ 13 h 14"/>
              <a:gd name="T10" fmla="*/ 9 w 21"/>
              <a:gd name="T11" fmla="*/ 12 h 14"/>
              <a:gd name="T12" fmla="*/ 9 w 21"/>
              <a:gd name="T13" fmla="*/ 12 h 14"/>
              <a:gd name="T14" fmla="*/ 1 w 21"/>
              <a:gd name="T15" fmla="*/ 13 h 14"/>
              <a:gd name="T16" fmla="*/ 1 w 21"/>
              <a:gd name="T17" fmla="*/ 13 h 14"/>
              <a:gd name="T18" fmla="*/ 0 w 21"/>
              <a:gd name="T19" fmla="*/ 14 h 14"/>
              <a:gd name="T20" fmla="*/ 3 w 21"/>
              <a:gd name="T21" fmla="*/ 1 h 14"/>
              <a:gd name="T22" fmla="*/ 2 w 21"/>
              <a:gd name="T23" fmla="*/ 11 h 14"/>
              <a:gd name="T24" fmla="*/ 9 w 21"/>
              <a:gd name="T25" fmla="*/ 11 h 14"/>
              <a:gd name="T26" fmla="*/ 9 w 21"/>
              <a:gd name="T27" fmla="*/ 11 h 14"/>
              <a:gd name="T28" fmla="*/ 19 w 21"/>
              <a:gd name="T29" fmla="*/ 11 h 14"/>
              <a:gd name="T30" fmla="*/ 19 w 21"/>
              <a:gd name="T31" fmla="*/ 11 h 14"/>
              <a:gd name="T32" fmla="*/ 15 w 21"/>
              <a:gd name="T33" fmla="*/ 2 h 14"/>
              <a:gd name="T34" fmla="*/ 4 w 21"/>
              <a:gd name="T35" fmla="*/ 2 h 14"/>
              <a:gd name="T36" fmla="*/ 2 w 21"/>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4">
                <a:moveTo>
                  <a:pt x="3" y="1"/>
                </a:moveTo>
                <a:cubicBezTo>
                  <a:pt x="3" y="0"/>
                  <a:pt x="3" y="0"/>
                  <a:pt x="3" y="0"/>
                </a:cubicBezTo>
                <a:cubicBezTo>
                  <a:pt x="16" y="0"/>
                  <a:pt x="16" y="0"/>
                  <a:pt x="16" y="0"/>
                </a:cubicBezTo>
                <a:cubicBezTo>
                  <a:pt x="21" y="13"/>
                  <a:pt x="21" y="13"/>
                  <a:pt x="21" y="13"/>
                </a:cubicBezTo>
                <a:cubicBezTo>
                  <a:pt x="20" y="13"/>
                  <a:pt x="20" y="13"/>
                  <a:pt x="20" y="13"/>
                </a:cubicBezTo>
                <a:cubicBezTo>
                  <a:pt x="20" y="13"/>
                  <a:pt x="14" y="12"/>
                  <a:pt x="9" y="12"/>
                </a:cubicBezTo>
                <a:cubicBezTo>
                  <a:pt x="9" y="12"/>
                  <a:pt x="9" y="12"/>
                  <a:pt x="9" y="12"/>
                </a:cubicBezTo>
                <a:cubicBezTo>
                  <a:pt x="6" y="12"/>
                  <a:pt x="3" y="13"/>
                  <a:pt x="1" y="13"/>
                </a:cubicBezTo>
                <a:cubicBezTo>
                  <a:pt x="1" y="13"/>
                  <a:pt x="1" y="13"/>
                  <a:pt x="1" y="13"/>
                </a:cubicBezTo>
                <a:cubicBezTo>
                  <a:pt x="0" y="14"/>
                  <a:pt x="0" y="14"/>
                  <a:pt x="0" y="14"/>
                </a:cubicBezTo>
                <a:cubicBezTo>
                  <a:pt x="3" y="1"/>
                  <a:pt x="3" y="1"/>
                  <a:pt x="3" y="1"/>
                </a:cubicBezTo>
                <a:close/>
                <a:moveTo>
                  <a:pt x="2" y="11"/>
                </a:moveTo>
                <a:cubicBezTo>
                  <a:pt x="4" y="11"/>
                  <a:pt x="7" y="11"/>
                  <a:pt x="9" y="11"/>
                </a:cubicBezTo>
                <a:cubicBezTo>
                  <a:pt x="9" y="11"/>
                  <a:pt x="9" y="11"/>
                  <a:pt x="9" y="11"/>
                </a:cubicBezTo>
                <a:cubicBezTo>
                  <a:pt x="13" y="11"/>
                  <a:pt x="17" y="11"/>
                  <a:pt x="19" y="11"/>
                </a:cubicBezTo>
                <a:cubicBezTo>
                  <a:pt x="19" y="11"/>
                  <a:pt x="19" y="11"/>
                  <a:pt x="19" y="11"/>
                </a:cubicBezTo>
                <a:cubicBezTo>
                  <a:pt x="15" y="2"/>
                  <a:pt x="15" y="2"/>
                  <a:pt x="15" y="2"/>
                </a:cubicBezTo>
                <a:cubicBezTo>
                  <a:pt x="4" y="2"/>
                  <a:pt x="4" y="2"/>
                  <a:pt x="4" y="2"/>
                </a:cubicBezTo>
                <a:cubicBezTo>
                  <a:pt x="2" y="11"/>
                  <a:pt x="2" y="11"/>
                  <a:pt x="2"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5" name="Rectangle 322"/>
          <p:cNvSpPr>
            <a:spLocks noChangeArrowheads="1"/>
          </p:cNvSpPr>
          <p:nvPr/>
        </p:nvSpPr>
        <p:spPr bwMode="auto">
          <a:xfrm>
            <a:off x="8115300" y="1036638"/>
            <a:ext cx="15875" cy="889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6" name="Freeform 323"/>
          <p:cNvSpPr/>
          <p:nvPr/>
        </p:nvSpPr>
        <p:spPr bwMode="auto">
          <a:xfrm>
            <a:off x="7821613" y="1036638"/>
            <a:ext cx="239712" cy="371475"/>
          </a:xfrm>
          <a:custGeom>
            <a:avLst/>
            <a:gdLst>
              <a:gd name="T0" fmla="*/ 65 w 106"/>
              <a:gd name="T1" fmla="*/ 121 h 164"/>
              <a:gd name="T2" fmla="*/ 65 w 106"/>
              <a:gd name="T3" fmla="*/ 120 h 164"/>
              <a:gd name="T4" fmla="*/ 65 w 106"/>
              <a:gd name="T5" fmla="*/ 97 h 164"/>
              <a:gd name="T6" fmla="*/ 93 w 106"/>
              <a:gd name="T7" fmla="*/ 85 h 164"/>
              <a:gd name="T8" fmla="*/ 105 w 106"/>
              <a:gd name="T9" fmla="*/ 52 h 164"/>
              <a:gd name="T10" fmla="*/ 105 w 106"/>
              <a:gd name="T11" fmla="*/ 4 h 164"/>
              <a:gd name="T12" fmla="*/ 105 w 106"/>
              <a:gd name="T13" fmla="*/ 0 h 164"/>
              <a:gd name="T14" fmla="*/ 1 w 106"/>
              <a:gd name="T15" fmla="*/ 0 h 164"/>
              <a:gd name="T16" fmla="*/ 1 w 106"/>
              <a:gd name="T17" fmla="*/ 52 h 164"/>
              <a:gd name="T18" fmla="*/ 12 w 106"/>
              <a:gd name="T19" fmla="*/ 85 h 164"/>
              <a:gd name="T20" fmla="*/ 41 w 106"/>
              <a:gd name="T21" fmla="*/ 97 h 164"/>
              <a:gd name="T22" fmla="*/ 41 w 106"/>
              <a:gd name="T23" fmla="*/ 121 h 164"/>
              <a:gd name="T24" fmla="*/ 41 w 106"/>
              <a:gd name="T25" fmla="*/ 121 h 164"/>
              <a:gd name="T26" fmla="*/ 33 w 106"/>
              <a:gd name="T27" fmla="*/ 146 h 164"/>
              <a:gd name="T28" fmla="*/ 3 w 106"/>
              <a:gd name="T29" fmla="*/ 157 h 164"/>
              <a:gd name="T30" fmla="*/ 3 w 106"/>
              <a:gd name="T31" fmla="*/ 164 h 164"/>
              <a:gd name="T32" fmla="*/ 38 w 106"/>
              <a:gd name="T33" fmla="*/ 151 h 164"/>
              <a:gd name="T34" fmla="*/ 48 w 106"/>
              <a:gd name="T35" fmla="*/ 120 h 164"/>
              <a:gd name="T36" fmla="*/ 48 w 106"/>
              <a:gd name="T37" fmla="*/ 90 h 164"/>
              <a:gd name="T38" fmla="*/ 44 w 106"/>
              <a:gd name="T39" fmla="*/ 90 h 164"/>
              <a:gd name="T40" fmla="*/ 17 w 106"/>
              <a:gd name="T41" fmla="*/ 80 h 164"/>
              <a:gd name="T42" fmla="*/ 7 w 106"/>
              <a:gd name="T43" fmla="*/ 53 h 164"/>
              <a:gd name="T44" fmla="*/ 7 w 106"/>
              <a:gd name="T45" fmla="*/ 7 h 164"/>
              <a:gd name="T46" fmla="*/ 98 w 106"/>
              <a:gd name="T47" fmla="*/ 7 h 164"/>
              <a:gd name="T48" fmla="*/ 98 w 106"/>
              <a:gd name="T49" fmla="*/ 52 h 164"/>
              <a:gd name="T50" fmla="*/ 88 w 106"/>
              <a:gd name="T51" fmla="*/ 80 h 164"/>
              <a:gd name="T52" fmla="*/ 61 w 106"/>
              <a:gd name="T53" fmla="*/ 90 h 164"/>
              <a:gd name="T54" fmla="*/ 58 w 106"/>
              <a:gd name="T55" fmla="*/ 90 h 164"/>
              <a:gd name="T56" fmla="*/ 58 w 106"/>
              <a:gd name="T57" fmla="*/ 120 h 164"/>
              <a:gd name="T58" fmla="*/ 68 w 106"/>
              <a:gd name="T59" fmla="*/ 151 h 164"/>
              <a:gd name="T60" fmla="*/ 103 w 106"/>
              <a:gd name="T61" fmla="*/ 164 h 164"/>
              <a:gd name="T62" fmla="*/ 103 w 106"/>
              <a:gd name="T63" fmla="*/ 157 h 164"/>
              <a:gd name="T64" fmla="*/ 73 w 106"/>
              <a:gd name="T65" fmla="*/ 146 h 164"/>
              <a:gd name="T66" fmla="*/ 65 w 106"/>
              <a:gd name="T6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4">
                <a:moveTo>
                  <a:pt x="65" y="121"/>
                </a:moveTo>
                <a:cubicBezTo>
                  <a:pt x="65" y="121"/>
                  <a:pt x="65" y="120"/>
                  <a:pt x="65" y="120"/>
                </a:cubicBezTo>
                <a:cubicBezTo>
                  <a:pt x="65" y="97"/>
                  <a:pt x="65" y="97"/>
                  <a:pt x="65" y="97"/>
                </a:cubicBezTo>
                <a:cubicBezTo>
                  <a:pt x="77" y="96"/>
                  <a:pt x="86" y="92"/>
                  <a:pt x="93" y="85"/>
                </a:cubicBezTo>
                <a:cubicBezTo>
                  <a:pt x="106" y="72"/>
                  <a:pt x="105" y="53"/>
                  <a:pt x="105" y="52"/>
                </a:cubicBezTo>
                <a:cubicBezTo>
                  <a:pt x="105" y="52"/>
                  <a:pt x="105" y="4"/>
                  <a:pt x="105" y="4"/>
                </a:cubicBezTo>
                <a:cubicBezTo>
                  <a:pt x="105" y="0"/>
                  <a:pt x="105" y="0"/>
                  <a:pt x="105" y="0"/>
                </a:cubicBezTo>
                <a:cubicBezTo>
                  <a:pt x="1" y="0"/>
                  <a:pt x="1" y="0"/>
                  <a:pt x="1" y="0"/>
                </a:cubicBezTo>
                <a:cubicBezTo>
                  <a:pt x="1" y="52"/>
                  <a:pt x="1" y="52"/>
                  <a:pt x="1" y="52"/>
                </a:cubicBezTo>
                <a:cubicBezTo>
                  <a:pt x="1" y="53"/>
                  <a:pt x="0" y="72"/>
                  <a:pt x="12" y="85"/>
                </a:cubicBezTo>
                <a:cubicBezTo>
                  <a:pt x="19" y="92"/>
                  <a:pt x="29" y="96"/>
                  <a:pt x="41" y="97"/>
                </a:cubicBezTo>
                <a:cubicBezTo>
                  <a:pt x="41" y="121"/>
                  <a:pt x="41" y="121"/>
                  <a:pt x="41" y="121"/>
                </a:cubicBezTo>
                <a:cubicBezTo>
                  <a:pt x="41" y="121"/>
                  <a:pt x="41" y="121"/>
                  <a:pt x="41" y="121"/>
                </a:cubicBezTo>
                <a:cubicBezTo>
                  <a:pt x="41" y="121"/>
                  <a:pt x="42" y="136"/>
                  <a:pt x="33" y="146"/>
                </a:cubicBezTo>
                <a:cubicBezTo>
                  <a:pt x="26" y="153"/>
                  <a:pt x="16" y="157"/>
                  <a:pt x="3" y="157"/>
                </a:cubicBezTo>
                <a:cubicBezTo>
                  <a:pt x="3" y="164"/>
                  <a:pt x="3" y="164"/>
                  <a:pt x="3" y="164"/>
                </a:cubicBezTo>
                <a:cubicBezTo>
                  <a:pt x="18" y="164"/>
                  <a:pt x="30" y="159"/>
                  <a:pt x="38" y="151"/>
                </a:cubicBezTo>
                <a:cubicBezTo>
                  <a:pt x="49" y="138"/>
                  <a:pt x="48" y="122"/>
                  <a:pt x="48" y="120"/>
                </a:cubicBezTo>
                <a:cubicBezTo>
                  <a:pt x="48" y="90"/>
                  <a:pt x="48" y="90"/>
                  <a:pt x="48" y="90"/>
                </a:cubicBezTo>
                <a:cubicBezTo>
                  <a:pt x="44" y="90"/>
                  <a:pt x="44" y="90"/>
                  <a:pt x="44" y="90"/>
                </a:cubicBezTo>
                <a:cubicBezTo>
                  <a:pt x="32" y="90"/>
                  <a:pt x="23" y="87"/>
                  <a:pt x="17" y="80"/>
                </a:cubicBezTo>
                <a:cubicBezTo>
                  <a:pt x="7" y="69"/>
                  <a:pt x="7" y="53"/>
                  <a:pt x="7" y="53"/>
                </a:cubicBezTo>
                <a:cubicBezTo>
                  <a:pt x="7" y="52"/>
                  <a:pt x="7" y="18"/>
                  <a:pt x="7" y="7"/>
                </a:cubicBezTo>
                <a:cubicBezTo>
                  <a:pt x="98" y="7"/>
                  <a:pt x="98" y="7"/>
                  <a:pt x="98" y="7"/>
                </a:cubicBezTo>
                <a:cubicBezTo>
                  <a:pt x="98" y="52"/>
                  <a:pt x="98" y="52"/>
                  <a:pt x="98" y="52"/>
                </a:cubicBezTo>
                <a:cubicBezTo>
                  <a:pt x="98" y="53"/>
                  <a:pt x="99" y="69"/>
                  <a:pt x="88" y="80"/>
                </a:cubicBezTo>
                <a:cubicBezTo>
                  <a:pt x="82" y="87"/>
                  <a:pt x="73" y="90"/>
                  <a:pt x="61" y="90"/>
                </a:cubicBezTo>
                <a:cubicBezTo>
                  <a:pt x="58" y="90"/>
                  <a:pt x="58" y="90"/>
                  <a:pt x="58" y="90"/>
                </a:cubicBezTo>
                <a:cubicBezTo>
                  <a:pt x="58" y="120"/>
                  <a:pt x="58" y="120"/>
                  <a:pt x="58" y="120"/>
                </a:cubicBezTo>
                <a:cubicBezTo>
                  <a:pt x="58" y="122"/>
                  <a:pt x="57" y="138"/>
                  <a:pt x="68" y="151"/>
                </a:cubicBezTo>
                <a:cubicBezTo>
                  <a:pt x="75" y="159"/>
                  <a:pt x="87" y="164"/>
                  <a:pt x="103" y="164"/>
                </a:cubicBezTo>
                <a:cubicBezTo>
                  <a:pt x="103" y="157"/>
                  <a:pt x="103" y="157"/>
                  <a:pt x="103" y="157"/>
                </a:cubicBezTo>
                <a:cubicBezTo>
                  <a:pt x="89" y="157"/>
                  <a:pt x="79" y="153"/>
                  <a:pt x="73" y="146"/>
                </a:cubicBezTo>
                <a:cubicBezTo>
                  <a:pt x="63" y="136"/>
                  <a:pt x="65" y="121"/>
                  <a:pt x="65" y="12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7" name="Freeform 324"/>
          <p:cNvSpPr/>
          <p:nvPr/>
        </p:nvSpPr>
        <p:spPr bwMode="auto">
          <a:xfrm>
            <a:off x="8107363" y="1036638"/>
            <a:ext cx="61912" cy="371475"/>
          </a:xfrm>
          <a:custGeom>
            <a:avLst/>
            <a:gdLst>
              <a:gd name="T0" fmla="*/ 26 w 27"/>
              <a:gd name="T1" fmla="*/ 39 h 164"/>
              <a:gd name="T2" fmla="*/ 26 w 27"/>
              <a:gd name="T3" fmla="*/ 0 h 164"/>
              <a:gd name="T4" fmla="*/ 19 w 27"/>
              <a:gd name="T5" fmla="*/ 0 h 164"/>
              <a:gd name="T6" fmla="*/ 19 w 27"/>
              <a:gd name="T7" fmla="*/ 40 h 164"/>
              <a:gd name="T8" fmla="*/ 19 w 27"/>
              <a:gd name="T9" fmla="*/ 40 h 164"/>
              <a:gd name="T10" fmla="*/ 15 w 27"/>
              <a:gd name="T11" fmla="*/ 55 h 164"/>
              <a:gd name="T12" fmla="*/ 3 w 27"/>
              <a:gd name="T13" fmla="*/ 59 h 164"/>
              <a:gd name="T14" fmla="*/ 0 w 27"/>
              <a:gd name="T15" fmla="*/ 59 h 164"/>
              <a:gd name="T16" fmla="*/ 0 w 27"/>
              <a:gd name="T17" fmla="*/ 164 h 164"/>
              <a:gd name="T18" fmla="*/ 7 w 27"/>
              <a:gd name="T19" fmla="*/ 164 h 164"/>
              <a:gd name="T20" fmla="*/ 7 w 27"/>
              <a:gd name="T21" fmla="*/ 66 h 164"/>
              <a:gd name="T22" fmla="*/ 20 w 27"/>
              <a:gd name="T23" fmla="*/ 59 h 164"/>
              <a:gd name="T24" fmla="*/ 26 w 27"/>
              <a:gd name="T25"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64">
                <a:moveTo>
                  <a:pt x="26" y="39"/>
                </a:moveTo>
                <a:cubicBezTo>
                  <a:pt x="26" y="0"/>
                  <a:pt x="26" y="0"/>
                  <a:pt x="26" y="0"/>
                </a:cubicBezTo>
                <a:cubicBezTo>
                  <a:pt x="19" y="0"/>
                  <a:pt x="19" y="0"/>
                  <a:pt x="19" y="0"/>
                </a:cubicBezTo>
                <a:cubicBezTo>
                  <a:pt x="19" y="40"/>
                  <a:pt x="19" y="40"/>
                  <a:pt x="19" y="40"/>
                </a:cubicBezTo>
                <a:cubicBezTo>
                  <a:pt x="19" y="40"/>
                  <a:pt x="19" y="40"/>
                  <a:pt x="19" y="40"/>
                </a:cubicBezTo>
                <a:cubicBezTo>
                  <a:pt x="19" y="40"/>
                  <a:pt x="20" y="49"/>
                  <a:pt x="15" y="55"/>
                </a:cubicBezTo>
                <a:cubicBezTo>
                  <a:pt x="13" y="58"/>
                  <a:pt x="9" y="59"/>
                  <a:pt x="3" y="59"/>
                </a:cubicBezTo>
                <a:cubicBezTo>
                  <a:pt x="0" y="59"/>
                  <a:pt x="0" y="59"/>
                  <a:pt x="0" y="59"/>
                </a:cubicBezTo>
                <a:cubicBezTo>
                  <a:pt x="0" y="164"/>
                  <a:pt x="0" y="164"/>
                  <a:pt x="0" y="164"/>
                </a:cubicBezTo>
                <a:cubicBezTo>
                  <a:pt x="7" y="164"/>
                  <a:pt x="7" y="164"/>
                  <a:pt x="7" y="164"/>
                </a:cubicBezTo>
                <a:cubicBezTo>
                  <a:pt x="7" y="66"/>
                  <a:pt x="7" y="66"/>
                  <a:pt x="7" y="66"/>
                </a:cubicBezTo>
                <a:cubicBezTo>
                  <a:pt x="13" y="65"/>
                  <a:pt x="17" y="63"/>
                  <a:pt x="20" y="59"/>
                </a:cubicBezTo>
                <a:cubicBezTo>
                  <a:pt x="27" y="52"/>
                  <a:pt x="26" y="41"/>
                  <a:pt x="26"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8" name="Rectangle 325"/>
          <p:cNvSpPr>
            <a:spLocks noChangeArrowheads="1"/>
          </p:cNvSpPr>
          <p:nvPr/>
        </p:nvSpPr>
        <p:spPr bwMode="auto">
          <a:xfrm>
            <a:off x="8078788" y="1036638"/>
            <a:ext cx="15875" cy="889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79" name="Freeform 326"/>
          <p:cNvSpPr/>
          <p:nvPr/>
        </p:nvSpPr>
        <p:spPr bwMode="auto">
          <a:xfrm>
            <a:off x="798513" y="1608138"/>
            <a:ext cx="374650" cy="3841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0" name="Freeform 327"/>
          <p:cNvSpPr>
            <a:spLocks noEditPoints="1"/>
          </p:cNvSpPr>
          <p:nvPr/>
        </p:nvSpPr>
        <p:spPr bwMode="auto">
          <a:xfrm>
            <a:off x="1465263" y="1651000"/>
            <a:ext cx="280987" cy="304800"/>
          </a:xfrm>
          <a:custGeom>
            <a:avLst/>
            <a:gdLst>
              <a:gd name="T0" fmla="*/ 0 w 177"/>
              <a:gd name="T1" fmla="*/ 192 h 192"/>
              <a:gd name="T2" fmla="*/ 0 w 177"/>
              <a:gd name="T3" fmla="*/ 0 h 192"/>
              <a:gd name="T4" fmla="*/ 177 w 177"/>
              <a:gd name="T5" fmla="*/ 0 h 192"/>
              <a:gd name="T6" fmla="*/ 177 w 177"/>
              <a:gd name="T7" fmla="*/ 187 h 192"/>
              <a:gd name="T8" fmla="*/ 177 w 177"/>
              <a:gd name="T9" fmla="*/ 192 h 192"/>
              <a:gd name="T10" fmla="*/ 0 w 177"/>
              <a:gd name="T11" fmla="*/ 192 h 192"/>
              <a:gd name="T12" fmla="*/ 0 w 177"/>
              <a:gd name="T13" fmla="*/ 192 h 192"/>
              <a:gd name="T14" fmla="*/ 172 w 177"/>
              <a:gd name="T15" fmla="*/ 187 h 192"/>
              <a:gd name="T16" fmla="*/ 172 w 177"/>
              <a:gd name="T17" fmla="*/ 182 h 192"/>
              <a:gd name="T18" fmla="*/ 172 w 177"/>
              <a:gd name="T19" fmla="*/ 187 h 192"/>
              <a:gd name="T20" fmla="*/ 172 w 177"/>
              <a:gd name="T21" fmla="*/ 187 h 192"/>
              <a:gd name="T22" fmla="*/ 10 w 177"/>
              <a:gd name="T23" fmla="*/ 182 h 192"/>
              <a:gd name="T24" fmla="*/ 167 w 177"/>
              <a:gd name="T25" fmla="*/ 182 h 192"/>
              <a:gd name="T26" fmla="*/ 167 w 177"/>
              <a:gd name="T27" fmla="*/ 10 h 192"/>
              <a:gd name="T28" fmla="*/ 10 w 177"/>
              <a:gd name="T29" fmla="*/ 10 h 192"/>
              <a:gd name="T30" fmla="*/ 10 w 177"/>
              <a:gd name="T31" fmla="*/ 182 h 192"/>
              <a:gd name="T32" fmla="*/ 10 w 177"/>
              <a:gd name="T33" fmla="*/ 18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7" h="192">
                <a:moveTo>
                  <a:pt x="0" y="192"/>
                </a:moveTo>
                <a:lnTo>
                  <a:pt x="0" y="0"/>
                </a:lnTo>
                <a:lnTo>
                  <a:pt x="177" y="0"/>
                </a:lnTo>
                <a:lnTo>
                  <a:pt x="177" y="187"/>
                </a:lnTo>
                <a:lnTo>
                  <a:pt x="177" y="192"/>
                </a:lnTo>
                <a:lnTo>
                  <a:pt x="0" y="192"/>
                </a:lnTo>
                <a:lnTo>
                  <a:pt x="0" y="192"/>
                </a:lnTo>
                <a:close/>
                <a:moveTo>
                  <a:pt x="172" y="187"/>
                </a:moveTo>
                <a:lnTo>
                  <a:pt x="172" y="182"/>
                </a:lnTo>
                <a:lnTo>
                  <a:pt x="172" y="187"/>
                </a:lnTo>
                <a:lnTo>
                  <a:pt x="172" y="187"/>
                </a:lnTo>
                <a:close/>
                <a:moveTo>
                  <a:pt x="10" y="182"/>
                </a:moveTo>
                <a:lnTo>
                  <a:pt x="167" y="182"/>
                </a:lnTo>
                <a:lnTo>
                  <a:pt x="167" y="10"/>
                </a:lnTo>
                <a:lnTo>
                  <a:pt x="10" y="10"/>
                </a:lnTo>
                <a:lnTo>
                  <a:pt x="10" y="182"/>
                </a:lnTo>
                <a:lnTo>
                  <a:pt x="10" y="18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1" name="Freeform 328"/>
          <p:cNvSpPr/>
          <p:nvPr/>
        </p:nvSpPr>
        <p:spPr bwMode="auto">
          <a:xfrm>
            <a:off x="1609725" y="1862138"/>
            <a:ext cx="25400" cy="50800"/>
          </a:xfrm>
          <a:custGeom>
            <a:avLst/>
            <a:gdLst>
              <a:gd name="T0" fmla="*/ 11 w 11"/>
              <a:gd name="T1" fmla="*/ 11 h 23"/>
              <a:gd name="T2" fmla="*/ 8 w 11"/>
              <a:gd name="T3" fmla="*/ 13 h 23"/>
              <a:gd name="T4" fmla="*/ 5 w 11"/>
              <a:gd name="T5" fmla="*/ 11 h 23"/>
              <a:gd name="T6" fmla="*/ 5 w 11"/>
              <a:gd name="T7" fmla="*/ 10 h 23"/>
              <a:gd name="T8" fmla="*/ 5 w 11"/>
              <a:gd name="T9" fmla="*/ 8 h 23"/>
              <a:gd name="T10" fmla="*/ 5 w 11"/>
              <a:gd name="T11" fmla="*/ 7 h 23"/>
              <a:gd name="T12" fmla="*/ 8 w 11"/>
              <a:gd name="T13" fmla="*/ 4 h 23"/>
              <a:gd name="T14" fmla="*/ 11 w 11"/>
              <a:gd name="T15" fmla="*/ 6 h 23"/>
              <a:gd name="T16" fmla="*/ 11 w 11"/>
              <a:gd name="T17" fmla="*/ 1 h 23"/>
              <a:gd name="T18" fmla="*/ 10 w 11"/>
              <a:gd name="T19" fmla="*/ 0 h 23"/>
              <a:gd name="T20" fmla="*/ 4 w 11"/>
              <a:gd name="T21" fmla="*/ 3 h 23"/>
              <a:gd name="T22" fmla="*/ 4 w 11"/>
              <a:gd name="T23" fmla="*/ 3 h 23"/>
              <a:gd name="T24" fmla="*/ 4 w 11"/>
              <a:gd name="T25" fmla="*/ 1 h 23"/>
              <a:gd name="T26" fmla="*/ 0 w 11"/>
              <a:gd name="T27" fmla="*/ 1 h 23"/>
              <a:gd name="T28" fmla="*/ 0 w 11"/>
              <a:gd name="T29" fmla="*/ 6 h 23"/>
              <a:gd name="T30" fmla="*/ 0 w 11"/>
              <a:gd name="T31" fmla="*/ 23 h 23"/>
              <a:gd name="T32" fmla="*/ 5 w 11"/>
              <a:gd name="T33" fmla="*/ 23 h 23"/>
              <a:gd name="T34" fmla="*/ 5 w 11"/>
              <a:gd name="T35" fmla="*/ 15 h 23"/>
              <a:gd name="T36" fmla="*/ 5 w 11"/>
              <a:gd name="T37" fmla="*/ 15 h 23"/>
              <a:gd name="T38" fmla="*/ 9 w 11"/>
              <a:gd name="T39" fmla="*/ 17 h 23"/>
              <a:gd name="T40" fmla="*/ 11 w 11"/>
              <a:gd name="T41" fmla="*/ 17 h 23"/>
              <a:gd name="T42" fmla="*/ 11 w 11"/>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3">
                <a:moveTo>
                  <a:pt x="11" y="11"/>
                </a:moveTo>
                <a:cubicBezTo>
                  <a:pt x="10" y="12"/>
                  <a:pt x="9" y="13"/>
                  <a:pt x="8" y="13"/>
                </a:cubicBezTo>
                <a:cubicBezTo>
                  <a:pt x="7" y="13"/>
                  <a:pt x="5" y="12"/>
                  <a:pt x="5" y="11"/>
                </a:cubicBezTo>
                <a:cubicBezTo>
                  <a:pt x="5" y="10"/>
                  <a:pt x="5" y="10"/>
                  <a:pt x="5" y="10"/>
                </a:cubicBezTo>
                <a:cubicBezTo>
                  <a:pt x="5" y="8"/>
                  <a:pt x="5" y="8"/>
                  <a:pt x="5" y="8"/>
                </a:cubicBezTo>
                <a:cubicBezTo>
                  <a:pt x="5" y="7"/>
                  <a:pt x="5" y="7"/>
                  <a:pt x="5" y="7"/>
                </a:cubicBezTo>
                <a:cubicBezTo>
                  <a:pt x="5" y="5"/>
                  <a:pt x="7" y="4"/>
                  <a:pt x="8" y="4"/>
                </a:cubicBezTo>
                <a:cubicBezTo>
                  <a:pt x="9" y="4"/>
                  <a:pt x="10" y="5"/>
                  <a:pt x="11" y="6"/>
                </a:cubicBezTo>
                <a:cubicBezTo>
                  <a:pt x="11" y="1"/>
                  <a:pt x="11" y="1"/>
                  <a:pt x="11" y="1"/>
                </a:cubicBezTo>
                <a:cubicBezTo>
                  <a:pt x="11" y="0"/>
                  <a:pt x="10" y="0"/>
                  <a:pt x="10" y="0"/>
                </a:cubicBezTo>
                <a:cubicBezTo>
                  <a:pt x="7" y="0"/>
                  <a:pt x="6" y="1"/>
                  <a:pt x="4" y="3"/>
                </a:cubicBezTo>
                <a:cubicBezTo>
                  <a:pt x="4" y="3"/>
                  <a:pt x="4" y="3"/>
                  <a:pt x="4" y="3"/>
                </a:cubicBezTo>
                <a:cubicBezTo>
                  <a:pt x="4" y="1"/>
                  <a:pt x="4" y="1"/>
                  <a:pt x="4" y="1"/>
                </a:cubicBezTo>
                <a:cubicBezTo>
                  <a:pt x="0" y="1"/>
                  <a:pt x="0" y="1"/>
                  <a:pt x="0" y="1"/>
                </a:cubicBezTo>
                <a:cubicBezTo>
                  <a:pt x="0" y="2"/>
                  <a:pt x="0" y="4"/>
                  <a:pt x="0" y="6"/>
                </a:cubicBezTo>
                <a:cubicBezTo>
                  <a:pt x="0" y="23"/>
                  <a:pt x="0" y="23"/>
                  <a:pt x="0" y="23"/>
                </a:cubicBezTo>
                <a:cubicBezTo>
                  <a:pt x="5" y="23"/>
                  <a:pt x="5" y="23"/>
                  <a:pt x="5" y="23"/>
                </a:cubicBezTo>
                <a:cubicBezTo>
                  <a:pt x="5" y="15"/>
                  <a:pt x="5" y="15"/>
                  <a:pt x="5" y="15"/>
                </a:cubicBezTo>
                <a:cubicBezTo>
                  <a:pt x="5" y="15"/>
                  <a:pt x="5" y="15"/>
                  <a:pt x="5" y="15"/>
                </a:cubicBezTo>
                <a:cubicBezTo>
                  <a:pt x="6" y="16"/>
                  <a:pt x="7" y="17"/>
                  <a:pt x="9" y="17"/>
                </a:cubicBezTo>
                <a:cubicBezTo>
                  <a:pt x="10" y="17"/>
                  <a:pt x="10" y="17"/>
                  <a:pt x="11" y="17"/>
                </a:cubicBezTo>
                <a:lnTo>
                  <a:pt x="11"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2" name="Freeform 329"/>
          <p:cNvSpPr/>
          <p:nvPr/>
        </p:nvSpPr>
        <p:spPr bwMode="auto">
          <a:xfrm>
            <a:off x="1539875" y="1741488"/>
            <a:ext cx="58738" cy="85725"/>
          </a:xfrm>
          <a:custGeom>
            <a:avLst/>
            <a:gdLst>
              <a:gd name="T0" fmla="*/ 2 w 26"/>
              <a:gd name="T1" fmla="*/ 29 h 38"/>
              <a:gd name="T2" fmla="*/ 10 w 26"/>
              <a:gd name="T3" fmla="*/ 31 h 38"/>
              <a:gd name="T4" fmla="*/ 17 w 26"/>
              <a:gd name="T5" fmla="*/ 26 h 38"/>
              <a:gd name="T6" fmla="*/ 10 w 26"/>
              <a:gd name="T7" fmla="*/ 21 h 38"/>
              <a:gd name="T8" fmla="*/ 6 w 26"/>
              <a:gd name="T9" fmla="*/ 21 h 38"/>
              <a:gd name="T10" fmla="*/ 6 w 26"/>
              <a:gd name="T11" fmla="*/ 15 h 38"/>
              <a:gd name="T12" fmla="*/ 9 w 26"/>
              <a:gd name="T13" fmla="*/ 15 h 38"/>
              <a:gd name="T14" fmla="*/ 16 w 26"/>
              <a:gd name="T15" fmla="*/ 10 h 38"/>
              <a:gd name="T16" fmla="*/ 11 w 26"/>
              <a:gd name="T17" fmla="*/ 6 h 38"/>
              <a:gd name="T18" fmla="*/ 3 w 26"/>
              <a:gd name="T19" fmla="*/ 9 h 38"/>
              <a:gd name="T20" fmla="*/ 1 w 26"/>
              <a:gd name="T21" fmla="*/ 2 h 38"/>
              <a:gd name="T22" fmla="*/ 13 w 26"/>
              <a:gd name="T23" fmla="*/ 0 h 38"/>
              <a:gd name="T24" fmla="*/ 25 w 26"/>
              <a:gd name="T25" fmla="*/ 9 h 38"/>
              <a:gd name="T26" fmla="*/ 18 w 26"/>
              <a:gd name="T27" fmla="*/ 17 h 38"/>
              <a:gd name="T28" fmla="*/ 18 w 26"/>
              <a:gd name="T29" fmla="*/ 18 h 38"/>
              <a:gd name="T30" fmla="*/ 26 w 26"/>
              <a:gd name="T31" fmla="*/ 27 h 38"/>
              <a:gd name="T32" fmla="*/ 11 w 26"/>
              <a:gd name="T33" fmla="*/ 38 h 38"/>
              <a:gd name="T34" fmla="*/ 0 w 26"/>
              <a:gd name="T35" fmla="*/ 35 h 38"/>
              <a:gd name="T36" fmla="*/ 2 w 26"/>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8">
                <a:moveTo>
                  <a:pt x="2" y="29"/>
                </a:moveTo>
                <a:cubicBezTo>
                  <a:pt x="3" y="30"/>
                  <a:pt x="7" y="31"/>
                  <a:pt x="10" y="31"/>
                </a:cubicBezTo>
                <a:cubicBezTo>
                  <a:pt x="15" y="31"/>
                  <a:pt x="17" y="29"/>
                  <a:pt x="17" y="26"/>
                </a:cubicBezTo>
                <a:cubicBezTo>
                  <a:pt x="17" y="22"/>
                  <a:pt x="13" y="21"/>
                  <a:pt x="10" y="21"/>
                </a:cubicBezTo>
                <a:cubicBezTo>
                  <a:pt x="6" y="21"/>
                  <a:pt x="6" y="21"/>
                  <a:pt x="6" y="21"/>
                </a:cubicBezTo>
                <a:cubicBezTo>
                  <a:pt x="6" y="15"/>
                  <a:pt x="6" y="15"/>
                  <a:pt x="6" y="15"/>
                </a:cubicBezTo>
                <a:cubicBezTo>
                  <a:pt x="9" y="15"/>
                  <a:pt x="9" y="15"/>
                  <a:pt x="9" y="15"/>
                </a:cubicBezTo>
                <a:cubicBezTo>
                  <a:pt x="12" y="15"/>
                  <a:pt x="16" y="13"/>
                  <a:pt x="16" y="10"/>
                </a:cubicBezTo>
                <a:cubicBezTo>
                  <a:pt x="16" y="8"/>
                  <a:pt x="14" y="6"/>
                  <a:pt x="11" y="6"/>
                </a:cubicBezTo>
                <a:cubicBezTo>
                  <a:pt x="8" y="6"/>
                  <a:pt x="4" y="8"/>
                  <a:pt x="3" y="9"/>
                </a:cubicBezTo>
                <a:cubicBezTo>
                  <a:pt x="1" y="2"/>
                  <a:pt x="1" y="2"/>
                  <a:pt x="1" y="2"/>
                </a:cubicBezTo>
                <a:cubicBezTo>
                  <a:pt x="3" y="1"/>
                  <a:pt x="8" y="0"/>
                  <a:pt x="13" y="0"/>
                </a:cubicBezTo>
                <a:cubicBezTo>
                  <a:pt x="20" y="0"/>
                  <a:pt x="25" y="4"/>
                  <a:pt x="25" y="9"/>
                </a:cubicBezTo>
                <a:cubicBezTo>
                  <a:pt x="25" y="13"/>
                  <a:pt x="23" y="16"/>
                  <a:pt x="18" y="17"/>
                </a:cubicBezTo>
                <a:cubicBezTo>
                  <a:pt x="18" y="18"/>
                  <a:pt x="18" y="18"/>
                  <a:pt x="18" y="18"/>
                </a:cubicBezTo>
                <a:cubicBezTo>
                  <a:pt x="22" y="18"/>
                  <a:pt x="26" y="22"/>
                  <a:pt x="26" y="27"/>
                </a:cubicBezTo>
                <a:cubicBezTo>
                  <a:pt x="26" y="33"/>
                  <a:pt x="20" y="38"/>
                  <a:pt x="11" y="38"/>
                </a:cubicBezTo>
                <a:cubicBezTo>
                  <a:pt x="6" y="38"/>
                  <a:pt x="2" y="37"/>
                  <a:pt x="0" y="35"/>
                </a:cubicBezTo>
                <a:lnTo>
                  <a:pt x="2" y="2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3" name="Freeform 330"/>
          <p:cNvSpPr>
            <a:spLocks noEditPoints="1"/>
          </p:cNvSpPr>
          <p:nvPr/>
        </p:nvSpPr>
        <p:spPr bwMode="auto">
          <a:xfrm>
            <a:off x="1609725" y="1741488"/>
            <a:ext cx="63500" cy="85725"/>
          </a:xfrm>
          <a:custGeom>
            <a:avLst/>
            <a:gdLst>
              <a:gd name="T0" fmla="*/ 14 w 28"/>
              <a:gd name="T1" fmla="*/ 38 h 38"/>
              <a:gd name="T2" fmla="*/ 0 w 28"/>
              <a:gd name="T3" fmla="*/ 19 h 38"/>
              <a:gd name="T4" fmla="*/ 14 w 28"/>
              <a:gd name="T5" fmla="*/ 0 h 38"/>
              <a:gd name="T6" fmla="*/ 28 w 28"/>
              <a:gd name="T7" fmla="*/ 19 h 38"/>
              <a:gd name="T8" fmla="*/ 14 w 28"/>
              <a:gd name="T9" fmla="*/ 38 h 38"/>
              <a:gd name="T10" fmla="*/ 14 w 28"/>
              <a:gd name="T11" fmla="*/ 31 h 38"/>
              <a:gd name="T12" fmla="*/ 19 w 28"/>
              <a:gd name="T13" fmla="*/ 19 h 38"/>
              <a:gd name="T14" fmla="*/ 14 w 28"/>
              <a:gd name="T15" fmla="*/ 6 h 38"/>
              <a:gd name="T16" fmla="*/ 9 w 28"/>
              <a:gd name="T17" fmla="*/ 19 h 38"/>
              <a:gd name="T18" fmla="*/ 14 w 28"/>
              <a:gd name="T1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8">
                <a:moveTo>
                  <a:pt x="14" y="38"/>
                </a:moveTo>
                <a:cubicBezTo>
                  <a:pt x="4" y="38"/>
                  <a:pt x="0" y="29"/>
                  <a:pt x="0" y="19"/>
                </a:cubicBezTo>
                <a:cubicBezTo>
                  <a:pt x="0" y="8"/>
                  <a:pt x="5" y="0"/>
                  <a:pt x="14" y="0"/>
                </a:cubicBezTo>
                <a:cubicBezTo>
                  <a:pt x="24" y="0"/>
                  <a:pt x="28" y="8"/>
                  <a:pt x="28" y="19"/>
                </a:cubicBezTo>
                <a:cubicBezTo>
                  <a:pt x="28" y="30"/>
                  <a:pt x="23" y="38"/>
                  <a:pt x="14" y="38"/>
                </a:cubicBezTo>
                <a:close/>
                <a:moveTo>
                  <a:pt x="14" y="31"/>
                </a:moveTo>
                <a:cubicBezTo>
                  <a:pt x="18" y="31"/>
                  <a:pt x="19" y="27"/>
                  <a:pt x="19" y="19"/>
                </a:cubicBezTo>
                <a:cubicBezTo>
                  <a:pt x="19" y="10"/>
                  <a:pt x="18" y="6"/>
                  <a:pt x="14" y="6"/>
                </a:cubicBezTo>
                <a:cubicBezTo>
                  <a:pt x="11" y="6"/>
                  <a:pt x="9" y="10"/>
                  <a:pt x="9" y="19"/>
                </a:cubicBezTo>
                <a:cubicBezTo>
                  <a:pt x="9" y="27"/>
                  <a:pt x="11" y="31"/>
                  <a:pt x="14" y="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4" name="Freeform 331"/>
          <p:cNvSpPr/>
          <p:nvPr/>
        </p:nvSpPr>
        <p:spPr bwMode="auto">
          <a:xfrm>
            <a:off x="1538288" y="1862138"/>
            <a:ext cx="26987" cy="38100"/>
          </a:xfrm>
          <a:custGeom>
            <a:avLst/>
            <a:gdLst>
              <a:gd name="T0" fmla="*/ 1 w 12"/>
              <a:gd name="T1" fmla="*/ 12 h 17"/>
              <a:gd name="T2" fmla="*/ 5 w 12"/>
              <a:gd name="T3" fmla="*/ 13 h 17"/>
              <a:gd name="T4" fmla="*/ 7 w 12"/>
              <a:gd name="T5" fmla="*/ 12 h 17"/>
              <a:gd name="T6" fmla="*/ 5 w 12"/>
              <a:gd name="T7" fmla="*/ 10 h 17"/>
              <a:gd name="T8" fmla="*/ 0 w 12"/>
              <a:gd name="T9" fmla="*/ 6 h 17"/>
              <a:gd name="T10" fmla="*/ 7 w 12"/>
              <a:gd name="T11" fmla="*/ 0 h 17"/>
              <a:gd name="T12" fmla="*/ 11 w 12"/>
              <a:gd name="T13" fmla="*/ 1 h 17"/>
              <a:gd name="T14" fmla="*/ 10 w 12"/>
              <a:gd name="T15" fmla="*/ 5 h 17"/>
              <a:gd name="T16" fmla="*/ 7 w 12"/>
              <a:gd name="T17" fmla="*/ 4 h 17"/>
              <a:gd name="T18" fmla="*/ 5 w 12"/>
              <a:gd name="T19" fmla="*/ 5 h 17"/>
              <a:gd name="T20" fmla="*/ 7 w 12"/>
              <a:gd name="T21" fmla="*/ 7 h 17"/>
              <a:gd name="T22" fmla="*/ 12 w 12"/>
              <a:gd name="T23" fmla="*/ 12 h 17"/>
              <a:gd name="T24" fmla="*/ 5 w 12"/>
              <a:gd name="T25" fmla="*/ 17 h 17"/>
              <a:gd name="T26" fmla="*/ 0 w 12"/>
              <a:gd name="T27" fmla="*/ 16 h 17"/>
              <a:gd name="T28" fmla="*/ 1 w 12"/>
              <a:gd name="T2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7">
                <a:moveTo>
                  <a:pt x="1" y="12"/>
                </a:moveTo>
                <a:cubicBezTo>
                  <a:pt x="2" y="13"/>
                  <a:pt x="3" y="13"/>
                  <a:pt x="5" y="13"/>
                </a:cubicBezTo>
                <a:cubicBezTo>
                  <a:pt x="6" y="13"/>
                  <a:pt x="7" y="13"/>
                  <a:pt x="7" y="12"/>
                </a:cubicBezTo>
                <a:cubicBezTo>
                  <a:pt x="7" y="11"/>
                  <a:pt x="7" y="11"/>
                  <a:pt x="5" y="10"/>
                </a:cubicBezTo>
                <a:cubicBezTo>
                  <a:pt x="1" y="9"/>
                  <a:pt x="0" y="7"/>
                  <a:pt x="0" y="6"/>
                </a:cubicBezTo>
                <a:cubicBezTo>
                  <a:pt x="0" y="3"/>
                  <a:pt x="3" y="0"/>
                  <a:pt x="7" y="0"/>
                </a:cubicBezTo>
                <a:cubicBezTo>
                  <a:pt x="8" y="0"/>
                  <a:pt x="10" y="1"/>
                  <a:pt x="11" y="1"/>
                </a:cubicBezTo>
                <a:cubicBezTo>
                  <a:pt x="10" y="5"/>
                  <a:pt x="10" y="5"/>
                  <a:pt x="10" y="5"/>
                </a:cubicBezTo>
                <a:cubicBezTo>
                  <a:pt x="10" y="4"/>
                  <a:pt x="8" y="4"/>
                  <a:pt x="7" y="4"/>
                </a:cubicBezTo>
                <a:cubicBezTo>
                  <a:pt x="6" y="4"/>
                  <a:pt x="5" y="4"/>
                  <a:pt x="5" y="5"/>
                </a:cubicBezTo>
                <a:cubicBezTo>
                  <a:pt x="5" y="6"/>
                  <a:pt x="6" y="6"/>
                  <a:pt x="7" y="7"/>
                </a:cubicBezTo>
                <a:cubicBezTo>
                  <a:pt x="11" y="8"/>
                  <a:pt x="12" y="9"/>
                  <a:pt x="12" y="12"/>
                </a:cubicBezTo>
                <a:cubicBezTo>
                  <a:pt x="12" y="15"/>
                  <a:pt x="9" y="17"/>
                  <a:pt x="5" y="17"/>
                </a:cubicBezTo>
                <a:cubicBezTo>
                  <a:pt x="3" y="17"/>
                  <a:pt x="1" y="16"/>
                  <a:pt x="0" y="16"/>
                </a:cubicBezTo>
                <a:lnTo>
                  <a:pt x="1"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5" name="Freeform 332"/>
          <p:cNvSpPr>
            <a:spLocks noEditPoints="1"/>
          </p:cNvSpPr>
          <p:nvPr/>
        </p:nvSpPr>
        <p:spPr bwMode="auto">
          <a:xfrm>
            <a:off x="1570038" y="1862138"/>
            <a:ext cx="33337" cy="38100"/>
          </a:xfrm>
          <a:custGeom>
            <a:avLst/>
            <a:gdLst>
              <a:gd name="T0" fmla="*/ 5 w 15"/>
              <a:gd name="T1" fmla="*/ 10 h 17"/>
              <a:gd name="T2" fmla="*/ 9 w 15"/>
              <a:gd name="T3" fmla="*/ 13 h 17"/>
              <a:gd name="T4" fmla="*/ 14 w 15"/>
              <a:gd name="T5" fmla="*/ 13 h 17"/>
              <a:gd name="T6" fmla="*/ 14 w 15"/>
              <a:gd name="T7" fmla="*/ 16 h 17"/>
              <a:gd name="T8" fmla="*/ 8 w 15"/>
              <a:gd name="T9" fmla="*/ 17 h 17"/>
              <a:gd name="T10" fmla="*/ 0 w 15"/>
              <a:gd name="T11" fmla="*/ 9 h 17"/>
              <a:gd name="T12" fmla="*/ 8 w 15"/>
              <a:gd name="T13" fmla="*/ 0 h 17"/>
              <a:gd name="T14" fmla="*/ 15 w 15"/>
              <a:gd name="T15" fmla="*/ 8 h 17"/>
              <a:gd name="T16" fmla="*/ 15 w 15"/>
              <a:gd name="T17" fmla="*/ 10 h 17"/>
              <a:gd name="T18" fmla="*/ 5 w 15"/>
              <a:gd name="T19" fmla="*/ 10 h 17"/>
              <a:gd name="T20" fmla="*/ 10 w 15"/>
              <a:gd name="T21" fmla="*/ 7 h 17"/>
              <a:gd name="T22" fmla="*/ 8 w 15"/>
              <a:gd name="T23" fmla="*/ 4 h 17"/>
              <a:gd name="T24" fmla="*/ 5 w 15"/>
              <a:gd name="T25" fmla="*/ 7 h 17"/>
              <a:gd name="T26" fmla="*/ 10 w 15"/>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7">
                <a:moveTo>
                  <a:pt x="5" y="10"/>
                </a:moveTo>
                <a:cubicBezTo>
                  <a:pt x="5" y="12"/>
                  <a:pt x="7" y="13"/>
                  <a:pt x="9" y="13"/>
                </a:cubicBezTo>
                <a:cubicBezTo>
                  <a:pt x="11" y="13"/>
                  <a:pt x="12" y="13"/>
                  <a:pt x="14" y="13"/>
                </a:cubicBezTo>
                <a:cubicBezTo>
                  <a:pt x="14" y="16"/>
                  <a:pt x="14" y="16"/>
                  <a:pt x="14" y="16"/>
                </a:cubicBezTo>
                <a:cubicBezTo>
                  <a:pt x="13" y="17"/>
                  <a:pt x="11" y="17"/>
                  <a:pt x="8" y="17"/>
                </a:cubicBezTo>
                <a:cubicBezTo>
                  <a:pt x="3" y="17"/>
                  <a:pt x="0" y="14"/>
                  <a:pt x="0" y="9"/>
                </a:cubicBezTo>
                <a:cubicBezTo>
                  <a:pt x="0" y="5"/>
                  <a:pt x="2" y="0"/>
                  <a:pt x="8" y="0"/>
                </a:cubicBezTo>
                <a:cubicBezTo>
                  <a:pt x="13" y="0"/>
                  <a:pt x="15" y="4"/>
                  <a:pt x="15" y="8"/>
                </a:cubicBezTo>
                <a:cubicBezTo>
                  <a:pt x="15" y="9"/>
                  <a:pt x="15" y="10"/>
                  <a:pt x="15" y="10"/>
                </a:cubicBezTo>
                <a:lnTo>
                  <a:pt x="5" y="10"/>
                </a:lnTo>
                <a:close/>
                <a:moveTo>
                  <a:pt x="10" y="7"/>
                </a:moveTo>
                <a:cubicBezTo>
                  <a:pt x="10" y="6"/>
                  <a:pt x="10" y="4"/>
                  <a:pt x="8" y="4"/>
                </a:cubicBezTo>
                <a:cubicBezTo>
                  <a:pt x="6" y="4"/>
                  <a:pt x="5" y="5"/>
                  <a:pt x="5" y="7"/>
                </a:cubicBezTo>
                <a:lnTo>
                  <a:pt x="10"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6" name="Freeform 333"/>
          <p:cNvSpPr/>
          <p:nvPr/>
        </p:nvSpPr>
        <p:spPr bwMode="auto">
          <a:xfrm>
            <a:off x="1506538" y="1612900"/>
            <a:ext cx="41275" cy="920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8 w 18"/>
              <a:gd name="T41" fmla="*/ 21 h 41"/>
              <a:gd name="T42" fmla="*/ 8 w 18"/>
              <a:gd name="T43" fmla="*/ 21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8"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8" y="16"/>
                  <a:pt x="8" y="21"/>
                </a:cubicBezTo>
                <a:cubicBezTo>
                  <a:pt x="8" y="21"/>
                  <a:pt x="8" y="21"/>
                  <a:pt x="8" y="21"/>
                </a:cubicBezTo>
                <a:cubicBezTo>
                  <a:pt x="8"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7" name="Freeform 334"/>
          <p:cNvSpPr/>
          <p:nvPr/>
        </p:nvSpPr>
        <p:spPr bwMode="auto">
          <a:xfrm>
            <a:off x="1563688" y="1612900"/>
            <a:ext cx="39687" cy="920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8" name="Freeform 335"/>
          <p:cNvSpPr/>
          <p:nvPr/>
        </p:nvSpPr>
        <p:spPr bwMode="auto">
          <a:xfrm>
            <a:off x="1619250" y="1612900"/>
            <a:ext cx="41275" cy="920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89" name="Freeform 336"/>
          <p:cNvSpPr/>
          <p:nvPr/>
        </p:nvSpPr>
        <p:spPr bwMode="auto">
          <a:xfrm>
            <a:off x="1676400" y="1612900"/>
            <a:ext cx="39688" cy="920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7 w 18"/>
              <a:gd name="T41" fmla="*/ 21 h 41"/>
              <a:gd name="T42" fmla="*/ 7 w 18"/>
              <a:gd name="T43" fmla="*/ 21 h 41"/>
              <a:gd name="T44" fmla="*/ 9 w 18"/>
              <a:gd name="T45" fmla="*/ 33 h 41"/>
              <a:gd name="T46" fmla="*/ 9 w 18"/>
              <a:gd name="T47" fmla="*/ 33 h 41"/>
              <a:gd name="T48" fmla="*/ 15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7" y="16"/>
                  <a:pt x="7" y="21"/>
                </a:cubicBezTo>
                <a:cubicBezTo>
                  <a:pt x="7" y="21"/>
                  <a:pt x="7" y="21"/>
                  <a:pt x="7" y="21"/>
                </a:cubicBezTo>
                <a:cubicBezTo>
                  <a:pt x="7" y="26"/>
                  <a:pt x="8" y="30"/>
                  <a:pt x="9" y="33"/>
                </a:cubicBezTo>
                <a:cubicBezTo>
                  <a:pt x="9" y="33"/>
                  <a:pt x="9" y="33"/>
                  <a:pt x="9" y="33"/>
                </a:cubicBezTo>
                <a:cubicBezTo>
                  <a:pt x="15" y="35"/>
                  <a:pt x="15" y="35"/>
                  <a:pt x="15" y="35"/>
                </a:cubicBezTo>
                <a:cubicBezTo>
                  <a:pt x="14" y="38"/>
                  <a:pt x="13" y="41"/>
                  <a:pt x="9" y="41"/>
                </a:cubicBezTo>
                <a:cubicBezTo>
                  <a:pt x="9" y="41"/>
                  <a:pt x="9" y="41"/>
                  <a:pt x="9" y="41"/>
                </a:cubicBezTo>
                <a:cubicBezTo>
                  <a:pt x="4" y="41"/>
                  <a:pt x="3" y="37"/>
                  <a:pt x="2"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0" name="Freeform 337"/>
          <p:cNvSpPr/>
          <p:nvPr/>
        </p:nvSpPr>
        <p:spPr bwMode="auto">
          <a:xfrm>
            <a:off x="1544638" y="1716088"/>
            <a:ext cx="201612" cy="239712"/>
          </a:xfrm>
          <a:custGeom>
            <a:avLst/>
            <a:gdLst>
              <a:gd name="T0" fmla="*/ 82 w 89"/>
              <a:gd name="T1" fmla="*/ 3 h 106"/>
              <a:gd name="T2" fmla="*/ 40 w 89"/>
              <a:gd name="T3" fmla="*/ 48 h 106"/>
              <a:gd name="T4" fmla="*/ 36 w 89"/>
              <a:gd name="T5" fmla="*/ 51 h 106"/>
              <a:gd name="T6" fmla="*/ 4 w 89"/>
              <a:gd name="T7" fmla="*/ 100 h 106"/>
              <a:gd name="T8" fmla="*/ 4 w 89"/>
              <a:gd name="T9" fmla="*/ 105 h 106"/>
              <a:gd name="T10" fmla="*/ 50 w 89"/>
              <a:gd name="T11" fmla="*/ 94 h 106"/>
              <a:gd name="T12" fmla="*/ 88 w 89"/>
              <a:gd name="T13" fmla="*/ 4 h 106"/>
              <a:gd name="T14" fmla="*/ 82 w 89"/>
              <a:gd name="T15" fmla="*/ 4 h 106"/>
              <a:gd name="T16" fmla="*/ 43 w 89"/>
              <a:gd name="T17" fmla="*/ 91 h 106"/>
              <a:gd name="T18" fmla="*/ 4 w 89"/>
              <a:gd name="T19" fmla="*/ 100 h 106"/>
              <a:gd name="T20" fmla="*/ 4 w 89"/>
              <a:gd name="T21" fmla="*/ 105 h 106"/>
              <a:gd name="T22" fmla="*/ 41 w 89"/>
              <a:gd name="T23" fmla="*/ 49 h 106"/>
              <a:gd name="T24" fmla="*/ 37 w 89"/>
              <a:gd name="T25" fmla="*/ 53 h 106"/>
              <a:gd name="T26" fmla="*/ 88 w 89"/>
              <a:gd name="T27" fmla="*/ 5 h 106"/>
              <a:gd name="T28" fmla="*/ 82 w 89"/>
              <a:gd name="T29" fmla="*/ 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06">
                <a:moveTo>
                  <a:pt x="82" y="3"/>
                </a:moveTo>
                <a:cubicBezTo>
                  <a:pt x="79" y="22"/>
                  <a:pt x="66" y="66"/>
                  <a:pt x="40" y="48"/>
                </a:cubicBezTo>
                <a:cubicBezTo>
                  <a:pt x="38" y="46"/>
                  <a:pt x="35" y="49"/>
                  <a:pt x="36" y="51"/>
                </a:cubicBezTo>
                <a:cubicBezTo>
                  <a:pt x="45" y="77"/>
                  <a:pt x="33" y="99"/>
                  <a:pt x="4" y="100"/>
                </a:cubicBezTo>
                <a:cubicBezTo>
                  <a:pt x="0" y="100"/>
                  <a:pt x="0" y="105"/>
                  <a:pt x="4" y="105"/>
                </a:cubicBezTo>
                <a:cubicBezTo>
                  <a:pt x="20" y="106"/>
                  <a:pt x="37" y="101"/>
                  <a:pt x="50" y="94"/>
                </a:cubicBezTo>
                <a:cubicBezTo>
                  <a:pt x="82" y="75"/>
                  <a:pt x="89" y="37"/>
                  <a:pt x="88" y="4"/>
                </a:cubicBezTo>
                <a:cubicBezTo>
                  <a:pt x="88" y="0"/>
                  <a:pt x="82" y="0"/>
                  <a:pt x="82" y="4"/>
                </a:cubicBezTo>
                <a:cubicBezTo>
                  <a:pt x="84" y="39"/>
                  <a:pt x="76" y="74"/>
                  <a:pt x="43" y="91"/>
                </a:cubicBezTo>
                <a:cubicBezTo>
                  <a:pt x="31" y="97"/>
                  <a:pt x="17" y="101"/>
                  <a:pt x="4" y="100"/>
                </a:cubicBezTo>
                <a:cubicBezTo>
                  <a:pt x="4" y="101"/>
                  <a:pt x="4" y="103"/>
                  <a:pt x="4" y="105"/>
                </a:cubicBezTo>
                <a:cubicBezTo>
                  <a:pt x="36" y="104"/>
                  <a:pt x="52" y="80"/>
                  <a:pt x="41" y="49"/>
                </a:cubicBezTo>
                <a:cubicBezTo>
                  <a:pt x="40" y="51"/>
                  <a:pt x="39" y="52"/>
                  <a:pt x="37" y="53"/>
                </a:cubicBezTo>
                <a:cubicBezTo>
                  <a:pt x="68" y="73"/>
                  <a:pt x="83" y="27"/>
                  <a:pt x="88" y="5"/>
                </a:cubicBezTo>
                <a:cubicBezTo>
                  <a:pt x="88" y="1"/>
                  <a:pt x="83" y="0"/>
                  <a:pt x="82"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791" name="Freeform 338"/>
          <p:cNvSpPr/>
          <p:nvPr/>
        </p:nvSpPr>
        <p:spPr bwMode="auto">
          <a:xfrm>
            <a:off x="1489075" y="1682750"/>
            <a:ext cx="279400" cy="304800"/>
          </a:xfrm>
          <a:custGeom>
            <a:avLst/>
            <a:gdLst>
              <a:gd name="T0" fmla="*/ 155 w 176"/>
              <a:gd name="T1" fmla="*/ 0 h 192"/>
              <a:gd name="T2" fmla="*/ 155 w 176"/>
              <a:gd name="T3" fmla="*/ 10 h 192"/>
              <a:gd name="T4" fmla="*/ 166 w 176"/>
              <a:gd name="T5" fmla="*/ 10 h 192"/>
              <a:gd name="T6" fmla="*/ 166 w 176"/>
              <a:gd name="T7" fmla="*/ 182 h 192"/>
              <a:gd name="T8" fmla="*/ 10 w 176"/>
              <a:gd name="T9" fmla="*/ 182 h 192"/>
              <a:gd name="T10" fmla="*/ 10 w 176"/>
              <a:gd name="T11" fmla="*/ 165 h 192"/>
              <a:gd name="T12" fmla="*/ 0 w 176"/>
              <a:gd name="T13" fmla="*/ 165 h 192"/>
              <a:gd name="T14" fmla="*/ 0 w 176"/>
              <a:gd name="T15" fmla="*/ 192 h 192"/>
              <a:gd name="T16" fmla="*/ 176 w 176"/>
              <a:gd name="T17" fmla="*/ 192 h 192"/>
              <a:gd name="T18" fmla="*/ 176 w 176"/>
              <a:gd name="T19" fmla="*/ 188 h 192"/>
              <a:gd name="T20" fmla="*/ 176 w 176"/>
              <a:gd name="T21" fmla="*/ 0 h 192"/>
              <a:gd name="T22" fmla="*/ 155 w 176"/>
              <a:gd name="T2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92">
                <a:moveTo>
                  <a:pt x="155" y="0"/>
                </a:moveTo>
                <a:lnTo>
                  <a:pt x="155" y="10"/>
                </a:lnTo>
                <a:lnTo>
                  <a:pt x="166" y="10"/>
                </a:lnTo>
                <a:lnTo>
                  <a:pt x="166" y="182"/>
                </a:lnTo>
                <a:lnTo>
                  <a:pt x="10" y="182"/>
                </a:lnTo>
                <a:lnTo>
                  <a:pt x="10" y="165"/>
                </a:lnTo>
                <a:lnTo>
                  <a:pt x="0" y="165"/>
                </a:lnTo>
                <a:lnTo>
                  <a:pt x="0" y="192"/>
                </a:lnTo>
                <a:lnTo>
                  <a:pt x="176" y="192"/>
                </a:lnTo>
                <a:lnTo>
                  <a:pt x="176" y="188"/>
                </a:lnTo>
                <a:lnTo>
                  <a:pt x="176" y="0"/>
                </a:lnTo>
                <a:lnTo>
                  <a:pt x="15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anose="020B0604020202020204" pitchFamily="34" charset="0"/>
              </a:rPr>
              <a:t>PART ONE</a:t>
            </a:r>
            <a:endParaRPr lang="zh-CN" altLang="en-US" sz="4800" baseline="-3000" dirty="0">
              <a:solidFill>
                <a:schemeClr val="bg1">
                  <a:lumMod val="95000"/>
                </a:schemeClr>
              </a:solidFill>
              <a:cs typeface="Arial" panose="020B0604020202020204"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a:off x="1008063" y="2459038"/>
            <a:ext cx="273050" cy="328612"/>
          </a:xfrm>
          <a:custGeom>
            <a:avLst/>
            <a:gdLst>
              <a:gd name="T0" fmla="*/ 108 w 120"/>
              <a:gd name="T1" fmla="*/ 0 h 144"/>
              <a:gd name="T2" fmla="*/ 12 w 120"/>
              <a:gd name="T3" fmla="*/ 0 h 144"/>
              <a:gd name="T4" fmla="*/ 0 w 120"/>
              <a:gd name="T5" fmla="*/ 12 h 144"/>
              <a:gd name="T6" fmla="*/ 0 w 120"/>
              <a:gd name="T7" fmla="*/ 132 h 144"/>
              <a:gd name="T8" fmla="*/ 12 w 120"/>
              <a:gd name="T9" fmla="*/ 144 h 144"/>
              <a:gd name="T10" fmla="*/ 108 w 120"/>
              <a:gd name="T11" fmla="*/ 144 h 144"/>
              <a:gd name="T12" fmla="*/ 120 w 120"/>
              <a:gd name="T13" fmla="*/ 132 h 144"/>
              <a:gd name="T14" fmla="*/ 120 w 120"/>
              <a:gd name="T15" fmla="*/ 12 h 144"/>
              <a:gd name="T16" fmla="*/ 108 w 120"/>
              <a:gd name="T17" fmla="*/ 0 h 144"/>
              <a:gd name="T18" fmla="*/ 60 w 120"/>
              <a:gd name="T19" fmla="*/ 114 h 144"/>
              <a:gd name="T20" fmla="*/ 24 w 120"/>
              <a:gd name="T21" fmla="*/ 78 h 144"/>
              <a:gd name="T22" fmla="*/ 48 w 120"/>
              <a:gd name="T23" fmla="*/ 78 h 144"/>
              <a:gd name="T24" fmla="*/ 48 w 120"/>
              <a:gd name="T25" fmla="*/ 36 h 144"/>
              <a:gd name="T26" fmla="*/ 72 w 120"/>
              <a:gd name="T27" fmla="*/ 36 h 144"/>
              <a:gd name="T28" fmla="*/ 72 w 120"/>
              <a:gd name="T29" fmla="*/ 78 h 144"/>
              <a:gd name="T30" fmla="*/ 96 w 120"/>
              <a:gd name="T31" fmla="*/ 78 h 144"/>
              <a:gd name="T32" fmla="*/ 60 w 120"/>
              <a:gd name="T3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44">
                <a:moveTo>
                  <a:pt x="108" y="0"/>
                </a:moveTo>
                <a:cubicBezTo>
                  <a:pt x="12" y="0"/>
                  <a:pt x="12" y="0"/>
                  <a:pt x="12" y="0"/>
                </a:cubicBezTo>
                <a:cubicBezTo>
                  <a:pt x="5" y="0"/>
                  <a:pt x="0" y="5"/>
                  <a:pt x="0" y="12"/>
                </a:cubicBezTo>
                <a:cubicBezTo>
                  <a:pt x="0" y="132"/>
                  <a:pt x="0" y="132"/>
                  <a:pt x="0" y="132"/>
                </a:cubicBezTo>
                <a:cubicBezTo>
                  <a:pt x="0" y="139"/>
                  <a:pt x="5" y="144"/>
                  <a:pt x="12" y="144"/>
                </a:cubicBezTo>
                <a:cubicBezTo>
                  <a:pt x="108" y="144"/>
                  <a:pt x="108" y="144"/>
                  <a:pt x="108" y="144"/>
                </a:cubicBezTo>
                <a:cubicBezTo>
                  <a:pt x="115" y="144"/>
                  <a:pt x="120" y="139"/>
                  <a:pt x="120" y="132"/>
                </a:cubicBezTo>
                <a:cubicBezTo>
                  <a:pt x="120" y="12"/>
                  <a:pt x="120" y="12"/>
                  <a:pt x="120" y="12"/>
                </a:cubicBezTo>
                <a:cubicBezTo>
                  <a:pt x="120" y="5"/>
                  <a:pt x="115" y="0"/>
                  <a:pt x="108" y="0"/>
                </a:cubicBezTo>
                <a:moveTo>
                  <a:pt x="60" y="114"/>
                </a:moveTo>
                <a:cubicBezTo>
                  <a:pt x="24" y="78"/>
                  <a:pt x="24" y="78"/>
                  <a:pt x="24" y="78"/>
                </a:cubicBezTo>
                <a:cubicBezTo>
                  <a:pt x="48" y="78"/>
                  <a:pt x="48" y="78"/>
                  <a:pt x="48" y="78"/>
                </a:cubicBezTo>
                <a:cubicBezTo>
                  <a:pt x="48" y="36"/>
                  <a:pt x="48" y="36"/>
                  <a:pt x="48" y="36"/>
                </a:cubicBezTo>
                <a:cubicBezTo>
                  <a:pt x="72" y="36"/>
                  <a:pt x="72" y="36"/>
                  <a:pt x="72" y="36"/>
                </a:cubicBezTo>
                <a:cubicBezTo>
                  <a:pt x="72" y="78"/>
                  <a:pt x="72" y="78"/>
                  <a:pt x="72" y="78"/>
                </a:cubicBezTo>
                <a:cubicBezTo>
                  <a:pt x="96" y="78"/>
                  <a:pt x="96" y="78"/>
                  <a:pt x="96" y="78"/>
                </a:cubicBezTo>
                <a:lnTo>
                  <a:pt x="60" y="1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8" name="Freeform 6"/>
          <p:cNvSpPr/>
          <p:nvPr/>
        </p:nvSpPr>
        <p:spPr bwMode="auto">
          <a:xfrm>
            <a:off x="1695450" y="2478088"/>
            <a:ext cx="246063" cy="328612"/>
          </a:xfrm>
          <a:custGeom>
            <a:avLst/>
            <a:gdLst>
              <a:gd name="T0" fmla="*/ 108 w 108"/>
              <a:gd name="T1" fmla="*/ 30 h 144"/>
              <a:gd name="T2" fmla="*/ 48 w 108"/>
              <a:gd name="T3" fmla="*/ 24 h 144"/>
              <a:gd name="T4" fmla="*/ 12 w 108"/>
              <a:gd name="T5" fmla="*/ 12 h 144"/>
              <a:gd name="T6" fmla="*/ 12 w 108"/>
              <a:gd name="T7" fmla="*/ 0 h 144"/>
              <a:gd name="T8" fmla="*/ 0 w 108"/>
              <a:gd name="T9" fmla="*/ 0 h 144"/>
              <a:gd name="T10" fmla="*/ 0 w 108"/>
              <a:gd name="T11" fmla="*/ 144 h 144"/>
              <a:gd name="T12" fmla="*/ 12 w 108"/>
              <a:gd name="T13" fmla="*/ 144 h 144"/>
              <a:gd name="T14" fmla="*/ 12 w 108"/>
              <a:gd name="T15" fmla="*/ 72 h 144"/>
              <a:gd name="T16" fmla="*/ 48 w 108"/>
              <a:gd name="T17" fmla="*/ 84 h 144"/>
              <a:gd name="T18" fmla="*/ 108 w 108"/>
              <a:gd name="T19" fmla="*/ 90 h 144"/>
              <a:gd name="T20" fmla="*/ 90 w 108"/>
              <a:gd name="T21" fmla="*/ 60 h 144"/>
              <a:gd name="T22" fmla="*/ 108 w 108"/>
              <a:gd name="T23" fmla="*/ 3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44">
                <a:moveTo>
                  <a:pt x="108" y="30"/>
                </a:moveTo>
                <a:cubicBezTo>
                  <a:pt x="108" y="30"/>
                  <a:pt x="72" y="24"/>
                  <a:pt x="48" y="24"/>
                </a:cubicBezTo>
                <a:cubicBezTo>
                  <a:pt x="24" y="24"/>
                  <a:pt x="12" y="12"/>
                  <a:pt x="12" y="12"/>
                </a:cubicBezTo>
                <a:cubicBezTo>
                  <a:pt x="12" y="0"/>
                  <a:pt x="12" y="0"/>
                  <a:pt x="12" y="0"/>
                </a:cubicBezTo>
                <a:cubicBezTo>
                  <a:pt x="0" y="0"/>
                  <a:pt x="0" y="0"/>
                  <a:pt x="0" y="0"/>
                </a:cubicBezTo>
                <a:cubicBezTo>
                  <a:pt x="0" y="144"/>
                  <a:pt x="0" y="144"/>
                  <a:pt x="0" y="144"/>
                </a:cubicBezTo>
                <a:cubicBezTo>
                  <a:pt x="12" y="144"/>
                  <a:pt x="12" y="144"/>
                  <a:pt x="12" y="144"/>
                </a:cubicBezTo>
                <a:cubicBezTo>
                  <a:pt x="12" y="72"/>
                  <a:pt x="12" y="72"/>
                  <a:pt x="12" y="72"/>
                </a:cubicBezTo>
                <a:cubicBezTo>
                  <a:pt x="12" y="72"/>
                  <a:pt x="24" y="84"/>
                  <a:pt x="48" y="84"/>
                </a:cubicBezTo>
                <a:cubicBezTo>
                  <a:pt x="72" y="84"/>
                  <a:pt x="108" y="90"/>
                  <a:pt x="108" y="90"/>
                </a:cubicBezTo>
                <a:cubicBezTo>
                  <a:pt x="90" y="60"/>
                  <a:pt x="90" y="60"/>
                  <a:pt x="90" y="60"/>
                </a:cubicBezTo>
                <a:lnTo>
                  <a:pt x="108" y="3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9" name="Freeform 7"/>
          <p:cNvSpPr/>
          <p:nvPr/>
        </p:nvSpPr>
        <p:spPr bwMode="auto">
          <a:xfrm>
            <a:off x="2336800" y="2505075"/>
            <a:ext cx="287338" cy="68263"/>
          </a:xfrm>
          <a:custGeom>
            <a:avLst/>
            <a:gdLst>
              <a:gd name="T0" fmla="*/ 181 w 181"/>
              <a:gd name="T1" fmla="*/ 22 h 43"/>
              <a:gd name="T2" fmla="*/ 155 w 181"/>
              <a:gd name="T3" fmla="*/ 43 h 43"/>
              <a:gd name="T4" fmla="*/ 0 w 181"/>
              <a:gd name="T5" fmla="*/ 43 h 43"/>
              <a:gd name="T6" fmla="*/ 0 w 181"/>
              <a:gd name="T7" fmla="*/ 0 h 43"/>
              <a:gd name="T8" fmla="*/ 155 w 181"/>
              <a:gd name="T9" fmla="*/ 0 h 43"/>
              <a:gd name="T10" fmla="*/ 181 w 181"/>
              <a:gd name="T11" fmla="*/ 22 h 43"/>
            </a:gdLst>
            <a:ahLst/>
            <a:cxnLst>
              <a:cxn ang="0">
                <a:pos x="T0" y="T1"/>
              </a:cxn>
              <a:cxn ang="0">
                <a:pos x="T2" y="T3"/>
              </a:cxn>
              <a:cxn ang="0">
                <a:pos x="T4" y="T5"/>
              </a:cxn>
              <a:cxn ang="0">
                <a:pos x="T6" y="T7"/>
              </a:cxn>
              <a:cxn ang="0">
                <a:pos x="T8" y="T9"/>
              </a:cxn>
              <a:cxn ang="0">
                <a:pos x="T10" y="T11"/>
              </a:cxn>
            </a:cxnLst>
            <a:rect l="0" t="0" r="r" b="b"/>
            <a:pathLst>
              <a:path w="181" h="43">
                <a:moveTo>
                  <a:pt x="181" y="22"/>
                </a:moveTo>
                <a:lnTo>
                  <a:pt x="155" y="43"/>
                </a:lnTo>
                <a:lnTo>
                  <a:pt x="0" y="43"/>
                </a:lnTo>
                <a:lnTo>
                  <a:pt x="0" y="0"/>
                </a:lnTo>
                <a:lnTo>
                  <a:pt x="155" y="0"/>
                </a:lnTo>
                <a:lnTo>
                  <a:pt x="181" y="2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0" name="Freeform 8"/>
          <p:cNvSpPr/>
          <p:nvPr/>
        </p:nvSpPr>
        <p:spPr bwMode="auto">
          <a:xfrm>
            <a:off x="2324100" y="2628900"/>
            <a:ext cx="285750" cy="68263"/>
          </a:xfrm>
          <a:custGeom>
            <a:avLst/>
            <a:gdLst>
              <a:gd name="T0" fmla="*/ 0 w 180"/>
              <a:gd name="T1" fmla="*/ 21 h 43"/>
              <a:gd name="T2" fmla="*/ 25 w 180"/>
              <a:gd name="T3" fmla="*/ 0 h 43"/>
              <a:gd name="T4" fmla="*/ 180 w 180"/>
              <a:gd name="T5" fmla="*/ 0 h 43"/>
              <a:gd name="T6" fmla="*/ 180 w 180"/>
              <a:gd name="T7" fmla="*/ 43 h 43"/>
              <a:gd name="T8" fmla="*/ 25 w 180"/>
              <a:gd name="T9" fmla="*/ 43 h 43"/>
              <a:gd name="T10" fmla="*/ 0 w 180"/>
              <a:gd name="T11" fmla="*/ 21 h 43"/>
            </a:gdLst>
            <a:ahLst/>
            <a:cxnLst>
              <a:cxn ang="0">
                <a:pos x="T0" y="T1"/>
              </a:cxn>
              <a:cxn ang="0">
                <a:pos x="T2" y="T3"/>
              </a:cxn>
              <a:cxn ang="0">
                <a:pos x="T4" y="T5"/>
              </a:cxn>
              <a:cxn ang="0">
                <a:pos x="T6" y="T7"/>
              </a:cxn>
              <a:cxn ang="0">
                <a:pos x="T8" y="T9"/>
              </a:cxn>
              <a:cxn ang="0">
                <a:pos x="T10" y="T11"/>
              </a:cxn>
            </a:cxnLst>
            <a:rect l="0" t="0" r="r" b="b"/>
            <a:pathLst>
              <a:path w="180" h="43">
                <a:moveTo>
                  <a:pt x="0" y="21"/>
                </a:moveTo>
                <a:lnTo>
                  <a:pt x="25" y="0"/>
                </a:lnTo>
                <a:lnTo>
                  <a:pt x="180" y="0"/>
                </a:lnTo>
                <a:lnTo>
                  <a:pt x="180" y="43"/>
                </a:lnTo>
                <a:lnTo>
                  <a:pt x="25" y="43"/>
                </a:lnTo>
                <a:lnTo>
                  <a:pt x="0"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1" name="Rectangle 9"/>
          <p:cNvSpPr>
            <a:spLocks noChangeArrowheads="1"/>
          </p:cNvSpPr>
          <p:nvPr/>
        </p:nvSpPr>
        <p:spPr bwMode="auto">
          <a:xfrm>
            <a:off x="2446338" y="2451100"/>
            <a:ext cx="26987" cy="1222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 name="Rectangle 10"/>
          <p:cNvSpPr>
            <a:spLocks noChangeArrowheads="1"/>
          </p:cNvSpPr>
          <p:nvPr/>
        </p:nvSpPr>
        <p:spPr bwMode="auto">
          <a:xfrm>
            <a:off x="2446338" y="2587625"/>
            <a:ext cx="26987" cy="1095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 name="Rectangle 11"/>
          <p:cNvSpPr>
            <a:spLocks noChangeArrowheads="1"/>
          </p:cNvSpPr>
          <p:nvPr/>
        </p:nvSpPr>
        <p:spPr bwMode="auto">
          <a:xfrm>
            <a:off x="2446338" y="2711450"/>
            <a:ext cx="26987" cy="1222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 name="Freeform 12"/>
          <p:cNvSpPr/>
          <p:nvPr/>
        </p:nvSpPr>
        <p:spPr bwMode="auto">
          <a:xfrm>
            <a:off x="2995613" y="2463800"/>
            <a:ext cx="107950" cy="357188"/>
          </a:xfrm>
          <a:custGeom>
            <a:avLst/>
            <a:gdLst>
              <a:gd name="T0" fmla="*/ 36 w 48"/>
              <a:gd name="T1" fmla="*/ 0 h 156"/>
              <a:gd name="T2" fmla="*/ 36 w 48"/>
              <a:gd name="T3" fmla="*/ 48 h 156"/>
              <a:gd name="T4" fmla="*/ 36 w 48"/>
              <a:gd name="T5" fmla="*/ 48 h 156"/>
              <a:gd name="T6" fmla="*/ 30 w 48"/>
              <a:gd name="T7" fmla="*/ 48 h 156"/>
              <a:gd name="T8" fmla="*/ 30 w 48"/>
              <a:gd name="T9" fmla="*/ 0 h 156"/>
              <a:gd name="T10" fmla="*/ 18 w 48"/>
              <a:gd name="T11" fmla="*/ 0 h 156"/>
              <a:gd name="T12" fmla="*/ 18 w 48"/>
              <a:gd name="T13" fmla="*/ 48 h 156"/>
              <a:gd name="T14" fmla="*/ 12 w 48"/>
              <a:gd name="T15" fmla="*/ 48 h 156"/>
              <a:gd name="T16" fmla="*/ 12 w 48"/>
              <a:gd name="T17" fmla="*/ 0 h 156"/>
              <a:gd name="T18" fmla="*/ 0 w 48"/>
              <a:gd name="T19" fmla="*/ 0 h 156"/>
              <a:gd name="T20" fmla="*/ 0 w 48"/>
              <a:gd name="T21" fmla="*/ 54 h 156"/>
              <a:gd name="T22" fmla="*/ 12 w 48"/>
              <a:gd name="T23" fmla="*/ 66 h 156"/>
              <a:gd name="T24" fmla="*/ 12 w 48"/>
              <a:gd name="T25" fmla="*/ 138 h 156"/>
              <a:gd name="T26" fmla="*/ 12 w 48"/>
              <a:gd name="T27" fmla="*/ 150 h 156"/>
              <a:gd name="T28" fmla="*/ 18 w 48"/>
              <a:gd name="T29" fmla="*/ 156 h 156"/>
              <a:gd name="T30" fmla="*/ 30 w 48"/>
              <a:gd name="T31" fmla="*/ 156 h 156"/>
              <a:gd name="T32" fmla="*/ 36 w 48"/>
              <a:gd name="T33" fmla="*/ 150 h 156"/>
              <a:gd name="T34" fmla="*/ 36 w 48"/>
              <a:gd name="T35" fmla="*/ 102 h 156"/>
              <a:gd name="T36" fmla="*/ 36 w 48"/>
              <a:gd name="T37" fmla="*/ 102 h 156"/>
              <a:gd name="T38" fmla="*/ 36 w 48"/>
              <a:gd name="T39" fmla="*/ 66 h 156"/>
              <a:gd name="T40" fmla="*/ 48 w 48"/>
              <a:gd name="T41" fmla="*/ 54 h 156"/>
              <a:gd name="T42" fmla="*/ 48 w 48"/>
              <a:gd name="T43" fmla="*/ 60 h 156"/>
              <a:gd name="T44" fmla="*/ 48 w 48"/>
              <a:gd name="T45" fmla="*/ 0 h 156"/>
              <a:gd name="T46" fmla="*/ 36 w 48"/>
              <a:gd name="T4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156">
                <a:moveTo>
                  <a:pt x="36" y="0"/>
                </a:moveTo>
                <a:cubicBezTo>
                  <a:pt x="36" y="48"/>
                  <a:pt x="36" y="48"/>
                  <a:pt x="36" y="48"/>
                </a:cubicBezTo>
                <a:cubicBezTo>
                  <a:pt x="36" y="48"/>
                  <a:pt x="36" y="48"/>
                  <a:pt x="36" y="48"/>
                </a:cubicBezTo>
                <a:cubicBezTo>
                  <a:pt x="30" y="48"/>
                  <a:pt x="30" y="48"/>
                  <a:pt x="30" y="48"/>
                </a:cubicBezTo>
                <a:cubicBezTo>
                  <a:pt x="30" y="0"/>
                  <a:pt x="30" y="0"/>
                  <a:pt x="30" y="0"/>
                </a:cubicBezTo>
                <a:cubicBezTo>
                  <a:pt x="18" y="0"/>
                  <a:pt x="18" y="0"/>
                  <a:pt x="18" y="0"/>
                </a:cubicBezTo>
                <a:cubicBezTo>
                  <a:pt x="18" y="48"/>
                  <a:pt x="18" y="48"/>
                  <a:pt x="18" y="48"/>
                </a:cubicBezTo>
                <a:cubicBezTo>
                  <a:pt x="12" y="48"/>
                  <a:pt x="12" y="48"/>
                  <a:pt x="12" y="48"/>
                </a:cubicBezTo>
                <a:cubicBezTo>
                  <a:pt x="12" y="0"/>
                  <a:pt x="12" y="0"/>
                  <a:pt x="12" y="0"/>
                </a:cubicBezTo>
                <a:cubicBezTo>
                  <a:pt x="0" y="0"/>
                  <a:pt x="0" y="0"/>
                  <a:pt x="0" y="0"/>
                </a:cubicBezTo>
                <a:cubicBezTo>
                  <a:pt x="0" y="54"/>
                  <a:pt x="0" y="54"/>
                  <a:pt x="0" y="54"/>
                </a:cubicBezTo>
                <a:cubicBezTo>
                  <a:pt x="0" y="61"/>
                  <a:pt x="5" y="66"/>
                  <a:pt x="12" y="66"/>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02"/>
                  <a:pt x="36" y="102"/>
                  <a:pt x="36" y="102"/>
                </a:cubicBezTo>
                <a:cubicBezTo>
                  <a:pt x="36" y="102"/>
                  <a:pt x="36" y="102"/>
                  <a:pt x="36" y="102"/>
                </a:cubicBezTo>
                <a:cubicBezTo>
                  <a:pt x="36" y="66"/>
                  <a:pt x="36" y="66"/>
                  <a:pt x="36" y="66"/>
                </a:cubicBezTo>
                <a:cubicBezTo>
                  <a:pt x="43" y="66"/>
                  <a:pt x="48" y="61"/>
                  <a:pt x="48" y="54"/>
                </a:cubicBezTo>
                <a:cubicBezTo>
                  <a:pt x="48" y="60"/>
                  <a:pt x="48" y="60"/>
                  <a:pt x="48" y="60"/>
                </a:cubicBezTo>
                <a:cubicBezTo>
                  <a:pt x="48" y="0"/>
                  <a:pt x="48" y="0"/>
                  <a:pt x="48" y="0"/>
                </a:cubicBezTo>
                <a:lnTo>
                  <a:pt x="3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Rectangle 13"/>
          <p:cNvSpPr>
            <a:spLocks noChangeArrowheads="1"/>
          </p:cNvSpPr>
          <p:nvPr/>
        </p:nvSpPr>
        <p:spPr bwMode="auto">
          <a:xfrm>
            <a:off x="2995613" y="2587625"/>
            <a:ext cx="1587" cy="6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Freeform 14"/>
          <p:cNvSpPr/>
          <p:nvPr/>
        </p:nvSpPr>
        <p:spPr bwMode="auto">
          <a:xfrm>
            <a:off x="3144838" y="2463800"/>
            <a:ext cx="82550" cy="357188"/>
          </a:xfrm>
          <a:custGeom>
            <a:avLst/>
            <a:gdLst>
              <a:gd name="T0" fmla="*/ 18 w 36"/>
              <a:gd name="T1" fmla="*/ 0 h 156"/>
              <a:gd name="T2" fmla="*/ 0 w 36"/>
              <a:gd name="T3" fmla="*/ 18 h 156"/>
              <a:gd name="T4" fmla="*/ 0 w 36"/>
              <a:gd name="T5" fmla="*/ 84 h 156"/>
              <a:gd name="T6" fmla="*/ 12 w 36"/>
              <a:gd name="T7" fmla="*/ 84 h 156"/>
              <a:gd name="T8" fmla="*/ 12 w 36"/>
              <a:gd name="T9" fmla="*/ 89 h 156"/>
              <a:gd name="T10" fmla="*/ 12 w 36"/>
              <a:gd name="T11" fmla="*/ 102 h 156"/>
              <a:gd name="T12" fmla="*/ 12 w 36"/>
              <a:gd name="T13" fmla="*/ 138 h 156"/>
              <a:gd name="T14" fmla="*/ 12 w 36"/>
              <a:gd name="T15" fmla="*/ 150 h 156"/>
              <a:gd name="T16" fmla="*/ 18 w 36"/>
              <a:gd name="T17" fmla="*/ 156 h 156"/>
              <a:gd name="T18" fmla="*/ 30 w 36"/>
              <a:gd name="T19" fmla="*/ 156 h 156"/>
              <a:gd name="T20" fmla="*/ 36 w 36"/>
              <a:gd name="T21" fmla="*/ 150 h 156"/>
              <a:gd name="T22" fmla="*/ 36 w 36"/>
              <a:gd name="T23" fmla="*/ 138 h 156"/>
              <a:gd name="T24" fmla="*/ 36 w 36"/>
              <a:gd name="T25" fmla="*/ 102 h 156"/>
              <a:gd name="T26" fmla="*/ 36 w 36"/>
              <a:gd name="T27" fmla="*/ 84 h 156"/>
              <a:gd name="T28" fmla="*/ 36 w 36"/>
              <a:gd name="T29" fmla="*/ 18 h 156"/>
              <a:gd name="T30" fmla="*/ 18 w 36"/>
              <a:gd name="T3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156">
                <a:moveTo>
                  <a:pt x="18" y="0"/>
                </a:moveTo>
                <a:cubicBezTo>
                  <a:pt x="8" y="0"/>
                  <a:pt x="0" y="8"/>
                  <a:pt x="0" y="18"/>
                </a:cubicBezTo>
                <a:cubicBezTo>
                  <a:pt x="0" y="84"/>
                  <a:pt x="0" y="84"/>
                  <a:pt x="0" y="84"/>
                </a:cubicBezTo>
                <a:cubicBezTo>
                  <a:pt x="12" y="84"/>
                  <a:pt x="12" y="84"/>
                  <a:pt x="12" y="84"/>
                </a:cubicBezTo>
                <a:cubicBezTo>
                  <a:pt x="12" y="89"/>
                  <a:pt x="12" y="89"/>
                  <a:pt x="12" y="89"/>
                </a:cubicBezTo>
                <a:cubicBezTo>
                  <a:pt x="12" y="102"/>
                  <a:pt x="12" y="102"/>
                  <a:pt x="12" y="102"/>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38"/>
                  <a:pt x="36" y="138"/>
                  <a:pt x="36" y="138"/>
                </a:cubicBezTo>
                <a:cubicBezTo>
                  <a:pt x="36" y="102"/>
                  <a:pt x="36" y="102"/>
                  <a:pt x="36" y="102"/>
                </a:cubicBezTo>
                <a:cubicBezTo>
                  <a:pt x="36" y="84"/>
                  <a:pt x="36" y="84"/>
                  <a:pt x="36" y="84"/>
                </a:cubicBezTo>
                <a:cubicBezTo>
                  <a:pt x="36" y="18"/>
                  <a:pt x="36" y="18"/>
                  <a:pt x="36" y="18"/>
                </a:cubicBezTo>
                <a:cubicBezTo>
                  <a:pt x="36" y="8"/>
                  <a:pt x="28" y="0"/>
                  <a:pt x="18"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Freeform 15"/>
          <p:cNvSpPr>
            <a:spLocks noEditPoints="1"/>
          </p:cNvSpPr>
          <p:nvPr/>
        </p:nvSpPr>
        <p:spPr bwMode="auto">
          <a:xfrm>
            <a:off x="3554413" y="2487613"/>
            <a:ext cx="401637" cy="328612"/>
          </a:xfrm>
          <a:custGeom>
            <a:avLst/>
            <a:gdLst>
              <a:gd name="T0" fmla="*/ 164 w 176"/>
              <a:gd name="T1" fmla="*/ 96 h 144"/>
              <a:gd name="T2" fmla="*/ 163 w 176"/>
              <a:gd name="T3" fmla="*/ 75 h 144"/>
              <a:gd name="T4" fmla="*/ 150 w 176"/>
              <a:gd name="T5" fmla="*/ 44 h 144"/>
              <a:gd name="T6" fmla="*/ 148 w 176"/>
              <a:gd name="T7" fmla="*/ 34 h 144"/>
              <a:gd name="T8" fmla="*/ 128 w 176"/>
              <a:gd name="T9" fmla="*/ 24 h 144"/>
              <a:gd name="T10" fmla="*/ 111 w 176"/>
              <a:gd name="T11" fmla="*/ 25 h 144"/>
              <a:gd name="T12" fmla="*/ 115 w 176"/>
              <a:gd name="T13" fmla="*/ 36 h 144"/>
              <a:gd name="T14" fmla="*/ 133 w 176"/>
              <a:gd name="T15" fmla="*/ 49 h 144"/>
              <a:gd name="T16" fmla="*/ 143 w 176"/>
              <a:gd name="T17" fmla="*/ 54 h 144"/>
              <a:gd name="T18" fmla="*/ 152 w 176"/>
              <a:gd name="T19" fmla="*/ 73 h 144"/>
              <a:gd name="T20" fmla="*/ 153 w 176"/>
              <a:gd name="T21" fmla="*/ 101 h 144"/>
              <a:gd name="T22" fmla="*/ 155 w 176"/>
              <a:gd name="T23" fmla="*/ 127 h 144"/>
              <a:gd name="T24" fmla="*/ 134 w 176"/>
              <a:gd name="T25" fmla="*/ 128 h 144"/>
              <a:gd name="T26" fmla="*/ 127 w 176"/>
              <a:gd name="T27" fmla="*/ 100 h 144"/>
              <a:gd name="T28" fmla="*/ 125 w 176"/>
              <a:gd name="T29" fmla="*/ 76 h 144"/>
              <a:gd name="T30" fmla="*/ 103 w 176"/>
              <a:gd name="T31" fmla="*/ 60 h 144"/>
              <a:gd name="T32" fmla="*/ 96 w 176"/>
              <a:gd name="T33" fmla="*/ 60 h 144"/>
              <a:gd name="T34" fmla="*/ 96 w 176"/>
              <a:gd name="T35" fmla="*/ 6 h 144"/>
              <a:gd name="T36" fmla="*/ 90 w 176"/>
              <a:gd name="T37" fmla="*/ 0 h 144"/>
              <a:gd name="T38" fmla="*/ 18 w 176"/>
              <a:gd name="T39" fmla="*/ 0 h 144"/>
              <a:gd name="T40" fmla="*/ 12 w 176"/>
              <a:gd name="T41" fmla="*/ 6 h 144"/>
              <a:gd name="T42" fmla="*/ 12 w 176"/>
              <a:gd name="T43" fmla="*/ 132 h 144"/>
              <a:gd name="T44" fmla="*/ 6 w 176"/>
              <a:gd name="T45" fmla="*/ 132 h 144"/>
              <a:gd name="T46" fmla="*/ 0 w 176"/>
              <a:gd name="T47" fmla="*/ 138 h 144"/>
              <a:gd name="T48" fmla="*/ 0 w 176"/>
              <a:gd name="T49" fmla="*/ 144 h 144"/>
              <a:gd name="T50" fmla="*/ 6 w 176"/>
              <a:gd name="T51" fmla="*/ 144 h 144"/>
              <a:gd name="T52" fmla="*/ 12 w 176"/>
              <a:gd name="T53" fmla="*/ 144 h 144"/>
              <a:gd name="T54" fmla="*/ 18 w 176"/>
              <a:gd name="T55" fmla="*/ 144 h 144"/>
              <a:gd name="T56" fmla="*/ 90 w 176"/>
              <a:gd name="T57" fmla="*/ 144 h 144"/>
              <a:gd name="T58" fmla="*/ 96 w 176"/>
              <a:gd name="T59" fmla="*/ 144 h 144"/>
              <a:gd name="T60" fmla="*/ 102 w 176"/>
              <a:gd name="T61" fmla="*/ 144 h 144"/>
              <a:gd name="T62" fmla="*/ 108 w 176"/>
              <a:gd name="T63" fmla="*/ 144 h 144"/>
              <a:gd name="T64" fmla="*/ 108 w 176"/>
              <a:gd name="T65" fmla="*/ 138 h 144"/>
              <a:gd name="T66" fmla="*/ 102 w 176"/>
              <a:gd name="T67" fmla="*/ 132 h 144"/>
              <a:gd name="T68" fmla="*/ 96 w 176"/>
              <a:gd name="T69" fmla="*/ 132 h 144"/>
              <a:gd name="T70" fmla="*/ 96 w 176"/>
              <a:gd name="T71" fmla="*/ 72 h 144"/>
              <a:gd name="T72" fmla="*/ 103 w 176"/>
              <a:gd name="T73" fmla="*/ 72 h 144"/>
              <a:gd name="T74" fmla="*/ 114 w 176"/>
              <a:gd name="T75" fmla="*/ 80 h 144"/>
              <a:gd name="T76" fmla="*/ 115 w 176"/>
              <a:gd name="T77" fmla="*/ 99 h 144"/>
              <a:gd name="T78" fmla="*/ 127 w 176"/>
              <a:gd name="T79" fmla="*/ 138 h 144"/>
              <a:gd name="T80" fmla="*/ 144 w 176"/>
              <a:gd name="T81" fmla="*/ 144 h 144"/>
              <a:gd name="T82" fmla="*/ 163 w 176"/>
              <a:gd name="T83" fmla="*/ 136 h 144"/>
              <a:gd name="T84" fmla="*/ 164 w 176"/>
              <a:gd name="T85" fmla="*/ 96 h 144"/>
              <a:gd name="T86" fmla="*/ 137 w 176"/>
              <a:gd name="T87" fmla="*/ 46 h 144"/>
              <a:gd name="T88" fmla="*/ 134 w 176"/>
              <a:gd name="T89" fmla="*/ 43 h 144"/>
              <a:gd name="T90" fmla="*/ 137 w 176"/>
              <a:gd name="T91" fmla="*/ 40 h 144"/>
              <a:gd name="T92" fmla="*/ 140 w 176"/>
              <a:gd name="T93" fmla="*/ 43 h 144"/>
              <a:gd name="T94" fmla="*/ 137 w 176"/>
              <a:gd name="T95" fmla="*/ 46 h 144"/>
              <a:gd name="T96" fmla="*/ 24 w 176"/>
              <a:gd name="T97" fmla="*/ 18 h 144"/>
              <a:gd name="T98" fmla="*/ 30 w 176"/>
              <a:gd name="T99" fmla="*/ 12 h 144"/>
              <a:gd name="T100" fmla="*/ 78 w 176"/>
              <a:gd name="T101" fmla="*/ 12 h 144"/>
              <a:gd name="T102" fmla="*/ 84 w 176"/>
              <a:gd name="T103" fmla="*/ 18 h 144"/>
              <a:gd name="T104" fmla="*/ 84 w 176"/>
              <a:gd name="T105" fmla="*/ 54 h 144"/>
              <a:gd name="T106" fmla="*/ 78 w 176"/>
              <a:gd name="T107" fmla="*/ 60 h 144"/>
              <a:gd name="T108" fmla="*/ 30 w 176"/>
              <a:gd name="T109" fmla="*/ 60 h 144"/>
              <a:gd name="T110" fmla="*/ 24 w 176"/>
              <a:gd name="T111" fmla="*/ 54 h 144"/>
              <a:gd name="T112" fmla="*/ 24 w 176"/>
              <a:gd name="T113" fmla="*/ 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44">
                <a:moveTo>
                  <a:pt x="164" y="96"/>
                </a:moveTo>
                <a:cubicBezTo>
                  <a:pt x="161" y="89"/>
                  <a:pt x="162" y="82"/>
                  <a:pt x="163" y="75"/>
                </a:cubicBezTo>
                <a:cubicBezTo>
                  <a:pt x="165" y="65"/>
                  <a:pt x="167" y="52"/>
                  <a:pt x="150" y="44"/>
                </a:cubicBezTo>
                <a:cubicBezTo>
                  <a:pt x="151" y="40"/>
                  <a:pt x="151" y="35"/>
                  <a:pt x="148" y="34"/>
                </a:cubicBezTo>
                <a:cubicBezTo>
                  <a:pt x="128" y="24"/>
                  <a:pt x="128" y="24"/>
                  <a:pt x="128" y="24"/>
                </a:cubicBezTo>
                <a:cubicBezTo>
                  <a:pt x="123" y="22"/>
                  <a:pt x="112" y="22"/>
                  <a:pt x="111" y="25"/>
                </a:cubicBezTo>
                <a:cubicBezTo>
                  <a:pt x="109" y="28"/>
                  <a:pt x="106" y="34"/>
                  <a:pt x="115" y="36"/>
                </a:cubicBezTo>
                <a:cubicBezTo>
                  <a:pt x="124" y="38"/>
                  <a:pt x="133" y="49"/>
                  <a:pt x="133" y="49"/>
                </a:cubicBezTo>
                <a:cubicBezTo>
                  <a:pt x="136" y="52"/>
                  <a:pt x="140" y="54"/>
                  <a:pt x="143" y="54"/>
                </a:cubicBezTo>
                <a:cubicBezTo>
                  <a:pt x="154" y="58"/>
                  <a:pt x="153" y="63"/>
                  <a:pt x="152" y="73"/>
                </a:cubicBezTo>
                <a:cubicBezTo>
                  <a:pt x="150" y="81"/>
                  <a:pt x="149" y="91"/>
                  <a:pt x="153" y="101"/>
                </a:cubicBezTo>
                <a:cubicBezTo>
                  <a:pt x="159" y="114"/>
                  <a:pt x="160" y="122"/>
                  <a:pt x="155" y="127"/>
                </a:cubicBezTo>
                <a:cubicBezTo>
                  <a:pt x="148" y="134"/>
                  <a:pt x="139" y="132"/>
                  <a:pt x="134" y="128"/>
                </a:cubicBezTo>
                <a:cubicBezTo>
                  <a:pt x="127" y="123"/>
                  <a:pt x="126" y="114"/>
                  <a:pt x="127" y="100"/>
                </a:cubicBezTo>
                <a:cubicBezTo>
                  <a:pt x="128" y="92"/>
                  <a:pt x="128" y="83"/>
                  <a:pt x="125" y="76"/>
                </a:cubicBezTo>
                <a:cubicBezTo>
                  <a:pt x="120" y="60"/>
                  <a:pt x="104" y="60"/>
                  <a:pt x="103" y="60"/>
                </a:cubicBezTo>
                <a:cubicBezTo>
                  <a:pt x="96" y="60"/>
                  <a:pt x="96" y="60"/>
                  <a:pt x="96" y="60"/>
                </a:cubicBezTo>
                <a:cubicBezTo>
                  <a:pt x="96" y="6"/>
                  <a:pt x="96" y="6"/>
                  <a:pt x="96" y="6"/>
                </a:cubicBezTo>
                <a:cubicBezTo>
                  <a:pt x="96" y="3"/>
                  <a:pt x="93" y="0"/>
                  <a:pt x="90" y="0"/>
                </a:cubicBezTo>
                <a:cubicBezTo>
                  <a:pt x="18" y="0"/>
                  <a:pt x="18" y="0"/>
                  <a:pt x="18" y="0"/>
                </a:cubicBezTo>
                <a:cubicBezTo>
                  <a:pt x="15" y="0"/>
                  <a:pt x="12" y="3"/>
                  <a:pt x="12" y="6"/>
                </a:cubicBezTo>
                <a:cubicBezTo>
                  <a:pt x="12" y="132"/>
                  <a:pt x="12" y="132"/>
                  <a:pt x="12" y="132"/>
                </a:cubicBezTo>
                <a:cubicBezTo>
                  <a:pt x="6" y="132"/>
                  <a:pt x="6" y="132"/>
                  <a:pt x="6" y="132"/>
                </a:cubicBezTo>
                <a:cubicBezTo>
                  <a:pt x="6" y="132"/>
                  <a:pt x="0" y="132"/>
                  <a:pt x="0" y="138"/>
                </a:cubicBezTo>
                <a:cubicBezTo>
                  <a:pt x="0" y="144"/>
                  <a:pt x="0" y="144"/>
                  <a:pt x="0" y="144"/>
                </a:cubicBezTo>
                <a:cubicBezTo>
                  <a:pt x="6" y="144"/>
                  <a:pt x="6" y="144"/>
                  <a:pt x="6" y="144"/>
                </a:cubicBezTo>
                <a:cubicBezTo>
                  <a:pt x="12" y="144"/>
                  <a:pt x="12" y="144"/>
                  <a:pt x="12" y="144"/>
                </a:cubicBezTo>
                <a:cubicBezTo>
                  <a:pt x="18" y="144"/>
                  <a:pt x="18" y="144"/>
                  <a:pt x="18" y="144"/>
                </a:cubicBezTo>
                <a:cubicBezTo>
                  <a:pt x="90" y="144"/>
                  <a:pt x="90" y="144"/>
                  <a:pt x="90" y="144"/>
                </a:cubicBezTo>
                <a:cubicBezTo>
                  <a:pt x="96" y="144"/>
                  <a:pt x="96" y="144"/>
                  <a:pt x="96" y="144"/>
                </a:cubicBezTo>
                <a:cubicBezTo>
                  <a:pt x="102" y="144"/>
                  <a:pt x="102" y="144"/>
                  <a:pt x="102" y="144"/>
                </a:cubicBezTo>
                <a:cubicBezTo>
                  <a:pt x="108" y="144"/>
                  <a:pt x="108" y="144"/>
                  <a:pt x="108" y="144"/>
                </a:cubicBezTo>
                <a:cubicBezTo>
                  <a:pt x="108" y="138"/>
                  <a:pt x="108" y="138"/>
                  <a:pt x="108" y="138"/>
                </a:cubicBezTo>
                <a:cubicBezTo>
                  <a:pt x="108" y="138"/>
                  <a:pt x="108" y="132"/>
                  <a:pt x="102" y="132"/>
                </a:cubicBezTo>
                <a:cubicBezTo>
                  <a:pt x="96" y="132"/>
                  <a:pt x="96" y="132"/>
                  <a:pt x="96" y="132"/>
                </a:cubicBezTo>
                <a:cubicBezTo>
                  <a:pt x="96" y="72"/>
                  <a:pt x="96" y="72"/>
                  <a:pt x="96" y="72"/>
                </a:cubicBezTo>
                <a:cubicBezTo>
                  <a:pt x="103" y="72"/>
                  <a:pt x="103" y="72"/>
                  <a:pt x="103" y="72"/>
                </a:cubicBezTo>
                <a:cubicBezTo>
                  <a:pt x="104" y="72"/>
                  <a:pt x="112" y="72"/>
                  <a:pt x="114" y="80"/>
                </a:cubicBezTo>
                <a:cubicBezTo>
                  <a:pt x="116" y="85"/>
                  <a:pt x="115" y="92"/>
                  <a:pt x="115" y="99"/>
                </a:cubicBezTo>
                <a:cubicBezTo>
                  <a:pt x="114" y="113"/>
                  <a:pt x="114" y="129"/>
                  <a:pt x="127" y="138"/>
                </a:cubicBezTo>
                <a:cubicBezTo>
                  <a:pt x="133" y="142"/>
                  <a:pt x="139" y="144"/>
                  <a:pt x="144" y="144"/>
                </a:cubicBezTo>
                <a:cubicBezTo>
                  <a:pt x="151" y="144"/>
                  <a:pt x="158" y="141"/>
                  <a:pt x="163" y="136"/>
                </a:cubicBezTo>
                <a:cubicBezTo>
                  <a:pt x="176" y="123"/>
                  <a:pt x="168" y="103"/>
                  <a:pt x="164" y="96"/>
                </a:cubicBezTo>
                <a:moveTo>
                  <a:pt x="137" y="46"/>
                </a:moveTo>
                <a:cubicBezTo>
                  <a:pt x="135" y="46"/>
                  <a:pt x="134" y="45"/>
                  <a:pt x="134" y="43"/>
                </a:cubicBezTo>
                <a:cubicBezTo>
                  <a:pt x="134" y="41"/>
                  <a:pt x="135" y="40"/>
                  <a:pt x="137" y="40"/>
                </a:cubicBezTo>
                <a:cubicBezTo>
                  <a:pt x="139" y="40"/>
                  <a:pt x="140" y="41"/>
                  <a:pt x="140" y="43"/>
                </a:cubicBezTo>
                <a:cubicBezTo>
                  <a:pt x="140" y="45"/>
                  <a:pt x="139" y="46"/>
                  <a:pt x="137" y="46"/>
                </a:cubicBezTo>
                <a:moveTo>
                  <a:pt x="24" y="18"/>
                </a:moveTo>
                <a:cubicBezTo>
                  <a:pt x="24" y="15"/>
                  <a:pt x="27" y="12"/>
                  <a:pt x="30" y="12"/>
                </a:cubicBezTo>
                <a:cubicBezTo>
                  <a:pt x="78" y="12"/>
                  <a:pt x="78" y="12"/>
                  <a:pt x="78" y="12"/>
                </a:cubicBezTo>
                <a:cubicBezTo>
                  <a:pt x="81" y="12"/>
                  <a:pt x="84" y="15"/>
                  <a:pt x="84" y="18"/>
                </a:cubicBezTo>
                <a:cubicBezTo>
                  <a:pt x="84" y="54"/>
                  <a:pt x="84" y="54"/>
                  <a:pt x="84" y="54"/>
                </a:cubicBezTo>
                <a:cubicBezTo>
                  <a:pt x="84" y="57"/>
                  <a:pt x="81" y="60"/>
                  <a:pt x="78" y="60"/>
                </a:cubicBezTo>
                <a:cubicBezTo>
                  <a:pt x="30" y="60"/>
                  <a:pt x="30" y="60"/>
                  <a:pt x="30" y="60"/>
                </a:cubicBezTo>
                <a:cubicBezTo>
                  <a:pt x="27" y="60"/>
                  <a:pt x="24" y="57"/>
                  <a:pt x="24" y="54"/>
                </a:cubicBezTo>
                <a:lnTo>
                  <a:pt x="24"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Freeform 16"/>
          <p:cNvSpPr>
            <a:spLocks noEditPoints="1"/>
          </p:cNvSpPr>
          <p:nvPr/>
        </p:nvSpPr>
        <p:spPr bwMode="auto">
          <a:xfrm>
            <a:off x="4240213" y="2482850"/>
            <a:ext cx="254000" cy="338138"/>
          </a:xfrm>
          <a:custGeom>
            <a:avLst/>
            <a:gdLst>
              <a:gd name="T0" fmla="*/ 160 w 160"/>
              <a:gd name="T1" fmla="*/ 213 h 213"/>
              <a:gd name="T2" fmla="*/ 0 w 160"/>
              <a:gd name="T3" fmla="*/ 0 h 213"/>
              <a:gd name="T4" fmla="*/ 26 w 160"/>
              <a:gd name="T5" fmla="*/ 204 h 213"/>
              <a:gd name="T6" fmla="*/ 8 w 160"/>
              <a:gd name="T7" fmla="*/ 178 h 213"/>
              <a:gd name="T8" fmla="*/ 26 w 160"/>
              <a:gd name="T9" fmla="*/ 204 h 213"/>
              <a:gd name="T10" fmla="*/ 8 w 160"/>
              <a:gd name="T11" fmla="*/ 169 h 213"/>
              <a:gd name="T12" fmla="*/ 26 w 160"/>
              <a:gd name="T13" fmla="*/ 144 h 213"/>
              <a:gd name="T14" fmla="*/ 26 w 160"/>
              <a:gd name="T15" fmla="*/ 135 h 213"/>
              <a:gd name="T16" fmla="*/ 8 w 160"/>
              <a:gd name="T17" fmla="*/ 109 h 213"/>
              <a:gd name="T18" fmla="*/ 26 w 160"/>
              <a:gd name="T19" fmla="*/ 135 h 213"/>
              <a:gd name="T20" fmla="*/ 8 w 160"/>
              <a:gd name="T21" fmla="*/ 100 h 213"/>
              <a:gd name="T22" fmla="*/ 26 w 160"/>
              <a:gd name="T23" fmla="*/ 75 h 213"/>
              <a:gd name="T24" fmla="*/ 26 w 160"/>
              <a:gd name="T25" fmla="*/ 66 h 213"/>
              <a:gd name="T26" fmla="*/ 8 w 160"/>
              <a:gd name="T27" fmla="*/ 40 h 213"/>
              <a:gd name="T28" fmla="*/ 26 w 160"/>
              <a:gd name="T29" fmla="*/ 66 h 213"/>
              <a:gd name="T30" fmla="*/ 8 w 160"/>
              <a:gd name="T31" fmla="*/ 31 h 213"/>
              <a:gd name="T32" fmla="*/ 26 w 160"/>
              <a:gd name="T33" fmla="*/ 6 h 213"/>
              <a:gd name="T34" fmla="*/ 129 w 160"/>
              <a:gd name="T35" fmla="*/ 204 h 213"/>
              <a:gd name="T36" fmla="*/ 34 w 160"/>
              <a:gd name="T37" fmla="*/ 144 h 213"/>
              <a:gd name="T38" fmla="*/ 129 w 160"/>
              <a:gd name="T39" fmla="*/ 204 h 213"/>
              <a:gd name="T40" fmla="*/ 34 w 160"/>
              <a:gd name="T41" fmla="*/ 135 h 213"/>
              <a:gd name="T42" fmla="*/ 129 w 160"/>
              <a:gd name="T43" fmla="*/ 75 h 213"/>
              <a:gd name="T44" fmla="*/ 129 w 160"/>
              <a:gd name="T45" fmla="*/ 66 h 213"/>
              <a:gd name="T46" fmla="*/ 34 w 160"/>
              <a:gd name="T47" fmla="*/ 6 h 213"/>
              <a:gd name="T48" fmla="*/ 129 w 160"/>
              <a:gd name="T49" fmla="*/ 66 h 213"/>
              <a:gd name="T50" fmla="*/ 137 w 160"/>
              <a:gd name="T51" fmla="*/ 204 h 213"/>
              <a:gd name="T52" fmla="*/ 155 w 160"/>
              <a:gd name="T53" fmla="*/ 178 h 213"/>
              <a:gd name="T54" fmla="*/ 155 w 160"/>
              <a:gd name="T55" fmla="*/ 169 h 213"/>
              <a:gd name="T56" fmla="*/ 137 w 160"/>
              <a:gd name="T57" fmla="*/ 144 h 213"/>
              <a:gd name="T58" fmla="*/ 155 w 160"/>
              <a:gd name="T59" fmla="*/ 169 h 213"/>
              <a:gd name="T60" fmla="*/ 137 w 160"/>
              <a:gd name="T61" fmla="*/ 135 h 213"/>
              <a:gd name="T62" fmla="*/ 155 w 160"/>
              <a:gd name="T63" fmla="*/ 109 h 213"/>
              <a:gd name="T64" fmla="*/ 155 w 160"/>
              <a:gd name="T65" fmla="*/ 100 h 213"/>
              <a:gd name="T66" fmla="*/ 137 w 160"/>
              <a:gd name="T67" fmla="*/ 75 h 213"/>
              <a:gd name="T68" fmla="*/ 155 w 160"/>
              <a:gd name="T69" fmla="*/ 100 h 213"/>
              <a:gd name="T70" fmla="*/ 137 w 160"/>
              <a:gd name="T71" fmla="*/ 66 h 213"/>
              <a:gd name="T72" fmla="*/ 155 w 160"/>
              <a:gd name="T73" fmla="*/ 40 h 213"/>
              <a:gd name="T74" fmla="*/ 155 w 160"/>
              <a:gd name="T75" fmla="*/ 31 h 213"/>
              <a:gd name="T76" fmla="*/ 137 w 160"/>
              <a:gd name="T77" fmla="*/ 6 h 213"/>
              <a:gd name="T78" fmla="*/ 155 w 160"/>
              <a:gd name="T79" fmla="*/ 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213">
                <a:moveTo>
                  <a:pt x="0" y="213"/>
                </a:moveTo>
                <a:lnTo>
                  <a:pt x="160" y="213"/>
                </a:lnTo>
                <a:lnTo>
                  <a:pt x="160" y="0"/>
                </a:lnTo>
                <a:lnTo>
                  <a:pt x="0" y="0"/>
                </a:lnTo>
                <a:lnTo>
                  <a:pt x="0" y="213"/>
                </a:lnTo>
                <a:close/>
                <a:moveTo>
                  <a:pt x="26" y="204"/>
                </a:moveTo>
                <a:lnTo>
                  <a:pt x="8" y="204"/>
                </a:lnTo>
                <a:lnTo>
                  <a:pt x="8" y="178"/>
                </a:lnTo>
                <a:lnTo>
                  <a:pt x="26" y="178"/>
                </a:lnTo>
                <a:lnTo>
                  <a:pt x="26" y="204"/>
                </a:lnTo>
                <a:close/>
                <a:moveTo>
                  <a:pt x="26" y="169"/>
                </a:moveTo>
                <a:lnTo>
                  <a:pt x="8" y="169"/>
                </a:lnTo>
                <a:lnTo>
                  <a:pt x="8" y="144"/>
                </a:lnTo>
                <a:lnTo>
                  <a:pt x="26" y="144"/>
                </a:lnTo>
                <a:lnTo>
                  <a:pt x="26" y="169"/>
                </a:lnTo>
                <a:close/>
                <a:moveTo>
                  <a:pt x="26" y="135"/>
                </a:moveTo>
                <a:lnTo>
                  <a:pt x="8" y="135"/>
                </a:lnTo>
                <a:lnTo>
                  <a:pt x="8" y="109"/>
                </a:lnTo>
                <a:lnTo>
                  <a:pt x="26" y="109"/>
                </a:lnTo>
                <a:lnTo>
                  <a:pt x="26" y="135"/>
                </a:lnTo>
                <a:close/>
                <a:moveTo>
                  <a:pt x="26" y="100"/>
                </a:moveTo>
                <a:lnTo>
                  <a:pt x="8" y="100"/>
                </a:lnTo>
                <a:lnTo>
                  <a:pt x="8" y="75"/>
                </a:lnTo>
                <a:lnTo>
                  <a:pt x="26" y="75"/>
                </a:lnTo>
                <a:lnTo>
                  <a:pt x="26" y="100"/>
                </a:lnTo>
                <a:close/>
                <a:moveTo>
                  <a:pt x="26" y="66"/>
                </a:moveTo>
                <a:lnTo>
                  <a:pt x="8" y="66"/>
                </a:lnTo>
                <a:lnTo>
                  <a:pt x="8" y="40"/>
                </a:lnTo>
                <a:lnTo>
                  <a:pt x="26" y="40"/>
                </a:lnTo>
                <a:lnTo>
                  <a:pt x="26" y="66"/>
                </a:lnTo>
                <a:close/>
                <a:moveTo>
                  <a:pt x="26" y="31"/>
                </a:moveTo>
                <a:lnTo>
                  <a:pt x="8" y="31"/>
                </a:lnTo>
                <a:lnTo>
                  <a:pt x="8" y="6"/>
                </a:lnTo>
                <a:lnTo>
                  <a:pt x="26" y="6"/>
                </a:lnTo>
                <a:lnTo>
                  <a:pt x="26" y="31"/>
                </a:lnTo>
                <a:close/>
                <a:moveTo>
                  <a:pt x="129" y="204"/>
                </a:moveTo>
                <a:lnTo>
                  <a:pt x="34" y="204"/>
                </a:lnTo>
                <a:lnTo>
                  <a:pt x="34" y="144"/>
                </a:lnTo>
                <a:lnTo>
                  <a:pt x="129" y="144"/>
                </a:lnTo>
                <a:lnTo>
                  <a:pt x="129" y="204"/>
                </a:lnTo>
                <a:close/>
                <a:moveTo>
                  <a:pt x="129" y="135"/>
                </a:moveTo>
                <a:lnTo>
                  <a:pt x="34" y="135"/>
                </a:lnTo>
                <a:lnTo>
                  <a:pt x="34" y="75"/>
                </a:lnTo>
                <a:lnTo>
                  <a:pt x="129" y="75"/>
                </a:lnTo>
                <a:lnTo>
                  <a:pt x="129" y="135"/>
                </a:lnTo>
                <a:close/>
                <a:moveTo>
                  <a:pt x="129" y="66"/>
                </a:moveTo>
                <a:lnTo>
                  <a:pt x="34" y="66"/>
                </a:lnTo>
                <a:lnTo>
                  <a:pt x="34" y="6"/>
                </a:lnTo>
                <a:lnTo>
                  <a:pt x="129" y="6"/>
                </a:lnTo>
                <a:lnTo>
                  <a:pt x="129" y="66"/>
                </a:lnTo>
                <a:close/>
                <a:moveTo>
                  <a:pt x="155" y="204"/>
                </a:moveTo>
                <a:lnTo>
                  <a:pt x="137" y="204"/>
                </a:lnTo>
                <a:lnTo>
                  <a:pt x="137" y="178"/>
                </a:lnTo>
                <a:lnTo>
                  <a:pt x="155" y="178"/>
                </a:lnTo>
                <a:lnTo>
                  <a:pt x="155" y="204"/>
                </a:lnTo>
                <a:close/>
                <a:moveTo>
                  <a:pt x="155" y="169"/>
                </a:moveTo>
                <a:lnTo>
                  <a:pt x="137" y="169"/>
                </a:lnTo>
                <a:lnTo>
                  <a:pt x="137" y="144"/>
                </a:lnTo>
                <a:lnTo>
                  <a:pt x="155" y="144"/>
                </a:lnTo>
                <a:lnTo>
                  <a:pt x="155" y="169"/>
                </a:lnTo>
                <a:close/>
                <a:moveTo>
                  <a:pt x="155" y="135"/>
                </a:moveTo>
                <a:lnTo>
                  <a:pt x="137" y="135"/>
                </a:lnTo>
                <a:lnTo>
                  <a:pt x="137" y="109"/>
                </a:lnTo>
                <a:lnTo>
                  <a:pt x="155" y="109"/>
                </a:lnTo>
                <a:lnTo>
                  <a:pt x="155" y="135"/>
                </a:lnTo>
                <a:close/>
                <a:moveTo>
                  <a:pt x="155" y="100"/>
                </a:moveTo>
                <a:lnTo>
                  <a:pt x="137" y="100"/>
                </a:lnTo>
                <a:lnTo>
                  <a:pt x="137" y="75"/>
                </a:lnTo>
                <a:lnTo>
                  <a:pt x="155" y="75"/>
                </a:lnTo>
                <a:lnTo>
                  <a:pt x="155" y="100"/>
                </a:lnTo>
                <a:close/>
                <a:moveTo>
                  <a:pt x="155" y="66"/>
                </a:moveTo>
                <a:lnTo>
                  <a:pt x="137" y="66"/>
                </a:lnTo>
                <a:lnTo>
                  <a:pt x="137" y="40"/>
                </a:lnTo>
                <a:lnTo>
                  <a:pt x="155" y="40"/>
                </a:lnTo>
                <a:lnTo>
                  <a:pt x="155" y="66"/>
                </a:lnTo>
                <a:close/>
                <a:moveTo>
                  <a:pt x="155" y="31"/>
                </a:moveTo>
                <a:lnTo>
                  <a:pt x="137" y="31"/>
                </a:lnTo>
                <a:lnTo>
                  <a:pt x="137" y="6"/>
                </a:lnTo>
                <a:lnTo>
                  <a:pt x="155" y="6"/>
                </a:lnTo>
                <a:lnTo>
                  <a:pt x="155" y="3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Rectangle 17"/>
          <p:cNvSpPr>
            <a:spLocks noChangeArrowheads="1"/>
          </p:cNvSpPr>
          <p:nvPr/>
        </p:nvSpPr>
        <p:spPr bwMode="auto">
          <a:xfrm>
            <a:off x="4308475" y="2505075"/>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 name="Rectangle 18"/>
          <p:cNvSpPr>
            <a:spLocks noChangeArrowheads="1"/>
          </p:cNvSpPr>
          <p:nvPr/>
        </p:nvSpPr>
        <p:spPr bwMode="auto">
          <a:xfrm>
            <a:off x="4308475" y="2505075"/>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 name="Rectangle 19"/>
          <p:cNvSpPr>
            <a:spLocks noChangeArrowheads="1"/>
          </p:cNvSpPr>
          <p:nvPr/>
        </p:nvSpPr>
        <p:spPr bwMode="auto">
          <a:xfrm>
            <a:off x="4308475" y="2505075"/>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 name="Rectangle 20"/>
          <p:cNvSpPr>
            <a:spLocks noChangeArrowheads="1"/>
          </p:cNvSpPr>
          <p:nvPr/>
        </p:nvSpPr>
        <p:spPr bwMode="auto">
          <a:xfrm>
            <a:off x="4308475" y="2505075"/>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 name="Rectangle 21"/>
          <p:cNvSpPr>
            <a:spLocks noChangeArrowheads="1"/>
          </p:cNvSpPr>
          <p:nvPr/>
        </p:nvSpPr>
        <p:spPr bwMode="auto">
          <a:xfrm>
            <a:off x="4308475" y="2614613"/>
            <a:ext cx="122238"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 name="Rectangle 22"/>
          <p:cNvSpPr>
            <a:spLocks noChangeArrowheads="1"/>
          </p:cNvSpPr>
          <p:nvPr/>
        </p:nvSpPr>
        <p:spPr bwMode="auto">
          <a:xfrm>
            <a:off x="4308475" y="2614613"/>
            <a:ext cx="122238"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 name="Rectangle 23"/>
          <p:cNvSpPr>
            <a:spLocks noChangeArrowheads="1"/>
          </p:cNvSpPr>
          <p:nvPr/>
        </p:nvSpPr>
        <p:spPr bwMode="auto">
          <a:xfrm>
            <a:off x="4308475" y="2614613"/>
            <a:ext cx="122238"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 name="Rectangle 24"/>
          <p:cNvSpPr>
            <a:spLocks noChangeArrowheads="1"/>
          </p:cNvSpPr>
          <p:nvPr/>
        </p:nvSpPr>
        <p:spPr bwMode="auto">
          <a:xfrm>
            <a:off x="4308475" y="2614613"/>
            <a:ext cx="122238" cy="682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 name="Rectangle 25"/>
          <p:cNvSpPr>
            <a:spLocks noChangeArrowheads="1"/>
          </p:cNvSpPr>
          <p:nvPr/>
        </p:nvSpPr>
        <p:spPr bwMode="auto">
          <a:xfrm>
            <a:off x="4308475" y="2724150"/>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 name="Rectangle 26"/>
          <p:cNvSpPr>
            <a:spLocks noChangeArrowheads="1"/>
          </p:cNvSpPr>
          <p:nvPr/>
        </p:nvSpPr>
        <p:spPr bwMode="auto">
          <a:xfrm>
            <a:off x="4308475" y="2724150"/>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 name="Rectangle 27"/>
          <p:cNvSpPr>
            <a:spLocks noChangeArrowheads="1"/>
          </p:cNvSpPr>
          <p:nvPr/>
        </p:nvSpPr>
        <p:spPr bwMode="auto">
          <a:xfrm>
            <a:off x="4308475" y="2724150"/>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 name="Rectangle 28"/>
          <p:cNvSpPr>
            <a:spLocks noChangeArrowheads="1"/>
          </p:cNvSpPr>
          <p:nvPr/>
        </p:nvSpPr>
        <p:spPr bwMode="auto">
          <a:xfrm>
            <a:off x="4308475" y="2724150"/>
            <a:ext cx="122238"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 name="Freeform 29"/>
          <p:cNvSpPr>
            <a:spLocks noEditPoints="1"/>
          </p:cNvSpPr>
          <p:nvPr/>
        </p:nvSpPr>
        <p:spPr bwMode="auto">
          <a:xfrm>
            <a:off x="4849813" y="2474913"/>
            <a:ext cx="273050" cy="342900"/>
          </a:xfrm>
          <a:custGeom>
            <a:avLst/>
            <a:gdLst>
              <a:gd name="T0" fmla="*/ 172 w 172"/>
              <a:gd name="T1" fmla="*/ 216 h 216"/>
              <a:gd name="T2" fmla="*/ 0 w 172"/>
              <a:gd name="T3" fmla="*/ 0 h 216"/>
              <a:gd name="T4" fmla="*/ 26 w 172"/>
              <a:gd name="T5" fmla="*/ 208 h 216"/>
              <a:gd name="T6" fmla="*/ 9 w 172"/>
              <a:gd name="T7" fmla="*/ 190 h 216"/>
              <a:gd name="T8" fmla="*/ 26 w 172"/>
              <a:gd name="T9" fmla="*/ 208 h 216"/>
              <a:gd name="T10" fmla="*/ 9 w 172"/>
              <a:gd name="T11" fmla="*/ 182 h 216"/>
              <a:gd name="T12" fmla="*/ 26 w 172"/>
              <a:gd name="T13" fmla="*/ 164 h 216"/>
              <a:gd name="T14" fmla="*/ 26 w 172"/>
              <a:gd name="T15" fmla="*/ 156 h 216"/>
              <a:gd name="T16" fmla="*/ 9 w 172"/>
              <a:gd name="T17" fmla="*/ 138 h 216"/>
              <a:gd name="T18" fmla="*/ 26 w 172"/>
              <a:gd name="T19" fmla="*/ 156 h 216"/>
              <a:gd name="T20" fmla="*/ 9 w 172"/>
              <a:gd name="T21" fmla="*/ 130 h 216"/>
              <a:gd name="T22" fmla="*/ 26 w 172"/>
              <a:gd name="T23" fmla="*/ 113 h 216"/>
              <a:gd name="T24" fmla="*/ 26 w 172"/>
              <a:gd name="T25" fmla="*/ 104 h 216"/>
              <a:gd name="T26" fmla="*/ 9 w 172"/>
              <a:gd name="T27" fmla="*/ 87 h 216"/>
              <a:gd name="T28" fmla="*/ 26 w 172"/>
              <a:gd name="T29" fmla="*/ 104 h 216"/>
              <a:gd name="T30" fmla="*/ 9 w 172"/>
              <a:gd name="T31" fmla="*/ 78 h 216"/>
              <a:gd name="T32" fmla="*/ 26 w 172"/>
              <a:gd name="T33" fmla="*/ 61 h 216"/>
              <a:gd name="T34" fmla="*/ 26 w 172"/>
              <a:gd name="T35" fmla="*/ 52 h 216"/>
              <a:gd name="T36" fmla="*/ 9 w 172"/>
              <a:gd name="T37" fmla="*/ 35 h 216"/>
              <a:gd name="T38" fmla="*/ 26 w 172"/>
              <a:gd name="T39" fmla="*/ 52 h 216"/>
              <a:gd name="T40" fmla="*/ 9 w 172"/>
              <a:gd name="T41" fmla="*/ 26 h 216"/>
              <a:gd name="T42" fmla="*/ 26 w 172"/>
              <a:gd name="T43" fmla="*/ 9 h 216"/>
              <a:gd name="T44" fmla="*/ 138 w 172"/>
              <a:gd name="T45" fmla="*/ 208 h 216"/>
              <a:gd name="T46" fmla="*/ 34 w 172"/>
              <a:gd name="T47" fmla="*/ 113 h 216"/>
              <a:gd name="T48" fmla="*/ 138 w 172"/>
              <a:gd name="T49" fmla="*/ 208 h 216"/>
              <a:gd name="T50" fmla="*/ 34 w 172"/>
              <a:gd name="T51" fmla="*/ 104 h 216"/>
              <a:gd name="T52" fmla="*/ 138 w 172"/>
              <a:gd name="T53" fmla="*/ 9 h 216"/>
              <a:gd name="T54" fmla="*/ 163 w 172"/>
              <a:gd name="T55" fmla="*/ 208 h 216"/>
              <a:gd name="T56" fmla="*/ 146 w 172"/>
              <a:gd name="T57" fmla="*/ 190 h 216"/>
              <a:gd name="T58" fmla="*/ 163 w 172"/>
              <a:gd name="T59" fmla="*/ 208 h 216"/>
              <a:gd name="T60" fmla="*/ 146 w 172"/>
              <a:gd name="T61" fmla="*/ 182 h 216"/>
              <a:gd name="T62" fmla="*/ 163 w 172"/>
              <a:gd name="T63" fmla="*/ 164 h 216"/>
              <a:gd name="T64" fmla="*/ 163 w 172"/>
              <a:gd name="T65" fmla="*/ 156 h 216"/>
              <a:gd name="T66" fmla="*/ 146 w 172"/>
              <a:gd name="T67" fmla="*/ 138 h 216"/>
              <a:gd name="T68" fmla="*/ 163 w 172"/>
              <a:gd name="T69" fmla="*/ 156 h 216"/>
              <a:gd name="T70" fmla="*/ 146 w 172"/>
              <a:gd name="T71" fmla="*/ 130 h 216"/>
              <a:gd name="T72" fmla="*/ 163 w 172"/>
              <a:gd name="T73" fmla="*/ 113 h 216"/>
              <a:gd name="T74" fmla="*/ 163 w 172"/>
              <a:gd name="T75" fmla="*/ 104 h 216"/>
              <a:gd name="T76" fmla="*/ 146 w 172"/>
              <a:gd name="T77" fmla="*/ 87 h 216"/>
              <a:gd name="T78" fmla="*/ 163 w 172"/>
              <a:gd name="T79" fmla="*/ 104 h 216"/>
              <a:gd name="T80" fmla="*/ 146 w 172"/>
              <a:gd name="T81" fmla="*/ 78 h 216"/>
              <a:gd name="T82" fmla="*/ 163 w 172"/>
              <a:gd name="T83" fmla="*/ 61 h 216"/>
              <a:gd name="T84" fmla="*/ 163 w 172"/>
              <a:gd name="T85" fmla="*/ 52 h 216"/>
              <a:gd name="T86" fmla="*/ 146 w 172"/>
              <a:gd name="T87" fmla="*/ 35 h 216"/>
              <a:gd name="T88" fmla="*/ 163 w 172"/>
              <a:gd name="T89" fmla="*/ 52 h 216"/>
              <a:gd name="T90" fmla="*/ 146 w 172"/>
              <a:gd name="T91" fmla="*/ 26 h 216"/>
              <a:gd name="T92" fmla="*/ 163 w 172"/>
              <a:gd name="T93" fmla="*/ 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6">
                <a:moveTo>
                  <a:pt x="0" y="216"/>
                </a:moveTo>
                <a:lnTo>
                  <a:pt x="172" y="216"/>
                </a:lnTo>
                <a:lnTo>
                  <a:pt x="172" y="0"/>
                </a:lnTo>
                <a:lnTo>
                  <a:pt x="0" y="0"/>
                </a:lnTo>
                <a:lnTo>
                  <a:pt x="0" y="216"/>
                </a:lnTo>
                <a:close/>
                <a:moveTo>
                  <a:pt x="26" y="208"/>
                </a:moveTo>
                <a:lnTo>
                  <a:pt x="9" y="208"/>
                </a:lnTo>
                <a:lnTo>
                  <a:pt x="9" y="190"/>
                </a:lnTo>
                <a:lnTo>
                  <a:pt x="26" y="190"/>
                </a:lnTo>
                <a:lnTo>
                  <a:pt x="26" y="208"/>
                </a:lnTo>
                <a:close/>
                <a:moveTo>
                  <a:pt x="26" y="182"/>
                </a:moveTo>
                <a:lnTo>
                  <a:pt x="9" y="182"/>
                </a:lnTo>
                <a:lnTo>
                  <a:pt x="9" y="164"/>
                </a:lnTo>
                <a:lnTo>
                  <a:pt x="26" y="164"/>
                </a:lnTo>
                <a:lnTo>
                  <a:pt x="26" y="182"/>
                </a:lnTo>
                <a:close/>
                <a:moveTo>
                  <a:pt x="26" y="156"/>
                </a:moveTo>
                <a:lnTo>
                  <a:pt x="9" y="156"/>
                </a:lnTo>
                <a:lnTo>
                  <a:pt x="9" y="138"/>
                </a:lnTo>
                <a:lnTo>
                  <a:pt x="26" y="138"/>
                </a:lnTo>
                <a:lnTo>
                  <a:pt x="26" y="156"/>
                </a:lnTo>
                <a:close/>
                <a:moveTo>
                  <a:pt x="26" y="130"/>
                </a:moveTo>
                <a:lnTo>
                  <a:pt x="9" y="130"/>
                </a:lnTo>
                <a:lnTo>
                  <a:pt x="9" y="113"/>
                </a:lnTo>
                <a:lnTo>
                  <a:pt x="26" y="113"/>
                </a:lnTo>
                <a:lnTo>
                  <a:pt x="26" y="130"/>
                </a:lnTo>
                <a:close/>
                <a:moveTo>
                  <a:pt x="26" y="104"/>
                </a:moveTo>
                <a:lnTo>
                  <a:pt x="9" y="104"/>
                </a:lnTo>
                <a:lnTo>
                  <a:pt x="9" y="87"/>
                </a:lnTo>
                <a:lnTo>
                  <a:pt x="26" y="87"/>
                </a:lnTo>
                <a:lnTo>
                  <a:pt x="26" y="104"/>
                </a:lnTo>
                <a:close/>
                <a:moveTo>
                  <a:pt x="26" y="78"/>
                </a:moveTo>
                <a:lnTo>
                  <a:pt x="9" y="78"/>
                </a:lnTo>
                <a:lnTo>
                  <a:pt x="9" y="61"/>
                </a:lnTo>
                <a:lnTo>
                  <a:pt x="26" y="61"/>
                </a:lnTo>
                <a:lnTo>
                  <a:pt x="26" y="78"/>
                </a:lnTo>
                <a:close/>
                <a:moveTo>
                  <a:pt x="26" y="52"/>
                </a:moveTo>
                <a:lnTo>
                  <a:pt x="9" y="52"/>
                </a:lnTo>
                <a:lnTo>
                  <a:pt x="9" y="35"/>
                </a:lnTo>
                <a:lnTo>
                  <a:pt x="26" y="35"/>
                </a:lnTo>
                <a:lnTo>
                  <a:pt x="26" y="52"/>
                </a:lnTo>
                <a:close/>
                <a:moveTo>
                  <a:pt x="26" y="26"/>
                </a:moveTo>
                <a:lnTo>
                  <a:pt x="9" y="26"/>
                </a:lnTo>
                <a:lnTo>
                  <a:pt x="9" y="9"/>
                </a:lnTo>
                <a:lnTo>
                  <a:pt x="26" y="9"/>
                </a:lnTo>
                <a:lnTo>
                  <a:pt x="26" y="26"/>
                </a:lnTo>
                <a:close/>
                <a:moveTo>
                  <a:pt x="138" y="208"/>
                </a:moveTo>
                <a:lnTo>
                  <a:pt x="34" y="208"/>
                </a:lnTo>
                <a:lnTo>
                  <a:pt x="34" y="113"/>
                </a:lnTo>
                <a:lnTo>
                  <a:pt x="138" y="113"/>
                </a:lnTo>
                <a:lnTo>
                  <a:pt x="138" y="208"/>
                </a:lnTo>
                <a:close/>
                <a:moveTo>
                  <a:pt x="138" y="104"/>
                </a:moveTo>
                <a:lnTo>
                  <a:pt x="34" y="104"/>
                </a:lnTo>
                <a:lnTo>
                  <a:pt x="34" y="9"/>
                </a:lnTo>
                <a:lnTo>
                  <a:pt x="138" y="9"/>
                </a:lnTo>
                <a:lnTo>
                  <a:pt x="138" y="104"/>
                </a:lnTo>
                <a:close/>
                <a:moveTo>
                  <a:pt x="163" y="208"/>
                </a:moveTo>
                <a:lnTo>
                  <a:pt x="146" y="208"/>
                </a:lnTo>
                <a:lnTo>
                  <a:pt x="146" y="190"/>
                </a:lnTo>
                <a:lnTo>
                  <a:pt x="163" y="190"/>
                </a:lnTo>
                <a:lnTo>
                  <a:pt x="163" y="208"/>
                </a:lnTo>
                <a:close/>
                <a:moveTo>
                  <a:pt x="163" y="182"/>
                </a:moveTo>
                <a:lnTo>
                  <a:pt x="146" y="182"/>
                </a:lnTo>
                <a:lnTo>
                  <a:pt x="146" y="164"/>
                </a:lnTo>
                <a:lnTo>
                  <a:pt x="163" y="164"/>
                </a:lnTo>
                <a:lnTo>
                  <a:pt x="163" y="182"/>
                </a:lnTo>
                <a:close/>
                <a:moveTo>
                  <a:pt x="163" y="156"/>
                </a:moveTo>
                <a:lnTo>
                  <a:pt x="146" y="156"/>
                </a:lnTo>
                <a:lnTo>
                  <a:pt x="146" y="138"/>
                </a:lnTo>
                <a:lnTo>
                  <a:pt x="163" y="138"/>
                </a:lnTo>
                <a:lnTo>
                  <a:pt x="163" y="156"/>
                </a:lnTo>
                <a:close/>
                <a:moveTo>
                  <a:pt x="163" y="130"/>
                </a:moveTo>
                <a:lnTo>
                  <a:pt x="146" y="130"/>
                </a:lnTo>
                <a:lnTo>
                  <a:pt x="146" y="113"/>
                </a:lnTo>
                <a:lnTo>
                  <a:pt x="163" y="113"/>
                </a:lnTo>
                <a:lnTo>
                  <a:pt x="163" y="130"/>
                </a:lnTo>
                <a:close/>
                <a:moveTo>
                  <a:pt x="163" y="104"/>
                </a:moveTo>
                <a:lnTo>
                  <a:pt x="146" y="104"/>
                </a:lnTo>
                <a:lnTo>
                  <a:pt x="146" y="87"/>
                </a:lnTo>
                <a:lnTo>
                  <a:pt x="163" y="87"/>
                </a:lnTo>
                <a:lnTo>
                  <a:pt x="163" y="104"/>
                </a:lnTo>
                <a:close/>
                <a:moveTo>
                  <a:pt x="163" y="78"/>
                </a:moveTo>
                <a:lnTo>
                  <a:pt x="146" y="78"/>
                </a:lnTo>
                <a:lnTo>
                  <a:pt x="146" y="61"/>
                </a:lnTo>
                <a:lnTo>
                  <a:pt x="163" y="61"/>
                </a:lnTo>
                <a:lnTo>
                  <a:pt x="163" y="78"/>
                </a:lnTo>
                <a:close/>
                <a:moveTo>
                  <a:pt x="163" y="52"/>
                </a:moveTo>
                <a:lnTo>
                  <a:pt x="146" y="52"/>
                </a:lnTo>
                <a:lnTo>
                  <a:pt x="146" y="35"/>
                </a:lnTo>
                <a:lnTo>
                  <a:pt x="163" y="35"/>
                </a:lnTo>
                <a:lnTo>
                  <a:pt x="163" y="52"/>
                </a:lnTo>
                <a:close/>
                <a:moveTo>
                  <a:pt x="163" y="26"/>
                </a:moveTo>
                <a:lnTo>
                  <a:pt x="146" y="26"/>
                </a:lnTo>
                <a:lnTo>
                  <a:pt x="146" y="9"/>
                </a:lnTo>
                <a:lnTo>
                  <a:pt x="163" y="9"/>
                </a:lnTo>
                <a:lnTo>
                  <a:pt x="163"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 name="Rectangle 30"/>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 name="Rectangle 31"/>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 name="Rectangle 32"/>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 name="Rectangle 33"/>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 name="Rectangle 34"/>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 name="Rectangle 35"/>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 name="Rectangle 36"/>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 name="Rectangle 37"/>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0" name="Freeform 38"/>
          <p:cNvSpPr/>
          <p:nvPr/>
        </p:nvSpPr>
        <p:spPr bwMode="auto">
          <a:xfrm>
            <a:off x="5483225" y="2478088"/>
            <a:ext cx="300038" cy="328612"/>
          </a:xfrm>
          <a:custGeom>
            <a:avLst/>
            <a:gdLst>
              <a:gd name="T0" fmla="*/ 132 w 132"/>
              <a:gd name="T1" fmla="*/ 102 h 144"/>
              <a:gd name="T2" fmla="*/ 132 w 132"/>
              <a:gd name="T3" fmla="*/ 90 h 144"/>
              <a:gd name="T4" fmla="*/ 78 w 132"/>
              <a:gd name="T5" fmla="*/ 54 h 144"/>
              <a:gd name="T6" fmla="*/ 78 w 132"/>
              <a:gd name="T7" fmla="*/ 12 h 144"/>
              <a:gd name="T8" fmla="*/ 66 w 132"/>
              <a:gd name="T9" fmla="*/ 0 h 144"/>
              <a:gd name="T10" fmla="*/ 54 w 132"/>
              <a:gd name="T11" fmla="*/ 12 h 144"/>
              <a:gd name="T12" fmla="*/ 54 w 132"/>
              <a:gd name="T13" fmla="*/ 54 h 144"/>
              <a:gd name="T14" fmla="*/ 0 w 132"/>
              <a:gd name="T15" fmla="*/ 90 h 144"/>
              <a:gd name="T16" fmla="*/ 0 w 132"/>
              <a:gd name="T17" fmla="*/ 102 h 144"/>
              <a:gd name="T18" fmla="*/ 54 w 132"/>
              <a:gd name="T19" fmla="*/ 84 h 144"/>
              <a:gd name="T20" fmla="*/ 54 w 132"/>
              <a:gd name="T21" fmla="*/ 118 h 144"/>
              <a:gd name="T22" fmla="*/ 36 w 132"/>
              <a:gd name="T23" fmla="*/ 132 h 144"/>
              <a:gd name="T24" fmla="*/ 36 w 132"/>
              <a:gd name="T25" fmla="*/ 144 h 144"/>
              <a:gd name="T26" fmla="*/ 66 w 132"/>
              <a:gd name="T27" fmla="*/ 132 h 144"/>
              <a:gd name="T28" fmla="*/ 96 w 132"/>
              <a:gd name="T29" fmla="*/ 144 h 144"/>
              <a:gd name="T30" fmla="*/ 96 w 132"/>
              <a:gd name="T31" fmla="*/ 132 h 144"/>
              <a:gd name="T32" fmla="*/ 78 w 132"/>
              <a:gd name="T33" fmla="*/ 118 h 144"/>
              <a:gd name="T34" fmla="*/ 78 w 132"/>
              <a:gd name="T35" fmla="*/ 84 h 144"/>
              <a:gd name="T36" fmla="*/ 132 w 132"/>
              <a:gd name="T37"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44">
                <a:moveTo>
                  <a:pt x="132" y="102"/>
                </a:moveTo>
                <a:cubicBezTo>
                  <a:pt x="132" y="90"/>
                  <a:pt x="132" y="90"/>
                  <a:pt x="132" y="90"/>
                </a:cubicBezTo>
                <a:cubicBezTo>
                  <a:pt x="78" y="54"/>
                  <a:pt x="78" y="54"/>
                  <a:pt x="78" y="54"/>
                </a:cubicBezTo>
                <a:cubicBezTo>
                  <a:pt x="78" y="12"/>
                  <a:pt x="78" y="12"/>
                  <a:pt x="78" y="12"/>
                </a:cubicBezTo>
                <a:cubicBezTo>
                  <a:pt x="78" y="12"/>
                  <a:pt x="78" y="0"/>
                  <a:pt x="66" y="0"/>
                </a:cubicBezTo>
                <a:cubicBezTo>
                  <a:pt x="54" y="0"/>
                  <a:pt x="54" y="12"/>
                  <a:pt x="54" y="12"/>
                </a:cubicBezTo>
                <a:cubicBezTo>
                  <a:pt x="54" y="54"/>
                  <a:pt x="54" y="54"/>
                  <a:pt x="54" y="54"/>
                </a:cubicBezTo>
                <a:cubicBezTo>
                  <a:pt x="0" y="90"/>
                  <a:pt x="0" y="90"/>
                  <a:pt x="0" y="90"/>
                </a:cubicBezTo>
                <a:cubicBezTo>
                  <a:pt x="0" y="102"/>
                  <a:pt x="0" y="102"/>
                  <a:pt x="0" y="102"/>
                </a:cubicBezTo>
                <a:cubicBezTo>
                  <a:pt x="54" y="84"/>
                  <a:pt x="54" y="84"/>
                  <a:pt x="54" y="84"/>
                </a:cubicBezTo>
                <a:cubicBezTo>
                  <a:pt x="54" y="118"/>
                  <a:pt x="54" y="118"/>
                  <a:pt x="54" y="118"/>
                </a:cubicBezTo>
                <a:cubicBezTo>
                  <a:pt x="36" y="132"/>
                  <a:pt x="36" y="132"/>
                  <a:pt x="36" y="132"/>
                </a:cubicBezTo>
                <a:cubicBezTo>
                  <a:pt x="36" y="144"/>
                  <a:pt x="36" y="144"/>
                  <a:pt x="36" y="144"/>
                </a:cubicBezTo>
                <a:cubicBezTo>
                  <a:pt x="66" y="132"/>
                  <a:pt x="66" y="132"/>
                  <a:pt x="66" y="132"/>
                </a:cubicBezTo>
                <a:cubicBezTo>
                  <a:pt x="96" y="144"/>
                  <a:pt x="96" y="144"/>
                  <a:pt x="96" y="144"/>
                </a:cubicBezTo>
                <a:cubicBezTo>
                  <a:pt x="96" y="132"/>
                  <a:pt x="96" y="132"/>
                  <a:pt x="96" y="132"/>
                </a:cubicBezTo>
                <a:cubicBezTo>
                  <a:pt x="78" y="118"/>
                  <a:pt x="78" y="118"/>
                  <a:pt x="78" y="118"/>
                </a:cubicBezTo>
                <a:cubicBezTo>
                  <a:pt x="78" y="84"/>
                  <a:pt x="78" y="84"/>
                  <a:pt x="78" y="84"/>
                </a:cubicBezTo>
                <a:lnTo>
                  <a:pt x="132" y="10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 name="Freeform 39"/>
          <p:cNvSpPr/>
          <p:nvPr/>
        </p:nvSpPr>
        <p:spPr bwMode="auto">
          <a:xfrm>
            <a:off x="6278563" y="2473325"/>
            <a:ext cx="136525" cy="95250"/>
          </a:xfrm>
          <a:custGeom>
            <a:avLst/>
            <a:gdLst>
              <a:gd name="T0" fmla="*/ 0 w 86"/>
              <a:gd name="T1" fmla="*/ 26 h 60"/>
              <a:gd name="T2" fmla="*/ 86 w 86"/>
              <a:gd name="T3" fmla="*/ 0 h 60"/>
              <a:gd name="T4" fmla="*/ 86 w 86"/>
              <a:gd name="T5" fmla="*/ 60 h 60"/>
              <a:gd name="T6" fmla="*/ 0 w 86"/>
              <a:gd name="T7" fmla="*/ 26 h 60"/>
            </a:gdLst>
            <a:ahLst/>
            <a:cxnLst>
              <a:cxn ang="0">
                <a:pos x="T0" y="T1"/>
              </a:cxn>
              <a:cxn ang="0">
                <a:pos x="T2" y="T3"/>
              </a:cxn>
              <a:cxn ang="0">
                <a:pos x="T4" y="T5"/>
              </a:cxn>
              <a:cxn ang="0">
                <a:pos x="T6" y="T7"/>
              </a:cxn>
            </a:cxnLst>
            <a:rect l="0" t="0" r="r" b="b"/>
            <a:pathLst>
              <a:path w="86" h="60">
                <a:moveTo>
                  <a:pt x="0" y="26"/>
                </a:moveTo>
                <a:lnTo>
                  <a:pt x="86" y="0"/>
                </a:lnTo>
                <a:lnTo>
                  <a:pt x="86" y="60"/>
                </a:lnTo>
                <a:lnTo>
                  <a:pt x="0" y="2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 name="Rectangle 40"/>
          <p:cNvSpPr>
            <a:spLocks noChangeArrowheads="1"/>
          </p:cNvSpPr>
          <p:nvPr/>
        </p:nvSpPr>
        <p:spPr bwMode="auto">
          <a:xfrm>
            <a:off x="6278563" y="2638425"/>
            <a:ext cx="55562" cy="682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 name="Freeform 41"/>
          <p:cNvSpPr/>
          <p:nvPr/>
        </p:nvSpPr>
        <p:spPr bwMode="auto">
          <a:xfrm>
            <a:off x="6197600" y="2500313"/>
            <a:ext cx="136525" cy="301625"/>
          </a:xfrm>
          <a:custGeom>
            <a:avLst/>
            <a:gdLst>
              <a:gd name="T0" fmla="*/ 36 w 60"/>
              <a:gd name="T1" fmla="*/ 13 h 132"/>
              <a:gd name="T2" fmla="*/ 36 w 60"/>
              <a:gd name="T3" fmla="*/ 12 h 132"/>
              <a:gd name="T4" fmla="*/ 36 w 60"/>
              <a:gd name="T5" fmla="*/ 6 h 132"/>
              <a:gd name="T6" fmla="*/ 30 w 60"/>
              <a:gd name="T7" fmla="*/ 0 h 132"/>
              <a:gd name="T8" fmla="*/ 24 w 60"/>
              <a:gd name="T9" fmla="*/ 6 h 132"/>
              <a:gd name="T10" fmla="*/ 24 w 60"/>
              <a:gd name="T11" fmla="*/ 12 h 132"/>
              <a:gd name="T12" fmla="*/ 24 w 60"/>
              <a:gd name="T13" fmla="*/ 13 h 132"/>
              <a:gd name="T14" fmla="*/ 0 w 60"/>
              <a:gd name="T15" fmla="*/ 42 h 132"/>
              <a:gd name="T16" fmla="*/ 0 w 60"/>
              <a:gd name="T17" fmla="*/ 132 h 132"/>
              <a:gd name="T18" fmla="*/ 60 w 60"/>
              <a:gd name="T19" fmla="*/ 132 h 132"/>
              <a:gd name="T20" fmla="*/ 60 w 60"/>
              <a:gd name="T21" fmla="*/ 96 h 132"/>
              <a:gd name="T22" fmla="*/ 36 w 60"/>
              <a:gd name="T23" fmla="*/ 96 h 132"/>
              <a:gd name="T24" fmla="*/ 30 w 60"/>
              <a:gd name="T25" fmla="*/ 96 h 132"/>
              <a:gd name="T26" fmla="*/ 30 w 60"/>
              <a:gd name="T27" fmla="*/ 90 h 132"/>
              <a:gd name="T28" fmla="*/ 30 w 60"/>
              <a:gd name="T29" fmla="*/ 60 h 132"/>
              <a:gd name="T30" fmla="*/ 30 w 60"/>
              <a:gd name="T31" fmla="*/ 54 h 132"/>
              <a:gd name="T32" fmla="*/ 36 w 60"/>
              <a:gd name="T33" fmla="*/ 54 h 132"/>
              <a:gd name="T34" fmla="*/ 60 w 60"/>
              <a:gd name="T35" fmla="*/ 54 h 132"/>
              <a:gd name="T36" fmla="*/ 60 w 60"/>
              <a:gd name="T37" fmla="*/ 42 h 132"/>
              <a:gd name="T38" fmla="*/ 36 w 60"/>
              <a:gd name="T39" fmla="*/ 1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132">
                <a:moveTo>
                  <a:pt x="36" y="13"/>
                </a:moveTo>
                <a:cubicBezTo>
                  <a:pt x="36" y="12"/>
                  <a:pt x="36" y="12"/>
                  <a:pt x="36" y="12"/>
                </a:cubicBezTo>
                <a:cubicBezTo>
                  <a:pt x="36" y="6"/>
                  <a:pt x="36" y="6"/>
                  <a:pt x="36" y="6"/>
                </a:cubicBezTo>
                <a:cubicBezTo>
                  <a:pt x="36" y="3"/>
                  <a:pt x="33" y="0"/>
                  <a:pt x="30" y="0"/>
                </a:cubicBezTo>
                <a:cubicBezTo>
                  <a:pt x="27" y="0"/>
                  <a:pt x="24" y="3"/>
                  <a:pt x="24" y="6"/>
                </a:cubicBezTo>
                <a:cubicBezTo>
                  <a:pt x="24" y="12"/>
                  <a:pt x="24" y="12"/>
                  <a:pt x="24" y="12"/>
                </a:cubicBezTo>
                <a:cubicBezTo>
                  <a:pt x="24" y="12"/>
                  <a:pt x="24" y="12"/>
                  <a:pt x="24" y="13"/>
                </a:cubicBezTo>
                <a:cubicBezTo>
                  <a:pt x="10" y="15"/>
                  <a:pt x="0" y="27"/>
                  <a:pt x="0" y="42"/>
                </a:cubicBezTo>
                <a:cubicBezTo>
                  <a:pt x="0" y="132"/>
                  <a:pt x="0" y="132"/>
                  <a:pt x="0" y="132"/>
                </a:cubicBezTo>
                <a:cubicBezTo>
                  <a:pt x="60" y="132"/>
                  <a:pt x="60" y="132"/>
                  <a:pt x="60" y="132"/>
                </a:cubicBezTo>
                <a:cubicBezTo>
                  <a:pt x="60" y="96"/>
                  <a:pt x="60" y="96"/>
                  <a:pt x="60" y="96"/>
                </a:cubicBezTo>
                <a:cubicBezTo>
                  <a:pt x="36" y="96"/>
                  <a:pt x="36" y="96"/>
                  <a:pt x="36" y="96"/>
                </a:cubicBezTo>
                <a:cubicBezTo>
                  <a:pt x="30" y="96"/>
                  <a:pt x="30" y="96"/>
                  <a:pt x="30" y="96"/>
                </a:cubicBezTo>
                <a:cubicBezTo>
                  <a:pt x="30" y="90"/>
                  <a:pt x="30" y="90"/>
                  <a:pt x="30" y="90"/>
                </a:cubicBezTo>
                <a:cubicBezTo>
                  <a:pt x="30" y="60"/>
                  <a:pt x="30" y="60"/>
                  <a:pt x="30" y="60"/>
                </a:cubicBezTo>
                <a:cubicBezTo>
                  <a:pt x="30" y="54"/>
                  <a:pt x="30" y="54"/>
                  <a:pt x="30" y="54"/>
                </a:cubicBezTo>
                <a:cubicBezTo>
                  <a:pt x="36" y="54"/>
                  <a:pt x="36" y="54"/>
                  <a:pt x="36" y="54"/>
                </a:cubicBezTo>
                <a:cubicBezTo>
                  <a:pt x="60" y="54"/>
                  <a:pt x="60" y="54"/>
                  <a:pt x="60" y="54"/>
                </a:cubicBezTo>
                <a:cubicBezTo>
                  <a:pt x="60" y="42"/>
                  <a:pt x="60" y="42"/>
                  <a:pt x="60" y="42"/>
                </a:cubicBezTo>
                <a:cubicBezTo>
                  <a:pt x="60" y="27"/>
                  <a:pt x="50" y="15"/>
                  <a:pt x="36" y="13"/>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 name="Freeform 42"/>
          <p:cNvSpPr/>
          <p:nvPr/>
        </p:nvSpPr>
        <p:spPr bwMode="auto">
          <a:xfrm>
            <a:off x="6780213" y="2492375"/>
            <a:ext cx="322262" cy="323850"/>
          </a:xfrm>
          <a:custGeom>
            <a:avLst/>
            <a:gdLst>
              <a:gd name="T0" fmla="*/ 17 w 142"/>
              <a:gd name="T1" fmla="*/ 0 h 142"/>
              <a:gd name="T2" fmla="*/ 50 w 142"/>
              <a:gd name="T3" fmla="*/ 89 h 142"/>
              <a:gd name="T4" fmla="*/ 142 w 142"/>
              <a:gd name="T5" fmla="*/ 125 h 142"/>
              <a:gd name="T6" fmla="*/ 107 w 142"/>
              <a:gd name="T7" fmla="*/ 90 h 142"/>
              <a:gd name="T8" fmla="*/ 83 w 142"/>
              <a:gd name="T9" fmla="*/ 80 h 142"/>
              <a:gd name="T10" fmla="*/ 58 w 142"/>
              <a:gd name="T11" fmla="*/ 55 h 142"/>
              <a:gd name="T12" fmla="*/ 53 w 142"/>
              <a:gd name="T13" fmla="*/ 36 h 142"/>
              <a:gd name="T14" fmla="*/ 17 w 142"/>
              <a:gd name="T15" fmla="*/ 0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142">
                <a:moveTo>
                  <a:pt x="17" y="0"/>
                </a:moveTo>
                <a:cubicBezTo>
                  <a:pt x="12" y="7"/>
                  <a:pt x="0" y="38"/>
                  <a:pt x="50" y="89"/>
                </a:cubicBezTo>
                <a:cubicBezTo>
                  <a:pt x="102" y="142"/>
                  <a:pt x="136" y="131"/>
                  <a:pt x="142" y="125"/>
                </a:cubicBezTo>
                <a:cubicBezTo>
                  <a:pt x="107" y="90"/>
                  <a:pt x="107" y="90"/>
                  <a:pt x="107" y="90"/>
                </a:cubicBezTo>
                <a:cubicBezTo>
                  <a:pt x="102" y="95"/>
                  <a:pt x="96" y="90"/>
                  <a:pt x="83" y="80"/>
                </a:cubicBezTo>
                <a:cubicBezTo>
                  <a:pt x="76" y="74"/>
                  <a:pt x="66" y="65"/>
                  <a:pt x="58" y="55"/>
                </a:cubicBezTo>
                <a:cubicBezTo>
                  <a:pt x="53" y="48"/>
                  <a:pt x="48" y="41"/>
                  <a:pt x="53" y="36"/>
                </a:cubicBezTo>
                <a:lnTo>
                  <a:pt x="17"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 name="Freeform 43"/>
          <p:cNvSpPr/>
          <p:nvPr/>
        </p:nvSpPr>
        <p:spPr bwMode="auto">
          <a:xfrm>
            <a:off x="7027863" y="2662238"/>
            <a:ext cx="109537" cy="107950"/>
          </a:xfrm>
          <a:custGeom>
            <a:avLst/>
            <a:gdLst>
              <a:gd name="T0" fmla="*/ 45 w 48"/>
              <a:gd name="T1" fmla="*/ 37 h 47"/>
              <a:gd name="T2" fmla="*/ 45 w 48"/>
              <a:gd name="T3" fmla="*/ 29 h 47"/>
              <a:gd name="T4" fmla="*/ 45 w 48"/>
              <a:gd name="T5" fmla="*/ 29 h 47"/>
              <a:gd name="T6" fmla="*/ 18 w 48"/>
              <a:gd name="T7" fmla="*/ 2 h 47"/>
              <a:gd name="T8" fmla="*/ 10 w 48"/>
              <a:gd name="T9" fmla="*/ 2 h 47"/>
              <a:gd name="T10" fmla="*/ 0 w 48"/>
              <a:gd name="T11" fmla="*/ 12 h 47"/>
              <a:gd name="T12" fmla="*/ 35 w 48"/>
              <a:gd name="T13" fmla="*/ 47 h 47"/>
              <a:gd name="T14" fmla="*/ 45 w 48"/>
              <a:gd name="T15" fmla="*/ 3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5" y="37"/>
                </a:moveTo>
                <a:cubicBezTo>
                  <a:pt x="48" y="35"/>
                  <a:pt x="47" y="31"/>
                  <a:pt x="45" y="29"/>
                </a:cubicBezTo>
                <a:cubicBezTo>
                  <a:pt x="45" y="29"/>
                  <a:pt x="45" y="29"/>
                  <a:pt x="45" y="29"/>
                </a:cubicBezTo>
                <a:cubicBezTo>
                  <a:pt x="45" y="29"/>
                  <a:pt x="18" y="2"/>
                  <a:pt x="18" y="2"/>
                </a:cubicBezTo>
                <a:cubicBezTo>
                  <a:pt x="16" y="0"/>
                  <a:pt x="12" y="0"/>
                  <a:pt x="10" y="2"/>
                </a:cubicBezTo>
                <a:cubicBezTo>
                  <a:pt x="0" y="12"/>
                  <a:pt x="0" y="12"/>
                  <a:pt x="0" y="12"/>
                </a:cubicBezTo>
                <a:cubicBezTo>
                  <a:pt x="35" y="47"/>
                  <a:pt x="35" y="47"/>
                  <a:pt x="35" y="47"/>
                </a:cubicBezTo>
                <a:cubicBezTo>
                  <a:pt x="35" y="47"/>
                  <a:pt x="45" y="37"/>
                  <a:pt x="45"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6" name="Freeform 44"/>
          <p:cNvSpPr/>
          <p:nvPr/>
        </p:nvSpPr>
        <p:spPr bwMode="auto">
          <a:xfrm>
            <a:off x="6824663" y="2457450"/>
            <a:ext cx="109537" cy="109538"/>
          </a:xfrm>
          <a:custGeom>
            <a:avLst/>
            <a:gdLst>
              <a:gd name="T0" fmla="*/ 45 w 48"/>
              <a:gd name="T1" fmla="*/ 38 h 48"/>
              <a:gd name="T2" fmla="*/ 45 w 48"/>
              <a:gd name="T3" fmla="*/ 31 h 48"/>
              <a:gd name="T4" fmla="*/ 45 w 48"/>
              <a:gd name="T5" fmla="*/ 31 h 48"/>
              <a:gd name="T6" fmla="*/ 17 w 48"/>
              <a:gd name="T7" fmla="*/ 3 h 48"/>
              <a:gd name="T8" fmla="*/ 10 w 48"/>
              <a:gd name="T9" fmla="*/ 3 h 48"/>
              <a:gd name="T10" fmla="*/ 0 w 48"/>
              <a:gd name="T11" fmla="*/ 13 h 48"/>
              <a:gd name="T12" fmla="*/ 36 w 48"/>
              <a:gd name="T13" fmla="*/ 48 h 48"/>
              <a:gd name="T14" fmla="*/ 45 w 48"/>
              <a:gd name="T15" fmla="*/ 3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5" y="38"/>
                </a:moveTo>
                <a:cubicBezTo>
                  <a:pt x="48" y="36"/>
                  <a:pt x="48" y="33"/>
                  <a:pt x="45" y="31"/>
                </a:cubicBezTo>
                <a:cubicBezTo>
                  <a:pt x="45" y="31"/>
                  <a:pt x="45" y="31"/>
                  <a:pt x="45" y="31"/>
                </a:cubicBezTo>
                <a:cubicBezTo>
                  <a:pt x="45" y="31"/>
                  <a:pt x="17" y="3"/>
                  <a:pt x="17" y="3"/>
                </a:cubicBezTo>
                <a:cubicBezTo>
                  <a:pt x="15" y="0"/>
                  <a:pt x="12" y="0"/>
                  <a:pt x="10" y="3"/>
                </a:cubicBezTo>
                <a:cubicBezTo>
                  <a:pt x="0" y="13"/>
                  <a:pt x="0" y="13"/>
                  <a:pt x="0" y="13"/>
                </a:cubicBezTo>
                <a:cubicBezTo>
                  <a:pt x="36" y="48"/>
                  <a:pt x="36" y="48"/>
                  <a:pt x="36" y="48"/>
                </a:cubicBezTo>
                <a:cubicBezTo>
                  <a:pt x="36" y="48"/>
                  <a:pt x="45" y="38"/>
                  <a:pt x="45" y="3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7" name="Freeform 45"/>
          <p:cNvSpPr/>
          <p:nvPr/>
        </p:nvSpPr>
        <p:spPr bwMode="auto">
          <a:xfrm>
            <a:off x="7437438" y="2655888"/>
            <a:ext cx="166687" cy="166687"/>
          </a:xfrm>
          <a:custGeom>
            <a:avLst/>
            <a:gdLst>
              <a:gd name="T0" fmla="*/ 30 w 73"/>
              <a:gd name="T1" fmla="*/ 0 h 73"/>
              <a:gd name="T2" fmla="*/ 9 w 73"/>
              <a:gd name="T3" fmla="*/ 22 h 73"/>
              <a:gd name="T4" fmla="*/ 9 w 73"/>
              <a:gd name="T5" fmla="*/ 55 h 73"/>
              <a:gd name="T6" fmla="*/ 17 w 73"/>
              <a:gd name="T7" fmla="*/ 64 h 73"/>
              <a:gd name="T8" fmla="*/ 51 w 73"/>
              <a:gd name="T9" fmla="*/ 64 h 73"/>
              <a:gd name="T10" fmla="*/ 73 w 73"/>
              <a:gd name="T11" fmla="*/ 43 h 73"/>
              <a:gd name="T12" fmla="*/ 30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30" y="0"/>
                </a:moveTo>
                <a:cubicBezTo>
                  <a:pt x="9" y="22"/>
                  <a:pt x="9" y="22"/>
                  <a:pt x="9" y="22"/>
                </a:cubicBezTo>
                <a:cubicBezTo>
                  <a:pt x="0" y="31"/>
                  <a:pt x="0" y="46"/>
                  <a:pt x="9" y="55"/>
                </a:cubicBezTo>
                <a:cubicBezTo>
                  <a:pt x="17" y="64"/>
                  <a:pt x="17" y="64"/>
                  <a:pt x="17" y="64"/>
                </a:cubicBezTo>
                <a:cubicBezTo>
                  <a:pt x="27" y="73"/>
                  <a:pt x="42" y="73"/>
                  <a:pt x="51" y="64"/>
                </a:cubicBezTo>
                <a:cubicBezTo>
                  <a:pt x="73" y="43"/>
                  <a:pt x="73" y="43"/>
                  <a:pt x="73" y="43"/>
                </a:cubicBezTo>
                <a:lnTo>
                  <a:pt x="3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8" name="Freeform 46"/>
          <p:cNvSpPr>
            <a:spLocks noEditPoints="1"/>
          </p:cNvSpPr>
          <p:nvPr/>
        </p:nvSpPr>
        <p:spPr bwMode="auto">
          <a:xfrm>
            <a:off x="7515225" y="2530475"/>
            <a:ext cx="214313" cy="214313"/>
          </a:xfrm>
          <a:custGeom>
            <a:avLst/>
            <a:gdLst>
              <a:gd name="T0" fmla="*/ 51 w 94"/>
              <a:gd name="T1" fmla="*/ 0 h 94"/>
              <a:gd name="T2" fmla="*/ 0 w 94"/>
              <a:gd name="T3" fmla="*/ 51 h 94"/>
              <a:gd name="T4" fmla="*/ 43 w 94"/>
              <a:gd name="T5" fmla="*/ 94 h 94"/>
              <a:gd name="T6" fmla="*/ 94 w 94"/>
              <a:gd name="T7" fmla="*/ 43 h 94"/>
              <a:gd name="T8" fmla="*/ 51 w 94"/>
              <a:gd name="T9" fmla="*/ 0 h 94"/>
              <a:gd name="T10" fmla="*/ 43 w 94"/>
              <a:gd name="T11" fmla="*/ 17 h 94"/>
              <a:gd name="T12" fmla="*/ 51 w 94"/>
              <a:gd name="T13" fmla="*/ 17 h 94"/>
              <a:gd name="T14" fmla="*/ 51 w 94"/>
              <a:gd name="T15" fmla="*/ 26 h 94"/>
              <a:gd name="T16" fmla="*/ 43 w 94"/>
              <a:gd name="T17" fmla="*/ 26 h 94"/>
              <a:gd name="T18" fmla="*/ 43 w 94"/>
              <a:gd name="T19" fmla="*/ 17 h 94"/>
              <a:gd name="T20" fmla="*/ 26 w 94"/>
              <a:gd name="T21" fmla="*/ 51 h 94"/>
              <a:gd name="T22" fmla="*/ 17 w 94"/>
              <a:gd name="T23" fmla="*/ 51 h 94"/>
              <a:gd name="T24" fmla="*/ 17 w 94"/>
              <a:gd name="T25" fmla="*/ 43 h 94"/>
              <a:gd name="T26" fmla="*/ 26 w 94"/>
              <a:gd name="T27" fmla="*/ 43 h 94"/>
              <a:gd name="T28" fmla="*/ 26 w 94"/>
              <a:gd name="T29" fmla="*/ 51 h 94"/>
              <a:gd name="T30" fmla="*/ 39 w 94"/>
              <a:gd name="T31" fmla="*/ 64 h 94"/>
              <a:gd name="T32" fmla="*/ 30 w 94"/>
              <a:gd name="T33" fmla="*/ 64 h 94"/>
              <a:gd name="T34" fmla="*/ 30 w 94"/>
              <a:gd name="T35" fmla="*/ 55 h 94"/>
              <a:gd name="T36" fmla="*/ 39 w 94"/>
              <a:gd name="T37" fmla="*/ 55 h 94"/>
              <a:gd name="T38" fmla="*/ 39 w 94"/>
              <a:gd name="T39" fmla="*/ 64 h 94"/>
              <a:gd name="T40" fmla="*/ 39 w 94"/>
              <a:gd name="T41" fmla="*/ 38 h 94"/>
              <a:gd name="T42" fmla="*/ 30 w 94"/>
              <a:gd name="T43" fmla="*/ 38 h 94"/>
              <a:gd name="T44" fmla="*/ 30 w 94"/>
              <a:gd name="T45" fmla="*/ 30 h 94"/>
              <a:gd name="T46" fmla="*/ 39 w 94"/>
              <a:gd name="T47" fmla="*/ 30 h 94"/>
              <a:gd name="T48" fmla="*/ 39 w 94"/>
              <a:gd name="T49" fmla="*/ 38 h 94"/>
              <a:gd name="T50" fmla="*/ 51 w 94"/>
              <a:gd name="T51" fmla="*/ 77 h 94"/>
              <a:gd name="T52" fmla="*/ 43 w 94"/>
              <a:gd name="T53" fmla="*/ 77 h 94"/>
              <a:gd name="T54" fmla="*/ 43 w 94"/>
              <a:gd name="T55" fmla="*/ 68 h 94"/>
              <a:gd name="T56" fmla="*/ 51 w 94"/>
              <a:gd name="T57" fmla="*/ 68 h 94"/>
              <a:gd name="T58" fmla="*/ 51 w 94"/>
              <a:gd name="T59" fmla="*/ 77 h 94"/>
              <a:gd name="T60" fmla="*/ 51 w 94"/>
              <a:gd name="T61" fmla="*/ 51 h 94"/>
              <a:gd name="T62" fmla="*/ 43 w 94"/>
              <a:gd name="T63" fmla="*/ 51 h 94"/>
              <a:gd name="T64" fmla="*/ 43 w 94"/>
              <a:gd name="T65" fmla="*/ 43 h 94"/>
              <a:gd name="T66" fmla="*/ 51 w 94"/>
              <a:gd name="T67" fmla="*/ 43 h 94"/>
              <a:gd name="T68" fmla="*/ 51 w 94"/>
              <a:gd name="T69" fmla="*/ 51 h 94"/>
              <a:gd name="T70" fmla="*/ 64 w 94"/>
              <a:gd name="T71" fmla="*/ 64 h 94"/>
              <a:gd name="T72" fmla="*/ 56 w 94"/>
              <a:gd name="T73" fmla="*/ 64 h 94"/>
              <a:gd name="T74" fmla="*/ 56 w 94"/>
              <a:gd name="T75" fmla="*/ 55 h 94"/>
              <a:gd name="T76" fmla="*/ 64 w 94"/>
              <a:gd name="T77" fmla="*/ 55 h 94"/>
              <a:gd name="T78" fmla="*/ 64 w 94"/>
              <a:gd name="T79" fmla="*/ 64 h 94"/>
              <a:gd name="T80" fmla="*/ 64 w 94"/>
              <a:gd name="T81" fmla="*/ 38 h 94"/>
              <a:gd name="T82" fmla="*/ 56 w 94"/>
              <a:gd name="T83" fmla="*/ 38 h 94"/>
              <a:gd name="T84" fmla="*/ 56 w 94"/>
              <a:gd name="T85" fmla="*/ 30 h 94"/>
              <a:gd name="T86" fmla="*/ 64 w 94"/>
              <a:gd name="T87" fmla="*/ 30 h 94"/>
              <a:gd name="T88" fmla="*/ 64 w 94"/>
              <a:gd name="T89" fmla="*/ 38 h 94"/>
              <a:gd name="T90" fmla="*/ 68 w 94"/>
              <a:gd name="T91" fmla="*/ 51 h 94"/>
              <a:gd name="T92" fmla="*/ 68 w 94"/>
              <a:gd name="T93" fmla="*/ 43 h 94"/>
              <a:gd name="T94" fmla="*/ 77 w 94"/>
              <a:gd name="T95" fmla="*/ 43 h 94"/>
              <a:gd name="T96" fmla="*/ 77 w 94"/>
              <a:gd name="T97" fmla="*/ 51 h 94"/>
              <a:gd name="T98" fmla="*/ 68 w 94"/>
              <a:gd name="T99" fmla="*/ 5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94">
                <a:moveTo>
                  <a:pt x="51" y="0"/>
                </a:moveTo>
                <a:cubicBezTo>
                  <a:pt x="0" y="51"/>
                  <a:pt x="0" y="51"/>
                  <a:pt x="0" y="51"/>
                </a:cubicBezTo>
                <a:cubicBezTo>
                  <a:pt x="43" y="94"/>
                  <a:pt x="43" y="94"/>
                  <a:pt x="43" y="94"/>
                </a:cubicBezTo>
                <a:cubicBezTo>
                  <a:pt x="94" y="43"/>
                  <a:pt x="94" y="43"/>
                  <a:pt x="94" y="43"/>
                </a:cubicBezTo>
                <a:lnTo>
                  <a:pt x="51" y="0"/>
                </a:lnTo>
                <a:close/>
                <a:moveTo>
                  <a:pt x="43" y="17"/>
                </a:moveTo>
                <a:cubicBezTo>
                  <a:pt x="45" y="15"/>
                  <a:pt x="49" y="15"/>
                  <a:pt x="51" y="17"/>
                </a:cubicBezTo>
                <a:cubicBezTo>
                  <a:pt x="54" y="19"/>
                  <a:pt x="54" y="23"/>
                  <a:pt x="51" y="26"/>
                </a:cubicBezTo>
                <a:cubicBezTo>
                  <a:pt x="49" y="28"/>
                  <a:pt x="45" y="28"/>
                  <a:pt x="43" y="26"/>
                </a:cubicBezTo>
                <a:cubicBezTo>
                  <a:pt x="41" y="23"/>
                  <a:pt x="41" y="19"/>
                  <a:pt x="43" y="17"/>
                </a:cubicBezTo>
                <a:moveTo>
                  <a:pt x="26" y="51"/>
                </a:moveTo>
                <a:cubicBezTo>
                  <a:pt x="24" y="53"/>
                  <a:pt x="20" y="53"/>
                  <a:pt x="17" y="51"/>
                </a:cubicBezTo>
                <a:cubicBezTo>
                  <a:pt x="15" y="49"/>
                  <a:pt x="15" y="45"/>
                  <a:pt x="17" y="43"/>
                </a:cubicBezTo>
                <a:cubicBezTo>
                  <a:pt x="20" y="40"/>
                  <a:pt x="24" y="40"/>
                  <a:pt x="26" y="43"/>
                </a:cubicBezTo>
                <a:cubicBezTo>
                  <a:pt x="28" y="45"/>
                  <a:pt x="28" y="49"/>
                  <a:pt x="26" y="51"/>
                </a:cubicBezTo>
                <a:moveTo>
                  <a:pt x="39" y="64"/>
                </a:moveTo>
                <a:cubicBezTo>
                  <a:pt x="36" y="66"/>
                  <a:pt x="32" y="66"/>
                  <a:pt x="30" y="64"/>
                </a:cubicBezTo>
                <a:cubicBezTo>
                  <a:pt x="28" y="61"/>
                  <a:pt x="28" y="58"/>
                  <a:pt x="30" y="55"/>
                </a:cubicBezTo>
                <a:cubicBezTo>
                  <a:pt x="32" y="53"/>
                  <a:pt x="36" y="53"/>
                  <a:pt x="39" y="55"/>
                </a:cubicBezTo>
                <a:cubicBezTo>
                  <a:pt x="41" y="58"/>
                  <a:pt x="41" y="61"/>
                  <a:pt x="39" y="64"/>
                </a:cubicBezTo>
                <a:moveTo>
                  <a:pt x="39" y="38"/>
                </a:moveTo>
                <a:cubicBezTo>
                  <a:pt x="36" y="41"/>
                  <a:pt x="32" y="41"/>
                  <a:pt x="30" y="38"/>
                </a:cubicBezTo>
                <a:cubicBezTo>
                  <a:pt x="28" y="36"/>
                  <a:pt x="28" y="32"/>
                  <a:pt x="30" y="30"/>
                </a:cubicBezTo>
                <a:cubicBezTo>
                  <a:pt x="32" y="28"/>
                  <a:pt x="36" y="28"/>
                  <a:pt x="39" y="30"/>
                </a:cubicBezTo>
                <a:cubicBezTo>
                  <a:pt x="41" y="32"/>
                  <a:pt x="41" y="36"/>
                  <a:pt x="39" y="38"/>
                </a:cubicBezTo>
                <a:moveTo>
                  <a:pt x="51" y="77"/>
                </a:moveTo>
                <a:cubicBezTo>
                  <a:pt x="49" y="79"/>
                  <a:pt x="45" y="79"/>
                  <a:pt x="43" y="77"/>
                </a:cubicBezTo>
                <a:cubicBezTo>
                  <a:pt x="40" y="74"/>
                  <a:pt x="41" y="70"/>
                  <a:pt x="43" y="68"/>
                </a:cubicBezTo>
                <a:cubicBezTo>
                  <a:pt x="45" y="66"/>
                  <a:pt x="49" y="66"/>
                  <a:pt x="51" y="68"/>
                </a:cubicBezTo>
                <a:cubicBezTo>
                  <a:pt x="54" y="70"/>
                  <a:pt x="54" y="74"/>
                  <a:pt x="51" y="77"/>
                </a:cubicBezTo>
                <a:moveTo>
                  <a:pt x="51" y="51"/>
                </a:moveTo>
                <a:cubicBezTo>
                  <a:pt x="49" y="53"/>
                  <a:pt x="45" y="53"/>
                  <a:pt x="43" y="51"/>
                </a:cubicBezTo>
                <a:cubicBezTo>
                  <a:pt x="41" y="49"/>
                  <a:pt x="41" y="45"/>
                  <a:pt x="43" y="43"/>
                </a:cubicBezTo>
                <a:cubicBezTo>
                  <a:pt x="45" y="40"/>
                  <a:pt x="49" y="40"/>
                  <a:pt x="51" y="43"/>
                </a:cubicBezTo>
                <a:cubicBezTo>
                  <a:pt x="54" y="45"/>
                  <a:pt x="54" y="49"/>
                  <a:pt x="51" y="51"/>
                </a:cubicBezTo>
                <a:moveTo>
                  <a:pt x="64" y="64"/>
                </a:moveTo>
                <a:cubicBezTo>
                  <a:pt x="62" y="66"/>
                  <a:pt x="58" y="66"/>
                  <a:pt x="56" y="64"/>
                </a:cubicBezTo>
                <a:cubicBezTo>
                  <a:pt x="53" y="61"/>
                  <a:pt x="53" y="58"/>
                  <a:pt x="56" y="55"/>
                </a:cubicBezTo>
                <a:cubicBezTo>
                  <a:pt x="58" y="53"/>
                  <a:pt x="62" y="53"/>
                  <a:pt x="64" y="55"/>
                </a:cubicBezTo>
                <a:cubicBezTo>
                  <a:pt x="66" y="58"/>
                  <a:pt x="66" y="61"/>
                  <a:pt x="64" y="64"/>
                </a:cubicBezTo>
                <a:moveTo>
                  <a:pt x="64" y="38"/>
                </a:moveTo>
                <a:cubicBezTo>
                  <a:pt x="62" y="41"/>
                  <a:pt x="58" y="41"/>
                  <a:pt x="56" y="38"/>
                </a:cubicBezTo>
                <a:cubicBezTo>
                  <a:pt x="53" y="36"/>
                  <a:pt x="53" y="32"/>
                  <a:pt x="56" y="30"/>
                </a:cubicBezTo>
                <a:cubicBezTo>
                  <a:pt x="58" y="28"/>
                  <a:pt x="62" y="28"/>
                  <a:pt x="64" y="30"/>
                </a:cubicBezTo>
                <a:cubicBezTo>
                  <a:pt x="66" y="32"/>
                  <a:pt x="66" y="36"/>
                  <a:pt x="64" y="38"/>
                </a:cubicBezTo>
                <a:moveTo>
                  <a:pt x="68" y="51"/>
                </a:moveTo>
                <a:cubicBezTo>
                  <a:pt x="66" y="49"/>
                  <a:pt x="66" y="45"/>
                  <a:pt x="68" y="43"/>
                </a:cubicBezTo>
                <a:cubicBezTo>
                  <a:pt x="71" y="40"/>
                  <a:pt x="74" y="40"/>
                  <a:pt x="77" y="43"/>
                </a:cubicBezTo>
                <a:cubicBezTo>
                  <a:pt x="79" y="45"/>
                  <a:pt x="79" y="49"/>
                  <a:pt x="77" y="51"/>
                </a:cubicBezTo>
                <a:cubicBezTo>
                  <a:pt x="74" y="53"/>
                  <a:pt x="71" y="53"/>
                  <a:pt x="68" y="5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9" name="Freeform 47"/>
          <p:cNvSpPr/>
          <p:nvPr/>
        </p:nvSpPr>
        <p:spPr bwMode="auto">
          <a:xfrm>
            <a:off x="7642225" y="2462213"/>
            <a:ext cx="155575" cy="155575"/>
          </a:xfrm>
          <a:custGeom>
            <a:avLst/>
            <a:gdLst>
              <a:gd name="T0" fmla="*/ 59 w 68"/>
              <a:gd name="T1" fmla="*/ 17 h 68"/>
              <a:gd name="T2" fmla="*/ 50 w 68"/>
              <a:gd name="T3" fmla="*/ 9 h 68"/>
              <a:gd name="T4" fmla="*/ 17 w 68"/>
              <a:gd name="T5" fmla="*/ 9 h 68"/>
              <a:gd name="T6" fmla="*/ 0 w 68"/>
              <a:gd name="T7" fmla="*/ 26 h 68"/>
              <a:gd name="T8" fmla="*/ 42 w 68"/>
              <a:gd name="T9" fmla="*/ 68 h 68"/>
              <a:gd name="T10" fmla="*/ 59 w 68"/>
              <a:gd name="T11" fmla="*/ 51 h 68"/>
              <a:gd name="T12" fmla="*/ 59 w 68"/>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68" h="68">
                <a:moveTo>
                  <a:pt x="59" y="17"/>
                </a:moveTo>
                <a:cubicBezTo>
                  <a:pt x="50" y="9"/>
                  <a:pt x="50" y="9"/>
                  <a:pt x="50" y="9"/>
                </a:cubicBezTo>
                <a:cubicBezTo>
                  <a:pt x="41" y="0"/>
                  <a:pt x="26" y="0"/>
                  <a:pt x="17" y="9"/>
                </a:cubicBezTo>
                <a:cubicBezTo>
                  <a:pt x="0" y="26"/>
                  <a:pt x="0" y="26"/>
                  <a:pt x="0" y="26"/>
                </a:cubicBezTo>
                <a:cubicBezTo>
                  <a:pt x="42" y="68"/>
                  <a:pt x="42" y="68"/>
                  <a:pt x="42" y="68"/>
                </a:cubicBezTo>
                <a:cubicBezTo>
                  <a:pt x="59" y="51"/>
                  <a:pt x="59" y="51"/>
                  <a:pt x="59" y="51"/>
                </a:cubicBezTo>
                <a:cubicBezTo>
                  <a:pt x="68" y="42"/>
                  <a:pt x="68" y="27"/>
                  <a:pt x="59" y="17"/>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50" name="Freeform 48"/>
          <p:cNvSpPr>
            <a:spLocks noEditPoints="1"/>
          </p:cNvSpPr>
          <p:nvPr/>
        </p:nvSpPr>
        <p:spPr bwMode="auto">
          <a:xfrm>
            <a:off x="8081963" y="2487613"/>
            <a:ext cx="327025" cy="328612"/>
          </a:xfrm>
          <a:custGeom>
            <a:avLst/>
            <a:gdLst>
              <a:gd name="T0" fmla="*/ 144 w 144"/>
              <a:gd name="T1" fmla="*/ 24 h 144"/>
              <a:gd name="T2" fmla="*/ 120 w 144"/>
              <a:gd name="T3" fmla="*/ 0 h 144"/>
              <a:gd name="T4" fmla="*/ 96 w 144"/>
              <a:gd name="T5" fmla="*/ 24 h 144"/>
              <a:gd name="T6" fmla="*/ 114 w 144"/>
              <a:gd name="T7" fmla="*/ 47 h 144"/>
              <a:gd name="T8" fmla="*/ 114 w 144"/>
              <a:gd name="T9" fmla="*/ 66 h 144"/>
              <a:gd name="T10" fmla="*/ 95 w 144"/>
              <a:gd name="T11" fmla="*/ 66 h 144"/>
              <a:gd name="T12" fmla="*/ 72 w 144"/>
              <a:gd name="T13" fmla="*/ 48 h 144"/>
              <a:gd name="T14" fmla="*/ 49 w 144"/>
              <a:gd name="T15" fmla="*/ 66 h 144"/>
              <a:gd name="T16" fmla="*/ 18 w 144"/>
              <a:gd name="T17" fmla="*/ 66 h 144"/>
              <a:gd name="T18" fmla="*/ 18 w 144"/>
              <a:gd name="T19" fmla="*/ 97 h 144"/>
              <a:gd name="T20" fmla="*/ 0 w 144"/>
              <a:gd name="T21" fmla="*/ 120 h 144"/>
              <a:gd name="T22" fmla="*/ 24 w 144"/>
              <a:gd name="T23" fmla="*/ 144 h 144"/>
              <a:gd name="T24" fmla="*/ 48 w 144"/>
              <a:gd name="T25" fmla="*/ 120 h 144"/>
              <a:gd name="T26" fmla="*/ 30 w 144"/>
              <a:gd name="T27" fmla="*/ 97 h 144"/>
              <a:gd name="T28" fmla="*/ 30 w 144"/>
              <a:gd name="T29" fmla="*/ 78 h 144"/>
              <a:gd name="T30" fmla="*/ 49 w 144"/>
              <a:gd name="T31" fmla="*/ 78 h 144"/>
              <a:gd name="T32" fmla="*/ 72 w 144"/>
              <a:gd name="T33" fmla="*/ 96 h 144"/>
              <a:gd name="T34" fmla="*/ 95 w 144"/>
              <a:gd name="T35" fmla="*/ 78 h 144"/>
              <a:gd name="T36" fmla="*/ 126 w 144"/>
              <a:gd name="T37" fmla="*/ 78 h 144"/>
              <a:gd name="T38" fmla="*/ 126 w 144"/>
              <a:gd name="T39" fmla="*/ 47 h 144"/>
              <a:gd name="T40" fmla="*/ 144 w 144"/>
              <a:gd name="T41" fmla="*/ 24 h 144"/>
              <a:gd name="T42" fmla="*/ 36 w 144"/>
              <a:gd name="T43" fmla="*/ 120 h 144"/>
              <a:gd name="T44" fmla="*/ 24 w 144"/>
              <a:gd name="T45" fmla="*/ 132 h 144"/>
              <a:gd name="T46" fmla="*/ 12 w 144"/>
              <a:gd name="T47" fmla="*/ 120 h 144"/>
              <a:gd name="T48" fmla="*/ 24 w 144"/>
              <a:gd name="T49" fmla="*/ 108 h 144"/>
              <a:gd name="T50" fmla="*/ 36 w 144"/>
              <a:gd name="T51" fmla="*/ 120 h 144"/>
              <a:gd name="T52" fmla="*/ 72 w 144"/>
              <a:gd name="T53" fmla="*/ 84 h 144"/>
              <a:gd name="T54" fmla="*/ 60 w 144"/>
              <a:gd name="T55" fmla="*/ 72 h 144"/>
              <a:gd name="T56" fmla="*/ 72 w 144"/>
              <a:gd name="T57" fmla="*/ 60 h 144"/>
              <a:gd name="T58" fmla="*/ 84 w 144"/>
              <a:gd name="T59" fmla="*/ 72 h 144"/>
              <a:gd name="T60" fmla="*/ 72 w 144"/>
              <a:gd name="T61" fmla="*/ 84 h 144"/>
              <a:gd name="T62" fmla="*/ 120 w 144"/>
              <a:gd name="T63" fmla="*/ 36 h 144"/>
              <a:gd name="T64" fmla="*/ 108 w 144"/>
              <a:gd name="T65" fmla="*/ 24 h 144"/>
              <a:gd name="T66" fmla="*/ 120 w 144"/>
              <a:gd name="T67" fmla="*/ 12 h 144"/>
              <a:gd name="T68" fmla="*/ 132 w 144"/>
              <a:gd name="T69" fmla="*/ 24 h 144"/>
              <a:gd name="T70" fmla="*/ 120 w 144"/>
              <a:gd name="T71"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44" y="24"/>
                </a:moveTo>
                <a:cubicBezTo>
                  <a:pt x="144" y="11"/>
                  <a:pt x="133" y="0"/>
                  <a:pt x="120" y="0"/>
                </a:cubicBezTo>
                <a:cubicBezTo>
                  <a:pt x="107" y="0"/>
                  <a:pt x="96" y="11"/>
                  <a:pt x="96" y="24"/>
                </a:cubicBezTo>
                <a:cubicBezTo>
                  <a:pt x="96" y="35"/>
                  <a:pt x="104" y="44"/>
                  <a:pt x="114" y="47"/>
                </a:cubicBezTo>
                <a:cubicBezTo>
                  <a:pt x="114" y="66"/>
                  <a:pt x="114" y="66"/>
                  <a:pt x="114" y="66"/>
                </a:cubicBezTo>
                <a:cubicBezTo>
                  <a:pt x="95" y="66"/>
                  <a:pt x="95" y="66"/>
                  <a:pt x="95" y="66"/>
                </a:cubicBezTo>
                <a:cubicBezTo>
                  <a:pt x="92" y="56"/>
                  <a:pt x="83" y="48"/>
                  <a:pt x="72" y="48"/>
                </a:cubicBezTo>
                <a:cubicBezTo>
                  <a:pt x="61" y="48"/>
                  <a:pt x="52" y="56"/>
                  <a:pt x="49" y="66"/>
                </a:cubicBezTo>
                <a:cubicBezTo>
                  <a:pt x="18" y="66"/>
                  <a:pt x="18" y="66"/>
                  <a:pt x="18" y="66"/>
                </a:cubicBezTo>
                <a:cubicBezTo>
                  <a:pt x="18" y="97"/>
                  <a:pt x="18" y="97"/>
                  <a:pt x="18" y="97"/>
                </a:cubicBezTo>
                <a:cubicBezTo>
                  <a:pt x="8" y="100"/>
                  <a:pt x="0" y="109"/>
                  <a:pt x="0" y="120"/>
                </a:cubicBezTo>
                <a:cubicBezTo>
                  <a:pt x="0" y="133"/>
                  <a:pt x="11" y="144"/>
                  <a:pt x="24" y="144"/>
                </a:cubicBezTo>
                <a:cubicBezTo>
                  <a:pt x="37" y="144"/>
                  <a:pt x="48" y="133"/>
                  <a:pt x="48" y="120"/>
                </a:cubicBezTo>
                <a:cubicBezTo>
                  <a:pt x="48" y="109"/>
                  <a:pt x="40" y="100"/>
                  <a:pt x="30" y="97"/>
                </a:cubicBezTo>
                <a:cubicBezTo>
                  <a:pt x="30" y="78"/>
                  <a:pt x="30" y="78"/>
                  <a:pt x="30" y="78"/>
                </a:cubicBezTo>
                <a:cubicBezTo>
                  <a:pt x="49" y="78"/>
                  <a:pt x="49" y="78"/>
                  <a:pt x="49" y="78"/>
                </a:cubicBezTo>
                <a:cubicBezTo>
                  <a:pt x="52" y="88"/>
                  <a:pt x="61" y="96"/>
                  <a:pt x="72" y="96"/>
                </a:cubicBezTo>
                <a:cubicBezTo>
                  <a:pt x="83" y="96"/>
                  <a:pt x="92" y="88"/>
                  <a:pt x="95" y="78"/>
                </a:cubicBezTo>
                <a:cubicBezTo>
                  <a:pt x="126" y="78"/>
                  <a:pt x="126" y="78"/>
                  <a:pt x="126" y="78"/>
                </a:cubicBezTo>
                <a:cubicBezTo>
                  <a:pt x="126" y="47"/>
                  <a:pt x="126" y="47"/>
                  <a:pt x="126" y="47"/>
                </a:cubicBezTo>
                <a:cubicBezTo>
                  <a:pt x="136" y="44"/>
                  <a:pt x="144" y="35"/>
                  <a:pt x="144" y="24"/>
                </a:cubicBezTo>
                <a:moveTo>
                  <a:pt x="36" y="120"/>
                </a:moveTo>
                <a:cubicBezTo>
                  <a:pt x="36" y="127"/>
                  <a:pt x="31" y="132"/>
                  <a:pt x="24" y="132"/>
                </a:cubicBezTo>
                <a:cubicBezTo>
                  <a:pt x="17" y="132"/>
                  <a:pt x="12" y="127"/>
                  <a:pt x="12" y="120"/>
                </a:cubicBezTo>
                <a:cubicBezTo>
                  <a:pt x="12" y="113"/>
                  <a:pt x="17" y="108"/>
                  <a:pt x="24" y="108"/>
                </a:cubicBezTo>
                <a:cubicBezTo>
                  <a:pt x="31" y="108"/>
                  <a:pt x="36" y="113"/>
                  <a:pt x="36" y="120"/>
                </a:cubicBezTo>
                <a:moveTo>
                  <a:pt x="72" y="84"/>
                </a:moveTo>
                <a:cubicBezTo>
                  <a:pt x="65" y="84"/>
                  <a:pt x="60" y="79"/>
                  <a:pt x="60" y="72"/>
                </a:cubicBezTo>
                <a:cubicBezTo>
                  <a:pt x="60" y="65"/>
                  <a:pt x="65" y="60"/>
                  <a:pt x="72" y="60"/>
                </a:cubicBezTo>
                <a:cubicBezTo>
                  <a:pt x="79" y="60"/>
                  <a:pt x="84" y="65"/>
                  <a:pt x="84" y="72"/>
                </a:cubicBezTo>
                <a:cubicBezTo>
                  <a:pt x="84" y="79"/>
                  <a:pt x="79" y="84"/>
                  <a:pt x="72" y="84"/>
                </a:cubicBezTo>
                <a:moveTo>
                  <a:pt x="120" y="36"/>
                </a:moveTo>
                <a:cubicBezTo>
                  <a:pt x="113" y="36"/>
                  <a:pt x="108" y="31"/>
                  <a:pt x="108" y="24"/>
                </a:cubicBezTo>
                <a:cubicBezTo>
                  <a:pt x="108" y="17"/>
                  <a:pt x="113" y="12"/>
                  <a:pt x="120" y="12"/>
                </a:cubicBezTo>
                <a:cubicBezTo>
                  <a:pt x="127" y="12"/>
                  <a:pt x="132" y="17"/>
                  <a:pt x="132" y="24"/>
                </a:cubicBezTo>
                <a:cubicBezTo>
                  <a:pt x="132" y="31"/>
                  <a:pt x="127" y="36"/>
                  <a:pt x="120" y="3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1" name="Oval 119"/>
          <p:cNvSpPr>
            <a:spLocks noChangeArrowheads="1"/>
          </p:cNvSpPr>
          <p:nvPr/>
        </p:nvSpPr>
        <p:spPr bwMode="auto">
          <a:xfrm>
            <a:off x="1085850" y="3119438"/>
            <a:ext cx="52388" cy="508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2" name="Freeform 120"/>
          <p:cNvSpPr>
            <a:spLocks noEditPoints="1"/>
          </p:cNvSpPr>
          <p:nvPr/>
        </p:nvSpPr>
        <p:spPr bwMode="auto">
          <a:xfrm>
            <a:off x="971550" y="3151188"/>
            <a:ext cx="366713" cy="336550"/>
          </a:xfrm>
          <a:custGeom>
            <a:avLst/>
            <a:gdLst>
              <a:gd name="T0" fmla="*/ 156 w 161"/>
              <a:gd name="T1" fmla="*/ 27 h 147"/>
              <a:gd name="T2" fmla="*/ 134 w 161"/>
              <a:gd name="T3" fmla="*/ 12 h 147"/>
              <a:gd name="T4" fmla="*/ 135 w 161"/>
              <a:gd name="T5" fmla="*/ 0 h 147"/>
              <a:gd name="T6" fmla="*/ 89 w 161"/>
              <a:gd name="T7" fmla="*/ 47 h 147"/>
              <a:gd name="T8" fmla="*/ 73 w 161"/>
              <a:gd name="T9" fmla="*/ 47 h 147"/>
              <a:gd name="T10" fmla="*/ 73 w 161"/>
              <a:gd name="T11" fmla="*/ 35 h 147"/>
              <a:gd name="T12" fmla="*/ 90 w 161"/>
              <a:gd name="T13" fmla="*/ 39 h 147"/>
              <a:gd name="T14" fmla="*/ 97 w 161"/>
              <a:gd name="T15" fmla="*/ 35 h 147"/>
              <a:gd name="T16" fmla="*/ 92 w 161"/>
              <a:gd name="T17" fmla="*/ 29 h 147"/>
              <a:gd name="T18" fmla="*/ 73 w 161"/>
              <a:gd name="T19" fmla="*/ 24 h 147"/>
              <a:gd name="T20" fmla="*/ 73 w 161"/>
              <a:gd name="T21" fmla="*/ 22 h 147"/>
              <a:gd name="T22" fmla="*/ 61 w 161"/>
              <a:gd name="T23" fmla="*/ 11 h 147"/>
              <a:gd name="T24" fmla="*/ 50 w 161"/>
              <a:gd name="T25" fmla="*/ 22 h 147"/>
              <a:gd name="T26" fmla="*/ 50 w 161"/>
              <a:gd name="T27" fmla="*/ 47 h 147"/>
              <a:gd name="T28" fmla="*/ 15 w 161"/>
              <a:gd name="T29" fmla="*/ 47 h 147"/>
              <a:gd name="T30" fmla="*/ 0 w 161"/>
              <a:gd name="T31" fmla="*/ 64 h 147"/>
              <a:gd name="T32" fmla="*/ 0 w 161"/>
              <a:gd name="T33" fmla="*/ 91 h 147"/>
              <a:gd name="T34" fmla="*/ 4 w 161"/>
              <a:gd name="T35" fmla="*/ 95 h 147"/>
              <a:gd name="T36" fmla="*/ 8 w 161"/>
              <a:gd name="T37" fmla="*/ 91 h 147"/>
              <a:gd name="T38" fmla="*/ 13 w 161"/>
              <a:gd name="T39" fmla="*/ 66 h 147"/>
              <a:gd name="T40" fmla="*/ 16 w 161"/>
              <a:gd name="T41" fmla="*/ 55 h 147"/>
              <a:gd name="T42" fmla="*/ 14 w 161"/>
              <a:gd name="T43" fmla="*/ 88 h 147"/>
              <a:gd name="T44" fmla="*/ 10 w 161"/>
              <a:gd name="T45" fmla="*/ 97 h 147"/>
              <a:gd name="T46" fmla="*/ 10 w 161"/>
              <a:gd name="T47" fmla="*/ 139 h 147"/>
              <a:gd name="T48" fmla="*/ 18 w 161"/>
              <a:gd name="T49" fmla="*/ 146 h 147"/>
              <a:gd name="T50" fmla="*/ 25 w 161"/>
              <a:gd name="T51" fmla="*/ 139 h 147"/>
              <a:gd name="T52" fmla="*/ 25 w 161"/>
              <a:gd name="T53" fmla="*/ 103 h 147"/>
              <a:gd name="T54" fmla="*/ 33 w 161"/>
              <a:gd name="T55" fmla="*/ 91 h 147"/>
              <a:gd name="T56" fmla="*/ 33 w 161"/>
              <a:gd name="T57" fmla="*/ 104 h 147"/>
              <a:gd name="T58" fmla="*/ 49 w 161"/>
              <a:gd name="T59" fmla="*/ 142 h 147"/>
              <a:gd name="T60" fmla="*/ 59 w 161"/>
              <a:gd name="T61" fmla="*/ 145 h 147"/>
              <a:gd name="T62" fmla="*/ 62 w 161"/>
              <a:gd name="T63" fmla="*/ 135 h 147"/>
              <a:gd name="T64" fmla="*/ 48 w 161"/>
              <a:gd name="T65" fmla="*/ 101 h 147"/>
              <a:gd name="T66" fmla="*/ 55 w 161"/>
              <a:gd name="T67" fmla="*/ 90 h 147"/>
              <a:gd name="T68" fmla="*/ 92 w 161"/>
              <a:gd name="T69" fmla="*/ 90 h 147"/>
              <a:gd name="T70" fmla="*/ 92 w 161"/>
              <a:gd name="T71" fmla="*/ 139 h 147"/>
              <a:gd name="T72" fmla="*/ 100 w 161"/>
              <a:gd name="T73" fmla="*/ 146 h 147"/>
              <a:gd name="T74" fmla="*/ 107 w 161"/>
              <a:gd name="T75" fmla="*/ 139 h 147"/>
              <a:gd name="T76" fmla="*/ 107 w 161"/>
              <a:gd name="T77" fmla="*/ 101 h 147"/>
              <a:gd name="T78" fmla="*/ 114 w 161"/>
              <a:gd name="T79" fmla="*/ 114 h 147"/>
              <a:gd name="T80" fmla="*/ 109 w 161"/>
              <a:gd name="T81" fmla="*/ 135 h 147"/>
              <a:gd name="T82" fmla="*/ 115 w 161"/>
              <a:gd name="T83" fmla="*/ 144 h 147"/>
              <a:gd name="T84" fmla="*/ 124 w 161"/>
              <a:gd name="T85" fmla="*/ 139 h 147"/>
              <a:gd name="T86" fmla="*/ 129 w 161"/>
              <a:gd name="T87" fmla="*/ 115 h 147"/>
              <a:gd name="T88" fmla="*/ 114 w 161"/>
              <a:gd name="T89" fmla="*/ 77 h 147"/>
              <a:gd name="T90" fmla="*/ 124 w 161"/>
              <a:gd name="T91" fmla="*/ 56 h 147"/>
              <a:gd name="T92" fmla="*/ 130 w 161"/>
              <a:gd name="T93" fmla="*/ 57 h 147"/>
              <a:gd name="T94" fmla="*/ 149 w 161"/>
              <a:gd name="T95" fmla="*/ 41 h 147"/>
              <a:gd name="T96" fmla="*/ 151 w 161"/>
              <a:gd name="T97" fmla="*/ 42 h 147"/>
              <a:gd name="T98" fmla="*/ 159 w 161"/>
              <a:gd name="T99" fmla="*/ 38 h 147"/>
              <a:gd name="T100" fmla="*/ 156 w 161"/>
              <a:gd name="T101" fmla="*/ 27 h 147"/>
              <a:gd name="T102" fmla="*/ 130 w 161"/>
              <a:gd name="T103" fmla="*/ 53 h 147"/>
              <a:gd name="T104" fmla="*/ 126 w 161"/>
              <a:gd name="T105" fmla="*/ 52 h 147"/>
              <a:gd name="T106" fmla="*/ 133 w 161"/>
              <a:gd name="T107" fmla="*/ 38 h 147"/>
              <a:gd name="T108" fmla="*/ 145 w 161"/>
              <a:gd name="T109" fmla="*/ 41 h 147"/>
              <a:gd name="T110" fmla="*/ 130 w 161"/>
              <a:gd name="T111" fmla="*/ 5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47">
                <a:moveTo>
                  <a:pt x="156" y="27"/>
                </a:moveTo>
                <a:cubicBezTo>
                  <a:pt x="134" y="12"/>
                  <a:pt x="134" y="12"/>
                  <a:pt x="134" y="12"/>
                </a:cubicBezTo>
                <a:cubicBezTo>
                  <a:pt x="134" y="12"/>
                  <a:pt x="139" y="0"/>
                  <a:pt x="135" y="0"/>
                </a:cubicBezTo>
                <a:cubicBezTo>
                  <a:pt x="117" y="18"/>
                  <a:pt x="89" y="47"/>
                  <a:pt x="89" y="47"/>
                </a:cubicBezTo>
                <a:cubicBezTo>
                  <a:pt x="73" y="47"/>
                  <a:pt x="73" y="47"/>
                  <a:pt x="73" y="47"/>
                </a:cubicBezTo>
                <a:cubicBezTo>
                  <a:pt x="73" y="35"/>
                  <a:pt x="73" y="35"/>
                  <a:pt x="73" y="35"/>
                </a:cubicBezTo>
                <a:cubicBezTo>
                  <a:pt x="90" y="39"/>
                  <a:pt x="90" y="39"/>
                  <a:pt x="90" y="39"/>
                </a:cubicBezTo>
                <a:cubicBezTo>
                  <a:pt x="93" y="40"/>
                  <a:pt x="96" y="38"/>
                  <a:pt x="97" y="35"/>
                </a:cubicBezTo>
                <a:cubicBezTo>
                  <a:pt x="97" y="32"/>
                  <a:pt x="95" y="29"/>
                  <a:pt x="92" y="29"/>
                </a:cubicBezTo>
                <a:cubicBezTo>
                  <a:pt x="73" y="24"/>
                  <a:pt x="73" y="24"/>
                  <a:pt x="73" y="24"/>
                </a:cubicBezTo>
                <a:cubicBezTo>
                  <a:pt x="73" y="22"/>
                  <a:pt x="73" y="22"/>
                  <a:pt x="73" y="22"/>
                </a:cubicBezTo>
                <a:cubicBezTo>
                  <a:pt x="73" y="16"/>
                  <a:pt x="67" y="11"/>
                  <a:pt x="61" y="11"/>
                </a:cubicBezTo>
                <a:cubicBezTo>
                  <a:pt x="55" y="11"/>
                  <a:pt x="50" y="16"/>
                  <a:pt x="50" y="22"/>
                </a:cubicBezTo>
                <a:cubicBezTo>
                  <a:pt x="50" y="47"/>
                  <a:pt x="50" y="47"/>
                  <a:pt x="50" y="47"/>
                </a:cubicBezTo>
                <a:cubicBezTo>
                  <a:pt x="15" y="47"/>
                  <a:pt x="15" y="47"/>
                  <a:pt x="15" y="47"/>
                </a:cubicBezTo>
                <a:cubicBezTo>
                  <a:pt x="6" y="47"/>
                  <a:pt x="0" y="55"/>
                  <a:pt x="0" y="64"/>
                </a:cubicBezTo>
                <a:cubicBezTo>
                  <a:pt x="0" y="91"/>
                  <a:pt x="0" y="91"/>
                  <a:pt x="0" y="91"/>
                </a:cubicBezTo>
                <a:cubicBezTo>
                  <a:pt x="0" y="91"/>
                  <a:pt x="0" y="95"/>
                  <a:pt x="4" y="95"/>
                </a:cubicBezTo>
                <a:cubicBezTo>
                  <a:pt x="7" y="95"/>
                  <a:pt x="8" y="91"/>
                  <a:pt x="8" y="91"/>
                </a:cubicBezTo>
                <a:cubicBezTo>
                  <a:pt x="13" y="66"/>
                  <a:pt x="13" y="66"/>
                  <a:pt x="13" y="66"/>
                </a:cubicBezTo>
                <a:cubicBezTo>
                  <a:pt x="16" y="55"/>
                  <a:pt x="16" y="55"/>
                  <a:pt x="16" y="55"/>
                </a:cubicBezTo>
                <a:cubicBezTo>
                  <a:pt x="14" y="88"/>
                  <a:pt x="14" y="88"/>
                  <a:pt x="14" y="88"/>
                </a:cubicBezTo>
                <a:cubicBezTo>
                  <a:pt x="10" y="97"/>
                  <a:pt x="10" y="97"/>
                  <a:pt x="10" y="97"/>
                </a:cubicBezTo>
                <a:cubicBezTo>
                  <a:pt x="10" y="139"/>
                  <a:pt x="10" y="139"/>
                  <a:pt x="10" y="139"/>
                </a:cubicBezTo>
                <a:cubicBezTo>
                  <a:pt x="10" y="143"/>
                  <a:pt x="14" y="146"/>
                  <a:pt x="18" y="146"/>
                </a:cubicBezTo>
                <a:cubicBezTo>
                  <a:pt x="22" y="146"/>
                  <a:pt x="25" y="143"/>
                  <a:pt x="25" y="139"/>
                </a:cubicBezTo>
                <a:cubicBezTo>
                  <a:pt x="25" y="103"/>
                  <a:pt x="25" y="103"/>
                  <a:pt x="25" y="103"/>
                </a:cubicBezTo>
                <a:cubicBezTo>
                  <a:pt x="33" y="91"/>
                  <a:pt x="33" y="91"/>
                  <a:pt x="33" y="91"/>
                </a:cubicBezTo>
                <a:cubicBezTo>
                  <a:pt x="33" y="104"/>
                  <a:pt x="33" y="104"/>
                  <a:pt x="33" y="104"/>
                </a:cubicBezTo>
                <a:cubicBezTo>
                  <a:pt x="49" y="142"/>
                  <a:pt x="49" y="142"/>
                  <a:pt x="49" y="142"/>
                </a:cubicBezTo>
                <a:cubicBezTo>
                  <a:pt x="51" y="146"/>
                  <a:pt x="56" y="147"/>
                  <a:pt x="59" y="145"/>
                </a:cubicBezTo>
                <a:cubicBezTo>
                  <a:pt x="63" y="143"/>
                  <a:pt x="64" y="139"/>
                  <a:pt x="62" y="135"/>
                </a:cubicBezTo>
                <a:cubicBezTo>
                  <a:pt x="48" y="101"/>
                  <a:pt x="48" y="101"/>
                  <a:pt x="48" y="101"/>
                </a:cubicBezTo>
                <a:cubicBezTo>
                  <a:pt x="55" y="90"/>
                  <a:pt x="55" y="90"/>
                  <a:pt x="55" y="90"/>
                </a:cubicBezTo>
                <a:cubicBezTo>
                  <a:pt x="92" y="90"/>
                  <a:pt x="92" y="90"/>
                  <a:pt x="92" y="90"/>
                </a:cubicBezTo>
                <a:cubicBezTo>
                  <a:pt x="92" y="139"/>
                  <a:pt x="92" y="139"/>
                  <a:pt x="92" y="139"/>
                </a:cubicBezTo>
                <a:cubicBezTo>
                  <a:pt x="92" y="143"/>
                  <a:pt x="96" y="146"/>
                  <a:pt x="100" y="146"/>
                </a:cubicBezTo>
                <a:cubicBezTo>
                  <a:pt x="104" y="146"/>
                  <a:pt x="107" y="143"/>
                  <a:pt x="107" y="139"/>
                </a:cubicBezTo>
                <a:cubicBezTo>
                  <a:pt x="107" y="101"/>
                  <a:pt x="107" y="101"/>
                  <a:pt x="107" y="101"/>
                </a:cubicBezTo>
                <a:cubicBezTo>
                  <a:pt x="111" y="108"/>
                  <a:pt x="114" y="114"/>
                  <a:pt x="114" y="114"/>
                </a:cubicBezTo>
                <a:cubicBezTo>
                  <a:pt x="109" y="135"/>
                  <a:pt x="109" y="135"/>
                  <a:pt x="109" y="135"/>
                </a:cubicBezTo>
                <a:cubicBezTo>
                  <a:pt x="108" y="140"/>
                  <a:pt x="111" y="143"/>
                  <a:pt x="115" y="144"/>
                </a:cubicBezTo>
                <a:cubicBezTo>
                  <a:pt x="119" y="145"/>
                  <a:pt x="123" y="143"/>
                  <a:pt x="124" y="139"/>
                </a:cubicBezTo>
                <a:cubicBezTo>
                  <a:pt x="129" y="115"/>
                  <a:pt x="129" y="115"/>
                  <a:pt x="129" y="115"/>
                </a:cubicBezTo>
                <a:cubicBezTo>
                  <a:pt x="114" y="77"/>
                  <a:pt x="114" y="77"/>
                  <a:pt x="114" y="77"/>
                </a:cubicBezTo>
                <a:cubicBezTo>
                  <a:pt x="124" y="56"/>
                  <a:pt x="124" y="56"/>
                  <a:pt x="124" y="56"/>
                </a:cubicBezTo>
                <a:cubicBezTo>
                  <a:pt x="126" y="56"/>
                  <a:pt x="128" y="57"/>
                  <a:pt x="130" y="57"/>
                </a:cubicBezTo>
                <a:cubicBezTo>
                  <a:pt x="139" y="57"/>
                  <a:pt x="147" y="50"/>
                  <a:pt x="149" y="41"/>
                </a:cubicBezTo>
                <a:cubicBezTo>
                  <a:pt x="151" y="42"/>
                  <a:pt x="151" y="42"/>
                  <a:pt x="151" y="42"/>
                </a:cubicBezTo>
                <a:cubicBezTo>
                  <a:pt x="154" y="42"/>
                  <a:pt x="158" y="41"/>
                  <a:pt x="159" y="38"/>
                </a:cubicBezTo>
                <a:cubicBezTo>
                  <a:pt x="161" y="34"/>
                  <a:pt x="160" y="29"/>
                  <a:pt x="156" y="27"/>
                </a:cubicBezTo>
                <a:close/>
                <a:moveTo>
                  <a:pt x="130" y="53"/>
                </a:moveTo>
                <a:cubicBezTo>
                  <a:pt x="129" y="53"/>
                  <a:pt x="127" y="52"/>
                  <a:pt x="126" y="52"/>
                </a:cubicBezTo>
                <a:cubicBezTo>
                  <a:pt x="133" y="38"/>
                  <a:pt x="133" y="38"/>
                  <a:pt x="133" y="38"/>
                </a:cubicBezTo>
                <a:cubicBezTo>
                  <a:pt x="145" y="41"/>
                  <a:pt x="145" y="41"/>
                  <a:pt x="145" y="41"/>
                </a:cubicBezTo>
                <a:cubicBezTo>
                  <a:pt x="143" y="48"/>
                  <a:pt x="137" y="53"/>
                  <a:pt x="130" y="5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3" name="Oval 121"/>
          <p:cNvSpPr>
            <a:spLocks noChangeArrowheads="1"/>
          </p:cNvSpPr>
          <p:nvPr/>
        </p:nvSpPr>
        <p:spPr bwMode="auto">
          <a:xfrm>
            <a:off x="1797050" y="3109913"/>
            <a:ext cx="65088"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4" name="Freeform 122"/>
          <p:cNvSpPr/>
          <p:nvPr/>
        </p:nvSpPr>
        <p:spPr bwMode="auto">
          <a:xfrm>
            <a:off x="1709738" y="3181350"/>
            <a:ext cx="68262" cy="119063"/>
          </a:xfrm>
          <a:custGeom>
            <a:avLst/>
            <a:gdLst>
              <a:gd name="T0" fmla="*/ 29 w 30"/>
              <a:gd name="T1" fmla="*/ 8 h 52"/>
              <a:gd name="T2" fmla="*/ 27 w 30"/>
              <a:gd name="T3" fmla="*/ 4 h 52"/>
              <a:gd name="T4" fmla="*/ 15 w 30"/>
              <a:gd name="T5" fmla="*/ 1 h 52"/>
              <a:gd name="T6" fmla="*/ 10 w 30"/>
              <a:gd name="T7" fmla="*/ 4 h 52"/>
              <a:gd name="T8" fmla="*/ 1 w 30"/>
              <a:gd name="T9" fmla="*/ 44 h 52"/>
              <a:gd name="T10" fmla="*/ 4 w 30"/>
              <a:gd name="T11" fmla="*/ 48 h 52"/>
              <a:gd name="T12" fmla="*/ 15 w 30"/>
              <a:gd name="T13" fmla="*/ 51 h 52"/>
              <a:gd name="T14" fmla="*/ 20 w 30"/>
              <a:gd name="T15" fmla="*/ 48 h 52"/>
              <a:gd name="T16" fmla="*/ 29 w 30"/>
              <a:gd name="T1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2">
                <a:moveTo>
                  <a:pt x="29" y="8"/>
                </a:moveTo>
                <a:cubicBezTo>
                  <a:pt x="30" y="6"/>
                  <a:pt x="29" y="4"/>
                  <a:pt x="27" y="4"/>
                </a:cubicBezTo>
                <a:cubicBezTo>
                  <a:pt x="15" y="1"/>
                  <a:pt x="15" y="1"/>
                  <a:pt x="15" y="1"/>
                </a:cubicBezTo>
                <a:cubicBezTo>
                  <a:pt x="13" y="0"/>
                  <a:pt x="11" y="2"/>
                  <a:pt x="10" y="4"/>
                </a:cubicBezTo>
                <a:cubicBezTo>
                  <a:pt x="1" y="44"/>
                  <a:pt x="1" y="44"/>
                  <a:pt x="1" y="44"/>
                </a:cubicBezTo>
                <a:cubicBezTo>
                  <a:pt x="0" y="46"/>
                  <a:pt x="1" y="48"/>
                  <a:pt x="4" y="48"/>
                </a:cubicBezTo>
                <a:cubicBezTo>
                  <a:pt x="15" y="51"/>
                  <a:pt x="15" y="51"/>
                  <a:pt x="15" y="51"/>
                </a:cubicBezTo>
                <a:cubicBezTo>
                  <a:pt x="17" y="52"/>
                  <a:pt x="19" y="51"/>
                  <a:pt x="20" y="48"/>
                </a:cubicBezTo>
                <a:lnTo>
                  <a:pt x="29"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5" name="Freeform 123"/>
          <p:cNvSpPr/>
          <p:nvPr/>
        </p:nvSpPr>
        <p:spPr bwMode="auto">
          <a:xfrm>
            <a:off x="1720850" y="3178175"/>
            <a:ext cx="204788" cy="333375"/>
          </a:xfrm>
          <a:custGeom>
            <a:avLst/>
            <a:gdLst>
              <a:gd name="T0" fmla="*/ 90 w 90"/>
              <a:gd name="T1" fmla="*/ 45 h 146"/>
              <a:gd name="T2" fmla="*/ 87 w 90"/>
              <a:gd name="T3" fmla="*/ 39 h 146"/>
              <a:gd name="T4" fmla="*/ 88 w 90"/>
              <a:gd name="T5" fmla="*/ 14 h 146"/>
              <a:gd name="T6" fmla="*/ 88 w 90"/>
              <a:gd name="T7" fmla="*/ 14 h 146"/>
              <a:gd name="T8" fmla="*/ 84 w 90"/>
              <a:gd name="T9" fmla="*/ 11 h 146"/>
              <a:gd name="T10" fmla="*/ 81 w 90"/>
              <a:gd name="T11" fmla="*/ 14 h 146"/>
              <a:gd name="T12" fmla="*/ 81 w 90"/>
              <a:gd name="T13" fmla="*/ 37 h 146"/>
              <a:gd name="T14" fmla="*/ 63 w 90"/>
              <a:gd name="T15" fmla="*/ 33 h 146"/>
              <a:gd name="T16" fmla="*/ 58 w 90"/>
              <a:gd name="T17" fmla="*/ 12 h 146"/>
              <a:gd name="T18" fmla="*/ 44 w 90"/>
              <a:gd name="T19" fmla="*/ 0 h 146"/>
              <a:gd name="T20" fmla="*/ 30 w 90"/>
              <a:gd name="T21" fmla="*/ 11 h 146"/>
              <a:gd name="T22" fmla="*/ 0 w 90"/>
              <a:gd name="T23" fmla="*/ 134 h 146"/>
              <a:gd name="T24" fmla="*/ 0 w 90"/>
              <a:gd name="T25" fmla="*/ 136 h 146"/>
              <a:gd name="T26" fmla="*/ 10 w 90"/>
              <a:gd name="T27" fmla="*/ 146 h 146"/>
              <a:gd name="T28" fmla="*/ 19 w 90"/>
              <a:gd name="T29" fmla="*/ 139 h 146"/>
              <a:gd name="T30" fmla="*/ 36 w 90"/>
              <a:gd name="T31" fmla="*/ 70 h 146"/>
              <a:gd name="T32" fmla="*/ 52 w 90"/>
              <a:gd name="T33" fmla="*/ 138 h 146"/>
              <a:gd name="T34" fmla="*/ 61 w 90"/>
              <a:gd name="T35" fmla="*/ 146 h 146"/>
              <a:gd name="T36" fmla="*/ 71 w 90"/>
              <a:gd name="T37" fmla="*/ 136 h 146"/>
              <a:gd name="T38" fmla="*/ 71 w 90"/>
              <a:gd name="T39" fmla="*/ 134 h 146"/>
              <a:gd name="T40" fmla="*/ 49 w 90"/>
              <a:gd name="T41" fmla="*/ 43 h 146"/>
              <a:gd name="T42" fmla="*/ 51 w 90"/>
              <a:gd name="T43" fmla="*/ 35 h 146"/>
              <a:gd name="T44" fmla="*/ 52 w 90"/>
              <a:gd name="T45" fmla="*/ 41 h 146"/>
              <a:gd name="T46" fmla="*/ 57 w 90"/>
              <a:gd name="T47" fmla="*/ 46 h 146"/>
              <a:gd name="T48" fmla="*/ 81 w 90"/>
              <a:gd name="T49" fmla="*/ 51 h 146"/>
              <a:gd name="T50" fmla="*/ 78 w 90"/>
              <a:gd name="T51" fmla="*/ 142 h 146"/>
              <a:gd name="T52" fmla="*/ 78 w 90"/>
              <a:gd name="T53" fmla="*/ 142 h 146"/>
              <a:gd name="T54" fmla="*/ 82 w 90"/>
              <a:gd name="T55" fmla="*/ 145 h 146"/>
              <a:gd name="T56" fmla="*/ 84 w 90"/>
              <a:gd name="T57" fmla="*/ 142 h 146"/>
              <a:gd name="T58" fmla="*/ 87 w 90"/>
              <a:gd name="T59" fmla="*/ 51 h 146"/>
              <a:gd name="T60" fmla="*/ 90 w 90"/>
              <a:gd name="T61"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146">
                <a:moveTo>
                  <a:pt x="90" y="45"/>
                </a:moveTo>
                <a:cubicBezTo>
                  <a:pt x="90" y="42"/>
                  <a:pt x="89" y="40"/>
                  <a:pt x="87" y="39"/>
                </a:cubicBezTo>
                <a:cubicBezTo>
                  <a:pt x="88" y="14"/>
                  <a:pt x="88" y="14"/>
                  <a:pt x="88" y="14"/>
                </a:cubicBezTo>
                <a:cubicBezTo>
                  <a:pt x="88" y="14"/>
                  <a:pt x="88" y="14"/>
                  <a:pt x="88" y="14"/>
                </a:cubicBezTo>
                <a:cubicBezTo>
                  <a:pt x="87" y="12"/>
                  <a:pt x="86" y="11"/>
                  <a:pt x="84" y="11"/>
                </a:cubicBezTo>
                <a:cubicBezTo>
                  <a:pt x="83" y="11"/>
                  <a:pt x="82" y="13"/>
                  <a:pt x="81" y="14"/>
                </a:cubicBezTo>
                <a:cubicBezTo>
                  <a:pt x="81" y="37"/>
                  <a:pt x="81" y="37"/>
                  <a:pt x="81" y="37"/>
                </a:cubicBezTo>
                <a:cubicBezTo>
                  <a:pt x="63" y="33"/>
                  <a:pt x="63" y="33"/>
                  <a:pt x="63" y="33"/>
                </a:cubicBezTo>
                <a:cubicBezTo>
                  <a:pt x="58" y="12"/>
                  <a:pt x="58" y="12"/>
                  <a:pt x="58" y="12"/>
                </a:cubicBezTo>
                <a:cubicBezTo>
                  <a:pt x="55" y="0"/>
                  <a:pt x="44" y="0"/>
                  <a:pt x="44" y="0"/>
                </a:cubicBezTo>
                <a:cubicBezTo>
                  <a:pt x="33" y="0"/>
                  <a:pt x="30" y="11"/>
                  <a:pt x="30" y="11"/>
                </a:cubicBezTo>
                <a:cubicBezTo>
                  <a:pt x="0" y="134"/>
                  <a:pt x="0" y="134"/>
                  <a:pt x="0" y="134"/>
                </a:cubicBezTo>
                <a:cubicBezTo>
                  <a:pt x="0" y="135"/>
                  <a:pt x="0" y="135"/>
                  <a:pt x="0" y="136"/>
                </a:cubicBezTo>
                <a:cubicBezTo>
                  <a:pt x="0" y="141"/>
                  <a:pt x="5" y="146"/>
                  <a:pt x="10" y="146"/>
                </a:cubicBezTo>
                <a:cubicBezTo>
                  <a:pt x="14" y="146"/>
                  <a:pt x="18" y="143"/>
                  <a:pt x="19" y="139"/>
                </a:cubicBezTo>
                <a:cubicBezTo>
                  <a:pt x="36" y="70"/>
                  <a:pt x="36" y="70"/>
                  <a:pt x="36" y="70"/>
                </a:cubicBezTo>
                <a:cubicBezTo>
                  <a:pt x="52" y="138"/>
                  <a:pt x="52" y="138"/>
                  <a:pt x="52" y="138"/>
                </a:cubicBezTo>
                <a:cubicBezTo>
                  <a:pt x="53" y="143"/>
                  <a:pt x="57" y="146"/>
                  <a:pt x="61" y="146"/>
                </a:cubicBezTo>
                <a:cubicBezTo>
                  <a:pt x="67" y="146"/>
                  <a:pt x="71" y="141"/>
                  <a:pt x="71" y="136"/>
                </a:cubicBezTo>
                <a:cubicBezTo>
                  <a:pt x="71" y="135"/>
                  <a:pt x="71" y="135"/>
                  <a:pt x="71" y="134"/>
                </a:cubicBezTo>
                <a:cubicBezTo>
                  <a:pt x="49" y="43"/>
                  <a:pt x="49" y="43"/>
                  <a:pt x="49" y="43"/>
                </a:cubicBezTo>
                <a:cubicBezTo>
                  <a:pt x="51" y="35"/>
                  <a:pt x="51" y="35"/>
                  <a:pt x="51" y="35"/>
                </a:cubicBezTo>
                <a:cubicBezTo>
                  <a:pt x="52" y="41"/>
                  <a:pt x="52" y="41"/>
                  <a:pt x="52" y="41"/>
                </a:cubicBezTo>
                <a:cubicBezTo>
                  <a:pt x="54" y="45"/>
                  <a:pt x="57" y="46"/>
                  <a:pt x="57" y="46"/>
                </a:cubicBezTo>
                <a:cubicBezTo>
                  <a:pt x="81" y="51"/>
                  <a:pt x="81" y="51"/>
                  <a:pt x="81" y="51"/>
                </a:cubicBezTo>
                <a:cubicBezTo>
                  <a:pt x="78" y="142"/>
                  <a:pt x="78" y="142"/>
                  <a:pt x="78" y="142"/>
                </a:cubicBezTo>
                <a:cubicBezTo>
                  <a:pt x="78" y="142"/>
                  <a:pt x="78" y="142"/>
                  <a:pt x="78" y="142"/>
                </a:cubicBezTo>
                <a:cubicBezTo>
                  <a:pt x="78" y="144"/>
                  <a:pt x="80" y="145"/>
                  <a:pt x="82" y="145"/>
                </a:cubicBezTo>
                <a:cubicBezTo>
                  <a:pt x="83" y="144"/>
                  <a:pt x="84" y="143"/>
                  <a:pt x="84" y="142"/>
                </a:cubicBezTo>
                <a:cubicBezTo>
                  <a:pt x="87" y="51"/>
                  <a:pt x="87" y="51"/>
                  <a:pt x="87" y="51"/>
                </a:cubicBezTo>
                <a:cubicBezTo>
                  <a:pt x="89" y="50"/>
                  <a:pt x="90" y="47"/>
                  <a:pt x="90" y="4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6" name="Oval 124"/>
          <p:cNvSpPr>
            <a:spLocks noChangeArrowheads="1"/>
          </p:cNvSpPr>
          <p:nvPr/>
        </p:nvSpPr>
        <p:spPr bwMode="auto">
          <a:xfrm>
            <a:off x="2398713" y="3101975"/>
            <a:ext cx="69850" cy="698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7" name="Freeform 125"/>
          <p:cNvSpPr/>
          <p:nvPr/>
        </p:nvSpPr>
        <p:spPr bwMode="auto">
          <a:xfrm>
            <a:off x="2400300" y="3176588"/>
            <a:ext cx="244475" cy="271462"/>
          </a:xfrm>
          <a:custGeom>
            <a:avLst/>
            <a:gdLst>
              <a:gd name="T0" fmla="*/ 89 w 107"/>
              <a:gd name="T1" fmla="*/ 113 h 119"/>
              <a:gd name="T2" fmla="*/ 102 w 107"/>
              <a:gd name="T3" fmla="*/ 116 h 119"/>
              <a:gd name="T4" fmla="*/ 105 w 107"/>
              <a:gd name="T5" fmla="*/ 104 h 119"/>
              <a:gd name="T6" fmla="*/ 78 w 107"/>
              <a:gd name="T7" fmla="*/ 58 h 119"/>
              <a:gd name="T8" fmla="*/ 71 w 107"/>
              <a:gd name="T9" fmla="*/ 54 h 119"/>
              <a:gd name="T10" fmla="*/ 32 w 107"/>
              <a:gd name="T11" fmla="*/ 54 h 119"/>
              <a:gd name="T12" fmla="*/ 32 w 107"/>
              <a:gd name="T13" fmla="*/ 40 h 119"/>
              <a:gd name="T14" fmla="*/ 60 w 107"/>
              <a:gd name="T15" fmla="*/ 40 h 119"/>
              <a:gd name="T16" fmla="*/ 67 w 107"/>
              <a:gd name="T17" fmla="*/ 33 h 119"/>
              <a:gd name="T18" fmla="*/ 60 w 107"/>
              <a:gd name="T19" fmla="*/ 26 h 119"/>
              <a:gd name="T20" fmla="*/ 31 w 107"/>
              <a:gd name="T21" fmla="*/ 26 h 119"/>
              <a:gd name="T22" fmla="*/ 30 w 107"/>
              <a:gd name="T23" fmla="*/ 15 h 119"/>
              <a:gd name="T24" fmla="*/ 14 w 107"/>
              <a:gd name="T25" fmla="*/ 1 h 119"/>
              <a:gd name="T26" fmla="*/ 0 w 107"/>
              <a:gd name="T27" fmla="*/ 17 h 119"/>
              <a:gd name="T28" fmla="*/ 3 w 107"/>
              <a:gd name="T29" fmla="*/ 64 h 119"/>
              <a:gd name="T30" fmla="*/ 19 w 107"/>
              <a:gd name="T31" fmla="*/ 78 h 119"/>
              <a:gd name="T32" fmla="*/ 69 w 107"/>
              <a:gd name="T33" fmla="*/ 78 h 119"/>
              <a:gd name="T34" fmla="*/ 89 w 107"/>
              <a:gd name="T35" fmla="*/ 1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7" h="119">
                <a:moveTo>
                  <a:pt x="89" y="113"/>
                </a:moveTo>
                <a:cubicBezTo>
                  <a:pt x="92" y="117"/>
                  <a:pt x="97" y="119"/>
                  <a:pt x="102" y="116"/>
                </a:cubicBezTo>
                <a:cubicBezTo>
                  <a:pt x="106" y="114"/>
                  <a:pt x="107" y="108"/>
                  <a:pt x="105" y="104"/>
                </a:cubicBezTo>
                <a:cubicBezTo>
                  <a:pt x="78" y="58"/>
                  <a:pt x="78" y="58"/>
                  <a:pt x="78" y="58"/>
                </a:cubicBezTo>
                <a:cubicBezTo>
                  <a:pt x="77" y="56"/>
                  <a:pt x="74" y="54"/>
                  <a:pt x="71" y="54"/>
                </a:cubicBezTo>
                <a:cubicBezTo>
                  <a:pt x="32" y="54"/>
                  <a:pt x="32" y="54"/>
                  <a:pt x="32" y="54"/>
                </a:cubicBezTo>
                <a:cubicBezTo>
                  <a:pt x="32" y="40"/>
                  <a:pt x="32" y="40"/>
                  <a:pt x="32" y="40"/>
                </a:cubicBezTo>
                <a:cubicBezTo>
                  <a:pt x="60" y="40"/>
                  <a:pt x="60" y="40"/>
                  <a:pt x="60" y="40"/>
                </a:cubicBezTo>
                <a:cubicBezTo>
                  <a:pt x="64" y="40"/>
                  <a:pt x="67" y="37"/>
                  <a:pt x="67" y="33"/>
                </a:cubicBezTo>
                <a:cubicBezTo>
                  <a:pt x="67" y="29"/>
                  <a:pt x="64" y="26"/>
                  <a:pt x="60" y="26"/>
                </a:cubicBezTo>
                <a:cubicBezTo>
                  <a:pt x="31" y="26"/>
                  <a:pt x="31" y="26"/>
                  <a:pt x="31" y="26"/>
                </a:cubicBezTo>
                <a:cubicBezTo>
                  <a:pt x="30" y="15"/>
                  <a:pt x="30" y="15"/>
                  <a:pt x="30" y="15"/>
                </a:cubicBezTo>
                <a:cubicBezTo>
                  <a:pt x="30" y="7"/>
                  <a:pt x="23" y="0"/>
                  <a:pt x="14" y="1"/>
                </a:cubicBezTo>
                <a:cubicBezTo>
                  <a:pt x="6" y="1"/>
                  <a:pt x="0" y="8"/>
                  <a:pt x="0" y="17"/>
                </a:cubicBezTo>
                <a:cubicBezTo>
                  <a:pt x="3" y="64"/>
                  <a:pt x="3" y="64"/>
                  <a:pt x="3" y="64"/>
                </a:cubicBezTo>
                <a:cubicBezTo>
                  <a:pt x="4" y="72"/>
                  <a:pt x="11" y="78"/>
                  <a:pt x="19" y="78"/>
                </a:cubicBezTo>
                <a:cubicBezTo>
                  <a:pt x="69" y="78"/>
                  <a:pt x="69" y="78"/>
                  <a:pt x="69" y="78"/>
                </a:cubicBezTo>
                <a:lnTo>
                  <a:pt x="89" y="1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8" name="Freeform 126"/>
          <p:cNvSpPr/>
          <p:nvPr/>
        </p:nvSpPr>
        <p:spPr bwMode="auto">
          <a:xfrm>
            <a:off x="2324100" y="3259138"/>
            <a:ext cx="252413" cy="244475"/>
          </a:xfrm>
          <a:custGeom>
            <a:avLst/>
            <a:gdLst>
              <a:gd name="T0" fmla="*/ 58 w 111"/>
              <a:gd name="T1" fmla="*/ 95 h 107"/>
              <a:gd name="T2" fmla="*/ 12 w 111"/>
              <a:gd name="T3" fmla="*/ 49 h 107"/>
              <a:gd name="T4" fmla="*/ 28 w 111"/>
              <a:gd name="T5" fmla="*/ 14 h 107"/>
              <a:gd name="T6" fmla="*/ 27 w 111"/>
              <a:gd name="T7" fmla="*/ 0 h 107"/>
              <a:gd name="T8" fmla="*/ 0 w 111"/>
              <a:gd name="T9" fmla="*/ 49 h 107"/>
              <a:gd name="T10" fmla="*/ 58 w 111"/>
              <a:gd name="T11" fmla="*/ 107 h 107"/>
              <a:gd name="T12" fmla="*/ 111 w 111"/>
              <a:gd name="T13" fmla="*/ 72 h 107"/>
              <a:gd name="T14" fmla="*/ 103 w 111"/>
              <a:gd name="T15" fmla="*/ 58 h 107"/>
              <a:gd name="T16" fmla="*/ 58 w 111"/>
              <a:gd name="T17" fmla="*/ 9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7">
                <a:moveTo>
                  <a:pt x="58" y="95"/>
                </a:moveTo>
                <a:cubicBezTo>
                  <a:pt x="33" y="95"/>
                  <a:pt x="12" y="74"/>
                  <a:pt x="12" y="49"/>
                </a:cubicBezTo>
                <a:cubicBezTo>
                  <a:pt x="12" y="35"/>
                  <a:pt x="19" y="22"/>
                  <a:pt x="28" y="14"/>
                </a:cubicBezTo>
                <a:cubicBezTo>
                  <a:pt x="27" y="0"/>
                  <a:pt x="27" y="0"/>
                  <a:pt x="27" y="0"/>
                </a:cubicBezTo>
                <a:cubicBezTo>
                  <a:pt x="11" y="10"/>
                  <a:pt x="0" y="28"/>
                  <a:pt x="0" y="49"/>
                </a:cubicBezTo>
                <a:cubicBezTo>
                  <a:pt x="0" y="81"/>
                  <a:pt x="26" y="107"/>
                  <a:pt x="58" y="107"/>
                </a:cubicBezTo>
                <a:cubicBezTo>
                  <a:pt x="82" y="107"/>
                  <a:pt x="102" y="93"/>
                  <a:pt x="111" y="72"/>
                </a:cubicBezTo>
                <a:cubicBezTo>
                  <a:pt x="103" y="58"/>
                  <a:pt x="103" y="58"/>
                  <a:pt x="103" y="58"/>
                </a:cubicBezTo>
                <a:cubicBezTo>
                  <a:pt x="98" y="79"/>
                  <a:pt x="80" y="95"/>
                  <a:pt x="58" y="95"/>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29" name="Freeform 127"/>
          <p:cNvSpPr/>
          <p:nvPr/>
        </p:nvSpPr>
        <p:spPr bwMode="auto">
          <a:xfrm>
            <a:off x="3190875" y="3284538"/>
            <a:ext cx="147638" cy="166687"/>
          </a:xfrm>
          <a:custGeom>
            <a:avLst/>
            <a:gdLst>
              <a:gd name="T0" fmla="*/ 27 w 65"/>
              <a:gd name="T1" fmla="*/ 70 h 73"/>
              <a:gd name="T2" fmla="*/ 5 w 65"/>
              <a:gd name="T3" fmla="*/ 49 h 73"/>
              <a:gd name="T4" fmla="*/ 14 w 65"/>
              <a:gd name="T5" fmla="*/ 40 h 73"/>
              <a:gd name="T6" fmla="*/ 25 w 65"/>
              <a:gd name="T7" fmla="*/ 51 h 73"/>
              <a:gd name="T8" fmla="*/ 25 w 65"/>
              <a:gd name="T9" fmla="*/ 9 h 73"/>
              <a:gd name="T10" fmla="*/ 39 w 65"/>
              <a:gd name="T11" fmla="*/ 10 h 73"/>
              <a:gd name="T12" fmla="*/ 39 w 65"/>
              <a:gd name="T13" fmla="*/ 51 h 73"/>
              <a:gd name="T14" fmla="*/ 49 w 65"/>
              <a:gd name="T15" fmla="*/ 40 h 73"/>
              <a:gd name="T16" fmla="*/ 58 w 65"/>
              <a:gd name="T17" fmla="*/ 49 h 73"/>
              <a:gd name="T18" fmla="*/ 37 w 65"/>
              <a:gd name="T19" fmla="*/ 70 h 73"/>
              <a:gd name="T20" fmla="*/ 27 w 65"/>
              <a:gd name="T21" fmla="*/ 7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73">
                <a:moveTo>
                  <a:pt x="27" y="70"/>
                </a:moveTo>
                <a:cubicBezTo>
                  <a:pt x="5" y="49"/>
                  <a:pt x="5" y="49"/>
                  <a:pt x="5" y="49"/>
                </a:cubicBezTo>
                <a:cubicBezTo>
                  <a:pt x="0" y="43"/>
                  <a:pt x="8" y="34"/>
                  <a:pt x="14" y="40"/>
                </a:cubicBezTo>
                <a:cubicBezTo>
                  <a:pt x="25" y="51"/>
                  <a:pt x="25" y="51"/>
                  <a:pt x="25" y="51"/>
                </a:cubicBezTo>
                <a:cubicBezTo>
                  <a:pt x="25" y="9"/>
                  <a:pt x="25" y="9"/>
                  <a:pt x="25" y="9"/>
                </a:cubicBezTo>
                <a:cubicBezTo>
                  <a:pt x="25" y="0"/>
                  <a:pt x="39" y="0"/>
                  <a:pt x="39" y="10"/>
                </a:cubicBezTo>
                <a:cubicBezTo>
                  <a:pt x="39" y="51"/>
                  <a:pt x="39" y="51"/>
                  <a:pt x="39" y="51"/>
                </a:cubicBezTo>
                <a:cubicBezTo>
                  <a:pt x="49" y="40"/>
                  <a:pt x="49" y="40"/>
                  <a:pt x="49" y="40"/>
                </a:cubicBezTo>
                <a:cubicBezTo>
                  <a:pt x="55" y="34"/>
                  <a:pt x="65" y="43"/>
                  <a:pt x="58" y="49"/>
                </a:cubicBezTo>
                <a:cubicBezTo>
                  <a:pt x="37" y="70"/>
                  <a:pt x="37" y="70"/>
                  <a:pt x="37" y="70"/>
                </a:cubicBezTo>
                <a:cubicBezTo>
                  <a:pt x="34" y="73"/>
                  <a:pt x="30" y="73"/>
                  <a:pt x="27" y="7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0" name="Oval 128"/>
          <p:cNvSpPr>
            <a:spLocks noChangeArrowheads="1"/>
          </p:cNvSpPr>
          <p:nvPr/>
        </p:nvSpPr>
        <p:spPr bwMode="auto">
          <a:xfrm>
            <a:off x="3135313" y="3154363"/>
            <a:ext cx="57150"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1" name="Freeform 129"/>
          <p:cNvSpPr/>
          <p:nvPr/>
        </p:nvSpPr>
        <p:spPr bwMode="auto">
          <a:xfrm>
            <a:off x="2909888" y="3187700"/>
            <a:ext cx="323850" cy="263525"/>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2" name="Oval 130"/>
          <p:cNvSpPr>
            <a:spLocks noChangeArrowheads="1"/>
          </p:cNvSpPr>
          <p:nvPr/>
        </p:nvSpPr>
        <p:spPr bwMode="auto">
          <a:xfrm>
            <a:off x="3690938" y="3146425"/>
            <a:ext cx="52387" cy="523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3" name="Freeform 131"/>
          <p:cNvSpPr/>
          <p:nvPr/>
        </p:nvSpPr>
        <p:spPr bwMode="auto">
          <a:xfrm>
            <a:off x="3767138" y="3359150"/>
            <a:ext cx="106362" cy="107950"/>
          </a:xfrm>
          <a:custGeom>
            <a:avLst/>
            <a:gdLst>
              <a:gd name="T0" fmla="*/ 41 w 47"/>
              <a:gd name="T1" fmla="*/ 0 h 47"/>
              <a:gd name="T2" fmla="*/ 16 w 47"/>
              <a:gd name="T3" fmla="*/ 0 h 47"/>
              <a:gd name="T4" fmla="*/ 16 w 47"/>
              <a:gd name="T5" fmla="*/ 10 h 47"/>
              <a:gd name="T6" fmla="*/ 29 w 47"/>
              <a:gd name="T7" fmla="*/ 10 h 47"/>
              <a:gd name="T8" fmla="*/ 5 w 47"/>
              <a:gd name="T9" fmla="*/ 34 h 47"/>
              <a:gd name="T10" fmla="*/ 13 w 47"/>
              <a:gd name="T11" fmla="*/ 41 h 47"/>
              <a:gd name="T12" fmla="*/ 36 w 47"/>
              <a:gd name="T13" fmla="*/ 18 h 47"/>
              <a:gd name="T14" fmla="*/ 36 w 47"/>
              <a:gd name="T15" fmla="*/ 30 h 47"/>
              <a:gd name="T16" fmla="*/ 47 w 47"/>
              <a:gd name="T17" fmla="*/ 30 h 47"/>
              <a:gd name="T18" fmla="*/ 47 w 47"/>
              <a:gd name="T19" fmla="*/ 6 h 47"/>
              <a:gd name="T20" fmla="*/ 41 w 4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7">
                <a:moveTo>
                  <a:pt x="41" y="0"/>
                </a:moveTo>
                <a:cubicBezTo>
                  <a:pt x="16" y="0"/>
                  <a:pt x="16" y="0"/>
                  <a:pt x="16" y="0"/>
                </a:cubicBezTo>
                <a:cubicBezTo>
                  <a:pt x="10" y="0"/>
                  <a:pt x="9" y="10"/>
                  <a:pt x="16" y="10"/>
                </a:cubicBezTo>
                <a:cubicBezTo>
                  <a:pt x="29" y="10"/>
                  <a:pt x="29" y="10"/>
                  <a:pt x="29" y="10"/>
                </a:cubicBezTo>
                <a:cubicBezTo>
                  <a:pt x="5" y="34"/>
                  <a:pt x="5" y="34"/>
                  <a:pt x="5" y="34"/>
                </a:cubicBezTo>
                <a:cubicBezTo>
                  <a:pt x="0" y="39"/>
                  <a:pt x="7" y="47"/>
                  <a:pt x="13" y="41"/>
                </a:cubicBezTo>
                <a:cubicBezTo>
                  <a:pt x="36" y="18"/>
                  <a:pt x="36" y="18"/>
                  <a:pt x="36" y="18"/>
                </a:cubicBezTo>
                <a:cubicBezTo>
                  <a:pt x="36" y="30"/>
                  <a:pt x="36" y="30"/>
                  <a:pt x="36" y="30"/>
                </a:cubicBezTo>
                <a:cubicBezTo>
                  <a:pt x="36" y="37"/>
                  <a:pt x="47" y="37"/>
                  <a:pt x="47" y="30"/>
                </a:cubicBezTo>
                <a:cubicBezTo>
                  <a:pt x="47" y="6"/>
                  <a:pt x="47" y="6"/>
                  <a:pt x="47" y="6"/>
                </a:cubicBezTo>
                <a:cubicBezTo>
                  <a:pt x="47" y="3"/>
                  <a:pt x="44" y="0"/>
                  <a:pt x="41"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4" name="Freeform 132"/>
          <p:cNvSpPr>
            <a:spLocks noEditPoints="1"/>
          </p:cNvSpPr>
          <p:nvPr/>
        </p:nvSpPr>
        <p:spPr bwMode="auto">
          <a:xfrm>
            <a:off x="3548063" y="3175000"/>
            <a:ext cx="400050" cy="282575"/>
          </a:xfrm>
          <a:custGeom>
            <a:avLst/>
            <a:gdLst>
              <a:gd name="T0" fmla="*/ 155 w 176"/>
              <a:gd name="T1" fmla="*/ 0 h 124"/>
              <a:gd name="T2" fmla="*/ 128 w 176"/>
              <a:gd name="T3" fmla="*/ 0 h 124"/>
              <a:gd name="T4" fmla="*/ 111 w 176"/>
              <a:gd name="T5" fmla="*/ 7 h 124"/>
              <a:gd name="T6" fmla="*/ 86 w 176"/>
              <a:gd name="T7" fmla="*/ 32 h 124"/>
              <a:gd name="T8" fmla="*/ 86 w 176"/>
              <a:gd name="T9" fmla="*/ 25 h 124"/>
              <a:gd name="T10" fmla="*/ 63 w 176"/>
              <a:gd name="T11" fmla="*/ 25 h 124"/>
              <a:gd name="T12" fmla="*/ 63 w 176"/>
              <a:gd name="T13" fmla="*/ 54 h 124"/>
              <a:gd name="T14" fmla="*/ 63 w 176"/>
              <a:gd name="T15" fmla="*/ 54 h 124"/>
              <a:gd name="T16" fmla="*/ 41 w 176"/>
              <a:gd name="T17" fmla="*/ 76 h 124"/>
              <a:gd name="T18" fmla="*/ 35 w 176"/>
              <a:gd name="T19" fmla="*/ 78 h 124"/>
              <a:gd name="T20" fmla="*/ 22 w 176"/>
              <a:gd name="T21" fmla="*/ 78 h 124"/>
              <a:gd name="T22" fmla="*/ 0 w 176"/>
              <a:gd name="T23" fmla="*/ 101 h 124"/>
              <a:gd name="T24" fmla="*/ 23 w 176"/>
              <a:gd name="T25" fmla="*/ 124 h 124"/>
              <a:gd name="T26" fmla="*/ 47 w 176"/>
              <a:gd name="T27" fmla="*/ 124 h 124"/>
              <a:gd name="T28" fmla="*/ 64 w 176"/>
              <a:gd name="T29" fmla="*/ 116 h 124"/>
              <a:gd name="T30" fmla="*/ 134 w 176"/>
              <a:gd name="T31" fmla="*/ 47 h 124"/>
              <a:gd name="T32" fmla="*/ 139 w 176"/>
              <a:gd name="T33" fmla="*/ 45 h 124"/>
              <a:gd name="T34" fmla="*/ 156 w 176"/>
              <a:gd name="T35" fmla="*/ 45 h 124"/>
              <a:gd name="T36" fmla="*/ 176 w 176"/>
              <a:gd name="T37" fmla="*/ 23 h 124"/>
              <a:gd name="T38" fmla="*/ 155 w 176"/>
              <a:gd name="T39" fmla="*/ 0 h 124"/>
              <a:gd name="T40" fmla="*/ 154 w 176"/>
              <a:gd name="T41" fmla="*/ 34 h 124"/>
              <a:gd name="T42" fmla="*/ 139 w 176"/>
              <a:gd name="T43" fmla="*/ 34 h 124"/>
              <a:gd name="T44" fmla="*/ 127 w 176"/>
              <a:gd name="T45" fmla="*/ 38 h 124"/>
              <a:gd name="T46" fmla="*/ 57 w 176"/>
              <a:gd name="T47" fmla="*/ 108 h 124"/>
              <a:gd name="T48" fmla="*/ 46 w 176"/>
              <a:gd name="T49" fmla="*/ 112 h 124"/>
              <a:gd name="T50" fmla="*/ 23 w 176"/>
              <a:gd name="T51" fmla="*/ 112 h 124"/>
              <a:gd name="T52" fmla="*/ 12 w 176"/>
              <a:gd name="T53" fmla="*/ 100 h 124"/>
              <a:gd name="T54" fmla="*/ 22 w 176"/>
              <a:gd name="T55" fmla="*/ 90 h 124"/>
              <a:gd name="T56" fmla="*/ 38 w 176"/>
              <a:gd name="T57" fmla="*/ 90 h 124"/>
              <a:gd name="T58" fmla="*/ 48 w 176"/>
              <a:gd name="T59" fmla="*/ 86 h 124"/>
              <a:gd name="T60" fmla="*/ 119 w 176"/>
              <a:gd name="T61" fmla="*/ 15 h 124"/>
              <a:gd name="T62" fmla="*/ 130 w 176"/>
              <a:gd name="T63" fmla="*/ 12 h 124"/>
              <a:gd name="T64" fmla="*/ 154 w 176"/>
              <a:gd name="T65" fmla="*/ 12 h 124"/>
              <a:gd name="T66" fmla="*/ 164 w 176"/>
              <a:gd name="T67" fmla="*/ 22 h 124"/>
              <a:gd name="T68" fmla="*/ 154 w 176"/>
              <a:gd name="T69"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5" name="Oval 133"/>
          <p:cNvSpPr>
            <a:spLocks noChangeArrowheads="1"/>
          </p:cNvSpPr>
          <p:nvPr/>
        </p:nvSpPr>
        <p:spPr bwMode="auto">
          <a:xfrm>
            <a:off x="4310063" y="3138488"/>
            <a:ext cx="52387" cy="523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6" name="Freeform 134"/>
          <p:cNvSpPr/>
          <p:nvPr/>
        </p:nvSpPr>
        <p:spPr bwMode="auto">
          <a:xfrm>
            <a:off x="4392613" y="3343275"/>
            <a:ext cx="106362" cy="104775"/>
          </a:xfrm>
          <a:custGeom>
            <a:avLst/>
            <a:gdLst>
              <a:gd name="T0" fmla="*/ 0 w 47"/>
              <a:gd name="T1" fmla="*/ 40 h 46"/>
              <a:gd name="T2" fmla="*/ 0 w 47"/>
              <a:gd name="T3" fmla="*/ 16 h 46"/>
              <a:gd name="T4" fmla="*/ 11 w 47"/>
              <a:gd name="T5" fmla="*/ 16 h 46"/>
              <a:gd name="T6" fmla="*/ 11 w 47"/>
              <a:gd name="T7" fmla="*/ 29 h 46"/>
              <a:gd name="T8" fmla="*/ 34 w 47"/>
              <a:gd name="T9" fmla="*/ 5 h 46"/>
              <a:gd name="T10" fmla="*/ 42 w 47"/>
              <a:gd name="T11" fmla="*/ 13 h 46"/>
              <a:gd name="T12" fmla="*/ 18 w 47"/>
              <a:gd name="T13" fmla="*/ 36 h 46"/>
              <a:gd name="T14" fmla="*/ 31 w 47"/>
              <a:gd name="T15" fmla="*/ 36 h 46"/>
              <a:gd name="T16" fmla="*/ 31 w 47"/>
              <a:gd name="T17" fmla="*/ 46 h 46"/>
              <a:gd name="T18" fmla="*/ 6 w 47"/>
              <a:gd name="T19" fmla="*/ 46 h 46"/>
              <a:gd name="T20" fmla="*/ 0 w 47"/>
              <a:gd name="T2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6">
                <a:moveTo>
                  <a:pt x="0" y="40"/>
                </a:moveTo>
                <a:cubicBezTo>
                  <a:pt x="0" y="16"/>
                  <a:pt x="0" y="16"/>
                  <a:pt x="0" y="16"/>
                </a:cubicBezTo>
                <a:cubicBezTo>
                  <a:pt x="0" y="9"/>
                  <a:pt x="11" y="9"/>
                  <a:pt x="11" y="16"/>
                </a:cubicBezTo>
                <a:cubicBezTo>
                  <a:pt x="11" y="29"/>
                  <a:pt x="11" y="29"/>
                  <a:pt x="11" y="29"/>
                </a:cubicBezTo>
                <a:cubicBezTo>
                  <a:pt x="34" y="5"/>
                  <a:pt x="34" y="5"/>
                  <a:pt x="34" y="5"/>
                </a:cubicBezTo>
                <a:cubicBezTo>
                  <a:pt x="40" y="0"/>
                  <a:pt x="47" y="7"/>
                  <a:pt x="42" y="13"/>
                </a:cubicBezTo>
                <a:cubicBezTo>
                  <a:pt x="18" y="36"/>
                  <a:pt x="18" y="36"/>
                  <a:pt x="18" y="36"/>
                </a:cubicBezTo>
                <a:cubicBezTo>
                  <a:pt x="31" y="36"/>
                  <a:pt x="31" y="36"/>
                  <a:pt x="31" y="36"/>
                </a:cubicBezTo>
                <a:cubicBezTo>
                  <a:pt x="37" y="36"/>
                  <a:pt x="38" y="46"/>
                  <a:pt x="31" y="46"/>
                </a:cubicBezTo>
                <a:cubicBezTo>
                  <a:pt x="6" y="46"/>
                  <a:pt x="6" y="46"/>
                  <a:pt x="6" y="46"/>
                </a:cubicBezTo>
                <a:cubicBezTo>
                  <a:pt x="3" y="46"/>
                  <a:pt x="0" y="44"/>
                  <a:pt x="0" y="4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7" name="Freeform 135"/>
          <p:cNvSpPr>
            <a:spLocks noEditPoints="1"/>
          </p:cNvSpPr>
          <p:nvPr/>
        </p:nvSpPr>
        <p:spPr bwMode="auto">
          <a:xfrm>
            <a:off x="4167188" y="3165475"/>
            <a:ext cx="400050" cy="282575"/>
          </a:xfrm>
          <a:custGeom>
            <a:avLst/>
            <a:gdLst>
              <a:gd name="T0" fmla="*/ 155 w 176"/>
              <a:gd name="T1" fmla="*/ 0 h 124"/>
              <a:gd name="T2" fmla="*/ 128 w 176"/>
              <a:gd name="T3" fmla="*/ 0 h 124"/>
              <a:gd name="T4" fmla="*/ 111 w 176"/>
              <a:gd name="T5" fmla="*/ 7 h 124"/>
              <a:gd name="T6" fmla="*/ 86 w 176"/>
              <a:gd name="T7" fmla="*/ 32 h 124"/>
              <a:gd name="T8" fmla="*/ 86 w 176"/>
              <a:gd name="T9" fmla="*/ 25 h 124"/>
              <a:gd name="T10" fmla="*/ 63 w 176"/>
              <a:gd name="T11" fmla="*/ 25 h 124"/>
              <a:gd name="T12" fmla="*/ 63 w 176"/>
              <a:gd name="T13" fmla="*/ 54 h 124"/>
              <a:gd name="T14" fmla="*/ 63 w 176"/>
              <a:gd name="T15" fmla="*/ 54 h 124"/>
              <a:gd name="T16" fmla="*/ 41 w 176"/>
              <a:gd name="T17" fmla="*/ 76 h 124"/>
              <a:gd name="T18" fmla="*/ 35 w 176"/>
              <a:gd name="T19" fmla="*/ 78 h 124"/>
              <a:gd name="T20" fmla="*/ 22 w 176"/>
              <a:gd name="T21" fmla="*/ 78 h 124"/>
              <a:gd name="T22" fmla="*/ 0 w 176"/>
              <a:gd name="T23" fmla="*/ 101 h 124"/>
              <a:gd name="T24" fmla="*/ 23 w 176"/>
              <a:gd name="T25" fmla="*/ 124 h 124"/>
              <a:gd name="T26" fmla="*/ 47 w 176"/>
              <a:gd name="T27" fmla="*/ 124 h 124"/>
              <a:gd name="T28" fmla="*/ 64 w 176"/>
              <a:gd name="T29" fmla="*/ 116 h 124"/>
              <a:gd name="T30" fmla="*/ 134 w 176"/>
              <a:gd name="T31" fmla="*/ 47 h 124"/>
              <a:gd name="T32" fmla="*/ 139 w 176"/>
              <a:gd name="T33" fmla="*/ 45 h 124"/>
              <a:gd name="T34" fmla="*/ 156 w 176"/>
              <a:gd name="T35" fmla="*/ 45 h 124"/>
              <a:gd name="T36" fmla="*/ 176 w 176"/>
              <a:gd name="T37" fmla="*/ 23 h 124"/>
              <a:gd name="T38" fmla="*/ 155 w 176"/>
              <a:gd name="T39" fmla="*/ 0 h 124"/>
              <a:gd name="T40" fmla="*/ 154 w 176"/>
              <a:gd name="T41" fmla="*/ 34 h 124"/>
              <a:gd name="T42" fmla="*/ 139 w 176"/>
              <a:gd name="T43" fmla="*/ 34 h 124"/>
              <a:gd name="T44" fmla="*/ 127 w 176"/>
              <a:gd name="T45" fmla="*/ 38 h 124"/>
              <a:gd name="T46" fmla="*/ 57 w 176"/>
              <a:gd name="T47" fmla="*/ 108 h 124"/>
              <a:gd name="T48" fmla="*/ 46 w 176"/>
              <a:gd name="T49" fmla="*/ 112 h 124"/>
              <a:gd name="T50" fmla="*/ 23 w 176"/>
              <a:gd name="T51" fmla="*/ 112 h 124"/>
              <a:gd name="T52" fmla="*/ 12 w 176"/>
              <a:gd name="T53" fmla="*/ 100 h 124"/>
              <a:gd name="T54" fmla="*/ 22 w 176"/>
              <a:gd name="T55" fmla="*/ 90 h 124"/>
              <a:gd name="T56" fmla="*/ 38 w 176"/>
              <a:gd name="T57" fmla="*/ 90 h 124"/>
              <a:gd name="T58" fmla="*/ 48 w 176"/>
              <a:gd name="T59" fmla="*/ 86 h 124"/>
              <a:gd name="T60" fmla="*/ 119 w 176"/>
              <a:gd name="T61" fmla="*/ 15 h 124"/>
              <a:gd name="T62" fmla="*/ 130 w 176"/>
              <a:gd name="T63" fmla="*/ 12 h 124"/>
              <a:gd name="T64" fmla="*/ 154 w 176"/>
              <a:gd name="T65" fmla="*/ 12 h 124"/>
              <a:gd name="T66" fmla="*/ 164 w 176"/>
              <a:gd name="T67" fmla="*/ 22 h 124"/>
              <a:gd name="T68" fmla="*/ 154 w 176"/>
              <a:gd name="T69"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8" name="Freeform 136"/>
          <p:cNvSpPr/>
          <p:nvPr/>
        </p:nvSpPr>
        <p:spPr bwMode="auto">
          <a:xfrm>
            <a:off x="4795838" y="3186113"/>
            <a:ext cx="400050" cy="231775"/>
          </a:xfrm>
          <a:custGeom>
            <a:avLst/>
            <a:gdLst>
              <a:gd name="T0" fmla="*/ 161 w 176"/>
              <a:gd name="T1" fmla="*/ 80 h 102"/>
              <a:gd name="T2" fmla="*/ 161 w 176"/>
              <a:gd name="T3" fmla="*/ 102 h 102"/>
              <a:gd name="T4" fmla="*/ 176 w 176"/>
              <a:gd name="T5" fmla="*/ 102 h 102"/>
              <a:gd name="T6" fmla="*/ 176 w 176"/>
              <a:gd name="T7" fmla="*/ 66 h 102"/>
              <a:gd name="T8" fmla="*/ 15 w 176"/>
              <a:gd name="T9" fmla="*/ 66 h 102"/>
              <a:gd name="T10" fmla="*/ 15 w 176"/>
              <a:gd name="T11" fmla="*/ 7 h 102"/>
              <a:gd name="T12" fmla="*/ 7 w 176"/>
              <a:gd name="T13" fmla="*/ 0 h 102"/>
              <a:gd name="T14" fmla="*/ 0 w 176"/>
              <a:gd name="T15" fmla="*/ 7 h 102"/>
              <a:gd name="T16" fmla="*/ 0 w 176"/>
              <a:gd name="T17" fmla="*/ 102 h 102"/>
              <a:gd name="T18" fmla="*/ 15 w 176"/>
              <a:gd name="T19" fmla="*/ 102 h 102"/>
              <a:gd name="T20" fmla="*/ 15 w 176"/>
              <a:gd name="T21" fmla="*/ 80 h 102"/>
              <a:gd name="T22" fmla="*/ 161 w 176"/>
              <a:gd name="T23" fmla="*/ 8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02">
                <a:moveTo>
                  <a:pt x="161" y="80"/>
                </a:moveTo>
                <a:cubicBezTo>
                  <a:pt x="161" y="102"/>
                  <a:pt x="161" y="102"/>
                  <a:pt x="161" y="102"/>
                </a:cubicBezTo>
                <a:cubicBezTo>
                  <a:pt x="176" y="102"/>
                  <a:pt x="176" y="102"/>
                  <a:pt x="176" y="102"/>
                </a:cubicBezTo>
                <a:cubicBezTo>
                  <a:pt x="176" y="66"/>
                  <a:pt x="176" y="66"/>
                  <a:pt x="176" y="66"/>
                </a:cubicBezTo>
                <a:cubicBezTo>
                  <a:pt x="15" y="66"/>
                  <a:pt x="15" y="66"/>
                  <a:pt x="15" y="66"/>
                </a:cubicBezTo>
                <a:cubicBezTo>
                  <a:pt x="15" y="7"/>
                  <a:pt x="15" y="7"/>
                  <a:pt x="15" y="7"/>
                </a:cubicBezTo>
                <a:cubicBezTo>
                  <a:pt x="15" y="3"/>
                  <a:pt x="11" y="0"/>
                  <a:pt x="7" y="0"/>
                </a:cubicBezTo>
                <a:cubicBezTo>
                  <a:pt x="3" y="0"/>
                  <a:pt x="0" y="3"/>
                  <a:pt x="0" y="7"/>
                </a:cubicBezTo>
                <a:cubicBezTo>
                  <a:pt x="0" y="102"/>
                  <a:pt x="0" y="102"/>
                  <a:pt x="0" y="102"/>
                </a:cubicBezTo>
                <a:cubicBezTo>
                  <a:pt x="15" y="102"/>
                  <a:pt x="15" y="102"/>
                  <a:pt x="15" y="102"/>
                </a:cubicBezTo>
                <a:cubicBezTo>
                  <a:pt x="15" y="80"/>
                  <a:pt x="15" y="80"/>
                  <a:pt x="15" y="80"/>
                </a:cubicBezTo>
                <a:lnTo>
                  <a:pt x="161" y="8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39" name="Oval 137"/>
          <p:cNvSpPr>
            <a:spLocks noChangeArrowheads="1"/>
          </p:cNvSpPr>
          <p:nvPr/>
        </p:nvSpPr>
        <p:spPr bwMode="auto">
          <a:xfrm>
            <a:off x="4845050" y="3228975"/>
            <a:ext cx="58738" cy="603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0" name="Freeform 138"/>
          <p:cNvSpPr/>
          <p:nvPr/>
        </p:nvSpPr>
        <p:spPr bwMode="auto">
          <a:xfrm>
            <a:off x="4838700" y="3259138"/>
            <a:ext cx="357188" cy="63500"/>
          </a:xfrm>
          <a:custGeom>
            <a:avLst/>
            <a:gdLst>
              <a:gd name="T0" fmla="*/ 157 w 157"/>
              <a:gd name="T1" fmla="*/ 28 h 28"/>
              <a:gd name="T2" fmla="*/ 157 w 157"/>
              <a:gd name="T3" fmla="*/ 11 h 28"/>
              <a:gd name="T4" fmla="*/ 146 w 157"/>
              <a:gd name="T5" fmla="*/ 0 h 28"/>
              <a:gd name="T6" fmla="*/ 35 w 157"/>
              <a:gd name="T7" fmla="*/ 0 h 28"/>
              <a:gd name="T8" fmla="*/ 35 w 157"/>
              <a:gd name="T9" fmla="*/ 16 h 28"/>
              <a:gd name="T10" fmla="*/ 6 w 157"/>
              <a:gd name="T11" fmla="*/ 16 h 28"/>
              <a:gd name="T12" fmla="*/ 0 w 157"/>
              <a:gd name="T13" fmla="*/ 22 h 28"/>
              <a:gd name="T14" fmla="*/ 6 w 157"/>
              <a:gd name="T15" fmla="*/ 28 h 28"/>
              <a:gd name="T16" fmla="*/ 157 w 157"/>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8">
                <a:moveTo>
                  <a:pt x="157" y="28"/>
                </a:moveTo>
                <a:cubicBezTo>
                  <a:pt x="157" y="11"/>
                  <a:pt x="157" y="11"/>
                  <a:pt x="157" y="11"/>
                </a:cubicBezTo>
                <a:cubicBezTo>
                  <a:pt x="157" y="5"/>
                  <a:pt x="152" y="1"/>
                  <a:pt x="146" y="0"/>
                </a:cubicBezTo>
                <a:cubicBezTo>
                  <a:pt x="35" y="0"/>
                  <a:pt x="35" y="0"/>
                  <a:pt x="35" y="0"/>
                </a:cubicBezTo>
                <a:cubicBezTo>
                  <a:pt x="35" y="16"/>
                  <a:pt x="35" y="16"/>
                  <a:pt x="35" y="16"/>
                </a:cubicBezTo>
                <a:cubicBezTo>
                  <a:pt x="6" y="16"/>
                  <a:pt x="6" y="16"/>
                  <a:pt x="6" y="16"/>
                </a:cubicBezTo>
                <a:cubicBezTo>
                  <a:pt x="2" y="16"/>
                  <a:pt x="0" y="19"/>
                  <a:pt x="0" y="22"/>
                </a:cubicBezTo>
                <a:cubicBezTo>
                  <a:pt x="0" y="26"/>
                  <a:pt x="2" y="28"/>
                  <a:pt x="6" y="28"/>
                </a:cubicBezTo>
                <a:cubicBezTo>
                  <a:pt x="157" y="28"/>
                  <a:pt x="157" y="28"/>
                  <a:pt x="157" y="2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1" name="Oval 139"/>
          <p:cNvSpPr>
            <a:spLocks noChangeArrowheads="1"/>
          </p:cNvSpPr>
          <p:nvPr/>
        </p:nvSpPr>
        <p:spPr bwMode="auto">
          <a:xfrm>
            <a:off x="5532438" y="3125788"/>
            <a:ext cx="79375" cy="8096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2" name="Line 140"/>
          <p:cNvSpPr>
            <a:spLocks noChangeShapeType="1"/>
          </p:cNvSpPr>
          <p:nvPr/>
        </p:nvSpPr>
        <p:spPr bwMode="auto">
          <a:xfrm>
            <a:off x="5570538" y="31670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3" name="Line 141"/>
          <p:cNvSpPr>
            <a:spLocks noChangeShapeType="1"/>
          </p:cNvSpPr>
          <p:nvPr/>
        </p:nvSpPr>
        <p:spPr bwMode="auto">
          <a:xfrm>
            <a:off x="5570538" y="31670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4" name="Freeform 142"/>
          <p:cNvSpPr/>
          <p:nvPr/>
        </p:nvSpPr>
        <p:spPr bwMode="auto">
          <a:xfrm>
            <a:off x="5535613" y="3195638"/>
            <a:ext cx="192087" cy="323850"/>
          </a:xfrm>
          <a:custGeom>
            <a:avLst/>
            <a:gdLst>
              <a:gd name="T0" fmla="*/ 3 w 85"/>
              <a:gd name="T1" fmla="*/ 27 h 142"/>
              <a:gd name="T2" fmla="*/ 34 w 85"/>
              <a:gd name="T3" fmla="*/ 21 h 142"/>
              <a:gd name="T4" fmla="*/ 42 w 85"/>
              <a:gd name="T5" fmla="*/ 61 h 142"/>
              <a:gd name="T6" fmla="*/ 72 w 85"/>
              <a:gd name="T7" fmla="*/ 61 h 142"/>
              <a:gd name="T8" fmla="*/ 85 w 85"/>
              <a:gd name="T9" fmla="*/ 75 h 142"/>
              <a:gd name="T10" fmla="*/ 85 w 85"/>
              <a:gd name="T11" fmla="*/ 129 h 142"/>
              <a:gd name="T12" fmla="*/ 66 w 85"/>
              <a:gd name="T13" fmla="*/ 129 h 142"/>
              <a:gd name="T14" fmla="*/ 65 w 85"/>
              <a:gd name="T15" fmla="*/ 88 h 142"/>
              <a:gd name="T16" fmla="*/ 28 w 85"/>
              <a:gd name="T17" fmla="*/ 86 h 142"/>
              <a:gd name="T18" fmla="*/ 12 w 85"/>
              <a:gd name="T19" fmla="*/ 73 h 142"/>
              <a:gd name="T20" fmla="*/ 3 w 85"/>
              <a:gd name="T21" fmla="*/ 2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142">
                <a:moveTo>
                  <a:pt x="3" y="27"/>
                </a:moveTo>
                <a:cubicBezTo>
                  <a:pt x="0" y="7"/>
                  <a:pt x="29" y="0"/>
                  <a:pt x="34" y="21"/>
                </a:cubicBezTo>
                <a:cubicBezTo>
                  <a:pt x="42" y="61"/>
                  <a:pt x="42" y="61"/>
                  <a:pt x="42" y="61"/>
                </a:cubicBezTo>
                <a:cubicBezTo>
                  <a:pt x="72" y="61"/>
                  <a:pt x="72" y="61"/>
                  <a:pt x="72" y="61"/>
                </a:cubicBezTo>
                <a:cubicBezTo>
                  <a:pt x="80" y="61"/>
                  <a:pt x="85" y="68"/>
                  <a:pt x="85" y="75"/>
                </a:cubicBezTo>
                <a:cubicBezTo>
                  <a:pt x="85" y="129"/>
                  <a:pt x="85" y="129"/>
                  <a:pt x="85" y="129"/>
                </a:cubicBezTo>
                <a:cubicBezTo>
                  <a:pt x="85" y="142"/>
                  <a:pt x="66" y="142"/>
                  <a:pt x="66" y="129"/>
                </a:cubicBezTo>
                <a:cubicBezTo>
                  <a:pt x="66" y="116"/>
                  <a:pt x="68" y="91"/>
                  <a:pt x="65" y="88"/>
                </a:cubicBezTo>
                <a:cubicBezTo>
                  <a:pt x="63" y="85"/>
                  <a:pt x="28" y="86"/>
                  <a:pt x="28" y="86"/>
                </a:cubicBezTo>
                <a:cubicBezTo>
                  <a:pt x="19" y="86"/>
                  <a:pt x="14" y="80"/>
                  <a:pt x="12" y="73"/>
                </a:cubicBezTo>
                <a:lnTo>
                  <a:pt x="3" y="2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5" name="Freeform 143"/>
          <p:cNvSpPr/>
          <p:nvPr/>
        </p:nvSpPr>
        <p:spPr bwMode="auto">
          <a:xfrm>
            <a:off x="5500688" y="3252788"/>
            <a:ext cx="174625" cy="182562"/>
          </a:xfrm>
          <a:custGeom>
            <a:avLst/>
            <a:gdLst>
              <a:gd name="T0" fmla="*/ 67 w 77"/>
              <a:gd name="T1" fmla="*/ 65 h 80"/>
              <a:gd name="T2" fmla="*/ 67 w 77"/>
              <a:gd name="T3" fmla="*/ 80 h 80"/>
              <a:gd name="T4" fmla="*/ 40 w 77"/>
              <a:gd name="T5" fmla="*/ 80 h 80"/>
              <a:gd name="T6" fmla="*/ 10 w 77"/>
              <a:gd name="T7" fmla="*/ 54 h 80"/>
              <a:gd name="T8" fmla="*/ 1 w 77"/>
              <a:gd name="T9" fmla="*/ 13 h 80"/>
              <a:gd name="T10" fmla="*/ 15 w 77"/>
              <a:gd name="T11" fmla="*/ 10 h 80"/>
              <a:gd name="T12" fmla="*/ 23 w 77"/>
              <a:gd name="T13" fmla="*/ 49 h 80"/>
              <a:gd name="T14" fmla="*/ 42 w 77"/>
              <a:gd name="T15" fmla="*/ 65 h 80"/>
              <a:gd name="T16" fmla="*/ 67 w 77"/>
              <a:gd name="T17"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80">
                <a:moveTo>
                  <a:pt x="67" y="65"/>
                </a:moveTo>
                <a:cubicBezTo>
                  <a:pt x="77" y="65"/>
                  <a:pt x="77" y="80"/>
                  <a:pt x="67" y="80"/>
                </a:cubicBezTo>
                <a:cubicBezTo>
                  <a:pt x="67" y="80"/>
                  <a:pt x="47" y="80"/>
                  <a:pt x="40" y="80"/>
                </a:cubicBezTo>
                <a:cubicBezTo>
                  <a:pt x="17" y="80"/>
                  <a:pt x="15" y="78"/>
                  <a:pt x="10" y="54"/>
                </a:cubicBezTo>
                <a:cubicBezTo>
                  <a:pt x="8" y="44"/>
                  <a:pt x="1" y="13"/>
                  <a:pt x="1" y="13"/>
                </a:cubicBezTo>
                <a:cubicBezTo>
                  <a:pt x="0" y="3"/>
                  <a:pt x="13" y="0"/>
                  <a:pt x="15" y="10"/>
                </a:cubicBezTo>
                <a:cubicBezTo>
                  <a:pt x="15" y="10"/>
                  <a:pt x="21" y="40"/>
                  <a:pt x="23" y="49"/>
                </a:cubicBezTo>
                <a:cubicBezTo>
                  <a:pt x="26" y="63"/>
                  <a:pt x="28" y="65"/>
                  <a:pt x="42" y="65"/>
                </a:cubicBezTo>
                <a:lnTo>
                  <a:pt x="67" y="6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6" name="Freeform 144"/>
          <p:cNvSpPr>
            <a:spLocks noEditPoints="1"/>
          </p:cNvSpPr>
          <p:nvPr/>
        </p:nvSpPr>
        <p:spPr bwMode="auto">
          <a:xfrm>
            <a:off x="5662613" y="3109913"/>
            <a:ext cx="117475" cy="119062"/>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6 h 52"/>
              <a:gd name="T12" fmla="*/ 6 w 52"/>
              <a:gd name="T13" fmla="*/ 26 h 52"/>
              <a:gd name="T14" fmla="*/ 26 w 52"/>
              <a:gd name="T15" fmla="*/ 6 h 52"/>
              <a:gd name="T16" fmla="*/ 46 w 52"/>
              <a:gd name="T17" fmla="*/ 26 h 52"/>
              <a:gd name="T18" fmla="*/ 26 w 52"/>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6"/>
                </a:moveTo>
                <a:cubicBezTo>
                  <a:pt x="15" y="46"/>
                  <a:pt x="6" y="37"/>
                  <a:pt x="6" y="26"/>
                </a:cubicBezTo>
                <a:cubicBezTo>
                  <a:pt x="6" y="15"/>
                  <a:pt x="15" y="6"/>
                  <a:pt x="26" y="6"/>
                </a:cubicBezTo>
                <a:cubicBezTo>
                  <a:pt x="37" y="6"/>
                  <a:pt x="46" y="15"/>
                  <a:pt x="46" y="26"/>
                </a:cubicBezTo>
                <a:cubicBezTo>
                  <a:pt x="46" y="37"/>
                  <a:pt x="37" y="46"/>
                  <a:pt x="26" y="4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7" name="Freeform 145"/>
          <p:cNvSpPr/>
          <p:nvPr/>
        </p:nvSpPr>
        <p:spPr bwMode="auto">
          <a:xfrm>
            <a:off x="5719763" y="3130550"/>
            <a:ext cx="31750" cy="44450"/>
          </a:xfrm>
          <a:custGeom>
            <a:avLst/>
            <a:gdLst>
              <a:gd name="T0" fmla="*/ 13 w 14"/>
              <a:gd name="T1" fmla="*/ 16 h 19"/>
              <a:gd name="T2" fmla="*/ 2 w 14"/>
              <a:gd name="T3" fmla="*/ 16 h 19"/>
              <a:gd name="T4" fmla="*/ 2 w 14"/>
              <a:gd name="T5" fmla="*/ 2 h 19"/>
              <a:gd name="T6" fmla="*/ 1 w 14"/>
              <a:gd name="T7" fmla="*/ 0 h 19"/>
              <a:gd name="T8" fmla="*/ 0 w 14"/>
              <a:gd name="T9" fmla="*/ 2 h 19"/>
              <a:gd name="T10" fmla="*/ 0 w 14"/>
              <a:gd name="T11" fmla="*/ 17 h 19"/>
              <a:gd name="T12" fmla="*/ 1 w 14"/>
              <a:gd name="T13" fmla="*/ 19 h 19"/>
              <a:gd name="T14" fmla="*/ 13 w 14"/>
              <a:gd name="T15" fmla="*/ 19 h 19"/>
              <a:gd name="T16" fmla="*/ 14 w 14"/>
              <a:gd name="T17" fmla="*/ 17 h 19"/>
              <a:gd name="T18" fmla="*/ 13 w 1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9">
                <a:moveTo>
                  <a:pt x="13" y="16"/>
                </a:moveTo>
                <a:cubicBezTo>
                  <a:pt x="2" y="16"/>
                  <a:pt x="2" y="16"/>
                  <a:pt x="2" y="16"/>
                </a:cubicBezTo>
                <a:cubicBezTo>
                  <a:pt x="2" y="2"/>
                  <a:pt x="2" y="2"/>
                  <a:pt x="2" y="2"/>
                </a:cubicBezTo>
                <a:cubicBezTo>
                  <a:pt x="2" y="1"/>
                  <a:pt x="2" y="0"/>
                  <a:pt x="1" y="0"/>
                </a:cubicBezTo>
                <a:cubicBezTo>
                  <a:pt x="0" y="0"/>
                  <a:pt x="0" y="1"/>
                  <a:pt x="0" y="2"/>
                </a:cubicBezTo>
                <a:cubicBezTo>
                  <a:pt x="0" y="17"/>
                  <a:pt x="0" y="17"/>
                  <a:pt x="0" y="17"/>
                </a:cubicBezTo>
                <a:cubicBezTo>
                  <a:pt x="0" y="18"/>
                  <a:pt x="0" y="19"/>
                  <a:pt x="1" y="19"/>
                </a:cubicBezTo>
                <a:cubicBezTo>
                  <a:pt x="13" y="19"/>
                  <a:pt x="13" y="19"/>
                  <a:pt x="13" y="19"/>
                </a:cubicBezTo>
                <a:cubicBezTo>
                  <a:pt x="14" y="19"/>
                  <a:pt x="14" y="18"/>
                  <a:pt x="14" y="17"/>
                </a:cubicBezTo>
                <a:cubicBezTo>
                  <a:pt x="14" y="17"/>
                  <a:pt x="14" y="16"/>
                  <a:pt x="13"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8" name="Oval 146"/>
          <p:cNvSpPr>
            <a:spLocks noChangeArrowheads="1"/>
          </p:cNvSpPr>
          <p:nvPr/>
        </p:nvSpPr>
        <p:spPr bwMode="auto">
          <a:xfrm>
            <a:off x="6245225" y="3113088"/>
            <a:ext cx="65088" cy="650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49" name="Line 147"/>
          <p:cNvSpPr>
            <a:spLocks noChangeShapeType="1"/>
          </p:cNvSpPr>
          <p:nvPr/>
        </p:nvSpPr>
        <p:spPr bwMode="auto">
          <a:xfrm>
            <a:off x="6276975" y="3146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0" name="Line 148"/>
          <p:cNvSpPr>
            <a:spLocks noChangeShapeType="1"/>
          </p:cNvSpPr>
          <p:nvPr/>
        </p:nvSpPr>
        <p:spPr bwMode="auto">
          <a:xfrm>
            <a:off x="6276975" y="3146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1" name="Freeform 149"/>
          <p:cNvSpPr/>
          <p:nvPr/>
        </p:nvSpPr>
        <p:spPr bwMode="auto">
          <a:xfrm>
            <a:off x="6381750" y="3352800"/>
            <a:ext cx="36513" cy="101600"/>
          </a:xfrm>
          <a:custGeom>
            <a:avLst/>
            <a:gdLst>
              <a:gd name="T0" fmla="*/ 0 w 16"/>
              <a:gd name="T1" fmla="*/ 45 h 45"/>
              <a:gd name="T2" fmla="*/ 10 w 16"/>
              <a:gd name="T3" fmla="*/ 45 h 45"/>
              <a:gd name="T4" fmla="*/ 16 w 16"/>
              <a:gd name="T5" fmla="*/ 38 h 45"/>
              <a:gd name="T6" fmla="*/ 16 w 16"/>
              <a:gd name="T7" fmla="*/ 6 h 45"/>
              <a:gd name="T8" fmla="*/ 10 w 16"/>
              <a:gd name="T9" fmla="*/ 0 h 45"/>
              <a:gd name="T10" fmla="*/ 0 w 16"/>
              <a:gd name="T11" fmla="*/ 0 h 45"/>
              <a:gd name="T12" fmla="*/ 0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0" y="45"/>
                </a:moveTo>
                <a:cubicBezTo>
                  <a:pt x="10" y="45"/>
                  <a:pt x="10" y="45"/>
                  <a:pt x="10" y="45"/>
                </a:cubicBezTo>
                <a:cubicBezTo>
                  <a:pt x="13" y="45"/>
                  <a:pt x="16" y="42"/>
                  <a:pt x="16" y="38"/>
                </a:cubicBezTo>
                <a:cubicBezTo>
                  <a:pt x="16" y="38"/>
                  <a:pt x="16" y="7"/>
                  <a:pt x="16" y="6"/>
                </a:cubicBezTo>
                <a:cubicBezTo>
                  <a:pt x="16" y="3"/>
                  <a:pt x="13" y="0"/>
                  <a:pt x="10" y="0"/>
                </a:cubicBezTo>
                <a:cubicBezTo>
                  <a:pt x="0" y="0"/>
                  <a:pt x="0" y="0"/>
                  <a:pt x="0" y="0"/>
                </a:cubicBezTo>
                <a:lnTo>
                  <a:pt x="0" y="4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2" name="Freeform 150"/>
          <p:cNvSpPr>
            <a:spLocks noEditPoints="1"/>
          </p:cNvSpPr>
          <p:nvPr/>
        </p:nvSpPr>
        <p:spPr bwMode="auto">
          <a:xfrm>
            <a:off x="6129338" y="3101975"/>
            <a:ext cx="247650" cy="417513"/>
          </a:xfrm>
          <a:custGeom>
            <a:avLst/>
            <a:gdLst>
              <a:gd name="T0" fmla="*/ 109 w 109"/>
              <a:gd name="T1" fmla="*/ 110 h 183"/>
              <a:gd name="T2" fmla="*/ 103 w 109"/>
              <a:gd name="T3" fmla="*/ 110 h 183"/>
              <a:gd name="T4" fmla="*/ 103 w 109"/>
              <a:gd name="T5" fmla="*/ 104 h 183"/>
              <a:gd name="T6" fmla="*/ 100 w 109"/>
              <a:gd name="T7" fmla="*/ 101 h 183"/>
              <a:gd name="T8" fmla="*/ 100 w 109"/>
              <a:gd name="T9" fmla="*/ 101 h 183"/>
              <a:gd name="T10" fmla="*/ 100 w 109"/>
              <a:gd name="T11" fmla="*/ 56 h 183"/>
              <a:gd name="T12" fmla="*/ 81 w 109"/>
              <a:gd name="T13" fmla="*/ 37 h 183"/>
              <a:gd name="T14" fmla="*/ 47 w 109"/>
              <a:gd name="T15" fmla="*/ 37 h 183"/>
              <a:gd name="T16" fmla="*/ 17 w 109"/>
              <a:gd name="T17" fmla="*/ 6 h 183"/>
              <a:gd name="T18" fmla="*/ 7 w 109"/>
              <a:gd name="T19" fmla="*/ 16 h 183"/>
              <a:gd name="T20" fmla="*/ 47 w 109"/>
              <a:gd name="T21" fmla="*/ 60 h 183"/>
              <a:gd name="T22" fmla="*/ 47 w 109"/>
              <a:gd name="T23" fmla="*/ 171 h 183"/>
              <a:gd name="T24" fmla="*/ 63 w 109"/>
              <a:gd name="T25" fmla="*/ 171 h 183"/>
              <a:gd name="T26" fmla="*/ 64 w 109"/>
              <a:gd name="T27" fmla="*/ 107 h 183"/>
              <a:gd name="T28" fmla="*/ 67 w 109"/>
              <a:gd name="T29" fmla="*/ 107 h 183"/>
              <a:gd name="T30" fmla="*/ 68 w 109"/>
              <a:gd name="T31" fmla="*/ 171 h 183"/>
              <a:gd name="T32" fmla="*/ 84 w 109"/>
              <a:gd name="T33" fmla="*/ 171 h 183"/>
              <a:gd name="T34" fmla="*/ 84 w 109"/>
              <a:gd name="T35" fmla="*/ 155 h 183"/>
              <a:gd name="T36" fmla="*/ 109 w 109"/>
              <a:gd name="T37" fmla="*/ 155 h 183"/>
              <a:gd name="T38" fmla="*/ 109 w 109"/>
              <a:gd name="T39" fmla="*/ 110 h 183"/>
              <a:gd name="T40" fmla="*/ 84 w 109"/>
              <a:gd name="T41" fmla="*/ 104 h 183"/>
              <a:gd name="T42" fmla="*/ 84 w 109"/>
              <a:gd name="T43" fmla="*/ 110 h 183"/>
              <a:gd name="T44" fmla="*/ 84 w 109"/>
              <a:gd name="T45" fmla="*/ 110 h 183"/>
              <a:gd name="T46" fmla="*/ 84 w 109"/>
              <a:gd name="T47" fmla="*/ 60 h 183"/>
              <a:gd name="T48" fmla="*/ 87 w 109"/>
              <a:gd name="T49" fmla="*/ 60 h 183"/>
              <a:gd name="T50" fmla="*/ 88 w 109"/>
              <a:gd name="T51" fmla="*/ 101 h 183"/>
              <a:gd name="T52" fmla="*/ 88 w 109"/>
              <a:gd name="T53" fmla="*/ 101 h 183"/>
              <a:gd name="T54" fmla="*/ 84 w 109"/>
              <a:gd name="T55" fmla="*/ 104 h 183"/>
              <a:gd name="T56" fmla="*/ 100 w 109"/>
              <a:gd name="T57" fmla="*/ 110 h 183"/>
              <a:gd name="T58" fmla="*/ 88 w 109"/>
              <a:gd name="T59" fmla="*/ 110 h 183"/>
              <a:gd name="T60" fmla="*/ 88 w 109"/>
              <a:gd name="T61" fmla="*/ 104 h 183"/>
              <a:gd name="T62" fmla="*/ 89 w 109"/>
              <a:gd name="T63" fmla="*/ 104 h 183"/>
              <a:gd name="T64" fmla="*/ 99 w 109"/>
              <a:gd name="T65" fmla="*/ 104 h 183"/>
              <a:gd name="T66" fmla="*/ 100 w 109"/>
              <a:gd name="T67" fmla="*/ 104 h 183"/>
              <a:gd name="T68" fmla="*/ 100 w 109"/>
              <a:gd name="T69" fmla="*/ 1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83">
                <a:moveTo>
                  <a:pt x="109" y="110"/>
                </a:moveTo>
                <a:cubicBezTo>
                  <a:pt x="103" y="110"/>
                  <a:pt x="103" y="110"/>
                  <a:pt x="103" y="110"/>
                </a:cubicBezTo>
                <a:cubicBezTo>
                  <a:pt x="103" y="104"/>
                  <a:pt x="103" y="104"/>
                  <a:pt x="103" y="104"/>
                </a:cubicBezTo>
                <a:cubicBezTo>
                  <a:pt x="103" y="102"/>
                  <a:pt x="102" y="101"/>
                  <a:pt x="100" y="101"/>
                </a:cubicBezTo>
                <a:cubicBezTo>
                  <a:pt x="100" y="101"/>
                  <a:pt x="100" y="101"/>
                  <a:pt x="100" y="101"/>
                </a:cubicBezTo>
                <a:cubicBezTo>
                  <a:pt x="100" y="56"/>
                  <a:pt x="100" y="56"/>
                  <a:pt x="100" y="56"/>
                </a:cubicBezTo>
                <a:cubicBezTo>
                  <a:pt x="100" y="41"/>
                  <a:pt x="95" y="37"/>
                  <a:pt x="81" y="37"/>
                </a:cubicBezTo>
                <a:cubicBezTo>
                  <a:pt x="47" y="37"/>
                  <a:pt x="47" y="37"/>
                  <a:pt x="47" y="37"/>
                </a:cubicBezTo>
                <a:cubicBezTo>
                  <a:pt x="17" y="6"/>
                  <a:pt x="17" y="6"/>
                  <a:pt x="17" y="6"/>
                </a:cubicBezTo>
                <a:cubicBezTo>
                  <a:pt x="10" y="0"/>
                  <a:pt x="0" y="10"/>
                  <a:pt x="7" y="16"/>
                </a:cubicBezTo>
                <a:cubicBezTo>
                  <a:pt x="47" y="60"/>
                  <a:pt x="47" y="60"/>
                  <a:pt x="47" y="60"/>
                </a:cubicBezTo>
                <a:cubicBezTo>
                  <a:pt x="47" y="171"/>
                  <a:pt x="47" y="171"/>
                  <a:pt x="47" y="171"/>
                </a:cubicBezTo>
                <a:cubicBezTo>
                  <a:pt x="47" y="183"/>
                  <a:pt x="63" y="182"/>
                  <a:pt x="63" y="171"/>
                </a:cubicBezTo>
                <a:cubicBezTo>
                  <a:pt x="64" y="107"/>
                  <a:pt x="64" y="107"/>
                  <a:pt x="64" y="107"/>
                </a:cubicBezTo>
                <a:cubicBezTo>
                  <a:pt x="67" y="107"/>
                  <a:pt x="67" y="107"/>
                  <a:pt x="67" y="107"/>
                </a:cubicBezTo>
                <a:cubicBezTo>
                  <a:pt x="68" y="171"/>
                  <a:pt x="68" y="171"/>
                  <a:pt x="68" y="171"/>
                </a:cubicBezTo>
                <a:cubicBezTo>
                  <a:pt x="68" y="182"/>
                  <a:pt x="84" y="183"/>
                  <a:pt x="84" y="171"/>
                </a:cubicBezTo>
                <a:cubicBezTo>
                  <a:pt x="84" y="155"/>
                  <a:pt x="84" y="155"/>
                  <a:pt x="84" y="155"/>
                </a:cubicBezTo>
                <a:cubicBezTo>
                  <a:pt x="109" y="155"/>
                  <a:pt x="109" y="155"/>
                  <a:pt x="109" y="155"/>
                </a:cubicBezTo>
                <a:cubicBezTo>
                  <a:pt x="109" y="110"/>
                  <a:pt x="109" y="110"/>
                  <a:pt x="109" y="110"/>
                </a:cubicBezTo>
                <a:close/>
                <a:moveTo>
                  <a:pt x="84" y="104"/>
                </a:moveTo>
                <a:cubicBezTo>
                  <a:pt x="84" y="110"/>
                  <a:pt x="84" y="110"/>
                  <a:pt x="84" y="110"/>
                </a:cubicBezTo>
                <a:cubicBezTo>
                  <a:pt x="84" y="110"/>
                  <a:pt x="84" y="110"/>
                  <a:pt x="84" y="110"/>
                </a:cubicBezTo>
                <a:cubicBezTo>
                  <a:pt x="84" y="60"/>
                  <a:pt x="84" y="60"/>
                  <a:pt x="84" y="60"/>
                </a:cubicBezTo>
                <a:cubicBezTo>
                  <a:pt x="87" y="60"/>
                  <a:pt x="87" y="60"/>
                  <a:pt x="87" y="60"/>
                </a:cubicBezTo>
                <a:cubicBezTo>
                  <a:pt x="88" y="101"/>
                  <a:pt x="88" y="101"/>
                  <a:pt x="88" y="101"/>
                </a:cubicBezTo>
                <a:cubicBezTo>
                  <a:pt x="88" y="101"/>
                  <a:pt x="88" y="101"/>
                  <a:pt x="88" y="101"/>
                </a:cubicBezTo>
                <a:cubicBezTo>
                  <a:pt x="86" y="101"/>
                  <a:pt x="84" y="102"/>
                  <a:pt x="84" y="104"/>
                </a:cubicBezTo>
                <a:close/>
                <a:moveTo>
                  <a:pt x="100" y="110"/>
                </a:moveTo>
                <a:cubicBezTo>
                  <a:pt x="88" y="110"/>
                  <a:pt x="88" y="110"/>
                  <a:pt x="88" y="110"/>
                </a:cubicBezTo>
                <a:cubicBezTo>
                  <a:pt x="88" y="104"/>
                  <a:pt x="88" y="104"/>
                  <a:pt x="88" y="104"/>
                </a:cubicBezTo>
                <a:cubicBezTo>
                  <a:pt x="89" y="104"/>
                  <a:pt x="89" y="104"/>
                  <a:pt x="89" y="104"/>
                </a:cubicBezTo>
                <a:cubicBezTo>
                  <a:pt x="91" y="108"/>
                  <a:pt x="96" y="108"/>
                  <a:pt x="99" y="104"/>
                </a:cubicBezTo>
                <a:cubicBezTo>
                  <a:pt x="100" y="104"/>
                  <a:pt x="100" y="104"/>
                  <a:pt x="100" y="104"/>
                </a:cubicBezTo>
                <a:cubicBezTo>
                  <a:pt x="100" y="110"/>
                  <a:pt x="100" y="110"/>
                  <a:pt x="100" y="1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3" name="Oval 151"/>
          <p:cNvSpPr>
            <a:spLocks noChangeArrowheads="1"/>
          </p:cNvSpPr>
          <p:nvPr/>
        </p:nvSpPr>
        <p:spPr bwMode="auto">
          <a:xfrm>
            <a:off x="6970713" y="3101975"/>
            <a:ext cx="66675" cy="6508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4" name="Line 152"/>
          <p:cNvSpPr>
            <a:spLocks noChangeShapeType="1"/>
          </p:cNvSpPr>
          <p:nvPr/>
        </p:nvSpPr>
        <p:spPr bwMode="auto">
          <a:xfrm>
            <a:off x="7002463" y="31353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5" name="Line 153"/>
          <p:cNvSpPr>
            <a:spLocks noChangeShapeType="1"/>
          </p:cNvSpPr>
          <p:nvPr/>
        </p:nvSpPr>
        <p:spPr bwMode="auto">
          <a:xfrm>
            <a:off x="7002463" y="31353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6" name="Freeform 154"/>
          <p:cNvSpPr/>
          <p:nvPr/>
        </p:nvSpPr>
        <p:spPr bwMode="auto">
          <a:xfrm>
            <a:off x="6843713" y="3175000"/>
            <a:ext cx="238125" cy="334963"/>
          </a:xfrm>
          <a:custGeom>
            <a:avLst/>
            <a:gdLst>
              <a:gd name="T0" fmla="*/ 52 w 105"/>
              <a:gd name="T1" fmla="*/ 23 h 147"/>
              <a:gd name="T2" fmla="*/ 52 w 105"/>
              <a:gd name="T3" fmla="*/ 135 h 147"/>
              <a:gd name="T4" fmla="*/ 68 w 105"/>
              <a:gd name="T5" fmla="*/ 135 h 147"/>
              <a:gd name="T6" fmla="*/ 69 w 105"/>
              <a:gd name="T7" fmla="*/ 70 h 147"/>
              <a:gd name="T8" fmla="*/ 72 w 105"/>
              <a:gd name="T9" fmla="*/ 70 h 147"/>
              <a:gd name="T10" fmla="*/ 73 w 105"/>
              <a:gd name="T11" fmla="*/ 135 h 147"/>
              <a:gd name="T12" fmla="*/ 89 w 105"/>
              <a:gd name="T13" fmla="*/ 135 h 147"/>
              <a:gd name="T14" fmla="*/ 89 w 105"/>
              <a:gd name="T15" fmla="*/ 23 h 147"/>
              <a:gd name="T16" fmla="*/ 92 w 105"/>
              <a:gd name="T17" fmla="*/ 23 h 147"/>
              <a:gd name="T18" fmla="*/ 93 w 105"/>
              <a:gd name="T19" fmla="*/ 64 h 147"/>
              <a:gd name="T20" fmla="*/ 105 w 105"/>
              <a:gd name="T21" fmla="*/ 64 h 147"/>
              <a:gd name="T22" fmla="*/ 105 w 105"/>
              <a:gd name="T23" fmla="*/ 19 h 147"/>
              <a:gd name="T24" fmla="*/ 86 w 105"/>
              <a:gd name="T25" fmla="*/ 0 h 147"/>
              <a:gd name="T26" fmla="*/ 70 w 105"/>
              <a:gd name="T27" fmla="*/ 0 h 147"/>
              <a:gd name="T28" fmla="*/ 60 w 105"/>
              <a:gd name="T29" fmla="*/ 0 h 147"/>
              <a:gd name="T30" fmla="*/ 43 w 105"/>
              <a:gd name="T31" fmla="*/ 8 h 147"/>
              <a:gd name="T32" fmla="*/ 32 w 105"/>
              <a:gd name="T33" fmla="*/ 28 h 147"/>
              <a:gd name="T34" fmla="*/ 9 w 105"/>
              <a:gd name="T35" fmla="*/ 28 h 147"/>
              <a:gd name="T36" fmla="*/ 9 w 105"/>
              <a:gd name="T37" fmla="*/ 41 h 147"/>
              <a:gd name="T38" fmla="*/ 35 w 105"/>
              <a:gd name="T39" fmla="*/ 41 h 147"/>
              <a:gd name="T40" fmla="*/ 41 w 105"/>
              <a:gd name="T41" fmla="*/ 38 h 147"/>
              <a:gd name="T42" fmla="*/ 52 w 105"/>
              <a:gd name="T4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47">
                <a:moveTo>
                  <a:pt x="52" y="23"/>
                </a:moveTo>
                <a:cubicBezTo>
                  <a:pt x="52" y="135"/>
                  <a:pt x="52" y="135"/>
                  <a:pt x="52" y="135"/>
                </a:cubicBezTo>
                <a:cubicBezTo>
                  <a:pt x="52" y="147"/>
                  <a:pt x="68" y="146"/>
                  <a:pt x="68" y="135"/>
                </a:cubicBezTo>
                <a:cubicBezTo>
                  <a:pt x="69" y="70"/>
                  <a:pt x="69" y="70"/>
                  <a:pt x="69" y="70"/>
                </a:cubicBezTo>
                <a:cubicBezTo>
                  <a:pt x="72" y="70"/>
                  <a:pt x="72" y="70"/>
                  <a:pt x="72" y="70"/>
                </a:cubicBezTo>
                <a:cubicBezTo>
                  <a:pt x="73" y="135"/>
                  <a:pt x="73" y="135"/>
                  <a:pt x="73" y="135"/>
                </a:cubicBezTo>
                <a:cubicBezTo>
                  <a:pt x="73" y="146"/>
                  <a:pt x="89" y="147"/>
                  <a:pt x="89" y="135"/>
                </a:cubicBezTo>
                <a:cubicBezTo>
                  <a:pt x="89" y="23"/>
                  <a:pt x="89" y="23"/>
                  <a:pt x="89" y="23"/>
                </a:cubicBezTo>
                <a:cubicBezTo>
                  <a:pt x="92" y="23"/>
                  <a:pt x="92" y="23"/>
                  <a:pt x="92" y="23"/>
                </a:cubicBezTo>
                <a:cubicBezTo>
                  <a:pt x="93" y="64"/>
                  <a:pt x="93" y="64"/>
                  <a:pt x="93" y="64"/>
                </a:cubicBezTo>
                <a:cubicBezTo>
                  <a:pt x="93" y="73"/>
                  <a:pt x="105" y="73"/>
                  <a:pt x="105" y="64"/>
                </a:cubicBezTo>
                <a:cubicBezTo>
                  <a:pt x="105" y="19"/>
                  <a:pt x="105" y="19"/>
                  <a:pt x="105" y="19"/>
                </a:cubicBezTo>
                <a:cubicBezTo>
                  <a:pt x="105" y="4"/>
                  <a:pt x="100" y="0"/>
                  <a:pt x="86" y="0"/>
                </a:cubicBezTo>
                <a:cubicBezTo>
                  <a:pt x="70" y="0"/>
                  <a:pt x="70" y="0"/>
                  <a:pt x="70" y="0"/>
                </a:cubicBezTo>
                <a:cubicBezTo>
                  <a:pt x="60" y="0"/>
                  <a:pt x="60" y="0"/>
                  <a:pt x="60" y="0"/>
                </a:cubicBezTo>
                <a:cubicBezTo>
                  <a:pt x="50" y="0"/>
                  <a:pt x="47" y="3"/>
                  <a:pt x="43" y="8"/>
                </a:cubicBezTo>
                <a:cubicBezTo>
                  <a:pt x="32" y="28"/>
                  <a:pt x="32" y="28"/>
                  <a:pt x="32" y="28"/>
                </a:cubicBezTo>
                <a:cubicBezTo>
                  <a:pt x="9" y="28"/>
                  <a:pt x="9" y="28"/>
                  <a:pt x="9" y="28"/>
                </a:cubicBezTo>
                <a:cubicBezTo>
                  <a:pt x="0" y="28"/>
                  <a:pt x="0" y="41"/>
                  <a:pt x="9" y="41"/>
                </a:cubicBezTo>
                <a:cubicBezTo>
                  <a:pt x="35" y="41"/>
                  <a:pt x="35" y="41"/>
                  <a:pt x="35" y="41"/>
                </a:cubicBezTo>
                <a:cubicBezTo>
                  <a:pt x="37" y="41"/>
                  <a:pt x="40" y="40"/>
                  <a:pt x="41" y="38"/>
                </a:cubicBezTo>
                <a:lnTo>
                  <a:pt x="52" y="2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7" name="Rectangle 155"/>
          <p:cNvSpPr>
            <a:spLocks noChangeArrowheads="1"/>
          </p:cNvSpPr>
          <p:nvPr/>
        </p:nvSpPr>
        <p:spPr bwMode="auto">
          <a:xfrm>
            <a:off x="6840538" y="3359150"/>
            <a:ext cx="20637" cy="254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8" name="Line 156"/>
          <p:cNvSpPr>
            <a:spLocks noChangeShapeType="1"/>
          </p:cNvSpPr>
          <p:nvPr/>
        </p:nvSpPr>
        <p:spPr bwMode="auto">
          <a:xfrm>
            <a:off x="6853238" y="33702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9" name="Line 157"/>
          <p:cNvSpPr>
            <a:spLocks noChangeShapeType="1"/>
          </p:cNvSpPr>
          <p:nvPr/>
        </p:nvSpPr>
        <p:spPr bwMode="auto">
          <a:xfrm>
            <a:off x="6853238" y="33702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0" name="Freeform 158"/>
          <p:cNvSpPr/>
          <p:nvPr/>
        </p:nvSpPr>
        <p:spPr bwMode="auto">
          <a:xfrm>
            <a:off x="6853238" y="3325813"/>
            <a:ext cx="31750" cy="31750"/>
          </a:xfrm>
          <a:custGeom>
            <a:avLst/>
            <a:gdLst>
              <a:gd name="T0" fmla="*/ 10 w 20"/>
              <a:gd name="T1" fmla="*/ 0 h 20"/>
              <a:gd name="T2" fmla="*/ 20 w 20"/>
              <a:gd name="T3" fmla="*/ 10 h 20"/>
              <a:gd name="T4" fmla="*/ 11 w 20"/>
              <a:gd name="T5" fmla="*/ 20 h 20"/>
              <a:gd name="T6" fmla="*/ 0 w 20"/>
              <a:gd name="T7" fmla="*/ 8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1" y="20"/>
                </a:lnTo>
                <a:lnTo>
                  <a:pt x="0" y="8"/>
                </a:lnTo>
                <a:lnTo>
                  <a:pt x="1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1" name="Line 159"/>
          <p:cNvSpPr>
            <a:spLocks noChangeShapeType="1"/>
          </p:cNvSpPr>
          <p:nvPr/>
        </p:nvSpPr>
        <p:spPr bwMode="auto">
          <a:xfrm>
            <a:off x="6869113" y="3341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2" name="Line 160"/>
          <p:cNvSpPr>
            <a:spLocks noChangeShapeType="1"/>
          </p:cNvSpPr>
          <p:nvPr/>
        </p:nvSpPr>
        <p:spPr bwMode="auto">
          <a:xfrm>
            <a:off x="6869113" y="3341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3" name="Freeform 161"/>
          <p:cNvSpPr/>
          <p:nvPr/>
        </p:nvSpPr>
        <p:spPr bwMode="auto">
          <a:xfrm>
            <a:off x="6838950" y="3292475"/>
            <a:ext cx="31750" cy="30163"/>
          </a:xfrm>
          <a:custGeom>
            <a:avLst/>
            <a:gdLst>
              <a:gd name="T0" fmla="*/ 6 w 20"/>
              <a:gd name="T1" fmla="*/ 0 h 19"/>
              <a:gd name="T2" fmla="*/ 20 w 20"/>
              <a:gd name="T3" fmla="*/ 8 h 19"/>
              <a:gd name="T4" fmla="*/ 13 w 20"/>
              <a:gd name="T5" fmla="*/ 19 h 19"/>
              <a:gd name="T6" fmla="*/ 0 w 20"/>
              <a:gd name="T7" fmla="*/ 10 h 19"/>
              <a:gd name="T8" fmla="*/ 6 w 20"/>
              <a:gd name="T9" fmla="*/ 0 h 19"/>
            </a:gdLst>
            <a:ahLst/>
            <a:cxnLst>
              <a:cxn ang="0">
                <a:pos x="T0" y="T1"/>
              </a:cxn>
              <a:cxn ang="0">
                <a:pos x="T2" y="T3"/>
              </a:cxn>
              <a:cxn ang="0">
                <a:pos x="T4" y="T5"/>
              </a:cxn>
              <a:cxn ang="0">
                <a:pos x="T6" y="T7"/>
              </a:cxn>
              <a:cxn ang="0">
                <a:pos x="T8" y="T9"/>
              </a:cxn>
            </a:cxnLst>
            <a:rect l="0" t="0" r="r" b="b"/>
            <a:pathLst>
              <a:path w="20" h="19">
                <a:moveTo>
                  <a:pt x="6" y="0"/>
                </a:moveTo>
                <a:lnTo>
                  <a:pt x="20" y="8"/>
                </a:lnTo>
                <a:lnTo>
                  <a:pt x="13" y="19"/>
                </a:lnTo>
                <a:lnTo>
                  <a:pt x="0" y="10"/>
                </a:lnTo>
                <a:lnTo>
                  <a:pt x="6"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4" name="Line 162"/>
          <p:cNvSpPr>
            <a:spLocks noChangeShapeType="1"/>
          </p:cNvSpPr>
          <p:nvPr/>
        </p:nvSpPr>
        <p:spPr bwMode="auto">
          <a:xfrm>
            <a:off x="6854825" y="33067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5" name="Line 163"/>
          <p:cNvSpPr>
            <a:spLocks noChangeShapeType="1"/>
          </p:cNvSpPr>
          <p:nvPr/>
        </p:nvSpPr>
        <p:spPr bwMode="auto">
          <a:xfrm>
            <a:off x="6854825" y="33067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6" name="Freeform 164"/>
          <p:cNvSpPr/>
          <p:nvPr/>
        </p:nvSpPr>
        <p:spPr bwMode="auto">
          <a:xfrm>
            <a:off x="6786563" y="3332163"/>
            <a:ext cx="146050" cy="171450"/>
          </a:xfrm>
          <a:custGeom>
            <a:avLst/>
            <a:gdLst>
              <a:gd name="T0" fmla="*/ 72 w 92"/>
              <a:gd name="T1" fmla="*/ 108 h 108"/>
              <a:gd name="T2" fmla="*/ 92 w 92"/>
              <a:gd name="T3" fmla="*/ 0 h 108"/>
              <a:gd name="T4" fmla="*/ 77 w 92"/>
              <a:gd name="T5" fmla="*/ 0 h 108"/>
              <a:gd name="T6" fmla="*/ 59 w 92"/>
              <a:gd name="T7" fmla="*/ 92 h 108"/>
              <a:gd name="T8" fmla="*/ 33 w 92"/>
              <a:gd name="T9" fmla="*/ 92 h 108"/>
              <a:gd name="T10" fmla="*/ 16 w 92"/>
              <a:gd name="T11" fmla="*/ 0 h 108"/>
              <a:gd name="T12" fmla="*/ 0 w 92"/>
              <a:gd name="T13" fmla="*/ 0 h 108"/>
              <a:gd name="T14" fmla="*/ 20 w 92"/>
              <a:gd name="T15" fmla="*/ 108 h 108"/>
              <a:gd name="T16" fmla="*/ 72 w 9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08">
                <a:moveTo>
                  <a:pt x="72" y="108"/>
                </a:moveTo>
                <a:lnTo>
                  <a:pt x="92" y="0"/>
                </a:lnTo>
                <a:lnTo>
                  <a:pt x="77" y="0"/>
                </a:lnTo>
                <a:lnTo>
                  <a:pt x="59" y="92"/>
                </a:lnTo>
                <a:lnTo>
                  <a:pt x="33" y="92"/>
                </a:lnTo>
                <a:lnTo>
                  <a:pt x="16" y="0"/>
                </a:lnTo>
                <a:lnTo>
                  <a:pt x="0" y="0"/>
                </a:lnTo>
                <a:lnTo>
                  <a:pt x="20" y="108"/>
                </a:lnTo>
                <a:lnTo>
                  <a:pt x="72" y="10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7" name="Freeform 165"/>
          <p:cNvSpPr/>
          <p:nvPr/>
        </p:nvSpPr>
        <p:spPr bwMode="auto">
          <a:xfrm>
            <a:off x="7437438" y="3105150"/>
            <a:ext cx="341312" cy="184150"/>
          </a:xfrm>
          <a:custGeom>
            <a:avLst/>
            <a:gdLst>
              <a:gd name="T0" fmla="*/ 142 w 150"/>
              <a:gd name="T1" fmla="*/ 61 h 80"/>
              <a:gd name="T2" fmla="*/ 135 w 150"/>
              <a:gd name="T3" fmla="*/ 61 h 80"/>
              <a:gd name="T4" fmla="*/ 84 w 150"/>
              <a:gd name="T5" fmla="*/ 11 h 80"/>
              <a:gd name="T6" fmla="*/ 84 w 150"/>
              <a:gd name="T7" fmla="*/ 8 h 80"/>
              <a:gd name="T8" fmla="*/ 76 w 150"/>
              <a:gd name="T9" fmla="*/ 0 h 80"/>
              <a:gd name="T10" fmla="*/ 73 w 150"/>
              <a:gd name="T11" fmla="*/ 0 h 80"/>
              <a:gd name="T12" fmla="*/ 65 w 150"/>
              <a:gd name="T13" fmla="*/ 8 h 80"/>
              <a:gd name="T14" fmla="*/ 65 w 150"/>
              <a:gd name="T15" fmla="*/ 11 h 80"/>
              <a:gd name="T16" fmla="*/ 15 w 150"/>
              <a:gd name="T17" fmla="*/ 61 h 80"/>
              <a:gd name="T18" fmla="*/ 8 w 150"/>
              <a:gd name="T19" fmla="*/ 61 h 80"/>
              <a:gd name="T20" fmla="*/ 0 w 150"/>
              <a:gd name="T21" fmla="*/ 70 h 80"/>
              <a:gd name="T22" fmla="*/ 0 w 150"/>
              <a:gd name="T23" fmla="*/ 72 h 80"/>
              <a:gd name="T24" fmla="*/ 8 w 150"/>
              <a:gd name="T25" fmla="*/ 80 h 80"/>
              <a:gd name="T26" fmla="*/ 142 w 150"/>
              <a:gd name="T27" fmla="*/ 80 h 80"/>
              <a:gd name="T28" fmla="*/ 150 w 150"/>
              <a:gd name="T29" fmla="*/ 72 h 80"/>
              <a:gd name="T30" fmla="*/ 150 w 150"/>
              <a:gd name="T31" fmla="*/ 70 h 80"/>
              <a:gd name="T32" fmla="*/ 142 w 150"/>
              <a:gd name="T33"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0" h="80">
                <a:moveTo>
                  <a:pt x="142" y="61"/>
                </a:moveTo>
                <a:cubicBezTo>
                  <a:pt x="135" y="61"/>
                  <a:pt x="135" y="61"/>
                  <a:pt x="135" y="61"/>
                </a:cubicBezTo>
                <a:cubicBezTo>
                  <a:pt x="130" y="36"/>
                  <a:pt x="110" y="15"/>
                  <a:pt x="84" y="11"/>
                </a:cubicBezTo>
                <a:cubicBezTo>
                  <a:pt x="84" y="8"/>
                  <a:pt x="84" y="8"/>
                  <a:pt x="84" y="8"/>
                </a:cubicBezTo>
                <a:cubicBezTo>
                  <a:pt x="84" y="4"/>
                  <a:pt x="80" y="0"/>
                  <a:pt x="76" y="0"/>
                </a:cubicBezTo>
                <a:cubicBezTo>
                  <a:pt x="73" y="0"/>
                  <a:pt x="73" y="0"/>
                  <a:pt x="73" y="0"/>
                </a:cubicBezTo>
                <a:cubicBezTo>
                  <a:pt x="69" y="0"/>
                  <a:pt x="65" y="4"/>
                  <a:pt x="65" y="8"/>
                </a:cubicBezTo>
                <a:cubicBezTo>
                  <a:pt x="65" y="11"/>
                  <a:pt x="65" y="11"/>
                  <a:pt x="65" y="11"/>
                </a:cubicBezTo>
                <a:cubicBezTo>
                  <a:pt x="39" y="15"/>
                  <a:pt x="19" y="36"/>
                  <a:pt x="15" y="61"/>
                </a:cubicBezTo>
                <a:cubicBezTo>
                  <a:pt x="8" y="61"/>
                  <a:pt x="8" y="61"/>
                  <a:pt x="8" y="61"/>
                </a:cubicBezTo>
                <a:cubicBezTo>
                  <a:pt x="3" y="61"/>
                  <a:pt x="0" y="65"/>
                  <a:pt x="0" y="70"/>
                </a:cubicBezTo>
                <a:cubicBezTo>
                  <a:pt x="0" y="72"/>
                  <a:pt x="0" y="72"/>
                  <a:pt x="0" y="72"/>
                </a:cubicBezTo>
                <a:cubicBezTo>
                  <a:pt x="0" y="77"/>
                  <a:pt x="3" y="80"/>
                  <a:pt x="8" y="80"/>
                </a:cubicBezTo>
                <a:cubicBezTo>
                  <a:pt x="142" y="80"/>
                  <a:pt x="142" y="80"/>
                  <a:pt x="142" y="80"/>
                </a:cubicBezTo>
                <a:cubicBezTo>
                  <a:pt x="147" y="80"/>
                  <a:pt x="150" y="77"/>
                  <a:pt x="150" y="72"/>
                </a:cubicBezTo>
                <a:cubicBezTo>
                  <a:pt x="150" y="70"/>
                  <a:pt x="150" y="70"/>
                  <a:pt x="150" y="70"/>
                </a:cubicBezTo>
                <a:cubicBezTo>
                  <a:pt x="150" y="65"/>
                  <a:pt x="147" y="61"/>
                  <a:pt x="142" y="6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8" name="Freeform 166"/>
          <p:cNvSpPr/>
          <p:nvPr/>
        </p:nvSpPr>
        <p:spPr bwMode="auto">
          <a:xfrm>
            <a:off x="7480300"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2"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9" name="Freeform 167"/>
          <p:cNvSpPr/>
          <p:nvPr/>
        </p:nvSpPr>
        <p:spPr bwMode="auto">
          <a:xfrm>
            <a:off x="7521575"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0" name="Freeform 168"/>
          <p:cNvSpPr/>
          <p:nvPr/>
        </p:nvSpPr>
        <p:spPr bwMode="auto">
          <a:xfrm>
            <a:off x="7562850" y="3302000"/>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1" name="Freeform 169"/>
          <p:cNvSpPr/>
          <p:nvPr/>
        </p:nvSpPr>
        <p:spPr bwMode="auto">
          <a:xfrm>
            <a:off x="7600950" y="3302000"/>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2" name="Freeform 170"/>
          <p:cNvSpPr/>
          <p:nvPr/>
        </p:nvSpPr>
        <p:spPr bwMode="auto">
          <a:xfrm>
            <a:off x="7642225"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3" name="Freeform 171"/>
          <p:cNvSpPr/>
          <p:nvPr/>
        </p:nvSpPr>
        <p:spPr bwMode="auto">
          <a:xfrm>
            <a:off x="7683500" y="3302000"/>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4" name="Freeform 172"/>
          <p:cNvSpPr/>
          <p:nvPr/>
        </p:nvSpPr>
        <p:spPr bwMode="auto">
          <a:xfrm>
            <a:off x="7721600" y="3302000"/>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5" name="Freeform 173"/>
          <p:cNvSpPr/>
          <p:nvPr/>
        </p:nvSpPr>
        <p:spPr bwMode="auto">
          <a:xfrm>
            <a:off x="7480300"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6" name="Freeform 174"/>
          <p:cNvSpPr/>
          <p:nvPr/>
        </p:nvSpPr>
        <p:spPr bwMode="auto">
          <a:xfrm>
            <a:off x="7521575"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7" name="Freeform 175"/>
          <p:cNvSpPr/>
          <p:nvPr/>
        </p:nvSpPr>
        <p:spPr bwMode="auto">
          <a:xfrm>
            <a:off x="7562850" y="3349625"/>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8" name="Freeform 176"/>
          <p:cNvSpPr/>
          <p:nvPr/>
        </p:nvSpPr>
        <p:spPr bwMode="auto">
          <a:xfrm>
            <a:off x="7600950" y="3349625"/>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9" name="Freeform 177"/>
          <p:cNvSpPr/>
          <p:nvPr/>
        </p:nvSpPr>
        <p:spPr bwMode="auto">
          <a:xfrm>
            <a:off x="7642225"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0" name="Freeform 178"/>
          <p:cNvSpPr/>
          <p:nvPr/>
        </p:nvSpPr>
        <p:spPr bwMode="auto">
          <a:xfrm>
            <a:off x="7683500" y="3349625"/>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1" name="Freeform 179"/>
          <p:cNvSpPr/>
          <p:nvPr/>
        </p:nvSpPr>
        <p:spPr bwMode="auto">
          <a:xfrm>
            <a:off x="7721600" y="3349625"/>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2" name="Freeform 180"/>
          <p:cNvSpPr/>
          <p:nvPr/>
        </p:nvSpPr>
        <p:spPr bwMode="auto">
          <a:xfrm>
            <a:off x="7480300"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3" name="Freeform 181"/>
          <p:cNvSpPr/>
          <p:nvPr/>
        </p:nvSpPr>
        <p:spPr bwMode="auto">
          <a:xfrm>
            <a:off x="7521575"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4" name="Freeform 182"/>
          <p:cNvSpPr/>
          <p:nvPr/>
        </p:nvSpPr>
        <p:spPr bwMode="auto">
          <a:xfrm>
            <a:off x="7562850" y="3398838"/>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5" name="Freeform 183"/>
          <p:cNvSpPr/>
          <p:nvPr/>
        </p:nvSpPr>
        <p:spPr bwMode="auto">
          <a:xfrm>
            <a:off x="7600950" y="3398838"/>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6" name="Freeform 184"/>
          <p:cNvSpPr/>
          <p:nvPr/>
        </p:nvSpPr>
        <p:spPr bwMode="auto">
          <a:xfrm>
            <a:off x="7642225"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7" name="Freeform 185"/>
          <p:cNvSpPr/>
          <p:nvPr/>
        </p:nvSpPr>
        <p:spPr bwMode="auto">
          <a:xfrm>
            <a:off x="7683500" y="3398838"/>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8" name="Freeform 186"/>
          <p:cNvSpPr/>
          <p:nvPr/>
        </p:nvSpPr>
        <p:spPr bwMode="auto">
          <a:xfrm>
            <a:off x="7721600" y="3398838"/>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9" name="Freeform 187"/>
          <p:cNvSpPr/>
          <p:nvPr/>
        </p:nvSpPr>
        <p:spPr bwMode="auto">
          <a:xfrm>
            <a:off x="7480300"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0" name="Freeform 188"/>
          <p:cNvSpPr/>
          <p:nvPr/>
        </p:nvSpPr>
        <p:spPr bwMode="auto">
          <a:xfrm>
            <a:off x="7521575"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1" name="Freeform 189"/>
          <p:cNvSpPr/>
          <p:nvPr/>
        </p:nvSpPr>
        <p:spPr bwMode="auto">
          <a:xfrm>
            <a:off x="7562850" y="3446463"/>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2" name="Freeform 190"/>
          <p:cNvSpPr/>
          <p:nvPr/>
        </p:nvSpPr>
        <p:spPr bwMode="auto">
          <a:xfrm>
            <a:off x="7600950" y="3446463"/>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3" name="Freeform 191"/>
          <p:cNvSpPr/>
          <p:nvPr/>
        </p:nvSpPr>
        <p:spPr bwMode="auto">
          <a:xfrm>
            <a:off x="7642225"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4" name="Freeform 192"/>
          <p:cNvSpPr/>
          <p:nvPr/>
        </p:nvSpPr>
        <p:spPr bwMode="auto">
          <a:xfrm>
            <a:off x="7683500" y="3446463"/>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5" name="Freeform 193"/>
          <p:cNvSpPr/>
          <p:nvPr/>
        </p:nvSpPr>
        <p:spPr bwMode="auto">
          <a:xfrm>
            <a:off x="7721600" y="3446463"/>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6" name="Rectangle 194"/>
          <p:cNvSpPr>
            <a:spLocks noChangeArrowheads="1"/>
          </p:cNvSpPr>
          <p:nvPr/>
        </p:nvSpPr>
        <p:spPr bwMode="auto">
          <a:xfrm>
            <a:off x="8035925" y="3379788"/>
            <a:ext cx="344488" cy="555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7" name="Rectangle 195"/>
          <p:cNvSpPr>
            <a:spLocks noChangeArrowheads="1"/>
          </p:cNvSpPr>
          <p:nvPr/>
        </p:nvSpPr>
        <p:spPr bwMode="auto">
          <a:xfrm>
            <a:off x="8388350" y="3379788"/>
            <a:ext cx="19050" cy="555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8" name="Rectangle 196"/>
          <p:cNvSpPr>
            <a:spLocks noChangeArrowheads="1"/>
          </p:cNvSpPr>
          <p:nvPr/>
        </p:nvSpPr>
        <p:spPr bwMode="auto">
          <a:xfrm>
            <a:off x="8418513" y="3379788"/>
            <a:ext cx="17462" cy="555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9" name="Freeform 197"/>
          <p:cNvSpPr/>
          <p:nvPr/>
        </p:nvSpPr>
        <p:spPr bwMode="auto">
          <a:xfrm>
            <a:off x="8215313" y="3151188"/>
            <a:ext cx="192087" cy="219075"/>
          </a:xfrm>
          <a:custGeom>
            <a:avLst/>
            <a:gdLst>
              <a:gd name="T0" fmla="*/ 84 w 84"/>
              <a:gd name="T1" fmla="*/ 96 h 96"/>
              <a:gd name="T2" fmla="*/ 84 w 84"/>
              <a:gd name="T3" fmla="*/ 85 h 96"/>
              <a:gd name="T4" fmla="*/ 83 w 84"/>
              <a:gd name="T5" fmla="*/ 77 h 96"/>
              <a:gd name="T6" fmla="*/ 75 w 84"/>
              <a:gd name="T7" fmla="*/ 68 h 96"/>
              <a:gd name="T8" fmla="*/ 63 w 84"/>
              <a:gd name="T9" fmla="*/ 65 h 96"/>
              <a:gd name="T10" fmla="*/ 52 w 84"/>
              <a:gd name="T11" fmla="*/ 65 h 96"/>
              <a:gd name="T12" fmla="*/ 41 w 84"/>
              <a:gd name="T13" fmla="*/ 65 h 96"/>
              <a:gd name="T14" fmla="*/ 33 w 84"/>
              <a:gd name="T15" fmla="*/ 61 h 96"/>
              <a:gd name="T16" fmla="*/ 30 w 84"/>
              <a:gd name="T17" fmla="*/ 53 h 96"/>
              <a:gd name="T18" fmla="*/ 32 w 84"/>
              <a:gd name="T19" fmla="*/ 47 h 96"/>
              <a:gd name="T20" fmla="*/ 32 w 84"/>
              <a:gd name="T21" fmla="*/ 42 h 96"/>
              <a:gd name="T22" fmla="*/ 28 w 84"/>
              <a:gd name="T23" fmla="*/ 41 h 96"/>
              <a:gd name="T24" fmla="*/ 27 w 84"/>
              <a:gd name="T25" fmla="*/ 41 h 96"/>
              <a:gd name="T26" fmla="*/ 13 w 84"/>
              <a:gd name="T27" fmla="*/ 35 h 96"/>
              <a:gd name="T28" fmla="*/ 8 w 84"/>
              <a:gd name="T29" fmla="*/ 24 h 96"/>
              <a:gd name="T30" fmla="*/ 12 w 84"/>
              <a:gd name="T31" fmla="*/ 13 h 96"/>
              <a:gd name="T32" fmla="*/ 16 w 84"/>
              <a:gd name="T33" fmla="*/ 10 h 96"/>
              <a:gd name="T34" fmla="*/ 24 w 84"/>
              <a:gd name="T35" fmla="*/ 8 h 96"/>
              <a:gd name="T36" fmla="*/ 28 w 84"/>
              <a:gd name="T37" fmla="*/ 4 h 96"/>
              <a:gd name="T38" fmla="*/ 24 w 84"/>
              <a:gd name="T39" fmla="*/ 0 h 96"/>
              <a:gd name="T40" fmla="*/ 13 w 84"/>
              <a:gd name="T41" fmla="*/ 2 h 96"/>
              <a:gd name="T42" fmla="*/ 3 w 84"/>
              <a:gd name="T43" fmla="*/ 12 h 96"/>
              <a:gd name="T44" fmla="*/ 0 w 84"/>
              <a:gd name="T45" fmla="*/ 24 h 96"/>
              <a:gd name="T46" fmla="*/ 7 w 84"/>
              <a:gd name="T47" fmla="*/ 41 h 96"/>
              <a:gd name="T48" fmla="*/ 23 w 84"/>
              <a:gd name="T49" fmla="*/ 48 h 96"/>
              <a:gd name="T50" fmla="*/ 22 w 84"/>
              <a:gd name="T51" fmla="*/ 53 h 96"/>
              <a:gd name="T52" fmla="*/ 27 w 84"/>
              <a:gd name="T53" fmla="*/ 67 h 96"/>
              <a:gd name="T54" fmla="*/ 41 w 84"/>
              <a:gd name="T55" fmla="*/ 73 h 96"/>
              <a:gd name="T56" fmla="*/ 63 w 84"/>
              <a:gd name="T57" fmla="*/ 73 h 96"/>
              <a:gd name="T58" fmla="*/ 73 w 84"/>
              <a:gd name="T59" fmla="*/ 76 h 96"/>
              <a:gd name="T60" fmla="*/ 75 w 84"/>
              <a:gd name="T61" fmla="*/ 80 h 96"/>
              <a:gd name="T62" fmla="*/ 76 w 84"/>
              <a:gd name="T63" fmla="*/ 85 h 96"/>
              <a:gd name="T64" fmla="*/ 76 w 84"/>
              <a:gd name="T65" fmla="*/ 96 h 96"/>
              <a:gd name="T66" fmla="*/ 76 w 84"/>
              <a:gd name="T67" fmla="*/ 96 h 96"/>
              <a:gd name="T68" fmla="*/ 84 w 84"/>
              <a:gd name="T69" fmla="*/ 96 h 96"/>
              <a:gd name="T70" fmla="*/ 84 w 84"/>
              <a:gd name="T7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4" h="96">
                <a:moveTo>
                  <a:pt x="84" y="96"/>
                </a:moveTo>
                <a:cubicBezTo>
                  <a:pt x="84" y="85"/>
                  <a:pt x="84" y="85"/>
                  <a:pt x="84" y="85"/>
                </a:cubicBezTo>
                <a:cubicBezTo>
                  <a:pt x="84" y="82"/>
                  <a:pt x="84" y="79"/>
                  <a:pt x="83" y="77"/>
                </a:cubicBezTo>
                <a:cubicBezTo>
                  <a:pt x="81" y="73"/>
                  <a:pt x="79" y="70"/>
                  <a:pt x="75" y="68"/>
                </a:cubicBezTo>
                <a:cubicBezTo>
                  <a:pt x="72" y="66"/>
                  <a:pt x="67" y="65"/>
                  <a:pt x="63" y="65"/>
                </a:cubicBezTo>
                <a:cubicBezTo>
                  <a:pt x="63" y="65"/>
                  <a:pt x="57" y="65"/>
                  <a:pt x="52" y="65"/>
                </a:cubicBezTo>
                <a:cubicBezTo>
                  <a:pt x="46" y="65"/>
                  <a:pt x="41" y="65"/>
                  <a:pt x="41" y="65"/>
                </a:cubicBezTo>
                <a:cubicBezTo>
                  <a:pt x="37" y="65"/>
                  <a:pt x="35" y="64"/>
                  <a:pt x="33" y="61"/>
                </a:cubicBezTo>
                <a:cubicBezTo>
                  <a:pt x="31" y="59"/>
                  <a:pt x="30" y="56"/>
                  <a:pt x="30" y="53"/>
                </a:cubicBezTo>
                <a:cubicBezTo>
                  <a:pt x="30" y="51"/>
                  <a:pt x="31" y="48"/>
                  <a:pt x="32" y="47"/>
                </a:cubicBezTo>
                <a:cubicBezTo>
                  <a:pt x="33" y="45"/>
                  <a:pt x="33" y="44"/>
                  <a:pt x="32" y="42"/>
                </a:cubicBezTo>
                <a:cubicBezTo>
                  <a:pt x="31" y="41"/>
                  <a:pt x="30" y="40"/>
                  <a:pt x="28" y="41"/>
                </a:cubicBezTo>
                <a:cubicBezTo>
                  <a:pt x="28" y="41"/>
                  <a:pt x="27" y="41"/>
                  <a:pt x="27" y="41"/>
                </a:cubicBezTo>
                <a:cubicBezTo>
                  <a:pt x="20" y="41"/>
                  <a:pt x="16" y="38"/>
                  <a:pt x="13" y="35"/>
                </a:cubicBezTo>
                <a:cubicBezTo>
                  <a:pt x="10" y="32"/>
                  <a:pt x="8" y="28"/>
                  <a:pt x="8" y="24"/>
                </a:cubicBezTo>
                <a:cubicBezTo>
                  <a:pt x="8" y="21"/>
                  <a:pt x="10" y="16"/>
                  <a:pt x="12" y="13"/>
                </a:cubicBezTo>
                <a:cubicBezTo>
                  <a:pt x="13" y="12"/>
                  <a:pt x="14" y="10"/>
                  <a:pt x="16" y="10"/>
                </a:cubicBezTo>
                <a:cubicBezTo>
                  <a:pt x="18" y="9"/>
                  <a:pt x="20" y="8"/>
                  <a:pt x="24" y="8"/>
                </a:cubicBezTo>
                <a:cubicBezTo>
                  <a:pt x="26" y="8"/>
                  <a:pt x="28" y="6"/>
                  <a:pt x="28" y="4"/>
                </a:cubicBezTo>
                <a:cubicBezTo>
                  <a:pt x="28" y="2"/>
                  <a:pt x="26" y="0"/>
                  <a:pt x="24" y="0"/>
                </a:cubicBezTo>
                <a:cubicBezTo>
                  <a:pt x="19" y="0"/>
                  <a:pt x="16" y="1"/>
                  <a:pt x="13" y="2"/>
                </a:cubicBezTo>
                <a:cubicBezTo>
                  <a:pt x="8" y="5"/>
                  <a:pt x="5" y="8"/>
                  <a:pt x="3" y="12"/>
                </a:cubicBezTo>
                <a:cubicBezTo>
                  <a:pt x="1" y="16"/>
                  <a:pt x="0" y="21"/>
                  <a:pt x="0" y="24"/>
                </a:cubicBezTo>
                <a:cubicBezTo>
                  <a:pt x="0" y="30"/>
                  <a:pt x="3" y="36"/>
                  <a:pt x="7" y="41"/>
                </a:cubicBezTo>
                <a:cubicBezTo>
                  <a:pt x="11" y="45"/>
                  <a:pt x="16" y="48"/>
                  <a:pt x="23" y="48"/>
                </a:cubicBezTo>
                <a:cubicBezTo>
                  <a:pt x="23" y="50"/>
                  <a:pt x="22" y="52"/>
                  <a:pt x="22" y="53"/>
                </a:cubicBezTo>
                <a:cubicBezTo>
                  <a:pt x="22" y="58"/>
                  <a:pt x="24" y="63"/>
                  <a:pt x="27" y="67"/>
                </a:cubicBezTo>
                <a:cubicBezTo>
                  <a:pt x="30" y="70"/>
                  <a:pt x="35" y="73"/>
                  <a:pt x="41" y="73"/>
                </a:cubicBezTo>
                <a:cubicBezTo>
                  <a:pt x="41" y="73"/>
                  <a:pt x="63" y="73"/>
                  <a:pt x="63" y="73"/>
                </a:cubicBezTo>
                <a:cubicBezTo>
                  <a:pt x="68" y="73"/>
                  <a:pt x="71" y="74"/>
                  <a:pt x="73" y="76"/>
                </a:cubicBezTo>
                <a:cubicBezTo>
                  <a:pt x="74" y="77"/>
                  <a:pt x="75" y="78"/>
                  <a:pt x="75" y="80"/>
                </a:cubicBezTo>
                <a:cubicBezTo>
                  <a:pt x="76" y="81"/>
                  <a:pt x="76" y="83"/>
                  <a:pt x="76" y="85"/>
                </a:cubicBezTo>
                <a:cubicBezTo>
                  <a:pt x="76" y="96"/>
                  <a:pt x="76" y="96"/>
                  <a:pt x="76" y="96"/>
                </a:cubicBezTo>
                <a:cubicBezTo>
                  <a:pt x="76" y="96"/>
                  <a:pt x="76" y="96"/>
                  <a:pt x="76" y="96"/>
                </a:cubicBezTo>
                <a:cubicBezTo>
                  <a:pt x="84" y="96"/>
                  <a:pt x="84" y="96"/>
                  <a:pt x="84" y="96"/>
                </a:cubicBezTo>
                <a:cubicBezTo>
                  <a:pt x="84" y="96"/>
                  <a:pt x="84" y="96"/>
                  <a:pt x="84" y="9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0" name="Freeform 198"/>
          <p:cNvSpPr/>
          <p:nvPr/>
        </p:nvSpPr>
        <p:spPr bwMode="auto">
          <a:xfrm>
            <a:off x="8280400" y="3170238"/>
            <a:ext cx="155575" cy="200025"/>
          </a:xfrm>
          <a:custGeom>
            <a:avLst/>
            <a:gdLst>
              <a:gd name="T0" fmla="*/ 69 w 69"/>
              <a:gd name="T1" fmla="*/ 88 h 88"/>
              <a:gd name="T2" fmla="*/ 69 w 69"/>
              <a:gd name="T3" fmla="*/ 73 h 88"/>
              <a:gd name="T4" fmla="*/ 60 w 69"/>
              <a:gd name="T5" fmla="*/ 49 h 88"/>
              <a:gd name="T6" fmla="*/ 35 w 69"/>
              <a:gd name="T7" fmla="*/ 38 h 88"/>
              <a:gd name="T8" fmla="*/ 29 w 69"/>
              <a:gd name="T9" fmla="*/ 38 h 88"/>
              <a:gd name="T10" fmla="*/ 32 w 69"/>
              <a:gd name="T11" fmla="*/ 26 h 88"/>
              <a:gd name="T12" fmla="*/ 24 w 69"/>
              <a:gd name="T13" fmla="*/ 8 h 88"/>
              <a:gd name="T14" fmla="*/ 5 w 69"/>
              <a:gd name="T15" fmla="*/ 0 h 88"/>
              <a:gd name="T16" fmla="*/ 0 w 69"/>
              <a:gd name="T17" fmla="*/ 4 h 88"/>
              <a:gd name="T18" fmla="*/ 5 w 69"/>
              <a:gd name="T19" fmla="*/ 8 h 88"/>
              <a:gd name="T20" fmla="*/ 19 w 69"/>
              <a:gd name="T21" fmla="*/ 13 h 88"/>
              <a:gd name="T22" fmla="*/ 24 w 69"/>
              <a:gd name="T23" fmla="*/ 26 h 88"/>
              <a:gd name="T24" fmla="*/ 19 w 69"/>
              <a:gd name="T25" fmla="*/ 39 h 88"/>
              <a:gd name="T26" fmla="*/ 19 w 69"/>
              <a:gd name="T27" fmla="*/ 44 h 88"/>
              <a:gd name="T28" fmla="*/ 22 w 69"/>
              <a:gd name="T29" fmla="*/ 46 h 88"/>
              <a:gd name="T30" fmla="*/ 35 w 69"/>
              <a:gd name="T31" fmla="*/ 46 h 88"/>
              <a:gd name="T32" fmla="*/ 54 w 69"/>
              <a:gd name="T33" fmla="*/ 54 h 88"/>
              <a:gd name="T34" fmla="*/ 61 w 69"/>
              <a:gd name="T35" fmla="*/ 73 h 88"/>
              <a:gd name="T36" fmla="*/ 61 w 69"/>
              <a:gd name="T37" fmla="*/ 88 h 88"/>
              <a:gd name="T38" fmla="*/ 61 w 69"/>
              <a:gd name="T39" fmla="*/ 88 h 88"/>
              <a:gd name="T40" fmla="*/ 69 w 69"/>
              <a:gd name="T41" fmla="*/ 88 h 88"/>
              <a:gd name="T42" fmla="*/ 69 w 69"/>
              <a:gd name="T4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8">
                <a:moveTo>
                  <a:pt x="69" y="88"/>
                </a:moveTo>
                <a:cubicBezTo>
                  <a:pt x="69" y="73"/>
                  <a:pt x="69" y="73"/>
                  <a:pt x="69" y="73"/>
                </a:cubicBezTo>
                <a:cubicBezTo>
                  <a:pt x="69" y="64"/>
                  <a:pt x="66" y="55"/>
                  <a:pt x="60" y="49"/>
                </a:cubicBezTo>
                <a:cubicBezTo>
                  <a:pt x="54" y="42"/>
                  <a:pt x="45" y="38"/>
                  <a:pt x="35" y="38"/>
                </a:cubicBezTo>
                <a:cubicBezTo>
                  <a:pt x="29" y="38"/>
                  <a:pt x="29" y="38"/>
                  <a:pt x="29" y="38"/>
                </a:cubicBezTo>
                <a:cubicBezTo>
                  <a:pt x="31" y="34"/>
                  <a:pt x="32" y="30"/>
                  <a:pt x="32" y="26"/>
                </a:cubicBezTo>
                <a:cubicBezTo>
                  <a:pt x="32" y="19"/>
                  <a:pt x="29" y="12"/>
                  <a:pt x="24" y="8"/>
                </a:cubicBezTo>
                <a:cubicBezTo>
                  <a:pt x="20" y="3"/>
                  <a:pt x="13" y="0"/>
                  <a:pt x="5" y="0"/>
                </a:cubicBezTo>
                <a:cubicBezTo>
                  <a:pt x="2" y="0"/>
                  <a:pt x="0" y="2"/>
                  <a:pt x="0" y="4"/>
                </a:cubicBezTo>
                <a:cubicBezTo>
                  <a:pt x="0" y="6"/>
                  <a:pt x="2" y="8"/>
                  <a:pt x="5" y="8"/>
                </a:cubicBezTo>
                <a:cubicBezTo>
                  <a:pt x="11" y="8"/>
                  <a:pt x="15" y="10"/>
                  <a:pt x="19" y="13"/>
                </a:cubicBezTo>
                <a:cubicBezTo>
                  <a:pt x="22" y="16"/>
                  <a:pt x="24" y="21"/>
                  <a:pt x="24" y="26"/>
                </a:cubicBezTo>
                <a:cubicBezTo>
                  <a:pt x="24" y="30"/>
                  <a:pt x="22" y="35"/>
                  <a:pt x="19" y="39"/>
                </a:cubicBezTo>
                <a:cubicBezTo>
                  <a:pt x="18" y="41"/>
                  <a:pt x="18" y="42"/>
                  <a:pt x="19" y="44"/>
                </a:cubicBezTo>
                <a:cubicBezTo>
                  <a:pt x="19" y="45"/>
                  <a:pt x="21" y="46"/>
                  <a:pt x="22" y="46"/>
                </a:cubicBezTo>
                <a:cubicBezTo>
                  <a:pt x="35" y="46"/>
                  <a:pt x="35" y="46"/>
                  <a:pt x="35" y="46"/>
                </a:cubicBezTo>
                <a:cubicBezTo>
                  <a:pt x="43" y="46"/>
                  <a:pt x="49" y="49"/>
                  <a:pt x="54" y="54"/>
                </a:cubicBezTo>
                <a:cubicBezTo>
                  <a:pt x="58" y="59"/>
                  <a:pt x="61" y="66"/>
                  <a:pt x="61" y="73"/>
                </a:cubicBezTo>
                <a:cubicBezTo>
                  <a:pt x="61" y="88"/>
                  <a:pt x="61" y="88"/>
                  <a:pt x="61" y="88"/>
                </a:cubicBezTo>
                <a:cubicBezTo>
                  <a:pt x="61" y="88"/>
                  <a:pt x="61" y="88"/>
                  <a:pt x="61" y="88"/>
                </a:cubicBezTo>
                <a:cubicBezTo>
                  <a:pt x="69" y="88"/>
                  <a:pt x="69" y="88"/>
                  <a:pt x="69" y="88"/>
                </a:cubicBezTo>
                <a:cubicBezTo>
                  <a:pt x="69" y="88"/>
                  <a:pt x="69" y="88"/>
                  <a:pt x="69" y="8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3" name="Freeform 202"/>
          <p:cNvSpPr/>
          <p:nvPr/>
        </p:nvSpPr>
        <p:spPr bwMode="auto">
          <a:xfrm>
            <a:off x="1176338" y="1192213"/>
            <a:ext cx="122237" cy="238125"/>
          </a:xfrm>
          <a:custGeom>
            <a:avLst/>
            <a:gdLst>
              <a:gd name="T0" fmla="*/ 35 w 54"/>
              <a:gd name="T1" fmla="*/ 20 h 105"/>
              <a:gd name="T2" fmla="*/ 51 w 54"/>
              <a:gd name="T3" fmla="*/ 41 h 105"/>
              <a:gd name="T4" fmla="*/ 45 w 54"/>
              <a:gd name="T5" fmla="*/ 47 h 105"/>
              <a:gd name="T6" fmla="*/ 34 w 54"/>
              <a:gd name="T7" fmla="*/ 33 h 105"/>
              <a:gd name="T8" fmla="*/ 34 w 54"/>
              <a:gd name="T9" fmla="*/ 96 h 105"/>
              <a:gd name="T10" fmla="*/ 24 w 54"/>
              <a:gd name="T11" fmla="*/ 96 h 105"/>
              <a:gd name="T12" fmla="*/ 24 w 54"/>
              <a:gd name="T13" fmla="*/ 76 h 105"/>
              <a:gd name="T14" fmla="*/ 11 w 54"/>
              <a:gd name="T15" fmla="*/ 84 h 105"/>
              <a:gd name="T16" fmla="*/ 5 w 54"/>
              <a:gd name="T17" fmla="*/ 75 h 105"/>
              <a:gd name="T18" fmla="*/ 19 w 54"/>
              <a:gd name="T19" fmla="*/ 65 h 105"/>
              <a:gd name="T20" fmla="*/ 24 w 54"/>
              <a:gd name="T21" fmla="*/ 58 h 105"/>
              <a:gd name="T22" fmla="*/ 14 w 54"/>
              <a:gd name="T23" fmla="*/ 38 h 105"/>
              <a:gd name="T24" fmla="*/ 14 w 54"/>
              <a:gd name="T25" fmla="*/ 11 h 105"/>
              <a:gd name="T26" fmla="*/ 35 w 54"/>
              <a:gd name="T27" fmla="*/ 12 h 105"/>
              <a:gd name="T28" fmla="*/ 35 w 54"/>
              <a:gd name="T29" fmla="*/ 2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05">
                <a:moveTo>
                  <a:pt x="35" y="20"/>
                </a:moveTo>
                <a:cubicBezTo>
                  <a:pt x="51" y="41"/>
                  <a:pt x="51" y="41"/>
                  <a:pt x="51" y="41"/>
                </a:cubicBezTo>
                <a:cubicBezTo>
                  <a:pt x="54" y="46"/>
                  <a:pt x="49" y="50"/>
                  <a:pt x="45" y="47"/>
                </a:cubicBezTo>
                <a:cubicBezTo>
                  <a:pt x="41" y="43"/>
                  <a:pt x="38" y="37"/>
                  <a:pt x="34" y="33"/>
                </a:cubicBezTo>
                <a:cubicBezTo>
                  <a:pt x="35" y="53"/>
                  <a:pt x="34" y="76"/>
                  <a:pt x="34" y="96"/>
                </a:cubicBezTo>
                <a:cubicBezTo>
                  <a:pt x="34" y="103"/>
                  <a:pt x="24" y="105"/>
                  <a:pt x="24" y="96"/>
                </a:cubicBezTo>
                <a:cubicBezTo>
                  <a:pt x="24" y="89"/>
                  <a:pt x="24" y="82"/>
                  <a:pt x="24" y="76"/>
                </a:cubicBezTo>
                <a:cubicBezTo>
                  <a:pt x="19" y="79"/>
                  <a:pt x="15" y="81"/>
                  <a:pt x="11" y="84"/>
                </a:cubicBezTo>
                <a:cubicBezTo>
                  <a:pt x="7" y="86"/>
                  <a:pt x="0" y="82"/>
                  <a:pt x="5" y="75"/>
                </a:cubicBezTo>
                <a:cubicBezTo>
                  <a:pt x="19" y="65"/>
                  <a:pt x="19" y="65"/>
                  <a:pt x="19" y="65"/>
                </a:cubicBezTo>
                <a:cubicBezTo>
                  <a:pt x="23" y="62"/>
                  <a:pt x="24" y="63"/>
                  <a:pt x="24" y="58"/>
                </a:cubicBezTo>
                <a:cubicBezTo>
                  <a:pt x="18" y="51"/>
                  <a:pt x="14" y="48"/>
                  <a:pt x="14" y="38"/>
                </a:cubicBezTo>
                <a:cubicBezTo>
                  <a:pt x="14" y="29"/>
                  <a:pt x="14" y="20"/>
                  <a:pt x="14" y="11"/>
                </a:cubicBezTo>
                <a:cubicBezTo>
                  <a:pt x="18" y="1"/>
                  <a:pt x="31" y="0"/>
                  <a:pt x="35" y="12"/>
                </a:cubicBezTo>
                <a:lnTo>
                  <a:pt x="35"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4" name="Oval 203"/>
          <p:cNvSpPr>
            <a:spLocks noChangeArrowheads="1"/>
          </p:cNvSpPr>
          <p:nvPr/>
        </p:nvSpPr>
        <p:spPr bwMode="auto">
          <a:xfrm>
            <a:off x="1212850" y="1149350"/>
            <a:ext cx="38100" cy="412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5" name="Freeform 204"/>
          <p:cNvSpPr/>
          <p:nvPr/>
        </p:nvSpPr>
        <p:spPr bwMode="auto">
          <a:xfrm>
            <a:off x="1035050" y="1146175"/>
            <a:ext cx="79375" cy="212725"/>
          </a:xfrm>
          <a:custGeom>
            <a:avLst/>
            <a:gdLst>
              <a:gd name="T0" fmla="*/ 35 w 35"/>
              <a:gd name="T1" fmla="*/ 11 h 94"/>
              <a:gd name="T2" fmla="*/ 35 w 35"/>
              <a:gd name="T3" fmla="*/ 40 h 94"/>
              <a:gd name="T4" fmla="*/ 30 w 35"/>
              <a:gd name="T5" fmla="*/ 48 h 94"/>
              <a:gd name="T6" fmla="*/ 30 w 35"/>
              <a:gd name="T7" fmla="*/ 87 h 94"/>
              <a:gd name="T8" fmla="*/ 22 w 35"/>
              <a:gd name="T9" fmla="*/ 87 h 94"/>
              <a:gd name="T10" fmla="*/ 22 w 35"/>
              <a:gd name="T11" fmla="*/ 53 h 94"/>
              <a:gd name="T12" fmla="*/ 9 w 35"/>
              <a:gd name="T13" fmla="*/ 61 h 94"/>
              <a:gd name="T14" fmla="*/ 9 w 35"/>
              <a:gd name="T15" fmla="*/ 75 h 94"/>
              <a:gd name="T16" fmla="*/ 0 w 35"/>
              <a:gd name="T17" fmla="*/ 76 h 94"/>
              <a:gd name="T18" fmla="*/ 0 w 35"/>
              <a:gd name="T19" fmla="*/ 63 h 94"/>
              <a:gd name="T20" fmla="*/ 3 w 35"/>
              <a:gd name="T21" fmla="*/ 54 h 94"/>
              <a:gd name="T22" fmla="*/ 17 w 35"/>
              <a:gd name="T23" fmla="*/ 45 h 94"/>
              <a:gd name="T24" fmla="*/ 16 w 35"/>
              <a:gd name="T25" fmla="*/ 29 h 94"/>
              <a:gd name="T26" fmla="*/ 5 w 35"/>
              <a:gd name="T27" fmla="*/ 35 h 94"/>
              <a:gd name="T28" fmla="*/ 2 w 35"/>
              <a:gd name="T29" fmla="*/ 30 h 94"/>
              <a:gd name="T30" fmla="*/ 16 w 35"/>
              <a:gd name="T31" fmla="*/ 20 h 94"/>
              <a:gd name="T32" fmla="*/ 17 w 35"/>
              <a:gd name="T33" fmla="*/ 11 h 94"/>
              <a:gd name="T34" fmla="*/ 35 w 35"/>
              <a:gd name="T3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94">
                <a:moveTo>
                  <a:pt x="35" y="11"/>
                </a:moveTo>
                <a:cubicBezTo>
                  <a:pt x="35" y="40"/>
                  <a:pt x="35" y="40"/>
                  <a:pt x="35" y="40"/>
                </a:cubicBezTo>
                <a:cubicBezTo>
                  <a:pt x="35" y="43"/>
                  <a:pt x="34" y="46"/>
                  <a:pt x="30" y="48"/>
                </a:cubicBezTo>
                <a:cubicBezTo>
                  <a:pt x="30" y="87"/>
                  <a:pt x="30" y="87"/>
                  <a:pt x="30" y="87"/>
                </a:cubicBezTo>
                <a:cubicBezTo>
                  <a:pt x="29" y="94"/>
                  <a:pt x="21" y="93"/>
                  <a:pt x="22" y="87"/>
                </a:cubicBezTo>
                <a:cubicBezTo>
                  <a:pt x="22" y="53"/>
                  <a:pt x="22" y="53"/>
                  <a:pt x="22" y="53"/>
                </a:cubicBezTo>
                <a:cubicBezTo>
                  <a:pt x="9" y="61"/>
                  <a:pt x="9" y="61"/>
                  <a:pt x="9" y="61"/>
                </a:cubicBezTo>
                <a:cubicBezTo>
                  <a:pt x="9" y="75"/>
                  <a:pt x="9" y="75"/>
                  <a:pt x="9" y="75"/>
                </a:cubicBezTo>
                <a:cubicBezTo>
                  <a:pt x="6" y="81"/>
                  <a:pt x="2" y="80"/>
                  <a:pt x="0" y="76"/>
                </a:cubicBezTo>
                <a:cubicBezTo>
                  <a:pt x="0" y="63"/>
                  <a:pt x="0" y="63"/>
                  <a:pt x="0" y="63"/>
                </a:cubicBezTo>
                <a:cubicBezTo>
                  <a:pt x="0" y="59"/>
                  <a:pt x="1" y="56"/>
                  <a:pt x="3" y="54"/>
                </a:cubicBezTo>
                <a:cubicBezTo>
                  <a:pt x="17" y="45"/>
                  <a:pt x="17" y="45"/>
                  <a:pt x="17" y="45"/>
                </a:cubicBezTo>
                <a:cubicBezTo>
                  <a:pt x="16" y="29"/>
                  <a:pt x="16" y="29"/>
                  <a:pt x="16" y="29"/>
                </a:cubicBezTo>
                <a:cubicBezTo>
                  <a:pt x="5" y="35"/>
                  <a:pt x="5" y="35"/>
                  <a:pt x="5" y="35"/>
                </a:cubicBezTo>
                <a:cubicBezTo>
                  <a:pt x="1" y="35"/>
                  <a:pt x="0" y="34"/>
                  <a:pt x="2" y="30"/>
                </a:cubicBezTo>
                <a:cubicBezTo>
                  <a:pt x="16" y="20"/>
                  <a:pt x="16" y="20"/>
                  <a:pt x="16" y="20"/>
                </a:cubicBezTo>
                <a:cubicBezTo>
                  <a:pt x="17" y="11"/>
                  <a:pt x="17" y="11"/>
                  <a:pt x="17" y="11"/>
                </a:cubicBezTo>
                <a:cubicBezTo>
                  <a:pt x="17" y="2"/>
                  <a:pt x="32" y="0"/>
                  <a:pt x="35"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6" name="Oval 205"/>
          <p:cNvSpPr>
            <a:spLocks noChangeArrowheads="1"/>
          </p:cNvSpPr>
          <p:nvPr/>
        </p:nvSpPr>
        <p:spPr bwMode="auto">
          <a:xfrm>
            <a:off x="1076325" y="1106488"/>
            <a:ext cx="34925" cy="365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7" name="Freeform 206"/>
          <p:cNvSpPr/>
          <p:nvPr/>
        </p:nvSpPr>
        <p:spPr bwMode="auto">
          <a:xfrm>
            <a:off x="900113" y="1274763"/>
            <a:ext cx="463550" cy="220662"/>
          </a:xfrm>
          <a:custGeom>
            <a:avLst/>
            <a:gdLst>
              <a:gd name="T0" fmla="*/ 0 w 292"/>
              <a:gd name="T1" fmla="*/ 0 h 139"/>
              <a:gd name="T2" fmla="*/ 0 w 292"/>
              <a:gd name="T3" fmla="*/ 23 h 139"/>
              <a:gd name="T4" fmla="*/ 24 w 292"/>
              <a:gd name="T5" fmla="*/ 23 h 139"/>
              <a:gd name="T6" fmla="*/ 24 w 292"/>
              <a:gd name="T7" fmla="*/ 48 h 139"/>
              <a:gd name="T8" fmla="*/ 75 w 292"/>
              <a:gd name="T9" fmla="*/ 48 h 139"/>
              <a:gd name="T10" fmla="*/ 75 w 292"/>
              <a:gd name="T11" fmla="*/ 71 h 139"/>
              <a:gd name="T12" fmla="*/ 128 w 292"/>
              <a:gd name="T13" fmla="*/ 71 h 139"/>
              <a:gd name="T14" fmla="*/ 128 w 292"/>
              <a:gd name="T15" fmla="*/ 94 h 139"/>
              <a:gd name="T16" fmla="*/ 177 w 292"/>
              <a:gd name="T17" fmla="*/ 94 h 139"/>
              <a:gd name="T18" fmla="*/ 177 w 292"/>
              <a:gd name="T19" fmla="*/ 117 h 139"/>
              <a:gd name="T20" fmla="*/ 230 w 292"/>
              <a:gd name="T21" fmla="*/ 117 h 139"/>
              <a:gd name="T22" fmla="*/ 230 w 292"/>
              <a:gd name="T23" fmla="*/ 139 h 139"/>
              <a:gd name="T24" fmla="*/ 292 w 292"/>
              <a:gd name="T25" fmla="*/ 139 h 139"/>
              <a:gd name="T26" fmla="*/ 292 w 292"/>
              <a:gd name="T27" fmla="*/ 117 h 139"/>
              <a:gd name="T28" fmla="*/ 255 w 292"/>
              <a:gd name="T29" fmla="*/ 117 h 139"/>
              <a:gd name="T30" fmla="*/ 255 w 292"/>
              <a:gd name="T31" fmla="*/ 95 h 139"/>
              <a:gd name="T32" fmla="*/ 203 w 292"/>
              <a:gd name="T33" fmla="*/ 95 h 139"/>
              <a:gd name="T34" fmla="*/ 203 w 292"/>
              <a:gd name="T35" fmla="*/ 72 h 139"/>
              <a:gd name="T36" fmla="*/ 152 w 292"/>
              <a:gd name="T37" fmla="*/ 72 h 139"/>
              <a:gd name="T38" fmla="*/ 152 w 292"/>
              <a:gd name="T39" fmla="*/ 50 h 139"/>
              <a:gd name="T40" fmla="*/ 99 w 292"/>
              <a:gd name="T41" fmla="*/ 50 h 139"/>
              <a:gd name="T42" fmla="*/ 99 w 292"/>
              <a:gd name="T43" fmla="*/ 24 h 139"/>
              <a:gd name="T44" fmla="*/ 47 w 292"/>
              <a:gd name="T45" fmla="*/ 24 h 139"/>
              <a:gd name="T46" fmla="*/ 47 w 292"/>
              <a:gd name="T47" fmla="*/ 0 h 139"/>
              <a:gd name="T48" fmla="*/ 0 w 292"/>
              <a:gd name="T4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139">
                <a:moveTo>
                  <a:pt x="0" y="0"/>
                </a:moveTo>
                <a:lnTo>
                  <a:pt x="0" y="23"/>
                </a:lnTo>
                <a:lnTo>
                  <a:pt x="24" y="23"/>
                </a:lnTo>
                <a:lnTo>
                  <a:pt x="24" y="48"/>
                </a:lnTo>
                <a:lnTo>
                  <a:pt x="75" y="48"/>
                </a:lnTo>
                <a:lnTo>
                  <a:pt x="75" y="71"/>
                </a:lnTo>
                <a:lnTo>
                  <a:pt x="128" y="71"/>
                </a:lnTo>
                <a:lnTo>
                  <a:pt x="128" y="94"/>
                </a:lnTo>
                <a:lnTo>
                  <a:pt x="177" y="94"/>
                </a:lnTo>
                <a:lnTo>
                  <a:pt x="177" y="117"/>
                </a:lnTo>
                <a:lnTo>
                  <a:pt x="230" y="117"/>
                </a:lnTo>
                <a:lnTo>
                  <a:pt x="230" y="139"/>
                </a:lnTo>
                <a:lnTo>
                  <a:pt x="292" y="139"/>
                </a:lnTo>
                <a:lnTo>
                  <a:pt x="292" y="117"/>
                </a:lnTo>
                <a:lnTo>
                  <a:pt x="255" y="117"/>
                </a:lnTo>
                <a:lnTo>
                  <a:pt x="255" y="95"/>
                </a:lnTo>
                <a:lnTo>
                  <a:pt x="203" y="95"/>
                </a:lnTo>
                <a:lnTo>
                  <a:pt x="203" y="72"/>
                </a:lnTo>
                <a:lnTo>
                  <a:pt x="152" y="72"/>
                </a:lnTo>
                <a:lnTo>
                  <a:pt x="152" y="50"/>
                </a:lnTo>
                <a:lnTo>
                  <a:pt x="99" y="50"/>
                </a:lnTo>
                <a:lnTo>
                  <a:pt x="99" y="24"/>
                </a:lnTo>
                <a:lnTo>
                  <a:pt x="47" y="24"/>
                </a:lnTo>
                <a:lnTo>
                  <a:pt x="47" y="0"/>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8" name="Freeform 207"/>
          <p:cNvSpPr/>
          <p:nvPr/>
        </p:nvSpPr>
        <p:spPr bwMode="auto">
          <a:xfrm>
            <a:off x="1631950" y="1141413"/>
            <a:ext cx="98425" cy="96837"/>
          </a:xfrm>
          <a:custGeom>
            <a:avLst/>
            <a:gdLst>
              <a:gd name="T0" fmla="*/ 0 w 62"/>
              <a:gd name="T1" fmla="*/ 0 h 61"/>
              <a:gd name="T2" fmla="*/ 62 w 62"/>
              <a:gd name="T3" fmla="*/ 0 h 61"/>
              <a:gd name="T4" fmla="*/ 62 w 62"/>
              <a:gd name="T5" fmla="*/ 61 h 61"/>
              <a:gd name="T6" fmla="*/ 47 w 62"/>
              <a:gd name="T7" fmla="*/ 61 h 61"/>
              <a:gd name="T8" fmla="*/ 47 w 62"/>
              <a:gd name="T9" fmla="*/ 57 h 61"/>
              <a:gd name="T10" fmla="*/ 58 w 62"/>
              <a:gd name="T11" fmla="*/ 57 h 61"/>
              <a:gd name="T12" fmla="*/ 58 w 62"/>
              <a:gd name="T13" fmla="*/ 4 h 61"/>
              <a:gd name="T14" fmla="*/ 6 w 62"/>
              <a:gd name="T15" fmla="*/ 4 h 61"/>
              <a:gd name="T16" fmla="*/ 6 w 62"/>
              <a:gd name="T17" fmla="*/ 57 h 61"/>
              <a:gd name="T18" fmla="*/ 17 w 62"/>
              <a:gd name="T19" fmla="*/ 57 h 61"/>
              <a:gd name="T20" fmla="*/ 17 w 62"/>
              <a:gd name="T21" fmla="*/ 61 h 61"/>
              <a:gd name="T22" fmla="*/ 0 w 62"/>
              <a:gd name="T23" fmla="*/ 61 h 61"/>
              <a:gd name="T24" fmla="*/ 0 w 62"/>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1">
                <a:moveTo>
                  <a:pt x="0" y="0"/>
                </a:moveTo>
                <a:lnTo>
                  <a:pt x="62" y="0"/>
                </a:lnTo>
                <a:lnTo>
                  <a:pt x="62" y="61"/>
                </a:lnTo>
                <a:lnTo>
                  <a:pt x="47" y="61"/>
                </a:lnTo>
                <a:lnTo>
                  <a:pt x="47" y="57"/>
                </a:lnTo>
                <a:lnTo>
                  <a:pt x="58" y="57"/>
                </a:lnTo>
                <a:lnTo>
                  <a:pt x="58" y="4"/>
                </a:lnTo>
                <a:lnTo>
                  <a:pt x="6" y="4"/>
                </a:lnTo>
                <a:lnTo>
                  <a:pt x="6" y="57"/>
                </a:lnTo>
                <a:lnTo>
                  <a:pt x="17" y="57"/>
                </a:lnTo>
                <a:lnTo>
                  <a:pt x="17" y="61"/>
                </a:lnTo>
                <a:lnTo>
                  <a:pt x="0" y="61"/>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09" name="Oval 208"/>
          <p:cNvSpPr>
            <a:spLocks noChangeArrowheads="1"/>
          </p:cNvSpPr>
          <p:nvPr/>
        </p:nvSpPr>
        <p:spPr bwMode="auto">
          <a:xfrm>
            <a:off x="1658938" y="1165225"/>
            <a:ext cx="44450" cy="476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0" name="Freeform 209"/>
          <p:cNvSpPr/>
          <p:nvPr/>
        </p:nvSpPr>
        <p:spPr bwMode="auto">
          <a:xfrm>
            <a:off x="1628775" y="1217613"/>
            <a:ext cx="174625" cy="280987"/>
          </a:xfrm>
          <a:custGeom>
            <a:avLst/>
            <a:gdLst>
              <a:gd name="T0" fmla="*/ 70 w 77"/>
              <a:gd name="T1" fmla="*/ 115 h 124"/>
              <a:gd name="T2" fmla="*/ 70 w 77"/>
              <a:gd name="T3" fmla="*/ 124 h 124"/>
              <a:gd name="T4" fmla="*/ 17 w 77"/>
              <a:gd name="T5" fmla="*/ 124 h 124"/>
              <a:gd name="T6" fmla="*/ 17 w 77"/>
              <a:gd name="T7" fmla="*/ 118 h 124"/>
              <a:gd name="T8" fmla="*/ 0 w 77"/>
              <a:gd name="T9" fmla="*/ 83 h 124"/>
              <a:gd name="T10" fmla="*/ 0 w 77"/>
              <a:gd name="T11" fmla="*/ 82 h 124"/>
              <a:gd name="T12" fmla="*/ 0 w 77"/>
              <a:gd name="T13" fmla="*/ 82 h 124"/>
              <a:gd name="T14" fmla="*/ 0 w 77"/>
              <a:gd name="T15" fmla="*/ 44 h 124"/>
              <a:gd name="T16" fmla="*/ 4 w 77"/>
              <a:gd name="T17" fmla="*/ 42 h 124"/>
              <a:gd name="T18" fmla="*/ 4 w 77"/>
              <a:gd name="T19" fmla="*/ 42 h 124"/>
              <a:gd name="T20" fmla="*/ 13 w 77"/>
              <a:gd name="T21" fmla="*/ 55 h 124"/>
              <a:gd name="T22" fmla="*/ 14 w 77"/>
              <a:gd name="T23" fmla="*/ 79 h 124"/>
              <a:gd name="T24" fmla="*/ 18 w 77"/>
              <a:gd name="T25" fmla="*/ 79 h 124"/>
              <a:gd name="T26" fmla="*/ 17 w 77"/>
              <a:gd name="T27" fmla="*/ 7 h 124"/>
              <a:gd name="T28" fmla="*/ 29 w 77"/>
              <a:gd name="T29" fmla="*/ 7 h 124"/>
              <a:gd name="T30" fmla="*/ 29 w 77"/>
              <a:gd name="T31" fmla="*/ 42 h 124"/>
              <a:gd name="T32" fmla="*/ 33 w 77"/>
              <a:gd name="T33" fmla="*/ 42 h 124"/>
              <a:gd name="T34" fmla="*/ 33 w 77"/>
              <a:gd name="T35" fmla="*/ 39 h 124"/>
              <a:gd name="T36" fmla="*/ 46 w 77"/>
              <a:gd name="T37" fmla="*/ 39 h 124"/>
              <a:gd name="T38" fmla="*/ 46 w 77"/>
              <a:gd name="T39" fmla="*/ 42 h 124"/>
              <a:gd name="T40" fmla="*/ 46 w 77"/>
              <a:gd name="T41" fmla="*/ 47 h 124"/>
              <a:gd name="T42" fmla="*/ 46 w 77"/>
              <a:gd name="T43" fmla="*/ 48 h 124"/>
              <a:gd name="T44" fmla="*/ 48 w 77"/>
              <a:gd name="T45" fmla="*/ 48 h 124"/>
              <a:gd name="T46" fmla="*/ 48 w 77"/>
              <a:gd name="T47" fmla="*/ 46 h 124"/>
              <a:gd name="T48" fmla="*/ 61 w 77"/>
              <a:gd name="T49" fmla="*/ 46 h 124"/>
              <a:gd name="T50" fmla="*/ 61 w 77"/>
              <a:gd name="T51" fmla="*/ 48 h 124"/>
              <a:gd name="T52" fmla="*/ 61 w 77"/>
              <a:gd name="T53" fmla="*/ 48 h 124"/>
              <a:gd name="T54" fmla="*/ 61 w 77"/>
              <a:gd name="T55" fmla="*/ 56 h 124"/>
              <a:gd name="T56" fmla="*/ 64 w 77"/>
              <a:gd name="T57" fmla="*/ 56 h 124"/>
              <a:gd name="T58" fmla="*/ 64 w 77"/>
              <a:gd name="T59" fmla="*/ 52 h 124"/>
              <a:gd name="T60" fmla="*/ 77 w 77"/>
              <a:gd name="T61" fmla="*/ 52 h 124"/>
              <a:gd name="T62" fmla="*/ 77 w 77"/>
              <a:gd name="T63" fmla="*/ 56 h 124"/>
              <a:gd name="T64" fmla="*/ 77 w 77"/>
              <a:gd name="T65" fmla="*/ 56 h 124"/>
              <a:gd name="T66" fmla="*/ 77 w 77"/>
              <a:gd name="T67" fmla="*/ 87 h 124"/>
              <a:gd name="T68" fmla="*/ 77 w 77"/>
              <a:gd name="T69" fmla="*/ 87 h 124"/>
              <a:gd name="T70" fmla="*/ 77 w 77"/>
              <a:gd name="T71" fmla="*/ 102 h 124"/>
              <a:gd name="T72" fmla="*/ 70 w 77"/>
              <a:gd name="T73" fmla="*/ 11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124">
                <a:moveTo>
                  <a:pt x="70" y="115"/>
                </a:moveTo>
                <a:cubicBezTo>
                  <a:pt x="70" y="124"/>
                  <a:pt x="70" y="124"/>
                  <a:pt x="70" y="124"/>
                </a:cubicBezTo>
                <a:cubicBezTo>
                  <a:pt x="17" y="124"/>
                  <a:pt x="17" y="124"/>
                  <a:pt x="17" y="124"/>
                </a:cubicBezTo>
                <a:cubicBezTo>
                  <a:pt x="17" y="118"/>
                  <a:pt x="17" y="118"/>
                  <a:pt x="17" y="118"/>
                </a:cubicBezTo>
                <a:cubicBezTo>
                  <a:pt x="0" y="83"/>
                  <a:pt x="0" y="83"/>
                  <a:pt x="0" y="83"/>
                </a:cubicBezTo>
                <a:cubicBezTo>
                  <a:pt x="0" y="82"/>
                  <a:pt x="0" y="82"/>
                  <a:pt x="0" y="82"/>
                </a:cubicBezTo>
                <a:cubicBezTo>
                  <a:pt x="0" y="82"/>
                  <a:pt x="0" y="82"/>
                  <a:pt x="0" y="82"/>
                </a:cubicBezTo>
                <a:cubicBezTo>
                  <a:pt x="0" y="44"/>
                  <a:pt x="0" y="44"/>
                  <a:pt x="0" y="44"/>
                </a:cubicBezTo>
                <a:cubicBezTo>
                  <a:pt x="1" y="43"/>
                  <a:pt x="2" y="42"/>
                  <a:pt x="4" y="42"/>
                </a:cubicBezTo>
                <a:cubicBezTo>
                  <a:pt x="4" y="42"/>
                  <a:pt x="4" y="42"/>
                  <a:pt x="4" y="42"/>
                </a:cubicBezTo>
                <a:cubicBezTo>
                  <a:pt x="9" y="42"/>
                  <a:pt x="13" y="50"/>
                  <a:pt x="13" y="55"/>
                </a:cubicBezTo>
                <a:cubicBezTo>
                  <a:pt x="14" y="79"/>
                  <a:pt x="14" y="79"/>
                  <a:pt x="14" y="79"/>
                </a:cubicBezTo>
                <a:cubicBezTo>
                  <a:pt x="15" y="81"/>
                  <a:pt x="17" y="81"/>
                  <a:pt x="18" y="79"/>
                </a:cubicBezTo>
                <a:cubicBezTo>
                  <a:pt x="17" y="7"/>
                  <a:pt x="17" y="7"/>
                  <a:pt x="17" y="7"/>
                </a:cubicBezTo>
                <a:cubicBezTo>
                  <a:pt x="20" y="0"/>
                  <a:pt x="27" y="0"/>
                  <a:pt x="29" y="7"/>
                </a:cubicBezTo>
                <a:cubicBezTo>
                  <a:pt x="29" y="42"/>
                  <a:pt x="29" y="42"/>
                  <a:pt x="29" y="42"/>
                </a:cubicBezTo>
                <a:cubicBezTo>
                  <a:pt x="30" y="43"/>
                  <a:pt x="31" y="43"/>
                  <a:pt x="33" y="42"/>
                </a:cubicBezTo>
                <a:cubicBezTo>
                  <a:pt x="33" y="39"/>
                  <a:pt x="33" y="39"/>
                  <a:pt x="33" y="39"/>
                </a:cubicBezTo>
                <a:cubicBezTo>
                  <a:pt x="35" y="33"/>
                  <a:pt x="43" y="32"/>
                  <a:pt x="46" y="39"/>
                </a:cubicBezTo>
                <a:cubicBezTo>
                  <a:pt x="46" y="42"/>
                  <a:pt x="46" y="42"/>
                  <a:pt x="46" y="42"/>
                </a:cubicBezTo>
                <a:cubicBezTo>
                  <a:pt x="46" y="47"/>
                  <a:pt x="46" y="47"/>
                  <a:pt x="46" y="47"/>
                </a:cubicBezTo>
                <a:cubicBezTo>
                  <a:pt x="46" y="48"/>
                  <a:pt x="46" y="48"/>
                  <a:pt x="46" y="48"/>
                </a:cubicBezTo>
                <a:cubicBezTo>
                  <a:pt x="46" y="49"/>
                  <a:pt x="47" y="49"/>
                  <a:pt x="48" y="48"/>
                </a:cubicBezTo>
                <a:cubicBezTo>
                  <a:pt x="48" y="46"/>
                  <a:pt x="48" y="46"/>
                  <a:pt x="48" y="46"/>
                </a:cubicBezTo>
                <a:cubicBezTo>
                  <a:pt x="50" y="40"/>
                  <a:pt x="58" y="39"/>
                  <a:pt x="61" y="46"/>
                </a:cubicBezTo>
                <a:cubicBezTo>
                  <a:pt x="61" y="48"/>
                  <a:pt x="61" y="48"/>
                  <a:pt x="61" y="48"/>
                </a:cubicBezTo>
                <a:cubicBezTo>
                  <a:pt x="61" y="48"/>
                  <a:pt x="61" y="48"/>
                  <a:pt x="61" y="48"/>
                </a:cubicBezTo>
                <a:cubicBezTo>
                  <a:pt x="61" y="56"/>
                  <a:pt x="61" y="56"/>
                  <a:pt x="61" y="56"/>
                </a:cubicBezTo>
                <a:cubicBezTo>
                  <a:pt x="62" y="56"/>
                  <a:pt x="63" y="56"/>
                  <a:pt x="64" y="56"/>
                </a:cubicBezTo>
                <a:cubicBezTo>
                  <a:pt x="64" y="52"/>
                  <a:pt x="64" y="52"/>
                  <a:pt x="64" y="52"/>
                </a:cubicBezTo>
                <a:cubicBezTo>
                  <a:pt x="67" y="46"/>
                  <a:pt x="75" y="46"/>
                  <a:pt x="77" y="52"/>
                </a:cubicBezTo>
                <a:cubicBezTo>
                  <a:pt x="77" y="56"/>
                  <a:pt x="77" y="56"/>
                  <a:pt x="77" y="56"/>
                </a:cubicBezTo>
                <a:cubicBezTo>
                  <a:pt x="77" y="56"/>
                  <a:pt x="77" y="56"/>
                  <a:pt x="77" y="56"/>
                </a:cubicBezTo>
                <a:cubicBezTo>
                  <a:pt x="77" y="87"/>
                  <a:pt x="77" y="87"/>
                  <a:pt x="77" y="87"/>
                </a:cubicBezTo>
                <a:cubicBezTo>
                  <a:pt x="77" y="87"/>
                  <a:pt x="77" y="87"/>
                  <a:pt x="77" y="87"/>
                </a:cubicBezTo>
                <a:cubicBezTo>
                  <a:pt x="77" y="102"/>
                  <a:pt x="77" y="102"/>
                  <a:pt x="77" y="102"/>
                </a:cubicBezTo>
                <a:cubicBezTo>
                  <a:pt x="76" y="108"/>
                  <a:pt x="74" y="111"/>
                  <a:pt x="70" y="1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1" name="Freeform 210"/>
          <p:cNvSpPr/>
          <p:nvPr/>
        </p:nvSpPr>
        <p:spPr bwMode="auto">
          <a:xfrm>
            <a:off x="1917700" y="1154113"/>
            <a:ext cx="65088" cy="109537"/>
          </a:xfrm>
          <a:custGeom>
            <a:avLst/>
            <a:gdLst>
              <a:gd name="T0" fmla="*/ 4 w 29"/>
              <a:gd name="T1" fmla="*/ 0 h 48"/>
              <a:gd name="T2" fmla="*/ 29 w 29"/>
              <a:gd name="T3" fmla="*/ 29 h 48"/>
              <a:gd name="T4" fmla="*/ 29 w 29"/>
              <a:gd name="T5" fmla="*/ 48 h 48"/>
              <a:gd name="T6" fmla="*/ 4 w 29"/>
              <a:gd name="T7" fmla="*/ 0 h 48"/>
            </a:gdLst>
            <a:ahLst/>
            <a:cxnLst>
              <a:cxn ang="0">
                <a:pos x="T0" y="T1"/>
              </a:cxn>
              <a:cxn ang="0">
                <a:pos x="T2" y="T3"/>
              </a:cxn>
              <a:cxn ang="0">
                <a:pos x="T4" y="T5"/>
              </a:cxn>
              <a:cxn ang="0">
                <a:pos x="T6" y="T7"/>
              </a:cxn>
            </a:cxnLst>
            <a:rect l="0" t="0" r="r" b="b"/>
            <a:pathLst>
              <a:path w="29" h="48">
                <a:moveTo>
                  <a:pt x="4" y="0"/>
                </a:moveTo>
                <a:cubicBezTo>
                  <a:pt x="8" y="14"/>
                  <a:pt x="16" y="24"/>
                  <a:pt x="29" y="29"/>
                </a:cubicBezTo>
                <a:cubicBezTo>
                  <a:pt x="29" y="48"/>
                  <a:pt x="29" y="48"/>
                  <a:pt x="29" y="48"/>
                </a:cubicBezTo>
                <a:cubicBezTo>
                  <a:pt x="14" y="41"/>
                  <a:pt x="0" y="27"/>
                  <a:pt x="4"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2" name="Freeform 211"/>
          <p:cNvSpPr/>
          <p:nvPr/>
        </p:nvSpPr>
        <p:spPr bwMode="auto">
          <a:xfrm>
            <a:off x="1857375" y="1238250"/>
            <a:ext cx="128588" cy="133350"/>
          </a:xfrm>
          <a:custGeom>
            <a:avLst/>
            <a:gdLst>
              <a:gd name="T0" fmla="*/ 0 w 57"/>
              <a:gd name="T1" fmla="*/ 0 h 59"/>
              <a:gd name="T2" fmla="*/ 57 w 57"/>
              <a:gd name="T3" fmla="*/ 40 h 59"/>
              <a:gd name="T4" fmla="*/ 57 w 57"/>
              <a:gd name="T5" fmla="*/ 59 h 59"/>
              <a:gd name="T6" fmla="*/ 0 w 57"/>
              <a:gd name="T7" fmla="*/ 0 h 59"/>
            </a:gdLst>
            <a:ahLst/>
            <a:cxnLst>
              <a:cxn ang="0">
                <a:pos x="T0" y="T1"/>
              </a:cxn>
              <a:cxn ang="0">
                <a:pos x="T2" y="T3"/>
              </a:cxn>
              <a:cxn ang="0">
                <a:pos x="T4" y="T5"/>
              </a:cxn>
              <a:cxn ang="0">
                <a:pos x="T6" y="T7"/>
              </a:cxn>
            </a:cxnLst>
            <a:rect l="0" t="0" r="r" b="b"/>
            <a:pathLst>
              <a:path w="57" h="59">
                <a:moveTo>
                  <a:pt x="0" y="0"/>
                </a:moveTo>
                <a:cubicBezTo>
                  <a:pt x="4" y="15"/>
                  <a:pt x="42" y="39"/>
                  <a:pt x="57" y="40"/>
                </a:cubicBezTo>
                <a:cubicBezTo>
                  <a:pt x="57" y="59"/>
                  <a:pt x="57" y="59"/>
                  <a:pt x="57" y="59"/>
                </a:cubicBezTo>
                <a:cubicBezTo>
                  <a:pt x="28" y="56"/>
                  <a:pt x="5" y="30"/>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3" name="Freeform 212"/>
          <p:cNvSpPr/>
          <p:nvPr/>
        </p:nvSpPr>
        <p:spPr bwMode="auto">
          <a:xfrm>
            <a:off x="1857375" y="1397000"/>
            <a:ext cx="128588" cy="76200"/>
          </a:xfrm>
          <a:custGeom>
            <a:avLst/>
            <a:gdLst>
              <a:gd name="T0" fmla="*/ 57 w 57"/>
              <a:gd name="T1" fmla="*/ 13 h 34"/>
              <a:gd name="T2" fmla="*/ 57 w 57"/>
              <a:gd name="T3" fmla="*/ 31 h 34"/>
              <a:gd name="T4" fmla="*/ 0 w 57"/>
              <a:gd name="T5" fmla="*/ 0 h 34"/>
              <a:gd name="T6" fmla="*/ 57 w 57"/>
              <a:gd name="T7" fmla="*/ 13 h 34"/>
            </a:gdLst>
            <a:ahLst/>
            <a:cxnLst>
              <a:cxn ang="0">
                <a:pos x="T0" y="T1"/>
              </a:cxn>
              <a:cxn ang="0">
                <a:pos x="T2" y="T3"/>
              </a:cxn>
              <a:cxn ang="0">
                <a:pos x="T4" y="T5"/>
              </a:cxn>
              <a:cxn ang="0">
                <a:pos x="T6" y="T7"/>
              </a:cxn>
            </a:cxnLst>
            <a:rect l="0" t="0" r="r" b="b"/>
            <a:pathLst>
              <a:path w="57" h="34">
                <a:moveTo>
                  <a:pt x="57" y="13"/>
                </a:moveTo>
                <a:cubicBezTo>
                  <a:pt x="57" y="31"/>
                  <a:pt x="57" y="31"/>
                  <a:pt x="57" y="31"/>
                </a:cubicBezTo>
                <a:cubicBezTo>
                  <a:pt x="41" y="34"/>
                  <a:pt x="11" y="23"/>
                  <a:pt x="0" y="0"/>
                </a:cubicBezTo>
                <a:cubicBezTo>
                  <a:pt x="18" y="10"/>
                  <a:pt x="39" y="19"/>
                  <a:pt x="57" y="1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4" name="Freeform 213"/>
          <p:cNvSpPr/>
          <p:nvPr/>
        </p:nvSpPr>
        <p:spPr bwMode="auto">
          <a:xfrm>
            <a:off x="1838325" y="1163638"/>
            <a:ext cx="139700" cy="127000"/>
          </a:xfrm>
          <a:custGeom>
            <a:avLst/>
            <a:gdLst>
              <a:gd name="T0" fmla="*/ 0 w 62"/>
              <a:gd name="T1" fmla="*/ 0 h 56"/>
              <a:gd name="T2" fmla="*/ 34 w 62"/>
              <a:gd name="T3" fmla="*/ 25 h 56"/>
              <a:gd name="T4" fmla="*/ 62 w 62"/>
              <a:gd name="T5" fmla="*/ 56 h 56"/>
              <a:gd name="T6" fmla="*/ 21 w 62"/>
              <a:gd name="T7" fmla="*/ 32 h 56"/>
              <a:gd name="T8" fmla="*/ 0 w 62"/>
              <a:gd name="T9" fmla="*/ 0 h 56"/>
            </a:gdLst>
            <a:ahLst/>
            <a:cxnLst>
              <a:cxn ang="0">
                <a:pos x="T0" y="T1"/>
              </a:cxn>
              <a:cxn ang="0">
                <a:pos x="T2" y="T3"/>
              </a:cxn>
              <a:cxn ang="0">
                <a:pos x="T4" y="T5"/>
              </a:cxn>
              <a:cxn ang="0">
                <a:pos x="T6" y="T7"/>
              </a:cxn>
              <a:cxn ang="0">
                <a:pos x="T8" y="T9"/>
              </a:cxn>
            </a:cxnLst>
            <a:rect l="0" t="0" r="r" b="b"/>
            <a:pathLst>
              <a:path w="62" h="56">
                <a:moveTo>
                  <a:pt x="0" y="0"/>
                </a:moveTo>
                <a:cubicBezTo>
                  <a:pt x="17" y="1"/>
                  <a:pt x="29" y="8"/>
                  <a:pt x="34" y="25"/>
                </a:cubicBezTo>
                <a:cubicBezTo>
                  <a:pt x="42" y="43"/>
                  <a:pt x="51" y="55"/>
                  <a:pt x="62" y="56"/>
                </a:cubicBezTo>
                <a:cubicBezTo>
                  <a:pt x="43" y="56"/>
                  <a:pt x="29" y="49"/>
                  <a:pt x="21" y="32"/>
                </a:cubicBezTo>
                <a:cubicBezTo>
                  <a:pt x="16" y="15"/>
                  <a:pt x="11" y="6"/>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5" name="Freeform 214"/>
          <p:cNvSpPr/>
          <p:nvPr/>
        </p:nvSpPr>
        <p:spPr bwMode="auto">
          <a:xfrm>
            <a:off x="1825625" y="1338263"/>
            <a:ext cx="155575" cy="79375"/>
          </a:xfrm>
          <a:custGeom>
            <a:avLst/>
            <a:gdLst>
              <a:gd name="T0" fmla="*/ 38 w 69"/>
              <a:gd name="T1" fmla="*/ 11 h 35"/>
              <a:gd name="T2" fmla="*/ 69 w 69"/>
              <a:gd name="T3" fmla="*/ 28 h 35"/>
              <a:gd name="T4" fmla="*/ 28 w 69"/>
              <a:gd name="T5" fmla="*/ 22 h 35"/>
              <a:gd name="T6" fmla="*/ 0 w 69"/>
              <a:gd name="T7" fmla="*/ 7 h 35"/>
              <a:gd name="T8" fmla="*/ 38 w 69"/>
              <a:gd name="T9" fmla="*/ 11 h 35"/>
            </a:gdLst>
            <a:ahLst/>
            <a:cxnLst>
              <a:cxn ang="0">
                <a:pos x="T0" y="T1"/>
              </a:cxn>
              <a:cxn ang="0">
                <a:pos x="T2" y="T3"/>
              </a:cxn>
              <a:cxn ang="0">
                <a:pos x="T4" y="T5"/>
              </a:cxn>
              <a:cxn ang="0">
                <a:pos x="T6" y="T7"/>
              </a:cxn>
              <a:cxn ang="0">
                <a:pos x="T8" y="T9"/>
              </a:cxn>
            </a:cxnLst>
            <a:rect l="0" t="0" r="r" b="b"/>
            <a:pathLst>
              <a:path w="69" h="35">
                <a:moveTo>
                  <a:pt x="38" y="11"/>
                </a:moveTo>
                <a:cubicBezTo>
                  <a:pt x="47" y="22"/>
                  <a:pt x="58" y="27"/>
                  <a:pt x="69" y="28"/>
                </a:cubicBezTo>
                <a:cubicBezTo>
                  <a:pt x="53" y="35"/>
                  <a:pt x="40" y="34"/>
                  <a:pt x="28" y="22"/>
                </a:cubicBezTo>
                <a:cubicBezTo>
                  <a:pt x="21" y="12"/>
                  <a:pt x="13" y="7"/>
                  <a:pt x="0" y="7"/>
                </a:cubicBezTo>
                <a:cubicBezTo>
                  <a:pt x="14" y="0"/>
                  <a:pt x="26" y="0"/>
                  <a:pt x="38"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6" name="Freeform 215"/>
          <p:cNvSpPr>
            <a:spLocks noEditPoints="1"/>
          </p:cNvSpPr>
          <p:nvPr/>
        </p:nvSpPr>
        <p:spPr bwMode="auto">
          <a:xfrm>
            <a:off x="2235200" y="1154113"/>
            <a:ext cx="420688" cy="349250"/>
          </a:xfrm>
          <a:custGeom>
            <a:avLst/>
            <a:gdLst>
              <a:gd name="T0" fmla="*/ 71 w 187"/>
              <a:gd name="T1" fmla="*/ 8 h 154"/>
              <a:gd name="T2" fmla="*/ 187 w 187"/>
              <a:gd name="T3" fmla="*/ 23 h 154"/>
              <a:gd name="T4" fmla="*/ 68 w 187"/>
              <a:gd name="T5" fmla="*/ 70 h 154"/>
              <a:gd name="T6" fmla="*/ 121 w 187"/>
              <a:gd name="T7" fmla="*/ 154 h 154"/>
              <a:gd name="T8" fmla="*/ 1 w 187"/>
              <a:gd name="T9" fmla="*/ 71 h 154"/>
              <a:gd name="T10" fmla="*/ 39 w 187"/>
              <a:gd name="T11" fmla="*/ 23 h 154"/>
              <a:gd name="T12" fmla="*/ 29 w 187"/>
              <a:gd name="T13" fmla="*/ 23 h 154"/>
              <a:gd name="T14" fmla="*/ 30 w 187"/>
              <a:gd name="T15" fmla="*/ 16 h 154"/>
              <a:gd name="T16" fmla="*/ 3 w 187"/>
              <a:gd name="T17" fmla="*/ 0 h 154"/>
              <a:gd name="T18" fmla="*/ 38 w 187"/>
              <a:gd name="T19" fmla="*/ 15 h 154"/>
              <a:gd name="T20" fmla="*/ 37 w 187"/>
              <a:gd name="T21" fmla="*/ 8 h 154"/>
              <a:gd name="T22" fmla="*/ 64 w 187"/>
              <a:gd name="T23" fmla="*/ 16 h 154"/>
              <a:gd name="T24" fmla="*/ 55 w 187"/>
              <a:gd name="T25" fmla="*/ 24 h 154"/>
              <a:gd name="T26" fmla="*/ 56 w 187"/>
              <a:gd name="T27" fmla="*/ 70 h 154"/>
              <a:gd name="T28" fmla="*/ 55 w 187"/>
              <a:gd name="T29" fmla="*/ 24 h 154"/>
              <a:gd name="T30" fmla="*/ 14 w 187"/>
              <a:gd name="T31" fmla="*/ 94 h 154"/>
              <a:gd name="T32" fmla="*/ 24 w 187"/>
              <a:gd name="T33" fmla="*/ 93 h 154"/>
              <a:gd name="T34" fmla="*/ 17 w 187"/>
              <a:gd name="T35" fmla="*/ 89 h 154"/>
              <a:gd name="T36" fmla="*/ 28 w 187"/>
              <a:gd name="T37" fmla="*/ 86 h 154"/>
              <a:gd name="T38" fmla="*/ 35 w 187"/>
              <a:gd name="T39" fmla="*/ 99 h 154"/>
              <a:gd name="T40" fmla="*/ 38 w 187"/>
              <a:gd name="T41" fmla="*/ 96 h 154"/>
              <a:gd name="T42" fmla="*/ 31 w 187"/>
              <a:gd name="T43" fmla="*/ 89 h 154"/>
              <a:gd name="T44" fmla="*/ 54 w 187"/>
              <a:gd name="T45" fmla="*/ 140 h 154"/>
              <a:gd name="T46" fmla="*/ 113 w 187"/>
              <a:gd name="T47" fmla="*/ 140 h 154"/>
              <a:gd name="T48" fmla="*/ 143 w 187"/>
              <a:gd name="T49" fmla="*/ 93 h 154"/>
              <a:gd name="T50" fmla="*/ 150 w 187"/>
              <a:gd name="T51" fmla="*/ 97 h 154"/>
              <a:gd name="T52" fmla="*/ 140 w 187"/>
              <a:gd name="T53" fmla="*/ 100 h 154"/>
              <a:gd name="T54" fmla="*/ 132 w 187"/>
              <a:gd name="T55" fmla="*/ 86 h 154"/>
              <a:gd name="T56" fmla="*/ 128 w 187"/>
              <a:gd name="T57" fmla="*/ 90 h 154"/>
              <a:gd name="T58" fmla="*/ 135 w 187"/>
              <a:gd name="T59" fmla="*/ 96 h 154"/>
              <a:gd name="T60" fmla="*/ 153 w 187"/>
              <a:gd name="T61" fmla="*/ 93 h 154"/>
              <a:gd name="T62" fmla="*/ 9 w 187"/>
              <a:gd name="T63" fmla="*/ 77 h 154"/>
              <a:gd name="T64" fmla="*/ 85 w 187"/>
              <a:gd name="T65" fmla="*/ 99 h 154"/>
              <a:gd name="T66" fmla="*/ 114 w 187"/>
              <a:gd name="T67" fmla="*/ 89 h 154"/>
              <a:gd name="T68" fmla="*/ 110 w 187"/>
              <a:gd name="T69" fmla="*/ 93 h 154"/>
              <a:gd name="T70" fmla="*/ 117 w 187"/>
              <a:gd name="T71" fmla="*/ 99 h 154"/>
              <a:gd name="T72" fmla="*/ 99 w 187"/>
              <a:gd name="T73" fmla="*/ 97 h 154"/>
              <a:gd name="T74" fmla="*/ 92 w 187"/>
              <a:gd name="T75" fmla="*/ 89 h 154"/>
              <a:gd name="T76" fmla="*/ 95 w 187"/>
              <a:gd name="T77" fmla="*/ 86 h 154"/>
              <a:gd name="T78" fmla="*/ 49 w 187"/>
              <a:gd name="T79" fmla="*/ 99 h 154"/>
              <a:gd name="T80" fmla="*/ 78 w 187"/>
              <a:gd name="T81" fmla="*/ 89 h 154"/>
              <a:gd name="T82" fmla="*/ 74 w 187"/>
              <a:gd name="T83" fmla="*/ 93 h 154"/>
              <a:gd name="T84" fmla="*/ 82 w 187"/>
              <a:gd name="T85" fmla="*/ 99 h 154"/>
              <a:gd name="T86" fmla="*/ 63 w 187"/>
              <a:gd name="T87" fmla="*/ 97 h 154"/>
              <a:gd name="T88" fmla="*/ 57 w 187"/>
              <a:gd name="T89" fmla="*/ 89 h 154"/>
              <a:gd name="T90" fmla="*/ 60 w 187"/>
              <a:gd name="T91"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54">
                <a:moveTo>
                  <a:pt x="187" y="0"/>
                </a:moveTo>
                <a:cubicBezTo>
                  <a:pt x="187" y="8"/>
                  <a:pt x="187" y="8"/>
                  <a:pt x="187" y="8"/>
                </a:cubicBezTo>
                <a:cubicBezTo>
                  <a:pt x="71" y="8"/>
                  <a:pt x="71" y="8"/>
                  <a:pt x="71" y="8"/>
                </a:cubicBezTo>
                <a:cubicBezTo>
                  <a:pt x="71" y="11"/>
                  <a:pt x="72" y="13"/>
                  <a:pt x="72" y="16"/>
                </a:cubicBezTo>
                <a:cubicBezTo>
                  <a:pt x="187" y="15"/>
                  <a:pt x="187" y="15"/>
                  <a:pt x="187" y="15"/>
                </a:cubicBezTo>
                <a:cubicBezTo>
                  <a:pt x="187" y="23"/>
                  <a:pt x="187" y="23"/>
                  <a:pt x="187" y="23"/>
                </a:cubicBezTo>
                <a:cubicBezTo>
                  <a:pt x="71" y="24"/>
                  <a:pt x="71" y="24"/>
                  <a:pt x="71" y="24"/>
                </a:cubicBezTo>
                <a:cubicBezTo>
                  <a:pt x="70" y="31"/>
                  <a:pt x="66" y="35"/>
                  <a:pt x="60" y="45"/>
                </a:cubicBezTo>
                <a:cubicBezTo>
                  <a:pt x="57" y="54"/>
                  <a:pt x="56" y="61"/>
                  <a:pt x="68" y="70"/>
                </a:cubicBezTo>
                <a:cubicBezTo>
                  <a:pt x="168" y="70"/>
                  <a:pt x="168" y="70"/>
                  <a:pt x="168" y="70"/>
                </a:cubicBezTo>
                <a:cubicBezTo>
                  <a:pt x="165" y="108"/>
                  <a:pt x="141" y="134"/>
                  <a:pt x="121" y="144"/>
                </a:cubicBezTo>
                <a:cubicBezTo>
                  <a:pt x="121" y="148"/>
                  <a:pt x="121" y="151"/>
                  <a:pt x="121" y="154"/>
                </a:cubicBezTo>
                <a:cubicBezTo>
                  <a:pt x="96" y="154"/>
                  <a:pt x="71" y="154"/>
                  <a:pt x="46" y="154"/>
                </a:cubicBezTo>
                <a:cubicBezTo>
                  <a:pt x="46" y="151"/>
                  <a:pt x="46" y="148"/>
                  <a:pt x="46" y="145"/>
                </a:cubicBezTo>
                <a:cubicBezTo>
                  <a:pt x="2" y="120"/>
                  <a:pt x="0" y="77"/>
                  <a:pt x="1" y="71"/>
                </a:cubicBezTo>
                <a:cubicBezTo>
                  <a:pt x="38" y="71"/>
                  <a:pt x="38" y="71"/>
                  <a:pt x="38" y="71"/>
                </a:cubicBezTo>
                <a:cubicBezTo>
                  <a:pt x="30" y="53"/>
                  <a:pt x="37" y="36"/>
                  <a:pt x="48" y="23"/>
                </a:cubicBezTo>
                <a:cubicBezTo>
                  <a:pt x="45" y="23"/>
                  <a:pt x="41" y="23"/>
                  <a:pt x="39" y="23"/>
                </a:cubicBezTo>
                <a:cubicBezTo>
                  <a:pt x="29" y="35"/>
                  <a:pt x="23" y="47"/>
                  <a:pt x="28" y="62"/>
                </a:cubicBezTo>
                <a:cubicBezTo>
                  <a:pt x="20" y="62"/>
                  <a:pt x="20" y="62"/>
                  <a:pt x="20" y="62"/>
                </a:cubicBezTo>
                <a:cubicBezTo>
                  <a:pt x="16" y="53"/>
                  <a:pt x="18" y="41"/>
                  <a:pt x="29" y="23"/>
                </a:cubicBezTo>
                <a:cubicBezTo>
                  <a:pt x="3" y="23"/>
                  <a:pt x="3" y="23"/>
                  <a:pt x="3" y="23"/>
                </a:cubicBezTo>
                <a:cubicBezTo>
                  <a:pt x="3" y="17"/>
                  <a:pt x="3" y="17"/>
                  <a:pt x="3" y="17"/>
                </a:cubicBezTo>
                <a:cubicBezTo>
                  <a:pt x="30" y="16"/>
                  <a:pt x="30" y="16"/>
                  <a:pt x="30" y="16"/>
                </a:cubicBezTo>
                <a:cubicBezTo>
                  <a:pt x="30" y="13"/>
                  <a:pt x="30" y="11"/>
                  <a:pt x="30" y="8"/>
                </a:cubicBezTo>
                <a:cubicBezTo>
                  <a:pt x="3" y="8"/>
                  <a:pt x="3" y="8"/>
                  <a:pt x="3" y="8"/>
                </a:cubicBezTo>
                <a:cubicBezTo>
                  <a:pt x="3" y="0"/>
                  <a:pt x="3" y="0"/>
                  <a:pt x="3" y="0"/>
                </a:cubicBezTo>
                <a:cubicBezTo>
                  <a:pt x="187" y="0"/>
                  <a:pt x="187" y="0"/>
                  <a:pt x="187" y="0"/>
                </a:cubicBezTo>
                <a:close/>
                <a:moveTo>
                  <a:pt x="37" y="8"/>
                </a:moveTo>
                <a:cubicBezTo>
                  <a:pt x="37" y="8"/>
                  <a:pt x="38" y="15"/>
                  <a:pt x="38" y="15"/>
                </a:cubicBezTo>
                <a:cubicBezTo>
                  <a:pt x="47" y="15"/>
                  <a:pt x="47" y="15"/>
                  <a:pt x="47" y="15"/>
                </a:cubicBezTo>
                <a:cubicBezTo>
                  <a:pt x="46" y="8"/>
                  <a:pt x="46" y="8"/>
                  <a:pt x="46" y="8"/>
                </a:cubicBezTo>
                <a:cubicBezTo>
                  <a:pt x="37" y="8"/>
                  <a:pt x="37" y="8"/>
                  <a:pt x="37" y="8"/>
                </a:cubicBezTo>
                <a:close/>
                <a:moveTo>
                  <a:pt x="54" y="7"/>
                </a:moveTo>
                <a:cubicBezTo>
                  <a:pt x="53" y="8"/>
                  <a:pt x="54" y="16"/>
                  <a:pt x="55" y="16"/>
                </a:cubicBezTo>
                <a:cubicBezTo>
                  <a:pt x="64" y="16"/>
                  <a:pt x="64" y="16"/>
                  <a:pt x="64" y="16"/>
                </a:cubicBezTo>
                <a:cubicBezTo>
                  <a:pt x="64" y="10"/>
                  <a:pt x="63" y="8"/>
                  <a:pt x="62" y="7"/>
                </a:cubicBezTo>
                <a:cubicBezTo>
                  <a:pt x="54" y="7"/>
                  <a:pt x="54" y="7"/>
                  <a:pt x="54" y="7"/>
                </a:cubicBezTo>
                <a:close/>
                <a:moveTo>
                  <a:pt x="55" y="24"/>
                </a:moveTo>
                <a:cubicBezTo>
                  <a:pt x="53" y="29"/>
                  <a:pt x="46" y="36"/>
                  <a:pt x="43" y="43"/>
                </a:cubicBezTo>
                <a:cubicBezTo>
                  <a:pt x="40" y="51"/>
                  <a:pt x="41" y="61"/>
                  <a:pt x="49" y="70"/>
                </a:cubicBezTo>
                <a:cubicBezTo>
                  <a:pt x="51" y="70"/>
                  <a:pt x="54" y="70"/>
                  <a:pt x="56" y="70"/>
                </a:cubicBezTo>
                <a:cubicBezTo>
                  <a:pt x="50" y="62"/>
                  <a:pt x="47" y="51"/>
                  <a:pt x="52" y="42"/>
                </a:cubicBezTo>
                <a:cubicBezTo>
                  <a:pt x="55" y="37"/>
                  <a:pt x="59" y="33"/>
                  <a:pt x="63" y="24"/>
                </a:cubicBezTo>
                <a:cubicBezTo>
                  <a:pt x="61" y="24"/>
                  <a:pt x="57" y="24"/>
                  <a:pt x="55" y="24"/>
                </a:cubicBezTo>
                <a:close/>
                <a:moveTo>
                  <a:pt x="9" y="77"/>
                </a:moveTo>
                <a:cubicBezTo>
                  <a:pt x="9" y="81"/>
                  <a:pt x="10" y="88"/>
                  <a:pt x="12" y="94"/>
                </a:cubicBezTo>
                <a:cubicBezTo>
                  <a:pt x="14" y="94"/>
                  <a:pt x="14" y="94"/>
                  <a:pt x="14" y="94"/>
                </a:cubicBezTo>
                <a:cubicBezTo>
                  <a:pt x="14" y="86"/>
                  <a:pt x="14" y="86"/>
                  <a:pt x="14" y="86"/>
                </a:cubicBezTo>
                <a:cubicBezTo>
                  <a:pt x="24" y="86"/>
                  <a:pt x="24" y="86"/>
                  <a:pt x="24" y="86"/>
                </a:cubicBezTo>
                <a:cubicBezTo>
                  <a:pt x="24" y="93"/>
                  <a:pt x="24" y="93"/>
                  <a:pt x="24" y="93"/>
                </a:cubicBezTo>
                <a:cubicBezTo>
                  <a:pt x="21" y="93"/>
                  <a:pt x="21" y="93"/>
                  <a:pt x="21" y="93"/>
                </a:cubicBezTo>
                <a:cubicBezTo>
                  <a:pt x="21" y="89"/>
                  <a:pt x="21" y="89"/>
                  <a:pt x="21" y="89"/>
                </a:cubicBezTo>
                <a:cubicBezTo>
                  <a:pt x="17" y="89"/>
                  <a:pt x="17" y="89"/>
                  <a:pt x="17" y="89"/>
                </a:cubicBezTo>
                <a:cubicBezTo>
                  <a:pt x="17" y="96"/>
                  <a:pt x="17" y="96"/>
                  <a:pt x="17" y="96"/>
                </a:cubicBezTo>
                <a:cubicBezTo>
                  <a:pt x="28" y="96"/>
                  <a:pt x="28" y="96"/>
                  <a:pt x="28" y="96"/>
                </a:cubicBezTo>
                <a:cubicBezTo>
                  <a:pt x="28" y="86"/>
                  <a:pt x="28" y="86"/>
                  <a:pt x="28" y="86"/>
                </a:cubicBezTo>
                <a:cubicBezTo>
                  <a:pt x="45" y="86"/>
                  <a:pt x="45" y="86"/>
                  <a:pt x="45" y="86"/>
                </a:cubicBezTo>
                <a:cubicBezTo>
                  <a:pt x="45" y="99"/>
                  <a:pt x="45" y="99"/>
                  <a:pt x="45" y="99"/>
                </a:cubicBezTo>
                <a:cubicBezTo>
                  <a:pt x="35" y="99"/>
                  <a:pt x="35" y="99"/>
                  <a:pt x="35" y="99"/>
                </a:cubicBezTo>
                <a:cubicBezTo>
                  <a:pt x="35" y="93"/>
                  <a:pt x="35" y="93"/>
                  <a:pt x="35" y="93"/>
                </a:cubicBezTo>
                <a:cubicBezTo>
                  <a:pt x="38" y="93"/>
                  <a:pt x="38" y="93"/>
                  <a:pt x="38" y="93"/>
                </a:cubicBezTo>
                <a:cubicBezTo>
                  <a:pt x="38" y="96"/>
                  <a:pt x="38" y="96"/>
                  <a:pt x="38" y="96"/>
                </a:cubicBezTo>
                <a:cubicBezTo>
                  <a:pt x="42" y="96"/>
                  <a:pt x="42" y="96"/>
                  <a:pt x="42" y="96"/>
                </a:cubicBezTo>
                <a:cubicBezTo>
                  <a:pt x="42" y="89"/>
                  <a:pt x="42" y="89"/>
                  <a:pt x="42" y="89"/>
                </a:cubicBezTo>
                <a:cubicBezTo>
                  <a:pt x="31" y="89"/>
                  <a:pt x="31" y="89"/>
                  <a:pt x="31" y="89"/>
                </a:cubicBezTo>
                <a:cubicBezTo>
                  <a:pt x="31" y="99"/>
                  <a:pt x="31" y="99"/>
                  <a:pt x="31" y="99"/>
                </a:cubicBezTo>
                <a:cubicBezTo>
                  <a:pt x="16" y="99"/>
                  <a:pt x="16" y="99"/>
                  <a:pt x="16" y="99"/>
                </a:cubicBezTo>
                <a:cubicBezTo>
                  <a:pt x="22" y="117"/>
                  <a:pt x="35" y="131"/>
                  <a:pt x="54" y="140"/>
                </a:cubicBezTo>
                <a:cubicBezTo>
                  <a:pt x="54" y="147"/>
                  <a:pt x="54" y="147"/>
                  <a:pt x="54" y="147"/>
                </a:cubicBezTo>
                <a:cubicBezTo>
                  <a:pt x="113" y="147"/>
                  <a:pt x="113" y="147"/>
                  <a:pt x="113" y="147"/>
                </a:cubicBezTo>
                <a:cubicBezTo>
                  <a:pt x="113" y="140"/>
                  <a:pt x="113" y="140"/>
                  <a:pt x="113" y="140"/>
                </a:cubicBezTo>
                <a:cubicBezTo>
                  <a:pt x="131" y="130"/>
                  <a:pt x="144" y="117"/>
                  <a:pt x="152" y="100"/>
                </a:cubicBezTo>
                <a:cubicBezTo>
                  <a:pt x="143" y="100"/>
                  <a:pt x="143" y="100"/>
                  <a:pt x="143" y="100"/>
                </a:cubicBezTo>
                <a:cubicBezTo>
                  <a:pt x="143" y="93"/>
                  <a:pt x="143" y="93"/>
                  <a:pt x="143" y="93"/>
                </a:cubicBezTo>
                <a:cubicBezTo>
                  <a:pt x="146" y="93"/>
                  <a:pt x="146" y="93"/>
                  <a:pt x="146" y="93"/>
                </a:cubicBezTo>
                <a:cubicBezTo>
                  <a:pt x="146" y="97"/>
                  <a:pt x="146" y="97"/>
                  <a:pt x="146" y="97"/>
                </a:cubicBezTo>
                <a:cubicBezTo>
                  <a:pt x="150" y="97"/>
                  <a:pt x="150" y="97"/>
                  <a:pt x="150" y="97"/>
                </a:cubicBezTo>
                <a:cubicBezTo>
                  <a:pt x="150" y="90"/>
                  <a:pt x="150" y="90"/>
                  <a:pt x="150" y="90"/>
                </a:cubicBezTo>
                <a:cubicBezTo>
                  <a:pt x="140" y="90"/>
                  <a:pt x="140" y="90"/>
                  <a:pt x="140" y="90"/>
                </a:cubicBezTo>
                <a:cubicBezTo>
                  <a:pt x="140" y="100"/>
                  <a:pt x="140" y="100"/>
                  <a:pt x="140" y="100"/>
                </a:cubicBezTo>
                <a:cubicBezTo>
                  <a:pt x="121" y="100"/>
                  <a:pt x="121" y="100"/>
                  <a:pt x="121" y="100"/>
                </a:cubicBezTo>
                <a:cubicBezTo>
                  <a:pt x="121" y="86"/>
                  <a:pt x="121" y="86"/>
                  <a:pt x="121" y="86"/>
                </a:cubicBezTo>
                <a:cubicBezTo>
                  <a:pt x="132" y="86"/>
                  <a:pt x="132" y="86"/>
                  <a:pt x="132" y="86"/>
                </a:cubicBezTo>
                <a:cubicBezTo>
                  <a:pt x="132" y="92"/>
                  <a:pt x="132" y="92"/>
                  <a:pt x="132" y="92"/>
                </a:cubicBezTo>
                <a:cubicBezTo>
                  <a:pt x="129" y="92"/>
                  <a:pt x="129" y="92"/>
                  <a:pt x="129" y="92"/>
                </a:cubicBezTo>
                <a:cubicBezTo>
                  <a:pt x="128" y="90"/>
                  <a:pt x="128" y="90"/>
                  <a:pt x="128" y="90"/>
                </a:cubicBezTo>
                <a:cubicBezTo>
                  <a:pt x="124" y="90"/>
                  <a:pt x="124" y="90"/>
                  <a:pt x="124" y="90"/>
                </a:cubicBezTo>
                <a:cubicBezTo>
                  <a:pt x="124" y="96"/>
                  <a:pt x="124" y="96"/>
                  <a:pt x="124" y="96"/>
                </a:cubicBezTo>
                <a:cubicBezTo>
                  <a:pt x="135" y="96"/>
                  <a:pt x="135" y="96"/>
                  <a:pt x="135" y="96"/>
                </a:cubicBezTo>
                <a:cubicBezTo>
                  <a:pt x="135" y="85"/>
                  <a:pt x="135" y="85"/>
                  <a:pt x="135" y="85"/>
                </a:cubicBezTo>
                <a:cubicBezTo>
                  <a:pt x="153" y="85"/>
                  <a:pt x="153" y="85"/>
                  <a:pt x="153" y="85"/>
                </a:cubicBezTo>
                <a:cubicBezTo>
                  <a:pt x="153" y="93"/>
                  <a:pt x="153" y="93"/>
                  <a:pt x="153" y="93"/>
                </a:cubicBezTo>
                <a:cubicBezTo>
                  <a:pt x="156" y="93"/>
                  <a:pt x="156" y="93"/>
                  <a:pt x="156" y="93"/>
                </a:cubicBezTo>
                <a:cubicBezTo>
                  <a:pt x="158" y="88"/>
                  <a:pt x="160" y="82"/>
                  <a:pt x="160" y="77"/>
                </a:cubicBezTo>
                <a:cubicBezTo>
                  <a:pt x="9" y="77"/>
                  <a:pt x="9" y="77"/>
                  <a:pt x="9" y="77"/>
                </a:cubicBezTo>
                <a:close/>
                <a:moveTo>
                  <a:pt x="95" y="86"/>
                </a:moveTo>
                <a:cubicBezTo>
                  <a:pt x="85" y="86"/>
                  <a:pt x="85" y="86"/>
                  <a:pt x="85" y="86"/>
                </a:cubicBezTo>
                <a:cubicBezTo>
                  <a:pt x="85" y="99"/>
                  <a:pt x="85" y="99"/>
                  <a:pt x="85" y="99"/>
                </a:cubicBezTo>
                <a:cubicBezTo>
                  <a:pt x="102" y="99"/>
                  <a:pt x="102" y="99"/>
                  <a:pt x="102" y="99"/>
                </a:cubicBezTo>
                <a:cubicBezTo>
                  <a:pt x="102" y="89"/>
                  <a:pt x="102" y="89"/>
                  <a:pt x="102" y="89"/>
                </a:cubicBezTo>
                <a:cubicBezTo>
                  <a:pt x="114" y="89"/>
                  <a:pt x="114" y="89"/>
                  <a:pt x="114" y="89"/>
                </a:cubicBezTo>
                <a:cubicBezTo>
                  <a:pt x="114" y="97"/>
                  <a:pt x="114" y="97"/>
                  <a:pt x="114" y="97"/>
                </a:cubicBezTo>
                <a:cubicBezTo>
                  <a:pt x="110" y="97"/>
                  <a:pt x="110" y="97"/>
                  <a:pt x="110" y="97"/>
                </a:cubicBezTo>
                <a:cubicBezTo>
                  <a:pt x="110" y="93"/>
                  <a:pt x="110" y="93"/>
                  <a:pt x="110" y="93"/>
                </a:cubicBezTo>
                <a:cubicBezTo>
                  <a:pt x="107" y="93"/>
                  <a:pt x="107" y="93"/>
                  <a:pt x="107" y="93"/>
                </a:cubicBezTo>
                <a:cubicBezTo>
                  <a:pt x="107" y="99"/>
                  <a:pt x="107" y="99"/>
                  <a:pt x="107" y="99"/>
                </a:cubicBezTo>
                <a:cubicBezTo>
                  <a:pt x="117" y="99"/>
                  <a:pt x="117" y="99"/>
                  <a:pt x="117" y="99"/>
                </a:cubicBezTo>
                <a:cubicBezTo>
                  <a:pt x="117" y="86"/>
                  <a:pt x="117" y="86"/>
                  <a:pt x="117" y="86"/>
                </a:cubicBezTo>
                <a:cubicBezTo>
                  <a:pt x="99" y="86"/>
                  <a:pt x="99" y="86"/>
                  <a:pt x="99" y="86"/>
                </a:cubicBezTo>
                <a:cubicBezTo>
                  <a:pt x="99" y="97"/>
                  <a:pt x="99" y="97"/>
                  <a:pt x="99" y="97"/>
                </a:cubicBezTo>
                <a:cubicBezTo>
                  <a:pt x="88" y="97"/>
                  <a:pt x="88" y="97"/>
                  <a:pt x="88" y="97"/>
                </a:cubicBezTo>
                <a:cubicBezTo>
                  <a:pt x="88" y="89"/>
                  <a:pt x="88" y="89"/>
                  <a:pt x="88" y="89"/>
                </a:cubicBezTo>
                <a:cubicBezTo>
                  <a:pt x="92" y="89"/>
                  <a:pt x="92" y="89"/>
                  <a:pt x="92" y="89"/>
                </a:cubicBezTo>
                <a:cubicBezTo>
                  <a:pt x="92" y="92"/>
                  <a:pt x="92" y="92"/>
                  <a:pt x="92" y="92"/>
                </a:cubicBezTo>
                <a:cubicBezTo>
                  <a:pt x="95" y="92"/>
                  <a:pt x="95" y="92"/>
                  <a:pt x="95" y="92"/>
                </a:cubicBezTo>
                <a:cubicBezTo>
                  <a:pt x="95" y="86"/>
                  <a:pt x="95" y="86"/>
                  <a:pt x="95" y="86"/>
                </a:cubicBezTo>
                <a:close/>
                <a:moveTo>
                  <a:pt x="60" y="86"/>
                </a:moveTo>
                <a:cubicBezTo>
                  <a:pt x="49" y="86"/>
                  <a:pt x="49" y="86"/>
                  <a:pt x="49" y="86"/>
                </a:cubicBezTo>
                <a:cubicBezTo>
                  <a:pt x="49" y="99"/>
                  <a:pt x="49" y="99"/>
                  <a:pt x="49" y="99"/>
                </a:cubicBezTo>
                <a:cubicBezTo>
                  <a:pt x="67" y="99"/>
                  <a:pt x="67" y="99"/>
                  <a:pt x="67" y="99"/>
                </a:cubicBezTo>
                <a:cubicBezTo>
                  <a:pt x="67" y="89"/>
                  <a:pt x="67" y="89"/>
                  <a:pt x="67" y="89"/>
                </a:cubicBezTo>
                <a:cubicBezTo>
                  <a:pt x="78" y="89"/>
                  <a:pt x="78" y="89"/>
                  <a:pt x="78" y="89"/>
                </a:cubicBezTo>
                <a:cubicBezTo>
                  <a:pt x="78" y="97"/>
                  <a:pt x="78" y="97"/>
                  <a:pt x="78" y="97"/>
                </a:cubicBezTo>
                <a:cubicBezTo>
                  <a:pt x="74" y="97"/>
                  <a:pt x="74" y="97"/>
                  <a:pt x="74" y="97"/>
                </a:cubicBezTo>
                <a:cubicBezTo>
                  <a:pt x="74" y="93"/>
                  <a:pt x="74" y="93"/>
                  <a:pt x="74" y="93"/>
                </a:cubicBezTo>
                <a:cubicBezTo>
                  <a:pt x="71" y="93"/>
                  <a:pt x="71" y="93"/>
                  <a:pt x="71" y="93"/>
                </a:cubicBezTo>
                <a:cubicBezTo>
                  <a:pt x="71" y="99"/>
                  <a:pt x="71" y="99"/>
                  <a:pt x="71" y="99"/>
                </a:cubicBezTo>
                <a:cubicBezTo>
                  <a:pt x="82" y="99"/>
                  <a:pt x="82" y="99"/>
                  <a:pt x="82" y="99"/>
                </a:cubicBezTo>
                <a:cubicBezTo>
                  <a:pt x="82" y="86"/>
                  <a:pt x="82" y="86"/>
                  <a:pt x="82" y="86"/>
                </a:cubicBezTo>
                <a:cubicBezTo>
                  <a:pt x="63" y="86"/>
                  <a:pt x="63" y="86"/>
                  <a:pt x="63" y="86"/>
                </a:cubicBezTo>
                <a:cubicBezTo>
                  <a:pt x="63" y="97"/>
                  <a:pt x="63" y="97"/>
                  <a:pt x="63" y="97"/>
                </a:cubicBezTo>
                <a:cubicBezTo>
                  <a:pt x="53" y="97"/>
                  <a:pt x="53" y="97"/>
                  <a:pt x="53" y="97"/>
                </a:cubicBezTo>
                <a:cubicBezTo>
                  <a:pt x="53" y="89"/>
                  <a:pt x="53" y="89"/>
                  <a:pt x="53" y="89"/>
                </a:cubicBezTo>
                <a:cubicBezTo>
                  <a:pt x="57" y="89"/>
                  <a:pt x="57" y="89"/>
                  <a:pt x="57" y="89"/>
                </a:cubicBezTo>
                <a:cubicBezTo>
                  <a:pt x="57" y="92"/>
                  <a:pt x="57" y="92"/>
                  <a:pt x="57" y="92"/>
                </a:cubicBezTo>
                <a:cubicBezTo>
                  <a:pt x="60" y="92"/>
                  <a:pt x="60" y="92"/>
                  <a:pt x="60" y="92"/>
                </a:cubicBezTo>
                <a:lnTo>
                  <a:pt x="60" y="8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7" name="Freeform 216"/>
          <p:cNvSpPr>
            <a:spLocks noEditPoints="1"/>
          </p:cNvSpPr>
          <p:nvPr/>
        </p:nvSpPr>
        <p:spPr bwMode="auto">
          <a:xfrm>
            <a:off x="2990850" y="1206500"/>
            <a:ext cx="136525" cy="174625"/>
          </a:xfrm>
          <a:custGeom>
            <a:avLst/>
            <a:gdLst>
              <a:gd name="T0" fmla="*/ 0 w 60"/>
              <a:gd name="T1" fmla="*/ 12 h 77"/>
              <a:gd name="T2" fmla="*/ 16 w 60"/>
              <a:gd name="T3" fmla="*/ 12 h 77"/>
              <a:gd name="T4" fmla="*/ 16 w 60"/>
              <a:gd name="T5" fmla="*/ 6 h 77"/>
              <a:gd name="T6" fmla="*/ 21 w 60"/>
              <a:gd name="T7" fmla="*/ 0 h 77"/>
              <a:gd name="T8" fmla="*/ 37 w 60"/>
              <a:gd name="T9" fmla="*/ 0 h 77"/>
              <a:gd name="T10" fmla="*/ 42 w 60"/>
              <a:gd name="T11" fmla="*/ 6 h 77"/>
              <a:gd name="T12" fmla="*/ 42 w 60"/>
              <a:gd name="T13" fmla="*/ 12 h 77"/>
              <a:gd name="T14" fmla="*/ 60 w 60"/>
              <a:gd name="T15" fmla="*/ 12 h 77"/>
              <a:gd name="T16" fmla="*/ 60 w 60"/>
              <a:gd name="T17" fmla="*/ 77 h 77"/>
              <a:gd name="T18" fmla="*/ 0 w 60"/>
              <a:gd name="T19" fmla="*/ 77 h 77"/>
              <a:gd name="T20" fmla="*/ 0 w 60"/>
              <a:gd name="T21" fmla="*/ 12 h 77"/>
              <a:gd name="T22" fmla="*/ 21 w 60"/>
              <a:gd name="T23" fmla="*/ 12 h 77"/>
              <a:gd name="T24" fmla="*/ 37 w 60"/>
              <a:gd name="T25" fmla="*/ 12 h 77"/>
              <a:gd name="T26" fmla="*/ 38 w 60"/>
              <a:gd name="T27" fmla="*/ 11 h 77"/>
              <a:gd name="T28" fmla="*/ 38 w 60"/>
              <a:gd name="T29" fmla="*/ 5 h 77"/>
              <a:gd name="T30" fmla="*/ 36 w 60"/>
              <a:gd name="T31" fmla="*/ 4 h 77"/>
              <a:gd name="T32" fmla="*/ 22 w 60"/>
              <a:gd name="T33" fmla="*/ 4 h 77"/>
              <a:gd name="T34" fmla="*/ 21 w 60"/>
              <a:gd name="T35" fmla="*/ 5 h 77"/>
              <a:gd name="T36" fmla="*/ 21 w 60"/>
              <a:gd name="T37" fmla="*/ 11 h 77"/>
              <a:gd name="T38" fmla="*/ 21 w 60"/>
              <a:gd name="T39"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77">
                <a:moveTo>
                  <a:pt x="0" y="12"/>
                </a:moveTo>
                <a:cubicBezTo>
                  <a:pt x="16" y="12"/>
                  <a:pt x="16" y="12"/>
                  <a:pt x="16" y="12"/>
                </a:cubicBezTo>
                <a:cubicBezTo>
                  <a:pt x="16" y="6"/>
                  <a:pt x="16" y="6"/>
                  <a:pt x="16" y="6"/>
                </a:cubicBezTo>
                <a:cubicBezTo>
                  <a:pt x="16" y="2"/>
                  <a:pt x="18" y="0"/>
                  <a:pt x="21" y="0"/>
                </a:cubicBezTo>
                <a:cubicBezTo>
                  <a:pt x="37" y="0"/>
                  <a:pt x="37" y="0"/>
                  <a:pt x="37" y="0"/>
                </a:cubicBezTo>
                <a:cubicBezTo>
                  <a:pt x="40" y="0"/>
                  <a:pt x="42" y="2"/>
                  <a:pt x="42" y="6"/>
                </a:cubicBezTo>
                <a:cubicBezTo>
                  <a:pt x="42" y="12"/>
                  <a:pt x="42" y="12"/>
                  <a:pt x="42" y="12"/>
                </a:cubicBezTo>
                <a:cubicBezTo>
                  <a:pt x="60" y="12"/>
                  <a:pt x="60" y="12"/>
                  <a:pt x="60" y="12"/>
                </a:cubicBezTo>
                <a:cubicBezTo>
                  <a:pt x="60" y="77"/>
                  <a:pt x="60" y="77"/>
                  <a:pt x="60" y="77"/>
                </a:cubicBezTo>
                <a:cubicBezTo>
                  <a:pt x="0" y="77"/>
                  <a:pt x="0" y="77"/>
                  <a:pt x="0" y="77"/>
                </a:cubicBezTo>
                <a:cubicBezTo>
                  <a:pt x="0" y="12"/>
                  <a:pt x="0" y="12"/>
                  <a:pt x="0" y="12"/>
                </a:cubicBezTo>
                <a:close/>
                <a:moveTo>
                  <a:pt x="21" y="12"/>
                </a:moveTo>
                <a:cubicBezTo>
                  <a:pt x="37" y="12"/>
                  <a:pt x="37" y="12"/>
                  <a:pt x="37" y="12"/>
                </a:cubicBezTo>
                <a:cubicBezTo>
                  <a:pt x="38" y="12"/>
                  <a:pt x="38" y="11"/>
                  <a:pt x="38" y="11"/>
                </a:cubicBezTo>
                <a:cubicBezTo>
                  <a:pt x="38" y="5"/>
                  <a:pt x="38" y="5"/>
                  <a:pt x="38" y="5"/>
                </a:cubicBezTo>
                <a:cubicBezTo>
                  <a:pt x="38" y="5"/>
                  <a:pt x="37" y="4"/>
                  <a:pt x="36" y="4"/>
                </a:cubicBezTo>
                <a:cubicBezTo>
                  <a:pt x="22" y="4"/>
                  <a:pt x="22" y="4"/>
                  <a:pt x="22" y="4"/>
                </a:cubicBezTo>
                <a:cubicBezTo>
                  <a:pt x="21" y="4"/>
                  <a:pt x="21" y="5"/>
                  <a:pt x="21" y="5"/>
                </a:cubicBezTo>
                <a:cubicBezTo>
                  <a:pt x="21" y="11"/>
                  <a:pt x="21" y="11"/>
                  <a:pt x="21" y="11"/>
                </a:cubicBezTo>
                <a:cubicBezTo>
                  <a:pt x="21" y="11"/>
                  <a:pt x="21" y="12"/>
                  <a:pt x="21"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8" name="Freeform 217"/>
          <p:cNvSpPr>
            <a:spLocks noEditPoints="1"/>
          </p:cNvSpPr>
          <p:nvPr/>
        </p:nvSpPr>
        <p:spPr bwMode="auto">
          <a:xfrm>
            <a:off x="2935288" y="1231900"/>
            <a:ext cx="246062" cy="149225"/>
          </a:xfrm>
          <a:custGeom>
            <a:avLst/>
            <a:gdLst>
              <a:gd name="T0" fmla="*/ 13 w 109"/>
              <a:gd name="T1" fmla="*/ 1 h 66"/>
              <a:gd name="T2" fmla="*/ 19 w 109"/>
              <a:gd name="T3" fmla="*/ 1 h 66"/>
              <a:gd name="T4" fmla="*/ 19 w 109"/>
              <a:gd name="T5" fmla="*/ 66 h 66"/>
              <a:gd name="T6" fmla="*/ 14 w 109"/>
              <a:gd name="T7" fmla="*/ 66 h 66"/>
              <a:gd name="T8" fmla="*/ 2 w 109"/>
              <a:gd name="T9" fmla="*/ 54 h 66"/>
              <a:gd name="T10" fmla="*/ 1 w 109"/>
              <a:gd name="T11" fmla="*/ 15 h 66"/>
              <a:gd name="T12" fmla="*/ 13 w 109"/>
              <a:gd name="T13" fmla="*/ 1 h 66"/>
              <a:gd name="T14" fmla="*/ 90 w 109"/>
              <a:gd name="T15" fmla="*/ 1 h 66"/>
              <a:gd name="T16" fmla="*/ 98 w 109"/>
              <a:gd name="T17" fmla="*/ 1 h 66"/>
              <a:gd name="T18" fmla="*/ 109 w 109"/>
              <a:gd name="T19" fmla="*/ 15 h 66"/>
              <a:gd name="T20" fmla="*/ 109 w 109"/>
              <a:gd name="T21" fmla="*/ 54 h 66"/>
              <a:gd name="T22" fmla="*/ 98 w 109"/>
              <a:gd name="T23" fmla="*/ 66 h 66"/>
              <a:gd name="T24" fmla="*/ 90 w 109"/>
              <a:gd name="T25" fmla="*/ 66 h 66"/>
              <a:gd name="T26" fmla="*/ 90 w 109"/>
              <a:gd name="T2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66">
                <a:moveTo>
                  <a:pt x="13" y="1"/>
                </a:moveTo>
                <a:cubicBezTo>
                  <a:pt x="19" y="1"/>
                  <a:pt x="19" y="1"/>
                  <a:pt x="19" y="1"/>
                </a:cubicBezTo>
                <a:cubicBezTo>
                  <a:pt x="19" y="66"/>
                  <a:pt x="19" y="66"/>
                  <a:pt x="19" y="66"/>
                </a:cubicBezTo>
                <a:cubicBezTo>
                  <a:pt x="14" y="66"/>
                  <a:pt x="14" y="66"/>
                  <a:pt x="14" y="66"/>
                </a:cubicBezTo>
                <a:cubicBezTo>
                  <a:pt x="7" y="66"/>
                  <a:pt x="2" y="61"/>
                  <a:pt x="2" y="54"/>
                </a:cubicBezTo>
                <a:cubicBezTo>
                  <a:pt x="1" y="15"/>
                  <a:pt x="1" y="15"/>
                  <a:pt x="1" y="15"/>
                </a:cubicBezTo>
                <a:cubicBezTo>
                  <a:pt x="0" y="7"/>
                  <a:pt x="4" y="0"/>
                  <a:pt x="13" y="1"/>
                </a:cubicBezTo>
                <a:close/>
                <a:moveTo>
                  <a:pt x="90" y="1"/>
                </a:moveTo>
                <a:cubicBezTo>
                  <a:pt x="98" y="1"/>
                  <a:pt x="98" y="1"/>
                  <a:pt x="98" y="1"/>
                </a:cubicBezTo>
                <a:cubicBezTo>
                  <a:pt x="104" y="1"/>
                  <a:pt x="109" y="8"/>
                  <a:pt x="109" y="15"/>
                </a:cubicBezTo>
                <a:cubicBezTo>
                  <a:pt x="109" y="54"/>
                  <a:pt x="109" y="54"/>
                  <a:pt x="109" y="54"/>
                </a:cubicBezTo>
                <a:cubicBezTo>
                  <a:pt x="109" y="61"/>
                  <a:pt x="104" y="66"/>
                  <a:pt x="98" y="66"/>
                </a:cubicBezTo>
                <a:cubicBezTo>
                  <a:pt x="90" y="66"/>
                  <a:pt x="90" y="66"/>
                  <a:pt x="90" y="66"/>
                </a:cubicBezTo>
                <a:lnTo>
                  <a:pt x="9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19" name="Freeform 218"/>
          <p:cNvSpPr/>
          <p:nvPr/>
        </p:nvSpPr>
        <p:spPr bwMode="auto">
          <a:xfrm>
            <a:off x="2936875" y="1176338"/>
            <a:ext cx="333375" cy="233362"/>
          </a:xfrm>
          <a:custGeom>
            <a:avLst/>
            <a:gdLst>
              <a:gd name="T0" fmla="*/ 0 w 148"/>
              <a:gd name="T1" fmla="*/ 96 h 103"/>
              <a:gd name="T2" fmla="*/ 120 w 148"/>
              <a:gd name="T3" fmla="*/ 96 h 103"/>
              <a:gd name="T4" fmla="*/ 120 w 148"/>
              <a:gd name="T5" fmla="*/ 7 h 103"/>
              <a:gd name="T6" fmla="*/ 120 w 148"/>
              <a:gd name="T7" fmla="*/ 7 h 103"/>
              <a:gd name="T8" fmla="*/ 127 w 148"/>
              <a:gd name="T9" fmla="*/ 0 h 103"/>
              <a:gd name="T10" fmla="*/ 127 w 148"/>
              <a:gd name="T11" fmla="*/ 0 h 103"/>
              <a:gd name="T12" fmla="*/ 127 w 148"/>
              <a:gd name="T13" fmla="*/ 0 h 103"/>
              <a:gd name="T14" fmla="*/ 148 w 148"/>
              <a:gd name="T15" fmla="*/ 0 h 103"/>
              <a:gd name="T16" fmla="*/ 148 w 148"/>
              <a:gd name="T17" fmla="*/ 8 h 103"/>
              <a:gd name="T18" fmla="*/ 129 w 148"/>
              <a:gd name="T19" fmla="*/ 8 h 103"/>
              <a:gd name="T20" fmla="*/ 129 w 148"/>
              <a:gd name="T21" fmla="*/ 96 h 103"/>
              <a:gd name="T22" fmla="*/ 129 w 148"/>
              <a:gd name="T23" fmla="*/ 103 h 103"/>
              <a:gd name="T24" fmla="*/ 129 w 148"/>
              <a:gd name="T25" fmla="*/ 103 h 103"/>
              <a:gd name="T26" fmla="*/ 0 w 148"/>
              <a:gd name="T27" fmla="*/ 103 h 103"/>
              <a:gd name="T28" fmla="*/ 0 w 148"/>
              <a:gd name="T29"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03">
                <a:moveTo>
                  <a:pt x="0" y="96"/>
                </a:moveTo>
                <a:cubicBezTo>
                  <a:pt x="120" y="96"/>
                  <a:pt x="120" y="96"/>
                  <a:pt x="120" y="96"/>
                </a:cubicBezTo>
                <a:cubicBezTo>
                  <a:pt x="120" y="7"/>
                  <a:pt x="120" y="7"/>
                  <a:pt x="120" y="7"/>
                </a:cubicBezTo>
                <a:cubicBezTo>
                  <a:pt x="120" y="7"/>
                  <a:pt x="120" y="7"/>
                  <a:pt x="120" y="7"/>
                </a:cubicBezTo>
                <a:cubicBezTo>
                  <a:pt x="120" y="4"/>
                  <a:pt x="123" y="1"/>
                  <a:pt x="127" y="0"/>
                </a:cubicBezTo>
                <a:cubicBezTo>
                  <a:pt x="127" y="0"/>
                  <a:pt x="127" y="0"/>
                  <a:pt x="127" y="0"/>
                </a:cubicBezTo>
                <a:cubicBezTo>
                  <a:pt x="127" y="0"/>
                  <a:pt x="127" y="0"/>
                  <a:pt x="127" y="0"/>
                </a:cubicBezTo>
                <a:cubicBezTo>
                  <a:pt x="148" y="0"/>
                  <a:pt x="148" y="0"/>
                  <a:pt x="148" y="0"/>
                </a:cubicBezTo>
                <a:cubicBezTo>
                  <a:pt x="148" y="8"/>
                  <a:pt x="148" y="8"/>
                  <a:pt x="148" y="8"/>
                </a:cubicBezTo>
                <a:cubicBezTo>
                  <a:pt x="129" y="8"/>
                  <a:pt x="129" y="8"/>
                  <a:pt x="129" y="8"/>
                </a:cubicBezTo>
                <a:cubicBezTo>
                  <a:pt x="129" y="96"/>
                  <a:pt x="129" y="96"/>
                  <a:pt x="129" y="96"/>
                </a:cubicBezTo>
                <a:cubicBezTo>
                  <a:pt x="129" y="103"/>
                  <a:pt x="129" y="103"/>
                  <a:pt x="129" y="103"/>
                </a:cubicBezTo>
                <a:cubicBezTo>
                  <a:pt x="129" y="103"/>
                  <a:pt x="129" y="103"/>
                  <a:pt x="129" y="103"/>
                </a:cubicBezTo>
                <a:cubicBezTo>
                  <a:pt x="0" y="103"/>
                  <a:pt x="0" y="103"/>
                  <a:pt x="0" y="103"/>
                </a:cubicBezTo>
                <a:lnTo>
                  <a:pt x="0"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0" name="Freeform 219"/>
          <p:cNvSpPr>
            <a:spLocks noEditPoints="1"/>
          </p:cNvSpPr>
          <p:nvPr/>
        </p:nvSpPr>
        <p:spPr bwMode="auto">
          <a:xfrm>
            <a:off x="2936875" y="1420813"/>
            <a:ext cx="58738" cy="60325"/>
          </a:xfrm>
          <a:custGeom>
            <a:avLst/>
            <a:gdLst>
              <a:gd name="T0" fmla="*/ 13 w 26"/>
              <a:gd name="T1" fmla="*/ 0 h 26"/>
              <a:gd name="T2" fmla="*/ 26 w 26"/>
              <a:gd name="T3" fmla="*/ 13 h 26"/>
              <a:gd name="T4" fmla="*/ 13 w 26"/>
              <a:gd name="T5" fmla="*/ 26 h 26"/>
              <a:gd name="T6" fmla="*/ 0 w 26"/>
              <a:gd name="T7" fmla="*/ 13 h 26"/>
              <a:gd name="T8" fmla="*/ 13 w 26"/>
              <a:gd name="T9" fmla="*/ 0 h 26"/>
              <a:gd name="T10" fmla="*/ 13 w 26"/>
              <a:gd name="T11" fmla="*/ 6 h 26"/>
              <a:gd name="T12" fmla="*/ 6 w 26"/>
              <a:gd name="T13" fmla="*/ 13 h 26"/>
              <a:gd name="T14" fmla="*/ 13 w 26"/>
              <a:gd name="T15" fmla="*/ 20 h 26"/>
              <a:gd name="T16" fmla="*/ 20 w 26"/>
              <a:gd name="T17" fmla="*/ 13 h 26"/>
              <a:gd name="T18" fmla="*/ 13 w 2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1" name="Freeform 220"/>
          <p:cNvSpPr>
            <a:spLocks noEditPoints="1"/>
          </p:cNvSpPr>
          <p:nvPr/>
        </p:nvSpPr>
        <p:spPr bwMode="auto">
          <a:xfrm>
            <a:off x="3168650" y="1420813"/>
            <a:ext cx="58738" cy="60325"/>
          </a:xfrm>
          <a:custGeom>
            <a:avLst/>
            <a:gdLst>
              <a:gd name="T0" fmla="*/ 13 w 26"/>
              <a:gd name="T1" fmla="*/ 0 h 26"/>
              <a:gd name="T2" fmla="*/ 26 w 26"/>
              <a:gd name="T3" fmla="*/ 13 h 26"/>
              <a:gd name="T4" fmla="*/ 13 w 26"/>
              <a:gd name="T5" fmla="*/ 26 h 26"/>
              <a:gd name="T6" fmla="*/ 0 w 26"/>
              <a:gd name="T7" fmla="*/ 13 h 26"/>
              <a:gd name="T8" fmla="*/ 13 w 26"/>
              <a:gd name="T9" fmla="*/ 0 h 26"/>
              <a:gd name="T10" fmla="*/ 13 w 26"/>
              <a:gd name="T11" fmla="*/ 6 h 26"/>
              <a:gd name="T12" fmla="*/ 6 w 26"/>
              <a:gd name="T13" fmla="*/ 13 h 26"/>
              <a:gd name="T14" fmla="*/ 13 w 26"/>
              <a:gd name="T15" fmla="*/ 20 h 26"/>
              <a:gd name="T16" fmla="*/ 20 w 26"/>
              <a:gd name="T17" fmla="*/ 13 h 26"/>
              <a:gd name="T18" fmla="*/ 13 w 2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2" name="Freeform 221"/>
          <p:cNvSpPr>
            <a:spLocks noEditPoints="1"/>
          </p:cNvSpPr>
          <p:nvPr/>
        </p:nvSpPr>
        <p:spPr bwMode="auto">
          <a:xfrm>
            <a:off x="3459163" y="1136650"/>
            <a:ext cx="460375" cy="366713"/>
          </a:xfrm>
          <a:custGeom>
            <a:avLst/>
            <a:gdLst>
              <a:gd name="T0" fmla="*/ 109 w 204"/>
              <a:gd name="T1" fmla="*/ 116 h 162"/>
              <a:gd name="T2" fmla="*/ 204 w 204"/>
              <a:gd name="T3" fmla="*/ 49 h 162"/>
              <a:gd name="T4" fmla="*/ 162 w 204"/>
              <a:gd name="T5" fmla="*/ 24 h 162"/>
              <a:gd name="T6" fmla="*/ 172 w 204"/>
              <a:gd name="T7" fmla="*/ 0 h 162"/>
              <a:gd name="T8" fmla="*/ 119 w 204"/>
              <a:gd name="T9" fmla="*/ 15 h 162"/>
              <a:gd name="T10" fmla="*/ 116 w 204"/>
              <a:gd name="T11" fmla="*/ 75 h 162"/>
              <a:gd name="T12" fmla="*/ 166 w 204"/>
              <a:gd name="T13" fmla="*/ 98 h 162"/>
              <a:gd name="T14" fmla="*/ 191 w 204"/>
              <a:gd name="T15" fmla="*/ 53 h 162"/>
              <a:gd name="T16" fmla="*/ 164 w 204"/>
              <a:gd name="T17" fmla="*/ 33 h 162"/>
              <a:gd name="T18" fmla="*/ 166 w 204"/>
              <a:gd name="T19" fmla="*/ 38 h 162"/>
              <a:gd name="T20" fmla="*/ 98 w 204"/>
              <a:gd name="T21" fmla="*/ 73 h 162"/>
              <a:gd name="T22" fmla="*/ 75 w 204"/>
              <a:gd name="T23" fmla="*/ 99 h 162"/>
              <a:gd name="T24" fmla="*/ 111 w 204"/>
              <a:gd name="T25" fmla="*/ 107 h 162"/>
              <a:gd name="T26" fmla="*/ 109 w 204"/>
              <a:gd name="T27" fmla="*/ 116 h 162"/>
              <a:gd name="T28" fmla="*/ 108 w 204"/>
              <a:gd name="T29" fmla="*/ 121 h 162"/>
              <a:gd name="T30" fmla="*/ 189 w 204"/>
              <a:gd name="T31" fmla="*/ 138 h 162"/>
              <a:gd name="T32" fmla="*/ 55 w 204"/>
              <a:gd name="T33" fmla="*/ 122 h 162"/>
              <a:gd name="T34" fmla="*/ 55 w 204"/>
              <a:gd name="T35" fmla="*/ 122 h 162"/>
              <a:gd name="T36" fmla="*/ 189 w 204"/>
              <a:gd name="T37" fmla="*/ 138 h 162"/>
              <a:gd name="T38" fmla="*/ 0 w 204"/>
              <a:gd name="T39" fmla="*/ 122 h 162"/>
              <a:gd name="T40" fmla="*/ 49 w 204"/>
              <a:gd name="T41" fmla="*/ 138 h 162"/>
              <a:gd name="T42" fmla="*/ 79 w 204"/>
              <a:gd name="T43" fmla="*/ 121 h 162"/>
              <a:gd name="T44" fmla="*/ 79 w 204"/>
              <a:gd name="T45" fmla="*/ 121 h 162"/>
              <a:gd name="T46" fmla="*/ 49 w 204"/>
              <a:gd name="T47" fmla="*/ 137 h 162"/>
              <a:gd name="T48" fmla="*/ 24 w 204"/>
              <a:gd name="T49" fmla="*/ 23 h 162"/>
              <a:gd name="T50" fmla="*/ 55 w 204"/>
              <a:gd name="T51" fmla="*/ 98 h 162"/>
              <a:gd name="T52" fmla="*/ 55 w 204"/>
              <a:gd name="T53" fmla="*/ 137 h 162"/>
              <a:gd name="T54" fmla="*/ 72 w 204"/>
              <a:gd name="T55" fmla="*/ 46 h 162"/>
              <a:gd name="T56" fmla="*/ 49 w 204"/>
              <a:gd name="T57" fmla="*/ 98 h 162"/>
              <a:gd name="T58" fmla="*/ 49 w 204"/>
              <a:gd name="T59" fmla="*/ 137 h 162"/>
              <a:gd name="T60" fmla="*/ 49 w 204"/>
              <a:gd name="T61" fmla="*/ 155 h 162"/>
              <a:gd name="T62" fmla="*/ 74 w 204"/>
              <a:gd name="T63" fmla="*/ 162 h 162"/>
              <a:gd name="T64" fmla="*/ 55 w 204"/>
              <a:gd name="T65" fmla="*/ 137 h 162"/>
              <a:gd name="T66" fmla="*/ 55 w 204"/>
              <a:gd name="T67" fmla="*/ 156 h 162"/>
              <a:gd name="T68" fmla="*/ 31 w 204"/>
              <a:gd name="T69" fmla="*/ 162 h 162"/>
              <a:gd name="T70" fmla="*/ 49 w 204"/>
              <a:gd name="T71" fmla="*/ 13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4" h="162">
                <a:moveTo>
                  <a:pt x="108" y="121"/>
                </a:moveTo>
                <a:cubicBezTo>
                  <a:pt x="109" y="119"/>
                  <a:pt x="109" y="118"/>
                  <a:pt x="109" y="116"/>
                </a:cubicBezTo>
                <a:cubicBezTo>
                  <a:pt x="163" y="116"/>
                  <a:pt x="163" y="116"/>
                  <a:pt x="163" y="116"/>
                </a:cubicBezTo>
                <a:cubicBezTo>
                  <a:pt x="204" y="49"/>
                  <a:pt x="204" y="49"/>
                  <a:pt x="204" y="49"/>
                </a:cubicBezTo>
                <a:cubicBezTo>
                  <a:pt x="204" y="49"/>
                  <a:pt x="204" y="39"/>
                  <a:pt x="203" y="37"/>
                </a:cubicBezTo>
                <a:cubicBezTo>
                  <a:pt x="202" y="35"/>
                  <a:pt x="162" y="24"/>
                  <a:pt x="162" y="24"/>
                </a:cubicBezTo>
                <a:cubicBezTo>
                  <a:pt x="159" y="14"/>
                  <a:pt x="159" y="14"/>
                  <a:pt x="159" y="14"/>
                </a:cubicBezTo>
                <a:cubicBezTo>
                  <a:pt x="172" y="0"/>
                  <a:pt x="172" y="0"/>
                  <a:pt x="172" y="0"/>
                </a:cubicBezTo>
                <a:cubicBezTo>
                  <a:pt x="90" y="0"/>
                  <a:pt x="90" y="0"/>
                  <a:pt x="90" y="0"/>
                </a:cubicBezTo>
                <a:cubicBezTo>
                  <a:pt x="119" y="15"/>
                  <a:pt x="119" y="15"/>
                  <a:pt x="119" y="15"/>
                </a:cubicBezTo>
                <a:cubicBezTo>
                  <a:pt x="98" y="73"/>
                  <a:pt x="98" y="73"/>
                  <a:pt x="98" y="73"/>
                </a:cubicBezTo>
                <a:cubicBezTo>
                  <a:pt x="105" y="73"/>
                  <a:pt x="111" y="73"/>
                  <a:pt x="116" y="75"/>
                </a:cubicBezTo>
                <a:cubicBezTo>
                  <a:pt x="115" y="81"/>
                  <a:pt x="114" y="90"/>
                  <a:pt x="112" y="98"/>
                </a:cubicBezTo>
                <a:cubicBezTo>
                  <a:pt x="129" y="98"/>
                  <a:pt x="164" y="98"/>
                  <a:pt x="166" y="98"/>
                </a:cubicBezTo>
                <a:cubicBezTo>
                  <a:pt x="168" y="95"/>
                  <a:pt x="177" y="79"/>
                  <a:pt x="178" y="76"/>
                </a:cubicBezTo>
                <a:cubicBezTo>
                  <a:pt x="183" y="69"/>
                  <a:pt x="186" y="61"/>
                  <a:pt x="191" y="53"/>
                </a:cubicBezTo>
                <a:cubicBezTo>
                  <a:pt x="195" y="48"/>
                  <a:pt x="189" y="41"/>
                  <a:pt x="186" y="39"/>
                </a:cubicBezTo>
                <a:cubicBezTo>
                  <a:pt x="183" y="37"/>
                  <a:pt x="164" y="32"/>
                  <a:pt x="164" y="33"/>
                </a:cubicBezTo>
                <a:cubicBezTo>
                  <a:pt x="164" y="33"/>
                  <a:pt x="176" y="68"/>
                  <a:pt x="178" y="76"/>
                </a:cubicBezTo>
                <a:cubicBezTo>
                  <a:pt x="176" y="69"/>
                  <a:pt x="166" y="39"/>
                  <a:pt x="166" y="38"/>
                </a:cubicBezTo>
                <a:cubicBezTo>
                  <a:pt x="147" y="37"/>
                  <a:pt x="128" y="35"/>
                  <a:pt x="110" y="39"/>
                </a:cubicBezTo>
                <a:cubicBezTo>
                  <a:pt x="98" y="73"/>
                  <a:pt x="98" y="73"/>
                  <a:pt x="98" y="73"/>
                </a:cubicBezTo>
                <a:cubicBezTo>
                  <a:pt x="89" y="72"/>
                  <a:pt x="79" y="73"/>
                  <a:pt x="72" y="75"/>
                </a:cubicBezTo>
                <a:cubicBezTo>
                  <a:pt x="73" y="84"/>
                  <a:pt x="74" y="92"/>
                  <a:pt x="75" y="99"/>
                </a:cubicBezTo>
                <a:cubicBezTo>
                  <a:pt x="76" y="97"/>
                  <a:pt x="111" y="97"/>
                  <a:pt x="112" y="98"/>
                </a:cubicBezTo>
                <a:cubicBezTo>
                  <a:pt x="112" y="99"/>
                  <a:pt x="111" y="102"/>
                  <a:pt x="111" y="107"/>
                </a:cubicBezTo>
                <a:cubicBezTo>
                  <a:pt x="110" y="110"/>
                  <a:pt x="110" y="113"/>
                  <a:pt x="109" y="116"/>
                </a:cubicBezTo>
                <a:cubicBezTo>
                  <a:pt x="109" y="116"/>
                  <a:pt x="109" y="116"/>
                  <a:pt x="109" y="116"/>
                </a:cubicBezTo>
                <a:cubicBezTo>
                  <a:pt x="109" y="118"/>
                  <a:pt x="109" y="120"/>
                  <a:pt x="108" y="121"/>
                </a:cubicBezTo>
                <a:cubicBezTo>
                  <a:pt x="108" y="121"/>
                  <a:pt x="108" y="121"/>
                  <a:pt x="108" y="121"/>
                </a:cubicBezTo>
                <a:cubicBezTo>
                  <a:pt x="108" y="121"/>
                  <a:pt x="108" y="121"/>
                  <a:pt x="108" y="121"/>
                </a:cubicBezTo>
                <a:close/>
                <a:moveTo>
                  <a:pt x="189" y="138"/>
                </a:moveTo>
                <a:cubicBezTo>
                  <a:pt x="55" y="138"/>
                  <a:pt x="55" y="138"/>
                  <a:pt x="55" y="138"/>
                </a:cubicBezTo>
                <a:cubicBezTo>
                  <a:pt x="55" y="122"/>
                  <a:pt x="55" y="122"/>
                  <a:pt x="55" y="122"/>
                </a:cubicBezTo>
                <a:cubicBezTo>
                  <a:pt x="55" y="122"/>
                  <a:pt x="55" y="122"/>
                  <a:pt x="55" y="122"/>
                </a:cubicBezTo>
                <a:cubicBezTo>
                  <a:pt x="55" y="122"/>
                  <a:pt x="55" y="122"/>
                  <a:pt x="55" y="122"/>
                </a:cubicBezTo>
                <a:cubicBezTo>
                  <a:pt x="105" y="121"/>
                  <a:pt x="147" y="121"/>
                  <a:pt x="200" y="121"/>
                </a:cubicBezTo>
                <a:cubicBezTo>
                  <a:pt x="200" y="121"/>
                  <a:pt x="189" y="138"/>
                  <a:pt x="189" y="138"/>
                </a:cubicBezTo>
                <a:close/>
                <a:moveTo>
                  <a:pt x="49" y="122"/>
                </a:moveTo>
                <a:cubicBezTo>
                  <a:pt x="33" y="122"/>
                  <a:pt x="17" y="122"/>
                  <a:pt x="0" y="122"/>
                </a:cubicBezTo>
                <a:cubicBezTo>
                  <a:pt x="13" y="137"/>
                  <a:pt x="13" y="137"/>
                  <a:pt x="13" y="137"/>
                </a:cubicBezTo>
                <a:cubicBezTo>
                  <a:pt x="49" y="138"/>
                  <a:pt x="49" y="138"/>
                  <a:pt x="49" y="138"/>
                </a:cubicBezTo>
                <a:cubicBezTo>
                  <a:pt x="49" y="122"/>
                  <a:pt x="49" y="122"/>
                  <a:pt x="49" y="122"/>
                </a:cubicBezTo>
                <a:close/>
                <a:moveTo>
                  <a:pt x="79" y="121"/>
                </a:moveTo>
                <a:cubicBezTo>
                  <a:pt x="77" y="114"/>
                  <a:pt x="76" y="107"/>
                  <a:pt x="75" y="99"/>
                </a:cubicBezTo>
                <a:cubicBezTo>
                  <a:pt x="76" y="104"/>
                  <a:pt x="79" y="121"/>
                  <a:pt x="79" y="121"/>
                </a:cubicBezTo>
                <a:cubicBezTo>
                  <a:pt x="79" y="121"/>
                  <a:pt x="79" y="121"/>
                  <a:pt x="79" y="121"/>
                </a:cubicBezTo>
                <a:close/>
                <a:moveTo>
                  <a:pt x="49" y="137"/>
                </a:moveTo>
                <a:cubicBezTo>
                  <a:pt x="49" y="98"/>
                  <a:pt x="49" y="98"/>
                  <a:pt x="49" y="98"/>
                </a:cubicBezTo>
                <a:cubicBezTo>
                  <a:pt x="24" y="23"/>
                  <a:pt x="24" y="23"/>
                  <a:pt x="24" y="23"/>
                </a:cubicBezTo>
                <a:cubicBezTo>
                  <a:pt x="80" y="23"/>
                  <a:pt x="80" y="23"/>
                  <a:pt x="80" y="23"/>
                </a:cubicBezTo>
                <a:cubicBezTo>
                  <a:pt x="55" y="98"/>
                  <a:pt x="55" y="98"/>
                  <a:pt x="55" y="98"/>
                </a:cubicBezTo>
                <a:cubicBezTo>
                  <a:pt x="55" y="137"/>
                  <a:pt x="55" y="137"/>
                  <a:pt x="55" y="137"/>
                </a:cubicBezTo>
                <a:cubicBezTo>
                  <a:pt x="55" y="137"/>
                  <a:pt x="55" y="137"/>
                  <a:pt x="55" y="137"/>
                </a:cubicBezTo>
                <a:cubicBezTo>
                  <a:pt x="55" y="98"/>
                  <a:pt x="55" y="98"/>
                  <a:pt x="55" y="98"/>
                </a:cubicBezTo>
                <a:cubicBezTo>
                  <a:pt x="72" y="46"/>
                  <a:pt x="72" y="46"/>
                  <a:pt x="72" y="46"/>
                </a:cubicBezTo>
                <a:cubicBezTo>
                  <a:pt x="59" y="43"/>
                  <a:pt x="45" y="43"/>
                  <a:pt x="32" y="46"/>
                </a:cubicBezTo>
                <a:cubicBezTo>
                  <a:pt x="37" y="63"/>
                  <a:pt x="43" y="81"/>
                  <a:pt x="49" y="98"/>
                </a:cubicBezTo>
                <a:cubicBezTo>
                  <a:pt x="49" y="137"/>
                  <a:pt x="49" y="137"/>
                  <a:pt x="49" y="137"/>
                </a:cubicBezTo>
                <a:cubicBezTo>
                  <a:pt x="49" y="137"/>
                  <a:pt x="49" y="137"/>
                  <a:pt x="49" y="137"/>
                </a:cubicBezTo>
                <a:close/>
                <a:moveTo>
                  <a:pt x="49" y="137"/>
                </a:moveTo>
                <a:cubicBezTo>
                  <a:pt x="49" y="155"/>
                  <a:pt x="49" y="155"/>
                  <a:pt x="49" y="155"/>
                </a:cubicBezTo>
                <a:cubicBezTo>
                  <a:pt x="42" y="157"/>
                  <a:pt x="31" y="162"/>
                  <a:pt x="30" y="162"/>
                </a:cubicBezTo>
                <a:cubicBezTo>
                  <a:pt x="74" y="162"/>
                  <a:pt x="74" y="162"/>
                  <a:pt x="74" y="162"/>
                </a:cubicBezTo>
                <a:cubicBezTo>
                  <a:pt x="73" y="162"/>
                  <a:pt x="62" y="157"/>
                  <a:pt x="55" y="156"/>
                </a:cubicBezTo>
                <a:cubicBezTo>
                  <a:pt x="55" y="137"/>
                  <a:pt x="55" y="137"/>
                  <a:pt x="55" y="137"/>
                </a:cubicBezTo>
                <a:cubicBezTo>
                  <a:pt x="55" y="137"/>
                  <a:pt x="55" y="137"/>
                  <a:pt x="55" y="137"/>
                </a:cubicBezTo>
                <a:cubicBezTo>
                  <a:pt x="55" y="156"/>
                  <a:pt x="55" y="156"/>
                  <a:pt x="55" y="156"/>
                </a:cubicBezTo>
                <a:cubicBezTo>
                  <a:pt x="61" y="157"/>
                  <a:pt x="67" y="160"/>
                  <a:pt x="73" y="162"/>
                </a:cubicBezTo>
                <a:cubicBezTo>
                  <a:pt x="59" y="162"/>
                  <a:pt x="45" y="162"/>
                  <a:pt x="31" y="162"/>
                </a:cubicBezTo>
                <a:cubicBezTo>
                  <a:pt x="37" y="159"/>
                  <a:pt x="43" y="157"/>
                  <a:pt x="49" y="156"/>
                </a:cubicBezTo>
                <a:cubicBezTo>
                  <a:pt x="49" y="137"/>
                  <a:pt x="49" y="137"/>
                  <a:pt x="49" y="1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3" name="Freeform 222"/>
          <p:cNvSpPr>
            <a:spLocks noEditPoints="1"/>
          </p:cNvSpPr>
          <p:nvPr/>
        </p:nvSpPr>
        <p:spPr bwMode="auto">
          <a:xfrm>
            <a:off x="4089400" y="1093788"/>
            <a:ext cx="423863" cy="417512"/>
          </a:xfrm>
          <a:custGeom>
            <a:avLst/>
            <a:gdLst>
              <a:gd name="T0" fmla="*/ 77 w 188"/>
              <a:gd name="T1" fmla="*/ 70 h 185"/>
              <a:gd name="T2" fmla="*/ 38 w 188"/>
              <a:gd name="T3" fmla="*/ 104 h 185"/>
              <a:gd name="T4" fmla="*/ 76 w 188"/>
              <a:gd name="T5" fmla="*/ 105 h 185"/>
              <a:gd name="T6" fmla="*/ 77 w 188"/>
              <a:gd name="T7" fmla="*/ 116 h 185"/>
              <a:gd name="T8" fmla="*/ 6 w 188"/>
              <a:gd name="T9" fmla="*/ 152 h 185"/>
              <a:gd name="T10" fmla="*/ 8 w 188"/>
              <a:gd name="T11" fmla="*/ 164 h 185"/>
              <a:gd name="T12" fmla="*/ 36 w 188"/>
              <a:gd name="T13" fmla="*/ 147 h 185"/>
              <a:gd name="T14" fmla="*/ 39 w 188"/>
              <a:gd name="T15" fmla="*/ 177 h 185"/>
              <a:gd name="T16" fmla="*/ 55 w 188"/>
              <a:gd name="T17" fmla="*/ 177 h 185"/>
              <a:gd name="T18" fmla="*/ 56 w 188"/>
              <a:gd name="T19" fmla="*/ 138 h 185"/>
              <a:gd name="T20" fmla="*/ 110 w 188"/>
              <a:gd name="T21" fmla="*/ 124 h 185"/>
              <a:gd name="T22" fmla="*/ 101 w 188"/>
              <a:gd name="T23" fmla="*/ 54 h 185"/>
              <a:gd name="T24" fmla="*/ 116 w 188"/>
              <a:gd name="T25" fmla="*/ 67 h 185"/>
              <a:gd name="T26" fmla="*/ 129 w 188"/>
              <a:gd name="T27" fmla="*/ 136 h 185"/>
              <a:gd name="T28" fmla="*/ 171 w 188"/>
              <a:gd name="T29" fmla="*/ 137 h 185"/>
              <a:gd name="T30" fmla="*/ 180 w 188"/>
              <a:gd name="T31" fmla="*/ 184 h 185"/>
              <a:gd name="T32" fmla="*/ 187 w 188"/>
              <a:gd name="T33" fmla="*/ 125 h 185"/>
              <a:gd name="T34" fmla="*/ 153 w 188"/>
              <a:gd name="T35" fmla="*/ 116 h 185"/>
              <a:gd name="T36" fmla="*/ 149 w 188"/>
              <a:gd name="T37" fmla="*/ 65 h 185"/>
              <a:gd name="T38" fmla="*/ 116 w 188"/>
              <a:gd name="T39" fmla="*/ 67 h 185"/>
              <a:gd name="T40" fmla="*/ 27 w 188"/>
              <a:gd name="T41" fmla="*/ 32 h 185"/>
              <a:gd name="T42" fmla="*/ 31 w 188"/>
              <a:gd name="T43" fmla="*/ 8 h 185"/>
              <a:gd name="T44" fmla="*/ 27 w 188"/>
              <a:gd name="T45" fmla="*/ 23 h 185"/>
              <a:gd name="T46" fmla="*/ 15 w 188"/>
              <a:gd name="T47" fmla="*/ 20 h 185"/>
              <a:gd name="T48" fmla="*/ 92 w 188"/>
              <a:gd name="T49" fmla="*/ 18 h 185"/>
              <a:gd name="T50" fmla="*/ 92 w 188"/>
              <a:gd name="T51" fmla="*/ 49 h 185"/>
              <a:gd name="T52" fmla="*/ 92 w 188"/>
              <a:gd name="T53" fmla="*/ 18 h 185"/>
              <a:gd name="T54" fmla="*/ 148 w 188"/>
              <a:gd name="T55" fmla="*/ 34 h 185"/>
              <a:gd name="T56" fmla="*/ 118 w 188"/>
              <a:gd name="T57" fmla="*/ 34 h 185"/>
              <a:gd name="T58" fmla="*/ 28 w 188"/>
              <a:gd name="T59" fmla="*/ 0 h 185"/>
              <a:gd name="T60" fmla="*/ 28 w 188"/>
              <a:gd name="T61" fmla="*/ 56 h 185"/>
              <a:gd name="T62" fmla="*/ 28 w 188"/>
              <a:gd name="T63" fmla="*/ 0 h 185"/>
              <a:gd name="T64" fmla="*/ 51 w 188"/>
              <a:gd name="T65" fmla="*/ 28 h 185"/>
              <a:gd name="T66" fmla="*/ 5 w 188"/>
              <a:gd name="T67" fmla="*/ 2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85">
                <a:moveTo>
                  <a:pt x="77" y="62"/>
                </a:moveTo>
                <a:cubicBezTo>
                  <a:pt x="77" y="63"/>
                  <a:pt x="77" y="69"/>
                  <a:pt x="77" y="70"/>
                </a:cubicBezTo>
                <a:cubicBezTo>
                  <a:pt x="75" y="77"/>
                  <a:pt x="74" y="84"/>
                  <a:pt x="72" y="91"/>
                </a:cubicBezTo>
                <a:cubicBezTo>
                  <a:pt x="70" y="94"/>
                  <a:pt x="43" y="101"/>
                  <a:pt x="38" y="104"/>
                </a:cubicBezTo>
                <a:cubicBezTo>
                  <a:pt x="32" y="107"/>
                  <a:pt x="35" y="118"/>
                  <a:pt x="43" y="116"/>
                </a:cubicBezTo>
                <a:cubicBezTo>
                  <a:pt x="48" y="114"/>
                  <a:pt x="76" y="104"/>
                  <a:pt x="76" y="105"/>
                </a:cubicBezTo>
                <a:cubicBezTo>
                  <a:pt x="77" y="106"/>
                  <a:pt x="77" y="106"/>
                  <a:pt x="77" y="106"/>
                </a:cubicBezTo>
                <a:cubicBezTo>
                  <a:pt x="77" y="116"/>
                  <a:pt x="77" y="116"/>
                  <a:pt x="77" y="116"/>
                </a:cubicBezTo>
                <a:cubicBezTo>
                  <a:pt x="77" y="116"/>
                  <a:pt x="45" y="116"/>
                  <a:pt x="41" y="118"/>
                </a:cubicBezTo>
                <a:cubicBezTo>
                  <a:pt x="38" y="120"/>
                  <a:pt x="6" y="154"/>
                  <a:pt x="6" y="152"/>
                </a:cubicBezTo>
                <a:cubicBezTo>
                  <a:pt x="6" y="152"/>
                  <a:pt x="6" y="153"/>
                  <a:pt x="6" y="154"/>
                </a:cubicBezTo>
                <a:cubicBezTo>
                  <a:pt x="4" y="156"/>
                  <a:pt x="5" y="163"/>
                  <a:pt x="8" y="164"/>
                </a:cubicBezTo>
                <a:cubicBezTo>
                  <a:pt x="12" y="166"/>
                  <a:pt x="16" y="166"/>
                  <a:pt x="19" y="163"/>
                </a:cubicBezTo>
                <a:cubicBezTo>
                  <a:pt x="22" y="160"/>
                  <a:pt x="32" y="150"/>
                  <a:pt x="36" y="147"/>
                </a:cubicBezTo>
                <a:cubicBezTo>
                  <a:pt x="37" y="146"/>
                  <a:pt x="38" y="146"/>
                  <a:pt x="38" y="146"/>
                </a:cubicBezTo>
                <a:cubicBezTo>
                  <a:pt x="39" y="177"/>
                  <a:pt x="39" y="177"/>
                  <a:pt x="39" y="177"/>
                </a:cubicBezTo>
                <a:cubicBezTo>
                  <a:pt x="39" y="177"/>
                  <a:pt x="40" y="183"/>
                  <a:pt x="46" y="183"/>
                </a:cubicBezTo>
                <a:cubicBezTo>
                  <a:pt x="52" y="184"/>
                  <a:pt x="55" y="178"/>
                  <a:pt x="55" y="177"/>
                </a:cubicBezTo>
                <a:cubicBezTo>
                  <a:pt x="55" y="175"/>
                  <a:pt x="54" y="140"/>
                  <a:pt x="55" y="139"/>
                </a:cubicBezTo>
                <a:cubicBezTo>
                  <a:pt x="56" y="138"/>
                  <a:pt x="56" y="138"/>
                  <a:pt x="56" y="138"/>
                </a:cubicBezTo>
                <a:cubicBezTo>
                  <a:pt x="94" y="137"/>
                  <a:pt x="94" y="137"/>
                  <a:pt x="94" y="137"/>
                </a:cubicBezTo>
                <a:cubicBezTo>
                  <a:pt x="94" y="137"/>
                  <a:pt x="109" y="137"/>
                  <a:pt x="110" y="124"/>
                </a:cubicBezTo>
                <a:cubicBezTo>
                  <a:pt x="110" y="111"/>
                  <a:pt x="110" y="72"/>
                  <a:pt x="110" y="67"/>
                </a:cubicBezTo>
                <a:cubicBezTo>
                  <a:pt x="109" y="62"/>
                  <a:pt x="109" y="56"/>
                  <a:pt x="101" y="54"/>
                </a:cubicBezTo>
                <a:cubicBezTo>
                  <a:pt x="96" y="52"/>
                  <a:pt x="79" y="51"/>
                  <a:pt x="77" y="62"/>
                </a:cubicBezTo>
                <a:close/>
                <a:moveTo>
                  <a:pt x="116" y="67"/>
                </a:moveTo>
                <a:cubicBezTo>
                  <a:pt x="116" y="76"/>
                  <a:pt x="116" y="124"/>
                  <a:pt x="116" y="124"/>
                </a:cubicBezTo>
                <a:cubicBezTo>
                  <a:pt x="116" y="124"/>
                  <a:pt x="117" y="135"/>
                  <a:pt x="129" y="136"/>
                </a:cubicBezTo>
                <a:cubicBezTo>
                  <a:pt x="139" y="137"/>
                  <a:pt x="164" y="137"/>
                  <a:pt x="169" y="137"/>
                </a:cubicBezTo>
                <a:cubicBezTo>
                  <a:pt x="170" y="137"/>
                  <a:pt x="171" y="137"/>
                  <a:pt x="171" y="137"/>
                </a:cubicBezTo>
                <a:cubicBezTo>
                  <a:pt x="172" y="178"/>
                  <a:pt x="172" y="178"/>
                  <a:pt x="172" y="178"/>
                </a:cubicBezTo>
                <a:cubicBezTo>
                  <a:pt x="172" y="178"/>
                  <a:pt x="174" y="185"/>
                  <a:pt x="180" y="184"/>
                </a:cubicBezTo>
                <a:cubicBezTo>
                  <a:pt x="186" y="184"/>
                  <a:pt x="188" y="177"/>
                  <a:pt x="188" y="177"/>
                </a:cubicBezTo>
                <a:cubicBezTo>
                  <a:pt x="187" y="125"/>
                  <a:pt x="187" y="125"/>
                  <a:pt x="187" y="125"/>
                </a:cubicBezTo>
                <a:cubicBezTo>
                  <a:pt x="187" y="125"/>
                  <a:pt x="188" y="116"/>
                  <a:pt x="176" y="116"/>
                </a:cubicBezTo>
                <a:cubicBezTo>
                  <a:pt x="164" y="116"/>
                  <a:pt x="155" y="116"/>
                  <a:pt x="153" y="116"/>
                </a:cubicBezTo>
                <a:cubicBezTo>
                  <a:pt x="150" y="115"/>
                  <a:pt x="149" y="116"/>
                  <a:pt x="149" y="112"/>
                </a:cubicBezTo>
                <a:cubicBezTo>
                  <a:pt x="149" y="108"/>
                  <a:pt x="149" y="65"/>
                  <a:pt x="149" y="65"/>
                </a:cubicBezTo>
                <a:cubicBezTo>
                  <a:pt x="149" y="65"/>
                  <a:pt x="147" y="57"/>
                  <a:pt x="138" y="55"/>
                </a:cubicBezTo>
                <a:cubicBezTo>
                  <a:pt x="129" y="52"/>
                  <a:pt x="116" y="57"/>
                  <a:pt x="116" y="67"/>
                </a:cubicBezTo>
                <a:close/>
                <a:moveTo>
                  <a:pt x="13" y="24"/>
                </a:moveTo>
                <a:cubicBezTo>
                  <a:pt x="27" y="32"/>
                  <a:pt x="27" y="32"/>
                  <a:pt x="27" y="32"/>
                </a:cubicBezTo>
                <a:cubicBezTo>
                  <a:pt x="27" y="32"/>
                  <a:pt x="31" y="36"/>
                  <a:pt x="31" y="29"/>
                </a:cubicBezTo>
                <a:cubicBezTo>
                  <a:pt x="31" y="23"/>
                  <a:pt x="31" y="8"/>
                  <a:pt x="31" y="8"/>
                </a:cubicBezTo>
                <a:cubicBezTo>
                  <a:pt x="27" y="8"/>
                  <a:pt x="27" y="8"/>
                  <a:pt x="27" y="8"/>
                </a:cubicBezTo>
                <a:cubicBezTo>
                  <a:pt x="27" y="23"/>
                  <a:pt x="27" y="23"/>
                  <a:pt x="27" y="23"/>
                </a:cubicBezTo>
                <a:cubicBezTo>
                  <a:pt x="27" y="23"/>
                  <a:pt x="27" y="27"/>
                  <a:pt x="23" y="25"/>
                </a:cubicBezTo>
                <a:cubicBezTo>
                  <a:pt x="18" y="22"/>
                  <a:pt x="15" y="20"/>
                  <a:pt x="15" y="20"/>
                </a:cubicBezTo>
                <a:cubicBezTo>
                  <a:pt x="13" y="24"/>
                  <a:pt x="13" y="24"/>
                  <a:pt x="13" y="24"/>
                </a:cubicBezTo>
                <a:close/>
                <a:moveTo>
                  <a:pt x="92" y="18"/>
                </a:moveTo>
                <a:cubicBezTo>
                  <a:pt x="101" y="18"/>
                  <a:pt x="108" y="25"/>
                  <a:pt x="108" y="33"/>
                </a:cubicBezTo>
                <a:cubicBezTo>
                  <a:pt x="108" y="42"/>
                  <a:pt x="101" y="49"/>
                  <a:pt x="92" y="49"/>
                </a:cubicBezTo>
                <a:cubicBezTo>
                  <a:pt x="84" y="49"/>
                  <a:pt x="77" y="42"/>
                  <a:pt x="77" y="33"/>
                </a:cubicBezTo>
                <a:cubicBezTo>
                  <a:pt x="77" y="25"/>
                  <a:pt x="84" y="18"/>
                  <a:pt x="92" y="18"/>
                </a:cubicBezTo>
                <a:close/>
                <a:moveTo>
                  <a:pt x="133" y="19"/>
                </a:moveTo>
                <a:cubicBezTo>
                  <a:pt x="141" y="19"/>
                  <a:pt x="148" y="26"/>
                  <a:pt x="148" y="34"/>
                </a:cubicBezTo>
                <a:cubicBezTo>
                  <a:pt x="148" y="42"/>
                  <a:pt x="141" y="49"/>
                  <a:pt x="133" y="49"/>
                </a:cubicBezTo>
                <a:cubicBezTo>
                  <a:pt x="124" y="49"/>
                  <a:pt x="118" y="42"/>
                  <a:pt x="118" y="34"/>
                </a:cubicBezTo>
                <a:cubicBezTo>
                  <a:pt x="118" y="26"/>
                  <a:pt x="124" y="19"/>
                  <a:pt x="133" y="19"/>
                </a:cubicBezTo>
                <a:close/>
                <a:moveTo>
                  <a:pt x="28" y="0"/>
                </a:moveTo>
                <a:cubicBezTo>
                  <a:pt x="44" y="0"/>
                  <a:pt x="56" y="12"/>
                  <a:pt x="56" y="28"/>
                </a:cubicBezTo>
                <a:cubicBezTo>
                  <a:pt x="56" y="43"/>
                  <a:pt x="44" y="56"/>
                  <a:pt x="28" y="56"/>
                </a:cubicBezTo>
                <a:cubicBezTo>
                  <a:pt x="13" y="56"/>
                  <a:pt x="0" y="43"/>
                  <a:pt x="0" y="28"/>
                </a:cubicBezTo>
                <a:cubicBezTo>
                  <a:pt x="0" y="12"/>
                  <a:pt x="13" y="0"/>
                  <a:pt x="28" y="0"/>
                </a:cubicBezTo>
                <a:close/>
                <a:moveTo>
                  <a:pt x="28" y="5"/>
                </a:moveTo>
                <a:cubicBezTo>
                  <a:pt x="41" y="5"/>
                  <a:pt x="51" y="15"/>
                  <a:pt x="51" y="28"/>
                </a:cubicBezTo>
                <a:cubicBezTo>
                  <a:pt x="51" y="40"/>
                  <a:pt x="41" y="51"/>
                  <a:pt x="28" y="51"/>
                </a:cubicBezTo>
                <a:cubicBezTo>
                  <a:pt x="15" y="51"/>
                  <a:pt x="5" y="40"/>
                  <a:pt x="5" y="28"/>
                </a:cubicBezTo>
                <a:cubicBezTo>
                  <a:pt x="5" y="15"/>
                  <a:pt x="15" y="5"/>
                  <a:pt x="28"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4" name="Freeform 223"/>
          <p:cNvSpPr/>
          <p:nvPr/>
        </p:nvSpPr>
        <p:spPr bwMode="auto">
          <a:xfrm>
            <a:off x="4708525" y="1058863"/>
            <a:ext cx="411163" cy="423862"/>
          </a:xfrm>
          <a:custGeom>
            <a:avLst/>
            <a:gdLst>
              <a:gd name="T0" fmla="*/ 1 w 182"/>
              <a:gd name="T1" fmla="*/ 136 h 187"/>
              <a:gd name="T2" fmla="*/ 61 w 182"/>
              <a:gd name="T3" fmla="*/ 136 h 187"/>
              <a:gd name="T4" fmla="*/ 61 w 182"/>
              <a:gd name="T5" fmla="*/ 148 h 187"/>
              <a:gd name="T6" fmla="*/ 41 w 182"/>
              <a:gd name="T7" fmla="*/ 149 h 187"/>
              <a:gd name="T8" fmla="*/ 41 w 182"/>
              <a:gd name="T9" fmla="*/ 174 h 187"/>
              <a:gd name="T10" fmla="*/ 110 w 182"/>
              <a:gd name="T11" fmla="*/ 174 h 187"/>
              <a:gd name="T12" fmla="*/ 115 w 182"/>
              <a:gd name="T13" fmla="*/ 123 h 187"/>
              <a:gd name="T14" fmla="*/ 112 w 182"/>
              <a:gd name="T15" fmla="*/ 123 h 187"/>
              <a:gd name="T16" fmla="*/ 81 w 182"/>
              <a:gd name="T17" fmla="*/ 126 h 187"/>
              <a:gd name="T18" fmla="*/ 68 w 182"/>
              <a:gd name="T19" fmla="*/ 107 h 187"/>
              <a:gd name="T20" fmla="*/ 83 w 182"/>
              <a:gd name="T21" fmla="*/ 76 h 187"/>
              <a:gd name="T22" fmla="*/ 77 w 182"/>
              <a:gd name="T23" fmla="*/ 57 h 187"/>
              <a:gd name="T24" fmla="*/ 89 w 182"/>
              <a:gd name="T25" fmla="*/ 40 h 187"/>
              <a:gd name="T26" fmla="*/ 100 w 182"/>
              <a:gd name="T27" fmla="*/ 38 h 187"/>
              <a:gd name="T28" fmla="*/ 143 w 182"/>
              <a:gd name="T29" fmla="*/ 37 h 187"/>
              <a:gd name="T30" fmla="*/ 162 w 182"/>
              <a:gd name="T31" fmla="*/ 53 h 187"/>
              <a:gd name="T32" fmla="*/ 157 w 182"/>
              <a:gd name="T33" fmla="*/ 76 h 187"/>
              <a:gd name="T34" fmla="*/ 172 w 182"/>
              <a:gd name="T35" fmla="*/ 104 h 187"/>
              <a:gd name="T36" fmla="*/ 149 w 182"/>
              <a:gd name="T37" fmla="*/ 130 h 187"/>
              <a:gd name="T38" fmla="*/ 136 w 182"/>
              <a:gd name="T39" fmla="*/ 127 h 187"/>
              <a:gd name="T40" fmla="*/ 127 w 182"/>
              <a:gd name="T41" fmla="*/ 123 h 187"/>
              <a:gd name="T42" fmla="*/ 124 w 182"/>
              <a:gd name="T43" fmla="*/ 123 h 187"/>
              <a:gd name="T44" fmla="*/ 128 w 182"/>
              <a:gd name="T45" fmla="*/ 174 h 187"/>
              <a:gd name="T46" fmla="*/ 181 w 182"/>
              <a:gd name="T47" fmla="*/ 174 h 187"/>
              <a:gd name="T48" fmla="*/ 182 w 182"/>
              <a:gd name="T49" fmla="*/ 187 h 187"/>
              <a:gd name="T50" fmla="*/ 1 w 182"/>
              <a:gd name="T51" fmla="*/ 186 h 187"/>
              <a:gd name="T52" fmla="*/ 1 w 182"/>
              <a:gd name="T53" fmla="*/ 174 h 187"/>
              <a:gd name="T54" fmla="*/ 23 w 182"/>
              <a:gd name="T55" fmla="*/ 174 h 187"/>
              <a:gd name="T56" fmla="*/ 23 w 182"/>
              <a:gd name="T57" fmla="*/ 148 h 187"/>
              <a:gd name="T58" fmla="*/ 0 w 182"/>
              <a:gd name="T59" fmla="*/ 148 h 187"/>
              <a:gd name="T60" fmla="*/ 1 w 182"/>
              <a:gd name="T61" fmla="*/ 13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187">
                <a:moveTo>
                  <a:pt x="1" y="136"/>
                </a:moveTo>
                <a:cubicBezTo>
                  <a:pt x="61" y="136"/>
                  <a:pt x="61" y="136"/>
                  <a:pt x="61" y="136"/>
                </a:cubicBezTo>
                <a:cubicBezTo>
                  <a:pt x="61" y="148"/>
                  <a:pt x="61" y="148"/>
                  <a:pt x="61" y="148"/>
                </a:cubicBezTo>
                <a:cubicBezTo>
                  <a:pt x="41" y="149"/>
                  <a:pt x="41" y="149"/>
                  <a:pt x="41" y="149"/>
                </a:cubicBezTo>
                <a:cubicBezTo>
                  <a:pt x="41" y="174"/>
                  <a:pt x="41" y="174"/>
                  <a:pt x="41" y="174"/>
                </a:cubicBezTo>
                <a:cubicBezTo>
                  <a:pt x="110" y="174"/>
                  <a:pt x="110" y="174"/>
                  <a:pt x="110" y="174"/>
                </a:cubicBezTo>
                <a:cubicBezTo>
                  <a:pt x="115" y="123"/>
                  <a:pt x="115" y="123"/>
                  <a:pt x="115" y="123"/>
                </a:cubicBezTo>
                <a:cubicBezTo>
                  <a:pt x="112" y="123"/>
                  <a:pt x="112" y="123"/>
                  <a:pt x="112" y="123"/>
                </a:cubicBezTo>
                <a:cubicBezTo>
                  <a:pt x="112" y="123"/>
                  <a:pt x="100" y="134"/>
                  <a:pt x="81" y="126"/>
                </a:cubicBezTo>
                <a:cubicBezTo>
                  <a:pt x="72" y="122"/>
                  <a:pt x="68" y="114"/>
                  <a:pt x="68" y="107"/>
                </a:cubicBezTo>
                <a:cubicBezTo>
                  <a:pt x="65" y="87"/>
                  <a:pt x="84" y="79"/>
                  <a:pt x="83" y="76"/>
                </a:cubicBezTo>
                <a:cubicBezTo>
                  <a:pt x="83" y="74"/>
                  <a:pt x="75" y="67"/>
                  <a:pt x="77" y="57"/>
                </a:cubicBezTo>
                <a:cubicBezTo>
                  <a:pt x="79" y="48"/>
                  <a:pt x="83" y="43"/>
                  <a:pt x="89" y="40"/>
                </a:cubicBezTo>
                <a:cubicBezTo>
                  <a:pt x="95" y="37"/>
                  <a:pt x="100" y="38"/>
                  <a:pt x="100" y="38"/>
                </a:cubicBezTo>
                <a:cubicBezTo>
                  <a:pt x="95" y="0"/>
                  <a:pt x="152" y="5"/>
                  <a:pt x="143" y="37"/>
                </a:cubicBezTo>
                <a:cubicBezTo>
                  <a:pt x="143" y="37"/>
                  <a:pt x="158" y="38"/>
                  <a:pt x="162" y="53"/>
                </a:cubicBezTo>
                <a:cubicBezTo>
                  <a:pt x="166" y="67"/>
                  <a:pt x="157" y="76"/>
                  <a:pt x="157" y="76"/>
                </a:cubicBezTo>
                <a:cubicBezTo>
                  <a:pt x="157" y="76"/>
                  <a:pt x="173" y="85"/>
                  <a:pt x="172" y="104"/>
                </a:cubicBezTo>
                <a:cubicBezTo>
                  <a:pt x="172" y="122"/>
                  <a:pt x="157" y="130"/>
                  <a:pt x="149" y="130"/>
                </a:cubicBezTo>
                <a:cubicBezTo>
                  <a:pt x="142" y="130"/>
                  <a:pt x="136" y="127"/>
                  <a:pt x="136" y="127"/>
                </a:cubicBezTo>
                <a:cubicBezTo>
                  <a:pt x="127" y="123"/>
                  <a:pt x="127" y="123"/>
                  <a:pt x="127" y="123"/>
                </a:cubicBezTo>
                <a:cubicBezTo>
                  <a:pt x="124" y="123"/>
                  <a:pt x="124" y="123"/>
                  <a:pt x="124" y="123"/>
                </a:cubicBezTo>
                <a:cubicBezTo>
                  <a:pt x="128" y="174"/>
                  <a:pt x="128" y="174"/>
                  <a:pt x="128" y="174"/>
                </a:cubicBezTo>
                <a:cubicBezTo>
                  <a:pt x="181" y="174"/>
                  <a:pt x="181" y="174"/>
                  <a:pt x="181" y="174"/>
                </a:cubicBezTo>
                <a:cubicBezTo>
                  <a:pt x="182" y="187"/>
                  <a:pt x="182" y="187"/>
                  <a:pt x="182" y="187"/>
                </a:cubicBezTo>
                <a:cubicBezTo>
                  <a:pt x="1" y="186"/>
                  <a:pt x="1" y="186"/>
                  <a:pt x="1" y="186"/>
                </a:cubicBezTo>
                <a:cubicBezTo>
                  <a:pt x="1" y="174"/>
                  <a:pt x="1" y="174"/>
                  <a:pt x="1" y="174"/>
                </a:cubicBezTo>
                <a:cubicBezTo>
                  <a:pt x="23" y="174"/>
                  <a:pt x="23" y="174"/>
                  <a:pt x="23" y="174"/>
                </a:cubicBezTo>
                <a:cubicBezTo>
                  <a:pt x="23" y="148"/>
                  <a:pt x="23" y="148"/>
                  <a:pt x="23" y="148"/>
                </a:cubicBezTo>
                <a:cubicBezTo>
                  <a:pt x="0" y="148"/>
                  <a:pt x="0" y="148"/>
                  <a:pt x="0" y="148"/>
                </a:cubicBezTo>
                <a:lnTo>
                  <a:pt x="1" y="1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5" name="Freeform 224"/>
          <p:cNvSpPr/>
          <p:nvPr/>
        </p:nvSpPr>
        <p:spPr bwMode="auto">
          <a:xfrm>
            <a:off x="5486400" y="1292225"/>
            <a:ext cx="58738" cy="34925"/>
          </a:xfrm>
          <a:custGeom>
            <a:avLst/>
            <a:gdLst>
              <a:gd name="T0" fmla="*/ 0 w 26"/>
              <a:gd name="T1" fmla="*/ 15 h 15"/>
              <a:gd name="T2" fmla="*/ 26 w 26"/>
              <a:gd name="T3" fmla="*/ 11 h 15"/>
              <a:gd name="T4" fmla="*/ 0 w 26"/>
              <a:gd name="T5" fmla="*/ 15 h 15"/>
            </a:gdLst>
            <a:ahLst/>
            <a:cxnLst>
              <a:cxn ang="0">
                <a:pos x="T0" y="T1"/>
              </a:cxn>
              <a:cxn ang="0">
                <a:pos x="T2" y="T3"/>
              </a:cxn>
              <a:cxn ang="0">
                <a:pos x="T4" y="T5"/>
              </a:cxn>
            </a:cxnLst>
            <a:rect l="0" t="0" r="r" b="b"/>
            <a:pathLst>
              <a:path w="26" h="15">
                <a:moveTo>
                  <a:pt x="0" y="15"/>
                </a:moveTo>
                <a:cubicBezTo>
                  <a:pt x="1" y="0"/>
                  <a:pt x="11" y="1"/>
                  <a:pt x="26" y="11"/>
                </a:cubicBezTo>
                <a:lnTo>
                  <a:pt x="0" y="1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6" name="Freeform 225"/>
          <p:cNvSpPr>
            <a:spLocks noEditPoints="1"/>
          </p:cNvSpPr>
          <p:nvPr/>
        </p:nvSpPr>
        <p:spPr bwMode="auto">
          <a:xfrm>
            <a:off x="5375275" y="1176338"/>
            <a:ext cx="430213" cy="254000"/>
          </a:xfrm>
          <a:custGeom>
            <a:avLst/>
            <a:gdLst>
              <a:gd name="T0" fmla="*/ 118 w 191"/>
              <a:gd name="T1" fmla="*/ 7 h 112"/>
              <a:gd name="T2" fmla="*/ 156 w 191"/>
              <a:gd name="T3" fmla="*/ 27 h 112"/>
              <a:gd name="T4" fmla="*/ 115 w 191"/>
              <a:gd name="T5" fmla="*/ 104 h 112"/>
              <a:gd name="T6" fmla="*/ 75 w 191"/>
              <a:gd name="T7" fmla="*/ 84 h 112"/>
              <a:gd name="T8" fmla="*/ 76 w 191"/>
              <a:gd name="T9" fmla="*/ 83 h 112"/>
              <a:gd name="T10" fmla="*/ 97 w 191"/>
              <a:gd name="T11" fmla="*/ 79 h 112"/>
              <a:gd name="T12" fmla="*/ 94 w 191"/>
              <a:gd name="T13" fmla="*/ 59 h 112"/>
              <a:gd name="T14" fmla="*/ 89 w 191"/>
              <a:gd name="T15" fmla="*/ 60 h 112"/>
              <a:gd name="T16" fmla="*/ 118 w 191"/>
              <a:gd name="T17" fmla="*/ 7 h 112"/>
              <a:gd name="T18" fmla="*/ 149 w 191"/>
              <a:gd name="T19" fmla="*/ 18 h 112"/>
              <a:gd name="T20" fmla="*/ 149 w 191"/>
              <a:gd name="T21" fmla="*/ 18 h 112"/>
              <a:gd name="T22" fmla="*/ 116 w 191"/>
              <a:gd name="T23" fmla="*/ 0 h 112"/>
              <a:gd name="T24" fmla="*/ 94 w 191"/>
              <a:gd name="T25" fmla="*/ 40 h 112"/>
              <a:gd name="T26" fmla="*/ 55 w 191"/>
              <a:gd name="T27" fmla="*/ 19 h 112"/>
              <a:gd name="T28" fmla="*/ 0 w 191"/>
              <a:gd name="T29" fmla="*/ 50 h 112"/>
              <a:gd name="T30" fmla="*/ 0 w 191"/>
              <a:gd name="T31" fmla="*/ 107 h 112"/>
              <a:gd name="T32" fmla="*/ 45 w 191"/>
              <a:gd name="T33" fmla="*/ 90 h 112"/>
              <a:gd name="T34" fmla="*/ 70 w 191"/>
              <a:gd name="T35" fmla="*/ 84 h 112"/>
              <a:gd name="T36" fmla="*/ 76 w 191"/>
              <a:gd name="T37" fmla="*/ 88 h 112"/>
              <a:gd name="T38" fmla="*/ 73 w 191"/>
              <a:gd name="T39" fmla="*/ 95 h 112"/>
              <a:gd name="T40" fmla="*/ 86 w 191"/>
              <a:gd name="T41" fmla="*/ 102 h 112"/>
              <a:gd name="T42" fmla="*/ 98 w 191"/>
              <a:gd name="T43" fmla="*/ 108 h 112"/>
              <a:gd name="T44" fmla="*/ 100 w 191"/>
              <a:gd name="T45" fmla="*/ 102 h 112"/>
              <a:gd name="T46" fmla="*/ 103 w 191"/>
              <a:gd name="T47" fmla="*/ 103 h 112"/>
              <a:gd name="T48" fmla="*/ 116 w 191"/>
              <a:gd name="T49" fmla="*/ 110 h 112"/>
              <a:gd name="T50" fmla="*/ 127 w 191"/>
              <a:gd name="T51" fmla="*/ 90 h 112"/>
              <a:gd name="T52" fmla="*/ 191 w 191"/>
              <a:gd name="T53" fmla="*/ 52 h 112"/>
              <a:gd name="T54" fmla="*/ 164 w 191"/>
              <a:gd name="T55" fmla="*/ 8 h 112"/>
              <a:gd name="T56" fmla="*/ 149 w 191"/>
              <a:gd name="T57" fmla="*/ 18 h 112"/>
              <a:gd name="T58" fmla="*/ 153 w 191"/>
              <a:gd name="T59" fmla="*/ 20 h 112"/>
              <a:gd name="T60" fmla="*/ 162 w 191"/>
              <a:gd name="T61" fmla="*/ 25 h 112"/>
              <a:gd name="T62" fmla="*/ 131 w 191"/>
              <a:gd name="T63" fmla="*/ 82 h 112"/>
              <a:gd name="T64" fmla="*/ 184 w 191"/>
              <a:gd name="T65" fmla="*/ 50 h 112"/>
              <a:gd name="T66" fmla="*/ 162 w 191"/>
              <a:gd name="T67" fmla="*/ 14 h 112"/>
              <a:gd name="T68" fmla="*/ 153 w 191"/>
              <a:gd name="T69" fmla="*/ 2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12">
                <a:moveTo>
                  <a:pt x="118" y="7"/>
                </a:moveTo>
                <a:cubicBezTo>
                  <a:pt x="156" y="27"/>
                  <a:pt x="156" y="27"/>
                  <a:pt x="156" y="27"/>
                </a:cubicBezTo>
                <a:cubicBezTo>
                  <a:pt x="115" y="104"/>
                  <a:pt x="115" y="104"/>
                  <a:pt x="115" y="104"/>
                </a:cubicBezTo>
                <a:cubicBezTo>
                  <a:pt x="75" y="84"/>
                  <a:pt x="75" y="84"/>
                  <a:pt x="75" y="84"/>
                </a:cubicBezTo>
                <a:cubicBezTo>
                  <a:pt x="76" y="83"/>
                  <a:pt x="76" y="83"/>
                  <a:pt x="76" y="83"/>
                </a:cubicBezTo>
                <a:cubicBezTo>
                  <a:pt x="97" y="79"/>
                  <a:pt x="97" y="79"/>
                  <a:pt x="97" y="79"/>
                </a:cubicBezTo>
                <a:cubicBezTo>
                  <a:pt x="108" y="75"/>
                  <a:pt x="105" y="61"/>
                  <a:pt x="94" y="59"/>
                </a:cubicBezTo>
                <a:cubicBezTo>
                  <a:pt x="89" y="60"/>
                  <a:pt x="89" y="60"/>
                  <a:pt x="89" y="60"/>
                </a:cubicBezTo>
                <a:cubicBezTo>
                  <a:pt x="118" y="7"/>
                  <a:pt x="118" y="7"/>
                  <a:pt x="118" y="7"/>
                </a:cubicBezTo>
                <a:close/>
                <a:moveTo>
                  <a:pt x="149" y="18"/>
                </a:moveTo>
                <a:cubicBezTo>
                  <a:pt x="149" y="18"/>
                  <a:pt x="149" y="18"/>
                  <a:pt x="149" y="18"/>
                </a:cubicBezTo>
                <a:cubicBezTo>
                  <a:pt x="116" y="0"/>
                  <a:pt x="116" y="0"/>
                  <a:pt x="116" y="0"/>
                </a:cubicBezTo>
                <a:cubicBezTo>
                  <a:pt x="94" y="40"/>
                  <a:pt x="94" y="40"/>
                  <a:pt x="94" y="40"/>
                </a:cubicBezTo>
                <a:cubicBezTo>
                  <a:pt x="55" y="19"/>
                  <a:pt x="55" y="19"/>
                  <a:pt x="55" y="19"/>
                </a:cubicBezTo>
                <a:cubicBezTo>
                  <a:pt x="0" y="50"/>
                  <a:pt x="0" y="50"/>
                  <a:pt x="0" y="50"/>
                </a:cubicBezTo>
                <a:cubicBezTo>
                  <a:pt x="0" y="107"/>
                  <a:pt x="0" y="107"/>
                  <a:pt x="0" y="107"/>
                </a:cubicBezTo>
                <a:cubicBezTo>
                  <a:pt x="26" y="106"/>
                  <a:pt x="40" y="92"/>
                  <a:pt x="45" y="90"/>
                </a:cubicBezTo>
                <a:cubicBezTo>
                  <a:pt x="70" y="84"/>
                  <a:pt x="70" y="84"/>
                  <a:pt x="70" y="84"/>
                </a:cubicBezTo>
                <a:cubicBezTo>
                  <a:pt x="76" y="88"/>
                  <a:pt x="76" y="88"/>
                  <a:pt x="76" y="88"/>
                </a:cubicBezTo>
                <a:cubicBezTo>
                  <a:pt x="73" y="95"/>
                  <a:pt x="73" y="95"/>
                  <a:pt x="73" y="95"/>
                </a:cubicBezTo>
                <a:cubicBezTo>
                  <a:pt x="72" y="102"/>
                  <a:pt x="78" y="106"/>
                  <a:pt x="86" y="102"/>
                </a:cubicBezTo>
                <a:cubicBezTo>
                  <a:pt x="86" y="107"/>
                  <a:pt x="92" y="112"/>
                  <a:pt x="98" y="108"/>
                </a:cubicBezTo>
                <a:cubicBezTo>
                  <a:pt x="100" y="102"/>
                  <a:pt x="100" y="102"/>
                  <a:pt x="100" y="102"/>
                </a:cubicBezTo>
                <a:cubicBezTo>
                  <a:pt x="103" y="103"/>
                  <a:pt x="103" y="103"/>
                  <a:pt x="103" y="103"/>
                </a:cubicBezTo>
                <a:cubicBezTo>
                  <a:pt x="116" y="110"/>
                  <a:pt x="116" y="110"/>
                  <a:pt x="116" y="110"/>
                </a:cubicBezTo>
                <a:cubicBezTo>
                  <a:pt x="127" y="90"/>
                  <a:pt x="127" y="90"/>
                  <a:pt x="127" y="90"/>
                </a:cubicBezTo>
                <a:cubicBezTo>
                  <a:pt x="191" y="52"/>
                  <a:pt x="191" y="52"/>
                  <a:pt x="191" y="52"/>
                </a:cubicBezTo>
                <a:cubicBezTo>
                  <a:pt x="164" y="8"/>
                  <a:pt x="164" y="8"/>
                  <a:pt x="164" y="8"/>
                </a:cubicBezTo>
                <a:cubicBezTo>
                  <a:pt x="149" y="18"/>
                  <a:pt x="149" y="18"/>
                  <a:pt x="149" y="18"/>
                </a:cubicBezTo>
                <a:close/>
                <a:moveTo>
                  <a:pt x="153" y="20"/>
                </a:moveTo>
                <a:cubicBezTo>
                  <a:pt x="162" y="25"/>
                  <a:pt x="162" y="25"/>
                  <a:pt x="162" y="25"/>
                </a:cubicBezTo>
                <a:cubicBezTo>
                  <a:pt x="131" y="82"/>
                  <a:pt x="131" y="82"/>
                  <a:pt x="131" y="82"/>
                </a:cubicBezTo>
                <a:cubicBezTo>
                  <a:pt x="184" y="50"/>
                  <a:pt x="184" y="50"/>
                  <a:pt x="184" y="50"/>
                </a:cubicBezTo>
                <a:cubicBezTo>
                  <a:pt x="162" y="14"/>
                  <a:pt x="162" y="14"/>
                  <a:pt x="162" y="14"/>
                </a:cubicBezTo>
                <a:lnTo>
                  <a:pt x="153"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7" name="Oval 226"/>
          <p:cNvSpPr>
            <a:spLocks noChangeArrowheads="1"/>
          </p:cNvSpPr>
          <p:nvPr/>
        </p:nvSpPr>
        <p:spPr bwMode="auto">
          <a:xfrm>
            <a:off x="5629275" y="1231900"/>
            <a:ext cx="12700" cy="793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8" name="Oval 227"/>
          <p:cNvSpPr>
            <a:spLocks noChangeArrowheads="1"/>
          </p:cNvSpPr>
          <p:nvPr/>
        </p:nvSpPr>
        <p:spPr bwMode="auto">
          <a:xfrm>
            <a:off x="5649913" y="1239838"/>
            <a:ext cx="11112" cy="127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29" name="Oval 228"/>
          <p:cNvSpPr>
            <a:spLocks noChangeArrowheads="1"/>
          </p:cNvSpPr>
          <p:nvPr/>
        </p:nvSpPr>
        <p:spPr bwMode="auto">
          <a:xfrm>
            <a:off x="5668963" y="1252538"/>
            <a:ext cx="11112" cy="793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0" name="Oval 229"/>
          <p:cNvSpPr>
            <a:spLocks noChangeArrowheads="1"/>
          </p:cNvSpPr>
          <p:nvPr/>
        </p:nvSpPr>
        <p:spPr bwMode="auto">
          <a:xfrm>
            <a:off x="5688013" y="1260475"/>
            <a:ext cx="11112" cy="111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1" name="Oval 230"/>
          <p:cNvSpPr>
            <a:spLocks noChangeArrowheads="1"/>
          </p:cNvSpPr>
          <p:nvPr/>
        </p:nvSpPr>
        <p:spPr bwMode="auto">
          <a:xfrm>
            <a:off x="5729288" y="1274763"/>
            <a:ext cx="11112" cy="793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2" name="Oval 231"/>
          <p:cNvSpPr>
            <a:spLocks noChangeArrowheads="1"/>
          </p:cNvSpPr>
          <p:nvPr/>
        </p:nvSpPr>
        <p:spPr bwMode="auto">
          <a:xfrm>
            <a:off x="5740400" y="1292225"/>
            <a:ext cx="9525" cy="111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3" name="Freeform 232"/>
          <p:cNvSpPr>
            <a:spLocks noEditPoints="1"/>
          </p:cNvSpPr>
          <p:nvPr/>
        </p:nvSpPr>
        <p:spPr bwMode="auto">
          <a:xfrm>
            <a:off x="6084888" y="1095375"/>
            <a:ext cx="268287" cy="436563"/>
          </a:xfrm>
          <a:custGeom>
            <a:avLst/>
            <a:gdLst>
              <a:gd name="T0" fmla="*/ 29 w 119"/>
              <a:gd name="T1" fmla="*/ 0 h 193"/>
              <a:gd name="T2" fmla="*/ 91 w 119"/>
              <a:gd name="T3" fmla="*/ 0 h 193"/>
              <a:gd name="T4" fmla="*/ 79 w 119"/>
              <a:gd name="T5" fmla="*/ 18 h 193"/>
              <a:gd name="T6" fmla="*/ 40 w 119"/>
              <a:gd name="T7" fmla="*/ 18 h 193"/>
              <a:gd name="T8" fmla="*/ 29 w 119"/>
              <a:gd name="T9" fmla="*/ 0 h 193"/>
              <a:gd name="T10" fmla="*/ 40 w 119"/>
              <a:gd name="T11" fmla="*/ 21 h 193"/>
              <a:gd name="T12" fmla="*/ 79 w 119"/>
              <a:gd name="T13" fmla="*/ 21 h 193"/>
              <a:gd name="T14" fmla="*/ 67 w 119"/>
              <a:gd name="T15" fmla="*/ 50 h 193"/>
              <a:gd name="T16" fmla="*/ 49 w 119"/>
              <a:gd name="T17" fmla="*/ 49 h 193"/>
              <a:gd name="T18" fmla="*/ 40 w 119"/>
              <a:gd name="T19" fmla="*/ 21 h 193"/>
              <a:gd name="T20" fmla="*/ 1 w 119"/>
              <a:gd name="T21" fmla="*/ 80 h 193"/>
              <a:gd name="T22" fmla="*/ 1 w 119"/>
              <a:gd name="T23" fmla="*/ 185 h 193"/>
              <a:gd name="T24" fmla="*/ 6 w 119"/>
              <a:gd name="T25" fmla="*/ 182 h 193"/>
              <a:gd name="T26" fmla="*/ 22 w 119"/>
              <a:gd name="T27" fmla="*/ 152 h 193"/>
              <a:gd name="T28" fmla="*/ 22 w 119"/>
              <a:gd name="T29" fmla="*/ 113 h 193"/>
              <a:gd name="T30" fmla="*/ 27 w 119"/>
              <a:gd name="T31" fmla="*/ 141 h 193"/>
              <a:gd name="T32" fmla="*/ 34 w 119"/>
              <a:gd name="T33" fmla="*/ 141 h 193"/>
              <a:gd name="T34" fmla="*/ 87 w 119"/>
              <a:gd name="T35" fmla="*/ 61 h 193"/>
              <a:gd name="T36" fmla="*/ 17 w 119"/>
              <a:gd name="T37" fmla="*/ 61 h 193"/>
              <a:gd name="T38" fmla="*/ 1 w 119"/>
              <a:gd name="T39" fmla="*/ 80 h 193"/>
              <a:gd name="T40" fmla="*/ 98 w 119"/>
              <a:gd name="T41" fmla="*/ 61 h 193"/>
              <a:gd name="T42" fmla="*/ 118 w 119"/>
              <a:gd name="T43" fmla="*/ 76 h 193"/>
              <a:gd name="T44" fmla="*/ 119 w 119"/>
              <a:gd name="T45" fmla="*/ 186 h 193"/>
              <a:gd name="T46" fmla="*/ 117 w 119"/>
              <a:gd name="T47" fmla="*/ 185 h 193"/>
              <a:gd name="T48" fmla="*/ 98 w 119"/>
              <a:gd name="T49" fmla="*/ 152 h 193"/>
              <a:gd name="T50" fmla="*/ 98 w 119"/>
              <a:gd name="T51" fmla="*/ 112 h 193"/>
              <a:gd name="T52" fmla="*/ 95 w 119"/>
              <a:gd name="T53" fmla="*/ 126 h 193"/>
              <a:gd name="T54" fmla="*/ 92 w 119"/>
              <a:gd name="T55" fmla="*/ 141 h 193"/>
              <a:gd name="T56" fmla="*/ 43 w 119"/>
              <a:gd name="T57" fmla="*/ 141 h 193"/>
              <a:gd name="T58" fmla="*/ 98 w 119"/>
              <a:gd name="T59" fmla="*/ 61 h 193"/>
              <a:gd name="T60" fmla="*/ 28 w 119"/>
              <a:gd name="T61" fmla="*/ 150 h 193"/>
              <a:gd name="T62" fmla="*/ 92 w 119"/>
              <a:gd name="T63" fmla="*/ 150 h 193"/>
              <a:gd name="T64" fmla="*/ 114 w 119"/>
              <a:gd name="T65" fmla="*/ 190 h 193"/>
              <a:gd name="T66" fmla="*/ 10 w 119"/>
              <a:gd name="T67" fmla="*/ 190 h 193"/>
              <a:gd name="T68" fmla="*/ 10 w 119"/>
              <a:gd name="T69" fmla="*/ 185 h 193"/>
              <a:gd name="T70" fmla="*/ 28 w 119"/>
              <a:gd name="T71" fmla="*/ 15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9" h="193">
                <a:moveTo>
                  <a:pt x="29" y="0"/>
                </a:moveTo>
                <a:cubicBezTo>
                  <a:pt x="91" y="0"/>
                  <a:pt x="91" y="0"/>
                  <a:pt x="91" y="0"/>
                </a:cubicBezTo>
                <a:cubicBezTo>
                  <a:pt x="79" y="18"/>
                  <a:pt x="79" y="18"/>
                  <a:pt x="79" y="18"/>
                </a:cubicBezTo>
                <a:cubicBezTo>
                  <a:pt x="40" y="18"/>
                  <a:pt x="40" y="18"/>
                  <a:pt x="40" y="18"/>
                </a:cubicBezTo>
                <a:cubicBezTo>
                  <a:pt x="29" y="0"/>
                  <a:pt x="29" y="0"/>
                  <a:pt x="29" y="0"/>
                </a:cubicBezTo>
                <a:close/>
                <a:moveTo>
                  <a:pt x="40" y="21"/>
                </a:moveTo>
                <a:cubicBezTo>
                  <a:pt x="79" y="21"/>
                  <a:pt x="79" y="21"/>
                  <a:pt x="79" y="21"/>
                </a:cubicBezTo>
                <a:cubicBezTo>
                  <a:pt x="79" y="32"/>
                  <a:pt x="80" y="44"/>
                  <a:pt x="67" y="50"/>
                </a:cubicBezTo>
                <a:cubicBezTo>
                  <a:pt x="59" y="53"/>
                  <a:pt x="52" y="51"/>
                  <a:pt x="49" y="49"/>
                </a:cubicBezTo>
                <a:cubicBezTo>
                  <a:pt x="40" y="41"/>
                  <a:pt x="40" y="31"/>
                  <a:pt x="40" y="21"/>
                </a:cubicBezTo>
                <a:close/>
                <a:moveTo>
                  <a:pt x="1" y="80"/>
                </a:moveTo>
                <a:cubicBezTo>
                  <a:pt x="1" y="185"/>
                  <a:pt x="1" y="185"/>
                  <a:pt x="1" y="185"/>
                </a:cubicBezTo>
                <a:cubicBezTo>
                  <a:pt x="1" y="185"/>
                  <a:pt x="0" y="193"/>
                  <a:pt x="6" y="182"/>
                </a:cubicBezTo>
                <a:cubicBezTo>
                  <a:pt x="22" y="152"/>
                  <a:pt x="22" y="152"/>
                  <a:pt x="22" y="152"/>
                </a:cubicBezTo>
                <a:cubicBezTo>
                  <a:pt x="23" y="150"/>
                  <a:pt x="22" y="111"/>
                  <a:pt x="22" y="113"/>
                </a:cubicBezTo>
                <a:cubicBezTo>
                  <a:pt x="23" y="117"/>
                  <a:pt x="26" y="141"/>
                  <a:pt x="27" y="141"/>
                </a:cubicBezTo>
                <a:cubicBezTo>
                  <a:pt x="34" y="141"/>
                  <a:pt x="34" y="141"/>
                  <a:pt x="34" y="141"/>
                </a:cubicBezTo>
                <a:cubicBezTo>
                  <a:pt x="87" y="61"/>
                  <a:pt x="87" y="61"/>
                  <a:pt x="87" y="61"/>
                </a:cubicBezTo>
                <a:cubicBezTo>
                  <a:pt x="17" y="61"/>
                  <a:pt x="17" y="61"/>
                  <a:pt x="17" y="61"/>
                </a:cubicBezTo>
                <a:cubicBezTo>
                  <a:pt x="5" y="61"/>
                  <a:pt x="0" y="70"/>
                  <a:pt x="1" y="80"/>
                </a:cubicBezTo>
                <a:close/>
                <a:moveTo>
                  <a:pt x="98" y="61"/>
                </a:moveTo>
                <a:cubicBezTo>
                  <a:pt x="98" y="61"/>
                  <a:pt x="118" y="59"/>
                  <a:pt x="118" y="76"/>
                </a:cubicBezTo>
                <a:cubicBezTo>
                  <a:pt x="118" y="86"/>
                  <a:pt x="119" y="186"/>
                  <a:pt x="119" y="186"/>
                </a:cubicBezTo>
                <a:cubicBezTo>
                  <a:pt x="119" y="186"/>
                  <a:pt x="119" y="189"/>
                  <a:pt x="117" y="185"/>
                </a:cubicBezTo>
                <a:cubicBezTo>
                  <a:pt x="114" y="181"/>
                  <a:pt x="98" y="152"/>
                  <a:pt x="98" y="152"/>
                </a:cubicBezTo>
                <a:cubicBezTo>
                  <a:pt x="98" y="112"/>
                  <a:pt x="98" y="112"/>
                  <a:pt x="98" y="112"/>
                </a:cubicBezTo>
                <a:cubicBezTo>
                  <a:pt x="98" y="112"/>
                  <a:pt x="97" y="116"/>
                  <a:pt x="95" y="126"/>
                </a:cubicBezTo>
                <a:cubicBezTo>
                  <a:pt x="93" y="135"/>
                  <a:pt x="92" y="141"/>
                  <a:pt x="92" y="141"/>
                </a:cubicBezTo>
                <a:cubicBezTo>
                  <a:pt x="43" y="141"/>
                  <a:pt x="43" y="141"/>
                  <a:pt x="43" y="141"/>
                </a:cubicBezTo>
                <a:cubicBezTo>
                  <a:pt x="98" y="61"/>
                  <a:pt x="98" y="61"/>
                  <a:pt x="98" y="61"/>
                </a:cubicBezTo>
                <a:close/>
                <a:moveTo>
                  <a:pt x="28" y="150"/>
                </a:moveTo>
                <a:cubicBezTo>
                  <a:pt x="92" y="150"/>
                  <a:pt x="92" y="150"/>
                  <a:pt x="92" y="150"/>
                </a:cubicBezTo>
                <a:cubicBezTo>
                  <a:pt x="114" y="190"/>
                  <a:pt x="114" y="190"/>
                  <a:pt x="114" y="190"/>
                </a:cubicBezTo>
                <a:cubicBezTo>
                  <a:pt x="10" y="190"/>
                  <a:pt x="10" y="190"/>
                  <a:pt x="10" y="190"/>
                </a:cubicBezTo>
                <a:cubicBezTo>
                  <a:pt x="9" y="190"/>
                  <a:pt x="9" y="188"/>
                  <a:pt x="10" y="185"/>
                </a:cubicBezTo>
                <a:lnTo>
                  <a:pt x="28" y="1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4" name="Freeform 233"/>
          <p:cNvSpPr>
            <a:spLocks noEditPoints="1"/>
          </p:cNvSpPr>
          <p:nvPr/>
        </p:nvSpPr>
        <p:spPr bwMode="auto">
          <a:xfrm>
            <a:off x="6689725" y="1127125"/>
            <a:ext cx="352425" cy="357188"/>
          </a:xfrm>
          <a:custGeom>
            <a:avLst/>
            <a:gdLst>
              <a:gd name="T0" fmla="*/ 46 w 156"/>
              <a:gd name="T1" fmla="*/ 0 h 158"/>
              <a:gd name="T2" fmla="*/ 89 w 156"/>
              <a:gd name="T3" fmla="*/ 23 h 158"/>
              <a:gd name="T4" fmla="*/ 87 w 156"/>
              <a:gd name="T5" fmla="*/ 69 h 158"/>
              <a:gd name="T6" fmla="*/ 54 w 156"/>
              <a:gd name="T7" fmla="*/ 97 h 158"/>
              <a:gd name="T8" fmla="*/ 40 w 156"/>
              <a:gd name="T9" fmla="*/ 157 h 158"/>
              <a:gd name="T10" fmla="*/ 29 w 156"/>
              <a:gd name="T11" fmla="*/ 78 h 158"/>
              <a:gd name="T12" fmla="*/ 6 w 156"/>
              <a:gd name="T13" fmla="*/ 44 h 158"/>
              <a:gd name="T14" fmla="*/ 27 w 156"/>
              <a:gd name="T15" fmla="*/ 12 h 158"/>
              <a:gd name="T16" fmla="*/ 107 w 156"/>
              <a:gd name="T17" fmla="*/ 63 h 158"/>
              <a:gd name="T18" fmla="*/ 135 w 156"/>
              <a:gd name="T19" fmla="*/ 76 h 158"/>
              <a:gd name="T20" fmla="*/ 127 w 156"/>
              <a:gd name="T21" fmla="*/ 80 h 158"/>
              <a:gd name="T22" fmla="*/ 133 w 156"/>
              <a:gd name="T23" fmla="*/ 85 h 158"/>
              <a:gd name="T24" fmla="*/ 86 w 156"/>
              <a:gd name="T25" fmla="*/ 99 h 158"/>
              <a:gd name="T26" fmla="*/ 80 w 156"/>
              <a:gd name="T27" fmla="*/ 123 h 158"/>
              <a:gd name="T28" fmla="*/ 73 w 156"/>
              <a:gd name="T29" fmla="*/ 157 h 158"/>
              <a:gd name="T30" fmla="*/ 78 w 156"/>
              <a:gd name="T31" fmla="*/ 133 h 158"/>
              <a:gd name="T32" fmla="*/ 94 w 156"/>
              <a:gd name="T33" fmla="*/ 157 h 158"/>
              <a:gd name="T34" fmla="*/ 89 w 156"/>
              <a:gd name="T35" fmla="*/ 129 h 158"/>
              <a:gd name="T36" fmla="*/ 120 w 156"/>
              <a:gd name="T37" fmla="*/ 123 h 158"/>
              <a:gd name="T38" fmla="*/ 113 w 156"/>
              <a:gd name="T39" fmla="*/ 158 h 158"/>
              <a:gd name="T40" fmla="*/ 124 w 156"/>
              <a:gd name="T41" fmla="*/ 131 h 158"/>
              <a:gd name="T42" fmla="*/ 133 w 156"/>
              <a:gd name="T43" fmla="*/ 158 h 158"/>
              <a:gd name="T44" fmla="*/ 129 w 156"/>
              <a:gd name="T45" fmla="*/ 125 h 158"/>
              <a:gd name="T46" fmla="*/ 132 w 156"/>
              <a:gd name="T47" fmla="*/ 121 h 158"/>
              <a:gd name="T48" fmla="*/ 156 w 156"/>
              <a:gd name="T49" fmla="*/ 83 h 158"/>
              <a:gd name="T50" fmla="*/ 139 w 156"/>
              <a:gd name="T51" fmla="*/ 80 h 158"/>
              <a:gd name="T52" fmla="*/ 147 w 156"/>
              <a:gd name="T53" fmla="*/ 70 h 158"/>
              <a:gd name="T54" fmla="*/ 125 w 156"/>
              <a:gd name="T55" fmla="*/ 65 h 158"/>
              <a:gd name="T56" fmla="*/ 125 w 156"/>
              <a:gd name="T57" fmla="*/ 71 h 158"/>
              <a:gd name="T58" fmla="*/ 109 w 156"/>
              <a:gd name="T59" fmla="*/ 63 h 158"/>
              <a:gd name="T60" fmla="*/ 39 w 156"/>
              <a:gd name="T61" fmla="*/ 81 h 158"/>
              <a:gd name="T62" fmla="*/ 48 w 156"/>
              <a:gd name="T63" fmla="*/ 93 h 158"/>
              <a:gd name="T64" fmla="*/ 54 w 156"/>
              <a:gd name="T65" fmla="*/ 8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58">
                <a:moveTo>
                  <a:pt x="27" y="12"/>
                </a:moveTo>
                <a:cubicBezTo>
                  <a:pt x="27" y="12"/>
                  <a:pt x="33" y="1"/>
                  <a:pt x="46" y="0"/>
                </a:cubicBezTo>
                <a:cubicBezTo>
                  <a:pt x="59" y="0"/>
                  <a:pt x="64" y="12"/>
                  <a:pt x="64" y="12"/>
                </a:cubicBezTo>
                <a:cubicBezTo>
                  <a:pt x="64" y="11"/>
                  <a:pt x="79" y="6"/>
                  <a:pt x="89" y="23"/>
                </a:cubicBezTo>
                <a:cubicBezTo>
                  <a:pt x="93" y="32"/>
                  <a:pt x="88" y="43"/>
                  <a:pt x="87" y="44"/>
                </a:cubicBezTo>
                <a:cubicBezTo>
                  <a:pt x="91" y="49"/>
                  <a:pt x="93" y="59"/>
                  <a:pt x="87" y="69"/>
                </a:cubicBezTo>
                <a:cubicBezTo>
                  <a:pt x="79" y="82"/>
                  <a:pt x="63" y="78"/>
                  <a:pt x="63" y="78"/>
                </a:cubicBezTo>
                <a:cubicBezTo>
                  <a:pt x="54" y="97"/>
                  <a:pt x="54" y="97"/>
                  <a:pt x="54" y="97"/>
                </a:cubicBezTo>
                <a:cubicBezTo>
                  <a:pt x="55" y="157"/>
                  <a:pt x="55" y="157"/>
                  <a:pt x="55" y="157"/>
                </a:cubicBezTo>
                <a:cubicBezTo>
                  <a:pt x="40" y="157"/>
                  <a:pt x="40" y="157"/>
                  <a:pt x="40" y="157"/>
                </a:cubicBezTo>
                <a:cubicBezTo>
                  <a:pt x="39" y="97"/>
                  <a:pt x="39" y="97"/>
                  <a:pt x="39" y="97"/>
                </a:cubicBezTo>
                <a:cubicBezTo>
                  <a:pt x="29" y="78"/>
                  <a:pt x="29" y="78"/>
                  <a:pt x="29" y="78"/>
                </a:cubicBezTo>
                <a:cubicBezTo>
                  <a:pt x="15" y="79"/>
                  <a:pt x="6" y="73"/>
                  <a:pt x="3" y="60"/>
                </a:cubicBezTo>
                <a:cubicBezTo>
                  <a:pt x="2" y="55"/>
                  <a:pt x="3" y="50"/>
                  <a:pt x="6" y="44"/>
                </a:cubicBezTo>
                <a:cubicBezTo>
                  <a:pt x="1" y="37"/>
                  <a:pt x="0" y="30"/>
                  <a:pt x="5" y="21"/>
                </a:cubicBezTo>
                <a:cubicBezTo>
                  <a:pt x="11" y="11"/>
                  <a:pt x="19" y="10"/>
                  <a:pt x="27" y="12"/>
                </a:cubicBezTo>
                <a:close/>
                <a:moveTo>
                  <a:pt x="109" y="63"/>
                </a:moveTo>
                <a:cubicBezTo>
                  <a:pt x="109" y="63"/>
                  <a:pt x="108" y="62"/>
                  <a:pt x="107" y="63"/>
                </a:cubicBezTo>
                <a:cubicBezTo>
                  <a:pt x="107" y="70"/>
                  <a:pt x="112" y="74"/>
                  <a:pt x="118" y="75"/>
                </a:cubicBezTo>
                <a:cubicBezTo>
                  <a:pt x="135" y="76"/>
                  <a:pt x="135" y="76"/>
                  <a:pt x="135" y="76"/>
                </a:cubicBezTo>
                <a:cubicBezTo>
                  <a:pt x="135" y="80"/>
                  <a:pt x="135" y="80"/>
                  <a:pt x="135" y="80"/>
                </a:cubicBezTo>
                <a:cubicBezTo>
                  <a:pt x="127" y="80"/>
                  <a:pt x="127" y="80"/>
                  <a:pt x="127" y="80"/>
                </a:cubicBezTo>
                <a:cubicBezTo>
                  <a:pt x="127" y="85"/>
                  <a:pt x="132" y="84"/>
                  <a:pt x="132" y="84"/>
                </a:cubicBezTo>
                <a:cubicBezTo>
                  <a:pt x="133" y="84"/>
                  <a:pt x="133" y="85"/>
                  <a:pt x="133" y="85"/>
                </a:cubicBezTo>
                <a:cubicBezTo>
                  <a:pt x="129" y="90"/>
                  <a:pt x="126" y="94"/>
                  <a:pt x="123" y="99"/>
                </a:cubicBezTo>
                <a:cubicBezTo>
                  <a:pt x="86" y="99"/>
                  <a:pt x="86" y="99"/>
                  <a:pt x="86" y="99"/>
                </a:cubicBezTo>
                <a:cubicBezTo>
                  <a:pt x="76" y="109"/>
                  <a:pt x="76" y="109"/>
                  <a:pt x="76" y="109"/>
                </a:cubicBezTo>
                <a:cubicBezTo>
                  <a:pt x="80" y="123"/>
                  <a:pt x="80" y="123"/>
                  <a:pt x="80" y="123"/>
                </a:cubicBezTo>
                <a:cubicBezTo>
                  <a:pt x="73" y="130"/>
                  <a:pt x="73" y="130"/>
                  <a:pt x="73" y="130"/>
                </a:cubicBezTo>
                <a:cubicBezTo>
                  <a:pt x="73" y="157"/>
                  <a:pt x="73" y="157"/>
                  <a:pt x="73" y="157"/>
                </a:cubicBezTo>
                <a:cubicBezTo>
                  <a:pt x="78" y="157"/>
                  <a:pt x="78" y="157"/>
                  <a:pt x="78" y="157"/>
                </a:cubicBezTo>
                <a:cubicBezTo>
                  <a:pt x="78" y="133"/>
                  <a:pt x="78" y="133"/>
                  <a:pt x="78" y="133"/>
                </a:cubicBezTo>
                <a:cubicBezTo>
                  <a:pt x="84" y="132"/>
                  <a:pt x="84" y="132"/>
                  <a:pt x="84" y="132"/>
                </a:cubicBezTo>
                <a:cubicBezTo>
                  <a:pt x="94" y="157"/>
                  <a:pt x="94" y="157"/>
                  <a:pt x="94" y="157"/>
                </a:cubicBezTo>
                <a:cubicBezTo>
                  <a:pt x="98" y="157"/>
                  <a:pt x="98" y="157"/>
                  <a:pt x="98" y="157"/>
                </a:cubicBezTo>
                <a:cubicBezTo>
                  <a:pt x="89" y="129"/>
                  <a:pt x="89" y="129"/>
                  <a:pt x="89" y="129"/>
                </a:cubicBezTo>
                <a:cubicBezTo>
                  <a:pt x="94" y="123"/>
                  <a:pt x="94" y="123"/>
                  <a:pt x="94" y="123"/>
                </a:cubicBezTo>
                <a:cubicBezTo>
                  <a:pt x="120" y="123"/>
                  <a:pt x="120" y="123"/>
                  <a:pt x="120" y="123"/>
                </a:cubicBezTo>
                <a:cubicBezTo>
                  <a:pt x="121" y="124"/>
                  <a:pt x="121" y="124"/>
                  <a:pt x="121" y="124"/>
                </a:cubicBezTo>
                <a:cubicBezTo>
                  <a:pt x="113" y="158"/>
                  <a:pt x="113" y="158"/>
                  <a:pt x="113" y="158"/>
                </a:cubicBezTo>
                <a:cubicBezTo>
                  <a:pt x="119" y="158"/>
                  <a:pt x="119" y="158"/>
                  <a:pt x="119" y="158"/>
                </a:cubicBezTo>
                <a:cubicBezTo>
                  <a:pt x="124" y="131"/>
                  <a:pt x="124" y="131"/>
                  <a:pt x="124" y="131"/>
                </a:cubicBezTo>
                <a:cubicBezTo>
                  <a:pt x="125" y="132"/>
                  <a:pt x="125" y="132"/>
                  <a:pt x="125" y="132"/>
                </a:cubicBezTo>
                <a:cubicBezTo>
                  <a:pt x="133" y="158"/>
                  <a:pt x="133" y="158"/>
                  <a:pt x="133" y="158"/>
                </a:cubicBezTo>
                <a:cubicBezTo>
                  <a:pt x="138" y="157"/>
                  <a:pt x="138" y="157"/>
                  <a:pt x="138" y="157"/>
                </a:cubicBezTo>
                <a:cubicBezTo>
                  <a:pt x="129" y="125"/>
                  <a:pt x="129" y="125"/>
                  <a:pt x="129" y="125"/>
                </a:cubicBezTo>
                <a:cubicBezTo>
                  <a:pt x="128" y="123"/>
                  <a:pt x="128" y="123"/>
                  <a:pt x="128" y="123"/>
                </a:cubicBezTo>
                <a:cubicBezTo>
                  <a:pt x="132" y="121"/>
                  <a:pt x="132" y="121"/>
                  <a:pt x="132" y="121"/>
                </a:cubicBezTo>
                <a:cubicBezTo>
                  <a:pt x="140" y="94"/>
                  <a:pt x="140" y="94"/>
                  <a:pt x="140" y="94"/>
                </a:cubicBezTo>
                <a:cubicBezTo>
                  <a:pt x="156" y="83"/>
                  <a:pt x="156" y="83"/>
                  <a:pt x="156" y="83"/>
                </a:cubicBezTo>
                <a:cubicBezTo>
                  <a:pt x="156" y="80"/>
                  <a:pt x="156" y="80"/>
                  <a:pt x="156" y="80"/>
                </a:cubicBezTo>
                <a:cubicBezTo>
                  <a:pt x="139" y="80"/>
                  <a:pt x="139" y="80"/>
                  <a:pt x="139" y="80"/>
                </a:cubicBezTo>
                <a:cubicBezTo>
                  <a:pt x="139" y="76"/>
                  <a:pt x="139" y="76"/>
                  <a:pt x="139" y="76"/>
                </a:cubicBezTo>
                <a:cubicBezTo>
                  <a:pt x="143" y="75"/>
                  <a:pt x="146" y="74"/>
                  <a:pt x="147" y="70"/>
                </a:cubicBezTo>
                <a:cubicBezTo>
                  <a:pt x="148" y="70"/>
                  <a:pt x="147" y="67"/>
                  <a:pt x="145" y="68"/>
                </a:cubicBezTo>
                <a:cubicBezTo>
                  <a:pt x="130" y="79"/>
                  <a:pt x="126" y="66"/>
                  <a:pt x="125" y="65"/>
                </a:cubicBezTo>
                <a:cubicBezTo>
                  <a:pt x="125" y="64"/>
                  <a:pt x="123" y="64"/>
                  <a:pt x="123" y="65"/>
                </a:cubicBezTo>
                <a:cubicBezTo>
                  <a:pt x="122" y="66"/>
                  <a:pt x="122" y="67"/>
                  <a:pt x="125" y="71"/>
                </a:cubicBezTo>
                <a:cubicBezTo>
                  <a:pt x="126" y="72"/>
                  <a:pt x="125" y="72"/>
                  <a:pt x="125" y="72"/>
                </a:cubicBezTo>
                <a:cubicBezTo>
                  <a:pt x="119" y="73"/>
                  <a:pt x="109" y="72"/>
                  <a:pt x="109" y="63"/>
                </a:cubicBezTo>
                <a:close/>
                <a:moveTo>
                  <a:pt x="39" y="81"/>
                </a:moveTo>
                <a:cubicBezTo>
                  <a:pt x="39" y="81"/>
                  <a:pt x="39" y="81"/>
                  <a:pt x="39" y="81"/>
                </a:cubicBezTo>
                <a:cubicBezTo>
                  <a:pt x="47" y="93"/>
                  <a:pt x="47" y="93"/>
                  <a:pt x="47" y="93"/>
                </a:cubicBezTo>
                <a:cubicBezTo>
                  <a:pt x="47" y="93"/>
                  <a:pt x="47" y="93"/>
                  <a:pt x="48" y="93"/>
                </a:cubicBezTo>
                <a:cubicBezTo>
                  <a:pt x="54" y="82"/>
                  <a:pt x="54" y="82"/>
                  <a:pt x="54" y="82"/>
                </a:cubicBezTo>
                <a:cubicBezTo>
                  <a:pt x="54" y="81"/>
                  <a:pt x="54" y="81"/>
                  <a:pt x="54" y="81"/>
                </a:cubicBezTo>
                <a:cubicBezTo>
                  <a:pt x="49" y="83"/>
                  <a:pt x="40" y="81"/>
                  <a:pt x="39" y="8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5" name="Freeform 234"/>
          <p:cNvSpPr>
            <a:spLocks noEditPoints="1"/>
          </p:cNvSpPr>
          <p:nvPr/>
        </p:nvSpPr>
        <p:spPr bwMode="auto">
          <a:xfrm>
            <a:off x="7346950" y="1143000"/>
            <a:ext cx="374650" cy="344488"/>
          </a:xfrm>
          <a:custGeom>
            <a:avLst/>
            <a:gdLst>
              <a:gd name="T0" fmla="*/ 58 w 166"/>
              <a:gd name="T1" fmla="*/ 26 h 152"/>
              <a:gd name="T2" fmla="*/ 65 w 166"/>
              <a:gd name="T3" fmla="*/ 7 h 152"/>
              <a:gd name="T4" fmla="*/ 113 w 166"/>
              <a:gd name="T5" fmla="*/ 1 h 152"/>
              <a:gd name="T6" fmla="*/ 78 w 166"/>
              <a:gd name="T7" fmla="*/ 8 h 152"/>
              <a:gd name="T8" fmla="*/ 69 w 166"/>
              <a:gd name="T9" fmla="*/ 23 h 152"/>
              <a:gd name="T10" fmla="*/ 83 w 166"/>
              <a:gd name="T11" fmla="*/ 26 h 152"/>
              <a:gd name="T12" fmla="*/ 9 w 166"/>
              <a:gd name="T13" fmla="*/ 137 h 152"/>
              <a:gd name="T14" fmla="*/ 19 w 166"/>
              <a:gd name="T15" fmla="*/ 151 h 152"/>
              <a:gd name="T16" fmla="*/ 166 w 166"/>
              <a:gd name="T17" fmla="*/ 140 h 152"/>
              <a:gd name="T18" fmla="*/ 19 w 166"/>
              <a:gd name="T19" fmla="*/ 151 h 152"/>
              <a:gd name="T20" fmla="*/ 148 w 166"/>
              <a:gd name="T21" fmla="*/ 136 h 152"/>
              <a:gd name="T22" fmla="*/ 84 w 166"/>
              <a:gd name="T23" fmla="*/ 119 h 152"/>
              <a:gd name="T24" fmla="*/ 92 w 166"/>
              <a:gd name="T25" fmla="*/ 92 h 152"/>
              <a:gd name="T26" fmla="*/ 92 w 166"/>
              <a:gd name="T27" fmla="*/ 114 h 152"/>
              <a:gd name="T28" fmla="*/ 108 w 166"/>
              <a:gd name="T29" fmla="*/ 114 h 152"/>
              <a:gd name="T30" fmla="*/ 122 w 166"/>
              <a:gd name="T31" fmla="*/ 113 h 152"/>
              <a:gd name="T32" fmla="*/ 137 w 166"/>
              <a:gd name="T33" fmla="*/ 114 h 152"/>
              <a:gd name="T34" fmla="*/ 152 w 166"/>
              <a:gd name="T35" fmla="*/ 114 h 152"/>
              <a:gd name="T36" fmla="*/ 152 w 166"/>
              <a:gd name="T37" fmla="*/ 92 h 152"/>
              <a:gd name="T38" fmla="*/ 136 w 166"/>
              <a:gd name="T39" fmla="*/ 93 h 152"/>
              <a:gd name="T40" fmla="*/ 123 w 166"/>
              <a:gd name="T41" fmla="*/ 92 h 152"/>
              <a:gd name="T42" fmla="*/ 115 w 166"/>
              <a:gd name="T43" fmla="*/ 95 h 152"/>
              <a:gd name="T44" fmla="*/ 100 w 166"/>
              <a:gd name="T45" fmla="*/ 96 h 152"/>
              <a:gd name="T46" fmla="*/ 100 w 166"/>
              <a:gd name="T47" fmla="*/ 69 h 152"/>
              <a:gd name="T48" fmla="*/ 160 w 166"/>
              <a:gd name="T49" fmla="*/ 87 h 152"/>
              <a:gd name="T50" fmla="*/ 100 w 166"/>
              <a:gd name="T51" fmla="*/ 69 h 152"/>
              <a:gd name="T52" fmla="*/ 11 w 166"/>
              <a:gd name="T53" fmla="*/ 55 h 152"/>
              <a:gd name="T54" fmla="*/ 50 w 166"/>
              <a:gd name="T55" fmla="*/ 57 h 152"/>
              <a:gd name="T56" fmla="*/ 57 w 166"/>
              <a:gd name="T57" fmla="*/ 35 h 152"/>
              <a:gd name="T58" fmla="*/ 11 w 166"/>
              <a:gd name="T59" fmla="*/ 34 h 152"/>
              <a:gd name="T60" fmla="*/ 74 w 166"/>
              <a:gd name="T61" fmla="*/ 55 h 152"/>
              <a:gd name="T62" fmla="*/ 73 w 166"/>
              <a:gd name="T63" fmla="*/ 34 h 152"/>
              <a:gd name="T64" fmla="*/ 66 w 166"/>
              <a:gd name="T65" fmla="*/ 35 h 152"/>
              <a:gd name="T66" fmla="*/ 61 w 166"/>
              <a:gd name="T67" fmla="*/ 56 h 152"/>
              <a:gd name="T68" fmla="*/ 74 w 166"/>
              <a:gd name="T69"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52">
                <a:moveTo>
                  <a:pt x="1" y="26"/>
                </a:moveTo>
                <a:cubicBezTo>
                  <a:pt x="58" y="26"/>
                  <a:pt x="58" y="26"/>
                  <a:pt x="58" y="26"/>
                </a:cubicBezTo>
                <a:cubicBezTo>
                  <a:pt x="59" y="26"/>
                  <a:pt x="60" y="25"/>
                  <a:pt x="60" y="24"/>
                </a:cubicBezTo>
                <a:cubicBezTo>
                  <a:pt x="65" y="7"/>
                  <a:pt x="65" y="7"/>
                  <a:pt x="65" y="7"/>
                </a:cubicBezTo>
                <a:cubicBezTo>
                  <a:pt x="68" y="3"/>
                  <a:pt x="71" y="0"/>
                  <a:pt x="76" y="1"/>
                </a:cubicBezTo>
                <a:cubicBezTo>
                  <a:pt x="113" y="1"/>
                  <a:pt x="113" y="1"/>
                  <a:pt x="113" y="1"/>
                </a:cubicBezTo>
                <a:cubicBezTo>
                  <a:pt x="113" y="8"/>
                  <a:pt x="113" y="8"/>
                  <a:pt x="113" y="8"/>
                </a:cubicBezTo>
                <a:cubicBezTo>
                  <a:pt x="78" y="8"/>
                  <a:pt x="78" y="8"/>
                  <a:pt x="78" y="8"/>
                </a:cubicBezTo>
                <a:cubicBezTo>
                  <a:pt x="75" y="8"/>
                  <a:pt x="74" y="10"/>
                  <a:pt x="73" y="12"/>
                </a:cubicBezTo>
                <a:cubicBezTo>
                  <a:pt x="69" y="23"/>
                  <a:pt x="69" y="23"/>
                  <a:pt x="69" y="23"/>
                </a:cubicBezTo>
                <a:cubicBezTo>
                  <a:pt x="69" y="25"/>
                  <a:pt x="69" y="26"/>
                  <a:pt x="71" y="26"/>
                </a:cubicBezTo>
                <a:cubicBezTo>
                  <a:pt x="83" y="26"/>
                  <a:pt x="83" y="26"/>
                  <a:pt x="83" y="26"/>
                </a:cubicBezTo>
                <a:cubicBezTo>
                  <a:pt x="76" y="137"/>
                  <a:pt x="76" y="137"/>
                  <a:pt x="76" y="137"/>
                </a:cubicBezTo>
                <a:cubicBezTo>
                  <a:pt x="9" y="137"/>
                  <a:pt x="9" y="137"/>
                  <a:pt x="9" y="137"/>
                </a:cubicBezTo>
                <a:cubicBezTo>
                  <a:pt x="1" y="26"/>
                  <a:pt x="1" y="26"/>
                  <a:pt x="1" y="26"/>
                </a:cubicBezTo>
                <a:close/>
                <a:moveTo>
                  <a:pt x="19" y="151"/>
                </a:moveTo>
                <a:cubicBezTo>
                  <a:pt x="152" y="151"/>
                  <a:pt x="152" y="151"/>
                  <a:pt x="152" y="151"/>
                </a:cubicBezTo>
                <a:cubicBezTo>
                  <a:pt x="161" y="150"/>
                  <a:pt x="166" y="152"/>
                  <a:pt x="166" y="140"/>
                </a:cubicBezTo>
                <a:cubicBezTo>
                  <a:pt x="0" y="141"/>
                  <a:pt x="0" y="141"/>
                  <a:pt x="0" y="141"/>
                </a:cubicBezTo>
                <a:cubicBezTo>
                  <a:pt x="0" y="151"/>
                  <a:pt x="8" y="151"/>
                  <a:pt x="19" y="151"/>
                </a:cubicBezTo>
                <a:close/>
                <a:moveTo>
                  <a:pt x="96" y="136"/>
                </a:moveTo>
                <a:cubicBezTo>
                  <a:pt x="148" y="136"/>
                  <a:pt x="148" y="136"/>
                  <a:pt x="148" y="136"/>
                </a:cubicBezTo>
                <a:cubicBezTo>
                  <a:pt x="158" y="135"/>
                  <a:pt x="160" y="130"/>
                  <a:pt x="160" y="119"/>
                </a:cubicBezTo>
                <a:cubicBezTo>
                  <a:pt x="84" y="119"/>
                  <a:pt x="84" y="119"/>
                  <a:pt x="84" y="119"/>
                </a:cubicBezTo>
                <a:cubicBezTo>
                  <a:pt x="83" y="130"/>
                  <a:pt x="85" y="135"/>
                  <a:pt x="96" y="136"/>
                </a:cubicBezTo>
                <a:close/>
                <a:moveTo>
                  <a:pt x="92" y="92"/>
                </a:moveTo>
                <a:cubicBezTo>
                  <a:pt x="86" y="93"/>
                  <a:pt x="82" y="96"/>
                  <a:pt x="81" y="103"/>
                </a:cubicBezTo>
                <a:cubicBezTo>
                  <a:pt x="82" y="110"/>
                  <a:pt x="86" y="113"/>
                  <a:pt x="92" y="114"/>
                </a:cubicBezTo>
                <a:cubicBezTo>
                  <a:pt x="95" y="113"/>
                  <a:pt x="98" y="112"/>
                  <a:pt x="100" y="110"/>
                </a:cubicBezTo>
                <a:cubicBezTo>
                  <a:pt x="102" y="112"/>
                  <a:pt x="105" y="113"/>
                  <a:pt x="108" y="114"/>
                </a:cubicBezTo>
                <a:cubicBezTo>
                  <a:pt x="111" y="114"/>
                  <a:pt x="113" y="113"/>
                  <a:pt x="115" y="111"/>
                </a:cubicBezTo>
                <a:cubicBezTo>
                  <a:pt x="116" y="113"/>
                  <a:pt x="119" y="114"/>
                  <a:pt x="122" y="113"/>
                </a:cubicBezTo>
                <a:cubicBezTo>
                  <a:pt x="126" y="113"/>
                  <a:pt x="128" y="112"/>
                  <a:pt x="130" y="111"/>
                </a:cubicBezTo>
                <a:cubicBezTo>
                  <a:pt x="132" y="113"/>
                  <a:pt x="134" y="114"/>
                  <a:pt x="137" y="114"/>
                </a:cubicBezTo>
                <a:cubicBezTo>
                  <a:pt x="140" y="113"/>
                  <a:pt x="142" y="112"/>
                  <a:pt x="144" y="111"/>
                </a:cubicBezTo>
                <a:cubicBezTo>
                  <a:pt x="146" y="113"/>
                  <a:pt x="149" y="114"/>
                  <a:pt x="152" y="114"/>
                </a:cubicBezTo>
                <a:cubicBezTo>
                  <a:pt x="159" y="112"/>
                  <a:pt x="162" y="108"/>
                  <a:pt x="162" y="102"/>
                </a:cubicBezTo>
                <a:cubicBezTo>
                  <a:pt x="161" y="95"/>
                  <a:pt x="157" y="93"/>
                  <a:pt x="152" y="92"/>
                </a:cubicBezTo>
                <a:cubicBezTo>
                  <a:pt x="149" y="92"/>
                  <a:pt x="146" y="93"/>
                  <a:pt x="144" y="95"/>
                </a:cubicBezTo>
                <a:cubicBezTo>
                  <a:pt x="142" y="93"/>
                  <a:pt x="139" y="92"/>
                  <a:pt x="136" y="93"/>
                </a:cubicBezTo>
                <a:cubicBezTo>
                  <a:pt x="134" y="92"/>
                  <a:pt x="131" y="93"/>
                  <a:pt x="129" y="95"/>
                </a:cubicBezTo>
                <a:cubicBezTo>
                  <a:pt x="128" y="93"/>
                  <a:pt x="125" y="93"/>
                  <a:pt x="123" y="92"/>
                </a:cubicBezTo>
                <a:cubicBezTo>
                  <a:pt x="120" y="92"/>
                  <a:pt x="118" y="93"/>
                  <a:pt x="115" y="95"/>
                </a:cubicBezTo>
                <a:cubicBezTo>
                  <a:pt x="115" y="95"/>
                  <a:pt x="115" y="95"/>
                  <a:pt x="115" y="95"/>
                </a:cubicBezTo>
                <a:cubicBezTo>
                  <a:pt x="113" y="93"/>
                  <a:pt x="110" y="92"/>
                  <a:pt x="107" y="92"/>
                </a:cubicBezTo>
                <a:cubicBezTo>
                  <a:pt x="104" y="92"/>
                  <a:pt x="102" y="93"/>
                  <a:pt x="100" y="96"/>
                </a:cubicBezTo>
                <a:cubicBezTo>
                  <a:pt x="98" y="93"/>
                  <a:pt x="95" y="92"/>
                  <a:pt x="92" y="92"/>
                </a:cubicBezTo>
                <a:close/>
                <a:moveTo>
                  <a:pt x="100" y="69"/>
                </a:moveTo>
                <a:cubicBezTo>
                  <a:pt x="89" y="70"/>
                  <a:pt x="83" y="76"/>
                  <a:pt x="84" y="87"/>
                </a:cubicBezTo>
                <a:cubicBezTo>
                  <a:pt x="160" y="87"/>
                  <a:pt x="160" y="87"/>
                  <a:pt x="160" y="87"/>
                </a:cubicBezTo>
                <a:cubicBezTo>
                  <a:pt x="160" y="76"/>
                  <a:pt x="154" y="70"/>
                  <a:pt x="145" y="69"/>
                </a:cubicBezTo>
                <a:cubicBezTo>
                  <a:pt x="100" y="69"/>
                  <a:pt x="100" y="69"/>
                  <a:pt x="100" y="69"/>
                </a:cubicBezTo>
                <a:close/>
                <a:moveTo>
                  <a:pt x="10" y="34"/>
                </a:moveTo>
                <a:cubicBezTo>
                  <a:pt x="11" y="55"/>
                  <a:pt x="11" y="55"/>
                  <a:pt x="11" y="55"/>
                </a:cubicBezTo>
                <a:cubicBezTo>
                  <a:pt x="11" y="57"/>
                  <a:pt x="12" y="57"/>
                  <a:pt x="13" y="57"/>
                </a:cubicBezTo>
                <a:cubicBezTo>
                  <a:pt x="50" y="57"/>
                  <a:pt x="50" y="57"/>
                  <a:pt x="50" y="57"/>
                </a:cubicBezTo>
                <a:cubicBezTo>
                  <a:pt x="51" y="57"/>
                  <a:pt x="51" y="56"/>
                  <a:pt x="52" y="55"/>
                </a:cubicBezTo>
                <a:cubicBezTo>
                  <a:pt x="57" y="35"/>
                  <a:pt x="57" y="35"/>
                  <a:pt x="57" y="35"/>
                </a:cubicBezTo>
                <a:cubicBezTo>
                  <a:pt x="57" y="34"/>
                  <a:pt x="57" y="34"/>
                  <a:pt x="56" y="34"/>
                </a:cubicBezTo>
                <a:cubicBezTo>
                  <a:pt x="11" y="34"/>
                  <a:pt x="11" y="34"/>
                  <a:pt x="11" y="34"/>
                </a:cubicBezTo>
                <a:cubicBezTo>
                  <a:pt x="10" y="34"/>
                  <a:pt x="10" y="34"/>
                  <a:pt x="10" y="34"/>
                </a:cubicBezTo>
                <a:close/>
                <a:moveTo>
                  <a:pt x="74" y="55"/>
                </a:moveTo>
                <a:cubicBezTo>
                  <a:pt x="75" y="35"/>
                  <a:pt x="75" y="35"/>
                  <a:pt x="75" y="35"/>
                </a:cubicBezTo>
                <a:cubicBezTo>
                  <a:pt x="74" y="34"/>
                  <a:pt x="74" y="34"/>
                  <a:pt x="73" y="34"/>
                </a:cubicBezTo>
                <a:cubicBezTo>
                  <a:pt x="68" y="33"/>
                  <a:pt x="68" y="33"/>
                  <a:pt x="68" y="33"/>
                </a:cubicBezTo>
                <a:cubicBezTo>
                  <a:pt x="67" y="33"/>
                  <a:pt x="66" y="34"/>
                  <a:pt x="66" y="35"/>
                </a:cubicBezTo>
                <a:cubicBezTo>
                  <a:pt x="60" y="55"/>
                  <a:pt x="60" y="55"/>
                  <a:pt x="60" y="55"/>
                </a:cubicBezTo>
                <a:cubicBezTo>
                  <a:pt x="60" y="56"/>
                  <a:pt x="61" y="56"/>
                  <a:pt x="61" y="56"/>
                </a:cubicBezTo>
                <a:cubicBezTo>
                  <a:pt x="73" y="56"/>
                  <a:pt x="73" y="56"/>
                  <a:pt x="73" y="56"/>
                </a:cubicBezTo>
                <a:cubicBezTo>
                  <a:pt x="73" y="56"/>
                  <a:pt x="74" y="56"/>
                  <a:pt x="74" y="5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6" name="Freeform 235"/>
          <p:cNvSpPr>
            <a:spLocks noEditPoints="1"/>
          </p:cNvSpPr>
          <p:nvPr/>
        </p:nvSpPr>
        <p:spPr bwMode="auto">
          <a:xfrm>
            <a:off x="7948613" y="1138238"/>
            <a:ext cx="414337" cy="317500"/>
          </a:xfrm>
          <a:custGeom>
            <a:avLst/>
            <a:gdLst>
              <a:gd name="T0" fmla="*/ 52 w 184"/>
              <a:gd name="T1" fmla="*/ 5 h 140"/>
              <a:gd name="T2" fmla="*/ 58 w 184"/>
              <a:gd name="T3" fmla="*/ 0 h 140"/>
              <a:gd name="T4" fmla="*/ 100 w 184"/>
              <a:gd name="T5" fmla="*/ 0 h 140"/>
              <a:gd name="T6" fmla="*/ 127 w 184"/>
              <a:gd name="T7" fmla="*/ 11 h 140"/>
              <a:gd name="T8" fmla="*/ 168 w 184"/>
              <a:gd name="T9" fmla="*/ 62 h 140"/>
              <a:gd name="T10" fmla="*/ 169 w 184"/>
              <a:gd name="T11" fmla="*/ 75 h 140"/>
              <a:gd name="T12" fmla="*/ 170 w 184"/>
              <a:gd name="T13" fmla="*/ 77 h 140"/>
              <a:gd name="T14" fmla="*/ 177 w 184"/>
              <a:gd name="T15" fmla="*/ 82 h 140"/>
              <a:gd name="T16" fmla="*/ 182 w 184"/>
              <a:gd name="T17" fmla="*/ 82 h 140"/>
              <a:gd name="T18" fmla="*/ 182 w 184"/>
              <a:gd name="T19" fmla="*/ 89 h 140"/>
              <a:gd name="T20" fmla="*/ 177 w 184"/>
              <a:gd name="T21" fmla="*/ 89 h 140"/>
              <a:gd name="T22" fmla="*/ 169 w 184"/>
              <a:gd name="T23" fmla="*/ 94 h 140"/>
              <a:gd name="T24" fmla="*/ 168 w 184"/>
              <a:gd name="T25" fmla="*/ 95 h 140"/>
              <a:gd name="T26" fmla="*/ 168 w 184"/>
              <a:gd name="T27" fmla="*/ 100 h 140"/>
              <a:gd name="T28" fmla="*/ 15 w 184"/>
              <a:gd name="T29" fmla="*/ 100 h 140"/>
              <a:gd name="T30" fmla="*/ 15 w 184"/>
              <a:gd name="T31" fmla="*/ 90 h 140"/>
              <a:gd name="T32" fmla="*/ 52 w 184"/>
              <a:gd name="T33" fmla="*/ 54 h 140"/>
              <a:gd name="T34" fmla="*/ 52 w 184"/>
              <a:gd name="T35" fmla="*/ 42 h 140"/>
              <a:gd name="T36" fmla="*/ 47 w 184"/>
              <a:gd name="T37" fmla="*/ 42 h 140"/>
              <a:gd name="T38" fmla="*/ 47 w 184"/>
              <a:gd name="T39" fmla="*/ 20 h 140"/>
              <a:gd name="T40" fmla="*/ 52 w 184"/>
              <a:gd name="T41" fmla="*/ 20 h 140"/>
              <a:gd name="T42" fmla="*/ 52 w 184"/>
              <a:gd name="T43" fmla="*/ 5 h 140"/>
              <a:gd name="T44" fmla="*/ 5 w 184"/>
              <a:gd name="T45" fmla="*/ 105 h 140"/>
              <a:gd name="T46" fmla="*/ 178 w 184"/>
              <a:gd name="T47" fmla="*/ 105 h 140"/>
              <a:gd name="T48" fmla="*/ 178 w 184"/>
              <a:gd name="T49" fmla="*/ 116 h 140"/>
              <a:gd name="T50" fmla="*/ 5 w 184"/>
              <a:gd name="T51" fmla="*/ 116 h 140"/>
              <a:gd name="T52" fmla="*/ 5 w 184"/>
              <a:gd name="T53" fmla="*/ 105 h 140"/>
              <a:gd name="T54" fmla="*/ 0 w 184"/>
              <a:gd name="T55" fmla="*/ 128 h 140"/>
              <a:gd name="T56" fmla="*/ 184 w 184"/>
              <a:gd name="T57" fmla="*/ 128 h 140"/>
              <a:gd name="T58" fmla="*/ 184 w 184"/>
              <a:gd name="T59" fmla="*/ 140 h 140"/>
              <a:gd name="T60" fmla="*/ 0 w 184"/>
              <a:gd name="T61" fmla="*/ 140 h 140"/>
              <a:gd name="T62" fmla="*/ 0 w 184"/>
              <a:gd name="T63" fmla="*/ 128 h 140"/>
              <a:gd name="T64" fmla="*/ 76 w 184"/>
              <a:gd name="T65" fmla="*/ 15 h 140"/>
              <a:gd name="T66" fmla="*/ 70 w 184"/>
              <a:gd name="T67" fmla="*/ 19 h 140"/>
              <a:gd name="T68" fmla="*/ 71 w 184"/>
              <a:gd name="T69" fmla="*/ 47 h 140"/>
              <a:gd name="T70" fmla="*/ 73 w 184"/>
              <a:gd name="T71" fmla="*/ 50 h 140"/>
              <a:gd name="T72" fmla="*/ 94 w 184"/>
              <a:gd name="T73" fmla="*/ 50 h 140"/>
              <a:gd name="T74" fmla="*/ 96 w 184"/>
              <a:gd name="T75" fmla="*/ 52 h 140"/>
              <a:gd name="T76" fmla="*/ 96 w 184"/>
              <a:gd name="T77" fmla="*/ 59 h 140"/>
              <a:gd name="T78" fmla="*/ 97 w 184"/>
              <a:gd name="T79" fmla="*/ 60 h 140"/>
              <a:gd name="T80" fmla="*/ 144 w 184"/>
              <a:gd name="T81" fmla="*/ 60 h 140"/>
              <a:gd name="T82" fmla="*/ 146 w 184"/>
              <a:gd name="T83" fmla="*/ 57 h 140"/>
              <a:gd name="T84" fmla="*/ 118 w 184"/>
              <a:gd name="T85" fmla="*/ 23 h 140"/>
              <a:gd name="T86" fmla="*/ 76 w 184"/>
              <a:gd name="T87" fmla="*/ 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40">
                <a:moveTo>
                  <a:pt x="52" y="5"/>
                </a:moveTo>
                <a:cubicBezTo>
                  <a:pt x="52" y="2"/>
                  <a:pt x="54" y="0"/>
                  <a:pt x="58" y="0"/>
                </a:cubicBezTo>
                <a:cubicBezTo>
                  <a:pt x="100" y="0"/>
                  <a:pt x="100" y="0"/>
                  <a:pt x="100" y="0"/>
                </a:cubicBezTo>
                <a:cubicBezTo>
                  <a:pt x="113" y="1"/>
                  <a:pt x="121" y="5"/>
                  <a:pt x="127" y="11"/>
                </a:cubicBezTo>
                <a:cubicBezTo>
                  <a:pt x="168" y="62"/>
                  <a:pt x="168" y="62"/>
                  <a:pt x="168" y="62"/>
                </a:cubicBezTo>
                <a:cubicBezTo>
                  <a:pt x="169" y="67"/>
                  <a:pt x="169" y="70"/>
                  <a:pt x="169" y="75"/>
                </a:cubicBezTo>
                <a:cubicBezTo>
                  <a:pt x="169" y="76"/>
                  <a:pt x="169" y="77"/>
                  <a:pt x="170" y="77"/>
                </a:cubicBezTo>
                <a:cubicBezTo>
                  <a:pt x="176" y="77"/>
                  <a:pt x="178" y="78"/>
                  <a:pt x="177" y="82"/>
                </a:cubicBezTo>
                <a:cubicBezTo>
                  <a:pt x="182" y="82"/>
                  <a:pt x="182" y="82"/>
                  <a:pt x="182" y="82"/>
                </a:cubicBezTo>
                <a:cubicBezTo>
                  <a:pt x="182" y="89"/>
                  <a:pt x="182" y="89"/>
                  <a:pt x="182" y="89"/>
                </a:cubicBezTo>
                <a:cubicBezTo>
                  <a:pt x="177" y="89"/>
                  <a:pt x="177" y="89"/>
                  <a:pt x="177" y="89"/>
                </a:cubicBezTo>
                <a:cubicBezTo>
                  <a:pt x="178" y="93"/>
                  <a:pt x="175" y="95"/>
                  <a:pt x="169" y="94"/>
                </a:cubicBezTo>
                <a:cubicBezTo>
                  <a:pt x="169" y="94"/>
                  <a:pt x="168" y="94"/>
                  <a:pt x="168" y="95"/>
                </a:cubicBezTo>
                <a:cubicBezTo>
                  <a:pt x="168" y="100"/>
                  <a:pt x="168" y="100"/>
                  <a:pt x="168" y="100"/>
                </a:cubicBezTo>
                <a:cubicBezTo>
                  <a:pt x="15" y="100"/>
                  <a:pt x="15" y="100"/>
                  <a:pt x="15" y="100"/>
                </a:cubicBezTo>
                <a:cubicBezTo>
                  <a:pt x="15" y="90"/>
                  <a:pt x="15" y="90"/>
                  <a:pt x="15" y="90"/>
                </a:cubicBezTo>
                <a:cubicBezTo>
                  <a:pt x="52" y="54"/>
                  <a:pt x="52" y="54"/>
                  <a:pt x="52" y="54"/>
                </a:cubicBezTo>
                <a:cubicBezTo>
                  <a:pt x="52" y="42"/>
                  <a:pt x="52" y="42"/>
                  <a:pt x="52" y="42"/>
                </a:cubicBezTo>
                <a:cubicBezTo>
                  <a:pt x="47" y="42"/>
                  <a:pt x="47" y="42"/>
                  <a:pt x="47" y="42"/>
                </a:cubicBezTo>
                <a:cubicBezTo>
                  <a:pt x="47" y="20"/>
                  <a:pt x="47" y="20"/>
                  <a:pt x="47" y="20"/>
                </a:cubicBezTo>
                <a:cubicBezTo>
                  <a:pt x="52" y="20"/>
                  <a:pt x="52" y="20"/>
                  <a:pt x="52" y="20"/>
                </a:cubicBezTo>
                <a:cubicBezTo>
                  <a:pt x="52" y="5"/>
                  <a:pt x="52" y="5"/>
                  <a:pt x="52" y="5"/>
                </a:cubicBezTo>
                <a:close/>
                <a:moveTo>
                  <a:pt x="5" y="105"/>
                </a:moveTo>
                <a:cubicBezTo>
                  <a:pt x="178" y="105"/>
                  <a:pt x="178" y="105"/>
                  <a:pt x="178" y="105"/>
                </a:cubicBezTo>
                <a:cubicBezTo>
                  <a:pt x="178" y="116"/>
                  <a:pt x="178" y="116"/>
                  <a:pt x="178" y="116"/>
                </a:cubicBezTo>
                <a:cubicBezTo>
                  <a:pt x="5" y="116"/>
                  <a:pt x="5" y="116"/>
                  <a:pt x="5" y="116"/>
                </a:cubicBezTo>
                <a:cubicBezTo>
                  <a:pt x="5" y="105"/>
                  <a:pt x="5" y="105"/>
                  <a:pt x="5" y="105"/>
                </a:cubicBezTo>
                <a:close/>
                <a:moveTo>
                  <a:pt x="0" y="128"/>
                </a:moveTo>
                <a:cubicBezTo>
                  <a:pt x="184" y="128"/>
                  <a:pt x="184" y="128"/>
                  <a:pt x="184" y="128"/>
                </a:cubicBezTo>
                <a:cubicBezTo>
                  <a:pt x="184" y="140"/>
                  <a:pt x="184" y="140"/>
                  <a:pt x="184" y="140"/>
                </a:cubicBezTo>
                <a:cubicBezTo>
                  <a:pt x="0" y="140"/>
                  <a:pt x="0" y="140"/>
                  <a:pt x="0" y="140"/>
                </a:cubicBezTo>
                <a:cubicBezTo>
                  <a:pt x="0" y="128"/>
                  <a:pt x="0" y="128"/>
                  <a:pt x="0" y="128"/>
                </a:cubicBezTo>
                <a:close/>
                <a:moveTo>
                  <a:pt x="76" y="15"/>
                </a:moveTo>
                <a:cubicBezTo>
                  <a:pt x="72" y="15"/>
                  <a:pt x="71" y="16"/>
                  <a:pt x="70" y="19"/>
                </a:cubicBezTo>
                <a:cubicBezTo>
                  <a:pt x="71" y="47"/>
                  <a:pt x="71" y="47"/>
                  <a:pt x="71" y="47"/>
                </a:cubicBezTo>
                <a:cubicBezTo>
                  <a:pt x="71" y="49"/>
                  <a:pt x="71" y="50"/>
                  <a:pt x="73" y="50"/>
                </a:cubicBezTo>
                <a:cubicBezTo>
                  <a:pt x="94" y="50"/>
                  <a:pt x="94" y="50"/>
                  <a:pt x="94" y="50"/>
                </a:cubicBezTo>
                <a:cubicBezTo>
                  <a:pt x="96" y="50"/>
                  <a:pt x="96" y="51"/>
                  <a:pt x="96" y="52"/>
                </a:cubicBezTo>
                <a:cubicBezTo>
                  <a:pt x="96" y="59"/>
                  <a:pt x="96" y="59"/>
                  <a:pt x="96" y="59"/>
                </a:cubicBezTo>
                <a:cubicBezTo>
                  <a:pt x="96" y="60"/>
                  <a:pt x="97" y="60"/>
                  <a:pt x="97" y="60"/>
                </a:cubicBezTo>
                <a:cubicBezTo>
                  <a:pt x="144" y="60"/>
                  <a:pt x="144" y="60"/>
                  <a:pt x="144" y="60"/>
                </a:cubicBezTo>
                <a:cubicBezTo>
                  <a:pt x="146" y="60"/>
                  <a:pt x="147" y="59"/>
                  <a:pt x="146" y="57"/>
                </a:cubicBezTo>
                <a:cubicBezTo>
                  <a:pt x="118" y="23"/>
                  <a:pt x="118" y="23"/>
                  <a:pt x="118" y="23"/>
                </a:cubicBezTo>
                <a:cubicBezTo>
                  <a:pt x="109" y="14"/>
                  <a:pt x="95" y="14"/>
                  <a:pt x="76" y="1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7" name="Freeform 236"/>
          <p:cNvSpPr/>
          <p:nvPr/>
        </p:nvSpPr>
        <p:spPr bwMode="auto">
          <a:xfrm>
            <a:off x="10112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1" y="5"/>
                  <a:pt x="2" y="3"/>
                  <a:pt x="3" y="0"/>
                </a:cubicBezTo>
                <a:cubicBezTo>
                  <a:pt x="3" y="3"/>
                  <a:pt x="4" y="5"/>
                  <a:pt x="6"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8" name="Freeform 237"/>
          <p:cNvSpPr/>
          <p:nvPr/>
        </p:nvSpPr>
        <p:spPr bwMode="auto">
          <a:xfrm>
            <a:off x="10493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1" y="5"/>
                  <a:pt x="2" y="3"/>
                  <a:pt x="3" y="0"/>
                </a:cubicBezTo>
                <a:cubicBezTo>
                  <a:pt x="4" y="3"/>
                  <a:pt x="5" y="5"/>
                  <a:pt x="6"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39" name="Freeform 238"/>
          <p:cNvSpPr/>
          <p:nvPr/>
        </p:nvSpPr>
        <p:spPr bwMode="auto">
          <a:xfrm>
            <a:off x="10874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2" y="5"/>
                  <a:pt x="3" y="3"/>
                  <a:pt x="3" y="0"/>
                </a:cubicBezTo>
                <a:cubicBezTo>
                  <a:pt x="4" y="3"/>
                  <a:pt x="5" y="5"/>
                  <a:pt x="6" y="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0" name="Freeform 239"/>
          <p:cNvSpPr/>
          <p:nvPr/>
        </p:nvSpPr>
        <p:spPr bwMode="auto">
          <a:xfrm>
            <a:off x="938213" y="1785938"/>
            <a:ext cx="369887" cy="120650"/>
          </a:xfrm>
          <a:custGeom>
            <a:avLst/>
            <a:gdLst>
              <a:gd name="T0" fmla="*/ 0 w 164"/>
              <a:gd name="T1" fmla="*/ 0 h 53"/>
              <a:gd name="T2" fmla="*/ 164 w 164"/>
              <a:gd name="T3" fmla="*/ 0 h 53"/>
              <a:gd name="T4" fmla="*/ 164 w 164"/>
              <a:gd name="T5" fmla="*/ 53 h 53"/>
              <a:gd name="T6" fmla="*/ 84 w 164"/>
              <a:gd name="T7" fmla="*/ 53 h 53"/>
              <a:gd name="T8" fmla="*/ 87 w 164"/>
              <a:gd name="T9" fmla="*/ 39 h 53"/>
              <a:gd name="T10" fmla="*/ 83 w 164"/>
              <a:gd name="T11" fmla="*/ 27 h 53"/>
              <a:gd name="T12" fmla="*/ 82 w 164"/>
              <a:gd name="T13" fmla="*/ 16 h 53"/>
              <a:gd name="T14" fmla="*/ 82 w 164"/>
              <a:gd name="T15" fmla="*/ 12 h 53"/>
              <a:gd name="T16" fmla="*/ 80 w 164"/>
              <a:gd name="T17" fmla="*/ 10 h 53"/>
              <a:gd name="T18" fmla="*/ 75 w 164"/>
              <a:gd name="T19" fmla="*/ 10 h 53"/>
              <a:gd name="T20" fmla="*/ 73 w 164"/>
              <a:gd name="T21" fmla="*/ 12 h 53"/>
              <a:gd name="T22" fmla="*/ 74 w 164"/>
              <a:gd name="T23" fmla="*/ 16 h 53"/>
              <a:gd name="T24" fmla="*/ 73 w 164"/>
              <a:gd name="T25" fmla="*/ 27 h 53"/>
              <a:gd name="T26" fmla="*/ 69 w 164"/>
              <a:gd name="T27" fmla="*/ 35 h 53"/>
              <a:gd name="T28" fmla="*/ 65 w 164"/>
              <a:gd name="T29" fmla="*/ 27 h 53"/>
              <a:gd name="T30" fmla="*/ 64 w 164"/>
              <a:gd name="T31" fmla="*/ 17 h 53"/>
              <a:gd name="T32" fmla="*/ 64 w 164"/>
              <a:gd name="T33" fmla="*/ 12 h 53"/>
              <a:gd name="T34" fmla="*/ 63 w 164"/>
              <a:gd name="T35" fmla="*/ 10 h 53"/>
              <a:gd name="T36" fmla="*/ 57 w 164"/>
              <a:gd name="T37" fmla="*/ 10 h 53"/>
              <a:gd name="T38" fmla="*/ 56 w 164"/>
              <a:gd name="T39" fmla="*/ 12 h 53"/>
              <a:gd name="T40" fmla="*/ 56 w 164"/>
              <a:gd name="T41" fmla="*/ 16 h 53"/>
              <a:gd name="T42" fmla="*/ 55 w 164"/>
              <a:gd name="T43" fmla="*/ 27 h 53"/>
              <a:gd name="T44" fmla="*/ 52 w 164"/>
              <a:gd name="T45" fmla="*/ 35 h 53"/>
              <a:gd name="T46" fmla="*/ 48 w 164"/>
              <a:gd name="T47" fmla="*/ 27 h 53"/>
              <a:gd name="T48" fmla="*/ 47 w 164"/>
              <a:gd name="T49" fmla="*/ 16 h 53"/>
              <a:gd name="T50" fmla="*/ 47 w 164"/>
              <a:gd name="T51" fmla="*/ 12 h 53"/>
              <a:gd name="T52" fmla="*/ 46 w 164"/>
              <a:gd name="T53" fmla="*/ 10 h 53"/>
              <a:gd name="T54" fmla="*/ 40 w 164"/>
              <a:gd name="T55" fmla="*/ 10 h 53"/>
              <a:gd name="T56" fmla="*/ 39 w 164"/>
              <a:gd name="T57" fmla="*/ 12 h 53"/>
              <a:gd name="T58" fmla="*/ 39 w 164"/>
              <a:gd name="T59" fmla="*/ 16 h 53"/>
              <a:gd name="T60" fmla="*/ 38 w 164"/>
              <a:gd name="T61" fmla="*/ 27 h 53"/>
              <a:gd name="T62" fmla="*/ 35 w 164"/>
              <a:gd name="T63" fmla="*/ 35 h 53"/>
              <a:gd name="T64" fmla="*/ 31 w 164"/>
              <a:gd name="T65" fmla="*/ 27 h 53"/>
              <a:gd name="T66" fmla="*/ 30 w 164"/>
              <a:gd name="T67" fmla="*/ 16 h 53"/>
              <a:gd name="T68" fmla="*/ 30 w 164"/>
              <a:gd name="T69" fmla="*/ 12 h 53"/>
              <a:gd name="T70" fmla="*/ 28 w 164"/>
              <a:gd name="T71" fmla="*/ 10 h 53"/>
              <a:gd name="T72" fmla="*/ 23 w 164"/>
              <a:gd name="T73" fmla="*/ 10 h 53"/>
              <a:gd name="T74" fmla="*/ 21 w 164"/>
              <a:gd name="T75" fmla="*/ 12 h 53"/>
              <a:gd name="T76" fmla="*/ 22 w 164"/>
              <a:gd name="T77" fmla="*/ 17 h 53"/>
              <a:gd name="T78" fmla="*/ 21 w 164"/>
              <a:gd name="T79" fmla="*/ 27 h 53"/>
              <a:gd name="T80" fmla="*/ 16 w 164"/>
              <a:gd name="T81" fmla="*/ 38 h 53"/>
              <a:gd name="T82" fmla="*/ 20 w 164"/>
              <a:gd name="T83" fmla="*/ 53 h 53"/>
              <a:gd name="T84" fmla="*/ 0 w 164"/>
              <a:gd name="T85" fmla="*/ 53 h 53"/>
              <a:gd name="T86" fmla="*/ 0 w 164"/>
              <a:gd name="T8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 h="53">
                <a:moveTo>
                  <a:pt x="0" y="0"/>
                </a:moveTo>
                <a:cubicBezTo>
                  <a:pt x="164" y="0"/>
                  <a:pt x="164" y="0"/>
                  <a:pt x="164" y="0"/>
                </a:cubicBezTo>
                <a:cubicBezTo>
                  <a:pt x="164" y="53"/>
                  <a:pt x="164" y="53"/>
                  <a:pt x="164" y="53"/>
                </a:cubicBezTo>
                <a:cubicBezTo>
                  <a:pt x="84" y="53"/>
                  <a:pt x="84" y="53"/>
                  <a:pt x="84" y="53"/>
                </a:cubicBezTo>
                <a:cubicBezTo>
                  <a:pt x="86" y="49"/>
                  <a:pt x="88" y="44"/>
                  <a:pt x="87" y="39"/>
                </a:cubicBezTo>
                <a:cubicBezTo>
                  <a:pt x="87" y="34"/>
                  <a:pt x="85" y="30"/>
                  <a:pt x="83" y="27"/>
                </a:cubicBezTo>
                <a:cubicBezTo>
                  <a:pt x="81" y="23"/>
                  <a:pt x="81" y="18"/>
                  <a:pt x="82" y="16"/>
                </a:cubicBezTo>
                <a:cubicBezTo>
                  <a:pt x="82" y="15"/>
                  <a:pt x="82" y="13"/>
                  <a:pt x="82" y="12"/>
                </a:cubicBezTo>
                <a:cubicBezTo>
                  <a:pt x="81" y="11"/>
                  <a:pt x="81" y="10"/>
                  <a:pt x="80" y="10"/>
                </a:cubicBezTo>
                <a:cubicBezTo>
                  <a:pt x="79" y="9"/>
                  <a:pt x="77" y="9"/>
                  <a:pt x="75" y="10"/>
                </a:cubicBezTo>
                <a:cubicBezTo>
                  <a:pt x="74" y="10"/>
                  <a:pt x="74" y="11"/>
                  <a:pt x="73" y="12"/>
                </a:cubicBezTo>
                <a:cubicBezTo>
                  <a:pt x="73" y="14"/>
                  <a:pt x="73" y="15"/>
                  <a:pt x="74" y="16"/>
                </a:cubicBezTo>
                <a:cubicBezTo>
                  <a:pt x="75" y="20"/>
                  <a:pt x="74" y="24"/>
                  <a:pt x="73" y="27"/>
                </a:cubicBezTo>
                <a:cubicBezTo>
                  <a:pt x="71" y="29"/>
                  <a:pt x="70" y="32"/>
                  <a:pt x="69" y="35"/>
                </a:cubicBezTo>
                <a:cubicBezTo>
                  <a:pt x="68" y="32"/>
                  <a:pt x="67" y="29"/>
                  <a:pt x="65" y="27"/>
                </a:cubicBezTo>
                <a:cubicBezTo>
                  <a:pt x="64" y="23"/>
                  <a:pt x="63" y="19"/>
                  <a:pt x="64" y="17"/>
                </a:cubicBezTo>
                <a:cubicBezTo>
                  <a:pt x="65" y="16"/>
                  <a:pt x="65" y="12"/>
                  <a:pt x="64" y="12"/>
                </a:cubicBezTo>
                <a:cubicBezTo>
                  <a:pt x="64" y="11"/>
                  <a:pt x="64" y="10"/>
                  <a:pt x="63" y="10"/>
                </a:cubicBezTo>
                <a:cubicBezTo>
                  <a:pt x="61" y="9"/>
                  <a:pt x="59" y="9"/>
                  <a:pt x="57" y="10"/>
                </a:cubicBezTo>
                <a:cubicBezTo>
                  <a:pt x="57" y="10"/>
                  <a:pt x="56" y="11"/>
                  <a:pt x="56" y="12"/>
                </a:cubicBezTo>
                <a:cubicBezTo>
                  <a:pt x="56" y="13"/>
                  <a:pt x="56" y="15"/>
                  <a:pt x="56" y="16"/>
                </a:cubicBezTo>
                <a:cubicBezTo>
                  <a:pt x="57" y="20"/>
                  <a:pt x="57" y="24"/>
                  <a:pt x="55" y="27"/>
                </a:cubicBezTo>
                <a:cubicBezTo>
                  <a:pt x="54" y="29"/>
                  <a:pt x="53" y="32"/>
                  <a:pt x="52" y="35"/>
                </a:cubicBezTo>
                <a:cubicBezTo>
                  <a:pt x="51" y="32"/>
                  <a:pt x="50" y="29"/>
                  <a:pt x="48" y="27"/>
                </a:cubicBezTo>
                <a:cubicBezTo>
                  <a:pt x="46" y="23"/>
                  <a:pt x="46" y="18"/>
                  <a:pt x="47" y="16"/>
                </a:cubicBezTo>
                <a:cubicBezTo>
                  <a:pt x="48" y="15"/>
                  <a:pt x="47" y="13"/>
                  <a:pt x="47" y="12"/>
                </a:cubicBezTo>
                <a:cubicBezTo>
                  <a:pt x="47" y="11"/>
                  <a:pt x="46" y="10"/>
                  <a:pt x="46" y="10"/>
                </a:cubicBezTo>
                <a:cubicBezTo>
                  <a:pt x="44" y="9"/>
                  <a:pt x="42" y="9"/>
                  <a:pt x="40" y="10"/>
                </a:cubicBezTo>
                <a:cubicBezTo>
                  <a:pt x="39" y="10"/>
                  <a:pt x="39" y="11"/>
                  <a:pt x="39" y="12"/>
                </a:cubicBezTo>
                <a:cubicBezTo>
                  <a:pt x="38" y="13"/>
                  <a:pt x="38" y="15"/>
                  <a:pt x="39" y="16"/>
                </a:cubicBezTo>
                <a:cubicBezTo>
                  <a:pt x="40" y="20"/>
                  <a:pt x="39" y="24"/>
                  <a:pt x="38" y="27"/>
                </a:cubicBezTo>
                <a:cubicBezTo>
                  <a:pt x="36" y="29"/>
                  <a:pt x="35" y="32"/>
                  <a:pt x="35" y="35"/>
                </a:cubicBezTo>
                <a:cubicBezTo>
                  <a:pt x="34" y="32"/>
                  <a:pt x="32" y="29"/>
                  <a:pt x="31" y="27"/>
                </a:cubicBezTo>
                <a:cubicBezTo>
                  <a:pt x="29" y="23"/>
                  <a:pt x="29" y="18"/>
                  <a:pt x="30" y="16"/>
                </a:cubicBezTo>
                <a:cubicBezTo>
                  <a:pt x="30" y="15"/>
                  <a:pt x="30" y="13"/>
                  <a:pt x="30" y="12"/>
                </a:cubicBezTo>
                <a:cubicBezTo>
                  <a:pt x="29" y="11"/>
                  <a:pt x="29" y="10"/>
                  <a:pt x="28" y="10"/>
                </a:cubicBezTo>
                <a:cubicBezTo>
                  <a:pt x="26" y="9"/>
                  <a:pt x="25" y="9"/>
                  <a:pt x="23" y="10"/>
                </a:cubicBezTo>
                <a:cubicBezTo>
                  <a:pt x="22" y="10"/>
                  <a:pt x="22" y="11"/>
                  <a:pt x="21" y="12"/>
                </a:cubicBezTo>
                <a:cubicBezTo>
                  <a:pt x="21" y="13"/>
                  <a:pt x="21" y="15"/>
                  <a:pt x="22" y="17"/>
                </a:cubicBezTo>
                <a:cubicBezTo>
                  <a:pt x="23" y="21"/>
                  <a:pt x="22" y="24"/>
                  <a:pt x="21" y="27"/>
                </a:cubicBezTo>
                <a:cubicBezTo>
                  <a:pt x="19" y="30"/>
                  <a:pt x="17" y="34"/>
                  <a:pt x="16" y="38"/>
                </a:cubicBezTo>
                <a:cubicBezTo>
                  <a:pt x="16" y="45"/>
                  <a:pt x="18" y="50"/>
                  <a:pt x="20" y="53"/>
                </a:cubicBezTo>
                <a:cubicBezTo>
                  <a:pt x="0" y="53"/>
                  <a:pt x="0" y="53"/>
                  <a:pt x="0" y="53"/>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1" name="Oval 240"/>
          <p:cNvSpPr>
            <a:spLocks noChangeArrowheads="1"/>
          </p:cNvSpPr>
          <p:nvPr/>
        </p:nvSpPr>
        <p:spPr bwMode="auto">
          <a:xfrm>
            <a:off x="1196975" y="1989138"/>
            <a:ext cx="30163"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2" name="Oval 241"/>
          <p:cNvSpPr>
            <a:spLocks noChangeArrowheads="1"/>
          </p:cNvSpPr>
          <p:nvPr/>
        </p:nvSpPr>
        <p:spPr bwMode="auto">
          <a:xfrm>
            <a:off x="1246188" y="2020888"/>
            <a:ext cx="31750" cy="317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3" name="Freeform 242"/>
          <p:cNvSpPr>
            <a:spLocks noEditPoints="1"/>
          </p:cNvSpPr>
          <p:nvPr/>
        </p:nvSpPr>
        <p:spPr bwMode="auto">
          <a:xfrm>
            <a:off x="1077913" y="1933575"/>
            <a:ext cx="214312" cy="214313"/>
          </a:xfrm>
          <a:custGeom>
            <a:avLst/>
            <a:gdLst>
              <a:gd name="T0" fmla="*/ 47 w 95"/>
              <a:gd name="T1" fmla="*/ 0 h 95"/>
              <a:gd name="T2" fmla="*/ 83 w 95"/>
              <a:gd name="T3" fmla="*/ 16 h 95"/>
              <a:gd name="T4" fmla="*/ 82 w 95"/>
              <a:gd name="T5" fmla="*/ 26 h 95"/>
              <a:gd name="T6" fmla="*/ 91 w 95"/>
              <a:gd name="T7" fmla="*/ 28 h 95"/>
              <a:gd name="T8" fmla="*/ 95 w 95"/>
              <a:gd name="T9" fmla="*/ 48 h 95"/>
              <a:gd name="T10" fmla="*/ 47 w 95"/>
              <a:gd name="T11" fmla="*/ 95 h 95"/>
              <a:gd name="T12" fmla="*/ 0 w 95"/>
              <a:gd name="T13" fmla="*/ 48 h 95"/>
              <a:gd name="T14" fmla="*/ 47 w 95"/>
              <a:gd name="T15" fmla="*/ 0 h 95"/>
              <a:gd name="T16" fmla="*/ 59 w 95"/>
              <a:gd name="T17" fmla="*/ 25 h 95"/>
              <a:gd name="T18" fmla="*/ 53 w 95"/>
              <a:gd name="T19" fmla="*/ 32 h 95"/>
              <a:gd name="T20" fmla="*/ 59 w 95"/>
              <a:gd name="T21" fmla="*/ 39 h 95"/>
              <a:gd name="T22" fmla="*/ 66 w 95"/>
              <a:gd name="T23" fmla="*/ 32 h 95"/>
              <a:gd name="T24" fmla="*/ 59 w 95"/>
              <a:gd name="T25" fmla="*/ 25 h 95"/>
              <a:gd name="T26" fmla="*/ 82 w 95"/>
              <a:gd name="T27" fmla="*/ 39 h 95"/>
              <a:gd name="T28" fmla="*/ 75 w 95"/>
              <a:gd name="T29" fmla="*/ 46 h 95"/>
              <a:gd name="T30" fmla="*/ 82 w 95"/>
              <a:gd name="T31" fmla="*/ 53 h 95"/>
              <a:gd name="T32" fmla="*/ 89 w 95"/>
              <a:gd name="T33" fmla="*/ 46 h 95"/>
              <a:gd name="T34" fmla="*/ 82 w 95"/>
              <a:gd name="T35" fmla="*/ 3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95">
                <a:moveTo>
                  <a:pt x="47" y="0"/>
                </a:moveTo>
                <a:cubicBezTo>
                  <a:pt x="62" y="0"/>
                  <a:pt x="74" y="5"/>
                  <a:pt x="83" y="16"/>
                </a:cubicBezTo>
                <a:cubicBezTo>
                  <a:pt x="78" y="21"/>
                  <a:pt x="81" y="24"/>
                  <a:pt x="82" y="26"/>
                </a:cubicBezTo>
                <a:cubicBezTo>
                  <a:pt x="84" y="28"/>
                  <a:pt x="87" y="29"/>
                  <a:pt x="91" y="28"/>
                </a:cubicBezTo>
                <a:cubicBezTo>
                  <a:pt x="93" y="34"/>
                  <a:pt x="95" y="41"/>
                  <a:pt x="95" y="48"/>
                </a:cubicBezTo>
                <a:cubicBezTo>
                  <a:pt x="95" y="74"/>
                  <a:pt x="73" y="95"/>
                  <a:pt x="47" y="95"/>
                </a:cubicBezTo>
                <a:cubicBezTo>
                  <a:pt x="21" y="95"/>
                  <a:pt x="0" y="74"/>
                  <a:pt x="0" y="48"/>
                </a:cubicBezTo>
                <a:cubicBezTo>
                  <a:pt x="0" y="21"/>
                  <a:pt x="21" y="0"/>
                  <a:pt x="47" y="0"/>
                </a:cubicBezTo>
                <a:close/>
                <a:moveTo>
                  <a:pt x="59" y="25"/>
                </a:moveTo>
                <a:cubicBezTo>
                  <a:pt x="56" y="25"/>
                  <a:pt x="53" y="28"/>
                  <a:pt x="53" y="32"/>
                </a:cubicBezTo>
                <a:cubicBezTo>
                  <a:pt x="53" y="36"/>
                  <a:pt x="56" y="39"/>
                  <a:pt x="59" y="39"/>
                </a:cubicBezTo>
                <a:cubicBezTo>
                  <a:pt x="63" y="39"/>
                  <a:pt x="66" y="36"/>
                  <a:pt x="66" y="32"/>
                </a:cubicBezTo>
                <a:cubicBezTo>
                  <a:pt x="66" y="28"/>
                  <a:pt x="63" y="25"/>
                  <a:pt x="59" y="25"/>
                </a:cubicBezTo>
                <a:close/>
                <a:moveTo>
                  <a:pt x="82" y="39"/>
                </a:moveTo>
                <a:cubicBezTo>
                  <a:pt x="79" y="39"/>
                  <a:pt x="75" y="42"/>
                  <a:pt x="75" y="46"/>
                </a:cubicBezTo>
                <a:cubicBezTo>
                  <a:pt x="75" y="50"/>
                  <a:pt x="79" y="53"/>
                  <a:pt x="82" y="53"/>
                </a:cubicBezTo>
                <a:cubicBezTo>
                  <a:pt x="86" y="53"/>
                  <a:pt x="89" y="50"/>
                  <a:pt x="89" y="46"/>
                </a:cubicBezTo>
                <a:cubicBezTo>
                  <a:pt x="89" y="42"/>
                  <a:pt x="86" y="39"/>
                  <a:pt x="82"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4" name="Freeform 243"/>
          <p:cNvSpPr>
            <a:spLocks noEditPoints="1"/>
          </p:cNvSpPr>
          <p:nvPr/>
        </p:nvSpPr>
        <p:spPr bwMode="auto">
          <a:xfrm>
            <a:off x="1644650" y="1738313"/>
            <a:ext cx="288925" cy="403225"/>
          </a:xfrm>
          <a:custGeom>
            <a:avLst/>
            <a:gdLst>
              <a:gd name="T0" fmla="*/ 52 w 128"/>
              <a:gd name="T1" fmla="*/ 56 h 178"/>
              <a:gd name="T2" fmla="*/ 18 w 128"/>
              <a:gd name="T3" fmla="*/ 104 h 178"/>
              <a:gd name="T4" fmla="*/ 17 w 128"/>
              <a:gd name="T5" fmla="*/ 150 h 178"/>
              <a:gd name="T6" fmla="*/ 62 w 128"/>
              <a:gd name="T7" fmla="*/ 175 h 178"/>
              <a:gd name="T8" fmla="*/ 113 w 128"/>
              <a:gd name="T9" fmla="*/ 123 h 178"/>
              <a:gd name="T10" fmla="*/ 98 w 128"/>
              <a:gd name="T11" fmla="*/ 55 h 178"/>
              <a:gd name="T12" fmla="*/ 77 w 128"/>
              <a:gd name="T13" fmla="*/ 75 h 178"/>
              <a:gd name="T14" fmla="*/ 128 w 128"/>
              <a:gd name="T15" fmla="*/ 27 h 178"/>
              <a:gd name="T16" fmla="*/ 78 w 128"/>
              <a:gd name="T17" fmla="*/ 1 h 178"/>
              <a:gd name="T18" fmla="*/ 62 w 128"/>
              <a:gd name="T19" fmla="*/ 7 h 178"/>
              <a:gd name="T20" fmla="*/ 44 w 128"/>
              <a:gd name="T21" fmla="*/ 1 h 178"/>
              <a:gd name="T22" fmla="*/ 113 w 128"/>
              <a:gd name="T23" fmla="*/ 32 h 178"/>
              <a:gd name="T24" fmla="*/ 76 w 128"/>
              <a:gd name="T25" fmla="*/ 50 h 178"/>
              <a:gd name="T26" fmla="*/ 113 w 128"/>
              <a:gd name="T27" fmla="*/ 32 h 178"/>
              <a:gd name="T28" fmla="*/ 54 w 128"/>
              <a:gd name="T29" fmla="*/ 82 h 178"/>
              <a:gd name="T30" fmla="*/ 86 w 128"/>
              <a:gd name="T31" fmla="*/ 85 h 178"/>
              <a:gd name="T32" fmla="*/ 81 w 128"/>
              <a:gd name="T33" fmla="*/ 118 h 178"/>
              <a:gd name="T34" fmla="*/ 74 w 128"/>
              <a:gd name="T35" fmla="*/ 88 h 178"/>
              <a:gd name="T36" fmla="*/ 32 w 128"/>
              <a:gd name="T37" fmla="*/ 101 h 178"/>
              <a:gd name="T38" fmla="*/ 72 w 128"/>
              <a:gd name="T39" fmla="*/ 96 h 178"/>
              <a:gd name="T40" fmla="*/ 73 w 128"/>
              <a:gd name="T41" fmla="*/ 122 h 178"/>
              <a:gd name="T42" fmla="*/ 67 w 128"/>
              <a:gd name="T43" fmla="*/ 106 h 178"/>
              <a:gd name="T44" fmla="*/ 32 w 128"/>
              <a:gd name="T45" fmla="*/ 101 h 178"/>
              <a:gd name="T46" fmla="*/ 43 w 128"/>
              <a:gd name="T47" fmla="*/ 125 h 178"/>
              <a:gd name="T48" fmla="*/ 62 w 128"/>
              <a:gd name="T49" fmla="*/ 142 h 178"/>
              <a:gd name="T50" fmla="*/ 74 w 128"/>
              <a:gd name="T51" fmla="*/ 132 h 178"/>
              <a:gd name="T52" fmla="*/ 87 w 128"/>
              <a:gd name="T53" fmla="*/ 124 h 178"/>
              <a:gd name="T54" fmla="*/ 92 w 128"/>
              <a:gd name="T55" fmla="*/ 78 h 178"/>
              <a:gd name="T56" fmla="*/ 97 w 128"/>
              <a:gd name="T57" fmla="*/ 63 h 178"/>
              <a:gd name="T58" fmla="*/ 106 w 128"/>
              <a:gd name="T59" fmla="*/ 126 h 178"/>
              <a:gd name="T60" fmla="*/ 59 w 128"/>
              <a:gd name="T61" fmla="*/ 168 h 178"/>
              <a:gd name="T62" fmla="*/ 39 w 128"/>
              <a:gd name="T63" fmla="*/ 168 h 178"/>
              <a:gd name="T64" fmla="*/ 23 w 128"/>
              <a:gd name="T65" fmla="*/ 111 h 178"/>
              <a:gd name="T66" fmla="*/ 59 w 128"/>
              <a:gd name="T67" fmla="*/ 108 h 178"/>
              <a:gd name="T68" fmla="*/ 61 w 128"/>
              <a:gd name="T69" fmla="*/ 132 h 178"/>
              <a:gd name="T70" fmla="*/ 50 w 128"/>
              <a:gd name="T71" fmla="*/ 134 h 178"/>
              <a:gd name="T72" fmla="*/ 16 w 128"/>
              <a:gd name="T73" fmla="*/ 27 h 178"/>
              <a:gd name="T74" fmla="*/ 46 w 128"/>
              <a:gd name="T75" fmla="*/ 8 h 178"/>
              <a:gd name="T76" fmla="*/ 62 w 128"/>
              <a:gd name="T77" fmla="*/ 14 h 178"/>
              <a:gd name="T78" fmla="*/ 80 w 128"/>
              <a:gd name="T79" fmla="*/ 8 h 178"/>
              <a:gd name="T80" fmla="*/ 113 w 128"/>
              <a:gd name="T81" fmla="*/ 26 h 178"/>
              <a:gd name="T82" fmla="*/ 76 w 128"/>
              <a:gd name="T83" fmla="*/ 27 h 178"/>
              <a:gd name="T84" fmla="*/ 52 w 128"/>
              <a:gd name="T85" fmla="*/ 27 h 178"/>
              <a:gd name="T86" fmla="*/ 64 w 128"/>
              <a:gd name="T87" fmla="*/ 24 h 178"/>
              <a:gd name="T88" fmla="*/ 69 w 128"/>
              <a:gd name="T89" fmla="*/ 30 h 178"/>
              <a:gd name="T90" fmla="*/ 58 w 128"/>
              <a:gd name="T91" fmla="*/ 75 h 178"/>
              <a:gd name="T92" fmla="*/ 64 w 128"/>
              <a:gd name="T93" fmla="*/ 24 h 178"/>
              <a:gd name="T94" fmla="*/ 51 w 128"/>
              <a:gd name="T95" fmla="*/ 31 h 178"/>
              <a:gd name="T96" fmla="*/ 14 w 128"/>
              <a:gd name="T97" fmla="*/ 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78">
                <a:moveTo>
                  <a:pt x="0" y="27"/>
                </a:moveTo>
                <a:cubicBezTo>
                  <a:pt x="0" y="27"/>
                  <a:pt x="17" y="52"/>
                  <a:pt x="52" y="56"/>
                </a:cubicBezTo>
                <a:cubicBezTo>
                  <a:pt x="52" y="64"/>
                  <a:pt x="52" y="74"/>
                  <a:pt x="52" y="74"/>
                </a:cubicBezTo>
                <a:cubicBezTo>
                  <a:pt x="18" y="104"/>
                  <a:pt x="18" y="104"/>
                  <a:pt x="18" y="104"/>
                </a:cubicBezTo>
                <a:cubicBezTo>
                  <a:pt x="17" y="104"/>
                  <a:pt x="16" y="106"/>
                  <a:pt x="16" y="108"/>
                </a:cubicBezTo>
                <a:cubicBezTo>
                  <a:pt x="17" y="150"/>
                  <a:pt x="17" y="150"/>
                  <a:pt x="17" y="150"/>
                </a:cubicBezTo>
                <a:cubicBezTo>
                  <a:pt x="20" y="167"/>
                  <a:pt x="30" y="177"/>
                  <a:pt x="49" y="177"/>
                </a:cubicBezTo>
                <a:cubicBezTo>
                  <a:pt x="51" y="178"/>
                  <a:pt x="58" y="177"/>
                  <a:pt x="62" y="175"/>
                </a:cubicBezTo>
                <a:cubicBezTo>
                  <a:pt x="78" y="162"/>
                  <a:pt x="94" y="150"/>
                  <a:pt x="109" y="135"/>
                </a:cubicBezTo>
                <a:cubicBezTo>
                  <a:pt x="111" y="133"/>
                  <a:pt x="112" y="128"/>
                  <a:pt x="113" y="123"/>
                </a:cubicBezTo>
                <a:cubicBezTo>
                  <a:pt x="113" y="70"/>
                  <a:pt x="113" y="70"/>
                  <a:pt x="113" y="70"/>
                </a:cubicBezTo>
                <a:cubicBezTo>
                  <a:pt x="111" y="60"/>
                  <a:pt x="106" y="56"/>
                  <a:pt x="98" y="55"/>
                </a:cubicBezTo>
                <a:cubicBezTo>
                  <a:pt x="88" y="56"/>
                  <a:pt x="81" y="61"/>
                  <a:pt x="82" y="75"/>
                </a:cubicBezTo>
                <a:cubicBezTo>
                  <a:pt x="77" y="75"/>
                  <a:pt x="77" y="75"/>
                  <a:pt x="77" y="75"/>
                </a:cubicBezTo>
                <a:cubicBezTo>
                  <a:pt x="77" y="57"/>
                  <a:pt x="77" y="57"/>
                  <a:pt x="77" y="57"/>
                </a:cubicBezTo>
                <a:cubicBezTo>
                  <a:pt x="77" y="57"/>
                  <a:pt x="102" y="57"/>
                  <a:pt x="128" y="27"/>
                </a:cubicBezTo>
                <a:cubicBezTo>
                  <a:pt x="82" y="1"/>
                  <a:pt x="82" y="1"/>
                  <a:pt x="82" y="1"/>
                </a:cubicBezTo>
                <a:cubicBezTo>
                  <a:pt x="81" y="0"/>
                  <a:pt x="79" y="1"/>
                  <a:pt x="78" y="1"/>
                </a:cubicBezTo>
                <a:cubicBezTo>
                  <a:pt x="64" y="7"/>
                  <a:pt x="64" y="7"/>
                  <a:pt x="64" y="7"/>
                </a:cubicBezTo>
                <a:cubicBezTo>
                  <a:pt x="63" y="8"/>
                  <a:pt x="63" y="8"/>
                  <a:pt x="62" y="7"/>
                </a:cubicBezTo>
                <a:cubicBezTo>
                  <a:pt x="47" y="1"/>
                  <a:pt x="47" y="1"/>
                  <a:pt x="47" y="1"/>
                </a:cubicBezTo>
                <a:cubicBezTo>
                  <a:pt x="46" y="0"/>
                  <a:pt x="45" y="0"/>
                  <a:pt x="44" y="1"/>
                </a:cubicBezTo>
                <a:cubicBezTo>
                  <a:pt x="0" y="27"/>
                  <a:pt x="0" y="27"/>
                  <a:pt x="0" y="27"/>
                </a:cubicBezTo>
                <a:close/>
                <a:moveTo>
                  <a:pt x="113" y="32"/>
                </a:moveTo>
                <a:cubicBezTo>
                  <a:pt x="113" y="32"/>
                  <a:pt x="113" y="32"/>
                  <a:pt x="113" y="33"/>
                </a:cubicBezTo>
                <a:cubicBezTo>
                  <a:pt x="101" y="45"/>
                  <a:pt x="76" y="50"/>
                  <a:pt x="76" y="50"/>
                </a:cubicBezTo>
                <a:cubicBezTo>
                  <a:pt x="76" y="31"/>
                  <a:pt x="76" y="31"/>
                  <a:pt x="76" y="31"/>
                </a:cubicBezTo>
                <a:cubicBezTo>
                  <a:pt x="113" y="32"/>
                  <a:pt x="113" y="32"/>
                  <a:pt x="113" y="32"/>
                </a:cubicBezTo>
                <a:close/>
                <a:moveTo>
                  <a:pt x="47" y="88"/>
                </a:moveTo>
                <a:cubicBezTo>
                  <a:pt x="49" y="86"/>
                  <a:pt x="51" y="84"/>
                  <a:pt x="54" y="82"/>
                </a:cubicBezTo>
                <a:cubicBezTo>
                  <a:pt x="83" y="82"/>
                  <a:pt x="83" y="82"/>
                  <a:pt x="83" y="82"/>
                </a:cubicBezTo>
                <a:cubicBezTo>
                  <a:pt x="85" y="82"/>
                  <a:pt x="86" y="83"/>
                  <a:pt x="86" y="85"/>
                </a:cubicBezTo>
                <a:cubicBezTo>
                  <a:pt x="86" y="114"/>
                  <a:pt x="86" y="114"/>
                  <a:pt x="86" y="114"/>
                </a:cubicBezTo>
                <a:cubicBezTo>
                  <a:pt x="85" y="117"/>
                  <a:pt x="83" y="118"/>
                  <a:pt x="81" y="118"/>
                </a:cubicBezTo>
                <a:cubicBezTo>
                  <a:pt x="80" y="95"/>
                  <a:pt x="80" y="95"/>
                  <a:pt x="80" y="95"/>
                </a:cubicBezTo>
                <a:cubicBezTo>
                  <a:pt x="80" y="91"/>
                  <a:pt x="78" y="89"/>
                  <a:pt x="74" y="88"/>
                </a:cubicBezTo>
                <a:cubicBezTo>
                  <a:pt x="47" y="88"/>
                  <a:pt x="47" y="88"/>
                  <a:pt x="47" y="88"/>
                </a:cubicBezTo>
                <a:close/>
                <a:moveTo>
                  <a:pt x="32" y="101"/>
                </a:moveTo>
                <a:cubicBezTo>
                  <a:pt x="34" y="99"/>
                  <a:pt x="36" y="97"/>
                  <a:pt x="38" y="96"/>
                </a:cubicBezTo>
                <a:cubicBezTo>
                  <a:pt x="49" y="96"/>
                  <a:pt x="60" y="96"/>
                  <a:pt x="72" y="96"/>
                </a:cubicBezTo>
                <a:cubicBezTo>
                  <a:pt x="72" y="96"/>
                  <a:pt x="73" y="97"/>
                  <a:pt x="73" y="98"/>
                </a:cubicBezTo>
                <a:cubicBezTo>
                  <a:pt x="73" y="122"/>
                  <a:pt x="73" y="122"/>
                  <a:pt x="73" y="122"/>
                </a:cubicBezTo>
                <a:cubicBezTo>
                  <a:pt x="72" y="125"/>
                  <a:pt x="71" y="127"/>
                  <a:pt x="68" y="126"/>
                </a:cubicBezTo>
                <a:cubicBezTo>
                  <a:pt x="67" y="106"/>
                  <a:pt x="67" y="106"/>
                  <a:pt x="67" y="106"/>
                </a:cubicBezTo>
                <a:cubicBezTo>
                  <a:pt x="66" y="103"/>
                  <a:pt x="65" y="102"/>
                  <a:pt x="62" y="101"/>
                </a:cubicBezTo>
                <a:cubicBezTo>
                  <a:pt x="32" y="101"/>
                  <a:pt x="32" y="101"/>
                  <a:pt x="32" y="101"/>
                </a:cubicBezTo>
                <a:close/>
                <a:moveTo>
                  <a:pt x="50" y="125"/>
                </a:moveTo>
                <a:cubicBezTo>
                  <a:pt x="43" y="125"/>
                  <a:pt x="43" y="125"/>
                  <a:pt x="43" y="125"/>
                </a:cubicBezTo>
                <a:cubicBezTo>
                  <a:pt x="43" y="135"/>
                  <a:pt x="43" y="135"/>
                  <a:pt x="43" y="135"/>
                </a:cubicBezTo>
                <a:cubicBezTo>
                  <a:pt x="45" y="144"/>
                  <a:pt x="54" y="147"/>
                  <a:pt x="62" y="142"/>
                </a:cubicBezTo>
                <a:cubicBezTo>
                  <a:pt x="66" y="140"/>
                  <a:pt x="67" y="136"/>
                  <a:pt x="67" y="134"/>
                </a:cubicBezTo>
                <a:cubicBezTo>
                  <a:pt x="69" y="133"/>
                  <a:pt x="71" y="133"/>
                  <a:pt x="74" y="132"/>
                </a:cubicBezTo>
                <a:cubicBezTo>
                  <a:pt x="76" y="131"/>
                  <a:pt x="78" y="129"/>
                  <a:pt x="79" y="126"/>
                </a:cubicBezTo>
                <a:cubicBezTo>
                  <a:pt x="82" y="126"/>
                  <a:pt x="85" y="126"/>
                  <a:pt x="87" y="124"/>
                </a:cubicBezTo>
                <a:cubicBezTo>
                  <a:pt x="90" y="123"/>
                  <a:pt x="92" y="120"/>
                  <a:pt x="93" y="117"/>
                </a:cubicBezTo>
                <a:cubicBezTo>
                  <a:pt x="92" y="78"/>
                  <a:pt x="92" y="78"/>
                  <a:pt x="92" y="78"/>
                </a:cubicBezTo>
                <a:cubicBezTo>
                  <a:pt x="89" y="76"/>
                  <a:pt x="89" y="76"/>
                  <a:pt x="89" y="76"/>
                </a:cubicBezTo>
                <a:cubicBezTo>
                  <a:pt x="89" y="67"/>
                  <a:pt x="91" y="63"/>
                  <a:pt x="97" y="63"/>
                </a:cubicBezTo>
                <a:cubicBezTo>
                  <a:pt x="102" y="63"/>
                  <a:pt x="105" y="64"/>
                  <a:pt x="106" y="70"/>
                </a:cubicBezTo>
                <a:cubicBezTo>
                  <a:pt x="106" y="126"/>
                  <a:pt x="106" y="126"/>
                  <a:pt x="106" y="126"/>
                </a:cubicBezTo>
                <a:cubicBezTo>
                  <a:pt x="105" y="128"/>
                  <a:pt x="105" y="130"/>
                  <a:pt x="103" y="132"/>
                </a:cubicBezTo>
                <a:cubicBezTo>
                  <a:pt x="59" y="168"/>
                  <a:pt x="59" y="168"/>
                  <a:pt x="59" y="168"/>
                </a:cubicBezTo>
                <a:cubicBezTo>
                  <a:pt x="49" y="170"/>
                  <a:pt x="49" y="170"/>
                  <a:pt x="49" y="170"/>
                </a:cubicBezTo>
                <a:cubicBezTo>
                  <a:pt x="39" y="168"/>
                  <a:pt x="39" y="168"/>
                  <a:pt x="39" y="168"/>
                </a:cubicBezTo>
                <a:cubicBezTo>
                  <a:pt x="30" y="164"/>
                  <a:pt x="24" y="157"/>
                  <a:pt x="24" y="147"/>
                </a:cubicBezTo>
                <a:cubicBezTo>
                  <a:pt x="23" y="111"/>
                  <a:pt x="23" y="111"/>
                  <a:pt x="23" y="111"/>
                </a:cubicBezTo>
                <a:cubicBezTo>
                  <a:pt x="26" y="108"/>
                  <a:pt x="26" y="108"/>
                  <a:pt x="26" y="108"/>
                </a:cubicBezTo>
                <a:cubicBezTo>
                  <a:pt x="59" y="108"/>
                  <a:pt x="59" y="108"/>
                  <a:pt x="59" y="108"/>
                </a:cubicBezTo>
                <a:cubicBezTo>
                  <a:pt x="60" y="111"/>
                  <a:pt x="60" y="111"/>
                  <a:pt x="60" y="111"/>
                </a:cubicBezTo>
                <a:cubicBezTo>
                  <a:pt x="61" y="132"/>
                  <a:pt x="61" y="132"/>
                  <a:pt x="61" y="132"/>
                </a:cubicBezTo>
                <a:cubicBezTo>
                  <a:pt x="60" y="135"/>
                  <a:pt x="59" y="137"/>
                  <a:pt x="56" y="138"/>
                </a:cubicBezTo>
                <a:cubicBezTo>
                  <a:pt x="53" y="138"/>
                  <a:pt x="51" y="136"/>
                  <a:pt x="50" y="134"/>
                </a:cubicBezTo>
                <a:cubicBezTo>
                  <a:pt x="50" y="125"/>
                  <a:pt x="50" y="125"/>
                  <a:pt x="50" y="125"/>
                </a:cubicBezTo>
                <a:close/>
                <a:moveTo>
                  <a:pt x="16" y="27"/>
                </a:moveTo>
                <a:cubicBezTo>
                  <a:pt x="16" y="27"/>
                  <a:pt x="15" y="26"/>
                  <a:pt x="16" y="26"/>
                </a:cubicBezTo>
                <a:cubicBezTo>
                  <a:pt x="46" y="8"/>
                  <a:pt x="46" y="8"/>
                  <a:pt x="46" y="8"/>
                </a:cubicBezTo>
                <a:cubicBezTo>
                  <a:pt x="46" y="8"/>
                  <a:pt x="47" y="8"/>
                  <a:pt x="48" y="8"/>
                </a:cubicBezTo>
                <a:cubicBezTo>
                  <a:pt x="62" y="14"/>
                  <a:pt x="62" y="14"/>
                  <a:pt x="62" y="14"/>
                </a:cubicBezTo>
                <a:cubicBezTo>
                  <a:pt x="63" y="14"/>
                  <a:pt x="64" y="14"/>
                  <a:pt x="65" y="14"/>
                </a:cubicBezTo>
                <a:cubicBezTo>
                  <a:pt x="80" y="8"/>
                  <a:pt x="80" y="8"/>
                  <a:pt x="80" y="8"/>
                </a:cubicBezTo>
                <a:cubicBezTo>
                  <a:pt x="80" y="7"/>
                  <a:pt x="81" y="7"/>
                  <a:pt x="81" y="8"/>
                </a:cubicBezTo>
                <a:cubicBezTo>
                  <a:pt x="113" y="26"/>
                  <a:pt x="113" y="26"/>
                  <a:pt x="113" y="26"/>
                </a:cubicBezTo>
                <a:cubicBezTo>
                  <a:pt x="113" y="26"/>
                  <a:pt x="113" y="26"/>
                  <a:pt x="113" y="27"/>
                </a:cubicBezTo>
                <a:cubicBezTo>
                  <a:pt x="76" y="27"/>
                  <a:pt x="76" y="27"/>
                  <a:pt x="76" y="27"/>
                </a:cubicBezTo>
                <a:cubicBezTo>
                  <a:pt x="74" y="21"/>
                  <a:pt x="70" y="18"/>
                  <a:pt x="63" y="18"/>
                </a:cubicBezTo>
                <a:cubicBezTo>
                  <a:pt x="57" y="19"/>
                  <a:pt x="53" y="21"/>
                  <a:pt x="52" y="27"/>
                </a:cubicBezTo>
                <a:cubicBezTo>
                  <a:pt x="16" y="27"/>
                  <a:pt x="16" y="27"/>
                  <a:pt x="16" y="27"/>
                </a:cubicBezTo>
                <a:close/>
                <a:moveTo>
                  <a:pt x="64" y="24"/>
                </a:moveTo>
                <a:cubicBezTo>
                  <a:pt x="64" y="24"/>
                  <a:pt x="64" y="24"/>
                  <a:pt x="64" y="24"/>
                </a:cubicBezTo>
                <a:cubicBezTo>
                  <a:pt x="67" y="24"/>
                  <a:pt x="69" y="27"/>
                  <a:pt x="69" y="30"/>
                </a:cubicBezTo>
                <a:cubicBezTo>
                  <a:pt x="69" y="75"/>
                  <a:pt x="69" y="75"/>
                  <a:pt x="69" y="75"/>
                </a:cubicBezTo>
                <a:cubicBezTo>
                  <a:pt x="58" y="75"/>
                  <a:pt x="58" y="75"/>
                  <a:pt x="58" y="75"/>
                </a:cubicBezTo>
                <a:cubicBezTo>
                  <a:pt x="58" y="30"/>
                  <a:pt x="58" y="30"/>
                  <a:pt x="58" y="30"/>
                </a:cubicBezTo>
                <a:cubicBezTo>
                  <a:pt x="58" y="27"/>
                  <a:pt x="61" y="24"/>
                  <a:pt x="64" y="24"/>
                </a:cubicBezTo>
                <a:close/>
                <a:moveTo>
                  <a:pt x="15" y="32"/>
                </a:moveTo>
                <a:cubicBezTo>
                  <a:pt x="51" y="31"/>
                  <a:pt x="51" y="31"/>
                  <a:pt x="51" y="31"/>
                </a:cubicBezTo>
                <a:cubicBezTo>
                  <a:pt x="51" y="50"/>
                  <a:pt x="51" y="50"/>
                  <a:pt x="51" y="50"/>
                </a:cubicBezTo>
                <a:cubicBezTo>
                  <a:pt x="51" y="50"/>
                  <a:pt x="26" y="45"/>
                  <a:pt x="14" y="33"/>
                </a:cubicBezTo>
                <a:cubicBezTo>
                  <a:pt x="14" y="32"/>
                  <a:pt x="14" y="32"/>
                  <a:pt x="15" y="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5" name="Freeform 244"/>
          <p:cNvSpPr>
            <a:spLocks noEditPoints="1"/>
          </p:cNvSpPr>
          <p:nvPr/>
        </p:nvSpPr>
        <p:spPr bwMode="auto">
          <a:xfrm>
            <a:off x="2241550" y="1712913"/>
            <a:ext cx="392113" cy="452437"/>
          </a:xfrm>
          <a:custGeom>
            <a:avLst/>
            <a:gdLst>
              <a:gd name="T0" fmla="*/ 123 w 174"/>
              <a:gd name="T1" fmla="*/ 90 h 200"/>
              <a:gd name="T2" fmla="*/ 154 w 174"/>
              <a:gd name="T3" fmla="*/ 126 h 200"/>
              <a:gd name="T4" fmla="*/ 151 w 174"/>
              <a:gd name="T5" fmla="*/ 168 h 200"/>
              <a:gd name="T6" fmla="*/ 116 w 174"/>
              <a:gd name="T7" fmla="*/ 183 h 200"/>
              <a:gd name="T8" fmla="*/ 111 w 174"/>
              <a:gd name="T9" fmla="*/ 185 h 200"/>
              <a:gd name="T10" fmla="*/ 98 w 174"/>
              <a:gd name="T11" fmla="*/ 168 h 200"/>
              <a:gd name="T12" fmla="*/ 63 w 174"/>
              <a:gd name="T13" fmla="*/ 171 h 200"/>
              <a:gd name="T14" fmla="*/ 35 w 174"/>
              <a:gd name="T15" fmla="*/ 179 h 200"/>
              <a:gd name="T16" fmla="*/ 36 w 174"/>
              <a:gd name="T17" fmla="*/ 177 h 200"/>
              <a:gd name="T18" fmla="*/ 44 w 174"/>
              <a:gd name="T19" fmla="*/ 155 h 200"/>
              <a:gd name="T20" fmla="*/ 46 w 174"/>
              <a:gd name="T21" fmla="*/ 131 h 200"/>
              <a:gd name="T22" fmla="*/ 51 w 174"/>
              <a:gd name="T23" fmla="*/ 104 h 200"/>
              <a:gd name="T24" fmla="*/ 71 w 174"/>
              <a:gd name="T25" fmla="*/ 87 h 200"/>
              <a:gd name="T26" fmla="*/ 93 w 174"/>
              <a:gd name="T27" fmla="*/ 84 h 200"/>
              <a:gd name="T28" fmla="*/ 108 w 174"/>
              <a:gd name="T29" fmla="*/ 67 h 200"/>
              <a:gd name="T30" fmla="*/ 0 w 174"/>
              <a:gd name="T31" fmla="*/ 53 h 200"/>
              <a:gd name="T32" fmla="*/ 11 w 174"/>
              <a:gd name="T33" fmla="*/ 85 h 200"/>
              <a:gd name="T34" fmla="*/ 11 w 174"/>
              <a:gd name="T35" fmla="*/ 88 h 200"/>
              <a:gd name="T36" fmla="*/ 36 w 174"/>
              <a:gd name="T37" fmla="*/ 57 h 200"/>
              <a:gd name="T38" fmla="*/ 30 w 174"/>
              <a:gd name="T39" fmla="*/ 13 h 200"/>
              <a:gd name="T40" fmla="*/ 24 w 174"/>
              <a:gd name="T41" fmla="*/ 2 h 200"/>
              <a:gd name="T42" fmla="*/ 19 w 174"/>
              <a:gd name="T43" fmla="*/ 25 h 200"/>
              <a:gd name="T44" fmla="*/ 32 w 174"/>
              <a:gd name="T45" fmla="*/ 52 h 200"/>
              <a:gd name="T46" fmla="*/ 18 w 174"/>
              <a:gd name="T47" fmla="*/ 65 h 200"/>
              <a:gd name="T48" fmla="*/ 17 w 174"/>
              <a:gd name="T49" fmla="*/ 41 h 200"/>
              <a:gd name="T50" fmla="*/ 17 w 174"/>
              <a:gd name="T51" fmla="*/ 45 h 200"/>
              <a:gd name="T52" fmla="*/ 113 w 174"/>
              <a:gd name="T53" fmla="*/ 38 h 200"/>
              <a:gd name="T54" fmla="*/ 118 w 174"/>
              <a:gd name="T55" fmla="*/ 74 h 200"/>
              <a:gd name="T56" fmla="*/ 118 w 174"/>
              <a:gd name="T57" fmla="*/ 74 h 200"/>
              <a:gd name="T58" fmla="*/ 102 w 174"/>
              <a:gd name="T59" fmla="*/ 166 h 200"/>
              <a:gd name="T60" fmla="*/ 146 w 174"/>
              <a:gd name="T61" fmla="*/ 137 h 200"/>
              <a:gd name="T62" fmla="*/ 128 w 174"/>
              <a:gd name="T63" fmla="*/ 98 h 200"/>
              <a:gd name="T64" fmla="*/ 113 w 174"/>
              <a:gd name="T65" fmla="*/ 107 h 200"/>
              <a:gd name="T66" fmla="*/ 110 w 174"/>
              <a:gd name="T67" fmla="*/ 110 h 200"/>
              <a:gd name="T68" fmla="*/ 47 w 174"/>
              <a:gd name="T69" fmla="*/ 120 h 200"/>
              <a:gd name="T70" fmla="*/ 66 w 174"/>
              <a:gd name="T71" fmla="*/ 137 h 200"/>
              <a:gd name="T72" fmla="*/ 54 w 174"/>
              <a:gd name="T73" fmla="*/ 121 h 200"/>
              <a:gd name="T74" fmla="*/ 76 w 174"/>
              <a:gd name="T75" fmla="*/ 90 h 200"/>
              <a:gd name="T76" fmla="*/ 98 w 174"/>
              <a:gd name="T77" fmla="*/ 100 h 200"/>
              <a:gd name="T78" fmla="*/ 75 w 174"/>
              <a:gd name="T79" fmla="*/ 81 h 200"/>
              <a:gd name="T80" fmla="*/ 90 w 174"/>
              <a:gd name="T81" fmla="*/ 106 h 200"/>
              <a:gd name="T82" fmla="*/ 62 w 174"/>
              <a:gd name="T83" fmla="*/ 100 h 200"/>
              <a:gd name="T84" fmla="*/ 91 w 174"/>
              <a:gd name="T85" fmla="*/ 114 h 200"/>
              <a:gd name="T86" fmla="*/ 68 w 174"/>
              <a:gd name="T87" fmla="*/ 127 h 200"/>
              <a:gd name="T88" fmla="*/ 76 w 174"/>
              <a:gd name="T89" fmla="*/ 1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200">
                <a:moveTo>
                  <a:pt x="108" y="67"/>
                </a:moveTo>
                <a:cubicBezTo>
                  <a:pt x="109" y="67"/>
                  <a:pt x="113" y="78"/>
                  <a:pt x="129" y="82"/>
                </a:cubicBezTo>
                <a:cubicBezTo>
                  <a:pt x="127" y="85"/>
                  <a:pt x="124" y="88"/>
                  <a:pt x="123" y="90"/>
                </a:cubicBezTo>
                <a:cubicBezTo>
                  <a:pt x="129" y="94"/>
                  <a:pt x="134" y="99"/>
                  <a:pt x="136" y="112"/>
                </a:cubicBezTo>
                <a:cubicBezTo>
                  <a:pt x="138" y="122"/>
                  <a:pt x="141" y="130"/>
                  <a:pt x="148" y="134"/>
                </a:cubicBezTo>
                <a:cubicBezTo>
                  <a:pt x="154" y="126"/>
                  <a:pt x="154" y="126"/>
                  <a:pt x="154" y="126"/>
                </a:cubicBezTo>
                <a:cubicBezTo>
                  <a:pt x="174" y="142"/>
                  <a:pt x="174" y="142"/>
                  <a:pt x="174" y="142"/>
                </a:cubicBezTo>
                <a:cubicBezTo>
                  <a:pt x="154" y="170"/>
                  <a:pt x="154" y="170"/>
                  <a:pt x="154" y="170"/>
                </a:cubicBezTo>
                <a:cubicBezTo>
                  <a:pt x="151" y="168"/>
                  <a:pt x="151" y="168"/>
                  <a:pt x="151" y="168"/>
                </a:cubicBezTo>
                <a:cubicBezTo>
                  <a:pt x="169" y="142"/>
                  <a:pt x="169" y="142"/>
                  <a:pt x="169" y="142"/>
                </a:cubicBezTo>
                <a:cubicBezTo>
                  <a:pt x="155" y="131"/>
                  <a:pt x="155" y="131"/>
                  <a:pt x="155" y="131"/>
                </a:cubicBezTo>
                <a:cubicBezTo>
                  <a:pt x="116" y="183"/>
                  <a:pt x="116" y="183"/>
                  <a:pt x="116" y="183"/>
                </a:cubicBezTo>
                <a:cubicBezTo>
                  <a:pt x="133" y="197"/>
                  <a:pt x="133" y="197"/>
                  <a:pt x="133" y="197"/>
                </a:cubicBezTo>
                <a:cubicBezTo>
                  <a:pt x="131" y="200"/>
                  <a:pt x="131" y="200"/>
                  <a:pt x="131" y="200"/>
                </a:cubicBezTo>
                <a:cubicBezTo>
                  <a:pt x="111" y="185"/>
                  <a:pt x="111" y="185"/>
                  <a:pt x="111" y="185"/>
                </a:cubicBezTo>
                <a:cubicBezTo>
                  <a:pt x="118" y="175"/>
                  <a:pt x="118" y="175"/>
                  <a:pt x="118" y="175"/>
                </a:cubicBezTo>
                <a:cubicBezTo>
                  <a:pt x="107" y="167"/>
                  <a:pt x="107" y="167"/>
                  <a:pt x="107" y="167"/>
                </a:cubicBezTo>
                <a:cubicBezTo>
                  <a:pt x="98" y="168"/>
                  <a:pt x="98" y="168"/>
                  <a:pt x="98" y="168"/>
                </a:cubicBezTo>
                <a:cubicBezTo>
                  <a:pt x="95" y="168"/>
                  <a:pt x="95" y="168"/>
                  <a:pt x="95" y="168"/>
                </a:cubicBezTo>
                <a:cubicBezTo>
                  <a:pt x="76" y="154"/>
                  <a:pt x="76" y="154"/>
                  <a:pt x="76" y="154"/>
                </a:cubicBezTo>
                <a:cubicBezTo>
                  <a:pt x="63" y="171"/>
                  <a:pt x="63" y="171"/>
                  <a:pt x="63" y="171"/>
                </a:cubicBezTo>
                <a:cubicBezTo>
                  <a:pt x="61" y="173"/>
                  <a:pt x="59" y="173"/>
                  <a:pt x="56" y="173"/>
                </a:cubicBezTo>
                <a:cubicBezTo>
                  <a:pt x="49" y="172"/>
                  <a:pt x="49" y="172"/>
                  <a:pt x="49" y="172"/>
                </a:cubicBezTo>
                <a:cubicBezTo>
                  <a:pt x="44" y="177"/>
                  <a:pt x="39" y="179"/>
                  <a:pt x="35" y="179"/>
                </a:cubicBezTo>
                <a:cubicBezTo>
                  <a:pt x="32" y="179"/>
                  <a:pt x="29" y="179"/>
                  <a:pt x="26" y="178"/>
                </a:cubicBezTo>
                <a:cubicBezTo>
                  <a:pt x="26" y="175"/>
                  <a:pt x="26" y="175"/>
                  <a:pt x="26" y="175"/>
                </a:cubicBezTo>
                <a:cubicBezTo>
                  <a:pt x="29" y="176"/>
                  <a:pt x="32" y="177"/>
                  <a:pt x="36" y="177"/>
                </a:cubicBezTo>
                <a:cubicBezTo>
                  <a:pt x="39" y="176"/>
                  <a:pt x="42" y="175"/>
                  <a:pt x="45" y="172"/>
                </a:cubicBezTo>
                <a:cubicBezTo>
                  <a:pt x="45" y="171"/>
                  <a:pt x="46" y="170"/>
                  <a:pt x="45" y="168"/>
                </a:cubicBezTo>
                <a:cubicBezTo>
                  <a:pt x="42" y="162"/>
                  <a:pt x="41" y="158"/>
                  <a:pt x="44" y="155"/>
                </a:cubicBezTo>
                <a:cubicBezTo>
                  <a:pt x="55" y="140"/>
                  <a:pt x="55" y="140"/>
                  <a:pt x="55" y="140"/>
                </a:cubicBezTo>
                <a:cubicBezTo>
                  <a:pt x="55" y="140"/>
                  <a:pt x="55" y="139"/>
                  <a:pt x="55" y="138"/>
                </a:cubicBezTo>
                <a:cubicBezTo>
                  <a:pt x="46" y="131"/>
                  <a:pt x="46" y="131"/>
                  <a:pt x="46" y="131"/>
                </a:cubicBezTo>
                <a:cubicBezTo>
                  <a:pt x="43" y="127"/>
                  <a:pt x="42" y="124"/>
                  <a:pt x="44" y="120"/>
                </a:cubicBezTo>
                <a:cubicBezTo>
                  <a:pt x="46" y="117"/>
                  <a:pt x="48" y="116"/>
                  <a:pt x="51" y="116"/>
                </a:cubicBezTo>
                <a:cubicBezTo>
                  <a:pt x="48" y="111"/>
                  <a:pt x="49" y="108"/>
                  <a:pt x="51" y="104"/>
                </a:cubicBezTo>
                <a:cubicBezTo>
                  <a:pt x="53" y="102"/>
                  <a:pt x="55" y="101"/>
                  <a:pt x="59" y="101"/>
                </a:cubicBezTo>
                <a:cubicBezTo>
                  <a:pt x="57" y="97"/>
                  <a:pt x="57" y="93"/>
                  <a:pt x="60" y="89"/>
                </a:cubicBezTo>
                <a:cubicBezTo>
                  <a:pt x="63" y="87"/>
                  <a:pt x="66" y="86"/>
                  <a:pt x="71" y="87"/>
                </a:cubicBezTo>
                <a:cubicBezTo>
                  <a:pt x="70" y="83"/>
                  <a:pt x="72" y="79"/>
                  <a:pt x="75" y="77"/>
                </a:cubicBezTo>
                <a:cubicBezTo>
                  <a:pt x="77" y="76"/>
                  <a:pt x="79" y="75"/>
                  <a:pt x="82" y="76"/>
                </a:cubicBezTo>
                <a:cubicBezTo>
                  <a:pt x="93" y="84"/>
                  <a:pt x="93" y="84"/>
                  <a:pt x="93" y="84"/>
                </a:cubicBezTo>
                <a:cubicBezTo>
                  <a:pt x="95" y="78"/>
                  <a:pt x="97" y="75"/>
                  <a:pt x="100" y="75"/>
                </a:cubicBezTo>
                <a:cubicBezTo>
                  <a:pt x="103" y="75"/>
                  <a:pt x="103" y="75"/>
                  <a:pt x="103" y="75"/>
                </a:cubicBezTo>
                <a:cubicBezTo>
                  <a:pt x="103" y="75"/>
                  <a:pt x="108" y="67"/>
                  <a:pt x="108" y="67"/>
                </a:cubicBezTo>
                <a:close/>
                <a:moveTo>
                  <a:pt x="16" y="14"/>
                </a:moveTo>
                <a:cubicBezTo>
                  <a:pt x="16" y="29"/>
                  <a:pt x="16" y="29"/>
                  <a:pt x="16" y="29"/>
                </a:cubicBezTo>
                <a:cubicBezTo>
                  <a:pt x="6" y="35"/>
                  <a:pt x="0" y="42"/>
                  <a:pt x="0" y="53"/>
                </a:cubicBezTo>
                <a:cubicBezTo>
                  <a:pt x="2" y="64"/>
                  <a:pt x="9" y="68"/>
                  <a:pt x="18" y="68"/>
                </a:cubicBezTo>
                <a:cubicBezTo>
                  <a:pt x="18" y="76"/>
                  <a:pt x="18" y="83"/>
                  <a:pt x="12" y="86"/>
                </a:cubicBezTo>
                <a:cubicBezTo>
                  <a:pt x="11" y="85"/>
                  <a:pt x="11" y="85"/>
                  <a:pt x="11" y="85"/>
                </a:cubicBezTo>
                <a:cubicBezTo>
                  <a:pt x="8" y="78"/>
                  <a:pt x="8" y="78"/>
                  <a:pt x="8" y="78"/>
                </a:cubicBezTo>
                <a:cubicBezTo>
                  <a:pt x="3" y="85"/>
                  <a:pt x="3" y="85"/>
                  <a:pt x="3" y="85"/>
                </a:cubicBezTo>
                <a:cubicBezTo>
                  <a:pt x="11" y="88"/>
                  <a:pt x="11" y="88"/>
                  <a:pt x="11" y="88"/>
                </a:cubicBezTo>
                <a:cubicBezTo>
                  <a:pt x="19" y="81"/>
                  <a:pt x="19" y="81"/>
                  <a:pt x="19" y="81"/>
                </a:cubicBezTo>
                <a:cubicBezTo>
                  <a:pt x="21" y="78"/>
                  <a:pt x="22" y="73"/>
                  <a:pt x="22" y="68"/>
                </a:cubicBezTo>
                <a:cubicBezTo>
                  <a:pt x="29" y="67"/>
                  <a:pt x="34" y="63"/>
                  <a:pt x="36" y="57"/>
                </a:cubicBezTo>
                <a:cubicBezTo>
                  <a:pt x="38" y="44"/>
                  <a:pt x="31" y="38"/>
                  <a:pt x="20" y="39"/>
                </a:cubicBezTo>
                <a:cubicBezTo>
                  <a:pt x="20" y="30"/>
                  <a:pt x="20" y="30"/>
                  <a:pt x="20" y="30"/>
                </a:cubicBezTo>
                <a:cubicBezTo>
                  <a:pt x="26" y="26"/>
                  <a:pt x="30" y="21"/>
                  <a:pt x="30" y="13"/>
                </a:cubicBezTo>
                <a:cubicBezTo>
                  <a:pt x="30" y="6"/>
                  <a:pt x="27" y="1"/>
                  <a:pt x="24" y="0"/>
                </a:cubicBezTo>
                <a:cubicBezTo>
                  <a:pt x="19" y="0"/>
                  <a:pt x="16" y="7"/>
                  <a:pt x="16" y="14"/>
                </a:cubicBezTo>
                <a:close/>
                <a:moveTo>
                  <a:pt x="24" y="2"/>
                </a:moveTo>
                <a:cubicBezTo>
                  <a:pt x="26" y="4"/>
                  <a:pt x="27" y="7"/>
                  <a:pt x="27" y="11"/>
                </a:cubicBezTo>
                <a:cubicBezTo>
                  <a:pt x="26" y="16"/>
                  <a:pt x="24" y="21"/>
                  <a:pt x="20" y="25"/>
                </a:cubicBezTo>
                <a:cubicBezTo>
                  <a:pt x="20" y="25"/>
                  <a:pt x="19" y="25"/>
                  <a:pt x="19" y="25"/>
                </a:cubicBezTo>
                <a:cubicBezTo>
                  <a:pt x="18" y="12"/>
                  <a:pt x="19" y="3"/>
                  <a:pt x="24" y="2"/>
                </a:cubicBezTo>
                <a:close/>
                <a:moveTo>
                  <a:pt x="20" y="42"/>
                </a:moveTo>
                <a:cubicBezTo>
                  <a:pt x="27" y="42"/>
                  <a:pt x="31" y="44"/>
                  <a:pt x="32" y="52"/>
                </a:cubicBezTo>
                <a:cubicBezTo>
                  <a:pt x="31" y="58"/>
                  <a:pt x="28" y="62"/>
                  <a:pt x="22" y="65"/>
                </a:cubicBezTo>
                <a:cubicBezTo>
                  <a:pt x="20" y="42"/>
                  <a:pt x="20" y="42"/>
                  <a:pt x="20" y="42"/>
                </a:cubicBezTo>
                <a:close/>
                <a:moveTo>
                  <a:pt x="18" y="65"/>
                </a:moveTo>
                <a:cubicBezTo>
                  <a:pt x="13" y="65"/>
                  <a:pt x="8" y="62"/>
                  <a:pt x="6" y="53"/>
                </a:cubicBezTo>
                <a:cubicBezTo>
                  <a:pt x="5" y="44"/>
                  <a:pt x="8" y="38"/>
                  <a:pt x="16" y="33"/>
                </a:cubicBezTo>
                <a:cubicBezTo>
                  <a:pt x="17" y="41"/>
                  <a:pt x="17" y="41"/>
                  <a:pt x="17" y="41"/>
                </a:cubicBezTo>
                <a:cubicBezTo>
                  <a:pt x="14" y="43"/>
                  <a:pt x="13" y="45"/>
                  <a:pt x="13" y="47"/>
                </a:cubicBezTo>
                <a:cubicBezTo>
                  <a:pt x="12" y="50"/>
                  <a:pt x="14" y="52"/>
                  <a:pt x="15" y="54"/>
                </a:cubicBezTo>
                <a:cubicBezTo>
                  <a:pt x="14" y="50"/>
                  <a:pt x="14" y="46"/>
                  <a:pt x="17" y="45"/>
                </a:cubicBezTo>
                <a:cubicBezTo>
                  <a:pt x="18" y="65"/>
                  <a:pt x="18" y="65"/>
                  <a:pt x="18" y="65"/>
                </a:cubicBezTo>
                <a:close/>
                <a:moveTo>
                  <a:pt x="150" y="32"/>
                </a:moveTo>
                <a:cubicBezTo>
                  <a:pt x="136" y="21"/>
                  <a:pt x="122" y="28"/>
                  <a:pt x="113" y="38"/>
                </a:cubicBezTo>
                <a:cubicBezTo>
                  <a:pt x="153" y="69"/>
                  <a:pt x="153" y="69"/>
                  <a:pt x="153" y="69"/>
                </a:cubicBezTo>
                <a:cubicBezTo>
                  <a:pt x="162" y="58"/>
                  <a:pt x="163" y="43"/>
                  <a:pt x="150" y="32"/>
                </a:cubicBezTo>
                <a:close/>
                <a:moveTo>
                  <a:pt x="118" y="74"/>
                </a:moveTo>
                <a:cubicBezTo>
                  <a:pt x="132" y="85"/>
                  <a:pt x="149" y="78"/>
                  <a:pt x="151" y="73"/>
                </a:cubicBezTo>
                <a:cubicBezTo>
                  <a:pt x="111" y="42"/>
                  <a:pt x="111" y="42"/>
                  <a:pt x="111" y="42"/>
                </a:cubicBezTo>
                <a:cubicBezTo>
                  <a:pt x="106" y="43"/>
                  <a:pt x="104" y="63"/>
                  <a:pt x="118" y="74"/>
                </a:cubicBezTo>
                <a:close/>
                <a:moveTo>
                  <a:pt x="77" y="152"/>
                </a:moveTo>
                <a:cubicBezTo>
                  <a:pt x="96" y="165"/>
                  <a:pt x="96" y="165"/>
                  <a:pt x="96" y="165"/>
                </a:cubicBezTo>
                <a:cubicBezTo>
                  <a:pt x="102" y="166"/>
                  <a:pt x="102" y="166"/>
                  <a:pt x="102" y="166"/>
                </a:cubicBezTo>
                <a:cubicBezTo>
                  <a:pt x="108" y="165"/>
                  <a:pt x="108" y="165"/>
                  <a:pt x="108" y="165"/>
                </a:cubicBezTo>
                <a:cubicBezTo>
                  <a:pt x="120" y="172"/>
                  <a:pt x="120" y="172"/>
                  <a:pt x="120" y="172"/>
                </a:cubicBezTo>
                <a:cubicBezTo>
                  <a:pt x="146" y="137"/>
                  <a:pt x="146" y="137"/>
                  <a:pt x="146" y="137"/>
                </a:cubicBezTo>
                <a:cubicBezTo>
                  <a:pt x="147" y="136"/>
                  <a:pt x="147" y="136"/>
                  <a:pt x="146" y="135"/>
                </a:cubicBezTo>
                <a:cubicBezTo>
                  <a:pt x="140" y="131"/>
                  <a:pt x="136" y="125"/>
                  <a:pt x="134" y="116"/>
                </a:cubicBezTo>
                <a:cubicBezTo>
                  <a:pt x="134" y="110"/>
                  <a:pt x="132" y="104"/>
                  <a:pt x="128" y="98"/>
                </a:cubicBezTo>
                <a:cubicBezTo>
                  <a:pt x="101" y="77"/>
                  <a:pt x="101" y="77"/>
                  <a:pt x="101" y="77"/>
                </a:cubicBezTo>
                <a:cubicBezTo>
                  <a:pt x="97" y="78"/>
                  <a:pt x="96" y="83"/>
                  <a:pt x="98" y="89"/>
                </a:cubicBezTo>
                <a:cubicBezTo>
                  <a:pt x="102" y="96"/>
                  <a:pt x="107" y="102"/>
                  <a:pt x="113" y="107"/>
                </a:cubicBezTo>
                <a:cubicBezTo>
                  <a:pt x="109" y="118"/>
                  <a:pt x="109" y="127"/>
                  <a:pt x="115" y="137"/>
                </a:cubicBezTo>
                <a:cubicBezTo>
                  <a:pt x="115" y="138"/>
                  <a:pt x="114" y="138"/>
                  <a:pt x="113" y="137"/>
                </a:cubicBezTo>
                <a:cubicBezTo>
                  <a:pt x="108" y="129"/>
                  <a:pt x="106" y="121"/>
                  <a:pt x="110" y="110"/>
                </a:cubicBezTo>
                <a:cubicBezTo>
                  <a:pt x="110" y="110"/>
                  <a:pt x="109" y="109"/>
                  <a:pt x="109" y="110"/>
                </a:cubicBezTo>
                <a:cubicBezTo>
                  <a:pt x="104" y="116"/>
                  <a:pt x="78" y="152"/>
                  <a:pt x="77" y="152"/>
                </a:cubicBezTo>
                <a:close/>
                <a:moveTo>
                  <a:pt x="47" y="120"/>
                </a:moveTo>
                <a:cubicBezTo>
                  <a:pt x="45" y="122"/>
                  <a:pt x="45" y="127"/>
                  <a:pt x="48" y="129"/>
                </a:cubicBezTo>
                <a:cubicBezTo>
                  <a:pt x="58" y="137"/>
                  <a:pt x="58" y="137"/>
                  <a:pt x="58" y="137"/>
                </a:cubicBezTo>
                <a:cubicBezTo>
                  <a:pt x="59" y="138"/>
                  <a:pt x="63" y="140"/>
                  <a:pt x="66" y="137"/>
                </a:cubicBezTo>
                <a:cubicBezTo>
                  <a:pt x="66" y="137"/>
                  <a:pt x="66" y="137"/>
                  <a:pt x="66" y="137"/>
                </a:cubicBezTo>
                <a:cubicBezTo>
                  <a:pt x="68" y="135"/>
                  <a:pt x="68" y="132"/>
                  <a:pt x="65" y="129"/>
                </a:cubicBezTo>
                <a:cubicBezTo>
                  <a:pt x="54" y="121"/>
                  <a:pt x="54" y="121"/>
                  <a:pt x="54" y="121"/>
                </a:cubicBezTo>
                <a:cubicBezTo>
                  <a:pt x="51" y="118"/>
                  <a:pt x="50" y="118"/>
                  <a:pt x="47" y="120"/>
                </a:cubicBezTo>
                <a:close/>
                <a:moveTo>
                  <a:pt x="75" y="81"/>
                </a:moveTo>
                <a:cubicBezTo>
                  <a:pt x="73" y="84"/>
                  <a:pt x="73" y="88"/>
                  <a:pt x="76" y="90"/>
                </a:cubicBezTo>
                <a:cubicBezTo>
                  <a:pt x="88" y="101"/>
                  <a:pt x="88" y="101"/>
                  <a:pt x="88" y="101"/>
                </a:cubicBezTo>
                <a:cubicBezTo>
                  <a:pt x="91" y="103"/>
                  <a:pt x="96" y="103"/>
                  <a:pt x="98" y="100"/>
                </a:cubicBezTo>
                <a:cubicBezTo>
                  <a:pt x="98" y="100"/>
                  <a:pt x="98" y="100"/>
                  <a:pt x="98" y="100"/>
                </a:cubicBezTo>
                <a:cubicBezTo>
                  <a:pt x="100" y="97"/>
                  <a:pt x="100" y="93"/>
                  <a:pt x="97" y="90"/>
                </a:cubicBezTo>
                <a:cubicBezTo>
                  <a:pt x="85" y="80"/>
                  <a:pt x="85" y="80"/>
                  <a:pt x="85" y="80"/>
                </a:cubicBezTo>
                <a:cubicBezTo>
                  <a:pt x="82" y="78"/>
                  <a:pt x="78" y="78"/>
                  <a:pt x="75" y="81"/>
                </a:cubicBezTo>
                <a:cubicBezTo>
                  <a:pt x="75" y="81"/>
                  <a:pt x="75" y="81"/>
                  <a:pt x="75" y="81"/>
                </a:cubicBezTo>
                <a:close/>
                <a:moveTo>
                  <a:pt x="91" y="114"/>
                </a:moveTo>
                <a:cubicBezTo>
                  <a:pt x="92" y="112"/>
                  <a:pt x="92" y="107"/>
                  <a:pt x="90" y="106"/>
                </a:cubicBezTo>
                <a:cubicBezTo>
                  <a:pt x="70" y="90"/>
                  <a:pt x="70" y="90"/>
                  <a:pt x="70" y="90"/>
                </a:cubicBezTo>
                <a:cubicBezTo>
                  <a:pt x="69" y="89"/>
                  <a:pt x="64" y="89"/>
                  <a:pt x="63" y="90"/>
                </a:cubicBezTo>
                <a:cubicBezTo>
                  <a:pt x="61" y="93"/>
                  <a:pt x="59" y="95"/>
                  <a:pt x="62" y="100"/>
                </a:cubicBezTo>
                <a:cubicBezTo>
                  <a:pt x="81" y="116"/>
                  <a:pt x="81" y="116"/>
                  <a:pt x="81" y="116"/>
                </a:cubicBezTo>
                <a:cubicBezTo>
                  <a:pt x="83" y="117"/>
                  <a:pt x="87" y="117"/>
                  <a:pt x="88" y="116"/>
                </a:cubicBezTo>
                <a:cubicBezTo>
                  <a:pt x="91" y="114"/>
                  <a:pt x="91" y="114"/>
                  <a:pt x="91" y="114"/>
                </a:cubicBezTo>
                <a:close/>
                <a:moveTo>
                  <a:pt x="53" y="106"/>
                </a:moveTo>
                <a:cubicBezTo>
                  <a:pt x="51" y="109"/>
                  <a:pt x="51" y="114"/>
                  <a:pt x="54" y="116"/>
                </a:cubicBezTo>
                <a:cubicBezTo>
                  <a:pt x="68" y="127"/>
                  <a:pt x="68" y="127"/>
                  <a:pt x="68" y="127"/>
                </a:cubicBezTo>
                <a:cubicBezTo>
                  <a:pt x="71" y="129"/>
                  <a:pt x="75" y="129"/>
                  <a:pt x="77" y="126"/>
                </a:cubicBezTo>
                <a:cubicBezTo>
                  <a:pt x="77" y="126"/>
                  <a:pt x="77" y="126"/>
                  <a:pt x="77" y="126"/>
                </a:cubicBezTo>
                <a:cubicBezTo>
                  <a:pt x="80" y="123"/>
                  <a:pt x="79" y="119"/>
                  <a:pt x="76" y="116"/>
                </a:cubicBezTo>
                <a:cubicBezTo>
                  <a:pt x="63" y="105"/>
                  <a:pt x="63" y="105"/>
                  <a:pt x="63" y="105"/>
                </a:cubicBezTo>
                <a:cubicBezTo>
                  <a:pt x="60" y="103"/>
                  <a:pt x="56" y="103"/>
                  <a:pt x="53" y="10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6" name="Freeform 245"/>
          <p:cNvSpPr>
            <a:spLocks noEditPoints="1"/>
          </p:cNvSpPr>
          <p:nvPr/>
        </p:nvSpPr>
        <p:spPr bwMode="auto">
          <a:xfrm>
            <a:off x="2919413" y="1758950"/>
            <a:ext cx="300037" cy="363538"/>
          </a:xfrm>
          <a:custGeom>
            <a:avLst/>
            <a:gdLst>
              <a:gd name="T0" fmla="*/ 1 w 133"/>
              <a:gd name="T1" fmla="*/ 12 h 161"/>
              <a:gd name="T2" fmla="*/ 9 w 133"/>
              <a:gd name="T3" fmla="*/ 7 h 161"/>
              <a:gd name="T4" fmla="*/ 16 w 133"/>
              <a:gd name="T5" fmla="*/ 2 h 161"/>
              <a:gd name="T6" fmla="*/ 40 w 133"/>
              <a:gd name="T7" fmla="*/ 27 h 161"/>
              <a:gd name="T8" fmla="*/ 72 w 133"/>
              <a:gd name="T9" fmla="*/ 27 h 161"/>
              <a:gd name="T10" fmla="*/ 89 w 133"/>
              <a:gd name="T11" fmla="*/ 29 h 161"/>
              <a:gd name="T12" fmla="*/ 103 w 133"/>
              <a:gd name="T13" fmla="*/ 51 h 161"/>
              <a:gd name="T14" fmla="*/ 125 w 133"/>
              <a:gd name="T15" fmla="*/ 52 h 161"/>
              <a:gd name="T16" fmla="*/ 129 w 133"/>
              <a:gd name="T17" fmla="*/ 61 h 161"/>
              <a:gd name="T18" fmla="*/ 124 w 133"/>
              <a:gd name="T19" fmla="*/ 62 h 161"/>
              <a:gd name="T20" fmla="*/ 122 w 133"/>
              <a:gd name="T21" fmla="*/ 70 h 161"/>
              <a:gd name="T22" fmla="*/ 102 w 133"/>
              <a:gd name="T23" fmla="*/ 70 h 161"/>
              <a:gd name="T24" fmla="*/ 122 w 133"/>
              <a:gd name="T25" fmla="*/ 98 h 161"/>
              <a:gd name="T26" fmla="*/ 96 w 133"/>
              <a:gd name="T27" fmla="*/ 98 h 161"/>
              <a:gd name="T28" fmla="*/ 96 w 133"/>
              <a:gd name="T29" fmla="*/ 120 h 161"/>
              <a:gd name="T30" fmla="*/ 116 w 133"/>
              <a:gd name="T31" fmla="*/ 140 h 161"/>
              <a:gd name="T32" fmla="*/ 115 w 133"/>
              <a:gd name="T33" fmla="*/ 152 h 161"/>
              <a:gd name="T34" fmla="*/ 97 w 133"/>
              <a:gd name="T35" fmla="*/ 134 h 161"/>
              <a:gd name="T36" fmla="*/ 97 w 133"/>
              <a:gd name="T37" fmla="*/ 155 h 161"/>
              <a:gd name="T38" fmla="*/ 86 w 133"/>
              <a:gd name="T39" fmla="*/ 155 h 161"/>
              <a:gd name="T40" fmla="*/ 85 w 133"/>
              <a:gd name="T41" fmla="*/ 98 h 161"/>
              <a:gd name="T42" fmla="*/ 75 w 133"/>
              <a:gd name="T43" fmla="*/ 98 h 161"/>
              <a:gd name="T44" fmla="*/ 75 w 133"/>
              <a:gd name="T45" fmla="*/ 155 h 161"/>
              <a:gd name="T46" fmla="*/ 64 w 133"/>
              <a:gd name="T47" fmla="*/ 155 h 161"/>
              <a:gd name="T48" fmla="*/ 63 w 133"/>
              <a:gd name="T49" fmla="*/ 95 h 161"/>
              <a:gd name="T50" fmla="*/ 57 w 133"/>
              <a:gd name="T51" fmla="*/ 95 h 161"/>
              <a:gd name="T52" fmla="*/ 57 w 133"/>
              <a:gd name="T53" fmla="*/ 119 h 161"/>
              <a:gd name="T54" fmla="*/ 32 w 133"/>
              <a:gd name="T55" fmla="*/ 152 h 161"/>
              <a:gd name="T56" fmla="*/ 33 w 133"/>
              <a:gd name="T57" fmla="*/ 134 h 161"/>
              <a:gd name="T58" fmla="*/ 45 w 133"/>
              <a:gd name="T59" fmla="*/ 117 h 161"/>
              <a:gd name="T60" fmla="*/ 46 w 133"/>
              <a:gd name="T61" fmla="*/ 42 h 161"/>
              <a:gd name="T62" fmla="*/ 42 w 133"/>
              <a:gd name="T63" fmla="*/ 37 h 161"/>
              <a:gd name="T64" fmla="*/ 23 w 133"/>
              <a:gd name="T65" fmla="*/ 37 h 161"/>
              <a:gd name="T66" fmla="*/ 1 w 133"/>
              <a:gd name="T67" fmla="*/ 12 h 161"/>
              <a:gd name="T68" fmla="*/ 86 w 133"/>
              <a:gd name="T69" fmla="*/ 2 h 161"/>
              <a:gd name="T70" fmla="*/ 75 w 133"/>
              <a:gd name="T71" fmla="*/ 13 h 161"/>
              <a:gd name="T72" fmla="*/ 86 w 133"/>
              <a:gd name="T73" fmla="*/ 23 h 161"/>
              <a:gd name="T74" fmla="*/ 97 w 133"/>
              <a:gd name="T75" fmla="*/ 13 h 161"/>
              <a:gd name="T76" fmla="*/ 86 w 133"/>
              <a:gd name="T77" fmla="*/ 2 h 161"/>
              <a:gd name="T78" fmla="*/ 59 w 133"/>
              <a:gd name="T79" fmla="*/ 0 h 161"/>
              <a:gd name="T80" fmla="*/ 48 w 133"/>
              <a:gd name="T81" fmla="*/ 11 h 161"/>
              <a:gd name="T82" fmla="*/ 59 w 133"/>
              <a:gd name="T83" fmla="*/ 22 h 161"/>
              <a:gd name="T84" fmla="*/ 70 w 133"/>
              <a:gd name="T85" fmla="*/ 11 h 161"/>
              <a:gd name="T86" fmla="*/ 59 w 133"/>
              <a:gd name="T87" fmla="*/ 0 h 161"/>
              <a:gd name="T88" fmla="*/ 10 w 133"/>
              <a:gd name="T89" fmla="*/ 9 h 161"/>
              <a:gd name="T90" fmla="*/ 27 w 133"/>
              <a:gd name="T91" fmla="*/ 27 h 161"/>
              <a:gd name="T92" fmla="*/ 37 w 133"/>
              <a:gd name="T93" fmla="*/ 27 h 161"/>
              <a:gd name="T94" fmla="*/ 37 w 133"/>
              <a:gd name="T95" fmla="*/ 26 h 161"/>
              <a:gd name="T96" fmla="*/ 16 w 133"/>
              <a:gd name="T97" fmla="*/ 4 h 161"/>
              <a:gd name="T98" fmla="*/ 10 w 133"/>
              <a:gd name="T99" fmla="*/ 9 h 161"/>
              <a:gd name="T100" fmla="*/ 74 w 133"/>
              <a:gd name="T101" fmla="*/ 27 h 161"/>
              <a:gd name="T102" fmla="*/ 94 w 133"/>
              <a:gd name="T103" fmla="*/ 61 h 161"/>
              <a:gd name="T104" fmla="*/ 128 w 133"/>
              <a:gd name="T105" fmla="*/ 61 h 161"/>
              <a:gd name="T106" fmla="*/ 128 w 133"/>
              <a:gd name="T107" fmla="*/ 53 h 161"/>
              <a:gd name="T108" fmla="*/ 103 w 133"/>
              <a:gd name="T109" fmla="*/ 53 h 161"/>
              <a:gd name="T110" fmla="*/ 88 w 133"/>
              <a:gd name="T111" fmla="*/ 29 h 161"/>
              <a:gd name="T112" fmla="*/ 74 w 133"/>
              <a:gd name="T113" fmla="*/ 27 h 161"/>
              <a:gd name="T114" fmla="*/ 75 w 133"/>
              <a:gd name="T115" fmla="*/ 47 h 161"/>
              <a:gd name="T116" fmla="*/ 75 w 133"/>
              <a:gd name="T117" fmla="*/ 96 h 161"/>
              <a:gd name="T118" fmla="*/ 119 w 133"/>
              <a:gd name="T119" fmla="*/ 96 h 161"/>
              <a:gd name="T120" fmla="*/ 100 w 133"/>
              <a:gd name="T121" fmla="*/ 70 h 161"/>
              <a:gd name="T122" fmla="*/ 89 w 133"/>
              <a:gd name="T123" fmla="*/ 70 h 161"/>
              <a:gd name="T124" fmla="*/ 75 w 133"/>
              <a:gd name="T125" fmla="*/ 4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 h="161">
                <a:moveTo>
                  <a:pt x="1" y="12"/>
                </a:moveTo>
                <a:cubicBezTo>
                  <a:pt x="0" y="7"/>
                  <a:pt x="4" y="5"/>
                  <a:pt x="9" y="7"/>
                </a:cubicBezTo>
                <a:cubicBezTo>
                  <a:pt x="8" y="3"/>
                  <a:pt x="12" y="2"/>
                  <a:pt x="16" y="2"/>
                </a:cubicBezTo>
                <a:cubicBezTo>
                  <a:pt x="40" y="27"/>
                  <a:pt x="40" y="27"/>
                  <a:pt x="40" y="27"/>
                </a:cubicBezTo>
                <a:cubicBezTo>
                  <a:pt x="72" y="27"/>
                  <a:pt x="72" y="27"/>
                  <a:pt x="72" y="27"/>
                </a:cubicBezTo>
                <a:cubicBezTo>
                  <a:pt x="79" y="25"/>
                  <a:pt x="85" y="25"/>
                  <a:pt x="89" y="29"/>
                </a:cubicBezTo>
                <a:cubicBezTo>
                  <a:pt x="103" y="51"/>
                  <a:pt x="103" y="51"/>
                  <a:pt x="103" y="51"/>
                </a:cubicBezTo>
                <a:cubicBezTo>
                  <a:pt x="125" y="52"/>
                  <a:pt x="125" y="52"/>
                  <a:pt x="125" y="52"/>
                </a:cubicBezTo>
                <a:cubicBezTo>
                  <a:pt x="132" y="51"/>
                  <a:pt x="133" y="59"/>
                  <a:pt x="129" y="61"/>
                </a:cubicBezTo>
                <a:cubicBezTo>
                  <a:pt x="124" y="62"/>
                  <a:pt x="124" y="62"/>
                  <a:pt x="124" y="62"/>
                </a:cubicBezTo>
                <a:cubicBezTo>
                  <a:pt x="126" y="65"/>
                  <a:pt x="125" y="67"/>
                  <a:pt x="122" y="70"/>
                </a:cubicBezTo>
                <a:cubicBezTo>
                  <a:pt x="102" y="70"/>
                  <a:pt x="102" y="70"/>
                  <a:pt x="102" y="70"/>
                </a:cubicBezTo>
                <a:cubicBezTo>
                  <a:pt x="122" y="98"/>
                  <a:pt x="122" y="98"/>
                  <a:pt x="122" y="98"/>
                </a:cubicBezTo>
                <a:cubicBezTo>
                  <a:pt x="96" y="98"/>
                  <a:pt x="96" y="98"/>
                  <a:pt x="96" y="98"/>
                </a:cubicBezTo>
                <a:cubicBezTo>
                  <a:pt x="96" y="120"/>
                  <a:pt x="96" y="120"/>
                  <a:pt x="96" y="120"/>
                </a:cubicBezTo>
                <a:cubicBezTo>
                  <a:pt x="116" y="140"/>
                  <a:pt x="116" y="140"/>
                  <a:pt x="116" y="140"/>
                </a:cubicBezTo>
                <a:cubicBezTo>
                  <a:pt x="118" y="145"/>
                  <a:pt x="118" y="148"/>
                  <a:pt x="115" y="152"/>
                </a:cubicBezTo>
                <a:cubicBezTo>
                  <a:pt x="97" y="134"/>
                  <a:pt x="97" y="134"/>
                  <a:pt x="97" y="134"/>
                </a:cubicBezTo>
                <a:cubicBezTo>
                  <a:pt x="97" y="155"/>
                  <a:pt x="97" y="155"/>
                  <a:pt x="97" y="155"/>
                </a:cubicBezTo>
                <a:cubicBezTo>
                  <a:pt x="95" y="160"/>
                  <a:pt x="87" y="160"/>
                  <a:pt x="86" y="155"/>
                </a:cubicBezTo>
                <a:cubicBezTo>
                  <a:pt x="85" y="98"/>
                  <a:pt x="85" y="98"/>
                  <a:pt x="85" y="98"/>
                </a:cubicBezTo>
                <a:cubicBezTo>
                  <a:pt x="75" y="98"/>
                  <a:pt x="75" y="98"/>
                  <a:pt x="75" y="98"/>
                </a:cubicBezTo>
                <a:cubicBezTo>
                  <a:pt x="75" y="155"/>
                  <a:pt x="75" y="155"/>
                  <a:pt x="75" y="155"/>
                </a:cubicBezTo>
                <a:cubicBezTo>
                  <a:pt x="73" y="161"/>
                  <a:pt x="65" y="161"/>
                  <a:pt x="64" y="155"/>
                </a:cubicBezTo>
                <a:cubicBezTo>
                  <a:pt x="63" y="95"/>
                  <a:pt x="63" y="95"/>
                  <a:pt x="63" y="95"/>
                </a:cubicBezTo>
                <a:cubicBezTo>
                  <a:pt x="61" y="93"/>
                  <a:pt x="59" y="93"/>
                  <a:pt x="57" y="95"/>
                </a:cubicBezTo>
                <a:cubicBezTo>
                  <a:pt x="57" y="119"/>
                  <a:pt x="57" y="119"/>
                  <a:pt x="57" y="119"/>
                </a:cubicBezTo>
                <a:cubicBezTo>
                  <a:pt x="32" y="152"/>
                  <a:pt x="32" y="152"/>
                  <a:pt x="32" y="152"/>
                </a:cubicBezTo>
                <a:cubicBezTo>
                  <a:pt x="28" y="148"/>
                  <a:pt x="27" y="142"/>
                  <a:pt x="33" y="134"/>
                </a:cubicBezTo>
                <a:cubicBezTo>
                  <a:pt x="45" y="117"/>
                  <a:pt x="45" y="117"/>
                  <a:pt x="45" y="117"/>
                </a:cubicBezTo>
                <a:cubicBezTo>
                  <a:pt x="46" y="42"/>
                  <a:pt x="46" y="42"/>
                  <a:pt x="46" y="42"/>
                </a:cubicBezTo>
                <a:cubicBezTo>
                  <a:pt x="45" y="40"/>
                  <a:pt x="45" y="38"/>
                  <a:pt x="42" y="37"/>
                </a:cubicBezTo>
                <a:cubicBezTo>
                  <a:pt x="23" y="37"/>
                  <a:pt x="23" y="37"/>
                  <a:pt x="23" y="37"/>
                </a:cubicBezTo>
                <a:cubicBezTo>
                  <a:pt x="1" y="12"/>
                  <a:pt x="1" y="12"/>
                  <a:pt x="1" y="12"/>
                </a:cubicBezTo>
                <a:close/>
                <a:moveTo>
                  <a:pt x="86" y="2"/>
                </a:moveTo>
                <a:cubicBezTo>
                  <a:pt x="80" y="2"/>
                  <a:pt x="75" y="7"/>
                  <a:pt x="75" y="13"/>
                </a:cubicBezTo>
                <a:cubicBezTo>
                  <a:pt x="75" y="18"/>
                  <a:pt x="80" y="23"/>
                  <a:pt x="86" y="23"/>
                </a:cubicBezTo>
                <a:cubicBezTo>
                  <a:pt x="92" y="23"/>
                  <a:pt x="97" y="18"/>
                  <a:pt x="97" y="13"/>
                </a:cubicBezTo>
                <a:cubicBezTo>
                  <a:pt x="97" y="7"/>
                  <a:pt x="92" y="2"/>
                  <a:pt x="86" y="2"/>
                </a:cubicBezTo>
                <a:close/>
                <a:moveTo>
                  <a:pt x="59" y="0"/>
                </a:moveTo>
                <a:cubicBezTo>
                  <a:pt x="53" y="0"/>
                  <a:pt x="48" y="5"/>
                  <a:pt x="48" y="11"/>
                </a:cubicBezTo>
                <a:cubicBezTo>
                  <a:pt x="48" y="17"/>
                  <a:pt x="53" y="22"/>
                  <a:pt x="59" y="22"/>
                </a:cubicBezTo>
                <a:cubicBezTo>
                  <a:pt x="65" y="22"/>
                  <a:pt x="70" y="17"/>
                  <a:pt x="70" y="11"/>
                </a:cubicBezTo>
                <a:cubicBezTo>
                  <a:pt x="70" y="5"/>
                  <a:pt x="65" y="0"/>
                  <a:pt x="59" y="0"/>
                </a:cubicBezTo>
                <a:close/>
                <a:moveTo>
                  <a:pt x="10" y="9"/>
                </a:moveTo>
                <a:cubicBezTo>
                  <a:pt x="27" y="27"/>
                  <a:pt x="27" y="27"/>
                  <a:pt x="27" y="27"/>
                </a:cubicBezTo>
                <a:cubicBezTo>
                  <a:pt x="37" y="27"/>
                  <a:pt x="37" y="27"/>
                  <a:pt x="37" y="27"/>
                </a:cubicBezTo>
                <a:cubicBezTo>
                  <a:pt x="37" y="27"/>
                  <a:pt x="38" y="26"/>
                  <a:pt x="37" y="26"/>
                </a:cubicBezTo>
                <a:cubicBezTo>
                  <a:pt x="16" y="4"/>
                  <a:pt x="16" y="4"/>
                  <a:pt x="16" y="4"/>
                </a:cubicBezTo>
                <a:cubicBezTo>
                  <a:pt x="13" y="2"/>
                  <a:pt x="9" y="6"/>
                  <a:pt x="10" y="9"/>
                </a:cubicBezTo>
                <a:close/>
                <a:moveTo>
                  <a:pt x="74" y="27"/>
                </a:moveTo>
                <a:cubicBezTo>
                  <a:pt x="94" y="61"/>
                  <a:pt x="94" y="61"/>
                  <a:pt x="94" y="61"/>
                </a:cubicBezTo>
                <a:cubicBezTo>
                  <a:pt x="128" y="61"/>
                  <a:pt x="128" y="61"/>
                  <a:pt x="128" y="61"/>
                </a:cubicBezTo>
                <a:cubicBezTo>
                  <a:pt x="131" y="58"/>
                  <a:pt x="131" y="56"/>
                  <a:pt x="128" y="53"/>
                </a:cubicBezTo>
                <a:cubicBezTo>
                  <a:pt x="103" y="53"/>
                  <a:pt x="103" y="53"/>
                  <a:pt x="103" y="53"/>
                </a:cubicBezTo>
                <a:cubicBezTo>
                  <a:pt x="88" y="29"/>
                  <a:pt x="88" y="29"/>
                  <a:pt x="88" y="29"/>
                </a:cubicBezTo>
                <a:cubicBezTo>
                  <a:pt x="84" y="27"/>
                  <a:pt x="80" y="26"/>
                  <a:pt x="74" y="27"/>
                </a:cubicBezTo>
                <a:close/>
                <a:moveTo>
                  <a:pt x="75" y="47"/>
                </a:moveTo>
                <a:cubicBezTo>
                  <a:pt x="75" y="96"/>
                  <a:pt x="75" y="96"/>
                  <a:pt x="75" y="96"/>
                </a:cubicBezTo>
                <a:cubicBezTo>
                  <a:pt x="119" y="96"/>
                  <a:pt x="119" y="96"/>
                  <a:pt x="119" y="96"/>
                </a:cubicBezTo>
                <a:cubicBezTo>
                  <a:pt x="100" y="70"/>
                  <a:pt x="100" y="70"/>
                  <a:pt x="100" y="70"/>
                </a:cubicBezTo>
                <a:cubicBezTo>
                  <a:pt x="89" y="70"/>
                  <a:pt x="89" y="70"/>
                  <a:pt x="89" y="70"/>
                </a:cubicBezTo>
                <a:lnTo>
                  <a:pt x="75" y="4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7" name="Freeform 246"/>
          <p:cNvSpPr>
            <a:spLocks noEditPoints="1"/>
          </p:cNvSpPr>
          <p:nvPr/>
        </p:nvSpPr>
        <p:spPr bwMode="auto">
          <a:xfrm>
            <a:off x="3619500" y="1893888"/>
            <a:ext cx="168275" cy="169862"/>
          </a:xfrm>
          <a:custGeom>
            <a:avLst/>
            <a:gdLst>
              <a:gd name="T0" fmla="*/ 75 w 75"/>
              <a:gd name="T1" fmla="*/ 37 h 75"/>
              <a:gd name="T2" fmla="*/ 0 w 75"/>
              <a:gd name="T3" fmla="*/ 37 h 75"/>
              <a:gd name="T4" fmla="*/ 14 w 75"/>
              <a:gd name="T5" fmla="*/ 12 h 75"/>
              <a:gd name="T6" fmla="*/ 17 w 75"/>
              <a:gd name="T7" fmla="*/ 17 h 75"/>
              <a:gd name="T8" fmla="*/ 38 w 75"/>
              <a:gd name="T9" fmla="*/ 9 h 75"/>
              <a:gd name="T10" fmla="*/ 14 w 75"/>
              <a:gd name="T11" fmla="*/ 12 h 75"/>
              <a:gd name="T12" fmla="*/ 40 w 75"/>
              <a:gd name="T13" fmla="*/ 10 h 75"/>
              <a:gd name="T14" fmla="*/ 59 w 75"/>
              <a:gd name="T15" fmla="*/ 16 h 75"/>
              <a:gd name="T16" fmla="*/ 40 w 75"/>
              <a:gd name="T17" fmla="*/ 2 h 75"/>
              <a:gd name="T18" fmla="*/ 45 w 75"/>
              <a:gd name="T19" fmla="*/ 67 h 75"/>
              <a:gd name="T20" fmla="*/ 66 w 75"/>
              <a:gd name="T21" fmla="*/ 57 h 75"/>
              <a:gd name="T22" fmla="*/ 52 w 75"/>
              <a:gd name="T23" fmla="*/ 56 h 75"/>
              <a:gd name="T24" fmla="*/ 10 w 75"/>
              <a:gd name="T25" fmla="*/ 57 h 75"/>
              <a:gd name="T26" fmla="*/ 31 w 75"/>
              <a:gd name="T27" fmla="*/ 68 h 75"/>
              <a:gd name="T28" fmla="*/ 14 w 75"/>
              <a:gd name="T29" fmla="*/ 54 h 75"/>
              <a:gd name="T30" fmla="*/ 28 w 75"/>
              <a:gd name="T31" fmla="*/ 57 h 75"/>
              <a:gd name="T32" fmla="*/ 43 w 75"/>
              <a:gd name="T33" fmla="*/ 67 h 75"/>
              <a:gd name="T34" fmla="*/ 47 w 75"/>
              <a:gd name="T35" fmla="*/ 50 h 75"/>
              <a:gd name="T36" fmla="*/ 3 w 75"/>
              <a:gd name="T37" fmla="*/ 32 h 75"/>
              <a:gd name="T38" fmla="*/ 13 w 75"/>
              <a:gd name="T39" fmla="*/ 53 h 75"/>
              <a:gd name="T40" fmla="*/ 8 w 75"/>
              <a:gd name="T41" fmla="*/ 30 h 75"/>
              <a:gd name="T42" fmla="*/ 72 w 75"/>
              <a:gd name="T43" fmla="*/ 31 h 75"/>
              <a:gd name="T44" fmla="*/ 64 w 75"/>
              <a:gd name="T45" fmla="*/ 36 h 75"/>
              <a:gd name="T46" fmla="*/ 68 w 75"/>
              <a:gd name="T47" fmla="*/ 55 h 75"/>
              <a:gd name="T48" fmla="*/ 51 w 75"/>
              <a:gd name="T49" fmla="*/ 17 h 75"/>
              <a:gd name="T50" fmla="*/ 54 w 75"/>
              <a:gd name="T51" fmla="*/ 36 h 75"/>
              <a:gd name="T52" fmla="*/ 66 w 75"/>
              <a:gd name="T53" fmla="*/ 27 h 75"/>
              <a:gd name="T54" fmla="*/ 51 w 75"/>
              <a:gd name="T55" fmla="*/ 17 h 75"/>
              <a:gd name="T56" fmla="*/ 28 w 75"/>
              <a:gd name="T57" fmla="*/ 39 h 75"/>
              <a:gd name="T58" fmla="*/ 46 w 75"/>
              <a:gd name="T59" fmla="*/ 48 h 75"/>
              <a:gd name="T60" fmla="*/ 47 w 75"/>
              <a:gd name="T61" fmla="*/ 25 h 75"/>
              <a:gd name="T62" fmla="*/ 34 w 75"/>
              <a:gd name="T63" fmla="*/ 25 h 75"/>
              <a:gd name="T64" fmla="*/ 15 w 75"/>
              <a:gd name="T65" fmla="*/ 20 h 75"/>
              <a:gd name="T66" fmla="*/ 15 w 75"/>
              <a:gd name="T67" fmla="*/ 40 h 75"/>
              <a:gd name="T68" fmla="*/ 31 w 75"/>
              <a:gd name="T69" fmla="*/ 2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 h="75">
                <a:moveTo>
                  <a:pt x="38" y="0"/>
                </a:moveTo>
                <a:cubicBezTo>
                  <a:pt x="58" y="0"/>
                  <a:pt x="75" y="16"/>
                  <a:pt x="75" y="37"/>
                </a:cubicBezTo>
                <a:cubicBezTo>
                  <a:pt x="75" y="58"/>
                  <a:pt x="58" y="75"/>
                  <a:pt x="38" y="75"/>
                </a:cubicBezTo>
                <a:cubicBezTo>
                  <a:pt x="17" y="75"/>
                  <a:pt x="0" y="58"/>
                  <a:pt x="0" y="37"/>
                </a:cubicBezTo>
                <a:cubicBezTo>
                  <a:pt x="0" y="16"/>
                  <a:pt x="17" y="0"/>
                  <a:pt x="38" y="0"/>
                </a:cubicBezTo>
                <a:close/>
                <a:moveTo>
                  <a:pt x="14" y="12"/>
                </a:moveTo>
                <a:cubicBezTo>
                  <a:pt x="14" y="14"/>
                  <a:pt x="14" y="17"/>
                  <a:pt x="16" y="17"/>
                </a:cubicBezTo>
                <a:cubicBezTo>
                  <a:pt x="16" y="17"/>
                  <a:pt x="17" y="17"/>
                  <a:pt x="17" y="17"/>
                </a:cubicBezTo>
                <a:cubicBezTo>
                  <a:pt x="20" y="16"/>
                  <a:pt x="23" y="15"/>
                  <a:pt x="28" y="15"/>
                </a:cubicBezTo>
                <a:cubicBezTo>
                  <a:pt x="38" y="9"/>
                  <a:pt x="38" y="9"/>
                  <a:pt x="38" y="9"/>
                </a:cubicBezTo>
                <a:cubicBezTo>
                  <a:pt x="38" y="8"/>
                  <a:pt x="37" y="4"/>
                  <a:pt x="37" y="2"/>
                </a:cubicBezTo>
                <a:cubicBezTo>
                  <a:pt x="30" y="1"/>
                  <a:pt x="19" y="6"/>
                  <a:pt x="14" y="12"/>
                </a:cubicBezTo>
                <a:close/>
                <a:moveTo>
                  <a:pt x="40" y="2"/>
                </a:moveTo>
                <a:cubicBezTo>
                  <a:pt x="39" y="4"/>
                  <a:pt x="40" y="7"/>
                  <a:pt x="40" y="10"/>
                </a:cubicBezTo>
                <a:cubicBezTo>
                  <a:pt x="44" y="11"/>
                  <a:pt x="48" y="13"/>
                  <a:pt x="50" y="15"/>
                </a:cubicBezTo>
                <a:cubicBezTo>
                  <a:pt x="53" y="15"/>
                  <a:pt x="56" y="15"/>
                  <a:pt x="59" y="16"/>
                </a:cubicBezTo>
                <a:cubicBezTo>
                  <a:pt x="59" y="14"/>
                  <a:pt x="60" y="11"/>
                  <a:pt x="59" y="10"/>
                </a:cubicBezTo>
                <a:cubicBezTo>
                  <a:pt x="55" y="5"/>
                  <a:pt x="47" y="2"/>
                  <a:pt x="40" y="2"/>
                </a:cubicBezTo>
                <a:close/>
                <a:moveTo>
                  <a:pt x="52" y="56"/>
                </a:moveTo>
                <a:cubicBezTo>
                  <a:pt x="51" y="59"/>
                  <a:pt x="49" y="63"/>
                  <a:pt x="45" y="67"/>
                </a:cubicBezTo>
                <a:cubicBezTo>
                  <a:pt x="46" y="69"/>
                  <a:pt x="48" y="70"/>
                  <a:pt x="49" y="71"/>
                </a:cubicBezTo>
                <a:cubicBezTo>
                  <a:pt x="56" y="67"/>
                  <a:pt x="63" y="63"/>
                  <a:pt x="66" y="57"/>
                </a:cubicBezTo>
                <a:cubicBezTo>
                  <a:pt x="65" y="54"/>
                  <a:pt x="64" y="53"/>
                  <a:pt x="62" y="51"/>
                </a:cubicBezTo>
                <a:cubicBezTo>
                  <a:pt x="59" y="53"/>
                  <a:pt x="56" y="55"/>
                  <a:pt x="52" y="56"/>
                </a:cubicBezTo>
                <a:close/>
                <a:moveTo>
                  <a:pt x="14" y="54"/>
                </a:moveTo>
                <a:cubicBezTo>
                  <a:pt x="10" y="57"/>
                  <a:pt x="10" y="57"/>
                  <a:pt x="10" y="57"/>
                </a:cubicBezTo>
                <a:cubicBezTo>
                  <a:pt x="14" y="64"/>
                  <a:pt x="20" y="69"/>
                  <a:pt x="29" y="71"/>
                </a:cubicBezTo>
                <a:cubicBezTo>
                  <a:pt x="31" y="68"/>
                  <a:pt x="31" y="68"/>
                  <a:pt x="31" y="68"/>
                </a:cubicBezTo>
                <a:cubicBezTo>
                  <a:pt x="29" y="64"/>
                  <a:pt x="27" y="61"/>
                  <a:pt x="25" y="58"/>
                </a:cubicBezTo>
                <a:cubicBezTo>
                  <a:pt x="21" y="58"/>
                  <a:pt x="18" y="56"/>
                  <a:pt x="14" y="54"/>
                </a:cubicBezTo>
                <a:close/>
                <a:moveTo>
                  <a:pt x="32" y="49"/>
                </a:moveTo>
                <a:cubicBezTo>
                  <a:pt x="28" y="57"/>
                  <a:pt x="28" y="57"/>
                  <a:pt x="28" y="57"/>
                </a:cubicBezTo>
                <a:cubicBezTo>
                  <a:pt x="29" y="60"/>
                  <a:pt x="30" y="64"/>
                  <a:pt x="33" y="67"/>
                </a:cubicBezTo>
                <a:cubicBezTo>
                  <a:pt x="37" y="67"/>
                  <a:pt x="40" y="67"/>
                  <a:pt x="43" y="67"/>
                </a:cubicBezTo>
                <a:cubicBezTo>
                  <a:pt x="45" y="64"/>
                  <a:pt x="47" y="60"/>
                  <a:pt x="50" y="57"/>
                </a:cubicBezTo>
                <a:cubicBezTo>
                  <a:pt x="49" y="54"/>
                  <a:pt x="48" y="52"/>
                  <a:pt x="47" y="50"/>
                </a:cubicBezTo>
                <a:cubicBezTo>
                  <a:pt x="42" y="51"/>
                  <a:pt x="37" y="51"/>
                  <a:pt x="32" y="49"/>
                </a:cubicBezTo>
                <a:close/>
                <a:moveTo>
                  <a:pt x="3" y="32"/>
                </a:moveTo>
                <a:cubicBezTo>
                  <a:pt x="3" y="47"/>
                  <a:pt x="5" y="53"/>
                  <a:pt x="8" y="55"/>
                </a:cubicBezTo>
                <a:cubicBezTo>
                  <a:pt x="13" y="53"/>
                  <a:pt x="13" y="53"/>
                  <a:pt x="13" y="53"/>
                </a:cubicBezTo>
                <a:cubicBezTo>
                  <a:pt x="13" y="49"/>
                  <a:pt x="12" y="45"/>
                  <a:pt x="13" y="41"/>
                </a:cubicBezTo>
                <a:cubicBezTo>
                  <a:pt x="11" y="37"/>
                  <a:pt x="9" y="34"/>
                  <a:pt x="8" y="30"/>
                </a:cubicBezTo>
                <a:cubicBezTo>
                  <a:pt x="6" y="30"/>
                  <a:pt x="4" y="31"/>
                  <a:pt x="3" y="32"/>
                </a:cubicBezTo>
                <a:close/>
                <a:moveTo>
                  <a:pt x="72" y="31"/>
                </a:moveTo>
                <a:cubicBezTo>
                  <a:pt x="71" y="30"/>
                  <a:pt x="69" y="30"/>
                  <a:pt x="67" y="30"/>
                </a:cubicBezTo>
                <a:cubicBezTo>
                  <a:pt x="66" y="32"/>
                  <a:pt x="65" y="34"/>
                  <a:pt x="64" y="36"/>
                </a:cubicBezTo>
                <a:cubicBezTo>
                  <a:pt x="63" y="50"/>
                  <a:pt x="63" y="50"/>
                  <a:pt x="63" y="50"/>
                </a:cubicBezTo>
                <a:cubicBezTo>
                  <a:pt x="65" y="51"/>
                  <a:pt x="66" y="53"/>
                  <a:pt x="68" y="55"/>
                </a:cubicBezTo>
                <a:cubicBezTo>
                  <a:pt x="71" y="47"/>
                  <a:pt x="73" y="40"/>
                  <a:pt x="72" y="31"/>
                </a:cubicBezTo>
                <a:close/>
                <a:moveTo>
                  <a:pt x="51" y="17"/>
                </a:moveTo>
                <a:cubicBezTo>
                  <a:pt x="48" y="24"/>
                  <a:pt x="48" y="24"/>
                  <a:pt x="48" y="24"/>
                </a:cubicBezTo>
                <a:cubicBezTo>
                  <a:pt x="52" y="27"/>
                  <a:pt x="53" y="32"/>
                  <a:pt x="54" y="36"/>
                </a:cubicBezTo>
                <a:cubicBezTo>
                  <a:pt x="63" y="36"/>
                  <a:pt x="63" y="36"/>
                  <a:pt x="63" y="36"/>
                </a:cubicBezTo>
                <a:cubicBezTo>
                  <a:pt x="63" y="33"/>
                  <a:pt x="64" y="30"/>
                  <a:pt x="66" y="27"/>
                </a:cubicBezTo>
                <a:cubicBezTo>
                  <a:pt x="61" y="18"/>
                  <a:pt x="61" y="18"/>
                  <a:pt x="61" y="18"/>
                </a:cubicBezTo>
                <a:cubicBezTo>
                  <a:pt x="58" y="18"/>
                  <a:pt x="54" y="17"/>
                  <a:pt x="51" y="17"/>
                </a:cubicBezTo>
                <a:close/>
                <a:moveTo>
                  <a:pt x="34" y="25"/>
                </a:moveTo>
                <a:cubicBezTo>
                  <a:pt x="31" y="29"/>
                  <a:pt x="29" y="33"/>
                  <a:pt x="28" y="39"/>
                </a:cubicBezTo>
                <a:cubicBezTo>
                  <a:pt x="29" y="42"/>
                  <a:pt x="31" y="45"/>
                  <a:pt x="33" y="48"/>
                </a:cubicBezTo>
                <a:cubicBezTo>
                  <a:pt x="38" y="48"/>
                  <a:pt x="42" y="48"/>
                  <a:pt x="46" y="48"/>
                </a:cubicBezTo>
                <a:cubicBezTo>
                  <a:pt x="49" y="45"/>
                  <a:pt x="51" y="42"/>
                  <a:pt x="52" y="37"/>
                </a:cubicBezTo>
                <a:cubicBezTo>
                  <a:pt x="51" y="33"/>
                  <a:pt x="49" y="28"/>
                  <a:pt x="47" y="25"/>
                </a:cubicBezTo>
                <a:cubicBezTo>
                  <a:pt x="40" y="25"/>
                  <a:pt x="40" y="25"/>
                  <a:pt x="40" y="25"/>
                </a:cubicBezTo>
                <a:cubicBezTo>
                  <a:pt x="34" y="25"/>
                  <a:pt x="34" y="25"/>
                  <a:pt x="34" y="25"/>
                </a:cubicBezTo>
                <a:close/>
                <a:moveTo>
                  <a:pt x="29" y="17"/>
                </a:moveTo>
                <a:cubicBezTo>
                  <a:pt x="24" y="17"/>
                  <a:pt x="17" y="18"/>
                  <a:pt x="15" y="20"/>
                </a:cubicBezTo>
                <a:cubicBezTo>
                  <a:pt x="13" y="22"/>
                  <a:pt x="11" y="26"/>
                  <a:pt x="10" y="29"/>
                </a:cubicBezTo>
                <a:cubicBezTo>
                  <a:pt x="11" y="33"/>
                  <a:pt x="13" y="37"/>
                  <a:pt x="15" y="40"/>
                </a:cubicBezTo>
                <a:cubicBezTo>
                  <a:pt x="18" y="38"/>
                  <a:pt x="22" y="38"/>
                  <a:pt x="27" y="37"/>
                </a:cubicBezTo>
                <a:cubicBezTo>
                  <a:pt x="27" y="32"/>
                  <a:pt x="29" y="28"/>
                  <a:pt x="31" y="24"/>
                </a:cubicBezTo>
                <a:cubicBezTo>
                  <a:pt x="31" y="21"/>
                  <a:pt x="30" y="19"/>
                  <a:pt x="29" y="1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8" name="Freeform 247"/>
          <p:cNvSpPr>
            <a:spLocks noEditPoints="1"/>
          </p:cNvSpPr>
          <p:nvPr/>
        </p:nvSpPr>
        <p:spPr bwMode="auto">
          <a:xfrm>
            <a:off x="3509963" y="1771650"/>
            <a:ext cx="125412" cy="361950"/>
          </a:xfrm>
          <a:custGeom>
            <a:avLst/>
            <a:gdLst>
              <a:gd name="T0" fmla="*/ 31 w 56"/>
              <a:gd name="T1" fmla="*/ 0 h 160"/>
              <a:gd name="T2" fmla="*/ 0 w 56"/>
              <a:gd name="T3" fmla="*/ 34 h 160"/>
              <a:gd name="T4" fmla="*/ 21 w 56"/>
              <a:gd name="T5" fmla="*/ 67 h 160"/>
              <a:gd name="T6" fmla="*/ 24 w 56"/>
              <a:gd name="T7" fmla="*/ 72 h 160"/>
              <a:gd name="T8" fmla="*/ 24 w 56"/>
              <a:gd name="T9" fmla="*/ 112 h 160"/>
              <a:gd name="T10" fmla="*/ 22 w 56"/>
              <a:gd name="T11" fmla="*/ 114 h 160"/>
              <a:gd name="T12" fmla="*/ 22 w 56"/>
              <a:gd name="T13" fmla="*/ 160 h 160"/>
              <a:gd name="T14" fmla="*/ 34 w 56"/>
              <a:gd name="T15" fmla="*/ 160 h 160"/>
              <a:gd name="T16" fmla="*/ 34 w 56"/>
              <a:gd name="T17" fmla="*/ 115 h 160"/>
              <a:gd name="T18" fmla="*/ 32 w 56"/>
              <a:gd name="T19" fmla="*/ 113 h 160"/>
              <a:gd name="T20" fmla="*/ 32 w 56"/>
              <a:gd name="T21" fmla="*/ 71 h 160"/>
              <a:gd name="T22" fmla="*/ 35 w 56"/>
              <a:gd name="T23" fmla="*/ 67 h 160"/>
              <a:gd name="T24" fmla="*/ 56 w 56"/>
              <a:gd name="T25" fmla="*/ 36 h 160"/>
              <a:gd name="T26" fmla="*/ 31 w 56"/>
              <a:gd name="T27" fmla="*/ 0 h 160"/>
              <a:gd name="T28" fmla="*/ 29 w 56"/>
              <a:gd name="T29" fmla="*/ 5 h 160"/>
              <a:gd name="T30" fmla="*/ 51 w 56"/>
              <a:gd name="T31" fmla="*/ 34 h 160"/>
              <a:gd name="T32" fmla="*/ 28 w 56"/>
              <a:gd name="T33" fmla="*/ 62 h 160"/>
              <a:gd name="T34" fmla="*/ 5 w 56"/>
              <a:gd name="T35" fmla="*/ 34 h 160"/>
              <a:gd name="T36" fmla="*/ 29 w 56"/>
              <a:gd name="T3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160">
                <a:moveTo>
                  <a:pt x="31" y="0"/>
                </a:moveTo>
                <a:cubicBezTo>
                  <a:pt x="15" y="2"/>
                  <a:pt x="3" y="10"/>
                  <a:pt x="0" y="34"/>
                </a:cubicBezTo>
                <a:cubicBezTo>
                  <a:pt x="0" y="52"/>
                  <a:pt x="8" y="61"/>
                  <a:pt x="21" y="67"/>
                </a:cubicBezTo>
                <a:cubicBezTo>
                  <a:pt x="23" y="68"/>
                  <a:pt x="24" y="70"/>
                  <a:pt x="24" y="72"/>
                </a:cubicBezTo>
                <a:cubicBezTo>
                  <a:pt x="24" y="112"/>
                  <a:pt x="24" y="112"/>
                  <a:pt x="24" y="112"/>
                </a:cubicBezTo>
                <a:cubicBezTo>
                  <a:pt x="22" y="114"/>
                  <a:pt x="22" y="114"/>
                  <a:pt x="22" y="114"/>
                </a:cubicBezTo>
                <a:cubicBezTo>
                  <a:pt x="22" y="160"/>
                  <a:pt x="22" y="160"/>
                  <a:pt x="22" y="160"/>
                </a:cubicBezTo>
                <a:cubicBezTo>
                  <a:pt x="34" y="160"/>
                  <a:pt x="34" y="160"/>
                  <a:pt x="34" y="160"/>
                </a:cubicBezTo>
                <a:cubicBezTo>
                  <a:pt x="34" y="115"/>
                  <a:pt x="34" y="115"/>
                  <a:pt x="34" y="115"/>
                </a:cubicBezTo>
                <a:cubicBezTo>
                  <a:pt x="32" y="113"/>
                  <a:pt x="32" y="113"/>
                  <a:pt x="32" y="113"/>
                </a:cubicBezTo>
                <a:cubicBezTo>
                  <a:pt x="32" y="71"/>
                  <a:pt x="32" y="71"/>
                  <a:pt x="32" y="71"/>
                </a:cubicBezTo>
                <a:cubicBezTo>
                  <a:pt x="32" y="69"/>
                  <a:pt x="33" y="68"/>
                  <a:pt x="35" y="67"/>
                </a:cubicBezTo>
                <a:cubicBezTo>
                  <a:pt x="48" y="62"/>
                  <a:pt x="54" y="50"/>
                  <a:pt x="56" y="36"/>
                </a:cubicBezTo>
                <a:cubicBezTo>
                  <a:pt x="54" y="12"/>
                  <a:pt x="43" y="1"/>
                  <a:pt x="31" y="0"/>
                </a:cubicBezTo>
                <a:close/>
                <a:moveTo>
                  <a:pt x="29" y="5"/>
                </a:moveTo>
                <a:cubicBezTo>
                  <a:pt x="41" y="5"/>
                  <a:pt x="51" y="18"/>
                  <a:pt x="51" y="34"/>
                </a:cubicBezTo>
                <a:cubicBezTo>
                  <a:pt x="51" y="50"/>
                  <a:pt x="41" y="62"/>
                  <a:pt x="28" y="62"/>
                </a:cubicBezTo>
                <a:cubicBezTo>
                  <a:pt x="15" y="62"/>
                  <a:pt x="5" y="50"/>
                  <a:pt x="5" y="34"/>
                </a:cubicBezTo>
                <a:cubicBezTo>
                  <a:pt x="5" y="18"/>
                  <a:pt x="16" y="5"/>
                  <a:pt x="29"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49" name="Freeform 248"/>
          <p:cNvSpPr/>
          <p:nvPr/>
        </p:nvSpPr>
        <p:spPr bwMode="auto">
          <a:xfrm>
            <a:off x="3711575" y="1763713"/>
            <a:ext cx="158750" cy="369887"/>
          </a:xfrm>
          <a:custGeom>
            <a:avLst/>
            <a:gdLst>
              <a:gd name="T0" fmla="*/ 3 w 100"/>
              <a:gd name="T1" fmla="*/ 208 h 233"/>
              <a:gd name="T2" fmla="*/ 54 w 100"/>
              <a:gd name="T3" fmla="*/ 211 h 233"/>
              <a:gd name="T4" fmla="*/ 60 w 100"/>
              <a:gd name="T5" fmla="*/ 206 h 233"/>
              <a:gd name="T6" fmla="*/ 91 w 100"/>
              <a:gd name="T7" fmla="*/ 0 h 233"/>
              <a:gd name="T8" fmla="*/ 100 w 100"/>
              <a:gd name="T9" fmla="*/ 1 h 233"/>
              <a:gd name="T10" fmla="*/ 68 w 100"/>
              <a:gd name="T11" fmla="*/ 223 h 233"/>
              <a:gd name="T12" fmla="*/ 58 w 100"/>
              <a:gd name="T13" fmla="*/ 233 h 233"/>
              <a:gd name="T14" fmla="*/ 6 w 100"/>
              <a:gd name="T15" fmla="*/ 232 h 233"/>
              <a:gd name="T16" fmla="*/ 3 w 100"/>
              <a:gd name="T17" fmla="*/ 231 h 233"/>
              <a:gd name="T18" fmla="*/ 0 w 100"/>
              <a:gd name="T19" fmla="*/ 211 h 233"/>
              <a:gd name="T20" fmla="*/ 3 w 100"/>
              <a:gd name="T21" fmla="*/ 20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233">
                <a:moveTo>
                  <a:pt x="3" y="208"/>
                </a:moveTo>
                <a:lnTo>
                  <a:pt x="54" y="211"/>
                </a:lnTo>
                <a:lnTo>
                  <a:pt x="60" y="206"/>
                </a:lnTo>
                <a:lnTo>
                  <a:pt x="91" y="0"/>
                </a:lnTo>
                <a:lnTo>
                  <a:pt x="100" y="1"/>
                </a:lnTo>
                <a:lnTo>
                  <a:pt x="68" y="223"/>
                </a:lnTo>
                <a:lnTo>
                  <a:pt x="58" y="233"/>
                </a:lnTo>
                <a:lnTo>
                  <a:pt x="6" y="232"/>
                </a:lnTo>
                <a:lnTo>
                  <a:pt x="3" y="231"/>
                </a:lnTo>
                <a:lnTo>
                  <a:pt x="0" y="211"/>
                </a:lnTo>
                <a:lnTo>
                  <a:pt x="3" y="20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0" name="Freeform 249"/>
          <p:cNvSpPr/>
          <p:nvPr/>
        </p:nvSpPr>
        <p:spPr bwMode="auto">
          <a:xfrm>
            <a:off x="4191000" y="1930400"/>
            <a:ext cx="101600" cy="101600"/>
          </a:xfrm>
          <a:custGeom>
            <a:avLst/>
            <a:gdLst>
              <a:gd name="T0" fmla="*/ 0 w 45"/>
              <a:gd name="T1" fmla="*/ 24 h 45"/>
              <a:gd name="T2" fmla="*/ 13 w 45"/>
              <a:gd name="T3" fmla="*/ 8 h 45"/>
              <a:gd name="T4" fmla="*/ 36 w 45"/>
              <a:gd name="T5" fmla="*/ 6 h 45"/>
              <a:gd name="T6" fmla="*/ 36 w 45"/>
              <a:gd name="T7" fmla="*/ 6 h 45"/>
              <a:gd name="T8" fmla="*/ 37 w 45"/>
              <a:gd name="T9" fmla="*/ 29 h 45"/>
              <a:gd name="T10" fmla="*/ 24 w 45"/>
              <a:gd name="T11" fmla="*/ 45 h 45"/>
              <a:gd name="T12" fmla="*/ 0 w 45"/>
              <a:gd name="T13" fmla="*/ 24 h 45"/>
            </a:gdLst>
            <a:ahLst/>
            <a:cxnLst>
              <a:cxn ang="0">
                <a:pos x="T0" y="T1"/>
              </a:cxn>
              <a:cxn ang="0">
                <a:pos x="T2" y="T3"/>
              </a:cxn>
              <a:cxn ang="0">
                <a:pos x="T4" y="T5"/>
              </a:cxn>
              <a:cxn ang="0">
                <a:pos x="T6" y="T7"/>
              </a:cxn>
              <a:cxn ang="0">
                <a:pos x="T8" y="T9"/>
              </a:cxn>
              <a:cxn ang="0">
                <a:pos x="T10" y="T11"/>
              </a:cxn>
              <a:cxn ang="0">
                <a:pos x="T12" y="T13"/>
              </a:cxn>
            </a:cxnLst>
            <a:rect l="0" t="0" r="r" b="b"/>
            <a:pathLst>
              <a:path w="45" h="45">
                <a:moveTo>
                  <a:pt x="0" y="24"/>
                </a:moveTo>
                <a:cubicBezTo>
                  <a:pt x="13" y="8"/>
                  <a:pt x="13" y="8"/>
                  <a:pt x="13" y="8"/>
                </a:cubicBezTo>
                <a:cubicBezTo>
                  <a:pt x="19" y="2"/>
                  <a:pt x="29" y="0"/>
                  <a:pt x="36" y="6"/>
                </a:cubicBezTo>
                <a:cubicBezTo>
                  <a:pt x="36" y="6"/>
                  <a:pt x="36" y="6"/>
                  <a:pt x="36" y="6"/>
                </a:cubicBezTo>
                <a:cubicBezTo>
                  <a:pt x="45" y="11"/>
                  <a:pt x="43" y="22"/>
                  <a:pt x="37" y="29"/>
                </a:cubicBezTo>
                <a:cubicBezTo>
                  <a:pt x="33" y="34"/>
                  <a:pt x="28" y="39"/>
                  <a:pt x="24" y="45"/>
                </a:cubicBezTo>
                <a:cubicBezTo>
                  <a:pt x="23" y="44"/>
                  <a:pt x="0" y="24"/>
                  <a:pt x="0" y="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1" name="Freeform 250"/>
          <p:cNvSpPr/>
          <p:nvPr/>
        </p:nvSpPr>
        <p:spPr bwMode="auto">
          <a:xfrm>
            <a:off x="4119563" y="2000250"/>
            <a:ext cx="112712" cy="120650"/>
          </a:xfrm>
          <a:custGeom>
            <a:avLst/>
            <a:gdLst>
              <a:gd name="T0" fmla="*/ 6 w 50"/>
              <a:gd name="T1" fmla="*/ 24 h 53"/>
              <a:gd name="T2" fmla="*/ 26 w 50"/>
              <a:gd name="T3" fmla="*/ 0 h 53"/>
              <a:gd name="T4" fmla="*/ 50 w 50"/>
              <a:gd name="T5" fmla="*/ 20 h 53"/>
              <a:gd name="T6" fmla="*/ 30 w 50"/>
              <a:gd name="T7" fmla="*/ 44 h 53"/>
              <a:gd name="T8" fmla="*/ 6 w 50"/>
              <a:gd name="T9" fmla="*/ 47 h 53"/>
              <a:gd name="T10" fmla="*/ 6 w 50"/>
              <a:gd name="T11" fmla="*/ 47 h 53"/>
              <a:gd name="T12" fmla="*/ 6 w 50"/>
              <a:gd name="T13" fmla="*/ 24 h 53"/>
            </a:gdLst>
            <a:ahLst/>
            <a:cxnLst>
              <a:cxn ang="0">
                <a:pos x="T0" y="T1"/>
              </a:cxn>
              <a:cxn ang="0">
                <a:pos x="T2" y="T3"/>
              </a:cxn>
              <a:cxn ang="0">
                <a:pos x="T4" y="T5"/>
              </a:cxn>
              <a:cxn ang="0">
                <a:pos x="T6" y="T7"/>
              </a:cxn>
              <a:cxn ang="0">
                <a:pos x="T8" y="T9"/>
              </a:cxn>
              <a:cxn ang="0">
                <a:pos x="T10" y="T11"/>
              </a:cxn>
              <a:cxn ang="0">
                <a:pos x="T12" y="T13"/>
              </a:cxn>
            </a:cxnLst>
            <a:rect l="0" t="0" r="r" b="b"/>
            <a:pathLst>
              <a:path w="50" h="53">
                <a:moveTo>
                  <a:pt x="6" y="24"/>
                </a:moveTo>
                <a:cubicBezTo>
                  <a:pt x="13" y="15"/>
                  <a:pt x="18" y="9"/>
                  <a:pt x="26" y="0"/>
                </a:cubicBezTo>
                <a:cubicBezTo>
                  <a:pt x="26" y="0"/>
                  <a:pt x="50" y="20"/>
                  <a:pt x="50" y="20"/>
                </a:cubicBezTo>
                <a:cubicBezTo>
                  <a:pt x="30" y="44"/>
                  <a:pt x="30" y="44"/>
                  <a:pt x="30" y="44"/>
                </a:cubicBezTo>
                <a:cubicBezTo>
                  <a:pt x="25" y="51"/>
                  <a:pt x="13" y="53"/>
                  <a:pt x="6" y="47"/>
                </a:cubicBezTo>
                <a:cubicBezTo>
                  <a:pt x="6" y="47"/>
                  <a:pt x="6" y="47"/>
                  <a:pt x="6" y="47"/>
                </a:cubicBezTo>
                <a:cubicBezTo>
                  <a:pt x="0" y="42"/>
                  <a:pt x="0" y="30"/>
                  <a:pt x="6" y="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2" name="Freeform 251"/>
          <p:cNvSpPr>
            <a:spLocks noEditPoints="1"/>
          </p:cNvSpPr>
          <p:nvPr/>
        </p:nvSpPr>
        <p:spPr bwMode="auto">
          <a:xfrm>
            <a:off x="4256088" y="1712913"/>
            <a:ext cx="207962" cy="407987"/>
          </a:xfrm>
          <a:custGeom>
            <a:avLst/>
            <a:gdLst>
              <a:gd name="T0" fmla="*/ 81 w 92"/>
              <a:gd name="T1" fmla="*/ 61 h 180"/>
              <a:gd name="T2" fmla="*/ 11 w 92"/>
              <a:gd name="T3" fmla="*/ 75 h 180"/>
              <a:gd name="T4" fmla="*/ 50 w 92"/>
              <a:gd name="T5" fmla="*/ 31 h 180"/>
              <a:gd name="T6" fmla="*/ 45 w 92"/>
              <a:gd name="T7" fmla="*/ 40 h 180"/>
              <a:gd name="T8" fmla="*/ 50 w 92"/>
              <a:gd name="T9" fmla="*/ 61 h 180"/>
              <a:gd name="T10" fmla="*/ 90 w 92"/>
              <a:gd name="T11" fmla="*/ 14 h 180"/>
              <a:gd name="T12" fmla="*/ 50 w 92"/>
              <a:gd name="T13" fmla="*/ 31 h 180"/>
              <a:gd name="T14" fmla="*/ 85 w 92"/>
              <a:gd name="T15" fmla="*/ 18 h 180"/>
              <a:gd name="T16" fmla="*/ 46 w 92"/>
              <a:gd name="T17" fmla="*/ 36 h 180"/>
              <a:gd name="T18" fmla="*/ 46 w 92"/>
              <a:gd name="T19" fmla="*/ 36 h 180"/>
              <a:gd name="T20" fmla="*/ 15 w 92"/>
              <a:gd name="T21" fmla="*/ 172 h 180"/>
              <a:gd name="T22" fmla="*/ 6 w 92"/>
              <a:gd name="T23" fmla="*/ 172 h 180"/>
              <a:gd name="T24" fmla="*/ 22 w 92"/>
              <a:gd name="T25" fmla="*/ 166 h 180"/>
              <a:gd name="T26" fmla="*/ 22 w 92"/>
              <a:gd name="T27" fmla="*/ 174 h 180"/>
              <a:gd name="T28" fmla="*/ 22 w 92"/>
              <a:gd name="T29" fmla="*/ 166 h 180"/>
              <a:gd name="T30" fmla="*/ 57 w 92"/>
              <a:gd name="T31" fmla="*/ 168 h 180"/>
              <a:gd name="T32" fmla="*/ 50 w 92"/>
              <a:gd name="T33" fmla="*/ 167 h 180"/>
              <a:gd name="T34" fmla="*/ 48 w 92"/>
              <a:gd name="T35" fmla="*/ 160 h 180"/>
              <a:gd name="T36" fmla="*/ 41 w 92"/>
              <a:gd name="T37" fmla="*/ 156 h 180"/>
              <a:gd name="T38" fmla="*/ 34 w 92"/>
              <a:gd name="T39" fmla="*/ 157 h 180"/>
              <a:gd name="T40" fmla="*/ 30 w 92"/>
              <a:gd name="T41" fmla="*/ 168 h 180"/>
              <a:gd name="T42" fmla="*/ 41 w 92"/>
              <a:gd name="T43" fmla="*/ 166 h 180"/>
              <a:gd name="T44" fmla="*/ 46 w 92"/>
              <a:gd name="T45" fmla="*/ 167 h 180"/>
              <a:gd name="T46" fmla="*/ 50 w 92"/>
              <a:gd name="T47" fmla="*/ 175 h 180"/>
              <a:gd name="T48" fmla="*/ 62 w 92"/>
              <a:gd name="T49" fmla="*/ 171 h 180"/>
              <a:gd name="T50" fmla="*/ 66 w 92"/>
              <a:gd name="T51" fmla="*/ 171 h 180"/>
              <a:gd name="T52" fmla="*/ 76 w 92"/>
              <a:gd name="T53" fmla="*/ 175 h 180"/>
              <a:gd name="T54" fmla="*/ 72 w 92"/>
              <a:gd name="T55" fmla="*/ 165 h 180"/>
              <a:gd name="T56" fmla="*/ 71 w 92"/>
              <a:gd name="T57" fmla="*/ 165 h 180"/>
              <a:gd name="T58" fmla="*/ 69 w 92"/>
              <a:gd name="T59" fmla="*/ 152 h 180"/>
              <a:gd name="T60" fmla="*/ 67 w 92"/>
              <a:gd name="T61" fmla="*/ 164 h 180"/>
              <a:gd name="T62" fmla="*/ 28 w 92"/>
              <a:gd name="T63" fmla="*/ 84 h 180"/>
              <a:gd name="T64" fmla="*/ 12 w 92"/>
              <a:gd name="T65" fmla="*/ 102 h 180"/>
              <a:gd name="T66" fmla="*/ 0 w 92"/>
              <a:gd name="T67" fmla="*/ 139 h 180"/>
              <a:gd name="T68" fmla="*/ 91 w 92"/>
              <a:gd name="T69" fmla="*/ 180 h 180"/>
              <a:gd name="T70" fmla="*/ 84 w 92"/>
              <a:gd name="T71" fmla="*/ 106 h 180"/>
              <a:gd name="T72" fmla="*/ 64 w 92"/>
              <a:gd name="T73" fmla="*/ 84 h 180"/>
              <a:gd name="T74" fmla="*/ 39 w 92"/>
              <a:gd name="T75" fmla="*/ 106 h 180"/>
              <a:gd name="T76" fmla="*/ 53 w 92"/>
              <a:gd name="T77" fmla="*/ 123 h 180"/>
              <a:gd name="T78" fmla="*/ 70 w 92"/>
              <a:gd name="T79" fmla="*/ 137 h 180"/>
              <a:gd name="T80" fmla="*/ 53 w 92"/>
              <a:gd name="T81" fmla="*/ 155 h 180"/>
              <a:gd name="T82" fmla="*/ 39 w 92"/>
              <a:gd name="T83" fmla="*/ 137 h 180"/>
              <a:gd name="T84" fmla="*/ 22 w 92"/>
              <a:gd name="T85" fmla="*/ 123 h 180"/>
              <a:gd name="T86" fmla="*/ 39 w 92"/>
              <a:gd name="T87" fmla="*/ 10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80">
                <a:moveTo>
                  <a:pt x="11" y="61"/>
                </a:moveTo>
                <a:cubicBezTo>
                  <a:pt x="81" y="61"/>
                  <a:pt x="81" y="61"/>
                  <a:pt x="81" y="61"/>
                </a:cubicBezTo>
                <a:cubicBezTo>
                  <a:pt x="81" y="75"/>
                  <a:pt x="81" y="75"/>
                  <a:pt x="81" y="75"/>
                </a:cubicBezTo>
                <a:cubicBezTo>
                  <a:pt x="11" y="75"/>
                  <a:pt x="11" y="75"/>
                  <a:pt x="11" y="75"/>
                </a:cubicBezTo>
                <a:cubicBezTo>
                  <a:pt x="11" y="61"/>
                  <a:pt x="11" y="61"/>
                  <a:pt x="11" y="61"/>
                </a:cubicBezTo>
                <a:close/>
                <a:moveTo>
                  <a:pt x="50" y="31"/>
                </a:moveTo>
                <a:cubicBezTo>
                  <a:pt x="45" y="17"/>
                  <a:pt x="18" y="0"/>
                  <a:pt x="7" y="4"/>
                </a:cubicBezTo>
                <a:cubicBezTo>
                  <a:pt x="4" y="18"/>
                  <a:pt x="25" y="43"/>
                  <a:pt x="45" y="40"/>
                </a:cubicBezTo>
                <a:cubicBezTo>
                  <a:pt x="45" y="61"/>
                  <a:pt x="45" y="61"/>
                  <a:pt x="45" y="61"/>
                </a:cubicBezTo>
                <a:cubicBezTo>
                  <a:pt x="50" y="61"/>
                  <a:pt x="50" y="61"/>
                  <a:pt x="50" y="61"/>
                </a:cubicBezTo>
                <a:cubicBezTo>
                  <a:pt x="50" y="49"/>
                  <a:pt x="50" y="49"/>
                  <a:pt x="50" y="49"/>
                </a:cubicBezTo>
                <a:cubicBezTo>
                  <a:pt x="70" y="53"/>
                  <a:pt x="92" y="21"/>
                  <a:pt x="90" y="14"/>
                </a:cubicBezTo>
                <a:cubicBezTo>
                  <a:pt x="78" y="11"/>
                  <a:pt x="54" y="26"/>
                  <a:pt x="50" y="39"/>
                </a:cubicBezTo>
                <a:cubicBezTo>
                  <a:pt x="50" y="41"/>
                  <a:pt x="50" y="34"/>
                  <a:pt x="50" y="31"/>
                </a:cubicBezTo>
                <a:close/>
                <a:moveTo>
                  <a:pt x="51" y="46"/>
                </a:moveTo>
                <a:cubicBezTo>
                  <a:pt x="51" y="38"/>
                  <a:pt x="76" y="16"/>
                  <a:pt x="85" y="18"/>
                </a:cubicBezTo>
                <a:cubicBezTo>
                  <a:pt x="86" y="22"/>
                  <a:pt x="64" y="50"/>
                  <a:pt x="51" y="46"/>
                </a:cubicBezTo>
                <a:close/>
                <a:moveTo>
                  <a:pt x="46" y="36"/>
                </a:moveTo>
                <a:cubicBezTo>
                  <a:pt x="30" y="36"/>
                  <a:pt x="13" y="18"/>
                  <a:pt x="13" y="10"/>
                </a:cubicBezTo>
                <a:cubicBezTo>
                  <a:pt x="20" y="9"/>
                  <a:pt x="48" y="27"/>
                  <a:pt x="46" y="36"/>
                </a:cubicBezTo>
                <a:close/>
                <a:moveTo>
                  <a:pt x="10" y="169"/>
                </a:moveTo>
                <a:cubicBezTo>
                  <a:pt x="13" y="169"/>
                  <a:pt x="15" y="171"/>
                  <a:pt x="15" y="172"/>
                </a:cubicBezTo>
                <a:cubicBezTo>
                  <a:pt x="15" y="174"/>
                  <a:pt x="13" y="175"/>
                  <a:pt x="10" y="175"/>
                </a:cubicBezTo>
                <a:cubicBezTo>
                  <a:pt x="8" y="175"/>
                  <a:pt x="6" y="174"/>
                  <a:pt x="6" y="172"/>
                </a:cubicBezTo>
                <a:cubicBezTo>
                  <a:pt x="6" y="171"/>
                  <a:pt x="8" y="169"/>
                  <a:pt x="10" y="169"/>
                </a:cubicBezTo>
                <a:close/>
                <a:moveTo>
                  <a:pt x="22" y="166"/>
                </a:moveTo>
                <a:cubicBezTo>
                  <a:pt x="25" y="166"/>
                  <a:pt x="28" y="168"/>
                  <a:pt x="28" y="170"/>
                </a:cubicBezTo>
                <a:cubicBezTo>
                  <a:pt x="28" y="172"/>
                  <a:pt x="25" y="174"/>
                  <a:pt x="22" y="174"/>
                </a:cubicBezTo>
                <a:cubicBezTo>
                  <a:pt x="19" y="174"/>
                  <a:pt x="17" y="172"/>
                  <a:pt x="17" y="170"/>
                </a:cubicBezTo>
                <a:cubicBezTo>
                  <a:pt x="17" y="168"/>
                  <a:pt x="19" y="166"/>
                  <a:pt x="22" y="166"/>
                </a:cubicBezTo>
                <a:close/>
                <a:moveTo>
                  <a:pt x="65" y="164"/>
                </a:moveTo>
                <a:cubicBezTo>
                  <a:pt x="61" y="164"/>
                  <a:pt x="57" y="166"/>
                  <a:pt x="57" y="168"/>
                </a:cubicBezTo>
                <a:cubicBezTo>
                  <a:pt x="57" y="168"/>
                  <a:pt x="57" y="168"/>
                  <a:pt x="57" y="168"/>
                </a:cubicBezTo>
                <a:cubicBezTo>
                  <a:pt x="55" y="167"/>
                  <a:pt x="53" y="167"/>
                  <a:pt x="50" y="167"/>
                </a:cubicBezTo>
                <a:cubicBezTo>
                  <a:pt x="52" y="166"/>
                  <a:pt x="53" y="165"/>
                  <a:pt x="53" y="164"/>
                </a:cubicBezTo>
                <a:cubicBezTo>
                  <a:pt x="53" y="162"/>
                  <a:pt x="51" y="160"/>
                  <a:pt x="48" y="160"/>
                </a:cubicBezTo>
                <a:cubicBezTo>
                  <a:pt x="47" y="160"/>
                  <a:pt x="47" y="160"/>
                  <a:pt x="47" y="161"/>
                </a:cubicBezTo>
                <a:cubicBezTo>
                  <a:pt x="47" y="158"/>
                  <a:pt x="44" y="156"/>
                  <a:pt x="41" y="156"/>
                </a:cubicBezTo>
                <a:cubicBezTo>
                  <a:pt x="39" y="156"/>
                  <a:pt x="37" y="157"/>
                  <a:pt x="36" y="158"/>
                </a:cubicBezTo>
                <a:cubicBezTo>
                  <a:pt x="35" y="157"/>
                  <a:pt x="35" y="157"/>
                  <a:pt x="34" y="157"/>
                </a:cubicBezTo>
                <a:cubicBezTo>
                  <a:pt x="32" y="156"/>
                  <a:pt x="30" y="158"/>
                  <a:pt x="29" y="161"/>
                </a:cubicBezTo>
                <a:cubicBezTo>
                  <a:pt x="28" y="165"/>
                  <a:pt x="28" y="168"/>
                  <a:pt x="30" y="168"/>
                </a:cubicBezTo>
                <a:cubicBezTo>
                  <a:pt x="32" y="169"/>
                  <a:pt x="35" y="167"/>
                  <a:pt x="36" y="164"/>
                </a:cubicBezTo>
                <a:cubicBezTo>
                  <a:pt x="37" y="165"/>
                  <a:pt x="39" y="166"/>
                  <a:pt x="41" y="166"/>
                </a:cubicBezTo>
                <a:cubicBezTo>
                  <a:pt x="42" y="166"/>
                  <a:pt x="42" y="166"/>
                  <a:pt x="43" y="166"/>
                </a:cubicBezTo>
                <a:cubicBezTo>
                  <a:pt x="44" y="166"/>
                  <a:pt x="45" y="167"/>
                  <a:pt x="46" y="167"/>
                </a:cubicBezTo>
                <a:cubicBezTo>
                  <a:pt x="41" y="167"/>
                  <a:pt x="38" y="169"/>
                  <a:pt x="38" y="171"/>
                </a:cubicBezTo>
                <a:cubicBezTo>
                  <a:pt x="38" y="173"/>
                  <a:pt x="43" y="175"/>
                  <a:pt x="50" y="175"/>
                </a:cubicBezTo>
                <a:cubicBezTo>
                  <a:pt x="56" y="175"/>
                  <a:pt x="62" y="173"/>
                  <a:pt x="62" y="171"/>
                </a:cubicBezTo>
                <a:cubicBezTo>
                  <a:pt x="62" y="171"/>
                  <a:pt x="62" y="171"/>
                  <a:pt x="62" y="171"/>
                </a:cubicBezTo>
                <a:cubicBezTo>
                  <a:pt x="63" y="171"/>
                  <a:pt x="64" y="171"/>
                  <a:pt x="65" y="171"/>
                </a:cubicBezTo>
                <a:cubicBezTo>
                  <a:pt x="65" y="171"/>
                  <a:pt x="65" y="171"/>
                  <a:pt x="66" y="171"/>
                </a:cubicBezTo>
                <a:cubicBezTo>
                  <a:pt x="65" y="172"/>
                  <a:pt x="65" y="173"/>
                  <a:pt x="66" y="174"/>
                </a:cubicBezTo>
                <a:cubicBezTo>
                  <a:pt x="67" y="176"/>
                  <a:pt x="71" y="177"/>
                  <a:pt x="76" y="175"/>
                </a:cubicBezTo>
                <a:cubicBezTo>
                  <a:pt x="81" y="173"/>
                  <a:pt x="84" y="169"/>
                  <a:pt x="83" y="167"/>
                </a:cubicBezTo>
                <a:cubicBezTo>
                  <a:pt x="82" y="164"/>
                  <a:pt x="77" y="163"/>
                  <a:pt x="72" y="165"/>
                </a:cubicBezTo>
                <a:cubicBezTo>
                  <a:pt x="72" y="165"/>
                  <a:pt x="72" y="166"/>
                  <a:pt x="71" y="166"/>
                </a:cubicBezTo>
                <a:cubicBezTo>
                  <a:pt x="71" y="166"/>
                  <a:pt x="71" y="165"/>
                  <a:pt x="71" y="165"/>
                </a:cubicBezTo>
                <a:cubicBezTo>
                  <a:pt x="71" y="164"/>
                  <a:pt x="71" y="163"/>
                  <a:pt x="71" y="161"/>
                </a:cubicBezTo>
                <a:cubicBezTo>
                  <a:pt x="71" y="156"/>
                  <a:pt x="70" y="152"/>
                  <a:pt x="69" y="152"/>
                </a:cubicBezTo>
                <a:cubicBezTo>
                  <a:pt x="68" y="152"/>
                  <a:pt x="67" y="156"/>
                  <a:pt x="67" y="161"/>
                </a:cubicBezTo>
                <a:cubicBezTo>
                  <a:pt x="67" y="162"/>
                  <a:pt x="67" y="163"/>
                  <a:pt x="67" y="164"/>
                </a:cubicBezTo>
                <a:cubicBezTo>
                  <a:pt x="66" y="164"/>
                  <a:pt x="66" y="164"/>
                  <a:pt x="65" y="164"/>
                </a:cubicBezTo>
                <a:close/>
                <a:moveTo>
                  <a:pt x="28" y="84"/>
                </a:moveTo>
                <a:cubicBezTo>
                  <a:pt x="28" y="97"/>
                  <a:pt x="28" y="97"/>
                  <a:pt x="28" y="97"/>
                </a:cubicBezTo>
                <a:cubicBezTo>
                  <a:pt x="22" y="97"/>
                  <a:pt x="16" y="99"/>
                  <a:pt x="12" y="102"/>
                </a:cubicBezTo>
                <a:cubicBezTo>
                  <a:pt x="19" y="109"/>
                  <a:pt x="17" y="120"/>
                  <a:pt x="11" y="126"/>
                </a:cubicBezTo>
                <a:cubicBezTo>
                  <a:pt x="7" y="131"/>
                  <a:pt x="4" y="135"/>
                  <a:pt x="0" y="139"/>
                </a:cubicBezTo>
                <a:cubicBezTo>
                  <a:pt x="0" y="180"/>
                  <a:pt x="0" y="180"/>
                  <a:pt x="0" y="180"/>
                </a:cubicBezTo>
                <a:cubicBezTo>
                  <a:pt x="91" y="180"/>
                  <a:pt x="91" y="180"/>
                  <a:pt x="91" y="180"/>
                </a:cubicBezTo>
                <a:cubicBezTo>
                  <a:pt x="91" y="128"/>
                  <a:pt x="91" y="128"/>
                  <a:pt x="91" y="128"/>
                </a:cubicBezTo>
                <a:cubicBezTo>
                  <a:pt x="91" y="119"/>
                  <a:pt x="89" y="112"/>
                  <a:pt x="84" y="106"/>
                </a:cubicBezTo>
                <a:cubicBezTo>
                  <a:pt x="79" y="100"/>
                  <a:pt x="72" y="97"/>
                  <a:pt x="64" y="97"/>
                </a:cubicBezTo>
                <a:cubicBezTo>
                  <a:pt x="64" y="84"/>
                  <a:pt x="64" y="84"/>
                  <a:pt x="64" y="84"/>
                </a:cubicBezTo>
                <a:cubicBezTo>
                  <a:pt x="28" y="84"/>
                  <a:pt x="28" y="84"/>
                  <a:pt x="28" y="84"/>
                </a:cubicBezTo>
                <a:close/>
                <a:moveTo>
                  <a:pt x="39" y="106"/>
                </a:moveTo>
                <a:cubicBezTo>
                  <a:pt x="53" y="106"/>
                  <a:pt x="53" y="106"/>
                  <a:pt x="53" y="106"/>
                </a:cubicBezTo>
                <a:cubicBezTo>
                  <a:pt x="53" y="123"/>
                  <a:pt x="53" y="123"/>
                  <a:pt x="53" y="123"/>
                </a:cubicBezTo>
                <a:cubicBezTo>
                  <a:pt x="70" y="123"/>
                  <a:pt x="70" y="123"/>
                  <a:pt x="70" y="123"/>
                </a:cubicBezTo>
                <a:cubicBezTo>
                  <a:pt x="70" y="137"/>
                  <a:pt x="70" y="137"/>
                  <a:pt x="70" y="137"/>
                </a:cubicBezTo>
                <a:cubicBezTo>
                  <a:pt x="53" y="137"/>
                  <a:pt x="53" y="137"/>
                  <a:pt x="53" y="137"/>
                </a:cubicBezTo>
                <a:cubicBezTo>
                  <a:pt x="53" y="155"/>
                  <a:pt x="53" y="155"/>
                  <a:pt x="53" y="155"/>
                </a:cubicBezTo>
                <a:cubicBezTo>
                  <a:pt x="39" y="155"/>
                  <a:pt x="39" y="155"/>
                  <a:pt x="39" y="155"/>
                </a:cubicBezTo>
                <a:cubicBezTo>
                  <a:pt x="39" y="137"/>
                  <a:pt x="39" y="137"/>
                  <a:pt x="39" y="137"/>
                </a:cubicBezTo>
                <a:cubicBezTo>
                  <a:pt x="22" y="137"/>
                  <a:pt x="22" y="137"/>
                  <a:pt x="22" y="137"/>
                </a:cubicBezTo>
                <a:cubicBezTo>
                  <a:pt x="22" y="123"/>
                  <a:pt x="22" y="123"/>
                  <a:pt x="22" y="123"/>
                </a:cubicBezTo>
                <a:cubicBezTo>
                  <a:pt x="39" y="123"/>
                  <a:pt x="39" y="123"/>
                  <a:pt x="39" y="123"/>
                </a:cubicBezTo>
                <a:lnTo>
                  <a:pt x="39" y="10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3" name="Freeform 252"/>
          <p:cNvSpPr>
            <a:spLocks noEditPoints="1"/>
          </p:cNvSpPr>
          <p:nvPr/>
        </p:nvSpPr>
        <p:spPr bwMode="auto">
          <a:xfrm>
            <a:off x="4735513" y="1716088"/>
            <a:ext cx="379412" cy="401637"/>
          </a:xfrm>
          <a:custGeom>
            <a:avLst/>
            <a:gdLst>
              <a:gd name="T0" fmla="*/ 158 w 168"/>
              <a:gd name="T1" fmla="*/ 64 h 178"/>
              <a:gd name="T2" fmla="*/ 128 w 168"/>
              <a:gd name="T3" fmla="*/ 172 h 178"/>
              <a:gd name="T4" fmla="*/ 123 w 168"/>
              <a:gd name="T5" fmla="*/ 172 h 178"/>
              <a:gd name="T6" fmla="*/ 123 w 168"/>
              <a:gd name="T7" fmla="*/ 172 h 178"/>
              <a:gd name="T8" fmla="*/ 37 w 168"/>
              <a:gd name="T9" fmla="*/ 172 h 178"/>
              <a:gd name="T10" fmla="*/ 37 w 168"/>
              <a:gd name="T11" fmla="*/ 172 h 178"/>
              <a:gd name="T12" fmla="*/ 33 w 168"/>
              <a:gd name="T13" fmla="*/ 172 h 178"/>
              <a:gd name="T14" fmla="*/ 3 w 168"/>
              <a:gd name="T15" fmla="*/ 64 h 178"/>
              <a:gd name="T16" fmla="*/ 158 w 168"/>
              <a:gd name="T17" fmla="*/ 64 h 178"/>
              <a:gd name="T18" fmla="*/ 119 w 168"/>
              <a:gd name="T19" fmla="*/ 173 h 178"/>
              <a:gd name="T20" fmla="*/ 119 w 168"/>
              <a:gd name="T21" fmla="*/ 178 h 178"/>
              <a:gd name="T22" fmla="*/ 41 w 168"/>
              <a:gd name="T23" fmla="*/ 178 h 178"/>
              <a:gd name="T24" fmla="*/ 41 w 168"/>
              <a:gd name="T25" fmla="*/ 173 h 178"/>
              <a:gd name="T26" fmla="*/ 119 w 168"/>
              <a:gd name="T27" fmla="*/ 173 h 178"/>
              <a:gd name="T28" fmla="*/ 151 w 168"/>
              <a:gd name="T29" fmla="*/ 6 h 178"/>
              <a:gd name="T30" fmla="*/ 162 w 168"/>
              <a:gd name="T31" fmla="*/ 39 h 178"/>
              <a:gd name="T32" fmla="*/ 148 w 168"/>
              <a:gd name="T33" fmla="*/ 51 h 178"/>
              <a:gd name="T34" fmla="*/ 143 w 168"/>
              <a:gd name="T35" fmla="*/ 61 h 178"/>
              <a:gd name="T36" fmla="*/ 102 w 168"/>
              <a:gd name="T37" fmla="*/ 61 h 178"/>
              <a:gd name="T38" fmla="*/ 117 w 168"/>
              <a:gd name="T39" fmla="*/ 34 h 178"/>
              <a:gd name="T40" fmla="*/ 118 w 168"/>
              <a:gd name="T41" fmla="*/ 17 h 178"/>
              <a:gd name="T42" fmla="*/ 151 w 168"/>
              <a:gd name="T43" fmla="*/ 6 h 178"/>
              <a:gd name="T44" fmla="*/ 69 w 168"/>
              <a:gd name="T45" fmla="*/ 81 h 178"/>
              <a:gd name="T46" fmla="*/ 69 w 168"/>
              <a:gd name="T47" fmla="*/ 107 h 178"/>
              <a:gd name="T48" fmla="*/ 43 w 168"/>
              <a:gd name="T49" fmla="*/ 107 h 178"/>
              <a:gd name="T50" fmla="*/ 43 w 168"/>
              <a:gd name="T51" fmla="*/ 128 h 178"/>
              <a:gd name="T52" fmla="*/ 69 w 168"/>
              <a:gd name="T53" fmla="*/ 128 h 178"/>
              <a:gd name="T54" fmla="*/ 69 w 168"/>
              <a:gd name="T55" fmla="*/ 155 h 178"/>
              <a:gd name="T56" fmla="*/ 91 w 168"/>
              <a:gd name="T57" fmla="*/ 155 h 178"/>
              <a:gd name="T58" fmla="*/ 91 w 168"/>
              <a:gd name="T59" fmla="*/ 128 h 178"/>
              <a:gd name="T60" fmla="*/ 117 w 168"/>
              <a:gd name="T61" fmla="*/ 128 h 178"/>
              <a:gd name="T62" fmla="*/ 117 w 168"/>
              <a:gd name="T63" fmla="*/ 107 h 178"/>
              <a:gd name="T64" fmla="*/ 91 w 168"/>
              <a:gd name="T65" fmla="*/ 107 h 178"/>
              <a:gd name="T66" fmla="*/ 91 w 168"/>
              <a:gd name="T67" fmla="*/ 81 h 178"/>
              <a:gd name="T68" fmla="*/ 69 w 168"/>
              <a:gd name="T6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78">
                <a:moveTo>
                  <a:pt x="158" y="64"/>
                </a:moveTo>
                <a:cubicBezTo>
                  <a:pt x="159" y="88"/>
                  <a:pt x="159" y="143"/>
                  <a:pt x="128" y="172"/>
                </a:cubicBezTo>
                <a:cubicBezTo>
                  <a:pt x="123" y="172"/>
                  <a:pt x="123" y="172"/>
                  <a:pt x="123" y="172"/>
                </a:cubicBezTo>
                <a:cubicBezTo>
                  <a:pt x="123" y="172"/>
                  <a:pt x="123" y="172"/>
                  <a:pt x="123" y="172"/>
                </a:cubicBezTo>
                <a:cubicBezTo>
                  <a:pt x="37" y="172"/>
                  <a:pt x="37" y="172"/>
                  <a:pt x="37" y="172"/>
                </a:cubicBezTo>
                <a:cubicBezTo>
                  <a:pt x="37" y="172"/>
                  <a:pt x="37" y="172"/>
                  <a:pt x="37" y="172"/>
                </a:cubicBezTo>
                <a:cubicBezTo>
                  <a:pt x="33" y="172"/>
                  <a:pt x="33" y="172"/>
                  <a:pt x="33" y="172"/>
                </a:cubicBezTo>
                <a:cubicBezTo>
                  <a:pt x="1" y="137"/>
                  <a:pt x="0" y="91"/>
                  <a:pt x="3" y="64"/>
                </a:cubicBezTo>
                <a:cubicBezTo>
                  <a:pt x="158" y="64"/>
                  <a:pt x="158" y="64"/>
                  <a:pt x="158" y="64"/>
                </a:cubicBezTo>
                <a:close/>
                <a:moveTo>
                  <a:pt x="119" y="173"/>
                </a:moveTo>
                <a:cubicBezTo>
                  <a:pt x="119" y="178"/>
                  <a:pt x="119" y="178"/>
                  <a:pt x="119" y="178"/>
                </a:cubicBezTo>
                <a:cubicBezTo>
                  <a:pt x="41" y="178"/>
                  <a:pt x="41" y="178"/>
                  <a:pt x="41" y="178"/>
                </a:cubicBezTo>
                <a:cubicBezTo>
                  <a:pt x="41" y="173"/>
                  <a:pt x="41" y="173"/>
                  <a:pt x="41" y="173"/>
                </a:cubicBezTo>
                <a:cubicBezTo>
                  <a:pt x="119" y="173"/>
                  <a:pt x="119" y="173"/>
                  <a:pt x="119" y="173"/>
                </a:cubicBezTo>
                <a:close/>
                <a:moveTo>
                  <a:pt x="151" y="6"/>
                </a:moveTo>
                <a:cubicBezTo>
                  <a:pt x="163" y="12"/>
                  <a:pt x="168" y="27"/>
                  <a:pt x="162" y="39"/>
                </a:cubicBezTo>
                <a:cubicBezTo>
                  <a:pt x="159" y="45"/>
                  <a:pt x="154" y="49"/>
                  <a:pt x="148" y="51"/>
                </a:cubicBezTo>
                <a:cubicBezTo>
                  <a:pt x="143" y="61"/>
                  <a:pt x="143" y="61"/>
                  <a:pt x="143" y="61"/>
                </a:cubicBezTo>
                <a:cubicBezTo>
                  <a:pt x="102" y="61"/>
                  <a:pt x="102" y="61"/>
                  <a:pt x="102" y="61"/>
                </a:cubicBezTo>
                <a:cubicBezTo>
                  <a:pt x="117" y="34"/>
                  <a:pt x="117" y="34"/>
                  <a:pt x="117" y="34"/>
                </a:cubicBezTo>
                <a:cubicBezTo>
                  <a:pt x="115" y="28"/>
                  <a:pt x="116" y="22"/>
                  <a:pt x="118" y="17"/>
                </a:cubicBezTo>
                <a:cubicBezTo>
                  <a:pt x="125" y="5"/>
                  <a:pt x="139" y="0"/>
                  <a:pt x="151" y="6"/>
                </a:cubicBezTo>
                <a:close/>
                <a:moveTo>
                  <a:pt x="69" y="81"/>
                </a:moveTo>
                <a:cubicBezTo>
                  <a:pt x="69" y="107"/>
                  <a:pt x="69" y="107"/>
                  <a:pt x="69" y="107"/>
                </a:cubicBezTo>
                <a:cubicBezTo>
                  <a:pt x="43" y="107"/>
                  <a:pt x="43" y="107"/>
                  <a:pt x="43" y="107"/>
                </a:cubicBezTo>
                <a:cubicBezTo>
                  <a:pt x="43" y="128"/>
                  <a:pt x="43" y="128"/>
                  <a:pt x="43" y="128"/>
                </a:cubicBezTo>
                <a:cubicBezTo>
                  <a:pt x="69" y="128"/>
                  <a:pt x="69" y="128"/>
                  <a:pt x="69" y="128"/>
                </a:cubicBezTo>
                <a:cubicBezTo>
                  <a:pt x="69" y="155"/>
                  <a:pt x="69" y="155"/>
                  <a:pt x="69" y="155"/>
                </a:cubicBezTo>
                <a:cubicBezTo>
                  <a:pt x="91" y="155"/>
                  <a:pt x="91" y="155"/>
                  <a:pt x="91" y="155"/>
                </a:cubicBezTo>
                <a:cubicBezTo>
                  <a:pt x="91" y="128"/>
                  <a:pt x="91" y="128"/>
                  <a:pt x="91" y="128"/>
                </a:cubicBezTo>
                <a:cubicBezTo>
                  <a:pt x="117" y="128"/>
                  <a:pt x="117" y="128"/>
                  <a:pt x="117" y="128"/>
                </a:cubicBezTo>
                <a:cubicBezTo>
                  <a:pt x="117" y="107"/>
                  <a:pt x="117" y="107"/>
                  <a:pt x="117" y="107"/>
                </a:cubicBezTo>
                <a:cubicBezTo>
                  <a:pt x="91" y="107"/>
                  <a:pt x="91" y="107"/>
                  <a:pt x="91" y="107"/>
                </a:cubicBezTo>
                <a:cubicBezTo>
                  <a:pt x="91" y="81"/>
                  <a:pt x="91" y="81"/>
                  <a:pt x="91" y="81"/>
                </a:cubicBezTo>
                <a:lnTo>
                  <a:pt x="69" y="8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4" name="Freeform 253"/>
          <p:cNvSpPr>
            <a:spLocks noEditPoints="1"/>
          </p:cNvSpPr>
          <p:nvPr/>
        </p:nvSpPr>
        <p:spPr bwMode="auto">
          <a:xfrm>
            <a:off x="5380038" y="1712913"/>
            <a:ext cx="365125" cy="430212"/>
          </a:xfrm>
          <a:custGeom>
            <a:avLst/>
            <a:gdLst>
              <a:gd name="T0" fmla="*/ 29 w 162"/>
              <a:gd name="T1" fmla="*/ 23 h 190"/>
              <a:gd name="T2" fmla="*/ 29 w 162"/>
              <a:gd name="T3" fmla="*/ 47 h 190"/>
              <a:gd name="T4" fmla="*/ 0 w 162"/>
              <a:gd name="T5" fmla="*/ 47 h 190"/>
              <a:gd name="T6" fmla="*/ 0 w 162"/>
              <a:gd name="T7" fmla="*/ 135 h 190"/>
              <a:gd name="T8" fmla="*/ 30 w 162"/>
              <a:gd name="T9" fmla="*/ 135 h 190"/>
              <a:gd name="T10" fmla="*/ 82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29 w 162"/>
              <a:gd name="T47" fmla="*/ 23 h 190"/>
              <a:gd name="T48" fmla="*/ 117 w 162"/>
              <a:gd name="T49" fmla="*/ 90 h 190"/>
              <a:gd name="T50" fmla="*/ 134 w 162"/>
              <a:gd name="T51" fmla="*/ 90 h 190"/>
              <a:gd name="T52" fmla="*/ 134 w 162"/>
              <a:gd name="T53" fmla="*/ 130 h 190"/>
              <a:gd name="T54" fmla="*/ 156 w 162"/>
              <a:gd name="T55" fmla="*/ 130 h 190"/>
              <a:gd name="T56" fmla="*/ 156 w 162"/>
              <a:gd name="T57" fmla="*/ 52 h 190"/>
              <a:gd name="T58" fmla="*/ 5 w 162"/>
              <a:gd name="T59" fmla="*/ 52 h 190"/>
              <a:gd name="T60" fmla="*/ 5 w 162"/>
              <a:gd name="T61" fmla="*/ 130 h 190"/>
              <a:gd name="T62" fmla="*/ 117 w 162"/>
              <a:gd name="T63" fmla="*/ 130 h 190"/>
              <a:gd name="T64" fmla="*/ 117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29" y="23"/>
                </a:moveTo>
                <a:cubicBezTo>
                  <a:pt x="29" y="47"/>
                  <a:pt x="29" y="47"/>
                  <a:pt x="29" y="47"/>
                </a:cubicBezTo>
                <a:cubicBezTo>
                  <a:pt x="0" y="47"/>
                  <a:pt x="0" y="47"/>
                  <a:pt x="0" y="47"/>
                </a:cubicBezTo>
                <a:cubicBezTo>
                  <a:pt x="0" y="135"/>
                  <a:pt x="0" y="135"/>
                  <a:pt x="0" y="135"/>
                </a:cubicBezTo>
                <a:cubicBezTo>
                  <a:pt x="30" y="135"/>
                  <a:pt x="30" y="135"/>
                  <a:pt x="30" y="135"/>
                </a:cubicBezTo>
                <a:cubicBezTo>
                  <a:pt x="31" y="165"/>
                  <a:pt x="54" y="190"/>
                  <a:pt x="82" y="190"/>
                </a:cubicBezTo>
                <a:cubicBezTo>
                  <a:pt x="111" y="190"/>
                  <a:pt x="134"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0"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5" y="8"/>
                  <a:pt x="56" y="6"/>
                  <a:pt x="52" y="16"/>
                </a:cubicBezTo>
                <a:cubicBezTo>
                  <a:pt x="52" y="47"/>
                  <a:pt x="52" y="47"/>
                  <a:pt x="52" y="47"/>
                </a:cubicBezTo>
                <a:cubicBezTo>
                  <a:pt x="46" y="47"/>
                  <a:pt x="46" y="47"/>
                  <a:pt x="46" y="47"/>
                </a:cubicBezTo>
                <a:cubicBezTo>
                  <a:pt x="46" y="23"/>
                  <a:pt x="46" y="23"/>
                  <a:pt x="46" y="23"/>
                </a:cubicBezTo>
                <a:cubicBezTo>
                  <a:pt x="43" y="15"/>
                  <a:pt x="33" y="13"/>
                  <a:pt x="29" y="23"/>
                </a:cubicBezTo>
                <a:close/>
                <a:moveTo>
                  <a:pt x="117" y="90"/>
                </a:moveTo>
                <a:cubicBezTo>
                  <a:pt x="122" y="70"/>
                  <a:pt x="131" y="75"/>
                  <a:pt x="134" y="90"/>
                </a:cubicBezTo>
                <a:cubicBezTo>
                  <a:pt x="134" y="130"/>
                  <a:pt x="134" y="130"/>
                  <a:pt x="134" y="130"/>
                </a:cubicBezTo>
                <a:cubicBezTo>
                  <a:pt x="156" y="130"/>
                  <a:pt x="156" y="130"/>
                  <a:pt x="156" y="130"/>
                </a:cubicBezTo>
                <a:cubicBezTo>
                  <a:pt x="156" y="52"/>
                  <a:pt x="156" y="52"/>
                  <a:pt x="156" y="52"/>
                </a:cubicBezTo>
                <a:cubicBezTo>
                  <a:pt x="5" y="52"/>
                  <a:pt x="5" y="52"/>
                  <a:pt x="5" y="52"/>
                </a:cubicBezTo>
                <a:cubicBezTo>
                  <a:pt x="5" y="130"/>
                  <a:pt x="5" y="130"/>
                  <a:pt x="5" y="130"/>
                </a:cubicBezTo>
                <a:cubicBezTo>
                  <a:pt x="117" y="130"/>
                  <a:pt x="117" y="130"/>
                  <a:pt x="117" y="130"/>
                </a:cubicBezTo>
                <a:lnTo>
                  <a:pt x="117"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5" name="Freeform 254"/>
          <p:cNvSpPr>
            <a:spLocks noEditPoints="1"/>
          </p:cNvSpPr>
          <p:nvPr/>
        </p:nvSpPr>
        <p:spPr bwMode="auto">
          <a:xfrm>
            <a:off x="5470525" y="1843088"/>
            <a:ext cx="155575" cy="155575"/>
          </a:xfrm>
          <a:custGeom>
            <a:avLst/>
            <a:gdLst>
              <a:gd name="T0" fmla="*/ 0 w 69"/>
              <a:gd name="T1" fmla="*/ 29 h 69"/>
              <a:gd name="T2" fmla="*/ 0 w 69"/>
              <a:gd name="T3" fmla="*/ 41 h 69"/>
              <a:gd name="T4" fmla="*/ 17 w 69"/>
              <a:gd name="T5" fmla="*/ 41 h 69"/>
              <a:gd name="T6" fmla="*/ 12 w 69"/>
              <a:gd name="T7" fmla="*/ 44 h 69"/>
              <a:gd name="T8" fmla="*/ 12 w 69"/>
              <a:gd name="T9" fmla="*/ 53 h 69"/>
              <a:gd name="T10" fmla="*/ 47 w 69"/>
              <a:gd name="T11" fmla="*/ 53 h 69"/>
              <a:gd name="T12" fmla="*/ 22 w 69"/>
              <a:gd name="T13" fmla="*/ 58 h 69"/>
              <a:gd name="T14" fmla="*/ 26 w 69"/>
              <a:gd name="T15" fmla="*/ 68 h 69"/>
              <a:gd name="T16" fmla="*/ 57 w 69"/>
              <a:gd name="T17" fmla="*/ 64 h 69"/>
              <a:gd name="T18" fmla="*/ 63 w 69"/>
              <a:gd name="T19" fmla="*/ 43 h 69"/>
              <a:gd name="T20" fmla="*/ 31 w 69"/>
              <a:gd name="T21" fmla="*/ 43 h 69"/>
              <a:gd name="T22" fmla="*/ 33 w 69"/>
              <a:gd name="T23" fmla="*/ 41 h 69"/>
              <a:gd name="T24" fmla="*/ 69 w 69"/>
              <a:gd name="T25" fmla="*/ 41 h 69"/>
              <a:gd name="T26" fmla="*/ 69 w 69"/>
              <a:gd name="T27" fmla="*/ 29 h 69"/>
              <a:gd name="T28" fmla="*/ 0 w 69"/>
              <a:gd name="T29" fmla="*/ 29 h 69"/>
              <a:gd name="T30" fmla="*/ 6 w 69"/>
              <a:gd name="T31" fmla="*/ 0 h 69"/>
              <a:gd name="T32" fmla="*/ 6 w 69"/>
              <a:gd name="T33" fmla="*/ 27 h 69"/>
              <a:gd name="T34" fmla="*/ 63 w 69"/>
              <a:gd name="T35" fmla="*/ 27 h 69"/>
              <a:gd name="T36" fmla="*/ 63 w 69"/>
              <a:gd name="T37" fmla="*/ 0 h 69"/>
              <a:gd name="T38" fmla="*/ 6 w 69"/>
              <a:gd name="T39" fmla="*/ 0 h 69"/>
              <a:gd name="T40" fmla="*/ 49 w 69"/>
              <a:gd name="T41" fmla="*/ 16 h 69"/>
              <a:gd name="T42" fmla="*/ 20 w 69"/>
              <a:gd name="T43" fmla="*/ 16 h 69"/>
              <a:gd name="T44" fmla="*/ 20 w 69"/>
              <a:gd name="T45" fmla="*/ 12 h 69"/>
              <a:gd name="T46" fmla="*/ 49 w 69"/>
              <a:gd name="T47" fmla="*/ 12 h 69"/>
              <a:gd name="T48" fmla="*/ 49 w 69"/>
              <a:gd name="T49"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9">
                <a:moveTo>
                  <a:pt x="0" y="29"/>
                </a:moveTo>
                <a:cubicBezTo>
                  <a:pt x="0" y="41"/>
                  <a:pt x="0" y="41"/>
                  <a:pt x="0" y="41"/>
                </a:cubicBezTo>
                <a:cubicBezTo>
                  <a:pt x="17" y="41"/>
                  <a:pt x="17" y="41"/>
                  <a:pt x="17" y="41"/>
                </a:cubicBezTo>
                <a:cubicBezTo>
                  <a:pt x="16" y="42"/>
                  <a:pt x="14" y="43"/>
                  <a:pt x="12" y="44"/>
                </a:cubicBezTo>
                <a:cubicBezTo>
                  <a:pt x="12" y="53"/>
                  <a:pt x="12" y="53"/>
                  <a:pt x="12" y="53"/>
                </a:cubicBezTo>
                <a:cubicBezTo>
                  <a:pt x="47" y="53"/>
                  <a:pt x="47" y="53"/>
                  <a:pt x="47" y="53"/>
                </a:cubicBezTo>
                <a:cubicBezTo>
                  <a:pt x="50" y="57"/>
                  <a:pt x="41" y="58"/>
                  <a:pt x="22" y="58"/>
                </a:cubicBezTo>
                <a:cubicBezTo>
                  <a:pt x="26" y="68"/>
                  <a:pt x="26" y="68"/>
                  <a:pt x="26" y="68"/>
                </a:cubicBezTo>
                <a:cubicBezTo>
                  <a:pt x="43" y="69"/>
                  <a:pt x="54" y="67"/>
                  <a:pt x="57" y="64"/>
                </a:cubicBezTo>
                <a:cubicBezTo>
                  <a:pt x="61" y="62"/>
                  <a:pt x="63" y="55"/>
                  <a:pt x="63"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3" y="27"/>
                  <a:pt x="63" y="27"/>
                  <a:pt x="63" y="27"/>
                </a:cubicBezTo>
                <a:cubicBezTo>
                  <a:pt x="63" y="0"/>
                  <a:pt x="63" y="0"/>
                  <a:pt x="63" y="0"/>
                </a:cubicBezTo>
                <a:lnTo>
                  <a:pt x="6" y="0"/>
                </a:lnTo>
                <a:close/>
                <a:moveTo>
                  <a:pt x="49" y="16"/>
                </a:moveTo>
                <a:cubicBezTo>
                  <a:pt x="20" y="16"/>
                  <a:pt x="20" y="16"/>
                  <a:pt x="20" y="16"/>
                </a:cubicBezTo>
                <a:cubicBezTo>
                  <a:pt x="20" y="12"/>
                  <a:pt x="20" y="12"/>
                  <a:pt x="20" y="12"/>
                </a:cubicBezTo>
                <a:cubicBezTo>
                  <a:pt x="49" y="12"/>
                  <a:pt x="49" y="12"/>
                  <a:pt x="49" y="12"/>
                </a:cubicBezTo>
                <a:lnTo>
                  <a:pt x="49"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6" name="Freeform 255"/>
          <p:cNvSpPr>
            <a:spLocks noEditPoints="1"/>
          </p:cNvSpPr>
          <p:nvPr/>
        </p:nvSpPr>
        <p:spPr bwMode="auto">
          <a:xfrm>
            <a:off x="5994400" y="1712913"/>
            <a:ext cx="431800" cy="434975"/>
          </a:xfrm>
          <a:custGeom>
            <a:avLst/>
            <a:gdLst>
              <a:gd name="T0" fmla="*/ 123 w 192"/>
              <a:gd name="T1" fmla="*/ 48 h 192"/>
              <a:gd name="T2" fmla="*/ 137 w 192"/>
              <a:gd name="T3" fmla="*/ 34 h 192"/>
              <a:gd name="T4" fmla="*/ 135 w 192"/>
              <a:gd name="T5" fmla="*/ 58 h 192"/>
              <a:gd name="T6" fmla="*/ 122 w 192"/>
              <a:gd name="T7" fmla="*/ 66 h 192"/>
              <a:gd name="T8" fmla="*/ 32 w 192"/>
              <a:gd name="T9" fmla="*/ 156 h 192"/>
              <a:gd name="T10" fmla="*/ 8 w 192"/>
              <a:gd name="T11" fmla="*/ 96 h 192"/>
              <a:gd name="T12" fmla="*/ 34 w 192"/>
              <a:gd name="T13" fmla="*/ 34 h 192"/>
              <a:gd name="T14" fmla="*/ 96 w 192"/>
              <a:gd name="T15" fmla="*/ 8 h 192"/>
              <a:gd name="T16" fmla="*/ 158 w 192"/>
              <a:gd name="T17" fmla="*/ 34 h 192"/>
              <a:gd name="T18" fmla="*/ 184 w 192"/>
              <a:gd name="T19" fmla="*/ 96 h 192"/>
              <a:gd name="T20" fmla="*/ 158 w 192"/>
              <a:gd name="T21" fmla="*/ 158 h 192"/>
              <a:gd name="T22" fmla="*/ 96 w 192"/>
              <a:gd name="T23" fmla="*/ 184 h 192"/>
              <a:gd name="T24" fmla="*/ 49 w 192"/>
              <a:gd name="T25" fmla="*/ 159 h 192"/>
              <a:gd name="T26" fmla="*/ 53 w 192"/>
              <a:gd name="T27" fmla="*/ 150 h 192"/>
              <a:gd name="T28" fmla="*/ 59 w 192"/>
              <a:gd name="T29" fmla="*/ 153 h 192"/>
              <a:gd name="T30" fmla="*/ 73 w 192"/>
              <a:gd name="T31" fmla="*/ 141 h 192"/>
              <a:gd name="T32" fmla="*/ 81 w 192"/>
              <a:gd name="T33" fmla="*/ 124 h 192"/>
              <a:gd name="T34" fmla="*/ 76 w 192"/>
              <a:gd name="T35" fmla="*/ 114 h 192"/>
              <a:gd name="T36" fmla="*/ 85 w 192"/>
              <a:gd name="T37" fmla="*/ 85 h 192"/>
              <a:gd name="T38" fmla="*/ 102 w 192"/>
              <a:gd name="T39" fmla="*/ 63 h 192"/>
              <a:gd name="T40" fmla="*/ 114 w 192"/>
              <a:gd name="T41" fmla="*/ 57 h 192"/>
              <a:gd name="T42" fmla="*/ 121 w 192"/>
              <a:gd name="T43" fmla="*/ 31 h 192"/>
              <a:gd name="T44" fmla="*/ 114 w 192"/>
              <a:gd name="T45" fmla="*/ 24 h 192"/>
              <a:gd name="T46" fmla="*/ 95 w 192"/>
              <a:gd name="T47" fmla="*/ 28 h 192"/>
              <a:gd name="T48" fmla="*/ 72 w 192"/>
              <a:gd name="T49" fmla="*/ 58 h 192"/>
              <a:gd name="T50" fmla="*/ 43 w 192"/>
              <a:gd name="T51" fmla="*/ 133 h 192"/>
              <a:gd name="T52" fmla="*/ 48 w 192"/>
              <a:gd name="T53" fmla="*/ 144 h 192"/>
              <a:gd name="T54" fmla="*/ 41 w 192"/>
              <a:gd name="T55" fmla="*/ 161 h 192"/>
              <a:gd name="T56" fmla="*/ 96 w 192"/>
              <a:gd name="T57" fmla="*/ 192 h 192"/>
              <a:gd name="T58" fmla="*/ 164 w 192"/>
              <a:gd name="T59" fmla="*/ 164 h 192"/>
              <a:gd name="T60" fmla="*/ 192 w 192"/>
              <a:gd name="T61" fmla="*/ 96 h 192"/>
              <a:gd name="T62" fmla="*/ 164 w 192"/>
              <a:gd name="T63" fmla="*/ 28 h 192"/>
              <a:gd name="T64" fmla="*/ 96 w 192"/>
              <a:gd name="T65" fmla="*/ 0 h 192"/>
              <a:gd name="T66" fmla="*/ 28 w 192"/>
              <a:gd name="T67" fmla="*/ 28 h 192"/>
              <a:gd name="T68" fmla="*/ 0 w 192"/>
              <a:gd name="T69" fmla="*/ 96 h 192"/>
              <a:gd name="T70" fmla="*/ 20 w 192"/>
              <a:gd name="T71" fmla="*/ 152 h 192"/>
              <a:gd name="T72" fmla="*/ 27 w 192"/>
              <a:gd name="T73" fmla="*/ 157 h 192"/>
              <a:gd name="T74" fmla="*/ 32 w 192"/>
              <a:gd name="T75" fmla="*/ 156 h 192"/>
              <a:gd name="T76" fmla="*/ 78 w 192"/>
              <a:gd name="T77" fmla="*/ 143 h 192"/>
              <a:gd name="T78" fmla="*/ 93 w 192"/>
              <a:gd name="T79" fmla="*/ 132 h 192"/>
              <a:gd name="T80" fmla="*/ 88 w 192"/>
              <a:gd name="T81" fmla="*/ 153 h 192"/>
              <a:gd name="T82" fmla="*/ 71 w 192"/>
              <a:gd name="T83"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15" y="64"/>
                </a:moveTo>
                <a:cubicBezTo>
                  <a:pt x="118" y="59"/>
                  <a:pt x="121" y="54"/>
                  <a:pt x="123" y="48"/>
                </a:cubicBezTo>
                <a:cubicBezTo>
                  <a:pt x="125" y="42"/>
                  <a:pt x="126" y="35"/>
                  <a:pt x="126" y="28"/>
                </a:cubicBezTo>
                <a:cubicBezTo>
                  <a:pt x="131" y="30"/>
                  <a:pt x="135" y="32"/>
                  <a:pt x="137" y="34"/>
                </a:cubicBezTo>
                <a:cubicBezTo>
                  <a:pt x="139" y="36"/>
                  <a:pt x="139" y="38"/>
                  <a:pt x="139" y="42"/>
                </a:cubicBezTo>
                <a:cubicBezTo>
                  <a:pt x="139" y="47"/>
                  <a:pt x="138" y="53"/>
                  <a:pt x="135" y="58"/>
                </a:cubicBezTo>
                <a:cubicBezTo>
                  <a:pt x="133" y="64"/>
                  <a:pt x="130" y="67"/>
                  <a:pt x="127" y="67"/>
                </a:cubicBezTo>
                <a:cubicBezTo>
                  <a:pt x="126" y="67"/>
                  <a:pt x="124" y="66"/>
                  <a:pt x="122" y="66"/>
                </a:cubicBezTo>
                <a:cubicBezTo>
                  <a:pt x="120" y="65"/>
                  <a:pt x="118" y="65"/>
                  <a:pt x="115" y="64"/>
                </a:cubicBezTo>
                <a:close/>
                <a:moveTo>
                  <a:pt x="32" y="156"/>
                </a:moveTo>
                <a:cubicBezTo>
                  <a:pt x="23" y="145"/>
                  <a:pt x="17" y="135"/>
                  <a:pt x="14" y="126"/>
                </a:cubicBezTo>
                <a:cubicBezTo>
                  <a:pt x="10" y="117"/>
                  <a:pt x="8" y="106"/>
                  <a:pt x="8" y="96"/>
                </a:cubicBezTo>
                <a:cubicBezTo>
                  <a:pt x="8" y="84"/>
                  <a:pt x="10" y="73"/>
                  <a:pt x="15" y="62"/>
                </a:cubicBezTo>
                <a:cubicBezTo>
                  <a:pt x="19" y="52"/>
                  <a:pt x="26" y="42"/>
                  <a:pt x="34" y="34"/>
                </a:cubicBezTo>
                <a:cubicBezTo>
                  <a:pt x="42" y="26"/>
                  <a:pt x="52" y="19"/>
                  <a:pt x="62" y="15"/>
                </a:cubicBezTo>
                <a:cubicBezTo>
                  <a:pt x="73" y="10"/>
                  <a:pt x="84" y="8"/>
                  <a:pt x="96" y="8"/>
                </a:cubicBezTo>
                <a:cubicBezTo>
                  <a:pt x="108" y="8"/>
                  <a:pt x="119" y="10"/>
                  <a:pt x="129" y="15"/>
                </a:cubicBezTo>
                <a:cubicBezTo>
                  <a:pt x="140" y="19"/>
                  <a:pt x="150" y="25"/>
                  <a:pt x="158" y="34"/>
                </a:cubicBezTo>
                <a:cubicBezTo>
                  <a:pt x="166" y="42"/>
                  <a:pt x="173" y="52"/>
                  <a:pt x="177" y="62"/>
                </a:cubicBezTo>
                <a:cubicBezTo>
                  <a:pt x="182" y="73"/>
                  <a:pt x="184" y="84"/>
                  <a:pt x="184" y="96"/>
                </a:cubicBezTo>
                <a:cubicBezTo>
                  <a:pt x="184" y="107"/>
                  <a:pt x="182" y="119"/>
                  <a:pt x="177" y="129"/>
                </a:cubicBezTo>
                <a:cubicBezTo>
                  <a:pt x="173" y="140"/>
                  <a:pt x="166" y="150"/>
                  <a:pt x="158" y="158"/>
                </a:cubicBezTo>
                <a:cubicBezTo>
                  <a:pt x="150" y="166"/>
                  <a:pt x="140" y="173"/>
                  <a:pt x="129" y="177"/>
                </a:cubicBezTo>
                <a:cubicBezTo>
                  <a:pt x="119" y="182"/>
                  <a:pt x="107" y="184"/>
                  <a:pt x="96" y="184"/>
                </a:cubicBezTo>
                <a:cubicBezTo>
                  <a:pt x="82" y="184"/>
                  <a:pt x="71" y="182"/>
                  <a:pt x="62" y="177"/>
                </a:cubicBezTo>
                <a:cubicBezTo>
                  <a:pt x="54" y="173"/>
                  <a:pt x="49" y="167"/>
                  <a:pt x="49" y="159"/>
                </a:cubicBezTo>
                <a:cubicBezTo>
                  <a:pt x="49" y="158"/>
                  <a:pt x="50" y="156"/>
                  <a:pt x="50" y="155"/>
                </a:cubicBezTo>
                <a:cubicBezTo>
                  <a:pt x="51" y="153"/>
                  <a:pt x="52" y="151"/>
                  <a:pt x="53" y="150"/>
                </a:cubicBezTo>
                <a:cubicBezTo>
                  <a:pt x="54" y="151"/>
                  <a:pt x="55" y="152"/>
                  <a:pt x="56" y="152"/>
                </a:cubicBezTo>
                <a:cubicBezTo>
                  <a:pt x="58" y="153"/>
                  <a:pt x="58" y="153"/>
                  <a:pt x="59" y="153"/>
                </a:cubicBezTo>
                <a:cubicBezTo>
                  <a:pt x="61" y="153"/>
                  <a:pt x="62" y="152"/>
                  <a:pt x="65" y="150"/>
                </a:cubicBezTo>
                <a:cubicBezTo>
                  <a:pt x="68" y="148"/>
                  <a:pt x="70" y="145"/>
                  <a:pt x="73" y="141"/>
                </a:cubicBezTo>
                <a:cubicBezTo>
                  <a:pt x="75" y="138"/>
                  <a:pt x="77" y="135"/>
                  <a:pt x="79" y="131"/>
                </a:cubicBezTo>
                <a:cubicBezTo>
                  <a:pt x="80" y="128"/>
                  <a:pt x="81" y="125"/>
                  <a:pt x="81" y="124"/>
                </a:cubicBezTo>
                <a:cubicBezTo>
                  <a:pt x="81" y="124"/>
                  <a:pt x="80" y="122"/>
                  <a:pt x="78" y="120"/>
                </a:cubicBezTo>
                <a:cubicBezTo>
                  <a:pt x="76" y="118"/>
                  <a:pt x="76" y="116"/>
                  <a:pt x="76" y="114"/>
                </a:cubicBezTo>
                <a:cubicBezTo>
                  <a:pt x="76" y="111"/>
                  <a:pt x="76" y="107"/>
                  <a:pt x="78" y="102"/>
                </a:cubicBezTo>
                <a:cubicBezTo>
                  <a:pt x="80" y="97"/>
                  <a:pt x="82" y="91"/>
                  <a:pt x="85" y="85"/>
                </a:cubicBezTo>
                <a:cubicBezTo>
                  <a:pt x="89" y="77"/>
                  <a:pt x="92" y="72"/>
                  <a:pt x="95" y="69"/>
                </a:cubicBezTo>
                <a:cubicBezTo>
                  <a:pt x="97" y="66"/>
                  <a:pt x="99" y="64"/>
                  <a:pt x="102" y="63"/>
                </a:cubicBezTo>
                <a:cubicBezTo>
                  <a:pt x="102" y="63"/>
                  <a:pt x="103" y="62"/>
                  <a:pt x="105" y="62"/>
                </a:cubicBezTo>
                <a:cubicBezTo>
                  <a:pt x="109" y="62"/>
                  <a:pt x="112" y="60"/>
                  <a:pt x="114" y="57"/>
                </a:cubicBezTo>
                <a:cubicBezTo>
                  <a:pt x="116" y="54"/>
                  <a:pt x="118" y="49"/>
                  <a:pt x="119" y="44"/>
                </a:cubicBezTo>
                <a:cubicBezTo>
                  <a:pt x="121" y="39"/>
                  <a:pt x="121" y="35"/>
                  <a:pt x="121" y="31"/>
                </a:cubicBezTo>
                <a:cubicBezTo>
                  <a:pt x="121" y="29"/>
                  <a:pt x="121" y="27"/>
                  <a:pt x="120" y="26"/>
                </a:cubicBezTo>
                <a:cubicBezTo>
                  <a:pt x="119" y="25"/>
                  <a:pt x="117" y="24"/>
                  <a:pt x="114" y="24"/>
                </a:cubicBezTo>
                <a:cubicBezTo>
                  <a:pt x="110" y="24"/>
                  <a:pt x="106" y="24"/>
                  <a:pt x="103" y="25"/>
                </a:cubicBezTo>
                <a:cubicBezTo>
                  <a:pt x="100" y="26"/>
                  <a:pt x="97" y="27"/>
                  <a:pt x="95" y="28"/>
                </a:cubicBezTo>
                <a:cubicBezTo>
                  <a:pt x="93" y="29"/>
                  <a:pt x="90" y="33"/>
                  <a:pt x="86" y="38"/>
                </a:cubicBezTo>
                <a:cubicBezTo>
                  <a:pt x="81" y="44"/>
                  <a:pt x="77" y="50"/>
                  <a:pt x="72" y="58"/>
                </a:cubicBezTo>
                <a:cubicBezTo>
                  <a:pt x="64" y="71"/>
                  <a:pt x="57" y="85"/>
                  <a:pt x="52" y="100"/>
                </a:cubicBezTo>
                <a:cubicBezTo>
                  <a:pt x="46" y="115"/>
                  <a:pt x="43" y="126"/>
                  <a:pt x="43" y="133"/>
                </a:cubicBezTo>
                <a:cubicBezTo>
                  <a:pt x="43" y="135"/>
                  <a:pt x="44" y="136"/>
                  <a:pt x="44" y="138"/>
                </a:cubicBezTo>
                <a:cubicBezTo>
                  <a:pt x="45" y="139"/>
                  <a:pt x="46" y="142"/>
                  <a:pt x="48" y="144"/>
                </a:cubicBezTo>
                <a:cubicBezTo>
                  <a:pt x="46" y="147"/>
                  <a:pt x="44" y="150"/>
                  <a:pt x="43" y="153"/>
                </a:cubicBezTo>
                <a:cubicBezTo>
                  <a:pt x="42" y="155"/>
                  <a:pt x="41" y="158"/>
                  <a:pt x="41" y="161"/>
                </a:cubicBezTo>
                <a:cubicBezTo>
                  <a:pt x="41" y="170"/>
                  <a:pt x="46" y="178"/>
                  <a:pt x="56" y="184"/>
                </a:cubicBezTo>
                <a:cubicBezTo>
                  <a:pt x="66" y="189"/>
                  <a:pt x="80" y="192"/>
                  <a:pt x="96" y="192"/>
                </a:cubicBezTo>
                <a:cubicBezTo>
                  <a:pt x="108" y="192"/>
                  <a:pt x="121" y="190"/>
                  <a:pt x="133" y="185"/>
                </a:cubicBezTo>
                <a:cubicBezTo>
                  <a:pt x="145" y="180"/>
                  <a:pt x="155" y="173"/>
                  <a:pt x="164" y="164"/>
                </a:cubicBezTo>
                <a:cubicBezTo>
                  <a:pt x="173" y="155"/>
                  <a:pt x="180" y="145"/>
                  <a:pt x="185" y="133"/>
                </a:cubicBezTo>
                <a:cubicBezTo>
                  <a:pt x="190" y="121"/>
                  <a:pt x="192" y="109"/>
                  <a:pt x="192" y="96"/>
                </a:cubicBezTo>
                <a:cubicBezTo>
                  <a:pt x="192" y="83"/>
                  <a:pt x="190" y="71"/>
                  <a:pt x="185" y="59"/>
                </a:cubicBezTo>
                <a:cubicBezTo>
                  <a:pt x="180" y="48"/>
                  <a:pt x="173" y="37"/>
                  <a:pt x="164" y="28"/>
                </a:cubicBezTo>
                <a:cubicBezTo>
                  <a:pt x="155" y="19"/>
                  <a:pt x="145" y="12"/>
                  <a:pt x="133" y="7"/>
                </a:cubicBezTo>
                <a:cubicBezTo>
                  <a:pt x="121" y="2"/>
                  <a:pt x="109" y="0"/>
                  <a:pt x="96" y="0"/>
                </a:cubicBezTo>
                <a:cubicBezTo>
                  <a:pt x="83" y="0"/>
                  <a:pt x="71" y="2"/>
                  <a:pt x="59" y="7"/>
                </a:cubicBezTo>
                <a:cubicBezTo>
                  <a:pt x="47" y="12"/>
                  <a:pt x="37" y="19"/>
                  <a:pt x="28" y="28"/>
                </a:cubicBezTo>
                <a:cubicBezTo>
                  <a:pt x="19" y="37"/>
                  <a:pt x="12" y="47"/>
                  <a:pt x="7" y="59"/>
                </a:cubicBezTo>
                <a:cubicBezTo>
                  <a:pt x="2" y="71"/>
                  <a:pt x="0" y="83"/>
                  <a:pt x="0" y="96"/>
                </a:cubicBezTo>
                <a:cubicBezTo>
                  <a:pt x="0" y="107"/>
                  <a:pt x="1" y="117"/>
                  <a:pt x="5" y="127"/>
                </a:cubicBezTo>
                <a:cubicBezTo>
                  <a:pt x="8" y="136"/>
                  <a:pt x="13" y="145"/>
                  <a:pt x="20" y="152"/>
                </a:cubicBezTo>
                <a:cubicBezTo>
                  <a:pt x="21" y="154"/>
                  <a:pt x="22" y="155"/>
                  <a:pt x="24" y="156"/>
                </a:cubicBezTo>
                <a:cubicBezTo>
                  <a:pt x="25" y="157"/>
                  <a:pt x="26" y="157"/>
                  <a:pt x="27" y="157"/>
                </a:cubicBezTo>
                <a:cubicBezTo>
                  <a:pt x="28" y="157"/>
                  <a:pt x="28" y="157"/>
                  <a:pt x="29" y="157"/>
                </a:cubicBezTo>
                <a:cubicBezTo>
                  <a:pt x="30" y="157"/>
                  <a:pt x="31" y="156"/>
                  <a:pt x="32" y="156"/>
                </a:cubicBezTo>
                <a:close/>
                <a:moveTo>
                  <a:pt x="64" y="156"/>
                </a:moveTo>
                <a:cubicBezTo>
                  <a:pt x="70" y="152"/>
                  <a:pt x="74" y="148"/>
                  <a:pt x="78" y="143"/>
                </a:cubicBezTo>
                <a:cubicBezTo>
                  <a:pt x="81" y="138"/>
                  <a:pt x="84" y="132"/>
                  <a:pt x="85" y="126"/>
                </a:cubicBezTo>
                <a:cubicBezTo>
                  <a:pt x="89" y="129"/>
                  <a:pt x="92" y="131"/>
                  <a:pt x="93" y="132"/>
                </a:cubicBezTo>
                <a:cubicBezTo>
                  <a:pt x="94" y="134"/>
                  <a:pt x="95" y="135"/>
                  <a:pt x="95" y="137"/>
                </a:cubicBezTo>
                <a:cubicBezTo>
                  <a:pt x="95" y="141"/>
                  <a:pt x="93" y="147"/>
                  <a:pt x="88" y="153"/>
                </a:cubicBezTo>
                <a:cubicBezTo>
                  <a:pt x="84" y="159"/>
                  <a:pt x="80" y="162"/>
                  <a:pt x="76" y="162"/>
                </a:cubicBezTo>
                <a:cubicBezTo>
                  <a:pt x="74" y="162"/>
                  <a:pt x="73" y="161"/>
                  <a:pt x="71" y="160"/>
                </a:cubicBezTo>
                <a:cubicBezTo>
                  <a:pt x="69" y="159"/>
                  <a:pt x="67" y="158"/>
                  <a:pt x="64" y="15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7" name="Freeform 256"/>
          <p:cNvSpPr>
            <a:spLocks noEditPoints="1"/>
          </p:cNvSpPr>
          <p:nvPr/>
        </p:nvSpPr>
        <p:spPr bwMode="auto">
          <a:xfrm>
            <a:off x="6632575" y="1770063"/>
            <a:ext cx="454025" cy="285750"/>
          </a:xfrm>
          <a:custGeom>
            <a:avLst/>
            <a:gdLst>
              <a:gd name="T0" fmla="*/ 43 w 202"/>
              <a:gd name="T1" fmla="*/ 126 h 126"/>
              <a:gd name="T2" fmla="*/ 0 w 202"/>
              <a:gd name="T3" fmla="*/ 80 h 126"/>
              <a:gd name="T4" fmla="*/ 21 w 202"/>
              <a:gd name="T5" fmla="*/ 64 h 126"/>
              <a:gd name="T6" fmla="*/ 43 w 202"/>
              <a:gd name="T7" fmla="*/ 68 h 126"/>
              <a:gd name="T8" fmla="*/ 69 w 202"/>
              <a:gd name="T9" fmla="*/ 35 h 126"/>
              <a:gd name="T10" fmla="*/ 124 w 202"/>
              <a:gd name="T11" fmla="*/ 9 h 126"/>
              <a:gd name="T12" fmla="*/ 159 w 202"/>
              <a:gd name="T13" fmla="*/ 13 h 126"/>
              <a:gd name="T14" fmla="*/ 192 w 202"/>
              <a:gd name="T15" fmla="*/ 22 h 126"/>
              <a:gd name="T16" fmla="*/ 202 w 202"/>
              <a:gd name="T17" fmla="*/ 103 h 126"/>
              <a:gd name="T18" fmla="*/ 101 w 202"/>
              <a:gd name="T19" fmla="*/ 122 h 126"/>
              <a:gd name="T20" fmla="*/ 21 w 202"/>
              <a:gd name="T21" fmla="*/ 68 h 126"/>
              <a:gd name="T22" fmla="*/ 4 w 202"/>
              <a:gd name="T23" fmla="*/ 79 h 126"/>
              <a:gd name="T24" fmla="*/ 45 w 202"/>
              <a:gd name="T25" fmla="*/ 122 h 126"/>
              <a:gd name="T26" fmla="*/ 45 w 202"/>
              <a:gd name="T27" fmla="*/ 94 h 126"/>
              <a:gd name="T28" fmla="*/ 34 w 202"/>
              <a:gd name="T29" fmla="*/ 89 h 126"/>
              <a:gd name="T30" fmla="*/ 24 w 202"/>
              <a:gd name="T31" fmla="*/ 86 h 126"/>
              <a:gd name="T32" fmla="*/ 31 w 202"/>
              <a:gd name="T33" fmla="*/ 97 h 126"/>
              <a:gd name="T34" fmla="*/ 45 w 202"/>
              <a:gd name="T35" fmla="*/ 94 h 126"/>
              <a:gd name="T36" fmla="*/ 77 w 202"/>
              <a:gd name="T37" fmla="*/ 39 h 126"/>
              <a:gd name="T38" fmla="*/ 47 w 202"/>
              <a:gd name="T39" fmla="*/ 69 h 126"/>
              <a:gd name="T40" fmla="*/ 62 w 202"/>
              <a:gd name="T41" fmla="*/ 84 h 126"/>
              <a:gd name="T42" fmla="*/ 77 w 202"/>
              <a:gd name="T43" fmla="*/ 61 h 126"/>
              <a:gd name="T44" fmla="*/ 108 w 202"/>
              <a:gd name="T45" fmla="*/ 69 h 126"/>
              <a:gd name="T46" fmla="*/ 80 w 202"/>
              <a:gd name="T47" fmla="*/ 64 h 126"/>
              <a:gd name="T48" fmla="*/ 82 w 202"/>
              <a:gd name="T49" fmla="*/ 101 h 126"/>
              <a:gd name="T50" fmla="*/ 108 w 202"/>
              <a:gd name="T51" fmla="*/ 69 h 126"/>
              <a:gd name="T52" fmla="*/ 108 w 202"/>
              <a:gd name="T53" fmla="*/ 73 h 126"/>
              <a:gd name="T54" fmla="*/ 85 w 202"/>
              <a:gd name="T55" fmla="*/ 103 h 126"/>
              <a:gd name="T56" fmla="*/ 108 w 202"/>
              <a:gd name="T57" fmla="*/ 108 h 126"/>
              <a:gd name="T58" fmla="*/ 108 w 202"/>
              <a:gd name="T59" fmla="*/ 112 h 126"/>
              <a:gd name="T60" fmla="*/ 108 w 202"/>
              <a:gd name="T61" fmla="*/ 122 h 126"/>
              <a:gd name="T62" fmla="*/ 198 w 202"/>
              <a:gd name="T63" fmla="*/ 46 h 126"/>
              <a:gd name="T64" fmla="*/ 167 w 202"/>
              <a:gd name="T65" fmla="*/ 15 h 126"/>
              <a:gd name="T66" fmla="*/ 159 w 202"/>
              <a:gd name="T67" fmla="*/ 32 h 126"/>
              <a:gd name="T68" fmla="*/ 137 w 202"/>
              <a:gd name="T69" fmla="*/ 84 h 126"/>
              <a:gd name="T70" fmla="*/ 124 w 202"/>
              <a:gd name="T71" fmla="*/ 25 h 126"/>
              <a:gd name="T72" fmla="*/ 104 w 202"/>
              <a:gd name="T73" fmla="*/ 48 h 126"/>
              <a:gd name="T74" fmla="*/ 112 w 202"/>
              <a:gd name="T75" fmla="*/ 1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2" h="126">
                <a:moveTo>
                  <a:pt x="112" y="126"/>
                </a:moveTo>
                <a:cubicBezTo>
                  <a:pt x="43" y="126"/>
                  <a:pt x="43" y="126"/>
                  <a:pt x="43" y="126"/>
                </a:cubicBezTo>
                <a:cubicBezTo>
                  <a:pt x="14" y="102"/>
                  <a:pt x="14" y="102"/>
                  <a:pt x="14" y="102"/>
                </a:cubicBezTo>
                <a:cubicBezTo>
                  <a:pt x="5" y="94"/>
                  <a:pt x="0" y="87"/>
                  <a:pt x="0" y="80"/>
                </a:cubicBezTo>
                <a:cubicBezTo>
                  <a:pt x="0" y="75"/>
                  <a:pt x="2" y="71"/>
                  <a:pt x="6" y="68"/>
                </a:cubicBezTo>
                <a:cubicBezTo>
                  <a:pt x="10" y="65"/>
                  <a:pt x="15" y="64"/>
                  <a:pt x="21" y="64"/>
                </a:cubicBezTo>
                <a:cubicBezTo>
                  <a:pt x="28" y="64"/>
                  <a:pt x="35" y="66"/>
                  <a:pt x="43" y="70"/>
                </a:cubicBezTo>
                <a:cubicBezTo>
                  <a:pt x="43" y="68"/>
                  <a:pt x="43" y="68"/>
                  <a:pt x="43" y="68"/>
                </a:cubicBezTo>
                <a:cubicBezTo>
                  <a:pt x="43" y="60"/>
                  <a:pt x="45" y="53"/>
                  <a:pt x="50" y="47"/>
                </a:cubicBezTo>
                <a:cubicBezTo>
                  <a:pt x="55" y="41"/>
                  <a:pt x="61" y="37"/>
                  <a:pt x="69" y="35"/>
                </a:cubicBezTo>
                <a:cubicBezTo>
                  <a:pt x="124" y="21"/>
                  <a:pt x="124" y="21"/>
                  <a:pt x="124" y="21"/>
                </a:cubicBezTo>
                <a:cubicBezTo>
                  <a:pt x="124" y="9"/>
                  <a:pt x="124" y="9"/>
                  <a:pt x="124" y="9"/>
                </a:cubicBezTo>
                <a:cubicBezTo>
                  <a:pt x="159" y="0"/>
                  <a:pt x="159" y="0"/>
                  <a:pt x="159" y="0"/>
                </a:cubicBezTo>
                <a:cubicBezTo>
                  <a:pt x="159" y="13"/>
                  <a:pt x="159" y="13"/>
                  <a:pt x="159" y="13"/>
                </a:cubicBezTo>
                <a:cubicBezTo>
                  <a:pt x="162" y="12"/>
                  <a:pt x="165" y="11"/>
                  <a:pt x="168" y="11"/>
                </a:cubicBezTo>
                <a:cubicBezTo>
                  <a:pt x="177" y="11"/>
                  <a:pt x="185" y="15"/>
                  <a:pt x="192" y="22"/>
                </a:cubicBezTo>
                <a:cubicBezTo>
                  <a:pt x="198" y="29"/>
                  <a:pt x="202" y="37"/>
                  <a:pt x="202" y="46"/>
                </a:cubicBezTo>
                <a:cubicBezTo>
                  <a:pt x="202" y="103"/>
                  <a:pt x="202" y="103"/>
                  <a:pt x="202" y="103"/>
                </a:cubicBezTo>
                <a:cubicBezTo>
                  <a:pt x="112" y="126"/>
                  <a:pt x="112" y="126"/>
                  <a:pt x="112" y="126"/>
                </a:cubicBezTo>
                <a:close/>
                <a:moveTo>
                  <a:pt x="101" y="122"/>
                </a:moveTo>
                <a:cubicBezTo>
                  <a:pt x="59" y="87"/>
                  <a:pt x="59" y="87"/>
                  <a:pt x="59" y="87"/>
                </a:cubicBezTo>
                <a:cubicBezTo>
                  <a:pt x="44" y="74"/>
                  <a:pt x="31" y="68"/>
                  <a:pt x="21" y="68"/>
                </a:cubicBezTo>
                <a:cubicBezTo>
                  <a:pt x="16" y="68"/>
                  <a:pt x="12" y="69"/>
                  <a:pt x="9" y="71"/>
                </a:cubicBezTo>
                <a:cubicBezTo>
                  <a:pt x="6" y="73"/>
                  <a:pt x="4" y="76"/>
                  <a:pt x="4" y="79"/>
                </a:cubicBezTo>
                <a:cubicBezTo>
                  <a:pt x="4" y="86"/>
                  <a:pt x="10" y="93"/>
                  <a:pt x="22" y="103"/>
                </a:cubicBezTo>
                <a:cubicBezTo>
                  <a:pt x="45" y="122"/>
                  <a:pt x="45" y="122"/>
                  <a:pt x="45" y="122"/>
                </a:cubicBezTo>
                <a:cubicBezTo>
                  <a:pt x="101" y="122"/>
                  <a:pt x="101" y="122"/>
                  <a:pt x="101" y="122"/>
                </a:cubicBezTo>
                <a:close/>
                <a:moveTo>
                  <a:pt x="45" y="94"/>
                </a:moveTo>
                <a:cubicBezTo>
                  <a:pt x="36" y="87"/>
                  <a:pt x="36" y="87"/>
                  <a:pt x="36" y="87"/>
                </a:cubicBezTo>
                <a:cubicBezTo>
                  <a:pt x="34" y="89"/>
                  <a:pt x="34" y="89"/>
                  <a:pt x="34" y="89"/>
                </a:cubicBezTo>
                <a:cubicBezTo>
                  <a:pt x="28" y="89"/>
                  <a:pt x="28" y="89"/>
                  <a:pt x="28" y="89"/>
                </a:cubicBezTo>
                <a:cubicBezTo>
                  <a:pt x="24" y="86"/>
                  <a:pt x="24" y="86"/>
                  <a:pt x="24" y="86"/>
                </a:cubicBezTo>
                <a:cubicBezTo>
                  <a:pt x="22" y="90"/>
                  <a:pt x="22" y="90"/>
                  <a:pt x="22" y="90"/>
                </a:cubicBezTo>
                <a:cubicBezTo>
                  <a:pt x="31" y="97"/>
                  <a:pt x="31" y="97"/>
                  <a:pt x="31" y="97"/>
                </a:cubicBezTo>
                <a:cubicBezTo>
                  <a:pt x="42" y="97"/>
                  <a:pt x="42" y="97"/>
                  <a:pt x="42" y="97"/>
                </a:cubicBezTo>
                <a:cubicBezTo>
                  <a:pt x="45" y="94"/>
                  <a:pt x="45" y="94"/>
                  <a:pt x="45" y="94"/>
                </a:cubicBezTo>
                <a:close/>
                <a:moveTo>
                  <a:pt x="104" y="54"/>
                </a:moveTo>
                <a:cubicBezTo>
                  <a:pt x="98" y="44"/>
                  <a:pt x="88" y="39"/>
                  <a:pt x="77" y="39"/>
                </a:cubicBezTo>
                <a:cubicBezTo>
                  <a:pt x="68" y="39"/>
                  <a:pt x="61" y="42"/>
                  <a:pt x="55" y="47"/>
                </a:cubicBezTo>
                <a:cubicBezTo>
                  <a:pt x="50" y="53"/>
                  <a:pt x="47" y="60"/>
                  <a:pt x="47" y="69"/>
                </a:cubicBezTo>
                <a:cubicBezTo>
                  <a:pt x="47" y="73"/>
                  <a:pt x="47" y="73"/>
                  <a:pt x="47" y="73"/>
                </a:cubicBezTo>
                <a:cubicBezTo>
                  <a:pt x="53" y="76"/>
                  <a:pt x="58" y="80"/>
                  <a:pt x="62" y="84"/>
                </a:cubicBezTo>
                <a:cubicBezTo>
                  <a:pt x="65" y="87"/>
                  <a:pt x="65" y="87"/>
                  <a:pt x="65" y="87"/>
                </a:cubicBezTo>
                <a:cubicBezTo>
                  <a:pt x="77" y="61"/>
                  <a:pt x="77" y="61"/>
                  <a:pt x="77" y="61"/>
                </a:cubicBezTo>
                <a:cubicBezTo>
                  <a:pt x="104" y="54"/>
                  <a:pt x="104" y="54"/>
                  <a:pt x="104" y="54"/>
                </a:cubicBezTo>
                <a:close/>
                <a:moveTo>
                  <a:pt x="108" y="69"/>
                </a:moveTo>
                <a:cubicBezTo>
                  <a:pt x="108" y="65"/>
                  <a:pt x="107" y="61"/>
                  <a:pt x="106" y="57"/>
                </a:cubicBezTo>
                <a:cubicBezTo>
                  <a:pt x="80" y="64"/>
                  <a:pt x="80" y="64"/>
                  <a:pt x="80" y="64"/>
                </a:cubicBezTo>
                <a:cubicBezTo>
                  <a:pt x="68" y="89"/>
                  <a:pt x="68" y="89"/>
                  <a:pt x="68" y="89"/>
                </a:cubicBezTo>
                <a:cubicBezTo>
                  <a:pt x="82" y="101"/>
                  <a:pt x="82" y="101"/>
                  <a:pt x="82" y="101"/>
                </a:cubicBezTo>
                <a:cubicBezTo>
                  <a:pt x="88" y="74"/>
                  <a:pt x="88" y="74"/>
                  <a:pt x="88" y="74"/>
                </a:cubicBezTo>
                <a:cubicBezTo>
                  <a:pt x="108" y="69"/>
                  <a:pt x="108" y="69"/>
                  <a:pt x="108" y="69"/>
                </a:cubicBezTo>
                <a:close/>
                <a:moveTo>
                  <a:pt x="108" y="108"/>
                </a:moveTo>
                <a:cubicBezTo>
                  <a:pt x="108" y="73"/>
                  <a:pt x="108" y="73"/>
                  <a:pt x="108" y="73"/>
                </a:cubicBezTo>
                <a:cubicBezTo>
                  <a:pt x="91" y="77"/>
                  <a:pt x="91" y="77"/>
                  <a:pt x="91" y="77"/>
                </a:cubicBezTo>
                <a:cubicBezTo>
                  <a:pt x="85" y="103"/>
                  <a:pt x="85" y="103"/>
                  <a:pt x="85" y="103"/>
                </a:cubicBezTo>
                <a:cubicBezTo>
                  <a:pt x="95" y="111"/>
                  <a:pt x="95" y="111"/>
                  <a:pt x="95" y="111"/>
                </a:cubicBezTo>
                <a:cubicBezTo>
                  <a:pt x="108" y="108"/>
                  <a:pt x="108" y="108"/>
                  <a:pt x="108" y="108"/>
                </a:cubicBezTo>
                <a:close/>
                <a:moveTo>
                  <a:pt x="108" y="122"/>
                </a:moveTo>
                <a:cubicBezTo>
                  <a:pt x="108" y="112"/>
                  <a:pt x="108" y="112"/>
                  <a:pt x="108" y="112"/>
                </a:cubicBezTo>
                <a:cubicBezTo>
                  <a:pt x="99" y="114"/>
                  <a:pt x="99" y="114"/>
                  <a:pt x="99" y="114"/>
                </a:cubicBezTo>
                <a:cubicBezTo>
                  <a:pt x="108" y="122"/>
                  <a:pt x="108" y="122"/>
                  <a:pt x="108" y="122"/>
                </a:cubicBezTo>
                <a:close/>
                <a:moveTo>
                  <a:pt x="198" y="100"/>
                </a:moveTo>
                <a:cubicBezTo>
                  <a:pt x="198" y="46"/>
                  <a:pt x="198" y="46"/>
                  <a:pt x="198" y="46"/>
                </a:cubicBezTo>
                <a:cubicBezTo>
                  <a:pt x="198" y="38"/>
                  <a:pt x="195" y="30"/>
                  <a:pt x="189" y="24"/>
                </a:cubicBezTo>
                <a:cubicBezTo>
                  <a:pt x="183" y="18"/>
                  <a:pt x="176" y="15"/>
                  <a:pt x="167" y="15"/>
                </a:cubicBezTo>
                <a:cubicBezTo>
                  <a:pt x="165" y="15"/>
                  <a:pt x="162" y="15"/>
                  <a:pt x="159" y="16"/>
                </a:cubicBezTo>
                <a:cubicBezTo>
                  <a:pt x="159" y="32"/>
                  <a:pt x="159" y="32"/>
                  <a:pt x="159" y="32"/>
                </a:cubicBezTo>
                <a:cubicBezTo>
                  <a:pt x="137" y="38"/>
                  <a:pt x="137" y="38"/>
                  <a:pt x="137" y="38"/>
                </a:cubicBezTo>
                <a:cubicBezTo>
                  <a:pt x="137" y="84"/>
                  <a:pt x="137" y="84"/>
                  <a:pt x="137" y="84"/>
                </a:cubicBezTo>
                <a:cubicBezTo>
                  <a:pt x="124" y="87"/>
                  <a:pt x="124" y="87"/>
                  <a:pt x="124" y="87"/>
                </a:cubicBezTo>
                <a:cubicBezTo>
                  <a:pt x="124" y="25"/>
                  <a:pt x="124" y="25"/>
                  <a:pt x="124" y="25"/>
                </a:cubicBezTo>
                <a:cubicBezTo>
                  <a:pt x="85" y="35"/>
                  <a:pt x="85" y="35"/>
                  <a:pt x="85" y="35"/>
                </a:cubicBezTo>
                <a:cubicBezTo>
                  <a:pt x="93" y="38"/>
                  <a:pt x="100" y="42"/>
                  <a:pt x="104" y="48"/>
                </a:cubicBezTo>
                <a:cubicBezTo>
                  <a:pt x="109" y="54"/>
                  <a:pt x="112" y="61"/>
                  <a:pt x="112" y="69"/>
                </a:cubicBezTo>
                <a:cubicBezTo>
                  <a:pt x="112" y="122"/>
                  <a:pt x="112" y="122"/>
                  <a:pt x="112" y="122"/>
                </a:cubicBezTo>
                <a:lnTo>
                  <a:pt x="198" y="10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8" name="Freeform 257"/>
          <p:cNvSpPr>
            <a:spLocks noEditPoints="1"/>
          </p:cNvSpPr>
          <p:nvPr/>
        </p:nvSpPr>
        <p:spPr bwMode="auto">
          <a:xfrm>
            <a:off x="7377113" y="1763713"/>
            <a:ext cx="296862" cy="382587"/>
          </a:xfrm>
          <a:custGeom>
            <a:avLst/>
            <a:gdLst>
              <a:gd name="T0" fmla="*/ 29 w 132"/>
              <a:gd name="T1" fmla="*/ 111 h 169"/>
              <a:gd name="T2" fmla="*/ 29 w 132"/>
              <a:gd name="T3" fmla="*/ 87 h 169"/>
              <a:gd name="T4" fmla="*/ 46 w 132"/>
              <a:gd name="T5" fmla="*/ 75 h 169"/>
              <a:gd name="T6" fmla="*/ 64 w 132"/>
              <a:gd name="T7" fmla="*/ 86 h 169"/>
              <a:gd name="T8" fmla="*/ 61 w 132"/>
              <a:gd name="T9" fmla="*/ 106 h 169"/>
              <a:gd name="T10" fmla="*/ 29 w 132"/>
              <a:gd name="T11" fmla="*/ 111 h 169"/>
              <a:gd name="T12" fmla="*/ 41 w 132"/>
              <a:gd name="T13" fmla="*/ 3 h 169"/>
              <a:gd name="T14" fmla="*/ 62 w 132"/>
              <a:gd name="T15" fmla="*/ 16 h 169"/>
              <a:gd name="T16" fmla="*/ 64 w 132"/>
              <a:gd name="T17" fmla="*/ 35 h 169"/>
              <a:gd name="T18" fmla="*/ 46 w 132"/>
              <a:gd name="T19" fmla="*/ 46 h 169"/>
              <a:gd name="T20" fmla="*/ 30 w 132"/>
              <a:gd name="T21" fmla="*/ 34 h 169"/>
              <a:gd name="T22" fmla="*/ 41 w 132"/>
              <a:gd name="T23" fmla="*/ 3 h 169"/>
              <a:gd name="T24" fmla="*/ 124 w 132"/>
              <a:gd name="T25" fmla="*/ 125 h 169"/>
              <a:gd name="T26" fmla="*/ 75 w 132"/>
              <a:gd name="T27" fmla="*/ 168 h 169"/>
              <a:gd name="T28" fmla="*/ 124 w 132"/>
              <a:gd name="T29" fmla="*/ 125 h 169"/>
              <a:gd name="T30" fmla="*/ 10 w 132"/>
              <a:gd name="T31" fmla="*/ 125 h 169"/>
              <a:gd name="T32" fmla="*/ 59 w 132"/>
              <a:gd name="T33" fmla="*/ 168 h 169"/>
              <a:gd name="T34" fmla="*/ 10 w 132"/>
              <a:gd name="T35" fmla="*/ 125 h 169"/>
              <a:gd name="T36" fmla="*/ 64 w 132"/>
              <a:gd name="T37" fmla="*/ 117 h 169"/>
              <a:gd name="T38" fmla="*/ 64 w 132"/>
              <a:gd name="T39" fmla="*/ 169 h 169"/>
              <a:gd name="T40" fmla="*/ 70 w 132"/>
              <a:gd name="T41" fmla="*/ 169 h 169"/>
              <a:gd name="T42" fmla="*/ 70 w 132"/>
              <a:gd name="T43" fmla="*/ 117 h 169"/>
              <a:gd name="T44" fmla="*/ 64 w 132"/>
              <a:gd name="T45" fmla="*/ 117 h 169"/>
              <a:gd name="T46" fmla="*/ 4 w 132"/>
              <a:gd name="T47" fmla="*/ 53 h 169"/>
              <a:gd name="T48" fmla="*/ 26 w 132"/>
              <a:gd name="T49" fmla="*/ 78 h 169"/>
              <a:gd name="T50" fmla="*/ 43 w 132"/>
              <a:gd name="T51" fmla="*/ 71 h 169"/>
              <a:gd name="T52" fmla="*/ 44 w 132"/>
              <a:gd name="T53" fmla="*/ 49 h 169"/>
              <a:gd name="T54" fmla="*/ 25 w 132"/>
              <a:gd name="T55" fmla="*/ 41 h 169"/>
              <a:gd name="T56" fmla="*/ 4 w 132"/>
              <a:gd name="T57" fmla="*/ 53 h 169"/>
              <a:gd name="T58" fmla="*/ 128 w 132"/>
              <a:gd name="T59" fmla="*/ 56 h 169"/>
              <a:gd name="T60" fmla="*/ 107 w 132"/>
              <a:gd name="T61" fmla="*/ 43 h 169"/>
              <a:gd name="T62" fmla="*/ 89 w 132"/>
              <a:gd name="T63" fmla="*/ 51 h 169"/>
              <a:gd name="T64" fmla="*/ 88 w 132"/>
              <a:gd name="T65" fmla="*/ 72 h 169"/>
              <a:gd name="T66" fmla="*/ 106 w 132"/>
              <a:gd name="T67" fmla="*/ 80 h 169"/>
              <a:gd name="T68" fmla="*/ 128 w 132"/>
              <a:gd name="T69" fmla="*/ 56 h 169"/>
              <a:gd name="T70" fmla="*/ 103 w 132"/>
              <a:gd name="T71" fmla="*/ 111 h 169"/>
              <a:gd name="T72" fmla="*/ 70 w 132"/>
              <a:gd name="T73" fmla="*/ 106 h 169"/>
              <a:gd name="T74" fmla="*/ 69 w 132"/>
              <a:gd name="T75" fmla="*/ 86 h 169"/>
              <a:gd name="T76" fmla="*/ 87 w 132"/>
              <a:gd name="T77" fmla="*/ 76 h 169"/>
              <a:gd name="T78" fmla="*/ 102 w 132"/>
              <a:gd name="T79" fmla="*/ 87 h 169"/>
              <a:gd name="T80" fmla="*/ 103 w 132"/>
              <a:gd name="T81" fmla="*/ 111 h 169"/>
              <a:gd name="T82" fmla="*/ 104 w 132"/>
              <a:gd name="T83" fmla="*/ 12 h 169"/>
              <a:gd name="T84" fmla="*/ 103 w 132"/>
              <a:gd name="T85" fmla="*/ 36 h 169"/>
              <a:gd name="T86" fmla="*/ 87 w 132"/>
              <a:gd name="T87" fmla="*/ 46 h 169"/>
              <a:gd name="T88" fmla="*/ 69 w 132"/>
              <a:gd name="T89" fmla="*/ 35 h 169"/>
              <a:gd name="T90" fmla="*/ 71 w 132"/>
              <a:gd name="T91" fmla="*/ 17 h 169"/>
              <a:gd name="T92" fmla="*/ 104 w 132"/>
              <a:gd name="T93" fmla="*/ 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69">
                <a:moveTo>
                  <a:pt x="29" y="111"/>
                </a:moveTo>
                <a:cubicBezTo>
                  <a:pt x="23" y="102"/>
                  <a:pt x="23" y="94"/>
                  <a:pt x="29" y="87"/>
                </a:cubicBezTo>
                <a:cubicBezTo>
                  <a:pt x="35" y="83"/>
                  <a:pt x="40" y="79"/>
                  <a:pt x="46" y="75"/>
                </a:cubicBezTo>
                <a:cubicBezTo>
                  <a:pt x="49" y="80"/>
                  <a:pt x="55" y="85"/>
                  <a:pt x="64" y="86"/>
                </a:cubicBezTo>
                <a:cubicBezTo>
                  <a:pt x="64" y="94"/>
                  <a:pt x="64" y="102"/>
                  <a:pt x="61" y="106"/>
                </a:cubicBezTo>
                <a:cubicBezTo>
                  <a:pt x="55" y="120"/>
                  <a:pt x="39" y="123"/>
                  <a:pt x="29" y="111"/>
                </a:cubicBezTo>
                <a:close/>
                <a:moveTo>
                  <a:pt x="41" y="3"/>
                </a:moveTo>
                <a:cubicBezTo>
                  <a:pt x="52" y="2"/>
                  <a:pt x="59" y="7"/>
                  <a:pt x="62" y="16"/>
                </a:cubicBezTo>
                <a:cubicBezTo>
                  <a:pt x="63" y="22"/>
                  <a:pt x="63" y="29"/>
                  <a:pt x="64" y="35"/>
                </a:cubicBezTo>
                <a:cubicBezTo>
                  <a:pt x="58" y="36"/>
                  <a:pt x="51" y="38"/>
                  <a:pt x="46" y="46"/>
                </a:cubicBezTo>
                <a:cubicBezTo>
                  <a:pt x="41" y="41"/>
                  <a:pt x="36" y="38"/>
                  <a:pt x="30" y="34"/>
                </a:cubicBezTo>
                <a:cubicBezTo>
                  <a:pt x="21" y="21"/>
                  <a:pt x="26" y="6"/>
                  <a:pt x="41" y="3"/>
                </a:cubicBezTo>
                <a:close/>
                <a:moveTo>
                  <a:pt x="124" y="125"/>
                </a:moveTo>
                <a:cubicBezTo>
                  <a:pt x="98" y="122"/>
                  <a:pt x="75" y="140"/>
                  <a:pt x="75" y="168"/>
                </a:cubicBezTo>
                <a:cubicBezTo>
                  <a:pt x="103" y="169"/>
                  <a:pt x="121" y="156"/>
                  <a:pt x="124" y="125"/>
                </a:cubicBezTo>
                <a:close/>
                <a:moveTo>
                  <a:pt x="10" y="125"/>
                </a:moveTo>
                <a:cubicBezTo>
                  <a:pt x="13" y="156"/>
                  <a:pt x="31" y="169"/>
                  <a:pt x="59" y="168"/>
                </a:cubicBezTo>
                <a:cubicBezTo>
                  <a:pt x="58" y="140"/>
                  <a:pt x="36" y="122"/>
                  <a:pt x="10" y="125"/>
                </a:cubicBezTo>
                <a:close/>
                <a:moveTo>
                  <a:pt x="64" y="117"/>
                </a:moveTo>
                <a:cubicBezTo>
                  <a:pt x="64" y="169"/>
                  <a:pt x="64" y="169"/>
                  <a:pt x="64" y="169"/>
                </a:cubicBezTo>
                <a:cubicBezTo>
                  <a:pt x="70" y="169"/>
                  <a:pt x="70" y="169"/>
                  <a:pt x="70" y="169"/>
                </a:cubicBezTo>
                <a:cubicBezTo>
                  <a:pt x="70" y="117"/>
                  <a:pt x="70" y="117"/>
                  <a:pt x="70" y="117"/>
                </a:cubicBezTo>
                <a:cubicBezTo>
                  <a:pt x="64" y="117"/>
                  <a:pt x="64" y="117"/>
                  <a:pt x="64" y="117"/>
                </a:cubicBezTo>
                <a:close/>
                <a:moveTo>
                  <a:pt x="4" y="53"/>
                </a:moveTo>
                <a:cubicBezTo>
                  <a:pt x="0" y="69"/>
                  <a:pt x="11" y="80"/>
                  <a:pt x="26" y="78"/>
                </a:cubicBezTo>
                <a:cubicBezTo>
                  <a:pt x="33" y="75"/>
                  <a:pt x="38" y="73"/>
                  <a:pt x="43" y="71"/>
                </a:cubicBezTo>
                <a:cubicBezTo>
                  <a:pt x="39" y="63"/>
                  <a:pt x="41" y="54"/>
                  <a:pt x="44" y="49"/>
                </a:cubicBezTo>
                <a:cubicBezTo>
                  <a:pt x="37" y="46"/>
                  <a:pt x="31" y="44"/>
                  <a:pt x="25" y="41"/>
                </a:cubicBezTo>
                <a:cubicBezTo>
                  <a:pt x="16" y="40"/>
                  <a:pt x="8" y="44"/>
                  <a:pt x="4" y="53"/>
                </a:cubicBezTo>
                <a:close/>
                <a:moveTo>
                  <a:pt x="128" y="56"/>
                </a:moveTo>
                <a:cubicBezTo>
                  <a:pt x="124" y="46"/>
                  <a:pt x="116" y="42"/>
                  <a:pt x="107" y="43"/>
                </a:cubicBezTo>
                <a:cubicBezTo>
                  <a:pt x="101" y="46"/>
                  <a:pt x="95" y="48"/>
                  <a:pt x="89" y="51"/>
                </a:cubicBezTo>
                <a:cubicBezTo>
                  <a:pt x="92" y="56"/>
                  <a:pt x="93" y="65"/>
                  <a:pt x="88" y="72"/>
                </a:cubicBezTo>
                <a:cubicBezTo>
                  <a:pt x="94" y="74"/>
                  <a:pt x="100" y="77"/>
                  <a:pt x="106" y="80"/>
                </a:cubicBezTo>
                <a:cubicBezTo>
                  <a:pt x="121" y="82"/>
                  <a:pt x="132" y="71"/>
                  <a:pt x="128" y="56"/>
                </a:cubicBezTo>
                <a:close/>
                <a:moveTo>
                  <a:pt x="103" y="111"/>
                </a:moveTo>
                <a:cubicBezTo>
                  <a:pt x="92" y="123"/>
                  <a:pt x="77" y="120"/>
                  <a:pt x="70" y="106"/>
                </a:cubicBezTo>
                <a:cubicBezTo>
                  <a:pt x="70" y="101"/>
                  <a:pt x="69" y="92"/>
                  <a:pt x="69" y="86"/>
                </a:cubicBezTo>
                <a:cubicBezTo>
                  <a:pt x="78" y="85"/>
                  <a:pt x="83" y="80"/>
                  <a:pt x="87" y="76"/>
                </a:cubicBezTo>
                <a:cubicBezTo>
                  <a:pt x="93" y="79"/>
                  <a:pt x="98" y="83"/>
                  <a:pt x="102" y="87"/>
                </a:cubicBezTo>
                <a:cubicBezTo>
                  <a:pt x="108" y="95"/>
                  <a:pt x="109" y="103"/>
                  <a:pt x="103" y="111"/>
                </a:cubicBezTo>
                <a:close/>
                <a:moveTo>
                  <a:pt x="104" y="12"/>
                </a:moveTo>
                <a:cubicBezTo>
                  <a:pt x="110" y="20"/>
                  <a:pt x="109" y="29"/>
                  <a:pt x="103" y="36"/>
                </a:cubicBezTo>
                <a:cubicBezTo>
                  <a:pt x="98" y="40"/>
                  <a:pt x="92" y="43"/>
                  <a:pt x="87" y="46"/>
                </a:cubicBezTo>
                <a:cubicBezTo>
                  <a:pt x="84" y="42"/>
                  <a:pt x="77" y="36"/>
                  <a:pt x="69" y="35"/>
                </a:cubicBezTo>
                <a:cubicBezTo>
                  <a:pt x="70" y="29"/>
                  <a:pt x="71" y="24"/>
                  <a:pt x="71" y="17"/>
                </a:cubicBezTo>
                <a:cubicBezTo>
                  <a:pt x="78" y="3"/>
                  <a:pt x="93" y="0"/>
                  <a:pt x="104"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59" name="Freeform 258"/>
          <p:cNvSpPr>
            <a:spLocks noEditPoints="1"/>
          </p:cNvSpPr>
          <p:nvPr/>
        </p:nvSpPr>
        <p:spPr bwMode="auto">
          <a:xfrm>
            <a:off x="7975600" y="1760538"/>
            <a:ext cx="360363" cy="376237"/>
          </a:xfrm>
          <a:custGeom>
            <a:avLst/>
            <a:gdLst>
              <a:gd name="T0" fmla="*/ 0 w 160"/>
              <a:gd name="T1" fmla="*/ 145 h 166"/>
              <a:gd name="T2" fmla="*/ 22 w 160"/>
              <a:gd name="T3" fmla="*/ 166 h 166"/>
              <a:gd name="T4" fmla="*/ 47 w 160"/>
              <a:gd name="T5" fmla="*/ 139 h 166"/>
              <a:gd name="T6" fmla="*/ 72 w 160"/>
              <a:gd name="T7" fmla="*/ 143 h 166"/>
              <a:gd name="T8" fmla="*/ 116 w 160"/>
              <a:gd name="T9" fmla="*/ 134 h 166"/>
              <a:gd name="T10" fmla="*/ 121 w 160"/>
              <a:gd name="T11" fmla="*/ 91 h 166"/>
              <a:gd name="T12" fmla="*/ 153 w 160"/>
              <a:gd name="T13" fmla="*/ 90 h 166"/>
              <a:gd name="T14" fmla="*/ 138 w 160"/>
              <a:gd name="T15" fmla="*/ 26 h 166"/>
              <a:gd name="T16" fmla="*/ 43 w 160"/>
              <a:gd name="T17" fmla="*/ 34 h 166"/>
              <a:gd name="T18" fmla="*/ 25 w 160"/>
              <a:gd name="T19" fmla="*/ 98 h 166"/>
              <a:gd name="T20" fmla="*/ 25 w 160"/>
              <a:gd name="T21" fmla="*/ 122 h 166"/>
              <a:gd name="T22" fmla="*/ 0 w 160"/>
              <a:gd name="T23" fmla="*/ 145 h 166"/>
              <a:gd name="T24" fmla="*/ 137 w 160"/>
              <a:gd name="T25" fmla="*/ 92 h 166"/>
              <a:gd name="T26" fmla="*/ 160 w 160"/>
              <a:gd name="T27" fmla="*/ 115 h 166"/>
              <a:gd name="T28" fmla="*/ 137 w 160"/>
              <a:gd name="T29" fmla="*/ 138 h 166"/>
              <a:gd name="T30" fmla="*/ 114 w 160"/>
              <a:gd name="T31" fmla="*/ 115 h 166"/>
              <a:gd name="T32" fmla="*/ 137 w 160"/>
              <a:gd name="T33" fmla="*/ 92 h 166"/>
              <a:gd name="T34" fmla="*/ 137 w 160"/>
              <a:gd name="T35" fmla="*/ 100 h 166"/>
              <a:gd name="T36" fmla="*/ 152 w 160"/>
              <a:gd name="T37" fmla="*/ 115 h 166"/>
              <a:gd name="T38" fmla="*/ 137 w 160"/>
              <a:gd name="T39" fmla="*/ 130 h 166"/>
              <a:gd name="T40" fmla="*/ 122 w 160"/>
              <a:gd name="T41" fmla="*/ 115 h 166"/>
              <a:gd name="T42" fmla="*/ 137 w 160"/>
              <a:gd name="T43" fmla="*/ 100 h 166"/>
              <a:gd name="T44" fmla="*/ 33 w 160"/>
              <a:gd name="T45" fmla="*/ 77 h 166"/>
              <a:gd name="T46" fmla="*/ 33 w 160"/>
              <a:gd name="T47" fmla="*/ 77 h 166"/>
              <a:gd name="T48" fmla="*/ 89 w 160"/>
              <a:gd name="T49" fmla="*/ 134 h 166"/>
              <a:gd name="T50" fmla="*/ 62 w 160"/>
              <a:gd name="T51" fmla="*/ 129 h 166"/>
              <a:gd name="T52" fmla="*/ 56 w 160"/>
              <a:gd name="T53" fmla="*/ 128 h 166"/>
              <a:gd name="T54" fmla="*/ 67 w 160"/>
              <a:gd name="T55" fmla="*/ 117 h 166"/>
              <a:gd name="T56" fmla="*/ 49 w 160"/>
              <a:gd name="T57" fmla="*/ 99 h 166"/>
              <a:gd name="T58" fmla="*/ 37 w 160"/>
              <a:gd name="T59" fmla="*/ 110 h 166"/>
              <a:gd name="T60" fmla="*/ 36 w 160"/>
              <a:gd name="T61" fmla="*/ 103 h 166"/>
              <a:gd name="T62" fmla="*/ 33 w 160"/>
              <a:gd name="T63" fmla="*/ 77 h 166"/>
              <a:gd name="T64" fmla="*/ 48 w 160"/>
              <a:gd name="T65" fmla="*/ 108 h 166"/>
              <a:gd name="T66" fmla="*/ 57 w 160"/>
              <a:gd name="T67" fmla="*/ 118 h 166"/>
              <a:gd name="T68" fmla="*/ 48 w 160"/>
              <a:gd name="T69" fmla="*/ 119 h 166"/>
              <a:gd name="T70" fmla="*/ 48 w 160"/>
              <a:gd name="T71" fmla="*/ 10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66">
                <a:moveTo>
                  <a:pt x="0" y="145"/>
                </a:moveTo>
                <a:cubicBezTo>
                  <a:pt x="22" y="166"/>
                  <a:pt x="22" y="166"/>
                  <a:pt x="22" y="166"/>
                </a:cubicBezTo>
                <a:cubicBezTo>
                  <a:pt x="47" y="139"/>
                  <a:pt x="47" y="139"/>
                  <a:pt x="47" y="139"/>
                </a:cubicBezTo>
                <a:cubicBezTo>
                  <a:pt x="51" y="136"/>
                  <a:pt x="61" y="139"/>
                  <a:pt x="72" y="143"/>
                </a:cubicBezTo>
                <a:cubicBezTo>
                  <a:pt x="89" y="146"/>
                  <a:pt x="104" y="143"/>
                  <a:pt x="116" y="134"/>
                </a:cubicBezTo>
                <a:cubicBezTo>
                  <a:pt x="106" y="123"/>
                  <a:pt x="106" y="101"/>
                  <a:pt x="121" y="91"/>
                </a:cubicBezTo>
                <a:cubicBezTo>
                  <a:pt x="130" y="84"/>
                  <a:pt x="141" y="84"/>
                  <a:pt x="153" y="90"/>
                </a:cubicBezTo>
                <a:cubicBezTo>
                  <a:pt x="159" y="67"/>
                  <a:pt x="157" y="45"/>
                  <a:pt x="138" y="26"/>
                </a:cubicBezTo>
                <a:cubicBezTo>
                  <a:pt x="106" y="0"/>
                  <a:pt x="74" y="2"/>
                  <a:pt x="43" y="34"/>
                </a:cubicBezTo>
                <a:cubicBezTo>
                  <a:pt x="25" y="54"/>
                  <a:pt x="20" y="75"/>
                  <a:pt x="25" y="98"/>
                </a:cubicBezTo>
                <a:cubicBezTo>
                  <a:pt x="28" y="106"/>
                  <a:pt x="28" y="115"/>
                  <a:pt x="25" y="122"/>
                </a:cubicBezTo>
                <a:cubicBezTo>
                  <a:pt x="0" y="145"/>
                  <a:pt x="0" y="145"/>
                  <a:pt x="0" y="145"/>
                </a:cubicBezTo>
                <a:close/>
                <a:moveTo>
                  <a:pt x="137" y="92"/>
                </a:moveTo>
                <a:cubicBezTo>
                  <a:pt x="150" y="92"/>
                  <a:pt x="160" y="102"/>
                  <a:pt x="160" y="115"/>
                </a:cubicBezTo>
                <a:cubicBezTo>
                  <a:pt x="160" y="128"/>
                  <a:pt x="150" y="138"/>
                  <a:pt x="137" y="138"/>
                </a:cubicBezTo>
                <a:cubicBezTo>
                  <a:pt x="124" y="138"/>
                  <a:pt x="114" y="128"/>
                  <a:pt x="114" y="115"/>
                </a:cubicBezTo>
                <a:cubicBezTo>
                  <a:pt x="114" y="102"/>
                  <a:pt x="124" y="92"/>
                  <a:pt x="137" y="92"/>
                </a:cubicBezTo>
                <a:close/>
                <a:moveTo>
                  <a:pt x="137" y="100"/>
                </a:moveTo>
                <a:cubicBezTo>
                  <a:pt x="145" y="100"/>
                  <a:pt x="152" y="107"/>
                  <a:pt x="152" y="115"/>
                </a:cubicBezTo>
                <a:cubicBezTo>
                  <a:pt x="152" y="123"/>
                  <a:pt x="145" y="130"/>
                  <a:pt x="137" y="130"/>
                </a:cubicBezTo>
                <a:cubicBezTo>
                  <a:pt x="129" y="130"/>
                  <a:pt x="122" y="123"/>
                  <a:pt x="122" y="115"/>
                </a:cubicBezTo>
                <a:cubicBezTo>
                  <a:pt x="122" y="107"/>
                  <a:pt x="129" y="100"/>
                  <a:pt x="137" y="100"/>
                </a:cubicBezTo>
                <a:close/>
                <a:moveTo>
                  <a:pt x="33" y="77"/>
                </a:moveTo>
                <a:cubicBezTo>
                  <a:pt x="33" y="77"/>
                  <a:pt x="33" y="77"/>
                  <a:pt x="33" y="77"/>
                </a:cubicBezTo>
                <a:cubicBezTo>
                  <a:pt x="89" y="134"/>
                  <a:pt x="89" y="134"/>
                  <a:pt x="89" y="134"/>
                </a:cubicBezTo>
                <a:cubicBezTo>
                  <a:pt x="81" y="135"/>
                  <a:pt x="70" y="133"/>
                  <a:pt x="62" y="129"/>
                </a:cubicBezTo>
                <a:cubicBezTo>
                  <a:pt x="60" y="128"/>
                  <a:pt x="58" y="129"/>
                  <a:pt x="56" y="128"/>
                </a:cubicBezTo>
                <a:cubicBezTo>
                  <a:pt x="67" y="117"/>
                  <a:pt x="67" y="117"/>
                  <a:pt x="67" y="117"/>
                </a:cubicBezTo>
                <a:cubicBezTo>
                  <a:pt x="49" y="99"/>
                  <a:pt x="49" y="99"/>
                  <a:pt x="49" y="99"/>
                </a:cubicBezTo>
                <a:cubicBezTo>
                  <a:pt x="37" y="110"/>
                  <a:pt x="37" y="110"/>
                  <a:pt x="37" y="110"/>
                </a:cubicBezTo>
                <a:cubicBezTo>
                  <a:pt x="37" y="107"/>
                  <a:pt x="37" y="105"/>
                  <a:pt x="36" y="103"/>
                </a:cubicBezTo>
                <a:cubicBezTo>
                  <a:pt x="33" y="94"/>
                  <a:pt x="32" y="86"/>
                  <a:pt x="33" y="77"/>
                </a:cubicBezTo>
                <a:close/>
                <a:moveTo>
                  <a:pt x="48" y="108"/>
                </a:moveTo>
                <a:cubicBezTo>
                  <a:pt x="57" y="118"/>
                  <a:pt x="57" y="118"/>
                  <a:pt x="57" y="118"/>
                </a:cubicBezTo>
                <a:cubicBezTo>
                  <a:pt x="55" y="120"/>
                  <a:pt x="52" y="120"/>
                  <a:pt x="48" y="119"/>
                </a:cubicBezTo>
                <a:cubicBezTo>
                  <a:pt x="44" y="115"/>
                  <a:pt x="46" y="110"/>
                  <a:pt x="48" y="10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4" name="Freeform 262"/>
          <p:cNvSpPr/>
          <p:nvPr/>
        </p:nvSpPr>
        <p:spPr bwMode="auto">
          <a:xfrm>
            <a:off x="1023938" y="3730625"/>
            <a:ext cx="58737" cy="68263"/>
          </a:xfrm>
          <a:custGeom>
            <a:avLst/>
            <a:gdLst>
              <a:gd name="T0" fmla="*/ 2 w 38"/>
              <a:gd name="T1" fmla="*/ 0 h 45"/>
              <a:gd name="T2" fmla="*/ 0 w 38"/>
              <a:gd name="T3" fmla="*/ 9 h 45"/>
              <a:gd name="T4" fmla="*/ 5 w 38"/>
              <a:gd name="T5" fmla="*/ 7 h 45"/>
              <a:gd name="T6" fmla="*/ 2 w 38"/>
              <a:gd name="T7" fmla="*/ 18 h 45"/>
              <a:gd name="T8" fmla="*/ 9 w 38"/>
              <a:gd name="T9" fmla="*/ 16 h 45"/>
              <a:gd name="T10" fmla="*/ 7 w 38"/>
              <a:gd name="T11" fmla="*/ 29 h 45"/>
              <a:gd name="T12" fmla="*/ 11 w 38"/>
              <a:gd name="T13" fmla="*/ 27 h 45"/>
              <a:gd name="T14" fmla="*/ 9 w 38"/>
              <a:gd name="T15" fmla="*/ 41 h 45"/>
              <a:gd name="T16" fmla="*/ 23 w 38"/>
              <a:gd name="T17" fmla="*/ 34 h 45"/>
              <a:gd name="T18" fmla="*/ 32 w 38"/>
              <a:gd name="T19" fmla="*/ 45 h 45"/>
              <a:gd name="T20" fmla="*/ 34 w 38"/>
              <a:gd name="T21" fmla="*/ 45 h 45"/>
              <a:gd name="T22" fmla="*/ 25 w 38"/>
              <a:gd name="T23" fmla="*/ 32 h 45"/>
              <a:gd name="T24" fmla="*/ 38 w 38"/>
              <a:gd name="T25" fmla="*/ 23 h 45"/>
              <a:gd name="T26" fmla="*/ 23 w 38"/>
              <a:gd name="T27" fmla="*/ 18 h 45"/>
              <a:gd name="T28" fmla="*/ 29 w 38"/>
              <a:gd name="T29" fmla="*/ 16 h 45"/>
              <a:gd name="T30" fmla="*/ 14 w 38"/>
              <a:gd name="T31" fmla="*/ 11 h 45"/>
              <a:gd name="T32" fmla="*/ 20 w 38"/>
              <a:gd name="T33" fmla="*/ 7 h 45"/>
              <a:gd name="T34" fmla="*/ 7 w 38"/>
              <a:gd name="T35" fmla="*/ 4 h 45"/>
              <a:gd name="T36" fmla="*/ 11 w 38"/>
              <a:gd name="T37" fmla="*/ 2 h 45"/>
              <a:gd name="T38" fmla="*/ 2 w 38"/>
              <a:gd name="T3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5" name="Freeform 263"/>
          <p:cNvSpPr/>
          <p:nvPr/>
        </p:nvSpPr>
        <p:spPr bwMode="auto">
          <a:xfrm>
            <a:off x="1023938" y="3730625"/>
            <a:ext cx="58737" cy="68263"/>
          </a:xfrm>
          <a:custGeom>
            <a:avLst/>
            <a:gdLst>
              <a:gd name="T0" fmla="*/ 2 w 38"/>
              <a:gd name="T1" fmla="*/ 0 h 45"/>
              <a:gd name="T2" fmla="*/ 0 w 38"/>
              <a:gd name="T3" fmla="*/ 9 h 45"/>
              <a:gd name="T4" fmla="*/ 5 w 38"/>
              <a:gd name="T5" fmla="*/ 7 h 45"/>
              <a:gd name="T6" fmla="*/ 2 w 38"/>
              <a:gd name="T7" fmla="*/ 18 h 45"/>
              <a:gd name="T8" fmla="*/ 9 w 38"/>
              <a:gd name="T9" fmla="*/ 16 h 45"/>
              <a:gd name="T10" fmla="*/ 7 w 38"/>
              <a:gd name="T11" fmla="*/ 29 h 45"/>
              <a:gd name="T12" fmla="*/ 11 w 38"/>
              <a:gd name="T13" fmla="*/ 27 h 45"/>
              <a:gd name="T14" fmla="*/ 9 w 38"/>
              <a:gd name="T15" fmla="*/ 41 h 45"/>
              <a:gd name="T16" fmla="*/ 23 w 38"/>
              <a:gd name="T17" fmla="*/ 34 h 45"/>
              <a:gd name="T18" fmla="*/ 32 w 38"/>
              <a:gd name="T19" fmla="*/ 45 h 45"/>
              <a:gd name="T20" fmla="*/ 34 w 38"/>
              <a:gd name="T21" fmla="*/ 45 h 45"/>
              <a:gd name="T22" fmla="*/ 25 w 38"/>
              <a:gd name="T23" fmla="*/ 32 h 45"/>
              <a:gd name="T24" fmla="*/ 38 w 38"/>
              <a:gd name="T25" fmla="*/ 23 h 45"/>
              <a:gd name="T26" fmla="*/ 23 w 38"/>
              <a:gd name="T27" fmla="*/ 18 h 45"/>
              <a:gd name="T28" fmla="*/ 29 w 38"/>
              <a:gd name="T29" fmla="*/ 16 h 45"/>
              <a:gd name="T30" fmla="*/ 14 w 38"/>
              <a:gd name="T31" fmla="*/ 11 h 45"/>
              <a:gd name="T32" fmla="*/ 20 w 38"/>
              <a:gd name="T33" fmla="*/ 7 h 45"/>
              <a:gd name="T34" fmla="*/ 7 w 38"/>
              <a:gd name="T35" fmla="*/ 4 h 45"/>
              <a:gd name="T36" fmla="*/ 11 w 38"/>
              <a:gd name="T37" fmla="*/ 2 h 45"/>
              <a:gd name="T38" fmla="*/ 2 w 38"/>
              <a:gd name="T3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6" name="Freeform 264"/>
          <p:cNvSpPr>
            <a:spLocks noEditPoints="1"/>
          </p:cNvSpPr>
          <p:nvPr/>
        </p:nvSpPr>
        <p:spPr bwMode="auto">
          <a:xfrm>
            <a:off x="900113" y="3670300"/>
            <a:ext cx="388937" cy="361950"/>
          </a:xfrm>
          <a:custGeom>
            <a:avLst/>
            <a:gdLst>
              <a:gd name="T0" fmla="*/ 167 w 253"/>
              <a:gd name="T1" fmla="*/ 75 h 238"/>
              <a:gd name="T2" fmla="*/ 86 w 253"/>
              <a:gd name="T3" fmla="*/ 164 h 238"/>
              <a:gd name="T4" fmla="*/ 104 w 253"/>
              <a:gd name="T5" fmla="*/ 125 h 238"/>
              <a:gd name="T6" fmla="*/ 45 w 253"/>
              <a:gd name="T7" fmla="*/ 143 h 238"/>
              <a:gd name="T8" fmla="*/ 113 w 253"/>
              <a:gd name="T9" fmla="*/ 107 h 238"/>
              <a:gd name="T10" fmla="*/ 113 w 253"/>
              <a:gd name="T11" fmla="*/ 125 h 238"/>
              <a:gd name="T12" fmla="*/ 149 w 253"/>
              <a:gd name="T13" fmla="*/ 73 h 238"/>
              <a:gd name="T14" fmla="*/ 86 w 253"/>
              <a:gd name="T15" fmla="*/ 84 h 238"/>
              <a:gd name="T16" fmla="*/ 0 w 253"/>
              <a:gd name="T17" fmla="*/ 84 h 238"/>
              <a:gd name="T18" fmla="*/ 0 w 253"/>
              <a:gd name="T19" fmla="*/ 238 h 238"/>
              <a:gd name="T20" fmla="*/ 253 w 253"/>
              <a:gd name="T21" fmla="*/ 238 h 238"/>
              <a:gd name="T22" fmla="*/ 253 w 253"/>
              <a:gd name="T23" fmla="*/ 87 h 238"/>
              <a:gd name="T24" fmla="*/ 167 w 253"/>
              <a:gd name="T25" fmla="*/ 75 h 238"/>
              <a:gd name="T26" fmla="*/ 160 w 253"/>
              <a:gd name="T27" fmla="*/ 150 h 238"/>
              <a:gd name="T28" fmla="*/ 144 w 253"/>
              <a:gd name="T29" fmla="*/ 170 h 238"/>
              <a:gd name="T30" fmla="*/ 119 w 253"/>
              <a:gd name="T31" fmla="*/ 132 h 238"/>
              <a:gd name="T32" fmla="*/ 126 w 253"/>
              <a:gd name="T33" fmla="*/ 132 h 238"/>
              <a:gd name="T34" fmla="*/ 144 w 253"/>
              <a:gd name="T35" fmla="*/ 148 h 238"/>
              <a:gd name="T36" fmla="*/ 167 w 253"/>
              <a:gd name="T37" fmla="*/ 130 h 238"/>
              <a:gd name="T38" fmla="*/ 183 w 253"/>
              <a:gd name="T39" fmla="*/ 218 h 238"/>
              <a:gd name="T40" fmla="*/ 160 w 253"/>
              <a:gd name="T41" fmla="*/ 150 h 238"/>
              <a:gd name="T42" fmla="*/ 147 w 253"/>
              <a:gd name="T43" fmla="*/ 57 h 238"/>
              <a:gd name="T44" fmla="*/ 126 w 253"/>
              <a:gd name="T45" fmla="*/ 41 h 238"/>
              <a:gd name="T46" fmla="*/ 135 w 253"/>
              <a:gd name="T47" fmla="*/ 39 h 238"/>
              <a:gd name="T48" fmla="*/ 117 w 253"/>
              <a:gd name="T49" fmla="*/ 25 h 238"/>
              <a:gd name="T50" fmla="*/ 126 w 253"/>
              <a:gd name="T51" fmla="*/ 23 h 238"/>
              <a:gd name="T52" fmla="*/ 110 w 253"/>
              <a:gd name="T53" fmla="*/ 12 h 238"/>
              <a:gd name="T54" fmla="*/ 115 w 253"/>
              <a:gd name="T55" fmla="*/ 9 h 238"/>
              <a:gd name="T56" fmla="*/ 104 w 253"/>
              <a:gd name="T57" fmla="*/ 0 h 238"/>
              <a:gd name="T58" fmla="*/ 99 w 253"/>
              <a:gd name="T59" fmla="*/ 14 h 238"/>
              <a:gd name="T60" fmla="*/ 104 w 253"/>
              <a:gd name="T61" fmla="*/ 14 h 238"/>
              <a:gd name="T62" fmla="*/ 97 w 253"/>
              <a:gd name="T63" fmla="*/ 30 h 238"/>
              <a:gd name="T64" fmla="*/ 106 w 253"/>
              <a:gd name="T65" fmla="*/ 28 h 238"/>
              <a:gd name="T66" fmla="*/ 95 w 253"/>
              <a:gd name="T67" fmla="*/ 48 h 238"/>
              <a:gd name="T68" fmla="*/ 104 w 253"/>
              <a:gd name="T69" fmla="*/ 46 h 238"/>
              <a:gd name="T70" fmla="*/ 92 w 253"/>
              <a:gd name="T71" fmla="*/ 68 h 238"/>
              <a:gd name="T72" fmla="*/ 117 w 253"/>
              <a:gd name="T73" fmla="*/ 64 h 238"/>
              <a:gd name="T74" fmla="*/ 122 w 253"/>
              <a:gd name="T75" fmla="*/ 87 h 238"/>
              <a:gd name="T76" fmla="*/ 126 w 253"/>
              <a:gd name="T77" fmla="*/ 84 h 238"/>
              <a:gd name="T78" fmla="*/ 122 w 253"/>
              <a:gd name="T79" fmla="*/ 62 h 238"/>
              <a:gd name="T80" fmla="*/ 147 w 253"/>
              <a:gd name="T81" fmla="*/ 5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3" h="238">
                <a:moveTo>
                  <a:pt x="167" y="75"/>
                </a:moveTo>
                <a:lnTo>
                  <a:pt x="86" y="164"/>
                </a:lnTo>
                <a:lnTo>
                  <a:pt x="104" y="125"/>
                </a:lnTo>
                <a:lnTo>
                  <a:pt x="45" y="143"/>
                </a:lnTo>
                <a:lnTo>
                  <a:pt x="113" y="107"/>
                </a:lnTo>
                <a:lnTo>
                  <a:pt x="113" y="125"/>
                </a:lnTo>
                <a:lnTo>
                  <a:pt x="149" y="73"/>
                </a:lnTo>
                <a:lnTo>
                  <a:pt x="86" y="84"/>
                </a:lnTo>
                <a:lnTo>
                  <a:pt x="0" y="84"/>
                </a:lnTo>
                <a:lnTo>
                  <a:pt x="0" y="238"/>
                </a:lnTo>
                <a:lnTo>
                  <a:pt x="253" y="238"/>
                </a:lnTo>
                <a:lnTo>
                  <a:pt x="253" y="87"/>
                </a:lnTo>
                <a:lnTo>
                  <a:pt x="167" y="75"/>
                </a:lnTo>
                <a:close/>
                <a:moveTo>
                  <a:pt x="160" y="150"/>
                </a:moveTo>
                <a:lnTo>
                  <a:pt x="144" y="170"/>
                </a:lnTo>
                <a:lnTo>
                  <a:pt x="119" y="132"/>
                </a:lnTo>
                <a:lnTo>
                  <a:pt x="126" y="132"/>
                </a:lnTo>
                <a:lnTo>
                  <a:pt x="144" y="148"/>
                </a:lnTo>
                <a:lnTo>
                  <a:pt x="167" y="130"/>
                </a:lnTo>
                <a:lnTo>
                  <a:pt x="183" y="218"/>
                </a:lnTo>
                <a:lnTo>
                  <a:pt x="160" y="150"/>
                </a:lnTo>
                <a:close/>
                <a:moveTo>
                  <a:pt x="147" y="57"/>
                </a:moveTo>
                <a:lnTo>
                  <a:pt x="126" y="41"/>
                </a:lnTo>
                <a:lnTo>
                  <a:pt x="135" y="39"/>
                </a:lnTo>
                <a:lnTo>
                  <a:pt x="117" y="25"/>
                </a:lnTo>
                <a:lnTo>
                  <a:pt x="126" y="23"/>
                </a:lnTo>
                <a:lnTo>
                  <a:pt x="110" y="12"/>
                </a:lnTo>
                <a:lnTo>
                  <a:pt x="115" y="9"/>
                </a:lnTo>
                <a:lnTo>
                  <a:pt x="104" y="0"/>
                </a:lnTo>
                <a:lnTo>
                  <a:pt x="99" y="14"/>
                </a:lnTo>
                <a:lnTo>
                  <a:pt x="104" y="14"/>
                </a:lnTo>
                <a:lnTo>
                  <a:pt x="97" y="30"/>
                </a:lnTo>
                <a:lnTo>
                  <a:pt x="106" y="28"/>
                </a:lnTo>
                <a:lnTo>
                  <a:pt x="95" y="48"/>
                </a:lnTo>
                <a:lnTo>
                  <a:pt x="104" y="46"/>
                </a:lnTo>
                <a:lnTo>
                  <a:pt x="92" y="68"/>
                </a:lnTo>
                <a:lnTo>
                  <a:pt x="117" y="64"/>
                </a:lnTo>
                <a:lnTo>
                  <a:pt x="122" y="87"/>
                </a:lnTo>
                <a:lnTo>
                  <a:pt x="126" y="84"/>
                </a:lnTo>
                <a:lnTo>
                  <a:pt x="122" y="62"/>
                </a:lnTo>
                <a:lnTo>
                  <a:pt x="147" y="5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7" name="Freeform 265"/>
          <p:cNvSpPr/>
          <p:nvPr/>
        </p:nvSpPr>
        <p:spPr bwMode="auto">
          <a:xfrm>
            <a:off x="1516063" y="3751263"/>
            <a:ext cx="531812" cy="331787"/>
          </a:xfrm>
          <a:custGeom>
            <a:avLst/>
            <a:gdLst>
              <a:gd name="T0" fmla="*/ 16 w 153"/>
              <a:gd name="T1" fmla="*/ 83 h 97"/>
              <a:gd name="T2" fmla="*/ 83 w 153"/>
              <a:gd name="T3" fmla="*/ 78 h 97"/>
              <a:gd name="T4" fmla="*/ 153 w 153"/>
              <a:gd name="T5" fmla="*/ 78 h 97"/>
              <a:gd name="T6" fmla="*/ 153 w 153"/>
              <a:gd name="T7" fmla="*/ 25 h 97"/>
              <a:gd name="T8" fmla="*/ 123 w 153"/>
              <a:gd name="T9" fmla="*/ 47 h 97"/>
              <a:gd name="T10" fmla="*/ 113 w 153"/>
              <a:gd name="T11" fmla="*/ 33 h 97"/>
              <a:gd name="T12" fmla="*/ 126 w 153"/>
              <a:gd name="T13" fmla="*/ 28 h 97"/>
              <a:gd name="T14" fmla="*/ 101 w 153"/>
              <a:gd name="T15" fmla="*/ 30 h 97"/>
              <a:gd name="T16" fmla="*/ 85 w 153"/>
              <a:gd name="T17" fmla="*/ 44 h 97"/>
              <a:gd name="T18" fmla="*/ 63 w 153"/>
              <a:gd name="T19" fmla="*/ 23 h 97"/>
              <a:gd name="T20" fmla="*/ 78 w 153"/>
              <a:gd name="T21" fmla="*/ 17 h 97"/>
              <a:gd name="T22" fmla="*/ 82 w 153"/>
              <a:gd name="T23" fmla="*/ 22 h 97"/>
              <a:gd name="T24" fmla="*/ 51 w 153"/>
              <a:gd name="T25" fmla="*/ 4 h 97"/>
              <a:gd name="T26" fmla="*/ 16 w 153"/>
              <a:gd name="T27" fmla="*/ 8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97">
                <a:moveTo>
                  <a:pt x="16" y="83"/>
                </a:moveTo>
                <a:cubicBezTo>
                  <a:pt x="16" y="83"/>
                  <a:pt x="51" y="63"/>
                  <a:pt x="83" y="78"/>
                </a:cubicBezTo>
                <a:cubicBezTo>
                  <a:pt x="83" y="78"/>
                  <a:pt x="131" y="97"/>
                  <a:pt x="153" y="78"/>
                </a:cubicBezTo>
                <a:cubicBezTo>
                  <a:pt x="153" y="25"/>
                  <a:pt x="153" y="25"/>
                  <a:pt x="153" y="25"/>
                </a:cubicBezTo>
                <a:cubicBezTo>
                  <a:pt x="153" y="25"/>
                  <a:pt x="144" y="49"/>
                  <a:pt x="123" y="47"/>
                </a:cubicBezTo>
                <a:cubicBezTo>
                  <a:pt x="123" y="47"/>
                  <a:pt x="110" y="46"/>
                  <a:pt x="113" y="33"/>
                </a:cubicBezTo>
                <a:cubicBezTo>
                  <a:pt x="113" y="33"/>
                  <a:pt x="117" y="24"/>
                  <a:pt x="126" y="28"/>
                </a:cubicBezTo>
                <a:cubicBezTo>
                  <a:pt x="126" y="23"/>
                  <a:pt x="111" y="15"/>
                  <a:pt x="101" y="30"/>
                </a:cubicBezTo>
                <a:cubicBezTo>
                  <a:pt x="101" y="30"/>
                  <a:pt x="95" y="44"/>
                  <a:pt x="85" y="44"/>
                </a:cubicBezTo>
                <a:cubicBezTo>
                  <a:pt x="74" y="46"/>
                  <a:pt x="59" y="34"/>
                  <a:pt x="63" y="23"/>
                </a:cubicBezTo>
                <a:cubicBezTo>
                  <a:pt x="63" y="23"/>
                  <a:pt x="66" y="13"/>
                  <a:pt x="78" y="17"/>
                </a:cubicBezTo>
                <a:cubicBezTo>
                  <a:pt x="78" y="17"/>
                  <a:pt x="81" y="19"/>
                  <a:pt x="82" y="22"/>
                </a:cubicBezTo>
                <a:cubicBezTo>
                  <a:pt x="83" y="22"/>
                  <a:pt x="81" y="0"/>
                  <a:pt x="51" y="4"/>
                </a:cubicBezTo>
                <a:cubicBezTo>
                  <a:pt x="20" y="8"/>
                  <a:pt x="0" y="47"/>
                  <a:pt x="16" y="8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8" name="Freeform 266"/>
          <p:cNvSpPr/>
          <p:nvPr/>
        </p:nvSpPr>
        <p:spPr bwMode="auto">
          <a:xfrm>
            <a:off x="2359025" y="3754438"/>
            <a:ext cx="212725" cy="236537"/>
          </a:xfrm>
          <a:custGeom>
            <a:avLst/>
            <a:gdLst>
              <a:gd name="T0" fmla="*/ 51 w 61"/>
              <a:gd name="T1" fmla="*/ 52 h 69"/>
              <a:gd name="T2" fmla="*/ 61 w 61"/>
              <a:gd name="T3" fmla="*/ 56 h 69"/>
              <a:gd name="T4" fmla="*/ 61 w 61"/>
              <a:gd name="T5" fmla="*/ 23 h 69"/>
              <a:gd name="T6" fmla="*/ 29 w 61"/>
              <a:gd name="T7" fmla="*/ 0 h 69"/>
              <a:gd name="T8" fmla="*/ 0 w 61"/>
              <a:gd name="T9" fmla="*/ 23 h 69"/>
              <a:gd name="T10" fmla="*/ 0 w 61"/>
              <a:gd name="T11" fmla="*/ 56 h 69"/>
              <a:gd name="T12" fmla="*/ 14 w 61"/>
              <a:gd name="T13" fmla="*/ 52 h 69"/>
              <a:gd name="T14" fmla="*/ 51 w 61"/>
              <a:gd name="T15" fmla="*/ 52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9">
                <a:moveTo>
                  <a:pt x="51" y="52"/>
                </a:moveTo>
                <a:cubicBezTo>
                  <a:pt x="51" y="52"/>
                  <a:pt x="54" y="55"/>
                  <a:pt x="61" y="56"/>
                </a:cubicBezTo>
                <a:cubicBezTo>
                  <a:pt x="61" y="23"/>
                  <a:pt x="61" y="23"/>
                  <a:pt x="61" y="23"/>
                </a:cubicBezTo>
                <a:cubicBezTo>
                  <a:pt x="29" y="0"/>
                  <a:pt x="29" y="0"/>
                  <a:pt x="29" y="0"/>
                </a:cubicBezTo>
                <a:cubicBezTo>
                  <a:pt x="0" y="23"/>
                  <a:pt x="0" y="23"/>
                  <a:pt x="0" y="23"/>
                </a:cubicBezTo>
                <a:cubicBezTo>
                  <a:pt x="0" y="56"/>
                  <a:pt x="0" y="56"/>
                  <a:pt x="0" y="56"/>
                </a:cubicBezTo>
                <a:cubicBezTo>
                  <a:pt x="3" y="56"/>
                  <a:pt x="8" y="55"/>
                  <a:pt x="14" y="52"/>
                </a:cubicBezTo>
                <a:cubicBezTo>
                  <a:pt x="14" y="52"/>
                  <a:pt x="34" y="69"/>
                  <a:pt x="51"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69" name="Freeform 267"/>
          <p:cNvSpPr/>
          <p:nvPr/>
        </p:nvSpPr>
        <p:spPr bwMode="auto">
          <a:xfrm>
            <a:off x="2320925" y="3640138"/>
            <a:ext cx="430213" cy="306387"/>
          </a:xfrm>
          <a:custGeom>
            <a:avLst/>
            <a:gdLst>
              <a:gd name="T0" fmla="*/ 121 w 124"/>
              <a:gd name="T1" fmla="*/ 26 h 89"/>
              <a:gd name="T2" fmla="*/ 112 w 124"/>
              <a:gd name="T3" fmla="*/ 11 h 89"/>
              <a:gd name="T4" fmla="*/ 107 w 124"/>
              <a:gd name="T5" fmla="*/ 11 h 89"/>
              <a:gd name="T6" fmla="*/ 95 w 124"/>
              <a:gd name="T7" fmla="*/ 2 h 89"/>
              <a:gd name="T8" fmla="*/ 77 w 124"/>
              <a:gd name="T9" fmla="*/ 12 h 89"/>
              <a:gd name="T10" fmla="*/ 72 w 124"/>
              <a:gd name="T11" fmla="*/ 21 h 89"/>
              <a:gd name="T12" fmla="*/ 61 w 124"/>
              <a:gd name="T13" fmla="*/ 21 h 89"/>
              <a:gd name="T14" fmla="*/ 61 w 124"/>
              <a:gd name="T15" fmla="*/ 36 h 89"/>
              <a:gd name="T16" fmla="*/ 39 w 124"/>
              <a:gd name="T17" fmla="*/ 20 h 89"/>
              <a:gd name="T18" fmla="*/ 0 w 124"/>
              <a:gd name="T19" fmla="*/ 51 h 89"/>
              <a:gd name="T20" fmla="*/ 0 w 124"/>
              <a:gd name="T21" fmla="*/ 60 h 89"/>
              <a:gd name="T22" fmla="*/ 39 w 124"/>
              <a:gd name="T23" fmla="*/ 28 h 89"/>
              <a:gd name="T24" fmla="*/ 83 w 124"/>
              <a:gd name="T25" fmla="*/ 60 h 89"/>
              <a:gd name="T26" fmla="*/ 83 w 124"/>
              <a:gd name="T27" fmla="*/ 51 h 89"/>
              <a:gd name="T28" fmla="*/ 83 w 124"/>
              <a:gd name="T29" fmla="*/ 51 h 89"/>
              <a:gd name="T30" fmla="*/ 93 w 124"/>
              <a:gd name="T31" fmla="*/ 50 h 89"/>
              <a:gd name="T32" fmla="*/ 93 w 124"/>
              <a:gd name="T33" fmla="*/ 88 h 89"/>
              <a:gd name="T34" fmla="*/ 101 w 124"/>
              <a:gd name="T35" fmla="*/ 89 h 89"/>
              <a:gd name="T36" fmla="*/ 101 w 124"/>
              <a:gd name="T37" fmla="*/ 50 h 89"/>
              <a:gd name="T38" fmla="*/ 105 w 124"/>
              <a:gd name="T39" fmla="*/ 51 h 89"/>
              <a:gd name="T40" fmla="*/ 123 w 124"/>
              <a:gd name="T41" fmla="*/ 37 h 89"/>
              <a:gd name="T42" fmla="*/ 121 w 124"/>
              <a:gd name="T43" fmla="*/ 2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89">
                <a:moveTo>
                  <a:pt x="121" y="26"/>
                </a:moveTo>
                <a:cubicBezTo>
                  <a:pt x="122" y="20"/>
                  <a:pt x="118" y="13"/>
                  <a:pt x="112" y="11"/>
                </a:cubicBezTo>
                <a:cubicBezTo>
                  <a:pt x="110" y="11"/>
                  <a:pt x="109" y="11"/>
                  <a:pt x="107" y="11"/>
                </a:cubicBezTo>
                <a:cubicBezTo>
                  <a:pt x="105" y="6"/>
                  <a:pt x="101" y="2"/>
                  <a:pt x="95" y="2"/>
                </a:cubicBezTo>
                <a:cubicBezTo>
                  <a:pt x="87" y="0"/>
                  <a:pt x="80" y="5"/>
                  <a:pt x="77" y="12"/>
                </a:cubicBezTo>
                <a:cubicBezTo>
                  <a:pt x="74" y="14"/>
                  <a:pt x="72" y="17"/>
                  <a:pt x="72" y="21"/>
                </a:cubicBezTo>
                <a:cubicBezTo>
                  <a:pt x="61" y="21"/>
                  <a:pt x="61" y="21"/>
                  <a:pt x="61" y="21"/>
                </a:cubicBezTo>
                <a:cubicBezTo>
                  <a:pt x="61" y="36"/>
                  <a:pt x="61" y="36"/>
                  <a:pt x="61" y="36"/>
                </a:cubicBezTo>
                <a:cubicBezTo>
                  <a:pt x="39" y="20"/>
                  <a:pt x="39" y="20"/>
                  <a:pt x="39" y="20"/>
                </a:cubicBezTo>
                <a:cubicBezTo>
                  <a:pt x="0" y="51"/>
                  <a:pt x="0" y="51"/>
                  <a:pt x="0" y="51"/>
                </a:cubicBezTo>
                <a:cubicBezTo>
                  <a:pt x="0" y="60"/>
                  <a:pt x="0" y="60"/>
                  <a:pt x="0" y="60"/>
                </a:cubicBezTo>
                <a:cubicBezTo>
                  <a:pt x="39" y="28"/>
                  <a:pt x="39" y="28"/>
                  <a:pt x="39" y="28"/>
                </a:cubicBezTo>
                <a:cubicBezTo>
                  <a:pt x="83" y="60"/>
                  <a:pt x="83" y="60"/>
                  <a:pt x="83" y="60"/>
                </a:cubicBezTo>
                <a:cubicBezTo>
                  <a:pt x="83" y="51"/>
                  <a:pt x="83" y="51"/>
                  <a:pt x="83" y="51"/>
                </a:cubicBezTo>
                <a:cubicBezTo>
                  <a:pt x="83" y="51"/>
                  <a:pt x="83" y="51"/>
                  <a:pt x="83" y="51"/>
                </a:cubicBezTo>
                <a:cubicBezTo>
                  <a:pt x="87" y="52"/>
                  <a:pt x="90" y="51"/>
                  <a:pt x="93" y="50"/>
                </a:cubicBezTo>
                <a:cubicBezTo>
                  <a:pt x="93" y="88"/>
                  <a:pt x="93" y="88"/>
                  <a:pt x="93" y="88"/>
                </a:cubicBezTo>
                <a:cubicBezTo>
                  <a:pt x="97" y="88"/>
                  <a:pt x="97" y="89"/>
                  <a:pt x="101" y="89"/>
                </a:cubicBezTo>
                <a:cubicBezTo>
                  <a:pt x="101" y="50"/>
                  <a:pt x="101" y="50"/>
                  <a:pt x="101" y="50"/>
                </a:cubicBezTo>
                <a:cubicBezTo>
                  <a:pt x="102" y="50"/>
                  <a:pt x="103" y="51"/>
                  <a:pt x="105" y="51"/>
                </a:cubicBezTo>
                <a:cubicBezTo>
                  <a:pt x="114" y="52"/>
                  <a:pt x="122" y="46"/>
                  <a:pt x="123" y="37"/>
                </a:cubicBezTo>
                <a:cubicBezTo>
                  <a:pt x="124" y="33"/>
                  <a:pt x="123" y="29"/>
                  <a:pt x="121" y="2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0" name="Freeform 268"/>
          <p:cNvSpPr/>
          <p:nvPr/>
        </p:nvSpPr>
        <p:spPr bwMode="auto">
          <a:xfrm>
            <a:off x="2320925" y="3960813"/>
            <a:ext cx="400050" cy="87312"/>
          </a:xfrm>
          <a:custGeom>
            <a:avLst/>
            <a:gdLst>
              <a:gd name="T0" fmla="*/ 101 w 115"/>
              <a:gd name="T1" fmla="*/ 3 h 25"/>
              <a:gd name="T2" fmla="*/ 93 w 115"/>
              <a:gd name="T3" fmla="*/ 2 h 25"/>
              <a:gd name="T4" fmla="*/ 86 w 115"/>
              <a:gd name="T5" fmla="*/ 0 h 25"/>
              <a:gd name="T6" fmla="*/ 72 w 115"/>
              <a:gd name="T7" fmla="*/ 3 h 25"/>
              <a:gd name="T8" fmla="*/ 62 w 115"/>
              <a:gd name="T9" fmla="*/ 0 h 25"/>
              <a:gd name="T10" fmla="*/ 26 w 115"/>
              <a:gd name="T11" fmla="*/ 0 h 25"/>
              <a:gd name="T12" fmla="*/ 11 w 115"/>
              <a:gd name="T13" fmla="*/ 3 h 25"/>
              <a:gd name="T14" fmla="*/ 0 w 115"/>
              <a:gd name="T15" fmla="*/ 0 h 25"/>
              <a:gd name="T16" fmla="*/ 0 w 115"/>
              <a:gd name="T17" fmla="*/ 14 h 25"/>
              <a:gd name="T18" fmla="*/ 0 w 115"/>
              <a:gd name="T19" fmla="*/ 25 h 25"/>
              <a:gd name="T20" fmla="*/ 115 w 115"/>
              <a:gd name="T21" fmla="*/ 25 h 25"/>
              <a:gd name="T22" fmla="*/ 115 w 115"/>
              <a:gd name="T23" fmla="*/ 14 h 25"/>
              <a:gd name="T24" fmla="*/ 115 w 115"/>
              <a:gd name="T25" fmla="*/ 0 h 25"/>
              <a:gd name="T26" fmla="*/ 101 w 115"/>
              <a:gd name="T27"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5">
                <a:moveTo>
                  <a:pt x="101" y="3"/>
                </a:moveTo>
                <a:cubicBezTo>
                  <a:pt x="97" y="3"/>
                  <a:pt x="97" y="2"/>
                  <a:pt x="93" y="2"/>
                </a:cubicBezTo>
                <a:cubicBezTo>
                  <a:pt x="90" y="1"/>
                  <a:pt x="86" y="0"/>
                  <a:pt x="86" y="0"/>
                </a:cubicBezTo>
                <a:cubicBezTo>
                  <a:pt x="81" y="4"/>
                  <a:pt x="75" y="5"/>
                  <a:pt x="72" y="3"/>
                </a:cubicBezTo>
                <a:cubicBezTo>
                  <a:pt x="65" y="2"/>
                  <a:pt x="62" y="0"/>
                  <a:pt x="62" y="0"/>
                </a:cubicBezTo>
                <a:cubicBezTo>
                  <a:pt x="46" y="16"/>
                  <a:pt x="26" y="0"/>
                  <a:pt x="26" y="0"/>
                </a:cubicBezTo>
                <a:cubicBezTo>
                  <a:pt x="20" y="2"/>
                  <a:pt x="14" y="3"/>
                  <a:pt x="11" y="3"/>
                </a:cubicBezTo>
                <a:cubicBezTo>
                  <a:pt x="4" y="2"/>
                  <a:pt x="0" y="0"/>
                  <a:pt x="0" y="0"/>
                </a:cubicBezTo>
                <a:cubicBezTo>
                  <a:pt x="0" y="14"/>
                  <a:pt x="0" y="14"/>
                  <a:pt x="0" y="14"/>
                </a:cubicBezTo>
                <a:cubicBezTo>
                  <a:pt x="0" y="25"/>
                  <a:pt x="0" y="25"/>
                  <a:pt x="0" y="25"/>
                </a:cubicBezTo>
                <a:cubicBezTo>
                  <a:pt x="115" y="25"/>
                  <a:pt x="115" y="25"/>
                  <a:pt x="115" y="25"/>
                </a:cubicBezTo>
                <a:cubicBezTo>
                  <a:pt x="115" y="14"/>
                  <a:pt x="115" y="14"/>
                  <a:pt x="115" y="14"/>
                </a:cubicBezTo>
                <a:cubicBezTo>
                  <a:pt x="115" y="0"/>
                  <a:pt x="115" y="0"/>
                  <a:pt x="115" y="0"/>
                </a:cubicBezTo>
                <a:cubicBezTo>
                  <a:pt x="112" y="4"/>
                  <a:pt x="104" y="4"/>
                  <a:pt x="101" y="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1" name="Freeform 269"/>
          <p:cNvSpPr>
            <a:spLocks noEditPoints="1"/>
          </p:cNvSpPr>
          <p:nvPr/>
        </p:nvSpPr>
        <p:spPr bwMode="auto">
          <a:xfrm>
            <a:off x="2990850" y="3698875"/>
            <a:ext cx="385763" cy="371475"/>
          </a:xfrm>
          <a:custGeom>
            <a:avLst/>
            <a:gdLst>
              <a:gd name="T0" fmla="*/ 111 w 111"/>
              <a:gd name="T1" fmla="*/ 11 h 108"/>
              <a:gd name="T2" fmla="*/ 111 w 111"/>
              <a:gd name="T3" fmla="*/ 11 h 108"/>
              <a:gd name="T4" fmla="*/ 60 w 111"/>
              <a:gd name="T5" fmla="*/ 0 h 108"/>
              <a:gd name="T6" fmla="*/ 8 w 111"/>
              <a:gd name="T7" fmla="*/ 11 h 108"/>
              <a:gd name="T8" fmla="*/ 8 w 111"/>
              <a:gd name="T9" fmla="*/ 11 h 108"/>
              <a:gd name="T10" fmla="*/ 50 w 111"/>
              <a:gd name="T11" fmla="*/ 64 h 108"/>
              <a:gd name="T12" fmla="*/ 43 w 111"/>
              <a:gd name="T13" fmla="*/ 108 h 108"/>
              <a:gd name="T14" fmla="*/ 96 w 111"/>
              <a:gd name="T15" fmla="*/ 69 h 108"/>
              <a:gd name="T16" fmla="*/ 71 w 111"/>
              <a:gd name="T17" fmla="*/ 67 h 108"/>
              <a:gd name="T18" fmla="*/ 97 w 111"/>
              <a:gd name="T19" fmla="*/ 66 h 108"/>
              <a:gd name="T20" fmla="*/ 97 w 111"/>
              <a:gd name="T21" fmla="*/ 58 h 108"/>
              <a:gd name="T22" fmla="*/ 97 w 111"/>
              <a:gd name="T23" fmla="*/ 53 h 108"/>
              <a:gd name="T24" fmla="*/ 61 w 111"/>
              <a:gd name="T25" fmla="*/ 51 h 108"/>
              <a:gd name="T26" fmla="*/ 97 w 111"/>
              <a:gd name="T27" fmla="*/ 49 h 108"/>
              <a:gd name="T28" fmla="*/ 98 w 111"/>
              <a:gd name="T29" fmla="*/ 41 h 108"/>
              <a:gd name="T30" fmla="*/ 86 w 111"/>
              <a:gd name="T31" fmla="*/ 41 h 108"/>
              <a:gd name="T32" fmla="*/ 45 w 111"/>
              <a:gd name="T33" fmla="*/ 39 h 108"/>
              <a:gd name="T34" fmla="*/ 86 w 111"/>
              <a:gd name="T35" fmla="*/ 37 h 108"/>
              <a:gd name="T36" fmla="*/ 99 w 111"/>
              <a:gd name="T37" fmla="*/ 37 h 108"/>
              <a:gd name="T38" fmla="*/ 102 w 111"/>
              <a:gd name="T39" fmla="*/ 28 h 108"/>
              <a:gd name="T40" fmla="*/ 86 w 111"/>
              <a:gd name="T41" fmla="*/ 28 h 108"/>
              <a:gd name="T42" fmla="*/ 45 w 111"/>
              <a:gd name="T43" fmla="*/ 26 h 108"/>
              <a:gd name="T44" fmla="*/ 86 w 111"/>
              <a:gd name="T45" fmla="*/ 24 h 108"/>
              <a:gd name="T46" fmla="*/ 104 w 111"/>
              <a:gd name="T47" fmla="*/ 24 h 108"/>
              <a:gd name="T48" fmla="*/ 109 w 111"/>
              <a:gd name="T49" fmla="*/ 12 h 108"/>
              <a:gd name="T50" fmla="*/ 111 w 111"/>
              <a:gd name="T51" fmla="*/ 9 h 108"/>
              <a:gd name="T52" fmla="*/ 111 w 111"/>
              <a:gd name="T53" fmla="*/ 10 h 108"/>
              <a:gd name="T54" fmla="*/ 111 w 111"/>
              <a:gd name="T55" fmla="*/ 11 h 108"/>
              <a:gd name="T56" fmla="*/ 60 w 111"/>
              <a:gd name="T57" fmla="*/ 12 h 108"/>
              <a:gd name="T58" fmla="*/ 28 w 111"/>
              <a:gd name="T59" fmla="*/ 9 h 108"/>
              <a:gd name="T60" fmla="*/ 60 w 111"/>
              <a:gd name="T61" fmla="*/ 5 h 108"/>
              <a:gd name="T62" fmla="*/ 92 w 111"/>
              <a:gd name="T63" fmla="*/ 9 h 108"/>
              <a:gd name="T64" fmla="*/ 60 w 111"/>
              <a:gd name="T65"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108">
                <a:moveTo>
                  <a:pt x="111" y="11"/>
                </a:moveTo>
                <a:cubicBezTo>
                  <a:pt x="111" y="11"/>
                  <a:pt x="111" y="11"/>
                  <a:pt x="111" y="11"/>
                </a:cubicBezTo>
                <a:cubicBezTo>
                  <a:pt x="109" y="4"/>
                  <a:pt x="87" y="0"/>
                  <a:pt x="60" y="0"/>
                </a:cubicBezTo>
                <a:cubicBezTo>
                  <a:pt x="33" y="0"/>
                  <a:pt x="10" y="4"/>
                  <a:pt x="8" y="11"/>
                </a:cubicBezTo>
                <a:cubicBezTo>
                  <a:pt x="8" y="11"/>
                  <a:pt x="8" y="11"/>
                  <a:pt x="8" y="11"/>
                </a:cubicBezTo>
                <a:cubicBezTo>
                  <a:pt x="8" y="11"/>
                  <a:pt x="0" y="39"/>
                  <a:pt x="50" y="64"/>
                </a:cubicBezTo>
                <a:cubicBezTo>
                  <a:pt x="50" y="64"/>
                  <a:pt x="82" y="81"/>
                  <a:pt x="43" y="108"/>
                </a:cubicBezTo>
                <a:cubicBezTo>
                  <a:pt x="43" y="108"/>
                  <a:pt x="89" y="94"/>
                  <a:pt x="96" y="69"/>
                </a:cubicBezTo>
                <a:cubicBezTo>
                  <a:pt x="81" y="69"/>
                  <a:pt x="71" y="68"/>
                  <a:pt x="71" y="67"/>
                </a:cubicBezTo>
                <a:cubicBezTo>
                  <a:pt x="71" y="67"/>
                  <a:pt x="82" y="66"/>
                  <a:pt x="97" y="66"/>
                </a:cubicBezTo>
                <a:cubicBezTo>
                  <a:pt x="97" y="63"/>
                  <a:pt x="97" y="61"/>
                  <a:pt x="97" y="58"/>
                </a:cubicBezTo>
                <a:cubicBezTo>
                  <a:pt x="97" y="58"/>
                  <a:pt x="97" y="56"/>
                  <a:pt x="97" y="53"/>
                </a:cubicBezTo>
                <a:cubicBezTo>
                  <a:pt x="77" y="53"/>
                  <a:pt x="61" y="52"/>
                  <a:pt x="61" y="51"/>
                </a:cubicBezTo>
                <a:cubicBezTo>
                  <a:pt x="61" y="50"/>
                  <a:pt x="77" y="50"/>
                  <a:pt x="97" y="49"/>
                </a:cubicBezTo>
                <a:cubicBezTo>
                  <a:pt x="97" y="47"/>
                  <a:pt x="98" y="44"/>
                  <a:pt x="98" y="41"/>
                </a:cubicBezTo>
                <a:cubicBezTo>
                  <a:pt x="94" y="41"/>
                  <a:pt x="90" y="41"/>
                  <a:pt x="86" y="41"/>
                </a:cubicBezTo>
                <a:cubicBezTo>
                  <a:pt x="63" y="41"/>
                  <a:pt x="45" y="40"/>
                  <a:pt x="45" y="39"/>
                </a:cubicBezTo>
                <a:cubicBezTo>
                  <a:pt x="45" y="38"/>
                  <a:pt x="63" y="37"/>
                  <a:pt x="86" y="37"/>
                </a:cubicBezTo>
                <a:cubicBezTo>
                  <a:pt x="90" y="37"/>
                  <a:pt x="95" y="37"/>
                  <a:pt x="99" y="37"/>
                </a:cubicBezTo>
                <a:cubicBezTo>
                  <a:pt x="100" y="34"/>
                  <a:pt x="101" y="31"/>
                  <a:pt x="102" y="28"/>
                </a:cubicBezTo>
                <a:cubicBezTo>
                  <a:pt x="97" y="28"/>
                  <a:pt x="92" y="28"/>
                  <a:pt x="86" y="28"/>
                </a:cubicBezTo>
                <a:cubicBezTo>
                  <a:pt x="63" y="28"/>
                  <a:pt x="45" y="27"/>
                  <a:pt x="45" y="26"/>
                </a:cubicBezTo>
                <a:cubicBezTo>
                  <a:pt x="45" y="25"/>
                  <a:pt x="63" y="24"/>
                  <a:pt x="86" y="24"/>
                </a:cubicBezTo>
                <a:cubicBezTo>
                  <a:pt x="92" y="24"/>
                  <a:pt x="98" y="23"/>
                  <a:pt x="104" y="24"/>
                </a:cubicBezTo>
                <a:cubicBezTo>
                  <a:pt x="105" y="20"/>
                  <a:pt x="107" y="16"/>
                  <a:pt x="109" y="12"/>
                </a:cubicBezTo>
                <a:cubicBezTo>
                  <a:pt x="111" y="11"/>
                  <a:pt x="111" y="10"/>
                  <a:pt x="111" y="9"/>
                </a:cubicBezTo>
                <a:cubicBezTo>
                  <a:pt x="111" y="10"/>
                  <a:pt x="111" y="10"/>
                  <a:pt x="111" y="10"/>
                </a:cubicBezTo>
                <a:lnTo>
                  <a:pt x="111" y="11"/>
                </a:lnTo>
                <a:close/>
                <a:moveTo>
                  <a:pt x="60" y="12"/>
                </a:moveTo>
                <a:cubicBezTo>
                  <a:pt x="42" y="12"/>
                  <a:pt x="28" y="10"/>
                  <a:pt x="28" y="9"/>
                </a:cubicBezTo>
                <a:cubicBezTo>
                  <a:pt x="28" y="7"/>
                  <a:pt x="42" y="5"/>
                  <a:pt x="60" y="5"/>
                </a:cubicBezTo>
                <a:cubicBezTo>
                  <a:pt x="77" y="5"/>
                  <a:pt x="92" y="7"/>
                  <a:pt x="92" y="9"/>
                </a:cubicBezTo>
                <a:cubicBezTo>
                  <a:pt x="92" y="10"/>
                  <a:pt x="77" y="12"/>
                  <a:pt x="60" y="1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2" name="Freeform 270"/>
          <p:cNvSpPr/>
          <p:nvPr/>
        </p:nvSpPr>
        <p:spPr bwMode="auto">
          <a:xfrm>
            <a:off x="3629025" y="3822700"/>
            <a:ext cx="193675" cy="247650"/>
          </a:xfrm>
          <a:custGeom>
            <a:avLst/>
            <a:gdLst>
              <a:gd name="T0" fmla="*/ 48 w 56"/>
              <a:gd name="T1" fmla="*/ 60 h 72"/>
              <a:gd name="T2" fmla="*/ 45 w 56"/>
              <a:gd name="T3" fmla="*/ 30 h 72"/>
              <a:gd name="T4" fmla="*/ 45 w 56"/>
              <a:gd name="T5" fmla="*/ 0 h 72"/>
              <a:gd name="T6" fmla="*/ 45 w 56"/>
              <a:gd name="T7" fmla="*/ 0 h 72"/>
              <a:gd name="T8" fmla="*/ 40 w 56"/>
              <a:gd name="T9" fmla="*/ 0 h 72"/>
              <a:gd name="T10" fmla="*/ 0 w 56"/>
              <a:gd name="T11" fmla="*/ 72 h 72"/>
              <a:gd name="T12" fmla="*/ 55 w 56"/>
              <a:gd name="T13" fmla="*/ 72 h 72"/>
              <a:gd name="T14" fmla="*/ 48 w 56"/>
              <a:gd name="T15" fmla="*/ 6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72">
                <a:moveTo>
                  <a:pt x="48" y="60"/>
                </a:moveTo>
                <a:cubicBezTo>
                  <a:pt x="33" y="45"/>
                  <a:pt x="45" y="30"/>
                  <a:pt x="45" y="30"/>
                </a:cubicBezTo>
                <a:cubicBezTo>
                  <a:pt x="56" y="12"/>
                  <a:pt x="45" y="0"/>
                  <a:pt x="45" y="0"/>
                </a:cubicBezTo>
                <a:cubicBezTo>
                  <a:pt x="45" y="0"/>
                  <a:pt x="45" y="0"/>
                  <a:pt x="45" y="0"/>
                </a:cubicBezTo>
                <a:cubicBezTo>
                  <a:pt x="40" y="0"/>
                  <a:pt x="40" y="0"/>
                  <a:pt x="40" y="0"/>
                </a:cubicBezTo>
                <a:cubicBezTo>
                  <a:pt x="0" y="72"/>
                  <a:pt x="0" y="72"/>
                  <a:pt x="0" y="72"/>
                </a:cubicBezTo>
                <a:cubicBezTo>
                  <a:pt x="55" y="72"/>
                  <a:pt x="55" y="72"/>
                  <a:pt x="55" y="72"/>
                </a:cubicBezTo>
                <a:cubicBezTo>
                  <a:pt x="54" y="65"/>
                  <a:pt x="48" y="60"/>
                  <a:pt x="48"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3" name="Freeform 271"/>
          <p:cNvSpPr/>
          <p:nvPr/>
        </p:nvSpPr>
        <p:spPr bwMode="auto">
          <a:xfrm>
            <a:off x="3760788" y="3822700"/>
            <a:ext cx="204787" cy="247650"/>
          </a:xfrm>
          <a:custGeom>
            <a:avLst/>
            <a:gdLst>
              <a:gd name="T0" fmla="*/ 10 w 59"/>
              <a:gd name="T1" fmla="*/ 32 h 72"/>
              <a:gd name="T2" fmla="*/ 12 w 59"/>
              <a:gd name="T3" fmla="*/ 57 h 72"/>
              <a:gd name="T4" fmla="*/ 21 w 59"/>
              <a:gd name="T5" fmla="*/ 72 h 72"/>
              <a:gd name="T6" fmla="*/ 59 w 59"/>
              <a:gd name="T7" fmla="*/ 72 h 72"/>
              <a:gd name="T8" fmla="*/ 20 w 59"/>
              <a:gd name="T9" fmla="*/ 0 h 72"/>
              <a:gd name="T10" fmla="*/ 12 w 59"/>
              <a:gd name="T11" fmla="*/ 0 h 72"/>
              <a:gd name="T12" fmla="*/ 10 w 59"/>
              <a:gd name="T13" fmla="*/ 32 h 72"/>
            </a:gdLst>
            <a:ahLst/>
            <a:cxnLst>
              <a:cxn ang="0">
                <a:pos x="T0" y="T1"/>
              </a:cxn>
              <a:cxn ang="0">
                <a:pos x="T2" y="T3"/>
              </a:cxn>
              <a:cxn ang="0">
                <a:pos x="T4" y="T5"/>
              </a:cxn>
              <a:cxn ang="0">
                <a:pos x="T6" y="T7"/>
              </a:cxn>
              <a:cxn ang="0">
                <a:pos x="T8" y="T9"/>
              </a:cxn>
              <a:cxn ang="0">
                <a:pos x="T10" y="T11"/>
              </a:cxn>
              <a:cxn ang="0">
                <a:pos x="T12" y="T13"/>
              </a:cxn>
            </a:cxnLst>
            <a:rect l="0" t="0" r="r" b="b"/>
            <a:pathLst>
              <a:path w="59" h="72">
                <a:moveTo>
                  <a:pt x="10" y="32"/>
                </a:moveTo>
                <a:cubicBezTo>
                  <a:pt x="10" y="33"/>
                  <a:pt x="0" y="45"/>
                  <a:pt x="12" y="57"/>
                </a:cubicBezTo>
                <a:cubicBezTo>
                  <a:pt x="13" y="58"/>
                  <a:pt x="20" y="64"/>
                  <a:pt x="21" y="72"/>
                </a:cubicBezTo>
                <a:cubicBezTo>
                  <a:pt x="59" y="72"/>
                  <a:pt x="59" y="72"/>
                  <a:pt x="59" y="72"/>
                </a:cubicBezTo>
                <a:cubicBezTo>
                  <a:pt x="20" y="0"/>
                  <a:pt x="20" y="0"/>
                  <a:pt x="20" y="0"/>
                </a:cubicBezTo>
                <a:cubicBezTo>
                  <a:pt x="12" y="0"/>
                  <a:pt x="12" y="0"/>
                  <a:pt x="12" y="0"/>
                </a:cubicBezTo>
                <a:cubicBezTo>
                  <a:pt x="15" y="5"/>
                  <a:pt x="19" y="16"/>
                  <a:pt x="10" y="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4" name="Freeform 272"/>
          <p:cNvSpPr/>
          <p:nvPr/>
        </p:nvSpPr>
        <p:spPr bwMode="auto">
          <a:xfrm>
            <a:off x="3778250" y="3743325"/>
            <a:ext cx="180975" cy="61913"/>
          </a:xfrm>
          <a:custGeom>
            <a:avLst/>
            <a:gdLst>
              <a:gd name="T0" fmla="*/ 4 w 52"/>
              <a:gd name="T1" fmla="*/ 18 h 18"/>
              <a:gd name="T2" fmla="*/ 0 w 52"/>
              <a:gd name="T3" fmla="*/ 17 h 18"/>
              <a:gd name="T4" fmla="*/ 7 w 52"/>
              <a:gd name="T5" fmla="*/ 7 h 18"/>
              <a:gd name="T6" fmla="*/ 22 w 52"/>
              <a:gd name="T7" fmla="*/ 5 h 18"/>
              <a:gd name="T8" fmla="*/ 44 w 52"/>
              <a:gd name="T9" fmla="*/ 6 h 18"/>
              <a:gd name="T10" fmla="*/ 49 w 52"/>
              <a:gd name="T11" fmla="*/ 0 h 18"/>
              <a:gd name="T12" fmla="*/ 52 w 52"/>
              <a:gd name="T13" fmla="*/ 1 h 18"/>
              <a:gd name="T14" fmla="*/ 46 w 52"/>
              <a:gd name="T15" fmla="*/ 9 h 18"/>
              <a:gd name="T16" fmla="*/ 21 w 52"/>
              <a:gd name="T17" fmla="*/ 8 h 18"/>
              <a:gd name="T18" fmla="*/ 9 w 52"/>
              <a:gd name="T19" fmla="*/ 10 h 18"/>
              <a:gd name="T20" fmla="*/ 4 w 52"/>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18">
                <a:moveTo>
                  <a:pt x="4" y="18"/>
                </a:moveTo>
                <a:cubicBezTo>
                  <a:pt x="0" y="17"/>
                  <a:pt x="0" y="17"/>
                  <a:pt x="0" y="17"/>
                </a:cubicBezTo>
                <a:cubicBezTo>
                  <a:pt x="0" y="17"/>
                  <a:pt x="1" y="11"/>
                  <a:pt x="7" y="7"/>
                </a:cubicBezTo>
                <a:cubicBezTo>
                  <a:pt x="11" y="4"/>
                  <a:pt x="16" y="4"/>
                  <a:pt x="22" y="5"/>
                </a:cubicBezTo>
                <a:cubicBezTo>
                  <a:pt x="23" y="5"/>
                  <a:pt x="36" y="10"/>
                  <a:pt x="44" y="6"/>
                </a:cubicBezTo>
                <a:cubicBezTo>
                  <a:pt x="47" y="4"/>
                  <a:pt x="48" y="2"/>
                  <a:pt x="49" y="0"/>
                </a:cubicBezTo>
                <a:cubicBezTo>
                  <a:pt x="52" y="1"/>
                  <a:pt x="52" y="1"/>
                  <a:pt x="52" y="1"/>
                </a:cubicBezTo>
                <a:cubicBezTo>
                  <a:pt x="51" y="4"/>
                  <a:pt x="49" y="7"/>
                  <a:pt x="46" y="9"/>
                </a:cubicBezTo>
                <a:cubicBezTo>
                  <a:pt x="37" y="14"/>
                  <a:pt x="22" y="9"/>
                  <a:pt x="21" y="8"/>
                </a:cubicBezTo>
                <a:cubicBezTo>
                  <a:pt x="16" y="7"/>
                  <a:pt x="12" y="8"/>
                  <a:pt x="9" y="10"/>
                </a:cubicBezTo>
                <a:cubicBezTo>
                  <a:pt x="5" y="13"/>
                  <a:pt x="4" y="18"/>
                  <a:pt x="4" y="1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5" name="Freeform 273"/>
          <p:cNvSpPr/>
          <p:nvPr/>
        </p:nvSpPr>
        <p:spPr bwMode="auto">
          <a:xfrm>
            <a:off x="3816350" y="3770313"/>
            <a:ext cx="100013" cy="34925"/>
          </a:xfrm>
          <a:custGeom>
            <a:avLst/>
            <a:gdLst>
              <a:gd name="T0" fmla="*/ 4 w 29"/>
              <a:gd name="T1" fmla="*/ 10 h 10"/>
              <a:gd name="T2" fmla="*/ 0 w 29"/>
              <a:gd name="T3" fmla="*/ 9 h 10"/>
              <a:gd name="T4" fmla="*/ 4 w 29"/>
              <a:gd name="T5" fmla="*/ 3 h 10"/>
              <a:gd name="T6" fmla="*/ 12 w 29"/>
              <a:gd name="T7" fmla="*/ 2 h 10"/>
              <a:gd name="T8" fmla="*/ 23 w 29"/>
              <a:gd name="T9" fmla="*/ 3 h 10"/>
              <a:gd name="T10" fmla="*/ 25 w 29"/>
              <a:gd name="T11" fmla="*/ 0 h 10"/>
              <a:gd name="T12" fmla="*/ 29 w 29"/>
              <a:gd name="T13" fmla="*/ 1 h 10"/>
              <a:gd name="T14" fmla="*/ 25 w 29"/>
              <a:gd name="T15" fmla="*/ 6 h 10"/>
              <a:gd name="T16" fmla="*/ 11 w 29"/>
              <a:gd name="T17" fmla="*/ 6 h 10"/>
              <a:gd name="T18" fmla="*/ 6 w 29"/>
              <a:gd name="T19" fmla="*/ 6 h 10"/>
              <a:gd name="T20" fmla="*/ 4 w 29"/>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0">
                <a:moveTo>
                  <a:pt x="4" y="10"/>
                </a:moveTo>
                <a:cubicBezTo>
                  <a:pt x="0" y="9"/>
                  <a:pt x="0" y="9"/>
                  <a:pt x="0" y="9"/>
                </a:cubicBezTo>
                <a:cubicBezTo>
                  <a:pt x="0" y="9"/>
                  <a:pt x="1" y="6"/>
                  <a:pt x="4" y="3"/>
                </a:cubicBezTo>
                <a:cubicBezTo>
                  <a:pt x="6" y="2"/>
                  <a:pt x="9" y="1"/>
                  <a:pt x="12" y="2"/>
                </a:cubicBezTo>
                <a:cubicBezTo>
                  <a:pt x="15" y="3"/>
                  <a:pt x="20" y="4"/>
                  <a:pt x="23" y="3"/>
                </a:cubicBezTo>
                <a:cubicBezTo>
                  <a:pt x="24" y="2"/>
                  <a:pt x="25" y="1"/>
                  <a:pt x="25" y="0"/>
                </a:cubicBezTo>
                <a:cubicBezTo>
                  <a:pt x="29" y="1"/>
                  <a:pt x="29" y="1"/>
                  <a:pt x="29" y="1"/>
                </a:cubicBezTo>
                <a:cubicBezTo>
                  <a:pt x="28" y="3"/>
                  <a:pt x="27" y="5"/>
                  <a:pt x="25" y="6"/>
                </a:cubicBezTo>
                <a:cubicBezTo>
                  <a:pt x="20" y="8"/>
                  <a:pt x="12" y="6"/>
                  <a:pt x="11" y="6"/>
                </a:cubicBezTo>
                <a:cubicBezTo>
                  <a:pt x="9" y="5"/>
                  <a:pt x="7" y="5"/>
                  <a:pt x="6" y="6"/>
                </a:cubicBezTo>
                <a:cubicBezTo>
                  <a:pt x="4" y="8"/>
                  <a:pt x="4" y="10"/>
                  <a:pt x="4"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6" name="Freeform 274"/>
          <p:cNvSpPr>
            <a:spLocks noEditPoints="1"/>
          </p:cNvSpPr>
          <p:nvPr/>
        </p:nvSpPr>
        <p:spPr bwMode="auto">
          <a:xfrm>
            <a:off x="4235450" y="3795713"/>
            <a:ext cx="179388" cy="230187"/>
          </a:xfrm>
          <a:custGeom>
            <a:avLst/>
            <a:gdLst>
              <a:gd name="T0" fmla="*/ 37 w 52"/>
              <a:gd name="T1" fmla="*/ 10 h 67"/>
              <a:gd name="T2" fmla="*/ 27 w 52"/>
              <a:gd name="T3" fmla="*/ 8 h 67"/>
              <a:gd name="T4" fmla="*/ 14 w 52"/>
              <a:gd name="T5" fmla="*/ 12 h 67"/>
              <a:gd name="T6" fmla="*/ 2 w 52"/>
              <a:gd name="T7" fmla="*/ 33 h 67"/>
              <a:gd name="T8" fmla="*/ 13 w 52"/>
              <a:gd name="T9" fmla="*/ 55 h 67"/>
              <a:gd name="T10" fmla="*/ 27 w 52"/>
              <a:gd name="T11" fmla="*/ 59 h 67"/>
              <a:gd name="T12" fmla="*/ 48 w 52"/>
              <a:gd name="T13" fmla="*/ 47 h 67"/>
              <a:gd name="T14" fmla="*/ 52 w 52"/>
              <a:gd name="T15" fmla="*/ 33 h 67"/>
              <a:gd name="T16" fmla="*/ 37 w 52"/>
              <a:gd name="T17" fmla="*/ 10 h 67"/>
              <a:gd name="T18" fmla="*/ 12 w 52"/>
              <a:gd name="T19" fmla="*/ 28 h 67"/>
              <a:gd name="T20" fmla="*/ 8 w 52"/>
              <a:gd name="T21" fmla="*/ 24 h 67"/>
              <a:gd name="T22" fmla="*/ 12 w 52"/>
              <a:gd name="T23" fmla="*/ 21 h 67"/>
              <a:gd name="T24" fmla="*/ 15 w 52"/>
              <a:gd name="T25" fmla="*/ 24 h 67"/>
              <a:gd name="T26" fmla="*/ 12 w 52"/>
              <a:gd name="T27" fmla="*/ 28 h 67"/>
              <a:gd name="T28" fmla="*/ 31 w 52"/>
              <a:gd name="T29" fmla="*/ 42 h 67"/>
              <a:gd name="T30" fmla="*/ 27 w 52"/>
              <a:gd name="T31" fmla="*/ 38 h 67"/>
              <a:gd name="T32" fmla="*/ 31 w 52"/>
              <a:gd name="T33" fmla="*/ 33 h 67"/>
              <a:gd name="T34" fmla="*/ 36 w 52"/>
              <a:gd name="T35" fmla="*/ 38 h 67"/>
              <a:gd name="T36" fmla="*/ 31 w 52"/>
              <a:gd name="T37" fmla="*/ 42 h 67"/>
              <a:gd name="T38" fmla="*/ 36 w 52"/>
              <a:gd name="T39" fmla="*/ 30 h 67"/>
              <a:gd name="T40" fmla="*/ 31 w 52"/>
              <a:gd name="T41" fmla="*/ 25 h 67"/>
              <a:gd name="T42" fmla="*/ 36 w 52"/>
              <a:gd name="T43" fmla="*/ 21 h 67"/>
              <a:gd name="T44" fmla="*/ 40 w 52"/>
              <a:gd name="T45" fmla="*/ 25 h 67"/>
              <a:gd name="T46" fmla="*/ 36 w 52"/>
              <a:gd name="T4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67">
                <a:moveTo>
                  <a:pt x="37" y="10"/>
                </a:moveTo>
                <a:cubicBezTo>
                  <a:pt x="36" y="0"/>
                  <a:pt x="30" y="8"/>
                  <a:pt x="27" y="8"/>
                </a:cubicBezTo>
                <a:cubicBezTo>
                  <a:pt x="22" y="8"/>
                  <a:pt x="26" y="16"/>
                  <a:pt x="14" y="12"/>
                </a:cubicBezTo>
                <a:cubicBezTo>
                  <a:pt x="1" y="8"/>
                  <a:pt x="0" y="20"/>
                  <a:pt x="2" y="33"/>
                </a:cubicBezTo>
                <a:cubicBezTo>
                  <a:pt x="3" y="46"/>
                  <a:pt x="17" y="43"/>
                  <a:pt x="13" y="55"/>
                </a:cubicBezTo>
                <a:cubicBezTo>
                  <a:pt x="10" y="67"/>
                  <a:pt x="22" y="59"/>
                  <a:pt x="27" y="59"/>
                </a:cubicBezTo>
                <a:cubicBezTo>
                  <a:pt x="36" y="59"/>
                  <a:pt x="45" y="51"/>
                  <a:pt x="48" y="47"/>
                </a:cubicBezTo>
                <a:cubicBezTo>
                  <a:pt x="52" y="43"/>
                  <a:pt x="52" y="38"/>
                  <a:pt x="52" y="33"/>
                </a:cubicBezTo>
                <a:cubicBezTo>
                  <a:pt x="52" y="23"/>
                  <a:pt x="38" y="20"/>
                  <a:pt x="37" y="10"/>
                </a:cubicBezTo>
                <a:close/>
                <a:moveTo>
                  <a:pt x="12" y="28"/>
                </a:moveTo>
                <a:cubicBezTo>
                  <a:pt x="10" y="28"/>
                  <a:pt x="8" y="26"/>
                  <a:pt x="8" y="24"/>
                </a:cubicBezTo>
                <a:cubicBezTo>
                  <a:pt x="8" y="22"/>
                  <a:pt x="10" y="21"/>
                  <a:pt x="12" y="21"/>
                </a:cubicBezTo>
                <a:cubicBezTo>
                  <a:pt x="14" y="21"/>
                  <a:pt x="15" y="22"/>
                  <a:pt x="15" y="24"/>
                </a:cubicBezTo>
                <a:cubicBezTo>
                  <a:pt x="15" y="26"/>
                  <a:pt x="14" y="28"/>
                  <a:pt x="12" y="28"/>
                </a:cubicBezTo>
                <a:close/>
                <a:moveTo>
                  <a:pt x="31" y="42"/>
                </a:moveTo>
                <a:cubicBezTo>
                  <a:pt x="29" y="42"/>
                  <a:pt x="27" y="40"/>
                  <a:pt x="27" y="38"/>
                </a:cubicBezTo>
                <a:cubicBezTo>
                  <a:pt x="27" y="35"/>
                  <a:pt x="29" y="33"/>
                  <a:pt x="31" y="33"/>
                </a:cubicBezTo>
                <a:cubicBezTo>
                  <a:pt x="34" y="33"/>
                  <a:pt x="36" y="35"/>
                  <a:pt x="36" y="38"/>
                </a:cubicBezTo>
                <a:cubicBezTo>
                  <a:pt x="36" y="40"/>
                  <a:pt x="34" y="42"/>
                  <a:pt x="31" y="42"/>
                </a:cubicBezTo>
                <a:close/>
                <a:moveTo>
                  <a:pt x="36" y="30"/>
                </a:moveTo>
                <a:cubicBezTo>
                  <a:pt x="33" y="30"/>
                  <a:pt x="31" y="28"/>
                  <a:pt x="31" y="25"/>
                </a:cubicBezTo>
                <a:cubicBezTo>
                  <a:pt x="31" y="23"/>
                  <a:pt x="33" y="21"/>
                  <a:pt x="36" y="21"/>
                </a:cubicBezTo>
                <a:cubicBezTo>
                  <a:pt x="38" y="21"/>
                  <a:pt x="40" y="23"/>
                  <a:pt x="40" y="25"/>
                </a:cubicBezTo>
                <a:cubicBezTo>
                  <a:pt x="40" y="28"/>
                  <a:pt x="38" y="30"/>
                  <a:pt x="36"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7" name="Freeform 275"/>
          <p:cNvSpPr/>
          <p:nvPr/>
        </p:nvSpPr>
        <p:spPr bwMode="auto">
          <a:xfrm>
            <a:off x="4194175" y="3695700"/>
            <a:ext cx="360363" cy="352425"/>
          </a:xfrm>
          <a:custGeom>
            <a:avLst/>
            <a:gdLst>
              <a:gd name="T0" fmla="*/ 83 w 104"/>
              <a:gd name="T1" fmla="*/ 1 h 102"/>
              <a:gd name="T2" fmla="*/ 65 w 104"/>
              <a:gd name="T3" fmla="*/ 18 h 102"/>
              <a:gd name="T4" fmla="*/ 55 w 104"/>
              <a:gd name="T5" fmla="*/ 25 h 102"/>
              <a:gd name="T6" fmla="*/ 42 w 104"/>
              <a:gd name="T7" fmla="*/ 27 h 102"/>
              <a:gd name="T8" fmla="*/ 42 w 104"/>
              <a:gd name="T9" fmla="*/ 27 h 102"/>
              <a:gd name="T10" fmla="*/ 21 w 104"/>
              <a:gd name="T11" fmla="*/ 34 h 102"/>
              <a:gd name="T12" fmla="*/ 8 w 104"/>
              <a:gd name="T13" fmla="*/ 51 h 102"/>
              <a:gd name="T14" fmla="*/ 5 w 104"/>
              <a:gd name="T15" fmla="*/ 73 h 102"/>
              <a:gd name="T16" fmla="*/ 16 w 104"/>
              <a:gd name="T17" fmla="*/ 91 h 102"/>
              <a:gd name="T18" fmla="*/ 35 w 104"/>
              <a:gd name="T19" fmla="*/ 97 h 102"/>
              <a:gd name="T20" fmla="*/ 56 w 104"/>
              <a:gd name="T21" fmla="*/ 90 h 102"/>
              <a:gd name="T22" fmla="*/ 64 w 104"/>
              <a:gd name="T23" fmla="*/ 82 h 102"/>
              <a:gd name="T24" fmla="*/ 67 w 104"/>
              <a:gd name="T25" fmla="*/ 78 h 102"/>
              <a:gd name="T26" fmla="*/ 69 w 104"/>
              <a:gd name="T27" fmla="*/ 73 h 102"/>
              <a:gd name="T28" fmla="*/ 72 w 104"/>
              <a:gd name="T29" fmla="*/ 51 h 102"/>
              <a:gd name="T30" fmla="*/ 72 w 104"/>
              <a:gd name="T31" fmla="*/ 51 h 102"/>
              <a:gd name="T32" fmla="*/ 72 w 104"/>
              <a:gd name="T33" fmla="*/ 46 h 102"/>
              <a:gd name="T34" fmla="*/ 74 w 104"/>
              <a:gd name="T35" fmla="*/ 41 h 102"/>
              <a:gd name="T36" fmla="*/ 82 w 104"/>
              <a:gd name="T37" fmla="*/ 36 h 102"/>
              <a:gd name="T38" fmla="*/ 82 w 104"/>
              <a:gd name="T39" fmla="*/ 36 h 102"/>
              <a:gd name="T40" fmla="*/ 104 w 104"/>
              <a:gd name="T41" fmla="*/ 23 h 102"/>
              <a:gd name="T42" fmla="*/ 104 w 104"/>
              <a:gd name="T43" fmla="*/ 23 h 102"/>
              <a:gd name="T44" fmla="*/ 83 w 104"/>
              <a:gd name="T45" fmla="*/ 37 h 102"/>
              <a:gd name="T46" fmla="*/ 83 w 104"/>
              <a:gd name="T47" fmla="*/ 37 h 102"/>
              <a:gd name="T48" fmla="*/ 83 w 104"/>
              <a:gd name="T49" fmla="*/ 37 h 102"/>
              <a:gd name="T50" fmla="*/ 76 w 104"/>
              <a:gd name="T51" fmla="*/ 42 h 102"/>
              <a:gd name="T52" fmla="*/ 74 w 104"/>
              <a:gd name="T53" fmla="*/ 46 h 102"/>
              <a:gd name="T54" fmla="*/ 74 w 104"/>
              <a:gd name="T55" fmla="*/ 50 h 102"/>
              <a:gd name="T56" fmla="*/ 74 w 104"/>
              <a:gd name="T57" fmla="*/ 50 h 102"/>
              <a:gd name="T58" fmla="*/ 74 w 104"/>
              <a:gd name="T59" fmla="*/ 50 h 102"/>
              <a:gd name="T60" fmla="*/ 58 w 104"/>
              <a:gd name="T61" fmla="*/ 93 h 102"/>
              <a:gd name="T62" fmla="*/ 36 w 104"/>
              <a:gd name="T63" fmla="*/ 101 h 102"/>
              <a:gd name="T64" fmla="*/ 13 w 104"/>
              <a:gd name="T65" fmla="*/ 94 h 102"/>
              <a:gd name="T66" fmla="*/ 1 w 104"/>
              <a:gd name="T67" fmla="*/ 73 h 102"/>
              <a:gd name="T68" fmla="*/ 4 w 104"/>
              <a:gd name="T69" fmla="*/ 49 h 102"/>
              <a:gd name="T70" fmla="*/ 42 w 104"/>
              <a:gd name="T71" fmla="*/ 23 h 102"/>
              <a:gd name="T72" fmla="*/ 42 w 104"/>
              <a:gd name="T73" fmla="*/ 23 h 102"/>
              <a:gd name="T74" fmla="*/ 42 w 104"/>
              <a:gd name="T75" fmla="*/ 23 h 102"/>
              <a:gd name="T76" fmla="*/ 54 w 104"/>
              <a:gd name="T77" fmla="*/ 22 h 102"/>
              <a:gd name="T78" fmla="*/ 64 w 104"/>
              <a:gd name="T79" fmla="*/ 16 h 102"/>
              <a:gd name="T80" fmla="*/ 82 w 104"/>
              <a:gd name="T81" fmla="*/ 0 h 102"/>
              <a:gd name="T82" fmla="*/ 83 w 104"/>
              <a:gd name="T83"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2">
                <a:moveTo>
                  <a:pt x="83" y="1"/>
                </a:moveTo>
                <a:cubicBezTo>
                  <a:pt x="77" y="7"/>
                  <a:pt x="72" y="13"/>
                  <a:pt x="65" y="18"/>
                </a:cubicBezTo>
                <a:cubicBezTo>
                  <a:pt x="62" y="21"/>
                  <a:pt x="59" y="23"/>
                  <a:pt x="55" y="25"/>
                </a:cubicBezTo>
                <a:cubicBezTo>
                  <a:pt x="51" y="26"/>
                  <a:pt x="46" y="27"/>
                  <a:pt x="42" y="27"/>
                </a:cubicBezTo>
                <a:cubicBezTo>
                  <a:pt x="42" y="27"/>
                  <a:pt x="42" y="27"/>
                  <a:pt x="42" y="27"/>
                </a:cubicBezTo>
                <a:cubicBezTo>
                  <a:pt x="35" y="27"/>
                  <a:pt x="27" y="30"/>
                  <a:pt x="21" y="34"/>
                </a:cubicBezTo>
                <a:cubicBezTo>
                  <a:pt x="15" y="39"/>
                  <a:pt x="11" y="45"/>
                  <a:pt x="8" y="51"/>
                </a:cubicBezTo>
                <a:cubicBezTo>
                  <a:pt x="5" y="58"/>
                  <a:pt x="4" y="66"/>
                  <a:pt x="5" y="73"/>
                </a:cubicBezTo>
                <a:cubicBezTo>
                  <a:pt x="6" y="80"/>
                  <a:pt x="10" y="86"/>
                  <a:pt x="16" y="91"/>
                </a:cubicBezTo>
                <a:cubicBezTo>
                  <a:pt x="21" y="95"/>
                  <a:pt x="28" y="98"/>
                  <a:pt x="35" y="97"/>
                </a:cubicBezTo>
                <a:cubicBezTo>
                  <a:pt x="43" y="97"/>
                  <a:pt x="50" y="94"/>
                  <a:pt x="56" y="90"/>
                </a:cubicBezTo>
                <a:cubicBezTo>
                  <a:pt x="59" y="88"/>
                  <a:pt x="61" y="85"/>
                  <a:pt x="64" y="82"/>
                </a:cubicBezTo>
                <a:cubicBezTo>
                  <a:pt x="65" y="81"/>
                  <a:pt x="66" y="79"/>
                  <a:pt x="67" y="78"/>
                </a:cubicBezTo>
                <a:cubicBezTo>
                  <a:pt x="68" y="76"/>
                  <a:pt x="69" y="74"/>
                  <a:pt x="69" y="73"/>
                </a:cubicBezTo>
                <a:cubicBezTo>
                  <a:pt x="72" y="66"/>
                  <a:pt x="73" y="58"/>
                  <a:pt x="72" y="51"/>
                </a:cubicBezTo>
                <a:cubicBezTo>
                  <a:pt x="72" y="51"/>
                  <a:pt x="72" y="51"/>
                  <a:pt x="72" y="51"/>
                </a:cubicBezTo>
                <a:cubicBezTo>
                  <a:pt x="71" y="49"/>
                  <a:pt x="71" y="47"/>
                  <a:pt x="72" y="46"/>
                </a:cubicBezTo>
                <a:cubicBezTo>
                  <a:pt x="72" y="44"/>
                  <a:pt x="73" y="42"/>
                  <a:pt x="74" y="41"/>
                </a:cubicBezTo>
                <a:cubicBezTo>
                  <a:pt x="76" y="39"/>
                  <a:pt x="79" y="37"/>
                  <a:pt x="82" y="36"/>
                </a:cubicBezTo>
                <a:cubicBezTo>
                  <a:pt x="82" y="36"/>
                  <a:pt x="82" y="36"/>
                  <a:pt x="82" y="36"/>
                </a:cubicBezTo>
                <a:cubicBezTo>
                  <a:pt x="89" y="31"/>
                  <a:pt x="96" y="27"/>
                  <a:pt x="104" y="23"/>
                </a:cubicBezTo>
                <a:cubicBezTo>
                  <a:pt x="104" y="23"/>
                  <a:pt x="104" y="23"/>
                  <a:pt x="104" y="23"/>
                </a:cubicBezTo>
                <a:cubicBezTo>
                  <a:pt x="83" y="37"/>
                  <a:pt x="83" y="37"/>
                  <a:pt x="83" y="37"/>
                </a:cubicBezTo>
                <a:cubicBezTo>
                  <a:pt x="83" y="37"/>
                  <a:pt x="83" y="37"/>
                  <a:pt x="83" y="37"/>
                </a:cubicBezTo>
                <a:cubicBezTo>
                  <a:pt x="83" y="37"/>
                  <a:pt x="83" y="37"/>
                  <a:pt x="83" y="37"/>
                </a:cubicBezTo>
                <a:cubicBezTo>
                  <a:pt x="80" y="39"/>
                  <a:pt x="78" y="40"/>
                  <a:pt x="76" y="42"/>
                </a:cubicBezTo>
                <a:cubicBezTo>
                  <a:pt x="75" y="43"/>
                  <a:pt x="75" y="45"/>
                  <a:pt x="74" y="46"/>
                </a:cubicBezTo>
                <a:cubicBezTo>
                  <a:pt x="74" y="47"/>
                  <a:pt x="74" y="49"/>
                  <a:pt x="74" y="50"/>
                </a:cubicBezTo>
                <a:cubicBezTo>
                  <a:pt x="74" y="50"/>
                  <a:pt x="74" y="50"/>
                  <a:pt x="74" y="50"/>
                </a:cubicBezTo>
                <a:cubicBezTo>
                  <a:pt x="74" y="50"/>
                  <a:pt x="74" y="50"/>
                  <a:pt x="74" y="50"/>
                </a:cubicBezTo>
                <a:cubicBezTo>
                  <a:pt x="78" y="66"/>
                  <a:pt x="71" y="83"/>
                  <a:pt x="58" y="93"/>
                </a:cubicBezTo>
                <a:cubicBezTo>
                  <a:pt x="52" y="98"/>
                  <a:pt x="44" y="101"/>
                  <a:pt x="36" y="101"/>
                </a:cubicBezTo>
                <a:cubicBezTo>
                  <a:pt x="27" y="102"/>
                  <a:pt x="19" y="99"/>
                  <a:pt x="13" y="94"/>
                </a:cubicBezTo>
                <a:cubicBezTo>
                  <a:pt x="6" y="89"/>
                  <a:pt x="2" y="81"/>
                  <a:pt x="1" y="73"/>
                </a:cubicBezTo>
                <a:cubicBezTo>
                  <a:pt x="0" y="65"/>
                  <a:pt x="1" y="56"/>
                  <a:pt x="4" y="49"/>
                </a:cubicBezTo>
                <a:cubicBezTo>
                  <a:pt x="11" y="34"/>
                  <a:pt x="26" y="23"/>
                  <a:pt x="42" y="23"/>
                </a:cubicBezTo>
                <a:cubicBezTo>
                  <a:pt x="42" y="23"/>
                  <a:pt x="42" y="23"/>
                  <a:pt x="42" y="23"/>
                </a:cubicBezTo>
                <a:cubicBezTo>
                  <a:pt x="42" y="23"/>
                  <a:pt x="42" y="23"/>
                  <a:pt x="42" y="23"/>
                </a:cubicBezTo>
                <a:cubicBezTo>
                  <a:pt x="46" y="23"/>
                  <a:pt x="50" y="23"/>
                  <a:pt x="54" y="22"/>
                </a:cubicBezTo>
                <a:cubicBezTo>
                  <a:pt x="58" y="21"/>
                  <a:pt x="61" y="19"/>
                  <a:pt x="64" y="16"/>
                </a:cubicBezTo>
                <a:cubicBezTo>
                  <a:pt x="71" y="11"/>
                  <a:pt x="77" y="6"/>
                  <a:pt x="82" y="0"/>
                </a:cubicBezTo>
                <a:lnTo>
                  <a:pt x="83"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8" name="Freeform 276"/>
          <p:cNvSpPr/>
          <p:nvPr/>
        </p:nvSpPr>
        <p:spPr bwMode="auto">
          <a:xfrm>
            <a:off x="4357688" y="3802063"/>
            <a:ext cx="15875" cy="17462"/>
          </a:xfrm>
          <a:custGeom>
            <a:avLst/>
            <a:gdLst>
              <a:gd name="T0" fmla="*/ 11 w 11"/>
              <a:gd name="T1" fmla="*/ 9 h 11"/>
              <a:gd name="T2" fmla="*/ 7 w 11"/>
              <a:gd name="T3" fmla="*/ 9 h 11"/>
              <a:gd name="T4" fmla="*/ 5 w 11"/>
              <a:gd name="T5" fmla="*/ 11 h 11"/>
              <a:gd name="T6" fmla="*/ 5 w 11"/>
              <a:gd name="T7" fmla="*/ 6 h 11"/>
              <a:gd name="T8" fmla="*/ 0 w 11"/>
              <a:gd name="T9" fmla="*/ 4 h 11"/>
              <a:gd name="T10" fmla="*/ 5 w 11"/>
              <a:gd name="T11" fmla="*/ 4 h 11"/>
              <a:gd name="T12" fmla="*/ 5 w 11"/>
              <a:gd name="T13" fmla="*/ 0 h 11"/>
              <a:gd name="T14" fmla="*/ 7 w 11"/>
              <a:gd name="T15" fmla="*/ 2 h 11"/>
              <a:gd name="T16" fmla="*/ 11 w 11"/>
              <a:gd name="T17" fmla="*/ 2 h 11"/>
              <a:gd name="T18" fmla="*/ 9 w 11"/>
              <a:gd name="T19" fmla="*/ 4 h 11"/>
              <a:gd name="T20" fmla="*/ 11 w 11"/>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11" y="9"/>
                </a:moveTo>
                <a:lnTo>
                  <a:pt x="7" y="9"/>
                </a:lnTo>
                <a:lnTo>
                  <a:pt x="5" y="11"/>
                </a:lnTo>
                <a:lnTo>
                  <a:pt x="5" y="6"/>
                </a:lnTo>
                <a:lnTo>
                  <a:pt x="0" y="4"/>
                </a:lnTo>
                <a:lnTo>
                  <a:pt x="5" y="4"/>
                </a:lnTo>
                <a:lnTo>
                  <a:pt x="5" y="0"/>
                </a:lnTo>
                <a:lnTo>
                  <a:pt x="7" y="2"/>
                </a:lnTo>
                <a:lnTo>
                  <a:pt x="11" y="2"/>
                </a:lnTo>
                <a:lnTo>
                  <a:pt x="9" y="4"/>
                </a:lnTo>
                <a:lnTo>
                  <a:pt x="11"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79" name="Freeform 277"/>
          <p:cNvSpPr/>
          <p:nvPr/>
        </p:nvSpPr>
        <p:spPr bwMode="auto">
          <a:xfrm>
            <a:off x="4238625" y="3937000"/>
            <a:ext cx="14288" cy="15875"/>
          </a:xfrm>
          <a:custGeom>
            <a:avLst/>
            <a:gdLst>
              <a:gd name="T0" fmla="*/ 9 w 9"/>
              <a:gd name="T1" fmla="*/ 9 h 11"/>
              <a:gd name="T2" fmla="*/ 7 w 9"/>
              <a:gd name="T3" fmla="*/ 9 h 11"/>
              <a:gd name="T4" fmla="*/ 3 w 9"/>
              <a:gd name="T5" fmla="*/ 11 h 11"/>
              <a:gd name="T6" fmla="*/ 3 w 9"/>
              <a:gd name="T7" fmla="*/ 7 h 11"/>
              <a:gd name="T8" fmla="*/ 0 w 9"/>
              <a:gd name="T9" fmla="*/ 4 h 11"/>
              <a:gd name="T10" fmla="*/ 3 w 9"/>
              <a:gd name="T11" fmla="*/ 4 h 11"/>
              <a:gd name="T12" fmla="*/ 3 w 9"/>
              <a:gd name="T13" fmla="*/ 0 h 11"/>
              <a:gd name="T14" fmla="*/ 7 w 9"/>
              <a:gd name="T15" fmla="*/ 2 h 11"/>
              <a:gd name="T16" fmla="*/ 9 w 9"/>
              <a:gd name="T17" fmla="*/ 2 h 11"/>
              <a:gd name="T18" fmla="*/ 7 w 9"/>
              <a:gd name="T19" fmla="*/ 7 h 11"/>
              <a:gd name="T20" fmla="*/ 9 w 9"/>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9" y="9"/>
                </a:moveTo>
                <a:lnTo>
                  <a:pt x="7" y="9"/>
                </a:lnTo>
                <a:lnTo>
                  <a:pt x="3" y="11"/>
                </a:lnTo>
                <a:lnTo>
                  <a:pt x="3" y="7"/>
                </a:lnTo>
                <a:lnTo>
                  <a:pt x="0" y="4"/>
                </a:lnTo>
                <a:lnTo>
                  <a:pt x="3" y="4"/>
                </a:lnTo>
                <a:lnTo>
                  <a:pt x="3" y="0"/>
                </a:lnTo>
                <a:lnTo>
                  <a:pt x="7" y="2"/>
                </a:lnTo>
                <a:lnTo>
                  <a:pt x="9" y="2"/>
                </a:lnTo>
                <a:lnTo>
                  <a:pt x="7" y="7"/>
                </a:lnTo>
                <a:lnTo>
                  <a:pt x="9"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0" name="Freeform 278"/>
          <p:cNvSpPr/>
          <p:nvPr/>
        </p:nvSpPr>
        <p:spPr bwMode="auto">
          <a:xfrm>
            <a:off x="4402138" y="3906838"/>
            <a:ext cx="17462" cy="15875"/>
          </a:xfrm>
          <a:custGeom>
            <a:avLst/>
            <a:gdLst>
              <a:gd name="T0" fmla="*/ 12 w 12"/>
              <a:gd name="T1" fmla="*/ 9 h 11"/>
              <a:gd name="T2" fmla="*/ 7 w 12"/>
              <a:gd name="T3" fmla="*/ 9 h 11"/>
              <a:gd name="T4" fmla="*/ 5 w 12"/>
              <a:gd name="T5" fmla="*/ 11 h 11"/>
              <a:gd name="T6" fmla="*/ 5 w 12"/>
              <a:gd name="T7" fmla="*/ 9 h 11"/>
              <a:gd name="T8" fmla="*/ 0 w 12"/>
              <a:gd name="T9" fmla="*/ 6 h 11"/>
              <a:gd name="T10" fmla="*/ 5 w 12"/>
              <a:gd name="T11" fmla="*/ 4 h 11"/>
              <a:gd name="T12" fmla="*/ 5 w 12"/>
              <a:gd name="T13" fmla="*/ 0 h 11"/>
              <a:gd name="T14" fmla="*/ 7 w 12"/>
              <a:gd name="T15" fmla="*/ 4 h 11"/>
              <a:gd name="T16" fmla="*/ 12 w 12"/>
              <a:gd name="T17" fmla="*/ 2 h 11"/>
              <a:gd name="T18" fmla="*/ 9 w 12"/>
              <a:gd name="T19" fmla="*/ 6 h 11"/>
              <a:gd name="T20" fmla="*/ 12 w 12"/>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1">
                <a:moveTo>
                  <a:pt x="12" y="9"/>
                </a:moveTo>
                <a:lnTo>
                  <a:pt x="7" y="9"/>
                </a:lnTo>
                <a:lnTo>
                  <a:pt x="5" y="11"/>
                </a:lnTo>
                <a:lnTo>
                  <a:pt x="5" y="9"/>
                </a:lnTo>
                <a:lnTo>
                  <a:pt x="0" y="6"/>
                </a:lnTo>
                <a:lnTo>
                  <a:pt x="5" y="4"/>
                </a:lnTo>
                <a:lnTo>
                  <a:pt x="5" y="0"/>
                </a:lnTo>
                <a:lnTo>
                  <a:pt x="7" y="4"/>
                </a:lnTo>
                <a:lnTo>
                  <a:pt x="12" y="2"/>
                </a:lnTo>
                <a:lnTo>
                  <a:pt x="9" y="6"/>
                </a:lnTo>
                <a:lnTo>
                  <a:pt x="12"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1" name="Oval 279"/>
          <p:cNvSpPr>
            <a:spLocks noChangeArrowheads="1"/>
          </p:cNvSpPr>
          <p:nvPr/>
        </p:nvSpPr>
        <p:spPr bwMode="auto">
          <a:xfrm>
            <a:off x="4384675" y="3846513"/>
            <a:ext cx="7938" cy="31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2" name="Freeform 280"/>
          <p:cNvSpPr/>
          <p:nvPr/>
        </p:nvSpPr>
        <p:spPr bwMode="auto">
          <a:xfrm>
            <a:off x="4260850" y="3963988"/>
            <a:ext cx="1588" cy="3175"/>
          </a:xfrm>
          <a:custGeom>
            <a:avLst/>
            <a:gdLst>
              <a:gd name="T0" fmla="*/ 2 w 2"/>
              <a:gd name="T1" fmla="*/ 0 h 2"/>
              <a:gd name="T2" fmla="*/ 2 w 2"/>
              <a:gd name="T3" fmla="*/ 2 h 2"/>
              <a:gd name="T4" fmla="*/ 0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2"/>
                </a:lnTo>
                <a:lnTo>
                  <a:pt x="0" y="0"/>
                </a:lnTo>
                <a:lnTo>
                  <a:pt x="2" y="0"/>
                </a:ln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3" name="Oval 281"/>
          <p:cNvSpPr>
            <a:spLocks noChangeArrowheads="1"/>
          </p:cNvSpPr>
          <p:nvPr/>
        </p:nvSpPr>
        <p:spPr bwMode="auto">
          <a:xfrm>
            <a:off x="4217988" y="3890963"/>
            <a:ext cx="6350" cy="111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4" name="Freeform 282"/>
          <p:cNvSpPr/>
          <p:nvPr/>
        </p:nvSpPr>
        <p:spPr bwMode="auto">
          <a:xfrm>
            <a:off x="4343400" y="4005263"/>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5" name="Oval 283"/>
          <p:cNvSpPr>
            <a:spLocks noChangeArrowheads="1"/>
          </p:cNvSpPr>
          <p:nvPr/>
        </p:nvSpPr>
        <p:spPr bwMode="auto">
          <a:xfrm>
            <a:off x="4232275" y="3976688"/>
            <a:ext cx="14288" cy="14287"/>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6" name="Freeform 284"/>
          <p:cNvSpPr/>
          <p:nvPr/>
        </p:nvSpPr>
        <p:spPr bwMode="auto">
          <a:xfrm>
            <a:off x="4387850" y="3984625"/>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7" name="Freeform 285"/>
          <p:cNvSpPr/>
          <p:nvPr/>
        </p:nvSpPr>
        <p:spPr bwMode="auto">
          <a:xfrm>
            <a:off x="4398963" y="3713163"/>
            <a:ext cx="146050" cy="109537"/>
          </a:xfrm>
          <a:custGeom>
            <a:avLst/>
            <a:gdLst>
              <a:gd name="T0" fmla="*/ 0 w 95"/>
              <a:gd name="T1" fmla="*/ 65 h 72"/>
              <a:gd name="T2" fmla="*/ 95 w 95"/>
              <a:gd name="T3" fmla="*/ 0 h 72"/>
              <a:gd name="T4" fmla="*/ 7 w 95"/>
              <a:gd name="T5" fmla="*/ 72 h 72"/>
              <a:gd name="T6" fmla="*/ 0 w 95"/>
              <a:gd name="T7" fmla="*/ 65 h 72"/>
            </a:gdLst>
            <a:ahLst/>
            <a:cxnLst>
              <a:cxn ang="0">
                <a:pos x="T0" y="T1"/>
              </a:cxn>
              <a:cxn ang="0">
                <a:pos x="T2" y="T3"/>
              </a:cxn>
              <a:cxn ang="0">
                <a:pos x="T4" y="T5"/>
              </a:cxn>
              <a:cxn ang="0">
                <a:pos x="T6" y="T7"/>
              </a:cxn>
            </a:cxnLst>
            <a:rect l="0" t="0" r="r" b="b"/>
            <a:pathLst>
              <a:path w="95" h="72">
                <a:moveTo>
                  <a:pt x="0" y="65"/>
                </a:moveTo>
                <a:lnTo>
                  <a:pt x="95" y="0"/>
                </a:lnTo>
                <a:lnTo>
                  <a:pt x="7" y="72"/>
                </a:lnTo>
                <a:lnTo>
                  <a:pt x="0" y="6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8" name="Freeform 286"/>
          <p:cNvSpPr/>
          <p:nvPr/>
        </p:nvSpPr>
        <p:spPr bwMode="auto">
          <a:xfrm>
            <a:off x="4787900" y="3702050"/>
            <a:ext cx="317500" cy="323850"/>
          </a:xfrm>
          <a:custGeom>
            <a:avLst/>
            <a:gdLst>
              <a:gd name="T0" fmla="*/ 0 w 92"/>
              <a:gd name="T1" fmla="*/ 0 h 94"/>
              <a:gd name="T2" fmla="*/ 0 w 92"/>
              <a:gd name="T3" fmla="*/ 93 h 94"/>
              <a:gd name="T4" fmla="*/ 92 w 92"/>
              <a:gd name="T5" fmla="*/ 93 h 94"/>
              <a:gd name="T6" fmla="*/ 82 w 92"/>
              <a:gd name="T7" fmla="*/ 78 h 94"/>
              <a:gd name="T8" fmla="*/ 67 w 92"/>
              <a:gd name="T9" fmla="*/ 67 h 94"/>
              <a:gd name="T10" fmla="*/ 33 w 92"/>
              <a:gd name="T11" fmla="*/ 33 h 94"/>
              <a:gd name="T12" fmla="*/ 12 w 92"/>
              <a:gd name="T13" fmla="*/ 12 h 94"/>
              <a:gd name="T14" fmla="*/ 0 w 92"/>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4">
                <a:moveTo>
                  <a:pt x="0" y="0"/>
                </a:moveTo>
                <a:cubicBezTo>
                  <a:pt x="0" y="93"/>
                  <a:pt x="0" y="93"/>
                  <a:pt x="0" y="93"/>
                </a:cubicBezTo>
                <a:cubicBezTo>
                  <a:pt x="92" y="93"/>
                  <a:pt x="92" y="93"/>
                  <a:pt x="92" y="93"/>
                </a:cubicBezTo>
                <a:cubicBezTo>
                  <a:pt x="92" y="93"/>
                  <a:pt x="89" y="80"/>
                  <a:pt x="82" y="78"/>
                </a:cubicBezTo>
                <a:cubicBezTo>
                  <a:pt x="74" y="76"/>
                  <a:pt x="81" y="94"/>
                  <a:pt x="67" y="67"/>
                </a:cubicBezTo>
                <a:cubicBezTo>
                  <a:pt x="53" y="40"/>
                  <a:pt x="33" y="33"/>
                  <a:pt x="33" y="33"/>
                </a:cubicBezTo>
                <a:cubicBezTo>
                  <a:pt x="33" y="33"/>
                  <a:pt x="23" y="13"/>
                  <a:pt x="12" y="12"/>
                </a:cubicBezTo>
                <a:cubicBezTo>
                  <a:pt x="0" y="11"/>
                  <a:pt x="11" y="1"/>
                  <a:pt x="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89" name="Freeform 287"/>
          <p:cNvSpPr/>
          <p:nvPr/>
        </p:nvSpPr>
        <p:spPr bwMode="auto">
          <a:xfrm>
            <a:off x="4873625" y="3735388"/>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0" name="Oval 288"/>
          <p:cNvSpPr>
            <a:spLocks noChangeArrowheads="1"/>
          </p:cNvSpPr>
          <p:nvPr/>
        </p:nvSpPr>
        <p:spPr bwMode="auto">
          <a:xfrm>
            <a:off x="4895850" y="3778250"/>
            <a:ext cx="12700" cy="1746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1" name="Oval 289"/>
          <p:cNvSpPr>
            <a:spLocks noChangeArrowheads="1"/>
          </p:cNvSpPr>
          <p:nvPr/>
        </p:nvSpPr>
        <p:spPr bwMode="auto">
          <a:xfrm>
            <a:off x="4922838" y="3751263"/>
            <a:ext cx="26987" cy="222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2" name="Oval 290"/>
          <p:cNvSpPr>
            <a:spLocks noChangeArrowheads="1"/>
          </p:cNvSpPr>
          <p:nvPr/>
        </p:nvSpPr>
        <p:spPr bwMode="auto">
          <a:xfrm>
            <a:off x="4911725" y="3765550"/>
            <a:ext cx="17463" cy="158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3" name="Oval 291"/>
          <p:cNvSpPr>
            <a:spLocks noChangeArrowheads="1"/>
          </p:cNvSpPr>
          <p:nvPr/>
        </p:nvSpPr>
        <p:spPr bwMode="auto">
          <a:xfrm>
            <a:off x="4997450" y="3860800"/>
            <a:ext cx="33338" cy="349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4" name="Oval 292"/>
          <p:cNvSpPr>
            <a:spLocks noChangeArrowheads="1"/>
          </p:cNvSpPr>
          <p:nvPr/>
        </p:nvSpPr>
        <p:spPr bwMode="auto">
          <a:xfrm>
            <a:off x="5053013" y="3911600"/>
            <a:ext cx="22225" cy="1746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5" name="Oval 293"/>
          <p:cNvSpPr>
            <a:spLocks noChangeArrowheads="1"/>
          </p:cNvSpPr>
          <p:nvPr/>
        </p:nvSpPr>
        <p:spPr bwMode="auto">
          <a:xfrm>
            <a:off x="5040313" y="3941763"/>
            <a:ext cx="9525" cy="111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6" name="Oval 294"/>
          <p:cNvSpPr>
            <a:spLocks noChangeArrowheads="1"/>
          </p:cNvSpPr>
          <p:nvPr/>
        </p:nvSpPr>
        <p:spPr bwMode="auto">
          <a:xfrm>
            <a:off x="4940300" y="3792538"/>
            <a:ext cx="44450" cy="444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7" name="Oval 295"/>
          <p:cNvSpPr>
            <a:spLocks noChangeArrowheads="1"/>
          </p:cNvSpPr>
          <p:nvPr/>
        </p:nvSpPr>
        <p:spPr bwMode="auto">
          <a:xfrm>
            <a:off x="4829175" y="3692525"/>
            <a:ext cx="52388" cy="508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8" name="Freeform 296"/>
          <p:cNvSpPr/>
          <p:nvPr/>
        </p:nvSpPr>
        <p:spPr bwMode="auto">
          <a:xfrm>
            <a:off x="5414963" y="3975100"/>
            <a:ext cx="392112" cy="38100"/>
          </a:xfrm>
          <a:custGeom>
            <a:avLst/>
            <a:gdLst>
              <a:gd name="T0" fmla="*/ 0 w 113"/>
              <a:gd name="T1" fmla="*/ 5 h 11"/>
              <a:gd name="T2" fmla="*/ 14 w 113"/>
              <a:gd name="T3" fmla="*/ 1 h 11"/>
              <a:gd name="T4" fmla="*/ 28 w 113"/>
              <a:gd name="T5" fmla="*/ 0 h 11"/>
              <a:gd name="T6" fmla="*/ 57 w 113"/>
              <a:gd name="T7" fmla="*/ 4 h 11"/>
              <a:gd name="T8" fmla="*/ 85 w 113"/>
              <a:gd name="T9" fmla="*/ 8 h 11"/>
              <a:gd name="T10" fmla="*/ 99 w 113"/>
              <a:gd name="T11" fmla="*/ 8 h 11"/>
              <a:gd name="T12" fmla="*/ 106 w 113"/>
              <a:gd name="T13" fmla="*/ 8 h 11"/>
              <a:gd name="T14" fmla="*/ 113 w 113"/>
              <a:gd name="T15" fmla="*/ 5 h 11"/>
              <a:gd name="T16" fmla="*/ 113 w 113"/>
              <a:gd name="T17" fmla="*/ 6 h 11"/>
              <a:gd name="T18" fmla="*/ 107 w 113"/>
              <a:gd name="T19" fmla="*/ 9 h 11"/>
              <a:gd name="T20" fmla="*/ 100 w 113"/>
              <a:gd name="T21" fmla="*/ 11 h 11"/>
              <a:gd name="T22" fmla="*/ 85 w 113"/>
              <a:gd name="T23" fmla="*/ 11 h 11"/>
              <a:gd name="T24" fmla="*/ 56 w 113"/>
              <a:gd name="T25" fmla="*/ 7 h 11"/>
              <a:gd name="T26" fmla="*/ 28 w 113"/>
              <a:gd name="T27" fmla="*/ 2 h 11"/>
              <a:gd name="T28" fmla="*/ 14 w 113"/>
              <a:gd name="T29" fmla="*/ 2 h 11"/>
              <a:gd name="T30" fmla="*/ 0 w 113"/>
              <a:gd name="T31" fmla="*/ 6 h 11"/>
              <a:gd name="T32" fmla="*/ 0 w 113"/>
              <a:gd name="T3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1">
                <a:moveTo>
                  <a:pt x="0" y="5"/>
                </a:moveTo>
                <a:cubicBezTo>
                  <a:pt x="4" y="3"/>
                  <a:pt x="9" y="2"/>
                  <a:pt x="14" y="1"/>
                </a:cubicBezTo>
                <a:cubicBezTo>
                  <a:pt x="18" y="1"/>
                  <a:pt x="23" y="0"/>
                  <a:pt x="28" y="0"/>
                </a:cubicBezTo>
                <a:cubicBezTo>
                  <a:pt x="38" y="1"/>
                  <a:pt x="47" y="2"/>
                  <a:pt x="57" y="4"/>
                </a:cubicBezTo>
                <a:cubicBezTo>
                  <a:pt x="66" y="6"/>
                  <a:pt x="76" y="7"/>
                  <a:pt x="85" y="8"/>
                </a:cubicBezTo>
                <a:cubicBezTo>
                  <a:pt x="90" y="8"/>
                  <a:pt x="95" y="8"/>
                  <a:pt x="99" y="8"/>
                </a:cubicBezTo>
                <a:cubicBezTo>
                  <a:pt x="102" y="8"/>
                  <a:pt x="104" y="8"/>
                  <a:pt x="106" y="8"/>
                </a:cubicBezTo>
                <a:cubicBezTo>
                  <a:pt x="109" y="7"/>
                  <a:pt x="111" y="7"/>
                  <a:pt x="113" y="5"/>
                </a:cubicBezTo>
                <a:cubicBezTo>
                  <a:pt x="113" y="6"/>
                  <a:pt x="113" y="6"/>
                  <a:pt x="113" y="6"/>
                </a:cubicBezTo>
                <a:cubicBezTo>
                  <a:pt x="111" y="8"/>
                  <a:pt x="109" y="9"/>
                  <a:pt x="107" y="9"/>
                </a:cubicBezTo>
                <a:cubicBezTo>
                  <a:pt x="104" y="10"/>
                  <a:pt x="102" y="10"/>
                  <a:pt x="100" y="11"/>
                </a:cubicBezTo>
                <a:cubicBezTo>
                  <a:pt x="95" y="11"/>
                  <a:pt x="90" y="11"/>
                  <a:pt x="85" y="11"/>
                </a:cubicBezTo>
                <a:cubicBezTo>
                  <a:pt x="75" y="11"/>
                  <a:pt x="66" y="9"/>
                  <a:pt x="56" y="7"/>
                </a:cubicBezTo>
                <a:cubicBezTo>
                  <a:pt x="47" y="5"/>
                  <a:pt x="38" y="3"/>
                  <a:pt x="28" y="2"/>
                </a:cubicBezTo>
                <a:cubicBezTo>
                  <a:pt x="23" y="2"/>
                  <a:pt x="18" y="2"/>
                  <a:pt x="14" y="2"/>
                </a:cubicBezTo>
                <a:cubicBezTo>
                  <a:pt x="9" y="3"/>
                  <a:pt x="4" y="4"/>
                  <a:pt x="0" y="6"/>
                </a:cubicBezTo>
                <a:lnTo>
                  <a:pt x="0" y="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299" name="Freeform 297"/>
          <p:cNvSpPr/>
          <p:nvPr/>
        </p:nvSpPr>
        <p:spPr bwMode="auto">
          <a:xfrm>
            <a:off x="5414963" y="3998913"/>
            <a:ext cx="392112" cy="38100"/>
          </a:xfrm>
          <a:custGeom>
            <a:avLst/>
            <a:gdLst>
              <a:gd name="T0" fmla="*/ 0 w 113"/>
              <a:gd name="T1" fmla="*/ 5 h 11"/>
              <a:gd name="T2" fmla="*/ 14 w 113"/>
              <a:gd name="T3" fmla="*/ 1 h 11"/>
              <a:gd name="T4" fmla="*/ 28 w 113"/>
              <a:gd name="T5" fmla="*/ 0 h 11"/>
              <a:gd name="T6" fmla="*/ 57 w 113"/>
              <a:gd name="T7" fmla="*/ 4 h 11"/>
              <a:gd name="T8" fmla="*/ 85 w 113"/>
              <a:gd name="T9" fmla="*/ 7 h 11"/>
              <a:gd name="T10" fmla="*/ 99 w 113"/>
              <a:gd name="T11" fmla="*/ 8 h 11"/>
              <a:gd name="T12" fmla="*/ 106 w 113"/>
              <a:gd name="T13" fmla="*/ 7 h 11"/>
              <a:gd name="T14" fmla="*/ 113 w 113"/>
              <a:gd name="T15" fmla="*/ 5 h 11"/>
              <a:gd name="T16" fmla="*/ 113 w 113"/>
              <a:gd name="T17" fmla="*/ 5 h 11"/>
              <a:gd name="T18" fmla="*/ 107 w 113"/>
              <a:gd name="T19" fmla="*/ 9 h 11"/>
              <a:gd name="T20" fmla="*/ 100 w 113"/>
              <a:gd name="T21" fmla="*/ 10 h 11"/>
              <a:gd name="T22" fmla="*/ 85 w 113"/>
              <a:gd name="T23" fmla="*/ 11 h 11"/>
              <a:gd name="T24" fmla="*/ 56 w 113"/>
              <a:gd name="T25" fmla="*/ 7 h 11"/>
              <a:gd name="T26" fmla="*/ 28 w 113"/>
              <a:gd name="T27" fmla="*/ 2 h 11"/>
              <a:gd name="T28" fmla="*/ 14 w 113"/>
              <a:gd name="T29" fmla="*/ 2 h 11"/>
              <a:gd name="T30" fmla="*/ 0 w 113"/>
              <a:gd name="T3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
                <a:moveTo>
                  <a:pt x="0" y="5"/>
                </a:moveTo>
                <a:cubicBezTo>
                  <a:pt x="4" y="3"/>
                  <a:pt x="9" y="2"/>
                  <a:pt x="14" y="1"/>
                </a:cubicBezTo>
                <a:cubicBezTo>
                  <a:pt x="18" y="0"/>
                  <a:pt x="23" y="0"/>
                  <a:pt x="28" y="0"/>
                </a:cubicBezTo>
                <a:cubicBezTo>
                  <a:pt x="38" y="0"/>
                  <a:pt x="47" y="2"/>
                  <a:pt x="57" y="4"/>
                </a:cubicBezTo>
                <a:cubicBezTo>
                  <a:pt x="66" y="6"/>
                  <a:pt x="76" y="7"/>
                  <a:pt x="85" y="7"/>
                </a:cubicBezTo>
                <a:cubicBezTo>
                  <a:pt x="90" y="8"/>
                  <a:pt x="95" y="8"/>
                  <a:pt x="99" y="8"/>
                </a:cubicBezTo>
                <a:cubicBezTo>
                  <a:pt x="102" y="8"/>
                  <a:pt x="104" y="8"/>
                  <a:pt x="106" y="7"/>
                </a:cubicBezTo>
                <a:cubicBezTo>
                  <a:pt x="109" y="7"/>
                  <a:pt x="111" y="7"/>
                  <a:pt x="113" y="5"/>
                </a:cubicBezTo>
                <a:cubicBezTo>
                  <a:pt x="113" y="5"/>
                  <a:pt x="113" y="5"/>
                  <a:pt x="113" y="5"/>
                </a:cubicBezTo>
                <a:cubicBezTo>
                  <a:pt x="111" y="7"/>
                  <a:pt x="109" y="8"/>
                  <a:pt x="107" y="9"/>
                </a:cubicBezTo>
                <a:cubicBezTo>
                  <a:pt x="104" y="10"/>
                  <a:pt x="102" y="10"/>
                  <a:pt x="100" y="10"/>
                </a:cubicBezTo>
                <a:cubicBezTo>
                  <a:pt x="95" y="11"/>
                  <a:pt x="90" y="11"/>
                  <a:pt x="85" y="11"/>
                </a:cubicBezTo>
                <a:cubicBezTo>
                  <a:pt x="75" y="10"/>
                  <a:pt x="66" y="9"/>
                  <a:pt x="56" y="7"/>
                </a:cubicBezTo>
                <a:cubicBezTo>
                  <a:pt x="47" y="4"/>
                  <a:pt x="38" y="2"/>
                  <a:pt x="28" y="2"/>
                </a:cubicBezTo>
                <a:cubicBezTo>
                  <a:pt x="23" y="1"/>
                  <a:pt x="18" y="1"/>
                  <a:pt x="14" y="2"/>
                </a:cubicBezTo>
                <a:cubicBezTo>
                  <a:pt x="9" y="2"/>
                  <a:pt x="4" y="3"/>
                  <a:pt x="0"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0" name="Freeform 298"/>
          <p:cNvSpPr/>
          <p:nvPr/>
        </p:nvSpPr>
        <p:spPr bwMode="auto">
          <a:xfrm>
            <a:off x="5421313" y="3719513"/>
            <a:ext cx="311150" cy="157162"/>
          </a:xfrm>
          <a:custGeom>
            <a:avLst/>
            <a:gdLst>
              <a:gd name="T0" fmla="*/ 203 w 203"/>
              <a:gd name="T1" fmla="*/ 104 h 104"/>
              <a:gd name="T2" fmla="*/ 203 w 203"/>
              <a:gd name="T3" fmla="*/ 82 h 104"/>
              <a:gd name="T4" fmla="*/ 102 w 203"/>
              <a:gd name="T5" fmla="*/ 0 h 104"/>
              <a:gd name="T6" fmla="*/ 0 w 203"/>
              <a:gd name="T7" fmla="*/ 82 h 104"/>
              <a:gd name="T8" fmla="*/ 0 w 203"/>
              <a:gd name="T9" fmla="*/ 104 h 104"/>
              <a:gd name="T10" fmla="*/ 102 w 203"/>
              <a:gd name="T11" fmla="*/ 23 h 104"/>
              <a:gd name="T12" fmla="*/ 203 w 203"/>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203" h="104">
                <a:moveTo>
                  <a:pt x="203" y="104"/>
                </a:moveTo>
                <a:lnTo>
                  <a:pt x="203" y="82"/>
                </a:lnTo>
                <a:lnTo>
                  <a:pt x="102" y="0"/>
                </a:lnTo>
                <a:lnTo>
                  <a:pt x="0" y="82"/>
                </a:lnTo>
                <a:lnTo>
                  <a:pt x="0" y="104"/>
                </a:lnTo>
                <a:lnTo>
                  <a:pt x="102" y="23"/>
                </a:lnTo>
                <a:lnTo>
                  <a:pt x="203" y="10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1" name="Freeform 299"/>
          <p:cNvSpPr/>
          <p:nvPr/>
        </p:nvSpPr>
        <p:spPr bwMode="auto">
          <a:xfrm>
            <a:off x="5459413" y="3770313"/>
            <a:ext cx="239712" cy="217487"/>
          </a:xfrm>
          <a:custGeom>
            <a:avLst/>
            <a:gdLst>
              <a:gd name="T0" fmla="*/ 12 w 69"/>
              <a:gd name="T1" fmla="*/ 56 h 63"/>
              <a:gd name="T2" fmla="*/ 41 w 69"/>
              <a:gd name="T3" fmla="*/ 60 h 63"/>
              <a:gd name="T4" fmla="*/ 69 w 69"/>
              <a:gd name="T5" fmla="*/ 63 h 63"/>
              <a:gd name="T6" fmla="*/ 69 w 69"/>
              <a:gd name="T7" fmla="*/ 26 h 63"/>
              <a:gd name="T8" fmla="*/ 33 w 69"/>
              <a:gd name="T9" fmla="*/ 0 h 63"/>
              <a:gd name="T10" fmla="*/ 0 w 69"/>
              <a:gd name="T11" fmla="*/ 26 h 63"/>
              <a:gd name="T12" fmla="*/ 0 w 69"/>
              <a:gd name="T13" fmla="*/ 57 h 63"/>
              <a:gd name="T14" fmla="*/ 12 w 69"/>
              <a:gd name="T15" fmla="*/ 56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3">
                <a:moveTo>
                  <a:pt x="12" y="56"/>
                </a:moveTo>
                <a:cubicBezTo>
                  <a:pt x="22" y="56"/>
                  <a:pt x="32" y="58"/>
                  <a:pt x="41" y="60"/>
                </a:cubicBezTo>
                <a:cubicBezTo>
                  <a:pt x="50" y="62"/>
                  <a:pt x="61" y="62"/>
                  <a:pt x="69" y="63"/>
                </a:cubicBezTo>
                <a:cubicBezTo>
                  <a:pt x="69" y="26"/>
                  <a:pt x="69" y="26"/>
                  <a:pt x="69" y="26"/>
                </a:cubicBezTo>
                <a:cubicBezTo>
                  <a:pt x="33" y="0"/>
                  <a:pt x="33" y="0"/>
                  <a:pt x="33" y="0"/>
                </a:cubicBezTo>
                <a:cubicBezTo>
                  <a:pt x="0" y="26"/>
                  <a:pt x="0" y="26"/>
                  <a:pt x="0" y="26"/>
                </a:cubicBezTo>
                <a:cubicBezTo>
                  <a:pt x="0" y="57"/>
                  <a:pt x="0" y="57"/>
                  <a:pt x="0" y="57"/>
                </a:cubicBezTo>
                <a:cubicBezTo>
                  <a:pt x="4" y="56"/>
                  <a:pt x="8" y="56"/>
                  <a:pt x="12" y="5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2" name="Freeform 300"/>
          <p:cNvSpPr/>
          <p:nvPr/>
        </p:nvSpPr>
        <p:spPr bwMode="auto">
          <a:xfrm>
            <a:off x="5684838" y="3713163"/>
            <a:ext cx="23812" cy="85725"/>
          </a:xfrm>
          <a:custGeom>
            <a:avLst/>
            <a:gdLst>
              <a:gd name="T0" fmla="*/ 15 w 15"/>
              <a:gd name="T1" fmla="*/ 0 h 56"/>
              <a:gd name="T2" fmla="*/ 0 w 15"/>
              <a:gd name="T3" fmla="*/ 0 h 56"/>
              <a:gd name="T4" fmla="*/ 0 w 15"/>
              <a:gd name="T5" fmla="*/ 38 h 56"/>
              <a:gd name="T6" fmla="*/ 15 w 15"/>
              <a:gd name="T7" fmla="*/ 56 h 56"/>
              <a:gd name="T8" fmla="*/ 15 w 15"/>
              <a:gd name="T9" fmla="*/ 0 h 56"/>
            </a:gdLst>
            <a:ahLst/>
            <a:cxnLst>
              <a:cxn ang="0">
                <a:pos x="T0" y="T1"/>
              </a:cxn>
              <a:cxn ang="0">
                <a:pos x="T2" y="T3"/>
              </a:cxn>
              <a:cxn ang="0">
                <a:pos x="T4" y="T5"/>
              </a:cxn>
              <a:cxn ang="0">
                <a:pos x="T6" y="T7"/>
              </a:cxn>
              <a:cxn ang="0">
                <a:pos x="T8" y="T9"/>
              </a:cxn>
            </a:cxnLst>
            <a:rect l="0" t="0" r="r" b="b"/>
            <a:pathLst>
              <a:path w="15" h="56">
                <a:moveTo>
                  <a:pt x="15" y="0"/>
                </a:moveTo>
                <a:lnTo>
                  <a:pt x="0" y="0"/>
                </a:lnTo>
                <a:lnTo>
                  <a:pt x="0" y="38"/>
                </a:lnTo>
                <a:lnTo>
                  <a:pt x="15" y="56"/>
                </a:lnTo>
                <a:lnTo>
                  <a:pt x="1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3" name="Oval 301"/>
          <p:cNvSpPr>
            <a:spLocks noChangeArrowheads="1"/>
          </p:cNvSpPr>
          <p:nvPr/>
        </p:nvSpPr>
        <p:spPr bwMode="auto">
          <a:xfrm>
            <a:off x="5494338" y="3713163"/>
            <a:ext cx="9525" cy="63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4" name="Oval 302"/>
          <p:cNvSpPr>
            <a:spLocks noChangeArrowheads="1"/>
          </p:cNvSpPr>
          <p:nvPr/>
        </p:nvSpPr>
        <p:spPr bwMode="auto">
          <a:xfrm>
            <a:off x="5546725" y="3667125"/>
            <a:ext cx="9525" cy="793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5" name="Oval 303"/>
          <p:cNvSpPr>
            <a:spLocks noChangeArrowheads="1"/>
          </p:cNvSpPr>
          <p:nvPr/>
        </p:nvSpPr>
        <p:spPr bwMode="auto">
          <a:xfrm>
            <a:off x="5602288" y="3675063"/>
            <a:ext cx="33337" cy="381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6" name="Oval 304"/>
          <p:cNvSpPr>
            <a:spLocks noChangeArrowheads="1"/>
          </p:cNvSpPr>
          <p:nvPr/>
        </p:nvSpPr>
        <p:spPr bwMode="auto">
          <a:xfrm>
            <a:off x="5459413" y="3765550"/>
            <a:ext cx="22225" cy="1905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7" name="Oval 305"/>
          <p:cNvSpPr>
            <a:spLocks noChangeArrowheads="1"/>
          </p:cNvSpPr>
          <p:nvPr/>
        </p:nvSpPr>
        <p:spPr bwMode="auto">
          <a:xfrm>
            <a:off x="5403850" y="3765550"/>
            <a:ext cx="14288" cy="158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8" name="Line 306"/>
          <p:cNvSpPr>
            <a:spLocks noChangeShapeType="1"/>
          </p:cNvSpPr>
          <p:nvPr/>
        </p:nvSpPr>
        <p:spPr bwMode="auto">
          <a:xfrm>
            <a:off x="5426075" y="37195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09" name="Line 307"/>
          <p:cNvSpPr>
            <a:spLocks noChangeShapeType="1"/>
          </p:cNvSpPr>
          <p:nvPr/>
        </p:nvSpPr>
        <p:spPr bwMode="auto">
          <a:xfrm>
            <a:off x="5426075" y="37195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0" name="Oval 308"/>
          <p:cNvSpPr>
            <a:spLocks noChangeArrowheads="1"/>
          </p:cNvSpPr>
          <p:nvPr/>
        </p:nvSpPr>
        <p:spPr bwMode="auto">
          <a:xfrm>
            <a:off x="5757863" y="3787775"/>
            <a:ext cx="7937" cy="1111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1" name="Oval 309"/>
          <p:cNvSpPr>
            <a:spLocks noChangeArrowheads="1"/>
          </p:cNvSpPr>
          <p:nvPr/>
        </p:nvSpPr>
        <p:spPr bwMode="auto">
          <a:xfrm>
            <a:off x="5757863" y="3716338"/>
            <a:ext cx="7937" cy="11112"/>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2" name="Oval 310"/>
          <p:cNvSpPr>
            <a:spLocks noChangeArrowheads="1"/>
          </p:cNvSpPr>
          <p:nvPr/>
        </p:nvSpPr>
        <p:spPr bwMode="auto">
          <a:xfrm>
            <a:off x="5802313" y="3863975"/>
            <a:ext cx="1587" cy="95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3" name="Oval 311"/>
          <p:cNvSpPr>
            <a:spLocks noChangeArrowheads="1"/>
          </p:cNvSpPr>
          <p:nvPr/>
        </p:nvSpPr>
        <p:spPr bwMode="auto">
          <a:xfrm>
            <a:off x="5746750" y="3925888"/>
            <a:ext cx="34925" cy="3492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4" name="Oval 312"/>
          <p:cNvSpPr>
            <a:spLocks noChangeArrowheads="1"/>
          </p:cNvSpPr>
          <p:nvPr/>
        </p:nvSpPr>
        <p:spPr bwMode="auto">
          <a:xfrm>
            <a:off x="5788025" y="3863975"/>
            <a:ext cx="14288" cy="12700"/>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5" name="Freeform 313"/>
          <p:cNvSpPr/>
          <p:nvPr/>
        </p:nvSpPr>
        <p:spPr bwMode="auto">
          <a:xfrm>
            <a:off x="6202363" y="3867150"/>
            <a:ext cx="107950" cy="141288"/>
          </a:xfrm>
          <a:custGeom>
            <a:avLst/>
            <a:gdLst>
              <a:gd name="T0" fmla="*/ 13 w 31"/>
              <a:gd name="T1" fmla="*/ 0 h 41"/>
              <a:gd name="T2" fmla="*/ 7 w 31"/>
              <a:gd name="T3" fmla="*/ 5 h 41"/>
              <a:gd name="T4" fmla="*/ 1 w 31"/>
              <a:gd name="T5" fmla="*/ 10 h 41"/>
              <a:gd name="T6" fmla="*/ 2 w 31"/>
              <a:gd name="T7" fmla="*/ 14 h 41"/>
              <a:gd name="T8" fmla="*/ 0 w 31"/>
              <a:gd name="T9" fmla="*/ 19 h 41"/>
              <a:gd name="T10" fmla="*/ 3 w 31"/>
              <a:gd name="T11" fmla="*/ 24 h 41"/>
              <a:gd name="T12" fmla="*/ 3 w 31"/>
              <a:gd name="T13" fmla="*/ 26 h 41"/>
              <a:gd name="T14" fmla="*/ 7 w 31"/>
              <a:gd name="T15" fmla="*/ 32 h 41"/>
              <a:gd name="T16" fmla="*/ 12 w 31"/>
              <a:gd name="T17" fmla="*/ 34 h 41"/>
              <a:gd name="T18" fmla="*/ 16 w 31"/>
              <a:gd name="T19" fmla="*/ 33 h 41"/>
              <a:gd name="T20" fmla="*/ 16 w 31"/>
              <a:gd name="T21" fmla="*/ 41 h 41"/>
              <a:gd name="T22" fmla="*/ 16 w 31"/>
              <a:gd name="T23" fmla="*/ 33 h 41"/>
              <a:gd name="T24" fmla="*/ 16 w 31"/>
              <a:gd name="T25" fmla="*/ 33 h 41"/>
              <a:gd name="T26" fmla="*/ 16 w 31"/>
              <a:gd name="T27" fmla="*/ 33 h 41"/>
              <a:gd name="T28" fmla="*/ 20 w 31"/>
              <a:gd name="T29" fmla="*/ 34 h 41"/>
              <a:gd name="T30" fmla="*/ 26 w 31"/>
              <a:gd name="T31" fmla="*/ 29 h 41"/>
              <a:gd name="T32" fmla="*/ 31 w 31"/>
              <a:gd name="T33" fmla="*/ 23 h 41"/>
              <a:gd name="T34" fmla="*/ 30 w 31"/>
              <a:gd name="T35" fmla="*/ 20 h 41"/>
              <a:gd name="T36" fmla="*/ 31 w 31"/>
              <a:gd name="T37" fmla="*/ 17 h 41"/>
              <a:gd name="T38" fmla="*/ 27 w 31"/>
              <a:gd name="T39" fmla="*/ 11 h 41"/>
              <a:gd name="T40" fmla="*/ 28 w 31"/>
              <a:gd name="T41" fmla="*/ 8 h 41"/>
              <a:gd name="T42" fmla="*/ 21 w 31"/>
              <a:gd name="T43" fmla="*/ 2 h 41"/>
              <a:gd name="T44" fmla="*/ 18 w 31"/>
              <a:gd name="T45" fmla="*/ 3 h 41"/>
              <a:gd name="T46" fmla="*/ 13 w 31"/>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1">
                <a:moveTo>
                  <a:pt x="13" y="0"/>
                </a:moveTo>
                <a:cubicBezTo>
                  <a:pt x="10" y="0"/>
                  <a:pt x="7" y="2"/>
                  <a:pt x="7" y="5"/>
                </a:cubicBezTo>
                <a:cubicBezTo>
                  <a:pt x="4" y="5"/>
                  <a:pt x="2" y="7"/>
                  <a:pt x="1" y="10"/>
                </a:cubicBezTo>
                <a:cubicBezTo>
                  <a:pt x="1" y="12"/>
                  <a:pt x="2" y="13"/>
                  <a:pt x="2" y="14"/>
                </a:cubicBezTo>
                <a:cubicBezTo>
                  <a:pt x="1" y="15"/>
                  <a:pt x="0" y="17"/>
                  <a:pt x="0" y="19"/>
                </a:cubicBezTo>
                <a:cubicBezTo>
                  <a:pt x="0" y="21"/>
                  <a:pt x="1" y="23"/>
                  <a:pt x="3" y="24"/>
                </a:cubicBezTo>
                <a:cubicBezTo>
                  <a:pt x="3" y="25"/>
                  <a:pt x="3" y="26"/>
                  <a:pt x="3" y="26"/>
                </a:cubicBezTo>
                <a:cubicBezTo>
                  <a:pt x="3" y="29"/>
                  <a:pt x="4" y="31"/>
                  <a:pt x="7" y="32"/>
                </a:cubicBezTo>
                <a:cubicBezTo>
                  <a:pt x="8" y="33"/>
                  <a:pt x="10" y="34"/>
                  <a:pt x="12" y="34"/>
                </a:cubicBezTo>
                <a:cubicBezTo>
                  <a:pt x="13" y="34"/>
                  <a:pt x="12" y="34"/>
                  <a:pt x="16" y="33"/>
                </a:cubicBezTo>
                <a:cubicBezTo>
                  <a:pt x="16" y="41"/>
                  <a:pt x="16" y="41"/>
                  <a:pt x="16" y="41"/>
                </a:cubicBezTo>
                <a:cubicBezTo>
                  <a:pt x="16" y="33"/>
                  <a:pt x="16" y="33"/>
                  <a:pt x="16" y="33"/>
                </a:cubicBezTo>
                <a:cubicBezTo>
                  <a:pt x="16" y="33"/>
                  <a:pt x="16" y="33"/>
                  <a:pt x="16" y="33"/>
                </a:cubicBezTo>
                <a:cubicBezTo>
                  <a:pt x="16" y="33"/>
                  <a:pt x="16" y="33"/>
                  <a:pt x="16" y="33"/>
                </a:cubicBezTo>
                <a:cubicBezTo>
                  <a:pt x="19" y="34"/>
                  <a:pt x="18" y="34"/>
                  <a:pt x="20" y="34"/>
                </a:cubicBezTo>
                <a:cubicBezTo>
                  <a:pt x="23" y="34"/>
                  <a:pt x="25" y="32"/>
                  <a:pt x="26" y="29"/>
                </a:cubicBezTo>
                <a:cubicBezTo>
                  <a:pt x="29" y="29"/>
                  <a:pt x="31" y="26"/>
                  <a:pt x="31" y="23"/>
                </a:cubicBezTo>
                <a:cubicBezTo>
                  <a:pt x="31" y="22"/>
                  <a:pt x="31" y="21"/>
                  <a:pt x="30" y="20"/>
                </a:cubicBezTo>
                <a:cubicBezTo>
                  <a:pt x="31" y="19"/>
                  <a:pt x="31" y="18"/>
                  <a:pt x="31" y="17"/>
                </a:cubicBezTo>
                <a:cubicBezTo>
                  <a:pt x="31" y="14"/>
                  <a:pt x="29" y="12"/>
                  <a:pt x="27" y="11"/>
                </a:cubicBezTo>
                <a:cubicBezTo>
                  <a:pt x="27" y="10"/>
                  <a:pt x="28" y="9"/>
                  <a:pt x="28" y="8"/>
                </a:cubicBezTo>
                <a:cubicBezTo>
                  <a:pt x="28" y="5"/>
                  <a:pt x="25" y="2"/>
                  <a:pt x="21" y="2"/>
                </a:cubicBezTo>
                <a:cubicBezTo>
                  <a:pt x="20" y="2"/>
                  <a:pt x="19" y="2"/>
                  <a:pt x="18" y="3"/>
                </a:cubicBezTo>
                <a:cubicBezTo>
                  <a:pt x="17" y="1"/>
                  <a:pt x="15" y="0"/>
                  <a:pt x="13"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6" name="Freeform 314"/>
          <p:cNvSpPr/>
          <p:nvPr/>
        </p:nvSpPr>
        <p:spPr bwMode="auto">
          <a:xfrm>
            <a:off x="6334125" y="3867150"/>
            <a:ext cx="107950" cy="141288"/>
          </a:xfrm>
          <a:custGeom>
            <a:avLst/>
            <a:gdLst>
              <a:gd name="T0" fmla="*/ 12 w 31"/>
              <a:gd name="T1" fmla="*/ 0 h 41"/>
              <a:gd name="T2" fmla="*/ 6 w 31"/>
              <a:gd name="T3" fmla="*/ 5 h 41"/>
              <a:gd name="T4" fmla="*/ 1 w 31"/>
              <a:gd name="T5" fmla="*/ 10 h 41"/>
              <a:gd name="T6" fmla="*/ 2 w 31"/>
              <a:gd name="T7" fmla="*/ 14 h 41"/>
              <a:gd name="T8" fmla="*/ 0 w 31"/>
              <a:gd name="T9" fmla="*/ 19 h 41"/>
              <a:gd name="T10" fmla="*/ 3 w 31"/>
              <a:gd name="T11" fmla="*/ 24 h 41"/>
              <a:gd name="T12" fmla="*/ 2 w 31"/>
              <a:gd name="T13" fmla="*/ 26 h 41"/>
              <a:gd name="T14" fmla="*/ 6 w 31"/>
              <a:gd name="T15" fmla="*/ 32 h 41"/>
              <a:gd name="T16" fmla="*/ 11 w 31"/>
              <a:gd name="T17" fmla="*/ 34 h 41"/>
              <a:gd name="T18" fmla="*/ 13 w 31"/>
              <a:gd name="T19" fmla="*/ 33 h 41"/>
              <a:gd name="T20" fmla="*/ 13 w 31"/>
              <a:gd name="T21" fmla="*/ 41 h 41"/>
              <a:gd name="T22" fmla="*/ 17 w 31"/>
              <a:gd name="T23" fmla="*/ 41 h 41"/>
              <a:gd name="T24" fmla="*/ 17 w 31"/>
              <a:gd name="T25" fmla="*/ 33 h 41"/>
              <a:gd name="T26" fmla="*/ 20 w 31"/>
              <a:gd name="T27" fmla="*/ 34 h 41"/>
              <a:gd name="T28" fmla="*/ 26 w 31"/>
              <a:gd name="T29" fmla="*/ 29 h 41"/>
              <a:gd name="T30" fmla="*/ 31 w 31"/>
              <a:gd name="T31" fmla="*/ 23 h 41"/>
              <a:gd name="T32" fmla="*/ 30 w 31"/>
              <a:gd name="T33" fmla="*/ 20 h 41"/>
              <a:gd name="T34" fmla="*/ 31 w 31"/>
              <a:gd name="T35" fmla="*/ 17 h 41"/>
              <a:gd name="T36" fmla="*/ 27 w 31"/>
              <a:gd name="T37" fmla="*/ 11 h 41"/>
              <a:gd name="T38" fmla="*/ 27 w 31"/>
              <a:gd name="T39" fmla="*/ 8 h 41"/>
              <a:gd name="T40" fmla="*/ 21 w 31"/>
              <a:gd name="T41" fmla="*/ 2 h 41"/>
              <a:gd name="T42" fmla="*/ 18 w 31"/>
              <a:gd name="T43" fmla="*/ 3 h 41"/>
              <a:gd name="T44" fmla="*/ 12 w 31"/>
              <a:gd name="T4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41">
                <a:moveTo>
                  <a:pt x="12" y="0"/>
                </a:moveTo>
                <a:cubicBezTo>
                  <a:pt x="9" y="0"/>
                  <a:pt x="7" y="2"/>
                  <a:pt x="6" y="5"/>
                </a:cubicBezTo>
                <a:cubicBezTo>
                  <a:pt x="4" y="5"/>
                  <a:pt x="1" y="7"/>
                  <a:pt x="1" y="10"/>
                </a:cubicBezTo>
                <a:cubicBezTo>
                  <a:pt x="1" y="12"/>
                  <a:pt x="1" y="13"/>
                  <a:pt x="2" y="14"/>
                </a:cubicBezTo>
                <a:cubicBezTo>
                  <a:pt x="1" y="15"/>
                  <a:pt x="0" y="17"/>
                  <a:pt x="0" y="19"/>
                </a:cubicBezTo>
                <a:cubicBezTo>
                  <a:pt x="0" y="21"/>
                  <a:pt x="1" y="23"/>
                  <a:pt x="3" y="24"/>
                </a:cubicBezTo>
                <a:cubicBezTo>
                  <a:pt x="3" y="25"/>
                  <a:pt x="2" y="26"/>
                  <a:pt x="2" y="26"/>
                </a:cubicBezTo>
                <a:cubicBezTo>
                  <a:pt x="2" y="29"/>
                  <a:pt x="4" y="31"/>
                  <a:pt x="6" y="32"/>
                </a:cubicBezTo>
                <a:cubicBezTo>
                  <a:pt x="8" y="33"/>
                  <a:pt x="9" y="34"/>
                  <a:pt x="11" y="34"/>
                </a:cubicBezTo>
                <a:cubicBezTo>
                  <a:pt x="12" y="34"/>
                  <a:pt x="13" y="34"/>
                  <a:pt x="13" y="33"/>
                </a:cubicBezTo>
                <a:cubicBezTo>
                  <a:pt x="13" y="41"/>
                  <a:pt x="13" y="41"/>
                  <a:pt x="13" y="41"/>
                </a:cubicBezTo>
                <a:cubicBezTo>
                  <a:pt x="17" y="41"/>
                  <a:pt x="17" y="41"/>
                  <a:pt x="17" y="41"/>
                </a:cubicBezTo>
                <a:cubicBezTo>
                  <a:pt x="17" y="33"/>
                  <a:pt x="17" y="33"/>
                  <a:pt x="17" y="33"/>
                </a:cubicBezTo>
                <a:cubicBezTo>
                  <a:pt x="17" y="34"/>
                  <a:pt x="19" y="34"/>
                  <a:pt x="20" y="34"/>
                </a:cubicBezTo>
                <a:cubicBezTo>
                  <a:pt x="23" y="34"/>
                  <a:pt x="25" y="32"/>
                  <a:pt x="26" y="29"/>
                </a:cubicBezTo>
                <a:cubicBezTo>
                  <a:pt x="29" y="29"/>
                  <a:pt x="31" y="26"/>
                  <a:pt x="31" y="23"/>
                </a:cubicBezTo>
                <a:cubicBezTo>
                  <a:pt x="31" y="22"/>
                  <a:pt x="31" y="21"/>
                  <a:pt x="30" y="20"/>
                </a:cubicBezTo>
                <a:cubicBezTo>
                  <a:pt x="30" y="19"/>
                  <a:pt x="31" y="18"/>
                  <a:pt x="31" y="17"/>
                </a:cubicBezTo>
                <a:cubicBezTo>
                  <a:pt x="31" y="14"/>
                  <a:pt x="29" y="12"/>
                  <a:pt x="27" y="11"/>
                </a:cubicBezTo>
                <a:cubicBezTo>
                  <a:pt x="27" y="10"/>
                  <a:pt x="27" y="9"/>
                  <a:pt x="27" y="8"/>
                </a:cubicBezTo>
                <a:cubicBezTo>
                  <a:pt x="27" y="5"/>
                  <a:pt x="25" y="2"/>
                  <a:pt x="21" y="2"/>
                </a:cubicBezTo>
                <a:cubicBezTo>
                  <a:pt x="20" y="2"/>
                  <a:pt x="19" y="2"/>
                  <a:pt x="18" y="3"/>
                </a:cubicBezTo>
                <a:cubicBezTo>
                  <a:pt x="17" y="1"/>
                  <a:pt x="15" y="0"/>
                  <a:pt x="12"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7" name="Freeform 315"/>
          <p:cNvSpPr/>
          <p:nvPr/>
        </p:nvSpPr>
        <p:spPr bwMode="auto">
          <a:xfrm>
            <a:off x="6202363" y="3687763"/>
            <a:ext cx="239712" cy="334962"/>
          </a:xfrm>
          <a:custGeom>
            <a:avLst/>
            <a:gdLst>
              <a:gd name="T0" fmla="*/ 45 w 69"/>
              <a:gd name="T1" fmla="*/ 76 h 97"/>
              <a:gd name="T2" fmla="*/ 58 w 69"/>
              <a:gd name="T3" fmla="*/ 65 h 97"/>
              <a:gd name="T4" fmla="*/ 69 w 69"/>
              <a:gd name="T5" fmla="*/ 51 h 97"/>
              <a:gd name="T6" fmla="*/ 67 w 69"/>
              <a:gd name="T7" fmla="*/ 44 h 97"/>
              <a:gd name="T8" fmla="*/ 68 w 69"/>
              <a:gd name="T9" fmla="*/ 38 h 97"/>
              <a:gd name="T10" fmla="*/ 59 w 69"/>
              <a:gd name="T11" fmla="*/ 25 h 97"/>
              <a:gd name="T12" fmla="*/ 61 w 69"/>
              <a:gd name="T13" fmla="*/ 18 h 97"/>
              <a:gd name="T14" fmla="*/ 47 w 69"/>
              <a:gd name="T15" fmla="*/ 5 h 97"/>
              <a:gd name="T16" fmla="*/ 40 w 69"/>
              <a:gd name="T17" fmla="*/ 7 h 97"/>
              <a:gd name="T18" fmla="*/ 28 w 69"/>
              <a:gd name="T19" fmla="*/ 0 h 97"/>
              <a:gd name="T20" fmla="*/ 14 w 69"/>
              <a:gd name="T21" fmla="*/ 11 h 97"/>
              <a:gd name="T22" fmla="*/ 3 w 69"/>
              <a:gd name="T23" fmla="*/ 22 h 97"/>
              <a:gd name="T24" fmla="*/ 5 w 69"/>
              <a:gd name="T25" fmla="*/ 31 h 97"/>
              <a:gd name="T26" fmla="*/ 0 w 69"/>
              <a:gd name="T27" fmla="*/ 42 h 97"/>
              <a:gd name="T28" fmla="*/ 7 w 69"/>
              <a:gd name="T29" fmla="*/ 53 h 97"/>
              <a:gd name="T30" fmla="*/ 6 w 69"/>
              <a:gd name="T31" fmla="*/ 58 h 97"/>
              <a:gd name="T32" fmla="*/ 15 w 69"/>
              <a:gd name="T33" fmla="*/ 71 h 97"/>
              <a:gd name="T34" fmla="*/ 24 w 69"/>
              <a:gd name="T35" fmla="*/ 76 h 97"/>
              <a:gd name="T36" fmla="*/ 30 w 69"/>
              <a:gd name="T37" fmla="*/ 74 h 97"/>
              <a:gd name="T38" fmla="*/ 30 w 69"/>
              <a:gd name="T39" fmla="*/ 93 h 97"/>
              <a:gd name="T40" fmla="*/ 5 w 69"/>
              <a:gd name="T41" fmla="*/ 93 h 97"/>
              <a:gd name="T42" fmla="*/ 5 w 69"/>
              <a:gd name="T43" fmla="*/ 97 h 97"/>
              <a:gd name="T44" fmla="*/ 62 w 69"/>
              <a:gd name="T45" fmla="*/ 97 h 97"/>
              <a:gd name="T46" fmla="*/ 62 w 69"/>
              <a:gd name="T47" fmla="*/ 93 h 97"/>
              <a:gd name="T48" fmla="*/ 37 w 69"/>
              <a:gd name="T49" fmla="*/ 93 h 97"/>
              <a:gd name="T50" fmla="*/ 37 w 69"/>
              <a:gd name="T51" fmla="*/ 73 h 97"/>
              <a:gd name="T52" fmla="*/ 45 w 69"/>
              <a:gd name="T53" fmla="*/ 7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97">
                <a:moveTo>
                  <a:pt x="45" y="76"/>
                </a:moveTo>
                <a:cubicBezTo>
                  <a:pt x="51" y="76"/>
                  <a:pt x="56" y="71"/>
                  <a:pt x="58" y="65"/>
                </a:cubicBezTo>
                <a:cubicBezTo>
                  <a:pt x="64" y="64"/>
                  <a:pt x="69" y="58"/>
                  <a:pt x="69" y="51"/>
                </a:cubicBezTo>
                <a:cubicBezTo>
                  <a:pt x="69" y="48"/>
                  <a:pt x="68" y="46"/>
                  <a:pt x="67" y="44"/>
                </a:cubicBezTo>
                <a:cubicBezTo>
                  <a:pt x="68" y="42"/>
                  <a:pt x="68" y="40"/>
                  <a:pt x="68" y="38"/>
                </a:cubicBezTo>
                <a:cubicBezTo>
                  <a:pt x="68" y="32"/>
                  <a:pt x="64" y="27"/>
                  <a:pt x="59" y="25"/>
                </a:cubicBezTo>
                <a:cubicBezTo>
                  <a:pt x="60" y="23"/>
                  <a:pt x="61" y="21"/>
                  <a:pt x="61" y="18"/>
                </a:cubicBezTo>
                <a:cubicBezTo>
                  <a:pt x="61" y="11"/>
                  <a:pt x="55" y="5"/>
                  <a:pt x="47" y="5"/>
                </a:cubicBezTo>
                <a:cubicBezTo>
                  <a:pt x="44" y="5"/>
                  <a:pt x="42" y="6"/>
                  <a:pt x="40" y="7"/>
                </a:cubicBezTo>
                <a:cubicBezTo>
                  <a:pt x="37" y="3"/>
                  <a:pt x="33" y="0"/>
                  <a:pt x="28" y="0"/>
                </a:cubicBezTo>
                <a:cubicBezTo>
                  <a:pt x="21" y="0"/>
                  <a:pt x="16" y="5"/>
                  <a:pt x="14" y="11"/>
                </a:cubicBezTo>
                <a:cubicBezTo>
                  <a:pt x="9" y="12"/>
                  <a:pt x="4" y="16"/>
                  <a:pt x="3" y="22"/>
                </a:cubicBezTo>
                <a:cubicBezTo>
                  <a:pt x="2" y="26"/>
                  <a:pt x="3" y="29"/>
                  <a:pt x="5" y="31"/>
                </a:cubicBezTo>
                <a:cubicBezTo>
                  <a:pt x="2" y="34"/>
                  <a:pt x="0" y="38"/>
                  <a:pt x="0" y="42"/>
                </a:cubicBezTo>
                <a:cubicBezTo>
                  <a:pt x="0" y="47"/>
                  <a:pt x="3" y="51"/>
                  <a:pt x="7" y="53"/>
                </a:cubicBezTo>
                <a:cubicBezTo>
                  <a:pt x="6" y="55"/>
                  <a:pt x="6" y="56"/>
                  <a:pt x="6" y="58"/>
                </a:cubicBezTo>
                <a:cubicBezTo>
                  <a:pt x="6" y="64"/>
                  <a:pt x="9" y="69"/>
                  <a:pt x="15" y="71"/>
                </a:cubicBezTo>
                <a:cubicBezTo>
                  <a:pt x="17" y="74"/>
                  <a:pt x="20" y="76"/>
                  <a:pt x="24" y="76"/>
                </a:cubicBezTo>
                <a:cubicBezTo>
                  <a:pt x="26" y="76"/>
                  <a:pt x="30" y="75"/>
                  <a:pt x="30" y="74"/>
                </a:cubicBezTo>
                <a:cubicBezTo>
                  <a:pt x="30" y="93"/>
                  <a:pt x="30" y="93"/>
                  <a:pt x="30" y="93"/>
                </a:cubicBezTo>
                <a:cubicBezTo>
                  <a:pt x="5" y="93"/>
                  <a:pt x="5" y="93"/>
                  <a:pt x="5" y="93"/>
                </a:cubicBezTo>
                <a:cubicBezTo>
                  <a:pt x="5" y="97"/>
                  <a:pt x="5" y="97"/>
                  <a:pt x="5" y="97"/>
                </a:cubicBezTo>
                <a:cubicBezTo>
                  <a:pt x="62" y="97"/>
                  <a:pt x="62" y="97"/>
                  <a:pt x="62" y="97"/>
                </a:cubicBezTo>
                <a:cubicBezTo>
                  <a:pt x="62" y="93"/>
                  <a:pt x="62" y="93"/>
                  <a:pt x="62" y="93"/>
                </a:cubicBezTo>
                <a:cubicBezTo>
                  <a:pt x="37" y="93"/>
                  <a:pt x="37" y="93"/>
                  <a:pt x="37" y="93"/>
                </a:cubicBezTo>
                <a:cubicBezTo>
                  <a:pt x="37" y="73"/>
                  <a:pt x="37" y="73"/>
                  <a:pt x="37" y="73"/>
                </a:cubicBezTo>
                <a:cubicBezTo>
                  <a:pt x="37" y="75"/>
                  <a:pt x="42" y="76"/>
                  <a:pt x="45" y="7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8" name="Freeform 316"/>
          <p:cNvSpPr>
            <a:spLocks noEditPoints="1"/>
          </p:cNvSpPr>
          <p:nvPr/>
        </p:nvSpPr>
        <p:spPr bwMode="auto">
          <a:xfrm>
            <a:off x="6199188" y="3886200"/>
            <a:ext cx="249237" cy="131763"/>
          </a:xfrm>
          <a:custGeom>
            <a:avLst/>
            <a:gdLst>
              <a:gd name="T0" fmla="*/ 66 w 72"/>
              <a:gd name="T1" fmla="*/ 23 h 38"/>
              <a:gd name="T2" fmla="*/ 66 w 72"/>
              <a:gd name="T3" fmla="*/ 20 h 38"/>
              <a:gd name="T4" fmla="*/ 68 w 72"/>
              <a:gd name="T5" fmla="*/ 0 h 38"/>
              <a:gd name="T6" fmla="*/ 58 w 72"/>
              <a:gd name="T7" fmla="*/ 21 h 38"/>
              <a:gd name="T8" fmla="*/ 55 w 72"/>
              <a:gd name="T9" fmla="*/ 19 h 38"/>
              <a:gd name="T10" fmla="*/ 50 w 72"/>
              <a:gd name="T11" fmla="*/ 18 h 38"/>
              <a:gd name="T12" fmla="*/ 54 w 72"/>
              <a:gd name="T13" fmla="*/ 27 h 38"/>
              <a:gd name="T14" fmla="*/ 51 w 72"/>
              <a:gd name="T15" fmla="*/ 28 h 38"/>
              <a:gd name="T16" fmla="*/ 45 w 72"/>
              <a:gd name="T17" fmla="*/ 32 h 38"/>
              <a:gd name="T18" fmla="*/ 46 w 72"/>
              <a:gd name="T19" fmla="*/ 21 h 38"/>
              <a:gd name="T20" fmla="*/ 44 w 72"/>
              <a:gd name="T21" fmla="*/ 21 h 38"/>
              <a:gd name="T22" fmla="*/ 40 w 72"/>
              <a:gd name="T23" fmla="*/ 20 h 38"/>
              <a:gd name="T24" fmla="*/ 38 w 72"/>
              <a:gd name="T25" fmla="*/ 9 h 38"/>
              <a:gd name="T26" fmla="*/ 35 w 72"/>
              <a:gd name="T27" fmla="*/ 8 h 38"/>
              <a:gd name="T28" fmla="*/ 36 w 72"/>
              <a:gd name="T29" fmla="*/ 12 h 38"/>
              <a:gd name="T30" fmla="*/ 28 w 72"/>
              <a:gd name="T31" fmla="*/ 2 h 38"/>
              <a:gd name="T32" fmla="*/ 36 w 72"/>
              <a:gd name="T33" fmla="*/ 15 h 38"/>
              <a:gd name="T34" fmla="*/ 31 w 72"/>
              <a:gd name="T35" fmla="*/ 15 h 38"/>
              <a:gd name="T36" fmla="*/ 35 w 72"/>
              <a:gd name="T37" fmla="*/ 25 h 38"/>
              <a:gd name="T38" fmla="*/ 29 w 72"/>
              <a:gd name="T39" fmla="*/ 22 h 38"/>
              <a:gd name="T40" fmla="*/ 18 w 72"/>
              <a:gd name="T41" fmla="*/ 12 h 38"/>
              <a:gd name="T42" fmla="*/ 16 w 72"/>
              <a:gd name="T43" fmla="*/ 11 h 38"/>
              <a:gd name="T44" fmla="*/ 25 w 72"/>
              <a:gd name="T45" fmla="*/ 21 h 38"/>
              <a:gd name="T46" fmla="*/ 20 w 72"/>
              <a:gd name="T47" fmla="*/ 20 h 38"/>
              <a:gd name="T48" fmla="*/ 17 w 72"/>
              <a:gd name="T49" fmla="*/ 31 h 38"/>
              <a:gd name="T50" fmla="*/ 17 w 72"/>
              <a:gd name="T51" fmla="*/ 24 h 38"/>
              <a:gd name="T52" fmla="*/ 17 w 72"/>
              <a:gd name="T53" fmla="*/ 18 h 38"/>
              <a:gd name="T54" fmla="*/ 14 w 72"/>
              <a:gd name="T55" fmla="*/ 20 h 38"/>
              <a:gd name="T56" fmla="*/ 4 w 72"/>
              <a:gd name="T57" fmla="*/ 0 h 38"/>
              <a:gd name="T58" fmla="*/ 7 w 72"/>
              <a:gd name="T59" fmla="*/ 19 h 38"/>
              <a:gd name="T60" fmla="*/ 6 w 72"/>
              <a:gd name="T61" fmla="*/ 22 h 38"/>
              <a:gd name="T62" fmla="*/ 3 w 72"/>
              <a:gd name="T63" fmla="*/ 27 h 38"/>
              <a:gd name="T64" fmla="*/ 63 w 72"/>
              <a:gd name="T65" fmla="*/ 38 h 38"/>
              <a:gd name="T66" fmla="*/ 72 w 72"/>
              <a:gd name="T67" fmla="*/ 20 h 38"/>
              <a:gd name="T68" fmla="*/ 16 w 72"/>
              <a:gd name="T6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8">
                <a:moveTo>
                  <a:pt x="72" y="20"/>
                </a:moveTo>
                <a:cubicBezTo>
                  <a:pt x="72" y="20"/>
                  <a:pt x="66" y="19"/>
                  <a:pt x="66" y="23"/>
                </a:cubicBezTo>
                <a:cubicBezTo>
                  <a:pt x="66" y="23"/>
                  <a:pt x="66" y="27"/>
                  <a:pt x="62" y="26"/>
                </a:cubicBezTo>
                <a:cubicBezTo>
                  <a:pt x="58" y="25"/>
                  <a:pt x="63" y="22"/>
                  <a:pt x="66" y="20"/>
                </a:cubicBezTo>
                <a:cubicBezTo>
                  <a:pt x="67" y="19"/>
                  <a:pt x="72" y="16"/>
                  <a:pt x="67" y="10"/>
                </a:cubicBezTo>
                <a:cubicBezTo>
                  <a:pt x="63" y="5"/>
                  <a:pt x="66" y="3"/>
                  <a:pt x="68" y="0"/>
                </a:cubicBezTo>
                <a:cubicBezTo>
                  <a:pt x="61" y="5"/>
                  <a:pt x="64" y="9"/>
                  <a:pt x="66" y="12"/>
                </a:cubicBezTo>
                <a:cubicBezTo>
                  <a:pt x="69" y="16"/>
                  <a:pt x="61" y="22"/>
                  <a:pt x="58" y="21"/>
                </a:cubicBezTo>
                <a:cubicBezTo>
                  <a:pt x="55" y="19"/>
                  <a:pt x="63" y="19"/>
                  <a:pt x="64" y="15"/>
                </a:cubicBezTo>
                <a:cubicBezTo>
                  <a:pt x="62" y="18"/>
                  <a:pt x="58" y="17"/>
                  <a:pt x="55" y="19"/>
                </a:cubicBezTo>
                <a:cubicBezTo>
                  <a:pt x="53" y="20"/>
                  <a:pt x="53" y="21"/>
                  <a:pt x="54" y="22"/>
                </a:cubicBezTo>
                <a:cubicBezTo>
                  <a:pt x="49" y="19"/>
                  <a:pt x="50" y="18"/>
                  <a:pt x="50" y="18"/>
                </a:cubicBezTo>
                <a:cubicBezTo>
                  <a:pt x="48" y="19"/>
                  <a:pt x="51" y="22"/>
                  <a:pt x="52" y="23"/>
                </a:cubicBezTo>
                <a:cubicBezTo>
                  <a:pt x="53" y="24"/>
                  <a:pt x="57" y="26"/>
                  <a:pt x="54" y="27"/>
                </a:cubicBezTo>
                <a:cubicBezTo>
                  <a:pt x="51" y="28"/>
                  <a:pt x="51" y="26"/>
                  <a:pt x="50" y="26"/>
                </a:cubicBezTo>
                <a:cubicBezTo>
                  <a:pt x="50" y="26"/>
                  <a:pt x="49" y="26"/>
                  <a:pt x="51" y="28"/>
                </a:cubicBezTo>
                <a:cubicBezTo>
                  <a:pt x="52" y="29"/>
                  <a:pt x="52" y="30"/>
                  <a:pt x="51" y="31"/>
                </a:cubicBezTo>
                <a:cubicBezTo>
                  <a:pt x="51" y="32"/>
                  <a:pt x="48" y="34"/>
                  <a:pt x="45" y="32"/>
                </a:cubicBezTo>
                <a:cubicBezTo>
                  <a:pt x="42" y="31"/>
                  <a:pt x="42" y="29"/>
                  <a:pt x="47" y="27"/>
                </a:cubicBezTo>
                <a:cubicBezTo>
                  <a:pt x="51" y="24"/>
                  <a:pt x="49" y="21"/>
                  <a:pt x="46" y="21"/>
                </a:cubicBezTo>
                <a:cubicBezTo>
                  <a:pt x="45" y="21"/>
                  <a:pt x="44" y="20"/>
                  <a:pt x="42" y="19"/>
                </a:cubicBezTo>
                <a:cubicBezTo>
                  <a:pt x="42" y="20"/>
                  <a:pt x="44" y="21"/>
                  <a:pt x="44" y="21"/>
                </a:cubicBezTo>
                <a:cubicBezTo>
                  <a:pt x="44" y="21"/>
                  <a:pt x="46" y="23"/>
                  <a:pt x="44" y="24"/>
                </a:cubicBezTo>
                <a:cubicBezTo>
                  <a:pt x="39" y="25"/>
                  <a:pt x="39" y="21"/>
                  <a:pt x="40" y="20"/>
                </a:cubicBezTo>
                <a:cubicBezTo>
                  <a:pt x="40" y="19"/>
                  <a:pt x="43" y="14"/>
                  <a:pt x="43" y="14"/>
                </a:cubicBezTo>
                <a:cubicBezTo>
                  <a:pt x="44" y="11"/>
                  <a:pt x="41" y="10"/>
                  <a:pt x="38" y="9"/>
                </a:cubicBezTo>
                <a:cubicBezTo>
                  <a:pt x="33" y="8"/>
                  <a:pt x="33" y="6"/>
                  <a:pt x="33" y="6"/>
                </a:cubicBezTo>
                <a:cubicBezTo>
                  <a:pt x="33" y="6"/>
                  <a:pt x="33" y="7"/>
                  <a:pt x="35" y="8"/>
                </a:cubicBezTo>
                <a:cubicBezTo>
                  <a:pt x="37" y="9"/>
                  <a:pt x="37" y="10"/>
                  <a:pt x="37" y="10"/>
                </a:cubicBezTo>
                <a:cubicBezTo>
                  <a:pt x="37" y="10"/>
                  <a:pt x="38" y="12"/>
                  <a:pt x="36" y="12"/>
                </a:cubicBezTo>
                <a:cubicBezTo>
                  <a:pt x="32" y="12"/>
                  <a:pt x="31" y="10"/>
                  <a:pt x="30" y="8"/>
                </a:cubicBezTo>
                <a:cubicBezTo>
                  <a:pt x="28" y="6"/>
                  <a:pt x="31" y="4"/>
                  <a:pt x="28" y="2"/>
                </a:cubicBezTo>
                <a:cubicBezTo>
                  <a:pt x="30" y="4"/>
                  <a:pt x="28" y="4"/>
                  <a:pt x="28" y="7"/>
                </a:cubicBezTo>
                <a:cubicBezTo>
                  <a:pt x="27" y="10"/>
                  <a:pt x="32" y="12"/>
                  <a:pt x="36" y="15"/>
                </a:cubicBezTo>
                <a:cubicBezTo>
                  <a:pt x="39" y="17"/>
                  <a:pt x="38" y="19"/>
                  <a:pt x="35" y="19"/>
                </a:cubicBezTo>
                <a:cubicBezTo>
                  <a:pt x="33" y="19"/>
                  <a:pt x="30" y="17"/>
                  <a:pt x="31" y="15"/>
                </a:cubicBezTo>
                <a:cubicBezTo>
                  <a:pt x="28" y="17"/>
                  <a:pt x="32" y="21"/>
                  <a:pt x="34" y="22"/>
                </a:cubicBezTo>
                <a:cubicBezTo>
                  <a:pt x="36" y="24"/>
                  <a:pt x="35" y="25"/>
                  <a:pt x="35" y="25"/>
                </a:cubicBezTo>
                <a:cubicBezTo>
                  <a:pt x="35" y="27"/>
                  <a:pt x="33" y="30"/>
                  <a:pt x="28" y="29"/>
                </a:cubicBezTo>
                <a:cubicBezTo>
                  <a:pt x="24" y="27"/>
                  <a:pt x="29" y="22"/>
                  <a:pt x="29" y="22"/>
                </a:cubicBezTo>
                <a:cubicBezTo>
                  <a:pt x="29" y="22"/>
                  <a:pt x="31" y="19"/>
                  <a:pt x="24" y="17"/>
                </a:cubicBezTo>
                <a:cubicBezTo>
                  <a:pt x="18" y="15"/>
                  <a:pt x="18" y="12"/>
                  <a:pt x="18" y="12"/>
                </a:cubicBezTo>
                <a:cubicBezTo>
                  <a:pt x="18" y="11"/>
                  <a:pt x="19" y="9"/>
                  <a:pt x="17" y="7"/>
                </a:cubicBezTo>
                <a:cubicBezTo>
                  <a:pt x="18" y="9"/>
                  <a:pt x="17" y="10"/>
                  <a:pt x="16" y="11"/>
                </a:cubicBezTo>
                <a:cubicBezTo>
                  <a:pt x="16" y="12"/>
                  <a:pt x="16" y="13"/>
                  <a:pt x="16" y="13"/>
                </a:cubicBezTo>
                <a:cubicBezTo>
                  <a:pt x="15" y="17"/>
                  <a:pt x="24" y="19"/>
                  <a:pt x="25" y="21"/>
                </a:cubicBezTo>
                <a:cubicBezTo>
                  <a:pt x="26" y="24"/>
                  <a:pt x="23" y="24"/>
                  <a:pt x="21" y="24"/>
                </a:cubicBezTo>
                <a:cubicBezTo>
                  <a:pt x="19" y="23"/>
                  <a:pt x="19" y="22"/>
                  <a:pt x="20" y="20"/>
                </a:cubicBezTo>
                <a:cubicBezTo>
                  <a:pt x="15" y="24"/>
                  <a:pt x="24" y="27"/>
                  <a:pt x="22" y="30"/>
                </a:cubicBezTo>
                <a:cubicBezTo>
                  <a:pt x="20" y="32"/>
                  <a:pt x="17" y="31"/>
                  <a:pt x="17" y="31"/>
                </a:cubicBezTo>
                <a:cubicBezTo>
                  <a:pt x="14" y="29"/>
                  <a:pt x="17" y="26"/>
                  <a:pt x="17" y="26"/>
                </a:cubicBezTo>
                <a:cubicBezTo>
                  <a:pt x="17" y="25"/>
                  <a:pt x="17" y="24"/>
                  <a:pt x="17" y="24"/>
                </a:cubicBezTo>
                <a:cubicBezTo>
                  <a:pt x="17" y="23"/>
                  <a:pt x="17" y="23"/>
                  <a:pt x="17" y="23"/>
                </a:cubicBezTo>
                <a:cubicBezTo>
                  <a:pt x="19" y="22"/>
                  <a:pt x="20" y="20"/>
                  <a:pt x="17" y="18"/>
                </a:cubicBezTo>
                <a:cubicBezTo>
                  <a:pt x="15" y="16"/>
                  <a:pt x="11" y="17"/>
                  <a:pt x="9" y="14"/>
                </a:cubicBezTo>
                <a:cubicBezTo>
                  <a:pt x="9" y="18"/>
                  <a:pt x="18" y="18"/>
                  <a:pt x="14" y="20"/>
                </a:cubicBezTo>
                <a:cubicBezTo>
                  <a:pt x="11" y="22"/>
                  <a:pt x="4" y="15"/>
                  <a:pt x="6" y="12"/>
                </a:cubicBezTo>
                <a:cubicBezTo>
                  <a:pt x="8" y="9"/>
                  <a:pt x="12" y="5"/>
                  <a:pt x="4" y="0"/>
                </a:cubicBezTo>
                <a:cubicBezTo>
                  <a:pt x="7" y="2"/>
                  <a:pt x="9" y="5"/>
                  <a:pt x="5" y="10"/>
                </a:cubicBezTo>
                <a:cubicBezTo>
                  <a:pt x="0" y="15"/>
                  <a:pt x="6" y="18"/>
                  <a:pt x="7" y="19"/>
                </a:cubicBezTo>
                <a:cubicBezTo>
                  <a:pt x="10" y="21"/>
                  <a:pt x="15" y="24"/>
                  <a:pt x="10" y="26"/>
                </a:cubicBezTo>
                <a:cubicBezTo>
                  <a:pt x="6" y="26"/>
                  <a:pt x="6" y="22"/>
                  <a:pt x="6" y="22"/>
                </a:cubicBezTo>
                <a:cubicBezTo>
                  <a:pt x="6" y="18"/>
                  <a:pt x="1" y="19"/>
                  <a:pt x="1" y="19"/>
                </a:cubicBezTo>
                <a:cubicBezTo>
                  <a:pt x="8" y="19"/>
                  <a:pt x="1" y="23"/>
                  <a:pt x="3" y="27"/>
                </a:cubicBezTo>
                <a:cubicBezTo>
                  <a:pt x="4" y="31"/>
                  <a:pt x="5" y="37"/>
                  <a:pt x="9" y="38"/>
                </a:cubicBezTo>
                <a:cubicBezTo>
                  <a:pt x="63" y="38"/>
                  <a:pt x="63" y="38"/>
                  <a:pt x="63" y="38"/>
                </a:cubicBezTo>
                <a:cubicBezTo>
                  <a:pt x="63" y="38"/>
                  <a:pt x="67" y="35"/>
                  <a:pt x="70" y="28"/>
                </a:cubicBezTo>
                <a:cubicBezTo>
                  <a:pt x="71" y="24"/>
                  <a:pt x="65" y="20"/>
                  <a:pt x="72" y="20"/>
                </a:cubicBezTo>
                <a:close/>
                <a:moveTo>
                  <a:pt x="14" y="27"/>
                </a:moveTo>
                <a:cubicBezTo>
                  <a:pt x="14" y="26"/>
                  <a:pt x="15" y="25"/>
                  <a:pt x="16" y="25"/>
                </a:cubicBezTo>
                <a:cubicBezTo>
                  <a:pt x="16" y="25"/>
                  <a:pt x="15" y="26"/>
                  <a:pt x="14" y="2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19" name="Freeform 317"/>
          <p:cNvSpPr/>
          <p:nvPr/>
        </p:nvSpPr>
        <p:spPr bwMode="auto">
          <a:xfrm>
            <a:off x="6757988" y="3790950"/>
            <a:ext cx="161925" cy="185738"/>
          </a:xfrm>
          <a:custGeom>
            <a:avLst/>
            <a:gdLst>
              <a:gd name="T0" fmla="*/ 0 w 47"/>
              <a:gd name="T1" fmla="*/ 18 h 54"/>
              <a:gd name="T2" fmla="*/ 0 w 47"/>
              <a:gd name="T3" fmla="*/ 43 h 54"/>
              <a:gd name="T4" fmla="*/ 11 w 47"/>
              <a:gd name="T5" fmla="*/ 41 h 54"/>
              <a:gd name="T6" fmla="*/ 40 w 47"/>
              <a:gd name="T7" fmla="*/ 41 h 54"/>
              <a:gd name="T8" fmla="*/ 47 w 47"/>
              <a:gd name="T9" fmla="*/ 44 h 54"/>
              <a:gd name="T10" fmla="*/ 47 w 47"/>
              <a:gd name="T11" fmla="*/ 18 h 54"/>
              <a:gd name="T12" fmla="*/ 23 w 47"/>
              <a:gd name="T13" fmla="*/ 0 h 54"/>
              <a:gd name="T14" fmla="*/ 0 w 47"/>
              <a:gd name="T15" fmla="*/ 1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54">
                <a:moveTo>
                  <a:pt x="0" y="18"/>
                </a:moveTo>
                <a:cubicBezTo>
                  <a:pt x="0" y="43"/>
                  <a:pt x="0" y="43"/>
                  <a:pt x="0" y="43"/>
                </a:cubicBezTo>
                <a:cubicBezTo>
                  <a:pt x="3" y="44"/>
                  <a:pt x="6" y="43"/>
                  <a:pt x="11" y="41"/>
                </a:cubicBezTo>
                <a:cubicBezTo>
                  <a:pt x="11" y="41"/>
                  <a:pt x="27" y="54"/>
                  <a:pt x="40" y="41"/>
                </a:cubicBezTo>
                <a:cubicBezTo>
                  <a:pt x="40" y="41"/>
                  <a:pt x="42" y="43"/>
                  <a:pt x="47" y="44"/>
                </a:cubicBezTo>
                <a:cubicBezTo>
                  <a:pt x="47" y="18"/>
                  <a:pt x="47" y="18"/>
                  <a:pt x="47" y="18"/>
                </a:cubicBezTo>
                <a:cubicBezTo>
                  <a:pt x="23" y="0"/>
                  <a:pt x="23" y="0"/>
                  <a:pt x="23" y="0"/>
                </a:cubicBezTo>
                <a:lnTo>
                  <a:pt x="0" y="1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0" name="Freeform 318"/>
          <p:cNvSpPr/>
          <p:nvPr/>
        </p:nvSpPr>
        <p:spPr bwMode="auto">
          <a:xfrm>
            <a:off x="6729413" y="3952875"/>
            <a:ext cx="309562" cy="65088"/>
          </a:xfrm>
          <a:custGeom>
            <a:avLst/>
            <a:gdLst>
              <a:gd name="T0" fmla="*/ 78 w 89"/>
              <a:gd name="T1" fmla="*/ 2 h 19"/>
              <a:gd name="T2" fmla="*/ 72 w 89"/>
              <a:gd name="T3" fmla="*/ 2 h 19"/>
              <a:gd name="T4" fmla="*/ 67 w 89"/>
              <a:gd name="T5" fmla="*/ 0 h 19"/>
              <a:gd name="T6" fmla="*/ 56 w 89"/>
              <a:gd name="T7" fmla="*/ 3 h 19"/>
              <a:gd name="T8" fmla="*/ 48 w 89"/>
              <a:gd name="T9" fmla="*/ 0 h 19"/>
              <a:gd name="T10" fmla="*/ 20 w 89"/>
              <a:gd name="T11" fmla="*/ 0 h 19"/>
              <a:gd name="T12" fmla="*/ 8 w 89"/>
              <a:gd name="T13" fmla="*/ 2 h 19"/>
              <a:gd name="T14" fmla="*/ 0 w 89"/>
              <a:gd name="T15" fmla="*/ 0 h 19"/>
              <a:gd name="T16" fmla="*/ 0 w 89"/>
              <a:gd name="T17" fmla="*/ 11 h 19"/>
              <a:gd name="T18" fmla="*/ 0 w 89"/>
              <a:gd name="T19" fmla="*/ 19 h 19"/>
              <a:gd name="T20" fmla="*/ 89 w 89"/>
              <a:gd name="T21" fmla="*/ 19 h 19"/>
              <a:gd name="T22" fmla="*/ 89 w 89"/>
              <a:gd name="T23" fmla="*/ 11 h 19"/>
              <a:gd name="T24" fmla="*/ 89 w 89"/>
              <a:gd name="T25" fmla="*/ 0 h 19"/>
              <a:gd name="T26" fmla="*/ 78 w 89"/>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9">
                <a:moveTo>
                  <a:pt x="78" y="2"/>
                </a:moveTo>
                <a:cubicBezTo>
                  <a:pt x="75" y="2"/>
                  <a:pt x="75" y="2"/>
                  <a:pt x="72" y="2"/>
                </a:cubicBezTo>
                <a:cubicBezTo>
                  <a:pt x="69" y="1"/>
                  <a:pt x="67" y="0"/>
                  <a:pt x="67" y="0"/>
                </a:cubicBezTo>
                <a:cubicBezTo>
                  <a:pt x="63" y="3"/>
                  <a:pt x="58" y="4"/>
                  <a:pt x="56" y="3"/>
                </a:cubicBezTo>
                <a:cubicBezTo>
                  <a:pt x="50" y="2"/>
                  <a:pt x="48" y="0"/>
                  <a:pt x="48" y="0"/>
                </a:cubicBezTo>
                <a:cubicBezTo>
                  <a:pt x="35" y="13"/>
                  <a:pt x="20" y="0"/>
                  <a:pt x="20" y="0"/>
                </a:cubicBezTo>
                <a:cubicBezTo>
                  <a:pt x="15" y="2"/>
                  <a:pt x="11" y="2"/>
                  <a:pt x="8" y="2"/>
                </a:cubicBezTo>
                <a:cubicBezTo>
                  <a:pt x="3" y="2"/>
                  <a:pt x="0" y="0"/>
                  <a:pt x="0" y="0"/>
                </a:cubicBezTo>
                <a:cubicBezTo>
                  <a:pt x="0" y="11"/>
                  <a:pt x="0" y="11"/>
                  <a:pt x="0" y="11"/>
                </a:cubicBezTo>
                <a:cubicBezTo>
                  <a:pt x="0" y="19"/>
                  <a:pt x="0" y="19"/>
                  <a:pt x="0" y="19"/>
                </a:cubicBezTo>
                <a:cubicBezTo>
                  <a:pt x="89" y="19"/>
                  <a:pt x="89" y="19"/>
                  <a:pt x="89" y="19"/>
                </a:cubicBezTo>
                <a:cubicBezTo>
                  <a:pt x="89" y="11"/>
                  <a:pt x="89" y="11"/>
                  <a:pt x="89" y="11"/>
                </a:cubicBezTo>
                <a:cubicBezTo>
                  <a:pt x="89" y="0"/>
                  <a:pt x="89" y="0"/>
                  <a:pt x="89" y="0"/>
                </a:cubicBezTo>
                <a:cubicBezTo>
                  <a:pt x="86" y="3"/>
                  <a:pt x="80" y="3"/>
                  <a:pt x="78" y="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1" name="Freeform 319"/>
          <p:cNvSpPr/>
          <p:nvPr/>
        </p:nvSpPr>
        <p:spPr bwMode="auto">
          <a:xfrm>
            <a:off x="6718300" y="3744913"/>
            <a:ext cx="239713" cy="122237"/>
          </a:xfrm>
          <a:custGeom>
            <a:avLst/>
            <a:gdLst>
              <a:gd name="T0" fmla="*/ 156 w 156"/>
              <a:gd name="T1" fmla="*/ 80 h 80"/>
              <a:gd name="T2" fmla="*/ 156 w 156"/>
              <a:gd name="T3" fmla="*/ 64 h 80"/>
              <a:gd name="T4" fmla="*/ 77 w 156"/>
              <a:gd name="T5" fmla="*/ 0 h 80"/>
              <a:gd name="T6" fmla="*/ 0 w 156"/>
              <a:gd name="T7" fmla="*/ 64 h 80"/>
              <a:gd name="T8" fmla="*/ 0 w 156"/>
              <a:gd name="T9" fmla="*/ 80 h 80"/>
              <a:gd name="T10" fmla="*/ 77 w 156"/>
              <a:gd name="T11" fmla="*/ 18 h 80"/>
              <a:gd name="T12" fmla="*/ 156 w 156"/>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156" h="80">
                <a:moveTo>
                  <a:pt x="156" y="80"/>
                </a:moveTo>
                <a:lnTo>
                  <a:pt x="156" y="64"/>
                </a:lnTo>
                <a:lnTo>
                  <a:pt x="77" y="0"/>
                </a:lnTo>
                <a:lnTo>
                  <a:pt x="0" y="64"/>
                </a:lnTo>
                <a:lnTo>
                  <a:pt x="0" y="80"/>
                </a:lnTo>
                <a:lnTo>
                  <a:pt x="77" y="18"/>
                </a:lnTo>
                <a:lnTo>
                  <a:pt x="156" y="8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2" name="Freeform 320"/>
          <p:cNvSpPr/>
          <p:nvPr/>
        </p:nvSpPr>
        <p:spPr bwMode="auto">
          <a:xfrm>
            <a:off x="6919913" y="3740150"/>
            <a:ext cx="22225" cy="65088"/>
          </a:xfrm>
          <a:custGeom>
            <a:avLst/>
            <a:gdLst>
              <a:gd name="T0" fmla="*/ 14 w 14"/>
              <a:gd name="T1" fmla="*/ 0 h 43"/>
              <a:gd name="T2" fmla="*/ 0 w 14"/>
              <a:gd name="T3" fmla="*/ 0 h 43"/>
              <a:gd name="T4" fmla="*/ 0 w 14"/>
              <a:gd name="T5" fmla="*/ 31 h 43"/>
              <a:gd name="T6" fmla="*/ 14 w 14"/>
              <a:gd name="T7" fmla="*/ 43 h 43"/>
              <a:gd name="T8" fmla="*/ 14 w 14"/>
              <a:gd name="T9" fmla="*/ 0 h 43"/>
            </a:gdLst>
            <a:ahLst/>
            <a:cxnLst>
              <a:cxn ang="0">
                <a:pos x="T0" y="T1"/>
              </a:cxn>
              <a:cxn ang="0">
                <a:pos x="T2" y="T3"/>
              </a:cxn>
              <a:cxn ang="0">
                <a:pos x="T4" y="T5"/>
              </a:cxn>
              <a:cxn ang="0">
                <a:pos x="T6" y="T7"/>
              </a:cxn>
              <a:cxn ang="0">
                <a:pos x="T8" y="T9"/>
              </a:cxn>
            </a:cxnLst>
            <a:rect l="0" t="0" r="r" b="b"/>
            <a:pathLst>
              <a:path w="14" h="43">
                <a:moveTo>
                  <a:pt x="14" y="0"/>
                </a:moveTo>
                <a:lnTo>
                  <a:pt x="0" y="0"/>
                </a:lnTo>
                <a:lnTo>
                  <a:pt x="0" y="31"/>
                </a:lnTo>
                <a:lnTo>
                  <a:pt x="14" y="43"/>
                </a:lnTo>
                <a:lnTo>
                  <a:pt x="1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3" name="Rectangle 321"/>
          <p:cNvSpPr>
            <a:spLocks noChangeArrowheads="1"/>
          </p:cNvSpPr>
          <p:nvPr/>
        </p:nvSpPr>
        <p:spPr bwMode="auto">
          <a:xfrm>
            <a:off x="6978650" y="3779838"/>
            <a:ext cx="11113" cy="1428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4" name="Rectangle 322"/>
          <p:cNvSpPr>
            <a:spLocks noChangeArrowheads="1"/>
          </p:cNvSpPr>
          <p:nvPr/>
        </p:nvSpPr>
        <p:spPr bwMode="auto">
          <a:xfrm>
            <a:off x="6875463" y="3690938"/>
            <a:ext cx="14287" cy="158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5" name="Rectangle 323"/>
          <p:cNvSpPr>
            <a:spLocks noChangeArrowheads="1"/>
          </p:cNvSpPr>
          <p:nvPr/>
        </p:nvSpPr>
        <p:spPr bwMode="auto">
          <a:xfrm>
            <a:off x="6919913" y="3698875"/>
            <a:ext cx="17462" cy="158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6" name="Rectangle 324"/>
          <p:cNvSpPr>
            <a:spLocks noChangeArrowheads="1"/>
          </p:cNvSpPr>
          <p:nvPr/>
        </p:nvSpPr>
        <p:spPr bwMode="auto">
          <a:xfrm>
            <a:off x="6764338" y="3714750"/>
            <a:ext cx="9525" cy="1111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7" name="Rectangle 325"/>
          <p:cNvSpPr>
            <a:spLocks noChangeArrowheads="1"/>
          </p:cNvSpPr>
          <p:nvPr/>
        </p:nvSpPr>
        <p:spPr bwMode="auto">
          <a:xfrm>
            <a:off x="6799263" y="3725863"/>
            <a:ext cx="12700" cy="1428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8" name="Rectangle 326"/>
          <p:cNvSpPr>
            <a:spLocks noChangeArrowheads="1"/>
          </p:cNvSpPr>
          <p:nvPr/>
        </p:nvSpPr>
        <p:spPr bwMode="auto">
          <a:xfrm>
            <a:off x="6881813" y="3740150"/>
            <a:ext cx="7937" cy="47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29" name="Rectangle 327"/>
          <p:cNvSpPr>
            <a:spLocks noChangeArrowheads="1"/>
          </p:cNvSpPr>
          <p:nvPr/>
        </p:nvSpPr>
        <p:spPr bwMode="auto">
          <a:xfrm>
            <a:off x="6737350" y="3763963"/>
            <a:ext cx="20638" cy="190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0" name="Rectangle 328"/>
          <p:cNvSpPr>
            <a:spLocks noChangeArrowheads="1"/>
          </p:cNvSpPr>
          <p:nvPr/>
        </p:nvSpPr>
        <p:spPr bwMode="auto">
          <a:xfrm>
            <a:off x="6958013" y="3817938"/>
            <a:ext cx="20637" cy="20637"/>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1" name="Rectangle 329"/>
          <p:cNvSpPr>
            <a:spLocks noChangeArrowheads="1"/>
          </p:cNvSpPr>
          <p:nvPr/>
        </p:nvSpPr>
        <p:spPr bwMode="auto">
          <a:xfrm>
            <a:off x="6969125" y="3876675"/>
            <a:ext cx="23813" cy="285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2" name="Rectangle 330"/>
          <p:cNvSpPr>
            <a:spLocks noChangeArrowheads="1"/>
          </p:cNvSpPr>
          <p:nvPr/>
        </p:nvSpPr>
        <p:spPr bwMode="auto">
          <a:xfrm>
            <a:off x="6942138" y="3905250"/>
            <a:ext cx="15875" cy="158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3" name="Line 331"/>
          <p:cNvSpPr>
            <a:spLocks noChangeShapeType="1"/>
          </p:cNvSpPr>
          <p:nvPr/>
        </p:nvSpPr>
        <p:spPr bwMode="auto">
          <a:xfrm>
            <a:off x="6840538" y="3698875"/>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4" name="Line 332"/>
          <p:cNvSpPr>
            <a:spLocks noChangeShapeType="1"/>
          </p:cNvSpPr>
          <p:nvPr/>
        </p:nvSpPr>
        <p:spPr bwMode="auto">
          <a:xfrm>
            <a:off x="6840538" y="3698875"/>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5" name="Rectangle 333"/>
          <p:cNvSpPr>
            <a:spLocks noChangeArrowheads="1"/>
          </p:cNvSpPr>
          <p:nvPr/>
        </p:nvSpPr>
        <p:spPr bwMode="auto">
          <a:xfrm>
            <a:off x="6788150" y="3749675"/>
            <a:ext cx="11113" cy="6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6" name="Rectangle 334"/>
          <p:cNvSpPr>
            <a:spLocks noChangeArrowheads="1"/>
          </p:cNvSpPr>
          <p:nvPr/>
        </p:nvSpPr>
        <p:spPr bwMode="auto">
          <a:xfrm>
            <a:off x="6799263" y="3698875"/>
            <a:ext cx="12700" cy="1270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7" name="Rectangle 335"/>
          <p:cNvSpPr>
            <a:spLocks noChangeArrowheads="1"/>
          </p:cNvSpPr>
          <p:nvPr/>
        </p:nvSpPr>
        <p:spPr bwMode="auto">
          <a:xfrm>
            <a:off x="6829425" y="3714750"/>
            <a:ext cx="11113" cy="6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8" name="Rectangle 336"/>
          <p:cNvSpPr>
            <a:spLocks noChangeArrowheads="1"/>
          </p:cNvSpPr>
          <p:nvPr/>
        </p:nvSpPr>
        <p:spPr bwMode="auto">
          <a:xfrm>
            <a:off x="6751638" y="3732213"/>
            <a:ext cx="9525"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39" name="Rectangle 337"/>
          <p:cNvSpPr>
            <a:spLocks noChangeArrowheads="1"/>
          </p:cNvSpPr>
          <p:nvPr/>
        </p:nvSpPr>
        <p:spPr bwMode="auto">
          <a:xfrm>
            <a:off x="6859588" y="3711575"/>
            <a:ext cx="7937"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0" name="Freeform 338"/>
          <p:cNvSpPr/>
          <p:nvPr/>
        </p:nvSpPr>
        <p:spPr bwMode="auto">
          <a:xfrm>
            <a:off x="914400" y="4364038"/>
            <a:ext cx="123825" cy="142875"/>
          </a:xfrm>
          <a:custGeom>
            <a:avLst/>
            <a:gdLst>
              <a:gd name="T0" fmla="*/ 47 w 81"/>
              <a:gd name="T1" fmla="*/ 95 h 95"/>
              <a:gd name="T2" fmla="*/ 0 w 81"/>
              <a:gd name="T3" fmla="*/ 95 h 95"/>
              <a:gd name="T4" fmla="*/ 34 w 81"/>
              <a:gd name="T5" fmla="*/ 0 h 95"/>
              <a:gd name="T6" fmla="*/ 81 w 81"/>
              <a:gd name="T7" fmla="*/ 0 h 95"/>
              <a:gd name="T8" fmla="*/ 47 w 81"/>
              <a:gd name="T9" fmla="*/ 95 h 95"/>
            </a:gdLst>
            <a:ahLst/>
            <a:cxnLst>
              <a:cxn ang="0">
                <a:pos x="T0" y="T1"/>
              </a:cxn>
              <a:cxn ang="0">
                <a:pos x="T2" y="T3"/>
              </a:cxn>
              <a:cxn ang="0">
                <a:pos x="T4" y="T5"/>
              </a:cxn>
              <a:cxn ang="0">
                <a:pos x="T6" y="T7"/>
              </a:cxn>
              <a:cxn ang="0">
                <a:pos x="T8" y="T9"/>
              </a:cxn>
            </a:cxnLst>
            <a:rect l="0" t="0" r="r" b="b"/>
            <a:pathLst>
              <a:path w="81" h="95">
                <a:moveTo>
                  <a:pt x="47" y="95"/>
                </a:moveTo>
                <a:lnTo>
                  <a:pt x="0" y="95"/>
                </a:lnTo>
                <a:lnTo>
                  <a:pt x="34" y="0"/>
                </a:lnTo>
                <a:lnTo>
                  <a:pt x="81" y="0"/>
                </a:lnTo>
                <a:lnTo>
                  <a:pt x="47" y="9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1" name="Freeform 339"/>
          <p:cNvSpPr/>
          <p:nvPr/>
        </p:nvSpPr>
        <p:spPr bwMode="auto">
          <a:xfrm>
            <a:off x="949325" y="4297363"/>
            <a:ext cx="36513" cy="34925"/>
          </a:xfrm>
          <a:custGeom>
            <a:avLst/>
            <a:gdLst>
              <a:gd name="T0" fmla="*/ 20 w 24"/>
              <a:gd name="T1" fmla="*/ 23 h 23"/>
              <a:gd name="T2" fmla="*/ 0 w 24"/>
              <a:gd name="T3" fmla="*/ 14 h 23"/>
              <a:gd name="T4" fmla="*/ 6 w 24"/>
              <a:gd name="T5" fmla="*/ 0 h 23"/>
              <a:gd name="T6" fmla="*/ 24 w 24"/>
              <a:gd name="T7" fmla="*/ 11 h 23"/>
              <a:gd name="T8" fmla="*/ 20 w 24"/>
              <a:gd name="T9" fmla="*/ 23 h 23"/>
            </a:gdLst>
            <a:ahLst/>
            <a:cxnLst>
              <a:cxn ang="0">
                <a:pos x="T0" y="T1"/>
              </a:cxn>
              <a:cxn ang="0">
                <a:pos x="T2" y="T3"/>
              </a:cxn>
              <a:cxn ang="0">
                <a:pos x="T4" y="T5"/>
              </a:cxn>
              <a:cxn ang="0">
                <a:pos x="T6" y="T7"/>
              </a:cxn>
              <a:cxn ang="0">
                <a:pos x="T8" y="T9"/>
              </a:cxn>
            </a:cxnLst>
            <a:rect l="0" t="0" r="r" b="b"/>
            <a:pathLst>
              <a:path w="24" h="23">
                <a:moveTo>
                  <a:pt x="20" y="23"/>
                </a:moveTo>
                <a:lnTo>
                  <a:pt x="0" y="14"/>
                </a:lnTo>
                <a:lnTo>
                  <a:pt x="6" y="0"/>
                </a:lnTo>
                <a:lnTo>
                  <a:pt x="24" y="11"/>
                </a:lnTo>
                <a:lnTo>
                  <a:pt x="20" y="2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2" name="Rectangle 340"/>
          <p:cNvSpPr>
            <a:spLocks noChangeArrowheads="1"/>
          </p:cNvSpPr>
          <p:nvPr/>
        </p:nvSpPr>
        <p:spPr bwMode="auto">
          <a:xfrm>
            <a:off x="914400" y="4505325"/>
            <a:ext cx="85725"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3" name="Freeform 341"/>
          <p:cNvSpPr>
            <a:spLocks noEditPoints="1"/>
          </p:cNvSpPr>
          <p:nvPr/>
        </p:nvSpPr>
        <p:spPr bwMode="auto">
          <a:xfrm>
            <a:off x="1011238" y="4352925"/>
            <a:ext cx="101600" cy="58738"/>
          </a:xfrm>
          <a:custGeom>
            <a:avLst/>
            <a:gdLst>
              <a:gd name="T0" fmla="*/ 20 w 29"/>
              <a:gd name="T1" fmla="*/ 17 h 17"/>
              <a:gd name="T2" fmla="*/ 8 w 29"/>
              <a:gd name="T3" fmla="*/ 17 h 17"/>
              <a:gd name="T4" fmla="*/ 0 w 29"/>
              <a:gd name="T5" fmla="*/ 8 h 17"/>
              <a:gd name="T6" fmla="*/ 8 w 29"/>
              <a:gd name="T7" fmla="*/ 0 h 17"/>
              <a:gd name="T8" fmla="*/ 20 w 29"/>
              <a:gd name="T9" fmla="*/ 0 h 17"/>
              <a:gd name="T10" fmla="*/ 29 w 29"/>
              <a:gd name="T11" fmla="*/ 8 h 17"/>
              <a:gd name="T12" fmla="*/ 20 w 29"/>
              <a:gd name="T13" fmla="*/ 17 h 17"/>
              <a:gd name="T14" fmla="*/ 8 w 29"/>
              <a:gd name="T15" fmla="*/ 3 h 17"/>
              <a:gd name="T16" fmla="*/ 3 w 29"/>
              <a:gd name="T17" fmla="*/ 8 h 17"/>
              <a:gd name="T18" fmla="*/ 8 w 29"/>
              <a:gd name="T19" fmla="*/ 14 h 17"/>
              <a:gd name="T20" fmla="*/ 20 w 29"/>
              <a:gd name="T21" fmla="*/ 14 h 17"/>
              <a:gd name="T22" fmla="*/ 26 w 29"/>
              <a:gd name="T23" fmla="*/ 8 h 17"/>
              <a:gd name="T24" fmla="*/ 20 w 29"/>
              <a:gd name="T25" fmla="*/ 3 h 17"/>
              <a:gd name="T26" fmla="*/ 8 w 29"/>
              <a:gd name="T2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20" y="17"/>
                </a:moveTo>
                <a:cubicBezTo>
                  <a:pt x="8" y="17"/>
                  <a:pt x="8" y="17"/>
                  <a:pt x="8" y="17"/>
                </a:cubicBezTo>
                <a:cubicBezTo>
                  <a:pt x="4" y="17"/>
                  <a:pt x="0" y="13"/>
                  <a:pt x="0" y="8"/>
                </a:cubicBezTo>
                <a:cubicBezTo>
                  <a:pt x="0" y="4"/>
                  <a:pt x="4" y="0"/>
                  <a:pt x="8" y="0"/>
                </a:cubicBezTo>
                <a:cubicBezTo>
                  <a:pt x="20" y="0"/>
                  <a:pt x="20" y="0"/>
                  <a:pt x="20" y="0"/>
                </a:cubicBezTo>
                <a:cubicBezTo>
                  <a:pt x="25" y="0"/>
                  <a:pt x="29" y="4"/>
                  <a:pt x="29" y="8"/>
                </a:cubicBezTo>
                <a:cubicBezTo>
                  <a:pt x="29" y="13"/>
                  <a:pt x="25" y="17"/>
                  <a:pt x="20" y="17"/>
                </a:cubicBezTo>
                <a:close/>
                <a:moveTo>
                  <a:pt x="8" y="3"/>
                </a:moveTo>
                <a:cubicBezTo>
                  <a:pt x="5" y="3"/>
                  <a:pt x="3" y="5"/>
                  <a:pt x="3" y="8"/>
                </a:cubicBezTo>
                <a:cubicBezTo>
                  <a:pt x="3" y="12"/>
                  <a:pt x="5" y="14"/>
                  <a:pt x="8" y="14"/>
                </a:cubicBezTo>
                <a:cubicBezTo>
                  <a:pt x="20" y="14"/>
                  <a:pt x="20" y="14"/>
                  <a:pt x="20" y="14"/>
                </a:cubicBezTo>
                <a:cubicBezTo>
                  <a:pt x="23" y="14"/>
                  <a:pt x="26" y="12"/>
                  <a:pt x="26" y="8"/>
                </a:cubicBezTo>
                <a:cubicBezTo>
                  <a:pt x="26" y="5"/>
                  <a:pt x="23" y="3"/>
                  <a:pt x="20" y="3"/>
                </a:cubicBezTo>
                <a:lnTo>
                  <a:pt x="8"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4" name="Rectangle 342"/>
          <p:cNvSpPr>
            <a:spLocks noChangeArrowheads="1"/>
          </p:cNvSpPr>
          <p:nvPr/>
        </p:nvSpPr>
        <p:spPr bwMode="auto">
          <a:xfrm>
            <a:off x="993775" y="4276725"/>
            <a:ext cx="66675" cy="1746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5" name="Freeform 343"/>
          <p:cNvSpPr>
            <a:spLocks noEditPoints="1"/>
          </p:cNvSpPr>
          <p:nvPr/>
        </p:nvSpPr>
        <p:spPr bwMode="auto">
          <a:xfrm>
            <a:off x="966788" y="4287838"/>
            <a:ext cx="331787" cy="76200"/>
          </a:xfrm>
          <a:custGeom>
            <a:avLst/>
            <a:gdLst>
              <a:gd name="T0" fmla="*/ 7 w 216"/>
              <a:gd name="T1" fmla="*/ 0 h 50"/>
              <a:gd name="T2" fmla="*/ 0 w 216"/>
              <a:gd name="T3" fmla="*/ 50 h 50"/>
              <a:gd name="T4" fmla="*/ 216 w 216"/>
              <a:gd name="T5" fmla="*/ 50 h 50"/>
              <a:gd name="T6" fmla="*/ 216 w 216"/>
              <a:gd name="T7" fmla="*/ 0 h 50"/>
              <a:gd name="T8" fmla="*/ 7 w 216"/>
              <a:gd name="T9" fmla="*/ 0 h 50"/>
              <a:gd name="T10" fmla="*/ 25 w 216"/>
              <a:gd name="T11" fmla="*/ 39 h 50"/>
              <a:gd name="T12" fmla="*/ 31 w 216"/>
              <a:gd name="T13" fmla="*/ 7 h 50"/>
              <a:gd name="T14" fmla="*/ 38 w 216"/>
              <a:gd name="T15" fmla="*/ 7 h 50"/>
              <a:gd name="T16" fmla="*/ 31 w 216"/>
              <a:gd name="T17" fmla="*/ 39 h 50"/>
              <a:gd name="T18" fmla="*/ 25 w 216"/>
              <a:gd name="T19" fmla="*/ 39 h 50"/>
              <a:gd name="T20" fmla="*/ 38 w 216"/>
              <a:gd name="T21" fmla="*/ 39 h 50"/>
              <a:gd name="T22" fmla="*/ 45 w 216"/>
              <a:gd name="T23" fmla="*/ 7 h 50"/>
              <a:gd name="T24" fmla="*/ 49 w 216"/>
              <a:gd name="T25" fmla="*/ 7 h 50"/>
              <a:gd name="T26" fmla="*/ 43 w 216"/>
              <a:gd name="T27" fmla="*/ 39 h 50"/>
              <a:gd name="T28" fmla="*/ 38 w 216"/>
              <a:gd name="T29" fmla="*/ 39 h 50"/>
              <a:gd name="T30" fmla="*/ 56 w 216"/>
              <a:gd name="T31" fmla="*/ 39 h 50"/>
              <a:gd name="T32" fmla="*/ 49 w 216"/>
              <a:gd name="T33" fmla="*/ 39 h 50"/>
              <a:gd name="T34" fmla="*/ 56 w 216"/>
              <a:gd name="T35" fmla="*/ 7 h 50"/>
              <a:gd name="T36" fmla="*/ 63 w 216"/>
              <a:gd name="T37" fmla="*/ 7 h 50"/>
              <a:gd name="T38" fmla="*/ 56 w 216"/>
              <a:gd name="T3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50">
                <a:moveTo>
                  <a:pt x="7" y="0"/>
                </a:moveTo>
                <a:lnTo>
                  <a:pt x="0" y="50"/>
                </a:lnTo>
                <a:lnTo>
                  <a:pt x="216" y="50"/>
                </a:lnTo>
                <a:lnTo>
                  <a:pt x="216" y="0"/>
                </a:lnTo>
                <a:lnTo>
                  <a:pt x="7" y="0"/>
                </a:lnTo>
                <a:close/>
                <a:moveTo>
                  <a:pt x="25" y="39"/>
                </a:moveTo>
                <a:lnTo>
                  <a:pt x="31" y="7"/>
                </a:lnTo>
                <a:lnTo>
                  <a:pt x="38" y="7"/>
                </a:lnTo>
                <a:lnTo>
                  <a:pt x="31" y="39"/>
                </a:lnTo>
                <a:lnTo>
                  <a:pt x="25" y="39"/>
                </a:lnTo>
                <a:close/>
                <a:moveTo>
                  <a:pt x="38" y="39"/>
                </a:moveTo>
                <a:lnTo>
                  <a:pt x="45" y="7"/>
                </a:lnTo>
                <a:lnTo>
                  <a:pt x="49" y="7"/>
                </a:lnTo>
                <a:lnTo>
                  <a:pt x="43" y="39"/>
                </a:lnTo>
                <a:lnTo>
                  <a:pt x="38" y="39"/>
                </a:lnTo>
                <a:close/>
                <a:moveTo>
                  <a:pt x="56" y="39"/>
                </a:moveTo>
                <a:lnTo>
                  <a:pt x="49" y="39"/>
                </a:lnTo>
                <a:lnTo>
                  <a:pt x="56" y="7"/>
                </a:lnTo>
                <a:lnTo>
                  <a:pt x="63" y="7"/>
                </a:lnTo>
                <a:lnTo>
                  <a:pt x="56" y="3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6" name="Freeform 344"/>
          <p:cNvSpPr/>
          <p:nvPr/>
        </p:nvSpPr>
        <p:spPr bwMode="auto">
          <a:xfrm>
            <a:off x="1063625" y="4357688"/>
            <a:ext cx="15875" cy="38100"/>
          </a:xfrm>
          <a:custGeom>
            <a:avLst/>
            <a:gdLst>
              <a:gd name="T0" fmla="*/ 4 w 5"/>
              <a:gd name="T1" fmla="*/ 11 h 11"/>
              <a:gd name="T2" fmla="*/ 0 w 5"/>
              <a:gd name="T3" fmla="*/ 0 h 11"/>
              <a:gd name="T4" fmla="*/ 3 w 5"/>
              <a:gd name="T5" fmla="*/ 0 h 11"/>
              <a:gd name="T6" fmla="*/ 1 w 5"/>
              <a:gd name="T7" fmla="*/ 0 h 11"/>
              <a:gd name="T8" fmla="*/ 3 w 5"/>
              <a:gd name="T9" fmla="*/ 0 h 11"/>
              <a:gd name="T10" fmla="*/ 5 w 5"/>
              <a:gd name="T11" fmla="*/ 7 h 11"/>
              <a:gd name="T12" fmla="*/ 4 w 5"/>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4" y="11"/>
                </a:moveTo>
                <a:cubicBezTo>
                  <a:pt x="0" y="7"/>
                  <a:pt x="0" y="0"/>
                  <a:pt x="0" y="0"/>
                </a:cubicBezTo>
                <a:cubicBezTo>
                  <a:pt x="3" y="0"/>
                  <a:pt x="3" y="0"/>
                  <a:pt x="3" y="0"/>
                </a:cubicBezTo>
                <a:cubicBezTo>
                  <a:pt x="1" y="0"/>
                  <a:pt x="1" y="0"/>
                  <a:pt x="1" y="0"/>
                </a:cubicBezTo>
                <a:cubicBezTo>
                  <a:pt x="3" y="0"/>
                  <a:pt x="3" y="0"/>
                  <a:pt x="3" y="0"/>
                </a:cubicBezTo>
                <a:cubicBezTo>
                  <a:pt x="3" y="0"/>
                  <a:pt x="2" y="5"/>
                  <a:pt x="5" y="7"/>
                </a:cubicBezTo>
                <a:lnTo>
                  <a:pt x="4" y="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7" name="Rectangle 345"/>
          <p:cNvSpPr>
            <a:spLocks noChangeArrowheads="1"/>
          </p:cNvSpPr>
          <p:nvPr/>
        </p:nvSpPr>
        <p:spPr bwMode="auto">
          <a:xfrm>
            <a:off x="1289050" y="4305300"/>
            <a:ext cx="14288" cy="23813"/>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8" name="Freeform 346"/>
          <p:cNvSpPr/>
          <p:nvPr/>
        </p:nvSpPr>
        <p:spPr bwMode="auto">
          <a:xfrm>
            <a:off x="1687513" y="4438650"/>
            <a:ext cx="107950" cy="103188"/>
          </a:xfrm>
          <a:custGeom>
            <a:avLst/>
            <a:gdLst>
              <a:gd name="T0" fmla="*/ 22 w 70"/>
              <a:gd name="T1" fmla="*/ 68 h 68"/>
              <a:gd name="T2" fmla="*/ 70 w 70"/>
              <a:gd name="T3" fmla="*/ 23 h 68"/>
              <a:gd name="T4" fmla="*/ 47 w 70"/>
              <a:gd name="T5" fmla="*/ 0 h 68"/>
              <a:gd name="T6" fmla="*/ 0 w 70"/>
              <a:gd name="T7" fmla="*/ 45 h 68"/>
              <a:gd name="T8" fmla="*/ 22 w 70"/>
              <a:gd name="T9" fmla="*/ 68 h 68"/>
            </a:gdLst>
            <a:ahLst/>
            <a:cxnLst>
              <a:cxn ang="0">
                <a:pos x="T0" y="T1"/>
              </a:cxn>
              <a:cxn ang="0">
                <a:pos x="T2" y="T3"/>
              </a:cxn>
              <a:cxn ang="0">
                <a:pos x="T4" y="T5"/>
              </a:cxn>
              <a:cxn ang="0">
                <a:pos x="T6" y="T7"/>
              </a:cxn>
              <a:cxn ang="0">
                <a:pos x="T8" y="T9"/>
              </a:cxn>
            </a:cxnLst>
            <a:rect l="0" t="0" r="r" b="b"/>
            <a:pathLst>
              <a:path w="70" h="68">
                <a:moveTo>
                  <a:pt x="22" y="68"/>
                </a:moveTo>
                <a:lnTo>
                  <a:pt x="70" y="23"/>
                </a:lnTo>
                <a:lnTo>
                  <a:pt x="47" y="0"/>
                </a:lnTo>
                <a:lnTo>
                  <a:pt x="0" y="45"/>
                </a:lnTo>
                <a:lnTo>
                  <a:pt x="22"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49" name="Freeform 347"/>
          <p:cNvSpPr>
            <a:spLocks noEditPoints="1"/>
          </p:cNvSpPr>
          <p:nvPr/>
        </p:nvSpPr>
        <p:spPr bwMode="auto">
          <a:xfrm>
            <a:off x="1773238" y="4259263"/>
            <a:ext cx="184150" cy="196850"/>
          </a:xfrm>
          <a:custGeom>
            <a:avLst/>
            <a:gdLst>
              <a:gd name="T0" fmla="*/ 0 w 53"/>
              <a:gd name="T1" fmla="*/ 49 h 57"/>
              <a:gd name="T2" fmla="*/ 8 w 53"/>
              <a:gd name="T3" fmla="*/ 57 h 57"/>
              <a:gd name="T4" fmla="*/ 30 w 53"/>
              <a:gd name="T5" fmla="*/ 35 h 57"/>
              <a:gd name="T6" fmla="*/ 48 w 53"/>
              <a:gd name="T7" fmla="*/ 0 h 57"/>
              <a:gd name="T8" fmla="*/ 0 w 53"/>
              <a:gd name="T9" fmla="*/ 49 h 57"/>
              <a:gd name="T10" fmla="*/ 10 w 53"/>
              <a:gd name="T11" fmla="*/ 52 h 57"/>
              <a:gd name="T12" fmla="*/ 14 w 53"/>
              <a:gd name="T13" fmla="*/ 46 h 57"/>
              <a:gd name="T14" fmla="*/ 19 w 53"/>
              <a:gd name="T15" fmla="*/ 40 h 57"/>
              <a:gd name="T16" fmla="*/ 29 w 53"/>
              <a:gd name="T17" fmla="*/ 29 h 57"/>
              <a:gd name="T18" fmla="*/ 39 w 53"/>
              <a:gd name="T19" fmla="*/ 18 h 57"/>
              <a:gd name="T20" fmla="*/ 47 w 53"/>
              <a:gd name="T21" fmla="*/ 6 h 57"/>
              <a:gd name="T22" fmla="*/ 47 w 53"/>
              <a:gd name="T23" fmla="*/ 6 h 57"/>
              <a:gd name="T24" fmla="*/ 40 w 53"/>
              <a:gd name="T25" fmla="*/ 19 h 57"/>
              <a:gd name="T26" fmla="*/ 31 w 53"/>
              <a:gd name="T27" fmla="*/ 31 h 57"/>
              <a:gd name="T28" fmla="*/ 21 w 53"/>
              <a:gd name="T29" fmla="*/ 42 h 57"/>
              <a:gd name="T30" fmla="*/ 10 w 53"/>
              <a:gd name="T31"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57">
                <a:moveTo>
                  <a:pt x="0" y="49"/>
                </a:moveTo>
                <a:cubicBezTo>
                  <a:pt x="8" y="57"/>
                  <a:pt x="8" y="57"/>
                  <a:pt x="8" y="57"/>
                </a:cubicBezTo>
                <a:cubicBezTo>
                  <a:pt x="30" y="35"/>
                  <a:pt x="30" y="35"/>
                  <a:pt x="30" y="35"/>
                </a:cubicBezTo>
                <a:cubicBezTo>
                  <a:pt x="53" y="9"/>
                  <a:pt x="48" y="0"/>
                  <a:pt x="48" y="0"/>
                </a:cubicBezTo>
                <a:lnTo>
                  <a:pt x="0" y="49"/>
                </a:lnTo>
                <a:close/>
                <a:moveTo>
                  <a:pt x="10" y="52"/>
                </a:moveTo>
                <a:cubicBezTo>
                  <a:pt x="11" y="50"/>
                  <a:pt x="13" y="48"/>
                  <a:pt x="14" y="46"/>
                </a:cubicBezTo>
                <a:cubicBezTo>
                  <a:pt x="19" y="40"/>
                  <a:pt x="19" y="40"/>
                  <a:pt x="19" y="40"/>
                </a:cubicBezTo>
                <a:cubicBezTo>
                  <a:pt x="23" y="37"/>
                  <a:pt x="26" y="33"/>
                  <a:pt x="29" y="29"/>
                </a:cubicBezTo>
                <a:cubicBezTo>
                  <a:pt x="33" y="26"/>
                  <a:pt x="36" y="22"/>
                  <a:pt x="39" y="18"/>
                </a:cubicBezTo>
                <a:cubicBezTo>
                  <a:pt x="41" y="14"/>
                  <a:pt x="44" y="10"/>
                  <a:pt x="47" y="6"/>
                </a:cubicBezTo>
                <a:cubicBezTo>
                  <a:pt x="47" y="6"/>
                  <a:pt x="47" y="6"/>
                  <a:pt x="47" y="6"/>
                </a:cubicBezTo>
                <a:cubicBezTo>
                  <a:pt x="45" y="10"/>
                  <a:pt x="43" y="15"/>
                  <a:pt x="40" y="19"/>
                </a:cubicBezTo>
                <a:cubicBezTo>
                  <a:pt x="38" y="23"/>
                  <a:pt x="35" y="27"/>
                  <a:pt x="31" y="31"/>
                </a:cubicBezTo>
                <a:cubicBezTo>
                  <a:pt x="28" y="35"/>
                  <a:pt x="24" y="38"/>
                  <a:pt x="21" y="42"/>
                </a:cubicBezTo>
                <a:cubicBezTo>
                  <a:pt x="10" y="52"/>
                  <a:pt x="10" y="52"/>
                  <a:pt x="10"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0" name="Freeform 348"/>
          <p:cNvSpPr/>
          <p:nvPr/>
        </p:nvSpPr>
        <p:spPr bwMode="auto">
          <a:xfrm>
            <a:off x="1749425" y="4418013"/>
            <a:ext cx="65088" cy="65087"/>
          </a:xfrm>
          <a:custGeom>
            <a:avLst/>
            <a:gdLst>
              <a:gd name="T0" fmla="*/ 37 w 43"/>
              <a:gd name="T1" fmla="*/ 43 h 43"/>
              <a:gd name="T2" fmla="*/ 43 w 43"/>
              <a:gd name="T3" fmla="*/ 37 h 43"/>
              <a:gd name="T4" fmla="*/ 7 w 43"/>
              <a:gd name="T5" fmla="*/ 0 h 43"/>
              <a:gd name="T6" fmla="*/ 0 w 43"/>
              <a:gd name="T7" fmla="*/ 7 h 43"/>
              <a:gd name="T8" fmla="*/ 37 w 43"/>
              <a:gd name="T9" fmla="*/ 43 h 43"/>
            </a:gdLst>
            <a:ahLst/>
            <a:cxnLst>
              <a:cxn ang="0">
                <a:pos x="T0" y="T1"/>
              </a:cxn>
              <a:cxn ang="0">
                <a:pos x="T2" y="T3"/>
              </a:cxn>
              <a:cxn ang="0">
                <a:pos x="T4" y="T5"/>
              </a:cxn>
              <a:cxn ang="0">
                <a:pos x="T6" y="T7"/>
              </a:cxn>
              <a:cxn ang="0">
                <a:pos x="T8" y="T9"/>
              </a:cxn>
            </a:cxnLst>
            <a:rect l="0" t="0" r="r" b="b"/>
            <a:pathLst>
              <a:path w="43" h="43">
                <a:moveTo>
                  <a:pt x="37" y="43"/>
                </a:moveTo>
                <a:lnTo>
                  <a:pt x="43" y="37"/>
                </a:lnTo>
                <a:lnTo>
                  <a:pt x="7" y="0"/>
                </a:lnTo>
                <a:lnTo>
                  <a:pt x="0" y="7"/>
                </a:lnTo>
                <a:lnTo>
                  <a:pt x="37" y="4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1" name="Rectangle 349"/>
          <p:cNvSpPr>
            <a:spLocks noChangeArrowheads="1"/>
          </p:cNvSpPr>
          <p:nvPr/>
        </p:nvSpPr>
        <p:spPr bwMode="auto">
          <a:xfrm>
            <a:off x="2478088" y="4270375"/>
            <a:ext cx="107950" cy="133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2" name="Freeform 350"/>
          <p:cNvSpPr/>
          <p:nvPr/>
        </p:nvSpPr>
        <p:spPr bwMode="auto">
          <a:xfrm>
            <a:off x="2425700" y="4325938"/>
            <a:ext cx="215900" cy="185737"/>
          </a:xfrm>
          <a:custGeom>
            <a:avLst/>
            <a:gdLst>
              <a:gd name="T0" fmla="*/ 61 w 62"/>
              <a:gd name="T1" fmla="*/ 36 h 54"/>
              <a:gd name="T2" fmla="*/ 62 w 62"/>
              <a:gd name="T3" fmla="*/ 35 h 54"/>
              <a:gd name="T4" fmla="*/ 31 w 62"/>
              <a:gd name="T5" fmla="*/ 0 h 54"/>
              <a:gd name="T6" fmla="*/ 0 w 62"/>
              <a:gd name="T7" fmla="*/ 35 h 54"/>
              <a:gd name="T8" fmla="*/ 1 w 62"/>
              <a:gd name="T9" fmla="*/ 36 h 54"/>
              <a:gd name="T10" fmla="*/ 61 w 62"/>
              <a:gd name="T11" fmla="*/ 36 h 54"/>
            </a:gdLst>
            <a:ahLst/>
            <a:cxnLst>
              <a:cxn ang="0">
                <a:pos x="T0" y="T1"/>
              </a:cxn>
              <a:cxn ang="0">
                <a:pos x="T2" y="T3"/>
              </a:cxn>
              <a:cxn ang="0">
                <a:pos x="T4" y="T5"/>
              </a:cxn>
              <a:cxn ang="0">
                <a:pos x="T6" y="T7"/>
              </a:cxn>
              <a:cxn ang="0">
                <a:pos x="T8" y="T9"/>
              </a:cxn>
              <a:cxn ang="0">
                <a:pos x="T10" y="T11"/>
              </a:cxn>
            </a:cxnLst>
            <a:rect l="0" t="0" r="r" b="b"/>
            <a:pathLst>
              <a:path w="62" h="54">
                <a:moveTo>
                  <a:pt x="61" y="36"/>
                </a:moveTo>
                <a:cubicBezTo>
                  <a:pt x="61" y="36"/>
                  <a:pt x="62" y="35"/>
                  <a:pt x="62" y="35"/>
                </a:cubicBezTo>
                <a:cubicBezTo>
                  <a:pt x="62" y="15"/>
                  <a:pt x="48" y="0"/>
                  <a:pt x="31" y="0"/>
                </a:cubicBezTo>
                <a:cubicBezTo>
                  <a:pt x="14" y="0"/>
                  <a:pt x="0" y="15"/>
                  <a:pt x="0" y="35"/>
                </a:cubicBezTo>
                <a:cubicBezTo>
                  <a:pt x="0" y="36"/>
                  <a:pt x="1" y="36"/>
                  <a:pt x="1" y="36"/>
                </a:cubicBezTo>
                <a:cubicBezTo>
                  <a:pt x="1" y="36"/>
                  <a:pt x="31" y="54"/>
                  <a:pt x="61" y="3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3" name="Freeform 351"/>
          <p:cNvSpPr/>
          <p:nvPr/>
        </p:nvSpPr>
        <p:spPr bwMode="auto">
          <a:xfrm>
            <a:off x="2425700" y="4460875"/>
            <a:ext cx="212725" cy="103188"/>
          </a:xfrm>
          <a:custGeom>
            <a:avLst/>
            <a:gdLst>
              <a:gd name="T0" fmla="*/ 32 w 61"/>
              <a:gd name="T1" fmla="*/ 8 h 30"/>
              <a:gd name="T2" fmla="*/ 0 w 61"/>
              <a:gd name="T3" fmla="*/ 0 h 30"/>
              <a:gd name="T4" fmla="*/ 31 w 61"/>
              <a:gd name="T5" fmla="*/ 30 h 30"/>
              <a:gd name="T6" fmla="*/ 61 w 61"/>
              <a:gd name="T7" fmla="*/ 0 h 30"/>
              <a:gd name="T8" fmla="*/ 32 w 61"/>
              <a:gd name="T9" fmla="*/ 8 h 30"/>
            </a:gdLst>
            <a:ahLst/>
            <a:cxnLst>
              <a:cxn ang="0">
                <a:pos x="T0" y="T1"/>
              </a:cxn>
              <a:cxn ang="0">
                <a:pos x="T2" y="T3"/>
              </a:cxn>
              <a:cxn ang="0">
                <a:pos x="T4" y="T5"/>
              </a:cxn>
              <a:cxn ang="0">
                <a:pos x="T6" y="T7"/>
              </a:cxn>
              <a:cxn ang="0">
                <a:pos x="T8" y="T9"/>
              </a:cxn>
            </a:cxnLst>
            <a:rect l="0" t="0" r="r" b="b"/>
            <a:pathLst>
              <a:path w="61" h="30">
                <a:moveTo>
                  <a:pt x="32" y="8"/>
                </a:moveTo>
                <a:cubicBezTo>
                  <a:pt x="16" y="8"/>
                  <a:pt x="4" y="2"/>
                  <a:pt x="0" y="0"/>
                </a:cubicBezTo>
                <a:cubicBezTo>
                  <a:pt x="2" y="17"/>
                  <a:pt x="15" y="30"/>
                  <a:pt x="31" y="30"/>
                </a:cubicBezTo>
                <a:cubicBezTo>
                  <a:pt x="46" y="30"/>
                  <a:pt x="59" y="17"/>
                  <a:pt x="61" y="0"/>
                </a:cubicBezTo>
                <a:cubicBezTo>
                  <a:pt x="51" y="6"/>
                  <a:pt x="41" y="8"/>
                  <a:pt x="32" y="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4" name="Rectangle 352"/>
          <p:cNvSpPr>
            <a:spLocks noChangeArrowheads="1"/>
          </p:cNvSpPr>
          <p:nvPr/>
        </p:nvSpPr>
        <p:spPr bwMode="auto">
          <a:xfrm>
            <a:off x="2508250" y="4246563"/>
            <a:ext cx="87313" cy="158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5" name="Freeform 353"/>
          <p:cNvSpPr/>
          <p:nvPr/>
        </p:nvSpPr>
        <p:spPr bwMode="auto">
          <a:xfrm>
            <a:off x="2574925" y="4249738"/>
            <a:ext cx="79375" cy="120650"/>
          </a:xfrm>
          <a:custGeom>
            <a:avLst/>
            <a:gdLst>
              <a:gd name="T0" fmla="*/ 52 w 52"/>
              <a:gd name="T1" fmla="*/ 73 h 80"/>
              <a:gd name="T2" fmla="*/ 38 w 52"/>
              <a:gd name="T3" fmla="*/ 80 h 80"/>
              <a:gd name="T4" fmla="*/ 0 w 52"/>
              <a:gd name="T5" fmla="*/ 7 h 80"/>
              <a:gd name="T6" fmla="*/ 11 w 52"/>
              <a:gd name="T7" fmla="*/ 0 h 80"/>
              <a:gd name="T8" fmla="*/ 52 w 52"/>
              <a:gd name="T9" fmla="*/ 73 h 80"/>
            </a:gdLst>
            <a:ahLst/>
            <a:cxnLst>
              <a:cxn ang="0">
                <a:pos x="T0" y="T1"/>
              </a:cxn>
              <a:cxn ang="0">
                <a:pos x="T2" y="T3"/>
              </a:cxn>
              <a:cxn ang="0">
                <a:pos x="T4" y="T5"/>
              </a:cxn>
              <a:cxn ang="0">
                <a:pos x="T6" y="T7"/>
              </a:cxn>
              <a:cxn ang="0">
                <a:pos x="T8" y="T9"/>
              </a:cxn>
            </a:cxnLst>
            <a:rect l="0" t="0" r="r" b="b"/>
            <a:pathLst>
              <a:path w="52" h="80">
                <a:moveTo>
                  <a:pt x="52" y="73"/>
                </a:moveTo>
                <a:lnTo>
                  <a:pt x="38" y="80"/>
                </a:lnTo>
                <a:lnTo>
                  <a:pt x="0" y="7"/>
                </a:lnTo>
                <a:lnTo>
                  <a:pt x="11" y="0"/>
                </a:lnTo>
                <a:lnTo>
                  <a:pt x="52" y="7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6" name="Freeform 354"/>
          <p:cNvSpPr>
            <a:spLocks noEditPoints="1"/>
          </p:cNvSpPr>
          <p:nvPr/>
        </p:nvSpPr>
        <p:spPr bwMode="auto">
          <a:xfrm>
            <a:off x="2511425" y="4224338"/>
            <a:ext cx="80963" cy="80962"/>
          </a:xfrm>
          <a:custGeom>
            <a:avLst/>
            <a:gdLst>
              <a:gd name="T0" fmla="*/ 12 w 23"/>
              <a:gd name="T1" fmla="*/ 23 h 23"/>
              <a:gd name="T2" fmla="*/ 0 w 23"/>
              <a:gd name="T3" fmla="*/ 11 h 23"/>
              <a:gd name="T4" fmla="*/ 12 w 23"/>
              <a:gd name="T5" fmla="*/ 0 h 23"/>
              <a:gd name="T6" fmla="*/ 23 w 23"/>
              <a:gd name="T7" fmla="*/ 11 h 23"/>
              <a:gd name="T8" fmla="*/ 12 w 23"/>
              <a:gd name="T9" fmla="*/ 23 h 23"/>
              <a:gd name="T10" fmla="*/ 12 w 23"/>
              <a:gd name="T11" fmla="*/ 1 h 23"/>
              <a:gd name="T12" fmla="*/ 1 w 23"/>
              <a:gd name="T13" fmla="*/ 11 h 23"/>
              <a:gd name="T14" fmla="*/ 12 w 23"/>
              <a:gd name="T15" fmla="*/ 21 h 23"/>
              <a:gd name="T16" fmla="*/ 22 w 23"/>
              <a:gd name="T17" fmla="*/ 11 h 23"/>
              <a:gd name="T18" fmla="*/ 12 w 23"/>
              <a:gd name="T1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23"/>
                </a:moveTo>
                <a:cubicBezTo>
                  <a:pt x="5" y="23"/>
                  <a:pt x="0" y="18"/>
                  <a:pt x="0" y="11"/>
                </a:cubicBezTo>
                <a:cubicBezTo>
                  <a:pt x="0" y="5"/>
                  <a:pt x="5" y="0"/>
                  <a:pt x="12" y="0"/>
                </a:cubicBezTo>
                <a:cubicBezTo>
                  <a:pt x="18" y="0"/>
                  <a:pt x="23" y="5"/>
                  <a:pt x="23" y="11"/>
                </a:cubicBezTo>
                <a:cubicBezTo>
                  <a:pt x="23" y="18"/>
                  <a:pt x="18" y="23"/>
                  <a:pt x="12" y="23"/>
                </a:cubicBezTo>
                <a:close/>
                <a:moveTo>
                  <a:pt x="12" y="1"/>
                </a:moveTo>
                <a:cubicBezTo>
                  <a:pt x="6" y="1"/>
                  <a:pt x="1" y="6"/>
                  <a:pt x="1" y="11"/>
                </a:cubicBezTo>
                <a:cubicBezTo>
                  <a:pt x="1" y="17"/>
                  <a:pt x="6" y="21"/>
                  <a:pt x="12" y="21"/>
                </a:cubicBezTo>
                <a:cubicBezTo>
                  <a:pt x="17" y="21"/>
                  <a:pt x="22" y="17"/>
                  <a:pt x="22" y="11"/>
                </a:cubicBezTo>
                <a:cubicBezTo>
                  <a:pt x="22" y="6"/>
                  <a:pt x="17" y="1"/>
                  <a:pt x="12" y="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7" name="Rectangle 355"/>
          <p:cNvSpPr>
            <a:spLocks noChangeArrowheads="1"/>
          </p:cNvSpPr>
          <p:nvPr/>
        </p:nvSpPr>
        <p:spPr bwMode="auto">
          <a:xfrm>
            <a:off x="3101975" y="4262438"/>
            <a:ext cx="231775" cy="698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8" name="Freeform 356"/>
          <p:cNvSpPr/>
          <p:nvPr/>
        </p:nvSpPr>
        <p:spPr bwMode="auto">
          <a:xfrm>
            <a:off x="3201988" y="4232275"/>
            <a:ext cx="31750" cy="65088"/>
          </a:xfrm>
          <a:custGeom>
            <a:avLst/>
            <a:gdLst>
              <a:gd name="T0" fmla="*/ 9 w 9"/>
              <a:gd name="T1" fmla="*/ 14 h 19"/>
              <a:gd name="T2" fmla="*/ 4 w 9"/>
              <a:gd name="T3" fmla="*/ 19 h 19"/>
              <a:gd name="T4" fmla="*/ 0 w 9"/>
              <a:gd name="T5" fmla="*/ 14 h 19"/>
              <a:gd name="T6" fmla="*/ 0 w 9"/>
              <a:gd name="T7" fmla="*/ 4 h 19"/>
              <a:gd name="T8" fmla="*/ 4 w 9"/>
              <a:gd name="T9" fmla="*/ 0 h 19"/>
              <a:gd name="T10" fmla="*/ 9 w 9"/>
              <a:gd name="T11" fmla="*/ 4 h 19"/>
              <a:gd name="T12" fmla="*/ 9 w 9"/>
              <a:gd name="T13" fmla="*/ 14 h 19"/>
            </a:gdLst>
            <a:ahLst/>
            <a:cxnLst>
              <a:cxn ang="0">
                <a:pos x="T0" y="T1"/>
              </a:cxn>
              <a:cxn ang="0">
                <a:pos x="T2" y="T3"/>
              </a:cxn>
              <a:cxn ang="0">
                <a:pos x="T4" y="T5"/>
              </a:cxn>
              <a:cxn ang="0">
                <a:pos x="T6" y="T7"/>
              </a:cxn>
              <a:cxn ang="0">
                <a:pos x="T8" y="T9"/>
              </a:cxn>
              <a:cxn ang="0">
                <a:pos x="T10" y="T11"/>
              </a:cxn>
              <a:cxn ang="0">
                <a:pos x="T12" y="T13"/>
              </a:cxn>
            </a:cxnLst>
            <a:rect l="0" t="0" r="r" b="b"/>
            <a:pathLst>
              <a:path w="9" h="19">
                <a:moveTo>
                  <a:pt x="9" y="14"/>
                </a:moveTo>
                <a:cubicBezTo>
                  <a:pt x="9" y="17"/>
                  <a:pt x="7" y="19"/>
                  <a:pt x="4" y="19"/>
                </a:cubicBezTo>
                <a:cubicBezTo>
                  <a:pt x="2" y="19"/>
                  <a:pt x="0" y="17"/>
                  <a:pt x="0" y="14"/>
                </a:cubicBezTo>
                <a:cubicBezTo>
                  <a:pt x="0" y="4"/>
                  <a:pt x="0" y="4"/>
                  <a:pt x="0" y="4"/>
                </a:cubicBezTo>
                <a:cubicBezTo>
                  <a:pt x="0" y="2"/>
                  <a:pt x="2" y="0"/>
                  <a:pt x="4" y="0"/>
                </a:cubicBezTo>
                <a:cubicBezTo>
                  <a:pt x="7" y="0"/>
                  <a:pt x="9" y="2"/>
                  <a:pt x="9" y="4"/>
                </a:cubicBezTo>
                <a:lnTo>
                  <a:pt x="9" y="1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59" name="Freeform 357"/>
          <p:cNvSpPr/>
          <p:nvPr/>
        </p:nvSpPr>
        <p:spPr bwMode="auto">
          <a:xfrm>
            <a:off x="3149600" y="4308475"/>
            <a:ext cx="134938" cy="138113"/>
          </a:xfrm>
          <a:custGeom>
            <a:avLst/>
            <a:gdLst>
              <a:gd name="T0" fmla="*/ 39 w 39"/>
              <a:gd name="T1" fmla="*/ 40 h 40"/>
              <a:gd name="T2" fmla="*/ 19 w 39"/>
              <a:gd name="T3" fmla="*/ 0 h 40"/>
              <a:gd name="T4" fmla="*/ 0 w 39"/>
              <a:gd name="T5" fmla="*/ 40 h 40"/>
              <a:gd name="T6" fmla="*/ 0 w 39"/>
              <a:gd name="T7" fmla="*/ 40 h 40"/>
              <a:gd name="T8" fmla="*/ 39 w 39"/>
              <a:gd name="T9" fmla="*/ 40 h 40"/>
            </a:gdLst>
            <a:ahLst/>
            <a:cxnLst>
              <a:cxn ang="0">
                <a:pos x="T0" y="T1"/>
              </a:cxn>
              <a:cxn ang="0">
                <a:pos x="T2" y="T3"/>
              </a:cxn>
              <a:cxn ang="0">
                <a:pos x="T4" y="T5"/>
              </a:cxn>
              <a:cxn ang="0">
                <a:pos x="T6" y="T7"/>
              </a:cxn>
              <a:cxn ang="0">
                <a:pos x="T8" y="T9"/>
              </a:cxn>
            </a:cxnLst>
            <a:rect l="0" t="0" r="r" b="b"/>
            <a:pathLst>
              <a:path w="39" h="40">
                <a:moveTo>
                  <a:pt x="39" y="40"/>
                </a:moveTo>
                <a:cubicBezTo>
                  <a:pt x="39" y="18"/>
                  <a:pt x="30" y="0"/>
                  <a:pt x="19" y="0"/>
                </a:cubicBezTo>
                <a:cubicBezTo>
                  <a:pt x="9" y="0"/>
                  <a:pt x="0" y="18"/>
                  <a:pt x="0" y="40"/>
                </a:cubicBezTo>
                <a:cubicBezTo>
                  <a:pt x="0" y="40"/>
                  <a:pt x="0" y="40"/>
                  <a:pt x="0" y="40"/>
                </a:cubicBezTo>
                <a:cubicBezTo>
                  <a:pt x="39" y="40"/>
                  <a:pt x="39" y="40"/>
                  <a:pt x="39" y="4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0" name="Freeform 358"/>
          <p:cNvSpPr/>
          <p:nvPr/>
        </p:nvSpPr>
        <p:spPr bwMode="auto">
          <a:xfrm>
            <a:off x="3149600" y="4456113"/>
            <a:ext cx="134938" cy="123825"/>
          </a:xfrm>
          <a:custGeom>
            <a:avLst/>
            <a:gdLst>
              <a:gd name="T0" fmla="*/ 0 w 39"/>
              <a:gd name="T1" fmla="*/ 0 h 36"/>
              <a:gd name="T2" fmla="*/ 19 w 39"/>
              <a:gd name="T3" fmla="*/ 36 h 36"/>
              <a:gd name="T4" fmla="*/ 39 w 39"/>
              <a:gd name="T5" fmla="*/ 0 h 36"/>
              <a:gd name="T6" fmla="*/ 0 w 39"/>
              <a:gd name="T7" fmla="*/ 0 h 36"/>
            </a:gdLst>
            <a:ahLst/>
            <a:cxnLst>
              <a:cxn ang="0">
                <a:pos x="T0" y="T1"/>
              </a:cxn>
              <a:cxn ang="0">
                <a:pos x="T2" y="T3"/>
              </a:cxn>
              <a:cxn ang="0">
                <a:pos x="T4" y="T5"/>
              </a:cxn>
              <a:cxn ang="0">
                <a:pos x="T6" y="T7"/>
              </a:cxn>
            </a:cxnLst>
            <a:rect l="0" t="0" r="r" b="b"/>
            <a:pathLst>
              <a:path w="39" h="36">
                <a:moveTo>
                  <a:pt x="0" y="0"/>
                </a:moveTo>
                <a:cubicBezTo>
                  <a:pt x="0" y="22"/>
                  <a:pt x="9" y="36"/>
                  <a:pt x="19" y="36"/>
                </a:cubicBezTo>
                <a:cubicBezTo>
                  <a:pt x="30" y="36"/>
                  <a:pt x="39" y="22"/>
                  <a:pt x="39" y="0"/>
                </a:cubicBez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1" name="Rectangle 359"/>
          <p:cNvSpPr>
            <a:spLocks noChangeArrowheads="1"/>
          </p:cNvSpPr>
          <p:nvPr/>
        </p:nvSpPr>
        <p:spPr bwMode="auto">
          <a:xfrm>
            <a:off x="3216275" y="4238625"/>
            <a:ext cx="55563"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2" name="Rectangle 360"/>
          <p:cNvSpPr>
            <a:spLocks noChangeArrowheads="1"/>
          </p:cNvSpPr>
          <p:nvPr/>
        </p:nvSpPr>
        <p:spPr bwMode="auto">
          <a:xfrm>
            <a:off x="3163888" y="4238625"/>
            <a:ext cx="52387"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3" name="Freeform 361"/>
          <p:cNvSpPr/>
          <p:nvPr/>
        </p:nvSpPr>
        <p:spPr bwMode="auto">
          <a:xfrm>
            <a:off x="3721100" y="4216400"/>
            <a:ext cx="250825" cy="244475"/>
          </a:xfrm>
          <a:custGeom>
            <a:avLst/>
            <a:gdLst>
              <a:gd name="T0" fmla="*/ 163 w 163"/>
              <a:gd name="T1" fmla="*/ 6 h 161"/>
              <a:gd name="T2" fmla="*/ 9 w 163"/>
              <a:gd name="T3" fmla="*/ 161 h 161"/>
              <a:gd name="T4" fmla="*/ 0 w 163"/>
              <a:gd name="T5" fmla="*/ 152 h 161"/>
              <a:gd name="T6" fmla="*/ 154 w 163"/>
              <a:gd name="T7" fmla="*/ 0 h 161"/>
              <a:gd name="T8" fmla="*/ 163 w 163"/>
              <a:gd name="T9" fmla="*/ 6 h 161"/>
            </a:gdLst>
            <a:ahLst/>
            <a:cxnLst>
              <a:cxn ang="0">
                <a:pos x="T0" y="T1"/>
              </a:cxn>
              <a:cxn ang="0">
                <a:pos x="T2" y="T3"/>
              </a:cxn>
              <a:cxn ang="0">
                <a:pos x="T4" y="T5"/>
              </a:cxn>
              <a:cxn ang="0">
                <a:pos x="T6" y="T7"/>
              </a:cxn>
              <a:cxn ang="0">
                <a:pos x="T8" y="T9"/>
              </a:cxn>
            </a:cxnLst>
            <a:rect l="0" t="0" r="r" b="b"/>
            <a:pathLst>
              <a:path w="163" h="161">
                <a:moveTo>
                  <a:pt x="163" y="6"/>
                </a:moveTo>
                <a:lnTo>
                  <a:pt x="9" y="161"/>
                </a:lnTo>
                <a:lnTo>
                  <a:pt x="0" y="152"/>
                </a:lnTo>
                <a:lnTo>
                  <a:pt x="154" y="0"/>
                </a:lnTo>
                <a:lnTo>
                  <a:pt x="163" y="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4" name="Freeform 362"/>
          <p:cNvSpPr/>
          <p:nvPr/>
        </p:nvSpPr>
        <p:spPr bwMode="auto">
          <a:xfrm>
            <a:off x="3622675" y="4379913"/>
            <a:ext cx="184150" cy="206375"/>
          </a:xfrm>
          <a:custGeom>
            <a:avLst/>
            <a:gdLst>
              <a:gd name="T0" fmla="*/ 48 w 53"/>
              <a:gd name="T1" fmla="*/ 0 h 60"/>
              <a:gd name="T2" fmla="*/ 25 w 53"/>
              <a:gd name="T3" fmla="*/ 23 h 60"/>
              <a:gd name="T4" fmla="*/ 23 w 53"/>
              <a:gd name="T5" fmla="*/ 24 h 60"/>
              <a:gd name="T6" fmla="*/ 23 w 53"/>
              <a:gd name="T7" fmla="*/ 30 h 60"/>
              <a:gd name="T8" fmla="*/ 18 w 53"/>
              <a:gd name="T9" fmla="*/ 30 h 60"/>
              <a:gd name="T10" fmla="*/ 0 w 53"/>
              <a:gd name="T11" fmla="*/ 48 h 60"/>
              <a:gd name="T12" fmla="*/ 12 w 53"/>
              <a:gd name="T13" fmla="*/ 60 h 60"/>
              <a:gd name="T14" fmla="*/ 34 w 53"/>
              <a:gd name="T15" fmla="*/ 32 h 60"/>
              <a:gd name="T16" fmla="*/ 40 w 53"/>
              <a:gd name="T17" fmla="*/ 29 h 60"/>
              <a:gd name="T18" fmla="*/ 37 w 53"/>
              <a:gd name="T19" fmla="*/ 22 h 60"/>
              <a:gd name="T20" fmla="*/ 45 w 53"/>
              <a:gd name="T21" fmla="*/ 14 h 60"/>
              <a:gd name="T22" fmla="*/ 48 w 53"/>
              <a:gd name="T23" fmla="*/ 15 h 60"/>
              <a:gd name="T24" fmla="*/ 53 w 53"/>
              <a:gd name="T25" fmla="*/ 5 h 60"/>
              <a:gd name="T26" fmla="*/ 48 w 53"/>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60">
                <a:moveTo>
                  <a:pt x="48" y="0"/>
                </a:moveTo>
                <a:cubicBezTo>
                  <a:pt x="25" y="23"/>
                  <a:pt x="25" y="23"/>
                  <a:pt x="25" y="23"/>
                </a:cubicBezTo>
                <a:cubicBezTo>
                  <a:pt x="23" y="24"/>
                  <a:pt x="23" y="24"/>
                  <a:pt x="23" y="24"/>
                </a:cubicBezTo>
                <a:cubicBezTo>
                  <a:pt x="23" y="30"/>
                  <a:pt x="23" y="30"/>
                  <a:pt x="23" y="30"/>
                </a:cubicBezTo>
                <a:cubicBezTo>
                  <a:pt x="23" y="30"/>
                  <a:pt x="20" y="27"/>
                  <a:pt x="18" y="30"/>
                </a:cubicBezTo>
                <a:cubicBezTo>
                  <a:pt x="15" y="33"/>
                  <a:pt x="0" y="48"/>
                  <a:pt x="0" y="48"/>
                </a:cubicBezTo>
                <a:cubicBezTo>
                  <a:pt x="12" y="60"/>
                  <a:pt x="12" y="60"/>
                  <a:pt x="12" y="60"/>
                </a:cubicBezTo>
                <a:cubicBezTo>
                  <a:pt x="34" y="32"/>
                  <a:pt x="34" y="32"/>
                  <a:pt x="34" y="32"/>
                </a:cubicBezTo>
                <a:cubicBezTo>
                  <a:pt x="40" y="29"/>
                  <a:pt x="40" y="29"/>
                  <a:pt x="40" y="29"/>
                </a:cubicBezTo>
                <a:cubicBezTo>
                  <a:pt x="38" y="27"/>
                  <a:pt x="37" y="25"/>
                  <a:pt x="37" y="22"/>
                </a:cubicBezTo>
                <a:cubicBezTo>
                  <a:pt x="38" y="17"/>
                  <a:pt x="41" y="14"/>
                  <a:pt x="45" y="14"/>
                </a:cubicBezTo>
                <a:cubicBezTo>
                  <a:pt x="46" y="14"/>
                  <a:pt x="47" y="15"/>
                  <a:pt x="48" y="15"/>
                </a:cubicBezTo>
                <a:cubicBezTo>
                  <a:pt x="53" y="5"/>
                  <a:pt x="53" y="5"/>
                  <a:pt x="53" y="5"/>
                </a:cubicBezTo>
                <a:lnTo>
                  <a:pt x="48"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5" name="Freeform 363"/>
          <p:cNvSpPr/>
          <p:nvPr/>
        </p:nvSpPr>
        <p:spPr bwMode="auto">
          <a:xfrm>
            <a:off x="3754438" y="4429125"/>
            <a:ext cx="23812" cy="50800"/>
          </a:xfrm>
          <a:custGeom>
            <a:avLst/>
            <a:gdLst>
              <a:gd name="T0" fmla="*/ 0 w 16"/>
              <a:gd name="T1" fmla="*/ 34 h 34"/>
              <a:gd name="T2" fmla="*/ 16 w 16"/>
              <a:gd name="T3" fmla="*/ 18 h 34"/>
              <a:gd name="T4" fmla="*/ 13 w 16"/>
              <a:gd name="T5" fmla="*/ 0 h 34"/>
              <a:gd name="T6" fmla="*/ 0 w 16"/>
              <a:gd name="T7" fmla="*/ 34 h 34"/>
            </a:gdLst>
            <a:ahLst/>
            <a:cxnLst>
              <a:cxn ang="0">
                <a:pos x="T0" y="T1"/>
              </a:cxn>
              <a:cxn ang="0">
                <a:pos x="T2" y="T3"/>
              </a:cxn>
              <a:cxn ang="0">
                <a:pos x="T4" y="T5"/>
              </a:cxn>
              <a:cxn ang="0">
                <a:pos x="T6" y="T7"/>
              </a:cxn>
            </a:cxnLst>
            <a:rect l="0" t="0" r="r" b="b"/>
            <a:pathLst>
              <a:path w="16" h="34">
                <a:moveTo>
                  <a:pt x="0" y="34"/>
                </a:moveTo>
                <a:lnTo>
                  <a:pt x="16" y="18"/>
                </a:lnTo>
                <a:lnTo>
                  <a:pt x="13" y="0"/>
                </a:lnTo>
                <a:lnTo>
                  <a:pt x="0" y="3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6" name="Freeform 364"/>
          <p:cNvSpPr/>
          <p:nvPr/>
        </p:nvSpPr>
        <p:spPr bwMode="auto">
          <a:xfrm>
            <a:off x="3754438" y="4429125"/>
            <a:ext cx="23812" cy="50800"/>
          </a:xfrm>
          <a:custGeom>
            <a:avLst/>
            <a:gdLst>
              <a:gd name="T0" fmla="*/ 0 w 16"/>
              <a:gd name="T1" fmla="*/ 34 h 34"/>
              <a:gd name="T2" fmla="*/ 16 w 16"/>
              <a:gd name="T3" fmla="*/ 18 h 34"/>
              <a:gd name="T4" fmla="*/ 13 w 16"/>
              <a:gd name="T5" fmla="*/ 0 h 34"/>
            </a:gdLst>
            <a:ahLst/>
            <a:cxnLst>
              <a:cxn ang="0">
                <a:pos x="T0" y="T1"/>
              </a:cxn>
              <a:cxn ang="0">
                <a:pos x="T2" y="T3"/>
              </a:cxn>
              <a:cxn ang="0">
                <a:pos x="T4" y="T5"/>
              </a:cxn>
            </a:cxnLst>
            <a:rect l="0" t="0" r="r" b="b"/>
            <a:pathLst>
              <a:path w="16" h="34">
                <a:moveTo>
                  <a:pt x="0" y="34"/>
                </a:moveTo>
                <a:lnTo>
                  <a:pt x="16" y="18"/>
                </a:lnTo>
                <a:lnTo>
                  <a:pt x="13"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7" name="Freeform 365"/>
          <p:cNvSpPr/>
          <p:nvPr/>
        </p:nvSpPr>
        <p:spPr bwMode="auto">
          <a:xfrm>
            <a:off x="3746500" y="4456113"/>
            <a:ext cx="19050" cy="4762"/>
          </a:xfrm>
          <a:custGeom>
            <a:avLst/>
            <a:gdLst>
              <a:gd name="T0" fmla="*/ 0 w 12"/>
              <a:gd name="T1" fmla="*/ 0 h 3"/>
              <a:gd name="T2" fmla="*/ 12 w 12"/>
              <a:gd name="T3" fmla="*/ 3 h 3"/>
              <a:gd name="T4" fmla="*/ 0 w 12"/>
              <a:gd name="T5" fmla="*/ 0 h 3"/>
            </a:gdLst>
            <a:ahLst/>
            <a:cxnLst>
              <a:cxn ang="0">
                <a:pos x="T0" y="T1"/>
              </a:cxn>
              <a:cxn ang="0">
                <a:pos x="T2" y="T3"/>
              </a:cxn>
              <a:cxn ang="0">
                <a:pos x="T4" y="T5"/>
              </a:cxn>
            </a:cxnLst>
            <a:rect l="0" t="0" r="r" b="b"/>
            <a:pathLst>
              <a:path w="12" h="3">
                <a:moveTo>
                  <a:pt x="0" y="0"/>
                </a:moveTo>
                <a:lnTo>
                  <a:pt x="12" y="3"/>
                </a:lnTo>
                <a:lnTo>
                  <a:pt x="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8" name="Line 366"/>
          <p:cNvSpPr>
            <a:spLocks noChangeShapeType="1"/>
          </p:cNvSpPr>
          <p:nvPr/>
        </p:nvSpPr>
        <p:spPr bwMode="auto">
          <a:xfrm>
            <a:off x="3746500" y="4456113"/>
            <a:ext cx="19050" cy="4762"/>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69" name="Freeform 367"/>
          <p:cNvSpPr/>
          <p:nvPr/>
        </p:nvSpPr>
        <p:spPr bwMode="auto">
          <a:xfrm>
            <a:off x="3713163" y="4384675"/>
            <a:ext cx="71437" cy="71438"/>
          </a:xfrm>
          <a:custGeom>
            <a:avLst/>
            <a:gdLst>
              <a:gd name="T0" fmla="*/ 47 w 47"/>
              <a:gd name="T1" fmla="*/ 4 h 47"/>
              <a:gd name="T2" fmla="*/ 4 w 47"/>
              <a:gd name="T3" fmla="*/ 47 h 47"/>
              <a:gd name="T4" fmla="*/ 0 w 47"/>
              <a:gd name="T5" fmla="*/ 41 h 47"/>
              <a:gd name="T6" fmla="*/ 40 w 47"/>
              <a:gd name="T7" fmla="*/ 0 h 47"/>
              <a:gd name="T8" fmla="*/ 47 w 47"/>
              <a:gd name="T9" fmla="*/ 4 h 47"/>
            </a:gdLst>
            <a:ahLst/>
            <a:cxnLst>
              <a:cxn ang="0">
                <a:pos x="T0" y="T1"/>
              </a:cxn>
              <a:cxn ang="0">
                <a:pos x="T2" y="T3"/>
              </a:cxn>
              <a:cxn ang="0">
                <a:pos x="T4" y="T5"/>
              </a:cxn>
              <a:cxn ang="0">
                <a:pos x="T6" y="T7"/>
              </a:cxn>
              <a:cxn ang="0">
                <a:pos x="T8" y="T9"/>
              </a:cxn>
            </a:cxnLst>
            <a:rect l="0" t="0" r="r" b="b"/>
            <a:pathLst>
              <a:path w="47" h="47">
                <a:moveTo>
                  <a:pt x="47" y="4"/>
                </a:moveTo>
                <a:lnTo>
                  <a:pt x="4" y="47"/>
                </a:lnTo>
                <a:lnTo>
                  <a:pt x="0" y="41"/>
                </a:lnTo>
                <a:lnTo>
                  <a:pt x="40" y="0"/>
                </a:lnTo>
                <a:lnTo>
                  <a:pt x="47"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0" name="Freeform 368"/>
          <p:cNvSpPr/>
          <p:nvPr/>
        </p:nvSpPr>
        <p:spPr bwMode="auto">
          <a:xfrm>
            <a:off x="3937000" y="4208463"/>
            <a:ext cx="14288" cy="14287"/>
          </a:xfrm>
          <a:custGeom>
            <a:avLst/>
            <a:gdLst>
              <a:gd name="T0" fmla="*/ 9 w 9"/>
              <a:gd name="T1" fmla="*/ 9 h 9"/>
              <a:gd name="T2" fmla="*/ 0 w 9"/>
              <a:gd name="T3" fmla="*/ 0 h 9"/>
              <a:gd name="T4" fmla="*/ 9 w 9"/>
              <a:gd name="T5" fmla="*/ 9 h 9"/>
            </a:gdLst>
            <a:ahLst/>
            <a:cxnLst>
              <a:cxn ang="0">
                <a:pos x="T0" y="T1"/>
              </a:cxn>
              <a:cxn ang="0">
                <a:pos x="T2" y="T3"/>
              </a:cxn>
              <a:cxn ang="0">
                <a:pos x="T4" y="T5"/>
              </a:cxn>
            </a:cxnLst>
            <a:rect l="0" t="0" r="r" b="b"/>
            <a:pathLst>
              <a:path w="9" h="9">
                <a:moveTo>
                  <a:pt x="9" y="9"/>
                </a:moveTo>
                <a:lnTo>
                  <a:pt x="0" y="0"/>
                </a:lnTo>
                <a:lnTo>
                  <a:pt x="9"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1" name="Line 369"/>
          <p:cNvSpPr>
            <a:spLocks noChangeShapeType="1"/>
          </p:cNvSpPr>
          <p:nvPr/>
        </p:nvSpPr>
        <p:spPr bwMode="auto">
          <a:xfrm flipH="1" flipV="1">
            <a:off x="3937000" y="4208463"/>
            <a:ext cx="14288" cy="14287"/>
          </a:xfrm>
          <a:prstGeom prst="lin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2" name="Rectangle 370"/>
          <p:cNvSpPr>
            <a:spLocks noChangeArrowheads="1"/>
          </p:cNvSpPr>
          <p:nvPr/>
        </p:nvSpPr>
        <p:spPr bwMode="auto">
          <a:xfrm>
            <a:off x="4197350" y="4414838"/>
            <a:ext cx="63500" cy="15557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3" name="Rectangle 371"/>
          <p:cNvSpPr>
            <a:spLocks noChangeArrowheads="1"/>
          </p:cNvSpPr>
          <p:nvPr/>
        </p:nvSpPr>
        <p:spPr bwMode="auto">
          <a:xfrm>
            <a:off x="4197350" y="4579938"/>
            <a:ext cx="63500" cy="63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4" name="Freeform 372"/>
          <p:cNvSpPr/>
          <p:nvPr/>
        </p:nvSpPr>
        <p:spPr bwMode="auto">
          <a:xfrm>
            <a:off x="4202113" y="4338638"/>
            <a:ext cx="50800" cy="73025"/>
          </a:xfrm>
          <a:custGeom>
            <a:avLst/>
            <a:gdLst>
              <a:gd name="T0" fmla="*/ 0 w 15"/>
              <a:gd name="T1" fmla="*/ 21 h 21"/>
              <a:gd name="T2" fmla="*/ 0 w 15"/>
              <a:gd name="T3" fmla="*/ 10 h 21"/>
              <a:gd name="T4" fmla="*/ 8 w 15"/>
              <a:gd name="T5" fmla="*/ 0 h 21"/>
              <a:gd name="T6" fmla="*/ 15 w 15"/>
              <a:gd name="T7" fmla="*/ 10 h 21"/>
              <a:gd name="T8" fmla="*/ 15 w 15"/>
              <a:gd name="T9" fmla="*/ 21 h 21"/>
            </a:gdLst>
            <a:ahLst/>
            <a:cxnLst>
              <a:cxn ang="0">
                <a:pos x="T0" y="T1"/>
              </a:cxn>
              <a:cxn ang="0">
                <a:pos x="T2" y="T3"/>
              </a:cxn>
              <a:cxn ang="0">
                <a:pos x="T4" y="T5"/>
              </a:cxn>
              <a:cxn ang="0">
                <a:pos x="T6" y="T7"/>
              </a:cxn>
              <a:cxn ang="0">
                <a:pos x="T8" y="T9"/>
              </a:cxn>
            </a:cxnLst>
            <a:rect l="0" t="0" r="r" b="b"/>
            <a:pathLst>
              <a:path w="15" h="21">
                <a:moveTo>
                  <a:pt x="0" y="21"/>
                </a:moveTo>
                <a:cubicBezTo>
                  <a:pt x="0" y="10"/>
                  <a:pt x="0" y="10"/>
                  <a:pt x="0" y="10"/>
                </a:cubicBezTo>
                <a:cubicBezTo>
                  <a:pt x="0" y="6"/>
                  <a:pt x="4" y="0"/>
                  <a:pt x="8" y="0"/>
                </a:cubicBezTo>
                <a:cubicBezTo>
                  <a:pt x="12" y="0"/>
                  <a:pt x="15" y="6"/>
                  <a:pt x="15" y="10"/>
                </a:cubicBezTo>
                <a:cubicBezTo>
                  <a:pt x="15" y="21"/>
                  <a:pt x="15" y="21"/>
                  <a:pt x="15" y="2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5" name="Rectangle 373"/>
          <p:cNvSpPr>
            <a:spLocks noChangeArrowheads="1"/>
          </p:cNvSpPr>
          <p:nvPr/>
        </p:nvSpPr>
        <p:spPr bwMode="auto">
          <a:xfrm>
            <a:off x="4279900" y="4370388"/>
            <a:ext cx="79375" cy="1968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6" name="Rectangle 374"/>
          <p:cNvSpPr>
            <a:spLocks noChangeArrowheads="1"/>
          </p:cNvSpPr>
          <p:nvPr/>
        </p:nvSpPr>
        <p:spPr bwMode="auto">
          <a:xfrm>
            <a:off x="4279900" y="4576763"/>
            <a:ext cx="79375"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7" name="Freeform 375"/>
          <p:cNvSpPr/>
          <p:nvPr/>
        </p:nvSpPr>
        <p:spPr bwMode="auto">
          <a:xfrm>
            <a:off x="4287838" y="4273550"/>
            <a:ext cx="66675" cy="90488"/>
          </a:xfrm>
          <a:custGeom>
            <a:avLst/>
            <a:gdLst>
              <a:gd name="T0" fmla="*/ 0 w 19"/>
              <a:gd name="T1" fmla="*/ 26 h 26"/>
              <a:gd name="T2" fmla="*/ 0 w 19"/>
              <a:gd name="T3" fmla="*/ 13 h 26"/>
              <a:gd name="T4" fmla="*/ 9 w 19"/>
              <a:gd name="T5" fmla="*/ 0 h 26"/>
              <a:gd name="T6" fmla="*/ 19 w 19"/>
              <a:gd name="T7" fmla="*/ 13 h 26"/>
              <a:gd name="T8" fmla="*/ 19 w 19"/>
              <a:gd name="T9" fmla="*/ 26 h 26"/>
            </a:gdLst>
            <a:ahLst/>
            <a:cxnLst>
              <a:cxn ang="0">
                <a:pos x="T0" y="T1"/>
              </a:cxn>
              <a:cxn ang="0">
                <a:pos x="T2" y="T3"/>
              </a:cxn>
              <a:cxn ang="0">
                <a:pos x="T4" y="T5"/>
              </a:cxn>
              <a:cxn ang="0">
                <a:pos x="T6" y="T7"/>
              </a:cxn>
              <a:cxn ang="0">
                <a:pos x="T8" y="T9"/>
              </a:cxn>
            </a:cxnLst>
            <a:rect l="0" t="0" r="r" b="b"/>
            <a:pathLst>
              <a:path w="19" h="26">
                <a:moveTo>
                  <a:pt x="0" y="26"/>
                </a:moveTo>
                <a:cubicBezTo>
                  <a:pt x="0" y="13"/>
                  <a:pt x="0" y="13"/>
                  <a:pt x="0" y="13"/>
                </a:cubicBezTo>
                <a:cubicBezTo>
                  <a:pt x="0" y="8"/>
                  <a:pt x="4" y="0"/>
                  <a:pt x="9" y="0"/>
                </a:cubicBezTo>
                <a:cubicBezTo>
                  <a:pt x="15" y="0"/>
                  <a:pt x="19" y="8"/>
                  <a:pt x="19" y="13"/>
                </a:cubicBezTo>
                <a:cubicBezTo>
                  <a:pt x="19" y="26"/>
                  <a:pt x="19" y="26"/>
                  <a:pt x="19" y="2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8" name="Rectangle 376"/>
          <p:cNvSpPr>
            <a:spLocks noChangeArrowheads="1"/>
          </p:cNvSpPr>
          <p:nvPr/>
        </p:nvSpPr>
        <p:spPr bwMode="auto">
          <a:xfrm>
            <a:off x="4378325" y="4341813"/>
            <a:ext cx="85725" cy="22225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79" name="Rectangle 377"/>
          <p:cNvSpPr>
            <a:spLocks noChangeArrowheads="1"/>
          </p:cNvSpPr>
          <p:nvPr/>
        </p:nvSpPr>
        <p:spPr bwMode="auto">
          <a:xfrm>
            <a:off x="4378325" y="4573588"/>
            <a:ext cx="85725" cy="952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0" name="Freeform 378"/>
          <p:cNvSpPr/>
          <p:nvPr/>
        </p:nvSpPr>
        <p:spPr bwMode="auto">
          <a:xfrm>
            <a:off x="4384675" y="4235450"/>
            <a:ext cx="71438" cy="100013"/>
          </a:xfrm>
          <a:custGeom>
            <a:avLst/>
            <a:gdLst>
              <a:gd name="T0" fmla="*/ 0 w 21"/>
              <a:gd name="T1" fmla="*/ 29 h 29"/>
              <a:gd name="T2" fmla="*/ 0 w 21"/>
              <a:gd name="T3" fmla="*/ 17 h 29"/>
              <a:gd name="T4" fmla="*/ 10 w 21"/>
              <a:gd name="T5" fmla="*/ 0 h 29"/>
              <a:gd name="T6" fmla="*/ 21 w 21"/>
              <a:gd name="T7" fmla="*/ 17 h 29"/>
              <a:gd name="T8" fmla="*/ 21 w 21"/>
              <a:gd name="T9" fmla="*/ 29 h 29"/>
            </a:gdLst>
            <a:ahLst/>
            <a:cxnLst>
              <a:cxn ang="0">
                <a:pos x="T0" y="T1"/>
              </a:cxn>
              <a:cxn ang="0">
                <a:pos x="T2" y="T3"/>
              </a:cxn>
              <a:cxn ang="0">
                <a:pos x="T4" y="T5"/>
              </a:cxn>
              <a:cxn ang="0">
                <a:pos x="T6" y="T7"/>
              </a:cxn>
              <a:cxn ang="0">
                <a:pos x="T8" y="T9"/>
              </a:cxn>
            </a:cxnLst>
            <a:rect l="0" t="0" r="r" b="b"/>
            <a:pathLst>
              <a:path w="21" h="29">
                <a:moveTo>
                  <a:pt x="0" y="29"/>
                </a:moveTo>
                <a:cubicBezTo>
                  <a:pt x="0" y="17"/>
                  <a:pt x="0" y="17"/>
                  <a:pt x="0" y="17"/>
                </a:cubicBezTo>
                <a:cubicBezTo>
                  <a:pt x="0" y="11"/>
                  <a:pt x="5" y="0"/>
                  <a:pt x="10" y="0"/>
                </a:cubicBezTo>
                <a:cubicBezTo>
                  <a:pt x="16" y="0"/>
                  <a:pt x="21" y="11"/>
                  <a:pt x="21" y="17"/>
                </a:cubicBezTo>
                <a:cubicBezTo>
                  <a:pt x="21" y="29"/>
                  <a:pt x="21" y="29"/>
                  <a:pt x="21" y="29"/>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1" name="Rectangle 379"/>
          <p:cNvSpPr>
            <a:spLocks noChangeArrowheads="1"/>
          </p:cNvSpPr>
          <p:nvPr/>
        </p:nvSpPr>
        <p:spPr bwMode="auto">
          <a:xfrm>
            <a:off x="4384675" y="4559300"/>
            <a:ext cx="71438" cy="206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2" name="Rectangle 380"/>
          <p:cNvSpPr>
            <a:spLocks noChangeArrowheads="1"/>
          </p:cNvSpPr>
          <p:nvPr/>
        </p:nvSpPr>
        <p:spPr bwMode="auto">
          <a:xfrm>
            <a:off x="4287838" y="4559300"/>
            <a:ext cx="66675" cy="206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3" name="Rectangle 381"/>
          <p:cNvSpPr>
            <a:spLocks noChangeArrowheads="1"/>
          </p:cNvSpPr>
          <p:nvPr/>
        </p:nvSpPr>
        <p:spPr bwMode="auto">
          <a:xfrm>
            <a:off x="4202113" y="4559300"/>
            <a:ext cx="50800" cy="206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4" name="Freeform 382"/>
          <p:cNvSpPr/>
          <p:nvPr/>
        </p:nvSpPr>
        <p:spPr bwMode="auto">
          <a:xfrm>
            <a:off x="4818063" y="4418013"/>
            <a:ext cx="141287" cy="141287"/>
          </a:xfrm>
          <a:custGeom>
            <a:avLst/>
            <a:gdLst>
              <a:gd name="T0" fmla="*/ 34 w 41"/>
              <a:gd name="T1" fmla="*/ 0 h 41"/>
              <a:gd name="T2" fmla="*/ 0 w 41"/>
              <a:gd name="T3" fmla="*/ 0 h 41"/>
              <a:gd name="T4" fmla="*/ 28 w 41"/>
              <a:gd name="T5" fmla="*/ 13 h 41"/>
              <a:gd name="T6" fmla="*/ 41 w 41"/>
              <a:gd name="T7" fmla="*/ 41 h 41"/>
              <a:gd name="T8" fmla="*/ 41 w 41"/>
              <a:gd name="T9" fmla="*/ 7 h 41"/>
              <a:gd name="T10" fmla="*/ 34 w 41"/>
              <a:gd name="T11" fmla="*/ 0 h 41"/>
            </a:gdLst>
            <a:ahLst/>
            <a:cxnLst>
              <a:cxn ang="0">
                <a:pos x="T0" y="T1"/>
              </a:cxn>
              <a:cxn ang="0">
                <a:pos x="T2" y="T3"/>
              </a:cxn>
              <a:cxn ang="0">
                <a:pos x="T4" y="T5"/>
              </a:cxn>
              <a:cxn ang="0">
                <a:pos x="T6" y="T7"/>
              </a:cxn>
              <a:cxn ang="0">
                <a:pos x="T8" y="T9"/>
              </a:cxn>
              <a:cxn ang="0">
                <a:pos x="T10" y="T11"/>
              </a:cxn>
            </a:cxnLst>
            <a:rect l="0" t="0" r="r" b="b"/>
            <a:pathLst>
              <a:path w="41" h="41">
                <a:moveTo>
                  <a:pt x="34" y="0"/>
                </a:moveTo>
                <a:cubicBezTo>
                  <a:pt x="0" y="0"/>
                  <a:pt x="0" y="0"/>
                  <a:pt x="0" y="0"/>
                </a:cubicBezTo>
                <a:cubicBezTo>
                  <a:pt x="28" y="13"/>
                  <a:pt x="28" y="13"/>
                  <a:pt x="28" y="13"/>
                </a:cubicBezTo>
                <a:cubicBezTo>
                  <a:pt x="41" y="41"/>
                  <a:pt x="41" y="41"/>
                  <a:pt x="41" y="41"/>
                </a:cubicBezTo>
                <a:cubicBezTo>
                  <a:pt x="41" y="7"/>
                  <a:pt x="41" y="7"/>
                  <a:pt x="41" y="7"/>
                </a:cubicBezTo>
                <a:cubicBezTo>
                  <a:pt x="37" y="7"/>
                  <a:pt x="34" y="4"/>
                  <a:pt x="34"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5" name="Freeform 383"/>
          <p:cNvSpPr/>
          <p:nvPr/>
        </p:nvSpPr>
        <p:spPr bwMode="auto">
          <a:xfrm>
            <a:off x="4959350" y="4276725"/>
            <a:ext cx="142875" cy="141288"/>
          </a:xfrm>
          <a:custGeom>
            <a:avLst/>
            <a:gdLst>
              <a:gd name="T0" fmla="*/ 7 w 41"/>
              <a:gd name="T1" fmla="*/ 41 h 41"/>
              <a:gd name="T2" fmla="*/ 41 w 41"/>
              <a:gd name="T3" fmla="*/ 41 h 41"/>
              <a:gd name="T4" fmla="*/ 13 w 41"/>
              <a:gd name="T5" fmla="*/ 28 h 41"/>
              <a:gd name="T6" fmla="*/ 0 w 41"/>
              <a:gd name="T7" fmla="*/ 0 h 41"/>
              <a:gd name="T8" fmla="*/ 0 w 41"/>
              <a:gd name="T9" fmla="*/ 34 h 41"/>
              <a:gd name="T10" fmla="*/ 7 w 41"/>
              <a:gd name="T11" fmla="*/ 41 h 41"/>
            </a:gdLst>
            <a:ahLst/>
            <a:cxnLst>
              <a:cxn ang="0">
                <a:pos x="T0" y="T1"/>
              </a:cxn>
              <a:cxn ang="0">
                <a:pos x="T2" y="T3"/>
              </a:cxn>
              <a:cxn ang="0">
                <a:pos x="T4" y="T5"/>
              </a:cxn>
              <a:cxn ang="0">
                <a:pos x="T6" y="T7"/>
              </a:cxn>
              <a:cxn ang="0">
                <a:pos x="T8" y="T9"/>
              </a:cxn>
              <a:cxn ang="0">
                <a:pos x="T10" y="T11"/>
              </a:cxn>
            </a:cxnLst>
            <a:rect l="0" t="0" r="r" b="b"/>
            <a:pathLst>
              <a:path w="41" h="41">
                <a:moveTo>
                  <a:pt x="7" y="41"/>
                </a:moveTo>
                <a:cubicBezTo>
                  <a:pt x="41" y="41"/>
                  <a:pt x="41" y="41"/>
                  <a:pt x="41" y="41"/>
                </a:cubicBezTo>
                <a:cubicBezTo>
                  <a:pt x="13" y="28"/>
                  <a:pt x="13" y="28"/>
                  <a:pt x="13" y="28"/>
                </a:cubicBezTo>
                <a:cubicBezTo>
                  <a:pt x="0" y="0"/>
                  <a:pt x="0" y="0"/>
                  <a:pt x="0" y="0"/>
                </a:cubicBezTo>
                <a:cubicBezTo>
                  <a:pt x="0" y="34"/>
                  <a:pt x="0" y="34"/>
                  <a:pt x="0" y="34"/>
                </a:cubicBezTo>
                <a:cubicBezTo>
                  <a:pt x="4" y="34"/>
                  <a:pt x="7" y="37"/>
                  <a:pt x="7" y="41"/>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6" name="Freeform 384"/>
          <p:cNvSpPr/>
          <p:nvPr/>
        </p:nvSpPr>
        <p:spPr bwMode="auto">
          <a:xfrm>
            <a:off x="4959350" y="4418013"/>
            <a:ext cx="142875" cy="141287"/>
          </a:xfrm>
          <a:custGeom>
            <a:avLst/>
            <a:gdLst>
              <a:gd name="T0" fmla="*/ 41 w 41"/>
              <a:gd name="T1" fmla="*/ 0 h 41"/>
              <a:gd name="T2" fmla="*/ 7 w 41"/>
              <a:gd name="T3" fmla="*/ 0 h 41"/>
              <a:gd name="T4" fmla="*/ 7 w 41"/>
              <a:gd name="T5" fmla="*/ 0 h 41"/>
              <a:gd name="T6" fmla="*/ 0 w 41"/>
              <a:gd name="T7" fmla="*/ 7 h 41"/>
              <a:gd name="T8" fmla="*/ 0 w 41"/>
              <a:gd name="T9" fmla="*/ 41 h 41"/>
              <a:gd name="T10" fmla="*/ 13 w 41"/>
              <a:gd name="T11" fmla="*/ 13 h 41"/>
              <a:gd name="T12" fmla="*/ 41 w 41"/>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41" y="0"/>
                </a:moveTo>
                <a:cubicBezTo>
                  <a:pt x="7" y="0"/>
                  <a:pt x="7" y="0"/>
                  <a:pt x="7" y="0"/>
                </a:cubicBezTo>
                <a:cubicBezTo>
                  <a:pt x="7" y="0"/>
                  <a:pt x="7" y="0"/>
                  <a:pt x="7" y="0"/>
                </a:cubicBezTo>
                <a:cubicBezTo>
                  <a:pt x="7" y="4"/>
                  <a:pt x="4" y="7"/>
                  <a:pt x="0" y="7"/>
                </a:cubicBezTo>
                <a:cubicBezTo>
                  <a:pt x="0" y="41"/>
                  <a:pt x="0" y="41"/>
                  <a:pt x="0" y="41"/>
                </a:cubicBezTo>
                <a:cubicBezTo>
                  <a:pt x="13" y="13"/>
                  <a:pt x="13" y="13"/>
                  <a:pt x="13" y="13"/>
                </a:cubicBezTo>
                <a:cubicBezTo>
                  <a:pt x="41" y="0"/>
                  <a:pt x="41" y="0"/>
                  <a:pt x="41"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7" name="Freeform 385"/>
          <p:cNvSpPr/>
          <p:nvPr/>
        </p:nvSpPr>
        <p:spPr bwMode="auto">
          <a:xfrm>
            <a:off x="4818063" y="4276725"/>
            <a:ext cx="141287" cy="141288"/>
          </a:xfrm>
          <a:custGeom>
            <a:avLst/>
            <a:gdLst>
              <a:gd name="T0" fmla="*/ 41 w 41"/>
              <a:gd name="T1" fmla="*/ 0 h 41"/>
              <a:gd name="T2" fmla="*/ 26 w 41"/>
              <a:gd name="T3" fmla="*/ 29 h 41"/>
              <a:gd name="T4" fmla="*/ 0 w 41"/>
              <a:gd name="T5" fmla="*/ 41 h 41"/>
              <a:gd name="T6" fmla="*/ 34 w 41"/>
              <a:gd name="T7" fmla="*/ 41 h 41"/>
              <a:gd name="T8" fmla="*/ 41 w 41"/>
              <a:gd name="T9" fmla="*/ 34 h 41"/>
              <a:gd name="T10" fmla="*/ 41 w 41"/>
              <a:gd name="T11" fmla="*/ 0 h 41"/>
            </a:gdLst>
            <a:ahLst/>
            <a:cxnLst>
              <a:cxn ang="0">
                <a:pos x="T0" y="T1"/>
              </a:cxn>
              <a:cxn ang="0">
                <a:pos x="T2" y="T3"/>
              </a:cxn>
              <a:cxn ang="0">
                <a:pos x="T4" y="T5"/>
              </a:cxn>
              <a:cxn ang="0">
                <a:pos x="T6" y="T7"/>
              </a:cxn>
              <a:cxn ang="0">
                <a:pos x="T8" y="T9"/>
              </a:cxn>
              <a:cxn ang="0">
                <a:pos x="T10" y="T11"/>
              </a:cxn>
            </a:cxnLst>
            <a:rect l="0" t="0" r="r" b="b"/>
            <a:pathLst>
              <a:path w="41" h="41">
                <a:moveTo>
                  <a:pt x="41" y="0"/>
                </a:moveTo>
                <a:cubicBezTo>
                  <a:pt x="26" y="29"/>
                  <a:pt x="26" y="29"/>
                  <a:pt x="26" y="29"/>
                </a:cubicBezTo>
                <a:cubicBezTo>
                  <a:pt x="0" y="41"/>
                  <a:pt x="0" y="41"/>
                  <a:pt x="0" y="41"/>
                </a:cubicBezTo>
                <a:cubicBezTo>
                  <a:pt x="34" y="41"/>
                  <a:pt x="34" y="41"/>
                  <a:pt x="34" y="41"/>
                </a:cubicBezTo>
                <a:cubicBezTo>
                  <a:pt x="34" y="37"/>
                  <a:pt x="37" y="34"/>
                  <a:pt x="41" y="34"/>
                </a:cubicBezTo>
                <a:cubicBezTo>
                  <a:pt x="41" y="0"/>
                  <a:pt x="41" y="0"/>
                  <a:pt x="41"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8" name="Freeform 386"/>
          <p:cNvSpPr/>
          <p:nvPr/>
        </p:nvSpPr>
        <p:spPr bwMode="auto">
          <a:xfrm>
            <a:off x="5467350" y="4300538"/>
            <a:ext cx="298450" cy="296862"/>
          </a:xfrm>
          <a:custGeom>
            <a:avLst/>
            <a:gdLst>
              <a:gd name="T0" fmla="*/ 83 w 86"/>
              <a:gd name="T1" fmla="*/ 66 h 86"/>
              <a:gd name="T2" fmla="*/ 86 w 86"/>
              <a:gd name="T3" fmla="*/ 63 h 86"/>
              <a:gd name="T4" fmla="*/ 30 w 86"/>
              <a:gd name="T5" fmla="*/ 7 h 86"/>
              <a:gd name="T6" fmla="*/ 28 w 86"/>
              <a:gd name="T7" fmla="*/ 8 h 86"/>
              <a:gd name="T8" fmla="*/ 6 w 86"/>
              <a:gd name="T9" fmla="*/ 5 h 86"/>
              <a:gd name="T10" fmla="*/ 8 w 86"/>
              <a:gd name="T11" fmla="*/ 28 h 86"/>
              <a:gd name="T12" fmla="*/ 7 w 86"/>
              <a:gd name="T13" fmla="*/ 30 h 86"/>
              <a:gd name="T14" fmla="*/ 63 w 86"/>
              <a:gd name="T15" fmla="*/ 86 h 86"/>
              <a:gd name="T16" fmla="*/ 66 w 86"/>
              <a:gd name="T17" fmla="*/ 83 h 86"/>
              <a:gd name="T18" fmla="*/ 32 w 86"/>
              <a:gd name="T19" fmla="*/ 49 h 86"/>
              <a:gd name="T20" fmla="*/ 34 w 86"/>
              <a:gd name="T21" fmla="*/ 47 h 86"/>
              <a:gd name="T22" fmla="*/ 68 w 86"/>
              <a:gd name="T23" fmla="*/ 81 h 86"/>
              <a:gd name="T24" fmla="*/ 71 w 86"/>
              <a:gd name="T25" fmla="*/ 78 h 86"/>
              <a:gd name="T26" fmla="*/ 26 w 86"/>
              <a:gd name="T27" fmla="*/ 33 h 86"/>
              <a:gd name="T28" fmla="*/ 24 w 86"/>
              <a:gd name="T29" fmla="*/ 31 h 86"/>
              <a:gd name="T30" fmla="*/ 15 w 86"/>
              <a:gd name="T31" fmla="*/ 22 h 86"/>
              <a:gd name="T32" fmla="*/ 10 w 86"/>
              <a:gd name="T33" fmla="*/ 26 h 86"/>
              <a:gd name="T34" fmla="*/ 8 w 86"/>
              <a:gd name="T35" fmla="*/ 7 h 86"/>
              <a:gd name="T36" fmla="*/ 27 w 86"/>
              <a:gd name="T37" fmla="*/ 10 h 86"/>
              <a:gd name="T38" fmla="*/ 22 w 86"/>
              <a:gd name="T39" fmla="*/ 15 h 86"/>
              <a:gd name="T40" fmla="*/ 31 w 86"/>
              <a:gd name="T41" fmla="*/ 24 h 86"/>
              <a:gd name="T42" fmla="*/ 34 w 86"/>
              <a:gd name="T43" fmla="*/ 26 h 86"/>
              <a:gd name="T44" fmla="*/ 78 w 86"/>
              <a:gd name="T45" fmla="*/ 71 h 86"/>
              <a:gd name="T46" fmla="*/ 81 w 86"/>
              <a:gd name="T47" fmla="*/ 68 h 86"/>
              <a:gd name="T48" fmla="*/ 47 w 86"/>
              <a:gd name="T49" fmla="*/ 34 h 86"/>
              <a:gd name="T50" fmla="*/ 49 w 86"/>
              <a:gd name="T51" fmla="*/ 32 h 86"/>
              <a:gd name="T52" fmla="*/ 83 w 86"/>
              <a:gd name="T53" fmla="*/ 6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6">
                <a:moveTo>
                  <a:pt x="83" y="66"/>
                </a:moveTo>
                <a:cubicBezTo>
                  <a:pt x="86" y="63"/>
                  <a:pt x="86" y="63"/>
                  <a:pt x="86" y="63"/>
                </a:cubicBezTo>
                <a:cubicBezTo>
                  <a:pt x="30" y="7"/>
                  <a:pt x="30" y="7"/>
                  <a:pt x="30" y="7"/>
                </a:cubicBezTo>
                <a:cubicBezTo>
                  <a:pt x="28" y="8"/>
                  <a:pt x="28" y="8"/>
                  <a:pt x="28" y="8"/>
                </a:cubicBezTo>
                <a:cubicBezTo>
                  <a:pt x="22" y="1"/>
                  <a:pt x="11" y="0"/>
                  <a:pt x="6" y="5"/>
                </a:cubicBezTo>
                <a:cubicBezTo>
                  <a:pt x="0" y="11"/>
                  <a:pt x="1" y="21"/>
                  <a:pt x="8" y="28"/>
                </a:cubicBezTo>
                <a:cubicBezTo>
                  <a:pt x="7" y="30"/>
                  <a:pt x="7" y="30"/>
                  <a:pt x="7" y="30"/>
                </a:cubicBezTo>
                <a:cubicBezTo>
                  <a:pt x="63" y="86"/>
                  <a:pt x="63" y="86"/>
                  <a:pt x="63" y="86"/>
                </a:cubicBezTo>
                <a:cubicBezTo>
                  <a:pt x="66" y="83"/>
                  <a:pt x="66" y="83"/>
                  <a:pt x="66" y="83"/>
                </a:cubicBezTo>
                <a:cubicBezTo>
                  <a:pt x="32" y="49"/>
                  <a:pt x="32" y="49"/>
                  <a:pt x="32" y="49"/>
                </a:cubicBezTo>
                <a:cubicBezTo>
                  <a:pt x="34" y="47"/>
                  <a:pt x="34" y="47"/>
                  <a:pt x="34" y="47"/>
                </a:cubicBezTo>
                <a:cubicBezTo>
                  <a:pt x="68" y="81"/>
                  <a:pt x="68" y="81"/>
                  <a:pt x="68" y="81"/>
                </a:cubicBezTo>
                <a:cubicBezTo>
                  <a:pt x="71" y="78"/>
                  <a:pt x="71" y="78"/>
                  <a:pt x="71" y="78"/>
                </a:cubicBezTo>
                <a:cubicBezTo>
                  <a:pt x="26" y="33"/>
                  <a:pt x="26" y="33"/>
                  <a:pt x="26" y="33"/>
                </a:cubicBezTo>
                <a:cubicBezTo>
                  <a:pt x="24" y="31"/>
                  <a:pt x="24" y="31"/>
                  <a:pt x="24" y="31"/>
                </a:cubicBezTo>
                <a:cubicBezTo>
                  <a:pt x="15" y="22"/>
                  <a:pt x="15" y="22"/>
                  <a:pt x="15" y="22"/>
                </a:cubicBezTo>
                <a:cubicBezTo>
                  <a:pt x="10" y="26"/>
                  <a:pt x="10" y="26"/>
                  <a:pt x="10" y="26"/>
                </a:cubicBezTo>
                <a:cubicBezTo>
                  <a:pt x="4" y="20"/>
                  <a:pt x="3" y="12"/>
                  <a:pt x="8" y="7"/>
                </a:cubicBezTo>
                <a:cubicBezTo>
                  <a:pt x="12" y="3"/>
                  <a:pt x="21" y="4"/>
                  <a:pt x="27" y="10"/>
                </a:cubicBezTo>
                <a:cubicBezTo>
                  <a:pt x="22" y="15"/>
                  <a:pt x="22" y="15"/>
                  <a:pt x="22" y="15"/>
                </a:cubicBezTo>
                <a:cubicBezTo>
                  <a:pt x="31" y="24"/>
                  <a:pt x="31" y="24"/>
                  <a:pt x="31" y="24"/>
                </a:cubicBezTo>
                <a:cubicBezTo>
                  <a:pt x="34" y="26"/>
                  <a:pt x="34" y="26"/>
                  <a:pt x="34" y="26"/>
                </a:cubicBezTo>
                <a:cubicBezTo>
                  <a:pt x="78" y="71"/>
                  <a:pt x="78" y="71"/>
                  <a:pt x="78" y="71"/>
                </a:cubicBezTo>
                <a:cubicBezTo>
                  <a:pt x="81" y="68"/>
                  <a:pt x="81" y="68"/>
                  <a:pt x="81" y="68"/>
                </a:cubicBezTo>
                <a:cubicBezTo>
                  <a:pt x="47" y="34"/>
                  <a:pt x="47" y="34"/>
                  <a:pt x="47" y="34"/>
                </a:cubicBezTo>
                <a:cubicBezTo>
                  <a:pt x="49" y="32"/>
                  <a:pt x="49" y="32"/>
                  <a:pt x="49" y="32"/>
                </a:cubicBezTo>
                <a:lnTo>
                  <a:pt x="83" y="6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89" name="Freeform 387"/>
          <p:cNvSpPr/>
          <p:nvPr/>
        </p:nvSpPr>
        <p:spPr bwMode="auto">
          <a:xfrm>
            <a:off x="6188075" y="4279900"/>
            <a:ext cx="292100" cy="292100"/>
          </a:xfrm>
          <a:custGeom>
            <a:avLst/>
            <a:gdLst>
              <a:gd name="T0" fmla="*/ 83 w 84"/>
              <a:gd name="T1" fmla="*/ 74 h 85"/>
              <a:gd name="T2" fmla="*/ 80 w 84"/>
              <a:gd name="T3" fmla="*/ 74 h 85"/>
              <a:gd name="T4" fmla="*/ 80 w 84"/>
              <a:gd name="T5" fmla="*/ 75 h 85"/>
              <a:gd name="T6" fmla="*/ 64 w 84"/>
              <a:gd name="T7" fmla="*/ 59 h 85"/>
              <a:gd name="T8" fmla="*/ 58 w 84"/>
              <a:gd name="T9" fmla="*/ 44 h 85"/>
              <a:gd name="T10" fmla="*/ 54 w 84"/>
              <a:gd name="T11" fmla="*/ 36 h 85"/>
              <a:gd name="T12" fmla="*/ 57 w 84"/>
              <a:gd name="T13" fmla="*/ 30 h 85"/>
              <a:gd name="T14" fmla="*/ 56 w 84"/>
              <a:gd name="T15" fmla="*/ 28 h 85"/>
              <a:gd name="T16" fmla="*/ 51 w 84"/>
              <a:gd name="T17" fmla="*/ 36 h 85"/>
              <a:gd name="T18" fmla="*/ 55 w 84"/>
              <a:gd name="T19" fmla="*/ 46 h 85"/>
              <a:gd name="T20" fmla="*/ 61 w 84"/>
              <a:gd name="T21" fmla="*/ 58 h 85"/>
              <a:gd name="T22" fmla="*/ 60 w 84"/>
              <a:gd name="T23" fmla="*/ 59 h 85"/>
              <a:gd name="T24" fmla="*/ 2 w 84"/>
              <a:gd name="T25" fmla="*/ 0 h 85"/>
              <a:gd name="T26" fmla="*/ 0 w 84"/>
              <a:gd name="T27" fmla="*/ 2 h 85"/>
              <a:gd name="T28" fmla="*/ 58 w 84"/>
              <a:gd name="T29" fmla="*/ 61 h 85"/>
              <a:gd name="T30" fmla="*/ 56 w 84"/>
              <a:gd name="T31" fmla="*/ 62 h 85"/>
              <a:gd name="T32" fmla="*/ 56 w 84"/>
              <a:gd name="T33" fmla="*/ 62 h 85"/>
              <a:gd name="T34" fmla="*/ 44 w 84"/>
              <a:gd name="T35" fmla="*/ 57 h 85"/>
              <a:gd name="T36" fmla="*/ 34 w 84"/>
              <a:gd name="T37" fmla="*/ 52 h 85"/>
              <a:gd name="T38" fmla="*/ 26 w 84"/>
              <a:gd name="T39" fmla="*/ 57 h 85"/>
              <a:gd name="T40" fmla="*/ 29 w 84"/>
              <a:gd name="T41" fmla="*/ 59 h 85"/>
              <a:gd name="T42" fmla="*/ 34 w 84"/>
              <a:gd name="T43" fmla="*/ 55 h 85"/>
              <a:gd name="T44" fmla="*/ 42 w 84"/>
              <a:gd name="T45" fmla="*/ 59 h 85"/>
              <a:gd name="T46" fmla="*/ 59 w 84"/>
              <a:gd name="T47" fmla="*/ 65 h 85"/>
              <a:gd name="T48" fmla="*/ 74 w 84"/>
              <a:gd name="T49" fmla="*/ 80 h 85"/>
              <a:gd name="T50" fmla="*/ 74 w 84"/>
              <a:gd name="T51" fmla="*/ 81 h 85"/>
              <a:gd name="T52" fmla="*/ 74 w 84"/>
              <a:gd name="T53" fmla="*/ 84 h 85"/>
              <a:gd name="T54" fmla="*/ 77 w 84"/>
              <a:gd name="T55" fmla="*/ 84 h 85"/>
              <a:gd name="T56" fmla="*/ 83 w 84"/>
              <a:gd name="T57" fmla="*/ 78 h 85"/>
              <a:gd name="T58" fmla="*/ 83 w 84"/>
              <a:gd name="T59"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85">
                <a:moveTo>
                  <a:pt x="83" y="74"/>
                </a:moveTo>
                <a:cubicBezTo>
                  <a:pt x="82" y="74"/>
                  <a:pt x="81" y="74"/>
                  <a:pt x="80" y="74"/>
                </a:cubicBezTo>
                <a:cubicBezTo>
                  <a:pt x="80" y="75"/>
                  <a:pt x="80" y="75"/>
                  <a:pt x="80" y="75"/>
                </a:cubicBezTo>
                <a:cubicBezTo>
                  <a:pt x="64" y="59"/>
                  <a:pt x="64" y="59"/>
                  <a:pt x="64" y="59"/>
                </a:cubicBezTo>
                <a:cubicBezTo>
                  <a:pt x="65" y="56"/>
                  <a:pt x="64" y="51"/>
                  <a:pt x="58" y="44"/>
                </a:cubicBezTo>
                <a:cubicBezTo>
                  <a:pt x="57" y="44"/>
                  <a:pt x="53" y="40"/>
                  <a:pt x="54" y="36"/>
                </a:cubicBezTo>
                <a:cubicBezTo>
                  <a:pt x="54" y="34"/>
                  <a:pt x="55" y="32"/>
                  <a:pt x="57" y="30"/>
                </a:cubicBezTo>
                <a:cubicBezTo>
                  <a:pt x="56" y="28"/>
                  <a:pt x="56" y="28"/>
                  <a:pt x="56" y="28"/>
                </a:cubicBezTo>
                <a:cubicBezTo>
                  <a:pt x="53" y="30"/>
                  <a:pt x="51" y="33"/>
                  <a:pt x="51" y="36"/>
                </a:cubicBezTo>
                <a:cubicBezTo>
                  <a:pt x="50" y="41"/>
                  <a:pt x="55" y="46"/>
                  <a:pt x="55" y="46"/>
                </a:cubicBezTo>
                <a:cubicBezTo>
                  <a:pt x="61" y="52"/>
                  <a:pt x="61" y="56"/>
                  <a:pt x="61" y="58"/>
                </a:cubicBezTo>
                <a:cubicBezTo>
                  <a:pt x="60" y="59"/>
                  <a:pt x="60" y="59"/>
                  <a:pt x="60" y="59"/>
                </a:cubicBezTo>
                <a:cubicBezTo>
                  <a:pt x="2" y="0"/>
                  <a:pt x="2" y="0"/>
                  <a:pt x="2" y="0"/>
                </a:cubicBezTo>
                <a:cubicBezTo>
                  <a:pt x="0" y="2"/>
                  <a:pt x="0" y="2"/>
                  <a:pt x="0" y="2"/>
                </a:cubicBezTo>
                <a:cubicBezTo>
                  <a:pt x="58" y="61"/>
                  <a:pt x="58" y="61"/>
                  <a:pt x="58" y="61"/>
                </a:cubicBezTo>
                <a:cubicBezTo>
                  <a:pt x="56" y="62"/>
                  <a:pt x="56" y="62"/>
                  <a:pt x="56" y="62"/>
                </a:cubicBezTo>
                <a:cubicBezTo>
                  <a:pt x="56" y="62"/>
                  <a:pt x="56" y="62"/>
                  <a:pt x="56" y="62"/>
                </a:cubicBezTo>
                <a:cubicBezTo>
                  <a:pt x="54" y="63"/>
                  <a:pt x="51" y="63"/>
                  <a:pt x="44" y="57"/>
                </a:cubicBezTo>
                <a:cubicBezTo>
                  <a:pt x="44" y="57"/>
                  <a:pt x="40" y="52"/>
                  <a:pt x="34" y="52"/>
                </a:cubicBezTo>
                <a:cubicBezTo>
                  <a:pt x="31" y="52"/>
                  <a:pt x="29" y="54"/>
                  <a:pt x="26" y="57"/>
                </a:cubicBezTo>
                <a:cubicBezTo>
                  <a:pt x="29" y="59"/>
                  <a:pt x="29" y="59"/>
                  <a:pt x="29" y="59"/>
                </a:cubicBezTo>
                <a:cubicBezTo>
                  <a:pt x="30" y="56"/>
                  <a:pt x="32" y="55"/>
                  <a:pt x="34" y="55"/>
                </a:cubicBezTo>
                <a:cubicBezTo>
                  <a:pt x="38" y="55"/>
                  <a:pt x="42" y="59"/>
                  <a:pt x="42" y="59"/>
                </a:cubicBezTo>
                <a:cubicBezTo>
                  <a:pt x="51" y="67"/>
                  <a:pt x="56" y="66"/>
                  <a:pt x="59" y="65"/>
                </a:cubicBezTo>
                <a:cubicBezTo>
                  <a:pt x="74" y="80"/>
                  <a:pt x="74" y="80"/>
                  <a:pt x="74" y="80"/>
                </a:cubicBezTo>
                <a:cubicBezTo>
                  <a:pt x="74" y="81"/>
                  <a:pt x="74" y="81"/>
                  <a:pt x="74" y="81"/>
                </a:cubicBezTo>
                <a:cubicBezTo>
                  <a:pt x="73" y="82"/>
                  <a:pt x="73" y="83"/>
                  <a:pt x="74" y="84"/>
                </a:cubicBezTo>
                <a:cubicBezTo>
                  <a:pt x="75" y="85"/>
                  <a:pt x="76" y="85"/>
                  <a:pt x="77" y="84"/>
                </a:cubicBezTo>
                <a:cubicBezTo>
                  <a:pt x="83" y="78"/>
                  <a:pt x="83" y="78"/>
                  <a:pt x="83" y="78"/>
                </a:cubicBezTo>
                <a:cubicBezTo>
                  <a:pt x="84" y="77"/>
                  <a:pt x="84" y="75"/>
                  <a:pt x="83" y="7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0" name="Rectangle 388"/>
          <p:cNvSpPr>
            <a:spLocks noChangeArrowheads="1"/>
          </p:cNvSpPr>
          <p:nvPr/>
        </p:nvSpPr>
        <p:spPr bwMode="auto">
          <a:xfrm>
            <a:off x="6718300" y="4424363"/>
            <a:ext cx="295275" cy="301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1" name="Rectangle 389"/>
          <p:cNvSpPr>
            <a:spLocks noChangeArrowheads="1"/>
          </p:cNvSpPr>
          <p:nvPr/>
        </p:nvSpPr>
        <p:spPr bwMode="auto">
          <a:xfrm>
            <a:off x="6718300" y="4386263"/>
            <a:ext cx="295275" cy="301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2" name="Freeform 390"/>
          <p:cNvSpPr/>
          <p:nvPr/>
        </p:nvSpPr>
        <p:spPr bwMode="auto">
          <a:xfrm>
            <a:off x="6904038" y="4268788"/>
            <a:ext cx="60325" cy="96837"/>
          </a:xfrm>
          <a:custGeom>
            <a:avLst/>
            <a:gdLst>
              <a:gd name="T0" fmla="*/ 40 w 40"/>
              <a:gd name="T1" fmla="*/ 0 h 63"/>
              <a:gd name="T2" fmla="*/ 0 w 40"/>
              <a:gd name="T3" fmla="*/ 41 h 63"/>
              <a:gd name="T4" fmla="*/ 11 w 40"/>
              <a:gd name="T5" fmla="*/ 63 h 63"/>
              <a:gd name="T6" fmla="*/ 40 w 40"/>
              <a:gd name="T7" fmla="*/ 0 h 63"/>
            </a:gdLst>
            <a:ahLst/>
            <a:cxnLst>
              <a:cxn ang="0">
                <a:pos x="T0" y="T1"/>
              </a:cxn>
              <a:cxn ang="0">
                <a:pos x="T2" y="T3"/>
              </a:cxn>
              <a:cxn ang="0">
                <a:pos x="T4" y="T5"/>
              </a:cxn>
              <a:cxn ang="0">
                <a:pos x="T6" y="T7"/>
              </a:cxn>
            </a:cxnLst>
            <a:rect l="0" t="0" r="r" b="b"/>
            <a:pathLst>
              <a:path w="40" h="63">
                <a:moveTo>
                  <a:pt x="40" y="0"/>
                </a:moveTo>
                <a:lnTo>
                  <a:pt x="0" y="41"/>
                </a:lnTo>
                <a:lnTo>
                  <a:pt x="11" y="63"/>
                </a:lnTo>
                <a:lnTo>
                  <a:pt x="40"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3" name="Freeform 391"/>
          <p:cNvSpPr/>
          <p:nvPr/>
        </p:nvSpPr>
        <p:spPr bwMode="auto">
          <a:xfrm>
            <a:off x="6761163" y="4459288"/>
            <a:ext cx="61912" cy="95250"/>
          </a:xfrm>
          <a:custGeom>
            <a:avLst/>
            <a:gdLst>
              <a:gd name="T0" fmla="*/ 0 w 41"/>
              <a:gd name="T1" fmla="*/ 63 h 63"/>
              <a:gd name="T2" fmla="*/ 41 w 41"/>
              <a:gd name="T3" fmla="*/ 22 h 63"/>
              <a:gd name="T4" fmla="*/ 27 w 41"/>
              <a:gd name="T5" fmla="*/ 0 h 63"/>
              <a:gd name="T6" fmla="*/ 0 w 41"/>
              <a:gd name="T7" fmla="*/ 63 h 63"/>
            </a:gdLst>
            <a:ahLst/>
            <a:cxnLst>
              <a:cxn ang="0">
                <a:pos x="T0" y="T1"/>
              </a:cxn>
              <a:cxn ang="0">
                <a:pos x="T2" y="T3"/>
              </a:cxn>
              <a:cxn ang="0">
                <a:pos x="T4" y="T5"/>
              </a:cxn>
              <a:cxn ang="0">
                <a:pos x="T6" y="T7"/>
              </a:cxn>
            </a:cxnLst>
            <a:rect l="0" t="0" r="r" b="b"/>
            <a:pathLst>
              <a:path w="41" h="63">
                <a:moveTo>
                  <a:pt x="0" y="63"/>
                </a:moveTo>
                <a:lnTo>
                  <a:pt x="41" y="22"/>
                </a:lnTo>
                <a:lnTo>
                  <a:pt x="27" y="0"/>
                </a:lnTo>
                <a:lnTo>
                  <a:pt x="0" y="6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4" name="Freeform 392"/>
          <p:cNvSpPr/>
          <p:nvPr/>
        </p:nvSpPr>
        <p:spPr bwMode="auto">
          <a:xfrm>
            <a:off x="6799263" y="4332288"/>
            <a:ext cx="123825" cy="168275"/>
          </a:xfrm>
          <a:custGeom>
            <a:avLst/>
            <a:gdLst>
              <a:gd name="T0" fmla="*/ 0 w 81"/>
              <a:gd name="T1" fmla="*/ 13 h 111"/>
              <a:gd name="T2" fmla="*/ 61 w 81"/>
              <a:gd name="T3" fmla="*/ 111 h 111"/>
              <a:gd name="T4" fmla="*/ 81 w 81"/>
              <a:gd name="T5" fmla="*/ 97 h 111"/>
              <a:gd name="T6" fmla="*/ 20 w 81"/>
              <a:gd name="T7" fmla="*/ 0 h 111"/>
              <a:gd name="T8" fmla="*/ 0 w 81"/>
              <a:gd name="T9" fmla="*/ 13 h 111"/>
            </a:gdLst>
            <a:ahLst/>
            <a:cxnLst>
              <a:cxn ang="0">
                <a:pos x="T0" y="T1"/>
              </a:cxn>
              <a:cxn ang="0">
                <a:pos x="T2" y="T3"/>
              </a:cxn>
              <a:cxn ang="0">
                <a:pos x="T4" y="T5"/>
              </a:cxn>
              <a:cxn ang="0">
                <a:pos x="T6" y="T7"/>
              </a:cxn>
              <a:cxn ang="0">
                <a:pos x="T8" y="T9"/>
              </a:cxn>
            </a:cxnLst>
            <a:rect l="0" t="0" r="r" b="b"/>
            <a:pathLst>
              <a:path w="81" h="111">
                <a:moveTo>
                  <a:pt x="0" y="13"/>
                </a:moveTo>
                <a:lnTo>
                  <a:pt x="61" y="111"/>
                </a:lnTo>
                <a:lnTo>
                  <a:pt x="81" y="97"/>
                </a:lnTo>
                <a:lnTo>
                  <a:pt x="20" y="0"/>
                </a:lnTo>
                <a:lnTo>
                  <a:pt x="0" y="1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5" name="Freeform 393"/>
          <p:cNvSpPr/>
          <p:nvPr/>
        </p:nvSpPr>
        <p:spPr bwMode="auto">
          <a:xfrm>
            <a:off x="6854825" y="4332288"/>
            <a:ext cx="173038" cy="236537"/>
          </a:xfrm>
          <a:custGeom>
            <a:avLst/>
            <a:gdLst>
              <a:gd name="T0" fmla="*/ 59 w 113"/>
              <a:gd name="T1" fmla="*/ 111 h 156"/>
              <a:gd name="T2" fmla="*/ 113 w 113"/>
              <a:gd name="T3" fmla="*/ 156 h 156"/>
              <a:gd name="T4" fmla="*/ 79 w 113"/>
              <a:gd name="T5" fmla="*/ 97 h 156"/>
              <a:gd name="T6" fmla="*/ 79 w 113"/>
              <a:gd name="T7" fmla="*/ 99 h 156"/>
              <a:gd name="T8" fmla="*/ 79 w 113"/>
              <a:gd name="T9" fmla="*/ 97 h 156"/>
              <a:gd name="T10" fmla="*/ 21 w 113"/>
              <a:gd name="T11" fmla="*/ 0 h 156"/>
              <a:gd name="T12" fmla="*/ 0 w 113"/>
              <a:gd name="T13" fmla="*/ 13 h 156"/>
              <a:gd name="T14" fmla="*/ 59 w 113"/>
              <a:gd name="T15" fmla="*/ 109 h 156"/>
              <a:gd name="T16" fmla="*/ 59 w 113"/>
              <a:gd name="T17" fmla="*/ 109 h 156"/>
              <a:gd name="T18" fmla="*/ 59 w 113"/>
              <a:gd name="T19" fmla="*/ 111 h 156"/>
              <a:gd name="T20" fmla="*/ 59 w 113"/>
              <a:gd name="T21" fmla="*/ 111 h 156"/>
              <a:gd name="T22" fmla="*/ 59 w 113"/>
              <a:gd name="T23"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56">
                <a:moveTo>
                  <a:pt x="59" y="111"/>
                </a:moveTo>
                <a:lnTo>
                  <a:pt x="113" y="156"/>
                </a:lnTo>
                <a:lnTo>
                  <a:pt x="79" y="97"/>
                </a:lnTo>
                <a:lnTo>
                  <a:pt x="79" y="99"/>
                </a:lnTo>
                <a:lnTo>
                  <a:pt x="79" y="97"/>
                </a:lnTo>
                <a:lnTo>
                  <a:pt x="21" y="0"/>
                </a:lnTo>
                <a:lnTo>
                  <a:pt x="0" y="13"/>
                </a:lnTo>
                <a:lnTo>
                  <a:pt x="59" y="109"/>
                </a:lnTo>
                <a:lnTo>
                  <a:pt x="59" y="109"/>
                </a:lnTo>
                <a:lnTo>
                  <a:pt x="59" y="111"/>
                </a:lnTo>
                <a:lnTo>
                  <a:pt x="59" y="111"/>
                </a:lnTo>
                <a:lnTo>
                  <a:pt x="59" y="1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396" name="Freeform 394"/>
          <p:cNvSpPr/>
          <p:nvPr/>
        </p:nvSpPr>
        <p:spPr bwMode="auto">
          <a:xfrm>
            <a:off x="6696075" y="4267200"/>
            <a:ext cx="171450" cy="233363"/>
          </a:xfrm>
          <a:custGeom>
            <a:avLst/>
            <a:gdLst>
              <a:gd name="T0" fmla="*/ 54 w 112"/>
              <a:gd name="T1" fmla="*/ 45 h 154"/>
              <a:gd name="T2" fmla="*/ 54 w 112"/>
              <a:gd name="T3" fmla="*/ 45 h 154"/>
              <a:gd name="T4" fmla="*/ 54 w 112"/>
              <a:gd name="T5" fmla="*/ 43 h 154"/>
              <a:gd name="T6" fmla="*/ 54 w 112"/>
              <a:gd name="T7" fmla="*/ 43 h 154"/>
              <a:gd name="T8" fmla="*/ 0 w 112"/>
              <a:gd name="T9" fmla="*/ 0 h 154"/>
              <a:gd name="T10" fmla="*/ 33 w 112"/>
              <a:gd name="T11" fmla="*/ 56 h 154"/>
              <a:gd name="T12" fmla="*/ 33 w 112"/>
              <a:gd name="T13" fmla="*/ 56 h 154"/>
              <a:gd name="T14" fmla="*/ 94 w 112"/>
              <a:gd name="T15" fmla="*/ 154 h 154"/>
              <a:gd name="T16" fmla="*/ 112 w 112"/>
              <a:gd name="T17" fmla="*/ 140 h 154"/>
              <a:gd name="T18" fmla="*/ 54 w 112"/>
              <a:gd name="T19" fmla="*/ 45 h 154"/>
              <a:gd name="T20" fmla="*/ 54 w 112"/>
              <a:gd name="T21" fmla="*/ 4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54">
                <a:moveTo>
                  <a:pt x="54" y="45"/>
                </a:moveTo>
                <a:lnTo>
                  <a:pt x="54" y="45"/>
                </a:lnTo>
                <a:lnTo>
                  <a:pt x="54" y="43"/>
                </a:lnTo>
                <a:lnTo>
                  <a:pt x="54" y="43"/>
                </a:lnTo>
                <a:lnTo>
                  <a:pt x="0" y="0"/>
                </a:lnTo>
                <a:lnTo>
                  <a:pt x="33" y="56"/>
                </a:lnTo>
                <a:lnTo>
                  <a:pt x="33" y="56"/>
                </a:lnTo>
                <a:lnTo>
                  <a:pt x="94" y="154"/>
                </a:lnTo>
                <a:lnTo>
                  <a:pt x="112" y="140"/>
                </a:lnTo>
                <a:lnTo>
                  <a:pt x="54" y="45"/>
                </a:lnTo>
                <a:lnTo>
                  <a:pt x="54" y="4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19" name="Freeform 417"/>
          <p:cNvSpPr/>
          <p:nvPr/>
        </p:nvSpPr>
        <p:spPr bwMode="auto">
          <a:xfrm>
            <a:off x="7364413" y="4378325"/>
            <a:ext cx="365125" cy="85725"/>
          </a:xfrm>
          <a:custGeom>
            <a:avLst/>
            <a:gdLst>
              <a:gd name="T0" fmla="*/ 105 w 105"/>
              <a:gd name="T1" fmla="*/ 12 h 25"/>
              <a:gd name="T2" fmla="*/ 93 w 105"/>
              <a:gd name="T3" fmla="*/ 25 h 25"/>
              <a:gd name="T4" fmla="*/ 12 w 105"/>
              <a:gd name="T5" fmla="*/ 25 h 25"/>
              <a:gd name="T6" fmla="*/ 0 w 105"/>
              <a:gd name="T7" fmla="*/ 12 h 25"/>
              <a:gd name="T8" fmla="*/ 12 w 105"/>
              <a:gd name="T9" fmla="*/ 0 h 25"/>
              <a:gd name="T10" fmla="*/ 93 w 105"/>
              <a:gd name="T11" fmla="*/ 0 h 25"/>
              <a:gd name="T12" fmla="*/ 105 w 10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05" h="25">
                <a:moveTo>
                  <a:pt x="105" y="12"/>
                </a:moveTo>
                <a:cubicBezTo>
                  <a:pt x="105" y="19"/>
                  <a:pt x="100" y="25"/>
                  <a:pt x="93" y="25"/>
                </a:cubicBezTo>
                <a:cubicBezTo>
                  <a:pt x="12" y="25"/>
                  <a:pt x="12" y="25"/>
                  <a:pt x="12" y="25"/>
                </a:cubicBezTo>
                <a:cubicBezTo>
                  <a:pt x="5" y="25"/>
                  <a:pt x="0" y="19"/>
                  <a:pt x="0" y="12"/>
                </a:cubicBezTo>
                <a:cubicBezTo>
                  <a:pt x="0" y="6"/>
                  <a:pt x="5" y="0"/>
                  <a:pt x="12" y="0"/>
                </a:cubicBezTo>
                <a:cubicBezTo>
                  <a:pt x="93" y="0"/>
                  <a:pt x="93" y="0"/>
                  <a:pt x="93" y="0"/>
                </a:cubicBezTo>
                <a:cubicBezTo>
                  <a:pt x="100" y="0"/>
                  <a:pt x="105" y="6"/>
                  <a:pt x="105" y="1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0" name="Freeform 418"/>
          <p:cNvSpPr/>
          <p:nvPr/>
        </p:nvSpPr>
        <p:spPr bwMode="auto">
          <a:xfrm>
            <a:off x="7348538" y="4344988"/>
            <a:ext cx="61912" cy="157162"/>
          </a:xfrm>
          <a:custGeom>
            <a:avLst/>
            <a:gdLst>
              <a:gd name="T0" fmla="*/ 40 w 40"/>
              <a:gd name="T1" fmla="*/ 86 h 104"/>
              <a:gd name="T2" fmla="*/ 0 w 40"/>
              <a:gd name="T3" fmla="*/ 104 h 104"/>
              <a:gd name="T4" fmla="*/ 0 w 40"/>
              <a:gd name="T5" fmla="*/ 0 h 104"/>
              <a:gd name="T6" fmla="*/ 40 w 40"/>
              <a:gd name="T7" fmla="*/ 18 h 104"/>
              <a:gd name="T8" fmla="*/ 40 w 40"/>
              <a:gd name="T9" fmla="*/ 86 h 104"/>
            </a:gdLst>
            <a:ahLst/>
            <a:cxnLst>
              <a:cxn ang="0">
                <a:pos x="T0" y="T1"/>
              </a:cxn>
              <a:cxn ang="0">
                <a:pos x="T2" y="T3"/>
              </a:cxn>
              <a:cxn ang="0">
                <a:pos x="T4" y="T5"/>
              </a:cxn>
              <a:cxn ang="0">
                <a:pos x="T6" y="T7"/>
              </a:cxn>
              <a:cxn ang="0">
                <a:pos x="T8" y="T9"/>
              </a:cxn>
            </a:cxnLst>
            <a:rect l="0" t="0" r="r" b="b"/>
            <a:pathLst>
              <a:path w="40" h="104">
                <a:moveTo>
                  <a:pt x="40" y="86"/>
                </a:moveTo>
                <a:lnTo>
                  <a:pt x="0" y="104"/>
                </a:lnTo>
                <a:lnTo>
                  <a:pt x="0" y="0"/>
                </a:lnTo>
                <a:lnTo>
                  <a:pt x="40" y="18"/>
                </a:lnTo>
                <a:lnTo>
                  <a:pt x="40" y="8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1" name="Freeform 419"/>
          <p:cNvSpPr/>
          <p:nvPr/>
        </p:nvSpPr>
        <p:spPr bwMode="auto">
          <a:xfrm>
            <a:off x="7500938" y="4268788"/>
            <a:ext cx="106362" cy="109537"/>
          </a:xfrm>
          <a:custGeom>
            <a:avLst/>
            <a:gdLst>
              <a:gd name="T0" fmla="*/ 25 w 70"/>
              <a:gd name="T1" fmla="*/ 0 h 72"/>
              <a:gd name="T2" fmla="*/ 16 w 70"/>
              <a:gd name="T3" fmla="*/ 0 h 72"/>
              <a:gd name="T4" fmla="*/ 16 w 70"/>
              <a:gd name="T5" fmla="*/ 36 h 72"/>
              <a:gd name="T6" fmla="*/ 0 w 70"/>
              <a:gd name="T7" fmla="*/ 36 h 72"/>
              <a:gd name="T8" fmla="*/ 0 w 70"/>
              <a:gd name="T9" fmla="*/ 52 h 72"/>
              <a:gd name="T10" fmla="*/ 7 w 70"/>
              <a:gd name="T11" fmla="*/ 52 h 72"/>
              <a:gd name="T12" fmla="*/ 7 w 70"/>
              <a:gd name="T13" fmla="*/ 72 h 72"/>
              <a:gd name="T14" fmla="*/ 63 w 70"/>
              <a:gd name="T15" fmla="*/ 72 h 72"/>
              <a:gd name="T16" fmla="*/ 63 w 70"/>
              <a:gd name="T17" fmla="*/ 63 h 72"/>
              <a:gd name="T18" fmla="*/ 47 w 70"/>
              <a:gd name="T19" fmla="*/ 63 h 72"/>
              <a:gd name="T20" fmla="*/ 47 w 70"/>
              <a:gd name="T21" fmla="*/ 59 h 72"/>
              <a:gd name="T22" fmla="*/ 63 w 70"/>
              <a:gd name="T23" fmla="*/ 59 h 72"/>
              <a:gd name="T24" fmla="*/ 63 w 70"/>
              <a:gd name="T25" fmla="*/ 52 h 72"/>
              <a:gd name="T26" fmla="*/ 70 w 70"/>
              <a:gd name="T27" fmla="*/ 52 h 72"/>
              <a:gd name="T28" fmla="*/ 70 w 70"/>
              <a:gd name="T29" fmla="*/ 36 h 72"/>
              <a:gd name="T30" fmla="*/ 41 w 70"/>
              <a:gd name="T31" fmla="*/ 36 h 72"/>
              <a:gd name="T32" fmla="*/ 41 w 70"/>
              <a:gd name="T33" fmla="*/ 18 h 72"/>
              <a:gd name="T34" fmla="*/ 29 w 70"/>
              <a:gd name="T35" fmla="*/ 18 h 72"/>
              <a:gd name="T36" fmla="*/ 29 w 70"/>
              <a:gd name="T37" fmla="*/ 36 h 72"/>
              <a:gd name="T38" fmla="*/ 25 w 70"/>
              <a:gd name="T39" fmla="*/ 36 h 72"/>
              <a:gd name="T40" fmla="*/ 25 w 70"/>
              <a:gd name="T4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2" name="Freeform 420"/>
          <p:cNvSpPr/>
          <p:nvPr/>
        </p:nvSpPr>
        <p:spPr bwMode="auto">
          <a:xfrm>
            <a:off x="7500938" y="4268788"/>
            <a:ext cx="106362" cy="109537"/>
          </a:xfrm>
          <a:custGeom>
            <a:avLst/>
            <a:gdLst>
              <a:gd name="T0" fmla="*/ 25 w 70"/>
              <a:gd name="T1" fmla="*/ 0 h 72"/>
              <a:gd name="T2" fmla="*/ 16 w 70"/>
              <a:gd name="T3" fmla="*/ 0 h 72"/>
              <a:gd name="T4" fmla="*/ 16 w 70"/>
              <a:gd name="T5" fmla="*/ 36 h 72"/>
              <a:gd name="T6" fmla="*/ 0 w 70"/>
              <a:gd name="T7" fmla="*/ 36 h 72"/>
              <a:gd name="T8" fmla="*/ 0 w 70"/>
              <a:gd name="T9" fmla="*/ 52 h 72"/>
              <a:gd name="T10" fmla="*/ 7 w 70"/>
              <a:gd name="T11" fmla="*/ 52 h 72"/>
              <a:gd name="T12" fmla="*/ 7 w 70"/>
              <a:gd name="T13" fmla="*/ 72 h 72"/>
              <a:gd name="T14" fmla="*/ 63 w 70"/>
              <a:gd name="T15" fmla="*/ 72 h 72"/>
              <a:gd name="T16" fmla="*/ 63 w 70"/>
              <a:gd name="T17" fmla="*/ 63 h 72"/>
              <a:gd name="T18" fmla="*/ 47 w 70"/>
              <a:gd name="T19" fmla="*/ 63 h 72"/>
              <a:gd name="T20" fmla="*/ 47 w 70"/>
              <a:gd name="T21" fmla="*/ 59 h 72"/>
              <a:gd name="T22" fmla="*/ 63 w 70"/>
              <a:gd name="T23" fmla="*/ 59 h 72"/>
              <a:gd name="T24" fmla="*/ 63 w 70"/>
              <a:gd name="T25" fmla="*/ 52 h 72"/>
              <a:gd name="T26" fmla="*/ 70 w 70"/>
              <a:gd name="T27" fmla="*/ 52 h 72"/>
              <a:gd name="T28" fmla="*/ 70 w 70"/>
              <a:gd name="T29" fmla="*/ 36 h 72"/>
              <a:gd name="T30" fmla="*/ 41 w 70"/>
              <a:gd name="T31" fmla="*/ 36 h 72"/>
              <a:gd name="T32" fmla="*/ 41 w 70"/>
              <a:gd name="T33" fmla="*/ 18 h 72"/>
              <a:gd name="T34" fmla="*/ 29 w 70"/>
              <a:gd name="T35" fmla="*/ 18 h 72"/>
              <a:gd name="T36" fmla="*/ 29 w 70"/>
              <a:gd name="T37" fmla="*/ 36 h 72"/>
              <a:gd name="T38" fmla="*/ 25 w 70"/>
              <a:gd name="T39" fmla="*/ 36 h 72"/>
              <a:gd name="T40" fmla="*/ 25 w 70"/>
              <a:gd name="T4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3" name="Rectangle 421"/>
          <p:cNvSpPr>
            <a:spLocks noChangeArrowheads="1"/>
          </p:cNvSpPr>
          <p:nvPr/>
        </p:nvSpPr>
        <p:spPr bwMode="auto">
          <a:xfrm>
            <a:off x="7510463" y="4378325"/>
            <a:ext cx="87312" cy="206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4" name="Rectangle 422"/>
          <p:cNvSpPr>
            <a:spLocks noChangeArrowheads="1"/>
          </p:cNvSpPr>
          <p:nvPr/>
        </p:nvSpPr>
        <p:spPr bwMode="auto">
          <a:xfrm>
            <a:off x="7510463" y="4378325"/>
            <a:ext cx="87312" cy="206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5" name="Freeform 423"/>
          <p:cNvSpPr/>
          <p:nvPr/>
        </p:nvSpPr>
        <p:spPr bwMode="auto">
          <a:xfrm>
            <a:off x="7331075" y="4405313"/>
            <a:ext cx="65088" cy="38100"/>
          </a:xfrm>
          <a:custGeom>
            <a:avLst/>
            <a:gdLst>
              <a:gd name="T0" fmla="*/ 42 w 42"/>
              <a:gd name="T1" fmla="*/ 25 h 25"/>
              <a:gd name="T2" fmla="*/ 0 w 42"/>
              <a:gd name="T3" fmla="*/ 25 h 25"/>
              <a:gd name="T4" fmla="*/ 18 w 42"/>
              <a:gd name="T5" fmla="*/ 0 h 25"/>
              <a:gd name="T6" fmla="*/ 42 w 42"/>
              <a:gd name="T7" fmla="*/ 0 h 25"/>
              <a:gd name="T8" fmla="*/ 42 w 42"/>
              <a:gd name="T9" fmla="*/ 25 h 25"/>
            </a:gdLst>
            <a:ahLst/>
            <a:cxnLst>
              <a:cxn ang="0">
                <a:pos x="T0" y="T1"/>
              </a:cxn>
              <a:cxn ang="0">
                <a:pos x="T2" y="T3"/>
              </a:cxn>
              <a:cxn ang="0">
                <a:pos x="T4" y="T5"/>
              </a:cxn>
              <a:cxn ang="0">
                <a:pos x="T6" y="T7"/>
              </a:cxn>
              <a:cxn ang="0">
                <a:pos x="T8" y="T9"/>
              </a:cxn>
            </a:cxnLst>
            <a:rect l="0" t="0" r="r" b="b"/>
            <a:pathLst>
              <a:path w="42" h="25">
                <a:moveTo>
                  <a:pt x="42" y="25"/>
                </a:moveTo>
                <a:lnTo>
                  <a:pt x="0" y="25"/>
                </a:lnTo>
                <a:lnTo>
                  <a:pt x="18" y="0"/>
                </a:lnTo>
                <a:lnTo>
                  <a:pt x="42" y="0"/>
                </a:lnTo>
                <a:lnTo>
                  <a:pt x="42" y="2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6" name="Freeform 424"/>
          <p:cNvSpPr/>
          <p:nvPr/>
        </p:nvSpPr>
        <p:spPr bwMode="auto">
          <a:xfrm>
            <a:off x="7331075" y="4386263"/>
            <a:ext cx="65088" cy="36512"/>
          </a:xfrm>
          <a:custGeom>
            <a:avLst/>
            <a:gdLst>
              <a:gd name="T0" fmla="*/ 42 w 42"/>
              <a:gd name="T1" fmla="*/ 0 h 25"/>
              <a:gd name="T2" fmla="*/ 0 w 42"/>
              <a:gd name="T3" fmla="*/ 0 h 25"/>
              <a:gd name="T4" fmla="*/ 18 w 42"/>
              <a:gd name="T5" fmla="*/ 25 h 25"/>
              <a:gd name="T6" fmla="*/ 42 w 42"/>
              <a:gd name="T7" fmla="*/ 25 h 25"/>
              <a:gd name="T8" fmla="*/ 42 w 42"/>
              <a:gd name="T9" fmla="*/ 0 h 25"/>
            </a:gdLst>
            <a:ahLst/>
            <a:cxnLst>
              <a:cxn ang="0">
                <a:pos x="T0" y="T1"/>
              </a:cxn>
              <a:cxn ang="0">
                <a:pos x="T2" y="T3"/>
              </a:cxn>
              <a:cxn ang="0">
                <a:pos x="T4" y="T5"/>
              </a:cxn>
              <a:cxn ang="0">
                <a:pos x="T6" y="T7"/>
              </a:cxn>
              <a:cxn ang="0">
                <a:pos x="T8" y="T9"/>
              </a:cxn>
            </a:cxnLst>
            <a:rect l="0" t="0" r="r" b="b"/>
            <a:pathLst>
              <a:path w="42" h="25">
                <a:moveTo>
                  <a:pt x="42" y="0"/>
                </a:moveTo>
                <a:lnTo>
                  <a:pt x="0" y="0"/>
                </a:lnTo>
                <a:lnTo>
                  <a:pt x="18" y="25"/>
                </a:lnTo>
                <a:lnTo>
                  <a:pt x="42" y="25"/>
                </a:lnTo>
                <a:lnTo>
                  <a:pt x="4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7" name="Freeform 425"/>
          <p:cNvSpPr/>
          <p:nvPr/>
        </p:nvSpPr>
        <p:spPr bwMode="auto">
          <a:xfrm>
            <a:off x="8069263" y="4237038"/>
            <a:ext cx="242887" cy="211137"/>
          </a:xfrm>
          <a:custGeom>
            <a:avLst/>
            <a:gdLst>
              <a:gd name="T0" fmla="*/ 69 w 70"/>
              <a:gd name="T1" fmla="*/ 14 h 61"/>
              <a:gd name="T2" fmla="*/ 56 w 70"/>
              <a:gd name="T3" fmla="*/ 1 h 61"/>
              <a:gd name="T4" fmla="*/ 52 w 70"/>
              <a:gd name="T5" fmla="*/ 1 h 61"/>
              <a:gd name="T6" fmla="*/ 52 w 70"/>
              <a:gd name="T7" fmla="*/ 4 h 61"/>
              <a:gd name="T8" fmla="*/ 0 w 70"/>
              <a:gd name="T9" fmla="*/ 44 h 61"/>
              <a:gd name="T10" fmla="*/ 16 w 70"/>
              <a:gd name="T11" fmla="*/ 60 h 61"/>
              <a:gd name="T12" fmla="*/ 23 w 70"/>
              <a:gd name="T13" fmla="*/ 58 h 61"/>
              <a:gd name="T14" fmla="*/ 33 w 70"/>
              <a:gd name="T15" fmla="*/ 61 h 61"/>
              <a:gd name="T16" fmla="*/ 66 w 70"/>
              <a:gd name="T17" fmla="*/ 18 h 61"/>
              <a:gd name="T18" fmla="*/ 69 w 70"/>
              <a:gd name="T19" fmla="*/ 18 h 61"/>
              <a:gd name="T20" fmla="*/ 69 w 70"/>
              <a:gd name="T21"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1">
                <a:moveTo>
                  <a:pt x="69" y="14"/>
                </a:moveTo>
                <a:cubicBezTo>
                  <a:pt x="56" y="1"/>
                  <a:pt x="56" y="1"/>
                  <a:pt x="56" y="1"/>
                </a:cubicBezTo>
                <a:cubicBezTo>
                  <a:pt x="55" y="0"/>
                  <a:pt x="53" y="0"/>
                  <a:pt x="52" y="1"/>
                </a:cubicBezTo>
                <a:cubicBezTo>
                  <a:pt x="51" y="2"/>
                  <a:pt x="51" y="3"/>
                  <a:pt x="52" y="4"/>
                </a:cubicBezTo>
                <a:cubicBezTo>
                  <a:pt x="0" y="44"/>
                  <a:pt x="0" y="44"/>
                  <a:pt x="0" y="44"/>
                </a:cubicBezTo>
                <a:cubicBezTo>
                  <a:pt x="16" y="60"/>
                  <a:pt x="16" y="60"/>
                  <a:pt x="16" y="60"/>
                </a:cubicBezTo>
                <a:cubicBezTo>
                  <a:pt x="18" y="59"/>
                  <a:pt x="21" y="58"/>
                  <a:pt x="23" y="58"/>
                </a:cubicBezTo>
                <a:cubicBezTo>
                  <a:pt x="27" y="58"/>
                  <a:pt x="30" y="60"/>
                  <a:pt x="33" y="61"/>
                </a:cubicBezTo>
                <a:cubicBezTo>
                  <a:pt x="66" y="18"/>
                  <a:pt x="66" y="18"/>
                  <a:pt x="66" y="18"/>
                </a:cubicBezTo>
                <a:cubicBezTo>
                  <a:pt x="67" y="19"/>
                  <a:pt x="68" y="19"/>
                  <a:pt x="69" y="18"/>
                </a:cubicBezTo>
                <a:cubicBezTo>
                  <a:pt x="70" y="17"/>
                  <a:pt x="70" y="15"/>
                  <a:pt x="69" y="1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8" name="Freeform 426"/>
          <p:cNvSpPr/>
          <p:nvPr/>
        </p:nvSpPr>
        <p:spPr bwMode="auto">
          <a:xfrm>
            <a:off x="7937500" y="4391025"/>
            <a:ext cx="179388" cy="136525"/>
          </a:xfrm>
          <a:custGeom>
            <a:avLst/>
            <a:gdLst>
              <a:gd name="T0" fmla="*/ 52 w 52"/>
              <a:gd name="T1" fmla="*/ 16 h 39"/>
              <a:gd name="T2" fmla="*/ 36 w 52"/>
              <a:gd name="T3" fmla="*/ 0 h 39"/>
              <a:gd name="T4" fmla="*/ 35 w 52"/>
              <a:gd name="T5" fmla="*/ 1 h 39"/>
              <a:gd name="T6" fmla="*/ 23 w 52"/>
              <a:gd name="T7" fmla="*/ 19 h 39"/>
              <a:gd name="T8" fmla="*/ 28 w 52"/>
              <a:gd name="T9" fmla="*/ 32 h 39"/>
              <a:gd name="T10" fmla="*/ 12 w 52"/>
              <a:gd name="T11" fmla="*/ 31 h 39"/>
              <a:gd name="T12" fmla="*/ 3 w 52"/>
              <a:gd name="T13" fmla="*/ 13 h 39"/>
              <a:gd name="T14" fmla="*/ 0 w 52"/>
              <a:gd name="T15" fmla="*/ 13 h 39"/>
              <a:gd name="T16" fmla="*/ 11 w 52"/>
              <a:gd name="T17" fmla="*/ 33 h 39"/>
              <a:gd name="T18" fmla="*/ 21 w 52"/>
              <a:gd name="T19" fmla="*/ 36 h 39"/>
              <a:gd name="T20" fmla="*/ 30 w 52"/>
              <a:gd name="T21" fmla="*/ 35 h 39"/>
              <a:gd name="T22" fmla="*/ 29 w 52"/>
              <a:gd name="T23" fmla="*/ 33 h 39"/>
              <a:gd name="T24" fmla="*/ 44 w 52"/>
              <a:gd name="T25" fmla="*/ 39 h 39"/>
              <a:gd name="T26" fmla="*/ 45 w 52"/>
              <a:gd name="T27" fmla="*/ 39 h 39"/>
              <a:gd name="T28" fmla="*/ 43 w 52"/>
              <a:gd name="T29" fmla="*/ 31 h 39"/>
              <a:gd name="T30" fmla="*/ 52 w 52"/>
              <a:gd name="T31"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9">
                <a:moveTo>
                  <a:pt x="52" y="16"/>
                </a:moveTo>
                <a:cubicBezTo>
                  <a:pt x="36" y="0"/>
                  <a:pt x="36" y="0"/>
                  <a:pt x="36" y="0"/>
                </a:cubicBezTo>
                <a:cubicBezTo>
                  <a:pt x="35" y="1"/>
                  <a:pt x="35" y="1"/>
                  <a:pt x="35" y="1"/>
                </a:cubicBezTo>
                <a:cubicBezTo>
                  <a:pt x="28" y="4"/>
                  <a:pt x="23" y="11"/>
                  <a:pt x="23" y="19"/>
                </a:cubicBezTo>
                <a:cubicBezTo>
                  <a:pt x="23" y="24"/>
                  <a:pt x="25" y="29"/>
                  <a:pt x="28" y="32"/>
                </a:cubicBezTo>
                <a:cubicBezTo>
                  <a:pt x="22" y="34"/>
                  <a:pt x="17" y="33"/>
                  <a:pt x="12" y="31"/>
                </a:cubicBezTo>
                <a:cubicBezTo>
                  <a:pt x="4" y="25"/>
                  <a:pt x="3" y="13"/>
                  <a:pt x="3" y="13"/>
                </a:cubicBezTo>
                <a:cubicBezTo>
                  <a:pt x="0" y="13"/>
                  <a:pt x="0" y="13"/>
                  <a:pt x="0" y="13"/>
                </a:cubicBezTo>
                <a:cubicBezTo>
                  <a:pt x="0" y="14"/>
                  <a:pt x="2" y="27"/>
                  <a:pt x="11" y="33"/>
                </a:cubicBezTo>
                <a:cubicBezTo>
                  <a:pt x="14" y="35"/>
                  <a:pt x="17" y="36"/>
                  <a:pt x="21" y="36"/>
                </a:cubicBezTo>
                <a:cubicBezTo>
                  <a:pt x="24" y="36"/>
                  <a:pt x="27" y="36"/>
                  <a:pt x="30" y="35"/>
                </a:cubicBezTo>
                <a:cubicBezTo>
                  <a:pt x="29" y="33"/>
                  <a:pt x="29" y="33"/>
                  <a:pt x="29" y="33"/>
                </a:cubicBezTo>
                <a:cubicBezTo>
                  <a:pt x="33" y="37"/>
                  <a:pt x="38" y="39"/>
                  <a:pt x="44" y="39"/>
                </a:cubicBezTo>
                <a:cubicBezTo>
                  <a:pt x="44" y="39"/>
                  <a:pt x="45" y="39"/>
                  <a:pt x="45" y="39"/>
                </a:cubicBezTo>
                <a:cubicBezTo>
                  <a:pt x="44" y="37"/>
                  <a:pt x="43" y="34"/>
                  <a:pt x="43" y="31"/>
                </a:cubicBezTo>
                <a:cubicBezTo>
                  <a:pt x="43" y="25"/>
                  <a:pt x="47" y="19"/>
                  <a:pt x="52" y="1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29" name="Rectangle 427"/>
          <p:cNvSpPr>
            <a:spLocks noChangeArrowheads="1"/>
          </p:cNvSpPr>
          <p:nvPr/>
        </p:nvSpPr>
        <p:spPr bwMode="auto">
          <a:xfrm>
            <a:off x="7908925" y="4437063"/>
            <a:ext cx="17463" cy="1111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0" name="Rectangle 428"/>
          <p:cNvSpPr>
            <a:spLocks noChangeArrowheads="1"/>
          </p:cNvSpPr>
          <p:nvPr/>
        </p:nvSpPr>
        <p:spPr bwMode="auto">
          <a:xfrm>
            <a:off x="7908925" y="4437063"/>
            <a:ext cx="17463" cy="1111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1" name="Freeform 429"/>
          <p:cNvSpPr/>
          <p:nvPr/>
        </p:nvSpPr>
        <p:spPr bwMode="auto">
          <a:xfrm>
            <a:off x="7916863" y="4413250"/>
            <a:ext cx="20637" cy="20638"/>
          </a:xfrm>
          <a:custGeom>
            <a:avLst/>
            <a:gdLst>
              <a:gd name="T0" fmla="*/ 4 w 13"/>
              <a:gd name="T1" fmla="*/ 0 h 14"/>
              <a:gd name="T2" fmla="*/ 0 w 13"/>
              <a:gd name="T3" fmla="*/ 5 h 14"/>
              <a:gd name="T4" fmla="*/ 9 w 13"/>
              <a:gd name="T5" fmla="*/ 14 h 14"/>
              <a:gd name="T6" fmla="*/ 13 w 13"/>
              <a:gd name="T7" fmla="*/ 9 h 14"/>
              <a:gd name="T8" fmla="*/ 4 w 13"/>
              <a:gd name="T9" fmla="*/ 0 h 14"/>
            </a:gdLst>
            <a:ahLst/>
            <a:cxnLst>
              <a:cxn ang="0">
                <a:pos x="T0" y="T1"/>
              </a:cxn>
              <a:cxn ang="0">
                <a:pos x="T2" y="T3"/>
              </a:cxn>
              <a:cxn ang="0">
                <a:pos x="T4" y="T5"/>
              </a:cxn>
              <a:cxn ang="0">
                <a:pos x="T6" y="T7"/>
              </a:cxn>
              <a:cxn ang="0">
                <a:pos x="T8" y="T9"/>
              </a:cxn>
            </a:cxnLst>
            <a:rect l="0" t="0" r="r" b="b"/>
            <a:pathLst>
              <a:path w="13" h="14">
                <a:moveTo>
                  <a:pt x="4" y="0"/>
                </a:moveTo>
                <a:lnTo>
                  <a:pt x="0" y="5"/>
                </a:lnTo>
                <a:lnTo>
                  <a:pt x="9" y="14"/>
                </a:lnTo>
                <a:lnTo>
                  <a:pt x="13" y="9"/>
                </a:lnTo>
                <a:lnTo>
                  <a:pt x="4"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2" name="Freeform 430"/>
          <p:cNvSpPr/>
          <p:nvPr/>
        </p:nvSpPr>
        <p:spPr bwMode="auto">
          <a:xfrm>
            <a:off x="7916863" y="4413250"/>
            <a:ext cx="20637" cy="20638"/>
          </a:xfrm>
          <a:custGeom>
            <a:avLst/>
            <a:gdLst>
              <a:gd name="T0" fmla="*/ 4 w 13"/>
              <a:gd name="T1" fmla="*/ 0 h 14"/>
              <a:gd name="T2" fmla="*/ 0 w 13"/>
              <a:gd name="T3" fmla="*/ 5 h 14"/>
              <a:gd name="T4" fmla="*/ 9 w 13"/>
              <a:gd name="T5" fmla="*/ 14 h 14"/>
              <a:gd name="T6" fmla="*/ 13 w 13"/>
              <a:gd name="T7" fmla="*/ 9 h 14"/>
              <a:gd name="T8" fmla="*/ 4 w 13"/>
              <a:gd name="T9" fmla="*/ 0 h 14"/>
            </a:gdLst>
            <a:ahLst/>
            <a:cxnLst>
              <a:cxn ang="0">
                <a:pos x="T0" y="T1"/>
              </a:cxn>
              <a:cxn ang="0">
                <a:pos x="T2" y="T3"/>
              </a:cxn>
              <a:cxn ang="0">
                <a:pos x="T4" y="T5"/>
              </a:cxn>
              <a:cxn ang="0">
                <a:pos x="T6" y="T7"/>
              </a:cxn>
              <a:cxn ang="0">
                <a:pos x="T8" y="T9"/>
              </a:cxn>
            </a:cxnLst>
            <a:rect l="0" t="0" r="r" b="b"/>
            <a:pathLst>
              <a:path w="13" h="14">
                <a:moveTo>
                  <a:pt x="4" y="0"/>
                </a:moveTo>
                <a:lnTo>
                  <a:pt x="0" y="5"/>
                </a:lnTo>
                <a:lnTo>
                  <a:pt x="9" y="14"/>
                </a:lnTo>
                <a:lnTo>
                  <a:pt x="13" y="9"/>
                </a:lnTo>
                <a:lnTo>
                  <a:pt x="4"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3" name="Rectangle 431"/>
          <p:cNvSpPr>
            <a:spLocks noChangeArrowheads="1"/>
          </p:cNvSpPr>
          <p:nvPr/>
        </p:nvSpPr>
        <p:spPr bwMode="auto">
          <a:xfrm>
            <a:off x="7940675" y="4405313"/>
            <a:ext cx="9525" cy="174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4" name="Rectangle 432"/>
          <p:cNvSpPr>
            <a:spLocks noChangeArrowheads="1"/>
          </p:cNvSpPr>
          <p:nvPr/>
        </p:nvSpPr>
        <p:spPr bwMode="auto">
          <a:xfrm>
            <a:off x="7940675" y="4405313"/>
            <a:ext cx="9525" cy="17462"/>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5" name="Freeform 433"/>
          <p:cNvSpPr/>
          <p:nvPr/>
        </p:nvSpPr>
        <p:spPr bwMode="auto">
          <a:xfrm>
            <a:off x="7950200" y="4416425"/>
            <a:ext cx="22225" cy="20638"/>
          </a:xfrm>
          <a:custGeom>
            <a:avLst/>
            <a:gdLst>
              <a:gd name="T0" fmla="*/ 9 w 14"/>
              <a:gd name="T1" fmla="*/ 0 h 14"/>
              <a:gd name="T2" fmla="*/ 0 w 14"/>
              <a:gd name="T3" fmla="*/ 9 h 14"/>
              <a:gd name="T4" fmla="*/ 5 w 14"/>
              <a:gd name="T5" fmla="*/ 14 h 14"/>
              <a:gd name="T6" fmla="*/ 14 w 14"/>
              <a:gd name="T7" fmla="*/ 5 h 14"/>
              <a:gd name="T8" fmla="*/ 9 w 14"/>
              <a:gd name="T9" fmla="*/ 0 h 14"/>
            </a:gdLst>
            <a:ahLst/>
            <a:cxnLst>
              <a:cxn ang="0">
                <a:pos x="T0" y="T1"/>
              </a:cxn>
              <a:cxn ang="0">
                <a:pos x="T2" y="T3"/>
              </a:cxn>
              <a:cxn ang="0">
                <a:pos x="T4" y="T5"/>
              </a:cxn>
              <a:cxn ang="0">
                <a:pos x="T6" y="T7"/>
              </a:cxn>
              <a:cxn ang="0">
                <a:pos x="T8" y="T9"/>
              </a:cxn>
            </a:cxnLst>
            <a:rect l="0" t="0" r="r" b="b"/>
            <a:pathLst>
              <a:path w="14" h="14">
                <a:moveTo>
                  <a:pt x="9" y="0"/>
                </a:moveTo>
                <a:lnTo>
                  <a:pt x="0" y="9"/>
                </a:lnTo>
                <a:lnTo>
                  <a:pt x="5" y="14"/>
                </a:lnTo>
                <a:lnTo>
                  <a:pt x="14" y="5"/>
                </a:lnTo>
                <a:lnTo>
                  <a:pt x="9"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6" name="Freeform 434"/>
          <p:cNvSpPr/>
          <p:nvPr/>
        </p:nvSpPr>
        <p:spPr bwMode="auto">
          <a:xfrm>
            <a:off x="7950200" y="4416425"/>
            <a:ext cx="22225" cy="20638"/>
          </a:xfrm>
          <a:custGeom>
            <a:avLst/>
            <a:gdLst>
              <a:gd name="T0" fmla="*/ 9 w 14"/>
              <a:gd name="T1" fmla="*/ 0 h 14"/>
              <a:gd name="T2" fmla="*/ 0 w 14"/>
              <a:gd name="T3" fmla="*/ 9 h 14"/>
              <a:gd name="T4" fmla="*/ 5 w 14"/>
              <a:gd name="T5" fmla="*/ 14 h 14"/>
              <a:gd name="T6" fmla="*/ 14 w 14"/>
              <a:gd name="T7" fmla="*/ 5 h 14"/>
              <a:gd name="T8" fmla="*/ 9 w 14"/>
              <a:gd name="T9" fmla="*/ 0 h 14"/>
            </a:gdLst>
            <a:ahLst/>
            <a:cxnLst>
              <a:cxn ang="0">
                <a:pos x="T0" y="T1"/>
              </a:cxn>
              <a:cxn ang="0">
                <a:pos x="T2" y="T3"/>
              </a:cxn>
              <a:cxn ang="0">
                <a:pos x="T4" y="T5"/>
              </a:cxn>
              <a:cxn ang="0">
                <a:pos x="T6" y="T7"/>
              </a:cxn>
              <a:cxn ang="0">
                <a:pos x="T8" y="T9"/>
              </a:cxn>
            </a:cxnLst>
            <a:rect l="0" t="0" r="r" b="b"/>
            <a:pathLst>
              <a:path w="14" h="14">
                <a:moveTo>
                  <a:pt x="9" y="0"/>
                </a:moveTo>
                <a:lnTo>
                  <a:pt x="0" y="9"/>
                </a:lnTo>
                <a:lnTo>
                  <a:pt x="5" y="14"/>
                </a:lnTo>
                <a:lnTo>
                  <a:pt x="14" y="5"/>
                </a:lnTo>
                <a:lnTo>
                  <a:pt x="9"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7" name="Freeform 435"/>
          <p:cNvSpPr>
            <a:spLocks noEditPoints="1"/>
          </p:cNvSpPr>
          <p:nvPr/>
        </p:nvSpPr>
        <p:spPr bwMode="auto">
          <a:xfrm>
            <a:off x="8094663" y="4448175"/>
            <a:ext cx="115887" cy="115888"/>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1 h 34"/>
              <a:gd name="T12" fmla="*/ 11 w 34"/>
              <a:gd name="T13" fmla="*/ 17 h 34"/>
              <a:gd name="T14" fmla="*/ 17 w 34"/>
              <a:gd name="T15" fmla="*/ 23 h 34"/>
              <a:gd name="T16" fmla="*/ 23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6"/>
                  <a:pt x="0" y="17"/>
                </a:cubicBezTo>
                <a:cubicBezTo>
                  <a:pt x="0" y="8"/>
                  <a:pt x="8" y="0"/>
                  <a:pt x="17" y="0"/>
                </a:cubicBezTo>
                <a:cubicBezTo>
                  <a:pt x="26" y="0"/>
                  <a:pt x="34" y="8"/>
                  <a:pt x="34" y="17"/>
                </a:cubicBezTo>
                <a:cubicBezTo>
                  <a:pt x="34" y="26"/>
                  <a:pt x="26" y="34"/>
                  <a:pt x="17" y="34"/>
                </a:cubicBezTo>
                <a:close/>
                <a:moveTo>
                  <a:pt x="17" y="11"/>
                </a:moveTo>
                <a:cubicBezTo>
                  <a:pt x="14" y="11"/>
                  <a:pt x="11" y="14"/>
                  <a:pt x="11" y="17"/>
                </a:cubicBezTo>
                <a:cubicBezTo>
                  <a:pt x="11" y="20"/>
                  <a:pt x="14" y="23"/>
                  <a:pt x="17" y="23"/>
                </a:cubicBezTo>
                <a:cubicBezTo>
                  <a:pt x="20" y="23"/>
                  <a:pt x="23" y="20"/>
                  <a:pt x="23" y="17"/>
                </a:cubicBezTo>
                <a:cubicBezTo>
                  <a:pt x="23" y="14"/>
                  <a:pt x="20" y="11"/>
                  <a:pt x="17" y="1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8" name="Freeform 436"/>
          <p:cNvSpPr/>
          <p:nvPr/>
        </p:nvSpPr>
        <p:spPr bwMode="auto">
          <a:xfrm>
            <a:off x="7410450" y="3695700"/>
            <a:ext cx="141288" cy="206375"/>
          </a:xfrm>
          <a:custGeom>
            <a:avLst/>
            <a:gdLst>
              <a:gd name="T0" fmla="*/ 92 w 92"/>
              <a:gd name="T1" fmla="*/ 39 h 136"/>
              <a:gd name="T2" fmla="*/ 45 w 92"/>
              <a:gd name="T3" fmla="*/ 0 h 136"/>
              <a:gd name="T4" fmla="*/ 25 w 92"/>
              <a:gd name="T5" fmla="*/ 0 h 136"/>
              <a:gd name="T6" fmla="*/ 25 w 92"/>
              <a:gd name="T7" fmla="*/ 73 h 136"/>
              <a:gd name="T8" fmla="*/ 0 w 92"/>
              <a:gd name="T9" fmla="*/ 84 h 136"/>
              <a:gd name="T10" fmla="*/ 0 w 92"/>
              <a:gd name="T11" fmla="*/ 136 h 136"/>
              <a:gd name="T12" fmla="*/ 92 w 92"/>
              <a:gd name="T13" fmla="*/ 136 h 136"/>
              <a:gd name="T14" fmla="*/ 92 w 92"/>
              <a:gd name="T15" fmla="*/ 39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36">
                <a:moveTo>
                  <a:pt x="92" y="39"/>
                </a:moveTo>
                <a:lnTo>
                  <a:pt x="45" y="0"/>
                </a:lnTo>
                <a:lnTo>
                  <a:pt x="25" y="0"/>
                </a:lnTo>
                <a:lnTo>
                  <a:pt x="25" y="73"/>
                </a:lnTo>
                <a:lnTo>
                  <a:pt x="0" y="84"/>
                </a:lnTo>
                <a:lnTo>
                  <a:pt x="0" y="136"/>
                </a:lnTo>
                <a:lnTo>
                  <a:pt x="92" y="136"/>
                </a:lnTo>
                <a:lnTo>
                  <a:pt x="92" y="3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39" name="Freeform 437"/>
          <p:cNvSpPr/>
          <p:nvPr/>
        </p:nvSpPr>
        <p:spPr bwMode="auto">
          <a:xfrm>
            <a:off x="7410450" y="3929063"/>
            <a:ext cx="141288" cy="55562"/>
          </a:xfrm>
          <a:custGeom>
            <a:avLst/>
            <a:gdLst>
              <a:gd name="T0" fmla="*/ 92 w 92"/>
              <a:gd name="T1" fmla="*/ 0 h 37"/>
              <a:gd name="T2" fmla="*/ 0 w 92"/>
              <a:gd name="T3" fmla="*/ 0 h 37"/>
              <a:gd name="T4" fmla="*/ 0 w 92"/>
              <a:gd name="T5" fmla="*/ 37 h 37"/>
              <a:gd name="T6" fmla="*/ 25 w 92"/>
              <a:gd name="T7" fmla="*/ 37 h 37"/>
              <a:gd name="T8" fmla="*/ 56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25" y="37"/>
                </a:lnTo>
                <a:lnTo>
                  <a:pt x="56" y="37"/>
                </a:lnTo>
                <a:lnTo>
                  <a:pt x="92" y="37"/>
                </a:lnTo>
                <a:lnTo>
                  <a:pt x="9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0" name="Freeform 438"/>
          <p:cNvSpPr/>
          <p:nvPr/>
        </p:nvSpPr>
        <p:spPr bwMode="auto">
          <a:xfrm>
            <a:off x="7410450" y="3929063"/>
            <a:ext cx="141288" cy="55562"/>
          </a:xfrm>
          <a:custGeom>
            <a:avLst/>
            <a:gdLst>
              <a:gd name="T0" fmla="*/ 92 w 92"/>
              <a:gd name="T1" fmla="*/ 0 h 37"/>
              <a:gd name="T2" fmla="*/ 0 w 92"/>
              <a:gd name="T3" fmla="*/ 0 h 37"/>
              <a:gd name="T4" fmla="*/ 0 w 92"/>
              <a:gd name="T5" fmla="*/ 37 h 37"/>
              <a:gd name="T6" fmla="*/ 25 w 92"/>
              <a:gd name="T7" fmla="*/ 37 h 37"/>
              <a:gd name="T8" fmla="*/ 56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25" y="37"/>
                </a:lnTo>
                <a:lnTo>
                  <a:pt x="56" y="37"/>
                </a:lnTo>
                <a:lnTo>
                  <a:pt x="92" y="37"/>
                </a:lnTo>
                <a:lnTo>
                  <a:pt x="9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1" name="Freeform 439"/>
          <p:cNvSpPr/>
          <p:nvPr/>
        </p:nvSpPr>
        <p:spPr bwMode="auto">
          <a:xfrm>
            <a:off x="7573963" y="3929063"/>
            <a:ext cx="141287" cy="55562"/>
          </a:xfrm>
          <a:custGeom>
            <a:avLst/>
            <a:gdLst>
              <a:gd name="T0" fmla="*/ 92 w 92"/>
              <a:gd name="T1" fmla="*/ 0 h 37"/>
              <a:gd name="T2" fmla="*/ 0 w 92"/>
              <a:gd name="T3" fmla="*/ 0 h 37"/>
              <a:gd name="T4" fmla="*/ 0 w 92"/>
              <a:gd name="T5" fmla="*/ 37 h 37"/>
              <a:gd name="T6" fmla="*/ 36 w 92"/>
              <a:gd name="T7" fmla="*/ 37 h 37"/>
              <a:gd name="T8" fmla="*/ 68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36" y="37"/>
                </a:lnTo>
                <a:lnTo>
                  <a:pt x="68" y="37"/>
                </a:lnTo>
                <a:lnTo>
                  <a:pt x="92" y="37"/>
                </a:lnTo>
                <a:lnTo>
                  <a:pt x="9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2" name="Freeform 440"/>
          <p:cNvSpPr/>
          <p:nvPr/>
        </p:nvSpPr>
        <p:spPr bwMode="auto">
          <a:xfrm>
            <a:off x="7573963" y="3929063"/>
            <a:ext cx="141287" cy="55562"/>
          </a:xfrm>
          <a:custGeom>
            <a:avLst/>
            <a:gdLst>
              <a:gd name="T0" fmla="*/ 92 w 92"/>
              <a:gd name="T1" fmla="*/ 0 h 37"/>
              <a:gd name="T2" fmla="*/ 0 w 92"/>
              <a:gd name="T3" fmla="*/ 0 h 37"/>
              <a:gd name="T4" fmla="*/ 0 w 92"/>
              <a:gd name="T5" fmla="*/ 37 h 37"/>
              <a:gd name="T6" fmla="*/ 36 w 92"/>
              <a:gd name="T7" fmla="*/ 37 h 37"/>
              <a:gd name="T8" fmla="*/ 68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36" y="37"/>
                </a:lnTo>
                <a:lnTo>
                  <a:pt x="68" y="37"/>
                </a:lnTo>
                <a:lnTo>
                  <a:pt x="92" y="37"/>
                </a:lnTo>
                <a:lnTo>
                  <a:pt x="92"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3" name="Freeform 441"/>
          <p:cNvSpPr/>
          <p:nvPr/>
        </p:nvSpPr>
        <p:spPr bwMode="auto">
          <a:xfrm>
            <a:off x="7573963" y="3692525"/>
            <a:ext cx="141287" cy="209550"/>
          </a:xfrm>
          <a:custGeom>
            <a:avLst/>
            <a:gdLst>
              <a:gd name="T0" fmla="*/ 92 w 92"/>
              <a:gd name="T1" fmla="*/ 86 h 138"/>
              <a:gd name="T2" fmla="*/ 68 w 92"/>
              <a:gd name="T3" fmla="*/ 75 h 138"/>
              <a:gd name="T4" fmla="*/ 68 w 92"/>
              <a:gd name="T5" fmla="*/ 0 h 138"/>
              <a:gd name="T6" fmla="*/ 47 w 92"/>
              <a:gd name="T7" fmla="*/ 0 h 138"/>
              <a:gd name="T8" fmla="*/ 0 w 92"/>
              <a:gd name="T9" fmla="*/ 41 h 138"/>
              <a:gd name="T10" fmla="*/ 0 w 92"/>
              <a:gd name="T11" fmla="*/ 138 h 138"/>
              <a:gd name="T12" fmla="*/ 92 w 92"/>
              <a:gd name="T13" fmla="*/ 138 h 138"/>
              <a:gd name="T14" fmla="*/ 92 w 92"/>
              <a:gd name="T15" fmla="*/ 86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38">
                <a:moveTo>
                  <a:pt x="92" y="86"/>
                </a:moveTo>
                <a:lnTo>
                  <a:pt x="68" y="75"/>
                </a:lnTo>
                <a:lnTo>
                  <a:pt x="68" y="0"/>
                </a:lnTo>
                <a:lnTo>
                  <a:pt x="47" y="0"/>
                </a:lnTo>
                <a:lnTo>
                  <a:pt x="0" y="41"/>
                </a:lnTo>
                <a:lnTo>
                  <a:pt x="0" y="138"/>
                </a:lnTo>
                <a:lnTo>
                  <a:pt x="92" y="138"/>
                </a:lnTo>
                <a:lnTo>
                  <a:pt x="92" y="8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4" name="Rectangle 442"/>
          <p:cNvSpPr>
            <a:spLocks noChangeArrowheads="1"/>
          </p:cNvSpPr>
          <p:nvPr/>
        </p:nvSpPr>
        <p:spPr bwMode="auto">
          <a:xfrm>
            <a:off x="7551738" y="3902075"/>
            <a:ext cx="22225" cy="2698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5" name="Rectangle 443"/>
          <p:cNvSpPr>
            <a:spLocks noChangeArrowheads="1"/>
          </p:cNvSpPr>
          <p:nvPr/>
        </p:nvSpPr>
        <p:spPr bwMode="auto">
          <a:xfrm>
            <a:off x="7521575" y="3911600"/>
            <a:ext cx="87313" cy="7938"/>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6" name="Freeform 444"/>
          <p:cNvSpPr>
            <a:spLocks noEditPoints="1"/>
          </p:cNvSpPr>
          <p:nvPr/>
        </p:nvSpPr>
        <p:spPr bwMode="auto">
          <a:xfrm>
            <a:off x="8024813" y="3805238"/>
            <a:ext cx="174625" cy="184150"/>
          </a:xfrm>
          <a:custGeom>
            <a:avLst/>
            <a:gdLst>
              <a:gd name="T0" fmla="*/ 40 w 50"/>
              <a:gd name="T1" fmla="*/ 13 h 54"/>
              <a:gd name="T2" fmla="*/ 40 w 50"/>
              <a:gd name="T3" fmla="*/ 0 h 54"/>
              <a:gd name="T4" fmla="*/ 9 w 50"/>
              <a:gd name="T5" fmla="*/ 0 h 54"/>
              <a:gd name="T6" fmla="*/ 9 w 50"/>
              <a:gd name="T7" fmla="*/ 13 h 54"/>
              <a:gd name="T8" fmla="*/ 0 w 50"/>
              <a:gd name="T9" fmla="*/ 31 h 54"/>
              <a:gd name="T10" fmla="*/ 25 w 50"/>
              <a:gd name="T11" fmla="*/ 54 h 54"/>
              <a:gd name="T12" fmla="*/ 50 w 50"/>
              <a:gd name="T13" fmla="*/ 31 h 54"/>
              <a:gd name="T14" fmla="*/ 40 w 50"/>
              <a:gd name="T15" fmla="*/ 13 h 54"/>
              <a:gd name="T16" fmla="*/ 25 w 50"/>
              <a:gd name="T17" fmla="*/ 44 h 54"/>
              <a:gd name="T18" fmla="*/ 9 w 50"/>
              <a:gd name="T19" fmla="*/ 31 h 54"/>
              <a:gd name="T20" fmla="*/ 25 w 50"/>
              <a:gd name="T21" fmla="*/ 18 h 54"/>
              <a:gd name="T22" fmla="*/ 40 w 50"/>
              <a:gd name="T23" fmla="*/ 31 h 54"/>
              <a:gd name="T24" fmla="*/ 25 w 50"/>
              <a:gd name="T25"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54">
                <a:moveTo>
                  <a:pt x="40" y="13"/>
                </a:moveTo>
                <a:cubicBezTo>
                  <a:pt x="40" y="0"/>
                  <a:pt x="40" y="0"/>
                  <a:pt x="40" y="0"/>
                </a:cubicBezTo>
                <a:cubicBezTo>
                  <a:pt x="9" y="0"/>
                  <a:pt x="9" y="0"/>
                  <a:pt x="9" y="0"/>
                </a:cubicBezTo>
                <a:cubicBezTo>
                  <a:pt x="9" y="13"/>
                  <a:pt x="9" y="13"/>
                  <a:pt x="9" y="13"/>
                </a:cubicBezTo>
                <a:cubicBezTo>
                  <a:pt x="3" y="18"/>
                  <a:pt x="0" y="24"/>
                  <a:pt x="0" y="31"/>
                </a:cubicBezTo>
                <a:cubicBezTo>
                  <a:pt x="0" y="43"/>
                  <a:pt x="11" y="54"/>
                  <a:pt x="25" y="54"/>
                </a:cubicBezTo>
                <a:cubicBezTo>
                  <a:pt x="38" y="54"/>
                  <a:pt x="50" y="43"/>
                  <a:pt x="50" y="31"/>
                </a:cubicBezTo>
                <a:cubicBezTo>
                  <a:pt x="50" y="24"/>
                  <a:pt x="46" y="18"/>
                  <a:pt x="40" y="13"/>
                </a:cubicBezTo>
                <a:close/>
                <a:moveTo>
                  <a:pt x="25" y="44"/>
                </a:moveTo>
                <a:cubicBezTo>
                  <a:pt x="16" y="44"/>
                  <a:pt x="9" y="38"/>
                  <a:pt x="9" y="31"/>
                </a:cubicBezTo>
                <a:cubicBezTo>
                  <a:pt x="9" y="24"/>
                  <a:pt x="16" y="18"/>
                  <a:pt x="25" y="18"/>
                </a:cubicBezTo>
                <a:cubicBezTo>
                  <a:pt x="33" y="18"/>
                  <a:pt x="40" y="24"/>
                  <a:pt x="40" y="31"/>
                </a:cubicBezTo>
                <a:cubicBezTo>
                  <a:pt x="40" y="38"/>
                  <a:pt x="33" y="44"/>
                  <a:pt x="25" y="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7" name="Freeform 445"/>
          <p:cNvSpPr>
            <a:spLocks noEditPoints="1"/>
          </p:cNvSpPr>
          <p:nvPr/>
        </p:nvSpPr>
        <p:spPr bwMode="auto">
          <a:xfrm>
            <a:off x="8199438" y="3702050"/>
            <a:ext cx="204787" cy="206375"/>
          </a:xfrm>
          <a:custGeom>
            <a:avLst/>
            <a:gdLst>
              <a:gd name="T0" fmla="*/ 31 w 59"/>
              <a:gd name="T1" fmla="*/ 10 h 60"/>
              <a:gd name="T2" fmla="*/ 22 w 59"/>
              <a:gd name="T3" fmla="*/ 0 h 60"/>
              <a:gd name="T4" fmla="*/ 0 w 59"/>
              <a:gd name="T5" fmla="*/ 23 h 60"/>
              <a:gd name="T6" fmla="*/ 9 w 59"/>
              <a:gd name="T7" fmla="*/ 32 h 60"/>
              <a:gd name="T8" fmla="*/ 15 w 59"/>
              <a:gd name="T9" fmla="*/ 51 h 60"/>
              <a:gd name="T10" fmla="*/ 49 w 59"/>
              <a:gd name="T11" fmla="*/ 49 h 60"/>
              <a:gd name="T12" fmla="*/ 50 w 59"/>
              <a:gd name="T13" fmla="*/ 15 h 60"/>
              <a:gd name="T14" fmla="*/ 31 w 59"/>
              <a:gd name="T15" fmla="*/ 10 h 60"/>
              <a:gd name="T16" fmla="*/ 42 w 59"/>
              <a:gd name="T17" fmla="*/ 43 h 60"/>
              <a:gd name="T18" fmla="*/ 21 w 59"/>
              <a:gd name="T19" fmla="*/ 44 h 60"/>
              <a:gd name="T20" fmla="*/ 23 w 59"/>
              <a:gd name="T21" fmla="*/ 24 h 60"/>
              <a:gd name="T22" fmla="*/ 44 w 59"/>
              <a:gd name="T23" fmla="*/ 22 h 60"/>
              <a:gd name="T24" fmla="*/ 42 w 59"/>
              <a:gd name="T25" fmla="*/ 4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60">
                <a:moveTo>
                  <a:pt x="31" y="10"/>
                </a:moveTo>
                <a:cubicBezTo>
                  <a:pt x="22" y="0"/>
                  <a:pt x="22" y="0"/>
                  <a:pt x="22" y="0"/>
                </a:cubicBezTo>
                <a:cubicBezTo>
                  <a:pt x="0" y="23"/>
                  <a:pt x="0" y="23"/>
                  <a:pt x="0" y="23"/>
                </a:cubicBezTo>
                <a:cubicBezTo>
                  <a:pt x="9" y="32"/>
                  <a:pt x="9" y="32"/>
                  <a:pt x="9" y="32"/>
                </a:cubicBezTo>
                <a:cubicBezTo>
                  <a:pt x="8" y="39"/>
                  <a:pt x="10" y="46"/>
                  <a:pt x="15" y="51"/>
                </a:cubicBezTo>
                <a:cubicBezTo>
                  <a:pt x="24" y="60"/>
                  <a:pt x="39" y="59"/>
                  <a:pt x="49" y="49"/>
                </a:cubicBezTo>
                <a:cubicBezTo>
                  <a:pt x="58" y="39"/>
                  <a:pt x="59" y="24"/>
                  <a:pt x="50" y="15"/>
                </a:cubicBezTo>
                <a:cubicBezTo>
                  <a:pt x="45" y="10"/>
                  <a:pt x="38" y="8"/>
                  <a:pt x="31" y="10"/>
                </a:cubicBezTo>
                <a:close/>
                <a:moveTo>
                  <a:pt x="42" y="43"/>
                </a:moveTo>
                <a:cubicBezTo>
                  <a:pt x="36" y="49"/>
                  <a:pt x="27" y="49"/>
                  <a:pt x="21" y="44"/>
                </a:cubicBezTo>
                <a:cubicBezTo>
                  <a:pt x="16" y="39"/>
                  <a:pt x="17" y="30"/>
                  <a:pt x="23" y="24"/>
                </a:cubicBezTo>
                <a:cubicBezTo>
                  <a:pt x="29" y="18"/>
                  <a:pt x="39" y="17"/>
                  <a:pt x="44" y="22"/>
                </a:cubicBezTo>
                <a:cubicBezTo>
                  <a:pt x="49" y="27"/>
                  <a:pt x="48" y="36"/>
                  <a:pt x="42" y="4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8" name="Freeform 446"/>
          <p:cNvSpPr/>
          <p:nvPr/>
        </p:nvSpPr>
        <p:spPr bwMode="auto">
          <a:xfrm>
            <a:off x="8099425" y="3817938"/>
            <a:ext cx="11113" cy="3175"/>
          </a:xfrm>
          <a:custGeom>
            <a:avLst/>
            <a:gdLst>
              <a:gd name="T0" fmla="*/ 0 w 3"/>
              <a:gd name="T1" fmla="*/ 1 h 1"/>
              <a:gd name="T2" fmla="*/ 0 w 3"/>
              <a:gd name="T3" fmla="*/ 0 h 1"/>
              <a:gd name="T4" fmla="*/ 3 w 3"/>
              <a:gd name="T5" fmla="*/ 0 h 1"/>
              <a:gd name="T6" fmla="*/ 3 w 3"/>
              <a:gd name="T7" fmla="*/ 0 h 1"/>
              <a:gd name="T8" fmla="*/ 0 w 3"/>
              <a:gd name="T9" fmla="*/ 1 h 1"/>
            </a:gdLst>
            <a:ahLst/>
            <a:cxnLst>
              <a:cxn ang="0">
                <a:pos x="T0" y="T1"/>
              </a:cxn>
              <a:cxn ang="0">
                <a:pos x="T2" y="T3"/>
              </a:cxn>
              <a:cxn ang="0">
                <a:pos x="T4" y="T5"/>
              </a:cxn>
              <a:cxn ang="0">
                <a:pos x="T6" y="T7"/>
              </a:cxn>
              <a:cxn ang="0">
                <a:pos x="T8" y="T9"/>
              </a:cxn>
            </a:cxnLst>
            <a:rect l="0" t="0" r="r" b="b"/>
            <a:pathLst>
              <a:path w="3" h="1">
                <a:moveTo>
                  <a:pt x="0" y="1"/>
                </a:moveTo>
                <a:cubicBezTo>
                  <a:pt x="0" y="1"/>
                  <a:pt x="0" y="0"/>
                  <a:pt x="0" y="0"/>
                </a:cubicBezTo>
                <a:cubicBezTo>
                  <a:pt x="3" y="0"/>
                  <a:pt x="3" y="0"/>
                  <a:pt x="3" y="0"/>
                </a:cubicBezTo>
                <a:cubicBezTo>
                  <a:pt x="3" y="0"/>
                  <a:pt x="3" y="0"/>
                  <a:pt x="3" y="0"/>
                </a:cubicBezTo>
                <a:lnTo>
                  <a:pt x="0" y="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49" name="Freeform 447"/>
          <p:cNvSpPr>
            <a:spLocks noEditPoints="1"/>
          </p:cNvSpPr>
          <p:nvPr/>
        </p:nvSpPr>
        <p:spPr bwMode="auto">
          <a:xfrm>
            <a:off x="8099425" y="3729038"/>
            <a:ext cx="149225" cy="80962"/>
          </a:xfrm>
          <a:custGeom>
            <a:avLst/>
            <a:gdLst>
              <a:gd name="T0" fmla="*/ 0 w 43"/>
              <a:gd name="T1" fmla="*/ 24 h 24"/>
              <a:gd name="T2" fmla="*/ 3 w 43"/>
              <a:gd name="T3" fmla="*/ 23 h 24"/>
              <a:gd name="T4" fmla="*/ 4 w 43"/>
              <a:gd name="T5" fmla="*/ 21 h 24"/>
              <a:gd name="T6" fmla="*/ 1 w 43"/>
              <a:gd name="T7" fmla="*/ 19 h 24"/>
              <a:gd name="T8" fmla="*/ 4 w 43"/>
              <a:gd name="T9" fmla="*/ 21 h 24"/>
              <a:gd name="T10" fmla="*/ 1 w 43"/>
              <a:gd name="T11" fmla="*/ 18 h 24"/>
              <a:gd name="T12" fmla="*/ 5 w 43"/>
              <a:gd name="T13" fmla="*/ 17 h 24"/>
              <a:gd name="T14" fmla="*/ 5 w 43"/>
              <a:gd name="T15" fmla="*/ 16 h 24"/>
              <a:gd name="T16" fmla="*/ 3 w 43"/>
              <a:gd name="T17" fmla="*/ 13 h 24"/>
              <a:gd name="T18" fmla="*/ 5 w 43"/>
              <a:gd name="T19" fmla="*/ 16 h 24"/>
              <a:gd name="T20" fmla="*/ 4 w 43"/>
              <a:gd name="T21" fmla="*/ 12 h 24"/>
              <a:gd name="T22" fmla="*/ 8 w 43"/>
              <a:gd name="T23" fmla="*/ 12 h 24"/>
              <a:gd name="T24" fmla="*/ 8 w 43"/>
              <a:gd name="T25" fmla="*/ 11 h 24"/>
              <a:gd name="T26" fmla="*/ 7 w 43"/>
              <a:gd name="T27" fmla="*/ 8 h 24"/>
              <a:gd name="T28" fmla="*/ 8 w 43"/>
              <a:gd name="T29" fmla="*/ 11 h 24"/>
              <a:gd name="T30" fmla="*/ 8 w 43"/>
              <a:gd name="T31" fmla="*/ 7 h 24"/>
              <a:gd name="T32" fmla="*/ 12 w 43"/>
              <a:gd name="T33" fmla="*/ 8 h 24"/>
              <a:gd name="T34" fmla="*/ 13 w 43"/>
              <a:gd name="T35" fmla="*/ 7 h 24"/>
              <a:gd name="T36" fmla="*/ 12 w 43"/>
              <a:gd name="T37" fmla="*/ 4 h 24"/>
              <a:gd name="T38" fmla="*/ 13 w 43"/>
              <a:gd name="T39" fmla="*/ 7 h 24"/>
              <a:gd name="T40" fmla="*/ 14 w 43"/>
              <a:gd name="T41" fmla="*/ 3 h 24"/>
              <a:gd name="T42" fmla="*/ 16 w 43"/>
              <a:gd name="T43" fmla="*/ 5 h 24"/>
              <a:gd name="T44" fmla="*/ 18 w 43"/>
              <a:gd name="T45" fmla="*/ 5 h 24"/>
              <a:gd name="T46" fmla="*/ 18 w 43"/>
              <a:gd name="T47" fmla="*/ 1 h 24"/>
              <a:gd name="T48" fmla="*/ 18 w 43"/>
              <a:gd name="T49" fmla="*/ 5 h 24"/>
              <a:gd name="T50" fmla="*/ 41 w 43"/>
              <a:gd name="T51" fmla="*/ 4 h 24"/>
              <a:gd name="T52" fmla="*/ 43 w 43"/>
              <a:gd name="T53" fmla="*/ 1 h 24"/>
              <a:gd name="T54" fmla="*/ 21 w 43"/>
              <a:gd name="T55" fmla="*/ 4 h 24"/>
              <a:gd name="T56" fmla="*/ 21 w 43"/>
              <a:gd name="T57" fmla="*/ 1 h 24"/>
              <a:gd name="T58" fmla="*/ 21 w 43"/>
              <a:gd name="T59" fmla="*/ 4 h 24"/>
              <a:gd name="T60" fmla="*/ 38 w 43"/>
              <a:gd name="T61" fmla="*/ 4 h 24"/>
              <a:gd name="T62" fmla="*/ 40 w 43"/>
              <a:gd name="T63" fmla="*/ 1 h 24"/>
              <a:gd name="T64" fmla="*/ 23 w 43"/>
              <a:gd name="T65" fmla="*/ 4 h 24"/>
              <a:gd name="T66" fmla="*/ 25 w 43"/>
              <a:gd name="T67" fmla="*/ 0 h 24"/>
              <a:gd name="T68" fmla="*/ 23 w 43"/>
              <a:gd name="T69" fmla="*/ 4 h 24"/>
              <a:gd name="T70" fmla="*/ 35 w 43"/>
              <a:gd name="T71" fmla="*/ 3 h 24"/>
              <a:gd name="T72" fmla="*/ 37 w 43"/>
              <a:gd name="T73" fmla="*/ 0 h 24"/>
              <a:gd name="T74" fmla="*/ 34 w 43"/>
              <a:gd name="T75" fmla="*/ 3 h 24"/>
              <a:gd name="T76" fmla="*/ 32 w 43"/>
              <a:gd name="T77" fmla="*/ 0 h 24"/>
              <a:gd name="T78" fmla="*/ 34 w 43"/>
              <a:gd name="T79" fmla="*/ 3 h 24"/>
              <a:gd name="T80" fmla="*/ 26 w 43"/>
              <a:gd name="T81" fmla="*/ 0 h 24"/>
              <a:gd name="T82" fmla="*/ 28 w 43"/>
              <a:gd name="T83" fmla="*/ 3 h 24"/>
              <a:gd name="T84" fmla="*/ 31 w 43"/>
              <a:gd name="T85" fmla="*/ 3 h 24"/>
              <a:gd name="T86" fmla="*/ 29 w 43"/>
              <a:gd name="T87" fmla="*/ 3 h 24"/>
              <a:gd name="T88" fmla="*/ 30 w 43"/>
              <a:gd name="T89" fmla="*/ 0 h 24"/>
              <a:gd name="T90" fmla="*/ 31 w 43"/>
              <a:gd name="T9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24">
                <a:moveTo>
                  <a:pt x="3" y="24"/>
                </a:moveTo>
                <a:cubicBezTo>
                  <a:pt x="0" y="24"/>
                  <a:pt x="0" y="24"/>
                  <a:pt x="0" y="24"/>
                </a:cubicBezTo>
                <a:cubicBezTo>
                  <a:pt x="0" y="24"/>
                  <a:pt x="0" y="23"/>
                  <a:pt x="0" y="22"/>
                </a:cubicBezTo>
                <a:cubicBezTo>
                  <a:pt x="3" y="23"/>
                  <a:pt x="3" y="23"/>
                  <a:pt x="3" y="23"/>
                </a:cubicBezTo>
                <a:cubicBezTo>
                  <a:pt x="3" y="23"/>
                  <a:pt x="3" y="24"/>
                  <a:pt x="3" y="24"/>
                </a:cubicBezTo>
                <a:close/>
                <a:moveTo>
                  <a:pt x="4" y="21"/>
                </a:moveTo>
                <a:cubicBezTo>
                  <a:pt x="1" y="21"/>
                  <a:pt x="1" y="21"/>
                  <a:pt x="1" y="21"/>
                </a:cubicBezTo>
                <a:cubicBezTo>
                  <a:pt x="1" y="20"/>
                  <a:pt x="1" y="20"/>
                  <a:pt x="1" y="19"/>
                </a:cubicBezTo>
                <a:cubicBezTo>
                  <a:pt x="4" y="20"/>
                  <a:pt x="4" y="20"/>
                  <a:pt x="4" y="20"/>
                </a:cubicBezTo>
                <a:cubicBezTo>
                  <a:pt x="4" y="21"/>
                  <a:pt x="4" y="21"/>
                  <a:pt x="4" y="21"/>
                </a:cubicBezTo>
                <a:close/>
                <a:moveTo>
                  <a:pt x="4" y="19"/>
                </a:moveTo>
                <a:cubicBezTo>
                  <a:pt x="1" y="18"/>
                  <a:pt x="1" y="18"/>
                  <a:pt x="1" y="18"/>
                </a:cubicBezTo>
                <a:cubicBezTo>
                  <a:pt x="2" y="17"/>
                  <a:pt x="2" y="17"/>
                  <a:pt x="2" y="16"/>
                </a:cubicBezTo>
                <a:cubicBezTo>
                  <a:pt x="5" y="17"/>
                  <a:pt x="5" y="17"/>
                  <a:pt x="5" y="17"/>
                </a:cubicBezTo>
                <a:cubicBezTo>
                  <a:pt x="5" y="18"/>
                  <a:pt x="5" y="18"/>
                  <a:pt x="4" y="19"/>
                </a:cubicBezTo>
                <a:close/>
                <a:moveTo>
                  <a:pt x="5" y="16"/>
                </a:moveTo>
                <a:cubicBezTo>
                  <a:pt x="3" y="15"/>
                  <a:pt x="3" y="15"/>
                  <a:pt x="3" y="15"/>
                </a:cubicBezTo>
                <a:cubicBezTo>
                  <a:pt x="3" y="14"/>
                  <a:pt x="3" y="14"/>
                  <a:pt x="3" y="13"/>
                </a:cubicBezTo>
                <a:cubicBezTo>
                  <a:pt x="6" y="15"/>
                  <a:pt x="6" y="15"/>
                  <a:pt x="6" y="15"/>
                </a:cubicBezTo>
                <a:cubicBezTo>
                  <a:pt x="6" y="15"/>
                  <a:pt x="6" y="16"/>
                  <a:pt x="5" y="16"/>
                </a:cubicBezTo>
                <a:close/>
                <a:moveTo>
                  <a:pt x="7" y="13"/>
                </a:moveTo>
                <a:cubicBezTo>
                  <a:pt x="4" y="12"/>
                  <a:pt x="4" y="12"/>
                  <a:pt x="4" y="12"/>
                </a:cubicBezTo>
                <a:cubicBezTo>
                  <a:pt x="4" y="11"/>
                  <a:pt x="5" y="11"/>
                  <a:pt x="5" y="10"/>
                </a:cubicBezTo>
                <a:cubicBezTo>
                  <a:pt x="8" y="12"/>
                  <a:pt x="8" y="12"/>
                  <a:pt x="8" y="12"/>
                </a:cubicBezTo>
                <a:cubicBezTo>
                  <a:pt x="7" y="13"/>
                  <a:pt x="7" y="13"/>
                  <a:pt x="7" y="13"/>
                </a:cubicBezTo>
                <a:close/>
                <a:moveTo>
                  <a:pt x="8" y="11"/>
                </a:moveTo>
                <a:cubicBezTo>
                  <a:pt x="6" y="9"/>
                  <a:pt x="6" y="9"/>
                  <a:pt x="6" y="9"/>
                </a:cubicBezTo>
                <a:cubicBezTo>
                  <a:pt x="6" y="9"/>
                  <a:pt x="7" y="8"/>
                  <a:pt x="7" y="8"/>
                </a:cubicBezTo>
                <a:cubicBezTo>
                  <a:pt x="9" y="10"/>
                  <a:pt x="9" y="10"/>
                  <a:pt x="9" y="10"/>
                </a:cubicBezTo>
                <a:lnTo>
                  <a:pt x="8" y="11"/>
                </a:lnTo>
                <a:close/>
                <a:moveTo>
                  <a:pt x="10" y="9"/>
                </a:moveTo>
                <a:cubicBezTo>
                  <a:pt x="8" y="7"/>
                  <a:pt x="8" y="7"/>
                  <a:pt x="8" y="7"/>
                </a:cubicBezTo>
                <a:cubicBezTo>
                  <a:pt x="9" y="6"/>
                  <a:pt x="9" y="6"/>
                  <a:pt x="10" y="6"/>
                </a:cubicBezTo>
                <a:cubicBezTo>
                  <a:pt x="12" y="8"/>
                  <a:pt x="12" y="8"/>
                  <a:pt x="12" y="8"/>
                </a:cubicBezTo>
                <a:cubicBezTo>
                  <a:pt x="11" y="9"/>
                  <a:pt x="11" y="9"/>
                  <a:pt x="10" y="9"/>
                </a:cubicBezTo>
                <a:close/>
                <a:moveTo>
                  <a:pt x="13" y="7"/>
                </a:moveTo>
                <a:cubicBezTo>
                  <a:pt x="11" y="5"/>
                  <a:pt x="11" y="5"/>
                  <a:pt x="11" y="5"/>
                </a:cubicBezTo>
                <a:cubicBezTo>
                  <a:pt x="11" y="5"/>
                  <a:pt x="12" y="4"/>
                  <a:pt x="12" y="4"/>
                </a:cubicBezTo>
                <a:cubicBezTo>
                  <a:pt x="14" y="7"/>
                  <a:pt x="14" y="7"/>
                  <a:pt x="14" y="7"/>
                </a:cubicBezTo>
                <a:cubicBezTo>
                  <a:pt x="14" y="7"/>
                  <a:pt x="13" y="7"/>
                  <a:pt x="13" y="7"/>
                </a:cubicBezTo>
                <a:close/>
                <a:moveTo>
                  <a:pt x="15" y="6"/>
                </a:moveTo>
                <a:cubicBezTo>
                  <a:pt x="14" y="3"/>
                  <a:pt x="14" y="3"/>
                  <a:pt x="14" y="3"/>
                </a:cubicBezTo>
                <a:cubicBezTo>
                  <a:pt x="14" y="3"/>
                  <a:pt x="15" y="3"/>
                  <a:pt x="15" y="3"/>
                </a:cubicBezTo>
                <a:cubicBezTo>
                  <a:pt x="16" y="5"/>
                  <a:pt x="16" y="5"/>
                  <a:pt x="16" y="5"/>
                </a:cubicBezTo>
                <a:cubicBezTo>
                  <a:pt x="16" y="6"/>
                  <a:pt x="16" y="6"/>
                  <a:pt x="15" y="6"/>
                </a:cubicBezTo>
                <a:close/>
                <a:moveTo>
                  <a:pt x="18" y="5"/>
                </a:moveTo>
                <a:cubicBezTo>
                  <a:pt x="17" y="2"/>
                  <a:pt x="17" y="2"/>
                  <a:pt x="17" y="2"/>
                </a:cubicBezTo>
                <a:cubicBezTo>
                  <a:pt x="17" y="2"/>
                  <a:pt x="18" y="2"/>
                  <a:pt x="18" y="1"/>
                </a:cubicBezTo>
                <a:cubicBezTo>
                  <a:pt x="19" y="4"/>
                  <a:pt x="19" y="4"/>
                  <a:pt x="19" y="4"/>
                </a:cubicBezTo>
                <a:cubicBezTo>
                  <a:pt x="19" y="5"/>
                  <a:pt x="18" y="5"/>
                  <a:pt x="18" y="5"/>
                </a:cubicBezTo>
                <a:close/>
                <a:moveTo>
                  <a:pt x="43" y="4"/>
                </a:moveTo>
                <a:cubicBezTo>
                  <a:pt x="41" y="4"/>
                  <a:pt x="41" y="4"/>
                  <a:pt x="41" y="4"/>
                </a:cubicBezTo>
                <a:cubicBezTo>
                  <a:pt x="42" y="1"/>
                  <a:pt x="42" y="1"/>
                  <a:pt x="42" y="1"/>
                </a:cubicBezTo>
                <a:cubicBezTo>
                  <a:pt x="43" y="1"/>
                  <a:pt x="43" y="1"/>
                  <a:pt x="43" y="1"/>
                </a:cubicBezTo>
                <a:lnTo>
                  <a:pt x="43" y="4"/>
                </a:lnTo>
                <a:close/>
                <a:moveTo>
                  <a:pt x="21" y="4"/>
                </a:moveTo>
                <a:cubicBezTo>
                  <a:pt x="20" y="1"/>
                  <a:pt x="20" y="1"/>
                  <a:pt x="20" y="1"/>
                </a:cubicBezTo>
                <a:cubicBezTo>
                  <a:pt x="20" y="1"/>
                  <a:pt x="21" y="1"/>
                  <a:pt x="21" y="1"/>
                </a:cubicBezTo>
                <a:cubicBezTo>
                  <a:pt x="22" y="4"/>
                  <a:pt x="22" y="4"/>
                  <a:pt x="22" y="4"/>
                </a:cubicBezTo>
                <a:cubicBezTo>
                  <a:pt x="22" y="4"/>
                  <a:pt x="21" y="4"/>
                  <a:pt x="21" y="4"/>
                </a:cubicBezTo>
                <a:close/>
                <a:moveTo>
                  <a:pt x="40" y="4"/>
                </a:moveTo>
                <a:cubicBezTo>
                  <a:pt x="38" y="4"/>
                  <a:pt x="38" y="4"/>
                  <a:pt x="38" y="4"/>
                </a:cubicBezTo>
                <a:cubicBezTo>
                  <a:pt x="39" y="1"/>
                  <a:pt x="39" y="1"/>
                  <a:pt x="39" y="1"/>
                </a:cubicBezTo>
                <a:cubicBezTo>
                  <a:pt x="40" y="1"/>
                  <a:pt x="40" y="1"/>
                  <a:pt x="40" y="1"/>
                </a:cubicBezTo>
                <a:lnTo>
                  <a:pt x="40" y="4"/>
                </a:lnTo>
                <a:close/>
                <a:moveTo>
                  <a:pt x="23" y="4"/>
                </a:moveTo>
                <a:cubicBezTo>
                  <a:pt x="23" y="0"/>
                  <a:pt x="23" y="0"/>
                  <a:pt x="23" y="0"/>
                </a:cubicBezTo>
                <a:cubicBezTo>
                  <a:pt x="24" y="0"/>
                  <a:pt x="24" y="0"/>
                  <a:pt x="25" y="0"/>
                </a:cubicBezTo>
                <a:cubicBezTo>
                  <a:pt x="25" y="3"/>
                  <a:pt x="25" y="3"/>
                  <a:pt x="25" y="3"/>
                </a:cubicBezTo>
                <a:cubicBezTo>
                  <a:pt x="24" y="3"/>
                  <a:pt x="24" y="3"/>
                  <a:pt x="23" y="4"/>
                </a:cubicBezTo>
                <a:close/>
                <a:moveTo>
                  <a:pt x="37" y="3"/>
                </a:moveTo>
                <a:cubicBezTo>
                  <a:pt x="35" y="3"/>
                  <a:pt x="35" y="3"/>
                  <a:pt x="35" y="3"/>
                </a:cubicBezTo>
                <a:cubicBezTo>
                  <a:pt x="36" y="0"/>
                  <a:pt x="36" y="0"/>
                  <a:pt x="36" y="0"/>
                </a:cubicBezTo>
                <a:cubicBezTo>
                  <a:pt x="36" y="0"/>
                  <a:pt x="37" y="0"/>
                  <a:pt x="37" y="0"/>
                </a:cubicBezTo>
                <a:lnTo>
                  <a:pt x="37" y="3"/>
                </a:lnTo>
                <a:close/>
                <a:moveTo>
                  <a:pt x="34" y="3"/>
                </a:moveTo>
                <a:cubicBezTo>
                  <a:pt x="33" y="3"/>
                  <a:pt x="33" y="3"/>
                  <a:pt x="32" y="3"/>
                </a:cubicBezTo>
                <a:cubicBezTo>
                  <a:pt x="32" y="0"/>
                  <a:pt x="32" y="0"/>
                  <a:pt x="32" y="0"/>
                </a:cubicBezTo>
                <a:cubicBezTo>
                  <a:pt x="33" y="0"/>
                  <a:pt x="33" y="0"/>
                  <a:pt x="34" y="0"/>
                </a:cubicBezTo>
                <a:lnTo>
                  <a:pt x="34" y="3"/>
                </a:lnTo>
                <a:close/>
                <a:moveTo>
                  <a:pt x="26" y="3"/>
                </a:moveTo>
                <a:cubicBezTo>
                  <a:pt x="26" y="0"/>
                  <a:pt x="26" y="0"/>
                  <a:pt x="26" y="0"/>
                </a:cubicBezTo>
                <a:cubicBezTo>
                  <a:pt x="27" y="0"/>
                  <a:pt x="27" y="0"/>
                  <a:pt x="28" y="0"/>
                </a:cubicBezTo>
                <a:cubicBezTo>
                  <a:pt x="28" y="3"/>
                  <a:pt x="28" y="3"/>
                  <a:pt x="28" y="3"/>
                </a:cubicBezTo>
                <a:cubicBezTo>
                  <a:pt x="27" y="3"/>
                  <a:pt x="27" y="3"/>
                  <a:pt x="26" y="3"/>
                </a:cubicBezTo>
                <a:close/>
                <a:moveTo>
                  <a:pt x="31" y="3"/>
                </a:moveTo>
                <a:cubicBezTo>
                  <a:pt x="30" y="3"/>
                  <a:pt x="30" y="3"/>
                  <a:pt x="30" y="3"/>
                </a:cubicBezTo>
                <a:cubicBezTo>
                  <a:pt x="29" y="3"/>
                  <a:pt x="29" y="3"/>
                  <a:pt x="29" y="3"/>
                </a:cubicBezTo>
                <a:cubicBezTo>
                  <a:pt x="29" y="0"/>
                  <a:pt x="29" y="0"/>
                  <a:pt x="29" y="0"/>
                </a:cubicBezTo>
                <a:cubicBezTo>
                  <a:pt x="30" y="0"/>
                  <a:pt x="30" y="0"/>
                  <a:pt x="30" y="0"/>
                </a:cubicBezTo>
                <a:cubicBezTo>
                  <a:pt x="31" y="0"/>
                  <a:pt x="31" y="0"/>
                  <a:pt x="31" y="0"/>
                </a:cubicBezTo>
                <a:lnTo>
                  <a:pt x="31" y="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450" name="Freeform 448"/>
          <p:cNvSpPr/>
          <p:nvPr/>
        </p:nvSpPr>
        <p:spPr bwMode="auto">
          <a:xfrm>
            <a:off x="8251825" y="3735388"/>
            <a:ext cx="6350" cy="9525"/>
          </a:xfrm>
          <a:custGeom>
            <a:avLst/>
            <a:gdLst>
              <a:gd name="T0" fmla="*/ 2 w 5"/>
              <a:gd name="T1" fmla="*/ 7 h 7"/>
              <a:gd name="T2" fmla="*/ 0 w 5"/>
              <a:gd name="T3" fmla="*/ 7 h 7"/>
              <a:gd name="T4" fmla="*/ 2 w 5"/>
              <a:gd name="T5" fmla="*/ 0 h 7"/>
              <a:gd name="T6" fmla="*/ 5 w 5"/>
              <a:gd name="T7" fmla="*/ 0 h 7"/>
              <a:gd name="T8" fmla="*/ 2 w 5"/>
              <a:gd name="T9" fmla="*/ 7 h 7"/>
            </a:gdLst>
            <a:ahLst/>
            <a:cxnLst>
              <a:cxn ang="0">
                <a:pos x="T0" y="T1"/>
              </a:cxn>
              <a:cxn ang="0">
                <a:pos x="T2" y="T3"/>
              </a:cxn>
              <a:cxn ang="0">
                <a:pos x="T4" y="T5"/>
              </a:cxn>
              <a:cxn ang="0">
                <a:pos x="T6" y="T7"/>
              </a:cxn>
              <a:cxn ang="0">
                <a:pos x="T8" y="T9"/>
              </a:cxn>
            </a:cxnLst>
            <a:rect l="0" t="0" r="r" b="b"/>
            <a:pathLst>
              <a:path w="5" h="7">
                <a:moveTo>
                  <a:pt x="2" y="7"/>
                </a:moveTo>
                <a:lnTo>
                  <a:pt x="0" y="7"/>
                </a:lnTo>
                <a:lnTo>
                  <a:pt x="2" y="0"/>
                </a:lnTo>
                <a:lnTo>
                  <a:pt x="5" y="0"/>
                </a:lnTo>
                <a:lnTo>
                  <a:pt x="2" y="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Freeform 9"/>
          <p:cNvSpPr>
            <a:spLocks noEditPoints="1" noChangeArrowheads="1"/>
          </p:cNvSpPr>
          <p:nvPr/>
        </p:nvSpPr>
        <p:spPr bwMode="auto">
          <a:xfrm>
            <a:off x="7315200" y="2970213"/>
            <a:ext cx="292100" cy="290512"/>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06" name="Freeform 14"/>
          <p:cNvSpPr>
            <a:spLocks noEditPoints="1" noChangeArrowheads="1"/>
          </p:cNvSpPr>
          <p:nvPr/>
        </p:nvSpPr>
        <p:spPr bwMode="auto">
          <a:xfrm>
            <a:off x="6045200" y="2306638"/>
            <a:ext cx="250825" cy="36671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07" name="Freeform 15"/>
          <p:cNvSpPr>
            <a:spLocks noEditPoints="1" noChangeArrowheads="1"/>
          </p:cNvSpPr>
          <p:nvPr/>
        </p:nvSpPr>
        <p:spPr bwMode="auto">
          <a:xfrm>
            <a:off x="7915275" y="2347913"/>
            <a:ext cx="368300" cy="300037"/>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1" name="Freeform 19"/>
          <p:cNvSpPr>
            <a:spLocks noEditPoints="1" noChangeArrowheads="1"/>
          </p:cNvSpPr>
          <p:nvPr/>
        </p:nvSpPr>
        <p:spPr bwMode="auto">
          <a:xfrm>
            <a:off x="7932738" y="3581400"/>
            <a:ext cx="322262" cy="339725"/>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2" name="Freeform 20"/>
          <p:cNvSpPr>
            <a:spLocks noChangeArrowheads="1"/>
          </p:cNvSpPr>
          <p:nvPr/>
        </p:nvSpPr>
        <p:spPr bwMode="auto">
          <a:xfrm>
            <a:off x="7302500" y="2357438"/>
            <a:ext cx="295275" cy="263525"/>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3" name="Freeform 21"/>
          <p:cNvSpPr>
            <a:spLocks noEditPoints="1" noChangeArrowheads="1"/>
          </p:cNvSpPr>
          <p:nvPr/>
        </p:nvSpPr>
        <p:spPr bwMode="auto">
          <a:xfrm>
            <a:off x="7991475" y="2978150"/>
            <a:ext cx="214313" cy="295275"/>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4" name="Freeform 22"/>
          <p:cNvSpPr>
            <a:spLocks noEditPoints="1" noChangeArrowheads="1"/>
          </p:cNvSpPr>
          <p:nvPr/>
        </p:nvSpPr>
        <p:spPr bwMode="auto">
          <a:xfrm>
            <a:off x="7348538" y="3608388"/>
            <a:ext cx="222250" cy="328612"/>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5" name="Freeform 23"/>
          <p:cNvSpPr>
            <a:spLocks noEditPoints="1" noChangeArrowheads="1"/>
          </p:cNvSpPr>
          <p:nvPr/>
        </p:nvSpPr>
        <p:spPr bwMode="auto">
          <a:xfrm>
            <a:off x="6645275" y="3608388"/>
            <a:ext cx="311150" cy="277812"/>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6" name="Freeform 24"/>
          <p:cNvSpPr>
            <a:spLocks noEditPoints="1" noChangeArrowheads="1"/>
          </p:cNvSpPr>
          <p:nvPr/>
        </p:nvSpPr>
        <p:spPr bwMode="auto">
          <a:xfrm>
            <a:off x="6051550" y="3581400"/>
            <a:ext cx="280988" cy="355600"/>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7" name="Freeform 25"/>
          <p:cNvSpPr>
            <a:spLocks noEditPoints="1" noChangeArrowheads="1"/>
          </p:cNvSpPr>
          <p:nvPr/>
        </p:nvSpPr>
        <p:spPr bwMode="auto">
          <a:xfrm>
            <a:off x="6699250" y="2905125"/>
            <a:ext cx="266700" cy="385763"/>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18" name="Freeform 26"/>
          <p:cNvSpPr>
            <a:spLocks noEditPoints="1" noChangeArrowheads="1"/>
          </p:cNvSpPr>
          <p:nvPr/>
        </p:nvSpPr>
        <p:spPr bwMode="auto">
          <a:xfrm>
            <a:off x="6677025" y="2357438"/>
            <a:ext cx="292100" cy="325437"/>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1" name="Freeform 27"/>
          <p:cNvSpPr>
            <a:spLocks noEditPoints="1" noChangeArrowheads="1"/>
          </p:cNvSpPr>
          <p:nvPr/>
        </p:nvSpPr>
        <p:spPr bwMode="auto">
          <a:xfrm>
            <a:off x="6042025" y="2987675"/>
            <a:ext cx="284163" cy="280988"/>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4" name="Freeform 28"/>
          <p:cNvSpPr>
            <a:spLocks noEditPoints="1" noChangeArrowheads="1"/>
          </p:cNvSpPr>
          <p:nvPr/>
        </p:nvSpPr>
        <p:spPr bwMode="auto">
          <a:xfrm>
            <a:off x="6653213" y="1728788"/>
            <a:ext cx="368300" cy="276225"/>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5" name="Freeform 29"/>
          <p:cNvSpPr>
            <a:spLocks noEditPoints="1" noChangeArrowheads="1"/>
          </p:cNvSpPr>
          <p:nvPr/>
        </p:nvSpPr>
        <p:spPr bwMode="auto">
          <a:xfrm>
            <a:off x="4752975" y="2341563"/>
            <a:ext cx="276225" cy="304800"/>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6" name="Freeform 30"/>
          <p:cNvSpPr>
            <a:spLocks noEditPoints="1" noChangeArrowheads="1"/>
          </p:cNvSpPr>
          <p:nvPr/>
        </p:nvSpPr>
        <p:spPr bwMode="auto">
          <a:xfrm>
            <a:off x="7947025" y="1720850"/>
            <a:ext cx="307975" cy="319088"/>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7" name="Freeform 31"/>
          <p:cNvSpPr>
            <a:spLocks noEditPoints="1" noChangeArrowheads="1"/>
          </p:cNvSpPr>
          <p:nvPr/>
        </p:nvSpPr>
        <p:spPr bwMode="auto">
          <a:xfrm>
            <a:off x="5405438" y="2312988"/>
            <a:ext cx="312737" cy="317500"/>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8" name="Freeform 32"/>
          <p:cNvSpPr>
            <a:spLocks noEditPoints="1" noChangeArrowheads="1"/>
          </p:cNvSpPr>
          <p:nvPr/>
        </p:nvSpPr>
        <p:spPr bwMode="auto">
          <a:xfrm>
            <a:off x="4740275" y="3605213"/>
            <a:ext cx="320675" cy="317500"/>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59" name="Freeform 33"/>
          <p:cNvSpPr>
            <a:spLocks noEditPoints="1" noChangeArrowheads="1"/>
          </p:cNvSpPr>
          <p:nvPr/>
        </p:nvSpPr>
        <p:spPr bwMode="auto">
          <a:xfrm>
            <a:off x="7273925" y="1739900"/>
            <a:ext cx="398463" cy="258763"/>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0" name="Freeform 34"/>
          <p:cNvSpPr>
            <a:spLocks noEditPoints="1" noChangeArrowheads="1"/>
          </p:cNvSpPr>
          <p:nvPr/>
        </p:nvSpPr>
        <p:spPr bwMode="auto">
          <a:xfrm>
            <a:off x="5441950" y="2946400"/>
            <a:ext cx="230188" cy="363538"/>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1" name="Freeform 35"/>
          <p:cNvSpPr>
            <a:spLocks noEditPoints="1" noChangeArrowheads="1"/>
          </p:cNvSpPr>
          <p:nvPr/>
        </p:nvSpPr>
        <p:spPr bwMode="auto">
          <a:xfrm>
            <a:off x="4725988" y="2992438"/>
            <a:ext cx="357187" cy="268287"/>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2" name="Freeform 36"/>
          <p:cNvSpPr>
            <a:spLocks noEditPoints="1" noChangeArrowheads="1"/>
          </p:cNvSpPr>
          <p:nvPr/>
        </p:nvSpPr>
        <p:spPr bwMode="auto">
          <a:xfrm>
            <a:off x="4094163" y="2951163"/>
            <a:ext cx="331787" cy="331787"/>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3" name="Freeform 37"/>
          <p:cNvSpPr>
            <a:spLocks noEditPoints="1" noChangeArrowheads="1"/>
          </p:cNvSpPr>
          <p:nvPr/>
        </p:nvSpPr>
        <p:spPr bwMode="auto">
          <a:xfrm>
            <a:off x="7364413" y="1076325"/>
            <a:ext cx="190500" cy="314325"/>
          </a:xfrm>
          <a:custGeom>
            <a:avLst/>
            <a:gdLst>
              <a:gd name="T0" fmla="*/ 97 w 132"/>
              <a:gd name="T1" fmla="*/ 47 h 217"/>
              <a:gd name="T2" fmla="*/ 132 w 132"/>
              <a:gd name="T3" fmla="*/ 170 h 217"/>
              <a:gd name="T4" fmla="*/ 130 w 132"/>
              <a:gd name="T5" fmla="*/ 182 h 217"/>
              <a:gd name="T6" fmla="*/ 71 w 132"/>
              <a:gd name="T7" fmla="*/ 217 h 217"/>
              <a:gd name="T8" fmla="*/ 61 w 132"/>
              <a:gd name="T9" fmla="*/ 217 h 217"/>
              <a:gd name="T10" fmla="*/ 5 w 132"/>
              <a:gd name="T11" fmla="*/ 182 h 217"/>
              <a:gd name="T12" fmla="*/ 0 w 132"/>
              <a:gd name="T13" fmla="*/ 170 h 217"/>
              <a:gd name="T14" fmla="*/ 38 w 132"/>
              <a:gd name="T15" fmla="*/ 47 h 217"/>
              <a:gd name="T16" fmla="*/ 26 w 132"/>
              <a:gd name="T17" fmla="*/ 40 h 217"/>
              <a:gd name="T18" fmla="*/ 26 w 132"/>
              <a:gd name="T19" fmla="*/ 24 h 217"/>
              <a:gd name="T20" fmla="*/ 61 w 132"/>
              <a:gd name="T21" fmla="*/ 0 h 217"/>
              <a:gd name="T22" fmla="*/ 71 w 132"/>
              <a:gd name="T23" fmla="*/ 0 h 217"/>
              <a:gd name="T24" fmla="*/ 109 w 132"/>
              <a:gd name="T25" fmla="*/ 24 h 217"/>
              <a:gd name="T26" fmla="*/ 109 w 132"/>
              <a:gd name="T27" fmla="*/ 40 h 217"/>
              <a:gd name="T28" fmla="*/ 97 w 132"/>
              <a:gd name="T29" fmla="*/ 47 h 217"/>
              <a:gd name="T30" fmla="*/ 97 w 132"/>
              <a:gd name="T31" fmla="*/ 47 h 217"/>
              <a:gd name="T32" fmla="*/ 49 w 132"/>
              <a:gd name="T33" fmla="*/ 187 h 217"/>
              <a:gd name="T34" fmla="*/ 85 w 132"/>
              <a:gd name="T35" fmla="*/ 187 h 217"/>
              <a:gd name="T36" fmla="*/ 113 w 132"/>
              <a:gd name="T37" fmla="*/ 168 h 217"/>
              <a:gd name="T38" fmla="*/ 111 w 132"/>
              <a:gd name="T39" fmla="*/ 161 h 217"/>
              <a:gd name="T40" fmla="*/ 24 w 132"/>
              <a:gd name="T41" fmla="*/ 161 h 217"/>
              <a:gd name="T42" fmla="*/ 21 w 132"/>
              <a:gd name="T43" fmla="*/ 168 h 217"/>
              <a:gd name="T44" fmla="*/ 49 w 132"/>
              <a:gd name="T45" fmla="*/ 187 h 217"/>
              <a:gd name="T46" fmla="*/ 49 w 132"/>
              <a:gd name="T47" fmla="*/ 187 h 217"/>
              <a:gd name="T48" fmla="*/ 54 w 132"/>
              <a:gd name="T49" fmla="*/ 40 h 217"/>
              <a:gd name="T50" fmla="*/ 78 w 132"/>
              <a:gd name="T51" fmla="*/ 40 h 217"/>
              <a:gd name="T52" fmla="*/ 80 w 132"/>
              <a:gd name="T53" fmla="*/ 35 h 217"/>
              <a:gd name="T54" fmla="*/ 85 w 132"/>
              <a:gd name="T55" fmla="*/ 33 h 217"/>
              <a:gd name="T56" fmla="*/ 66 w 132"/>
              <a:gd name="T57" fmla="*/ 19 h 217"/>
              <a:gd name="T58" fmla="*/ 47 w 132"/>
              <a:gd name="T59" fmla="*/ 33 h 217"/>
              <a:gd name="T60" fmla="*/ 54 w 132"/>
              <a:gd name="T61" fmla="*/ 35 h 217"/>
              <a:gd name="T62" fmla="*/ 54 w 132"/>
              <a:gd name="T63" fmla="*/ 40 h 217"/>
              <a:gd name="T64" fmla="*/ 54 w 132"/>
              <a:gd name="T65" fmla="*/ 40 h 217"/>
              <a:gd name="T66" fmla="*/ 83 w 132"/>
              <a:gd name="T67" fmla="*/ 68 h 217"/>
              <a:gd name="T68" fmla="*/ 52 w 132"/>
              <a:gd name="T69" fmla="*/ 68 h 217"/>
              <a:gd name="T70" fmla="*/ 47 w 132"/>
              <a:gd name="T71" fmla="*/ 83 h 217"/>
              <a:gd name="T72" fmla="*/ 87 w 132"/>
              <a:gd name="T73" fmla="*/ 83 h 217"/>
              <a:gd name="T74" fmla="*/ 83 w 132"/>
              <a:gd name="T75" fmla="*/ 68 h 217"/>
              <a:gd name="T76" fmla="*/ 83 w 132"/>
              <a:gd name="T77" fmla="*/ 68 h 217"/>
              <a:gd name="T78" fmla="*/ 94 w 132"/>
              <a:gd name="T79" fmla="*/ 111 h 217"/>
              <a:gd name="T80" fmla="*/ 38 w 132"/>
              <a:gd name="T81" fmla="*/ 111 h 217"/>
              <a:gd name="T82" fmla="*/ 31 w 132"/>
              <a:gd name="T83" fmla="*/ 132 h 217"/>
              <a:gd name="T84" fmla="*/ 101 w 132"/>
              <a:gd name="T85" fmla="*/ 132 h 217"/>
              <a:gd name="T86" fmla="*/ 94 w 132"/>
              <a:gd name="T87" fmla="*/ 111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lnTo>
                  <a:pt x="97" y="47"/>
                </a:lnTo>
                <a:close/>
                <a:moveTo>
                  <a:pt x="49" y="187"/>
                </a:moveTo>
                <a:lnTo>
                  <a:pt x="85" y="187"/>
                </a:lnTo>
                <a:lnTo>
                  <a:pt x="113" y="168"/>
                </a:lnTo>
                <a:lnTo>
                  <a:pt x="111" y="161"/>
                </a:lnTo>
                <a:lnTo>
                  <a:pt x="24" y="161"/>
                </a:lnTo>
                <a:lnTo>
                  <a:pt x="21" y="168"/>
                </a:lnTo>
                <a:lnTo>
                  <a:pt x="49" y="187"/>
                </a:lnTo>
                <a:lnTo>
                  <a:pt x="49" y="187"/>
                </a:lnTo>
                <a:close/>
                <a:moveTo>
                  <a:pt x="54" y="40"/>
                </a:moveTo>
                <a:lnTo>
                  <a:pt x="78" y="40"/>
                </a:lnTo>
                <a:lnTo>
                  <a:pt x="80" y="35"/>
                </a:lnTo>
                <a:lnTo>
                  <a:pt x="85" y="33"/>
                </a:lnTo>
                <a:lnTo>
                  <a:pt x="66" y="19"/>
                </a:lnTo>
                <a:lnTo>
                  <a:pt x="47" y="33"/>
                </a:lnTo>
                <a:lnTo>
                  <a:pt x="54" y="35"/>
                </a:lnTo>
                <a:lnTo>
                  <a:pt x="54" y="40"/>
                </a:lnTo>
                <a:lnTo>
                  <a:pt x="54" y="40"/>
                </a:lnTo>
                <a:close/>
                <a:moveTo>
                  <a:pt x="83" y="68"/>
                </a:moveTo>
                <a:lnTo>
                  <a:pt x="52" y="68"/>
                </a:lnTo>
                <a:lnTo>
                  <a:pt x="47" y="83"/>
                </a:lnTo>
                <a:lnTo>
                  <a:pt x="87" y="83"/>
                </a:lnTo>
                <a:lnTo>
                  <a:pt x="83" y="68"/>
                </a:lnTo>
                <a:lnTo>
                  <a:pt x="83" y="68"/>
                </a:lnTo>
                <a:close/>
                <a:moveTo>
                  <a:pt x="94" y="111"/>
                </a:moveTo>
                <a:lnTo>
                  <a:pt x="38" y="111"/>
                </a:lnTo>
                <a:lnTo>
                  <a:pt x="31" y="132"/>
                </a:lnTo>
                <a:lnTo>
                  <a:pt x="101" y="132"/>
                </a:lnTo>
                <a:lnTo>
                  <a:pt x="94" y="11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4" name="Freeform 38"/>
          <p:cNvSpPr>
            <a:spLocks noEditPoints="1" noChangeArrowheads="1"/>
          </p:cNvSpPr>
          <p:nvPr/>
        </p:nvSpPr>
        <p:spPr bwMode="auto">
          <a:xfrm>
            <a:off x="7923213" y="1058863"/>
            <a:ext cx="355600" cy="342900"/>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67" name="Freeform 41"/>
          <p:cNvSpPr>
            <a:spLocks noEditPoints="1" noChangeArrowheads="1"/>
          </p:cNvSpPr>
          <p:nvPr/>
        </p:nvSpPr>
        <p:spPr bwMode="auto">
          <a:xfrm>
            <a:off x="7915275" y="4248150"/>
            <a:ext cx="358775" cy="268288"/>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72" name="Freeform 52"/>
          <p:cNvSpPr>
            <a:spLocks noEditPoints="1" noChangeArrowheads="1"/>
          </p:cNvSpPr>
          <p:nvPr/>
        </p:nvSpPr>
        <p:spPr bwMode="auto">
          <a:xfrm>
            <a:off x="7319963" y="4208463"/>
            <a:ext cx="290512" cy="361950"/>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77" name="Freeform 72"/>
          <p:cNvSpPr>
            <a:spLocks noEditPoints="1" noChangeArrowheads="1"/>
          </p:cNvSpPr>
          <p:nvPr/>
        </p:nvSpPr>
        <p:spPr bwMode="auto">
          <a:xfrm>
            <a:off x="6654800" y="4227513"/>
            <a:ext cx="344488" cy="307975"/>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78" name="Freeform 73"/>
          <p:cNvSpPr>
            <a:spLocks noEditPoints="1" noChangeArrowheads="1"/>
          </p:cNvSpPr>
          <p:nvPr/>
        </p:nvSpPr>
        <p:spPr bwMode="auto">
          <a:xfrm>
            <a:off x="6045200" y="4237038"/>
            <a:ext cx="322263" cy="27940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0" name="Freeform 75"/>
          <p:cNvSpPr>
            <a:spLocks noEditPoints="1" noChangeArrowheads="1"/>
          </p:cNvSpPr>
          <p:nvPr/>
        </p:nvSpPr>
        <p:spPr bwMode="auto">
          <a:xfrm>
            <a:off x="4103688" y="3649663"/>
            <a:ext cx="339725" cy="233362"/>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2" name="Freeform 77"/>
          <p:cNvSpPr>
            <a:spLocks noEditPoints="1" noChangeArrowheads="1"/>
          </p:cNvSpPr>
          <p:nvPr/>
        </p:nvSpPr>
        <p:spPr bwMode="auto">
          <a:xfrm>
            <a:off x="5373688" y="3657600"/>
            <a:ext cx="354012" cy="228600"/>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3" name="Freeform 78"/>
          <p:cNvSpPr>
            <a:spLocks noEditPoints="1" noChangeArrowheads="1"/>
          </p:cNvSpPr>
          <p:nvPr/>
        </p:nvSpPr>
        <p:spPr bwMode="auto">
          <a:xfrm>
            <a:off x="5362575" y="4200525"/>
            <a:ext cx="349250" cy="37465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4" name="Freeform 79"/>
          <p:cNvSpPr>
            <a:spLocks noEditPoints="1" noChangeArrowheads="1"/>
          </p:cNvSpPr>
          <p:nvPr/>
        </p:nvSpPr>
        <p:spPr bwMode="auto">
          <a:xfrm>
            <a:off x="4733925" y="4186238"/>
            <a:ext cx="334963" cy="379412"/>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5" name="Freeform 80"/>
          <p:cNvSpPr>
            <a:spLocks noEditPoints="1" noChangeArrowheads="1"/>
          </p:cNvSpPr>
          <p:nvPr/>
        </p:nvSpPr>
        <p:spPr bwMode="auto">
          <a:xfrm>
            <a:off x="4087813" y="4200525"/>
            <a:ext cx="330200" cy="369888"/>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89" name="Freeform 91"/>
          <p:cNvSpPr>
            <a:spLocks noEditPoints="1" noChangeArrowheads="1"/>
          </p:cNvSpPr>
          <p:nvPr/>
        </p:nvSpPr>
        <p:spPr bwMode="auto">
          <a:xfrm>
            <a:off x="4098925" y="2360613"/>
            <a:ext cx="344488" cy="242887"/>
          </a:xfrm>
          <a:custGeom>
            <a:avLst/>
            <a:gdLst>
              <a:gd name="T0" fmla="*/ 19 w 237"/>
              <a:gd name="T1" fmla="*/ 120 h 167"/>
              <a:gd name="T2" fmla="*/ 100 w 237"/>
              <a:gd name="T3" fmla="*/ 120 h 167"/>
              <a:gd name="T4" fmla="*/ 114 w 237"/>
              <a:gd name="T5" fmla="*/ 167 h 167"/>
              <a:gd name="T6" fmla="*/ 5 w 237"/>
              <a:gd name="T7" fmla="*/ 167 h 167"/>
              <a:gd name="T8" fmla="*/ 19 w 237"/>
              <a:gd name="T9" fmla="*/ 120 h 167"/>
              <a:gd name="T10" fmla="*/ 19 w 237"/>
              <a:gd name="T11" fmla="*/ 120 h 167"/>
              <a:gd name="T12" fmla="*/ 223 w 237"/>
              <a:gd name="T13" fmla="*/ 78 h 167"/>
              <a:gd name="T14" fmla="*/ 223 w 237"/>
              <a:gd name="T15" fmla="*/ 92 h 167"/>
              <a:gd name="T16" fmla="*/ 234 w 237"/>
              <a:gd name="T17" fmla="*/ 101 h 167"/>
              <a:gd name="T18" fmla="*/ 220 w 237"/>
              <a:gd name="T19" fmla="*/ 101 h 167"/>
              <a:gd name="T20" fmla="*/ 213 w 237"/>
              <a:gd name="T21" fmla="*/ 113 h 167"/>
              <a:gd name="T22" fmla="*/ 213 w 237"/>
              <a:gd name="T23" fmla="*/ 99 h 167"/>
              <a:gd name="T24" fmla="*/ 199 w 237"/>
              <a:gd name="T25" fmla="*/ 90 h 167"/>
              <a:gd name="T26" fmla="*/ 213 w 237"/>
              <a:gd name="T27" fmla="*/ 92 h 167"/>
              <a:gd name="T28" fmla="*/ 223 w 237"/>
              <a:gd name="T29" fmla="*/ 78 h 167"/>
              <a:gd name="T30" fmla="*/ 223 w 237"/>
              <a:gd name="T31" fmla="*/ 78 h 167"/>
              <a:gd name="T32" fmla="*/ 22 w 237"/>
              <a:gd name="T33" fmla="*/ 90 h 167"/>
              <a:gd name="T34" fmla="*/ 15 w 237"/>
              <a:gd name="T35" fmla="*/ 101 h 167"/>
              <a:gd name="T36" fmla="*/ 0 w 237"/>
              <a:gd name="T37" fmla="*/ 101 h 167"/>
              <a:gd name="T38" fmla="*/ 12 w 237"/>
              <a:gd name="T39" fmla="*/ 108 h 167"/>
              <a:gd name="T40" fmla="*/ 12 w 237"/>
              <a:gd name="T41" fmla="*/ 123 h 167"/>
              <a:gd name="T42" fmla="*/ 19 w 237"/>
              <a:gd name="T43" fmla="*/ 111 h 167"/>
              <a:gd name="T44" fmla="*/ 36 w 237"/>
              <a:gd name="T45" fmla="*/ 111 h 167"/>
              <a:gd name="T46" fmla="*/ 22 w 237"/>
              <a:gd name="T47" fmla="*/ 104 h 167"/>
              <a:gd name="T48" fmla="*/ 22 w 237"/>
              <a:gd name="T49" fmla="*/ 90 h 167"/>
              <a:gd name="T50" fmla="*/ 22 w 237"/>
              <a:gd name="T51" fmla="*/ 90 h 167"/>
              <a:gd name="T52" fmla="*/ 88 w 237"/>
              <a:gd name="T53" fmla="*/ 0 h 167"/>
              <a:gd name="T54" fmla="*/ 86 w 237"/>
              <a:gd name="T55" fmla="*/ 28 h 167"/>
              <a:gd name="T56" fmla="*/ 112 w 237"/>
              <a:gd name="T57" fmla="*/ 45 h 167"/>
              <a:gd name="T58" fmla="*/ 83 w 237"/>
              <a:gd name="T59" fmla="*/ 42 h 167"/>
              <a:gd name="T60" fmla="*/ 67 w 237"/>
              <a:gd name="T61" fmla="*/ 68 h 167"/>
              <a:gd name="T62" fmla="*/ 69 w 237"/>
              <a:gd name="T63" fmla="*/ 40 h 167"/>
              <a:gd name="T64" fmla="*/ 43 w 237"/>
              <a:gd name="T65" fmla="*/ 23 h 167"/>
              <a:gd name="T66" fmla="*/ 71 w 237"/>
              <a:gd name="T67" fmla="*/ 23 h 167"/>
              <a:gd name="T68" fmla="*/ 88 w 237"/>
              <a:gd name="T69" fmla="*/ 0 h 167"/>
              <a:gd name="T70" fmla="*/ 88 w 237"/>
              <a:gd name="T71" fmla="*/ 0 h 167"/>
              <a:gd name="T72" fmla="*/ 142 w 237"/>
              <a:gd name="T73" fmla="*/ 120 h 167"/>
              <a:gd name="T74" fmla="*/ 223 w 237"/>
              <a:gd name="T75" fmla="*/ 120 h 167"/>
              <a:gd name="T76" fmla="*/ 237 w 237"/>
              <a:gd name="T77" fmla="*/ 167 h 167"/>
              <a:gd name="T78" fmla="*/ 128 w 237"/>
              <a:gd name="T79" fmla="*/ 167 h 167"/>
              <a:gd name="T80" fmla="*/ 142 w 237"/>
              <a:gd name="T81" fmla="*/ 120 h 167"/>
              <a:gd name="T82" fmla="*/ 142 w 237"/>
              <a:gd name="T83" fmla="*/ 120 h 167"/>
              <a:gd name="T84" fmla="*/ 78 w 237"/>
              <a:gd name="T85" fmla="*/ 59 h 167"/>
              <a:gd name="T86" fmla="*/ 64 w 237"/>
              <a:gd name="T87" fmla="*/ 106 h 167"/>
              <a:gd name="T88" fmla="*/ 173 w 237"/>
              <a:gd name="T89" fmla="*/ 106 h 167"/>
              <a:gd name="T90" fmla="*/ 159 w 237"/>
              <a:gd name="T91" fmla="*/ 59 h 167"/>
              <a:gd name="T92" fmla="*/ 78 w 237"/>
              <a:gd name="T93" fmla="*/ 59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lnTo>
                  <a:pt x="19" y="120"/>
                </a:lnTo>
                <a:close/>
                <a:moveTo>
                  <a:pt x="223" y="78"/>
                </a:moveTo>
                <a:lnTo>
                  <a:pt x="223" y="92"/>
                </a:lnTo>
                <a:lnTo>
                  <a:pt x="234" y="101"/>
                </a:lnTo>
                <a:lnTo>
                  <a:pt x="220" y="101"/>
                </a:lnTo>
                <a:lnTo>
                  <a:pt x="213" y="113"/>
                </a:lnTo>
                <a:lnTo>
                  <a:pt x="213" y="99"/>
                </a:lnTo>
                <a:lnTo>
                  <a:pt x="199" y="90"/>
                </a:lnTo>
                <a:lnTo>
                  <a:pt x="213" y="92"/>
                </a:lnTo>
                <a:lnTo>
                  <a:pt x="223" y="78"/>
                </a:lnTo>
                <a:lnTo>
                  <a:pt x="223" y="78"/>
                </a:lnTo>
                <a:close/>
                <a:moveTo>
                  <a:pt x="22" y="90"/>
                </a:moveTo>
                <a:lnTo>
                  <a:pt x="15" y="101"/>
                </a:lnTo>
                <a:lnTo>
                  <a:pt x="0" y="101"/>
                </a:lnTo>
                <a:lnTo>
                  <a:pt x="12" y="108"/>
                </a:lnTo>
                <a:lnTo>
                  <a:pt x="12" y="123"/>
                </a:lnTo>
                <a:lnTo>
                  <a:pt x="19" y="111"/>
                </a:lnTo>
                <a:lnTo>
                  <a:pt x="36" y="111"/>
                </a:lnTo>
                <a:lnTo>
                  <a:pt x="22" y="104"/>
                </a:lnTo>
                <a:lnTo>
                  <a:pt x="22" y="90"/>
                </a:lnTo>
                <a:lnTo>
                  <a:pt x="22" y="90"/>
                </a:lnTo>
                <a:close/>
                <a:moveTo>
                  <a:pt x="88" y="0"/>
                </a:moveTo>
                <a:lnTo>
                  <a:pt x="86" y="28"/>
                </a:lnTo>
                <a:lnTo>
                  <a:pt x="112" y="45"/>
                </a:lnTo>
                <a:lnTo>
                  <a:pt x="83" y="42"/>
                </a:lnTo>
                <a:lnTo>
                  <a:pt x="67" y="68"/>
                </a:lnTo>
                <a:lnTo>
                  <a:pt x="69" y="40"/>
                </a:lnTo>
                <a:lnTo>
                  <a:pt x="43" y="23"/>
                </a:lnTo>
                <a:lnTo>
                  <a:pt x="71" y="23"/>
                </a:lnTo>
                <a:lnTo>
                  <a:pt x="88" y="0"/>
                </a:lnTo>
                <a:lnTo>
                  <a:pt x="88" y="0"/>
                </a:lnTo>
                <a:close/>
                <a:moveTo>
                  <a:pt x="142" y="120"/>
                </a:moveTo>
                <a:lnTo>
                  <a:pt x="223" y="120"/>
                </a:lnTo>
                <a:lnTo>
                  <a:pt x="237" y="167"/>
                </a:lnTo>
                <a:lnTo>
                  <a:pt x="128" y="167"/>
                </a:lnTo>
                <a:lnTo>
                  <a:pt x="142" y="120"/>
                </a:lnTo>
                <a:lnTo>
                  <a:pt x="142" y="120"/>
                </a:lnTo>
                <a:close/>
                <a:moveTo>
                  <a:pt x="78" y="59"/>
                </a:moveTo>
                <a:lnTo>
                  <a:pt x="64" y="106"/>
                </a:lnTo>
                <a:lnTo>
                  <a:pt x="173" y="106"/>
                </a:lnTo>
                <a:lnTo>
                  <a:pt x="159" y="59"/>
                </a:lnTo>
                <a:lnTo>
                  <a:pt x="78" y="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0" name="Freeform 93"/>
          <p:cNvSpPr>
            <a:spLocks noEditPoints="1" noChangeArrowheads="1"/>
          </p:cNvSpPr>
          <p:nvPr/>
        </p:nvSpPr>
        <p:spPr bwMode="auto">
          <a:xfrm>
            <a:off x="5995988" y="1735138"/>
            <a:ext cx="384175" cy="263525"/>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1" name="Freeform 94"/>
          <p:cNvSpPr>
            <a:spLocks noEditPoints="1" noChangeArrowheads="1"/>
          </p:cNvSpPr>
          <p:nvPr/>
        </p:nvSpPr>
        <p:spPr bwMode="auto">
          <a:xfrm>
            <a:off x="5360988" y="1739900"/>
            <a:ext cx="376237" cy="300038"/>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3" name="Freeform 97"/>
          <p:cNvSpPr>
            <a:spLocks noEditPoints="1" noChangeArrowheads="1"/>
          </p:cNvSpPr>
          <p:nvPr/>
        </p:nvSpPr>
        <p:spPr bwMode="auto">
          <a:xfrm>
            <a:off x="6653213" y="1076325"/>
            <a:ext cx="358775" cy="322263"/>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5" name="Freeform 99"/>
          <p:cNvSpPr>
            <a:spLocks noEditPoints="1" noChangeArrowheads="1"/>
          </p:cNvSpPr>
          <p:nvPr/>
        </p:nvSpPr>
        <p:spPr bwMode="auto">
          <a:xfrm>
            <a:off x="6030913" y="1093788"/>
            <a:ext cx="304800" cy="31432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7" name="Freeform 101"/>
          <p:cNvSpPr>
            <a:spLocks noChangeArrowheads="1"/>
          </p:cNvSpPr>
          <p:nvPr/>
        </p:nvSpPr>
        <p:spPr bwMode="auto">
          <a:xfrm>
            <a:off x="4087813" y="1708150"/>
            <a:ext cx="312737" cy="300038"/>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8" name="Freeform 102"/>
          <p:cNvSpPr>
            <a:spLocks noEditPoints="1" noChangeArrowheads="1"/>
          </p:cNvSpPr>
          <p:nvPr/>
        </p:nvSpPr>
        <p:spPr bwMode="auto">
          <a:xfrm>
            <a:off x="4767263" y="1712913"/>
            <a:ext cx="266700" cy="327025"/>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499" name="Freeform 103"/>
          <p:cNvSpPr>
            <a:spLocks noEditPoints="1" noChangeArrowheads="1"/>
          </p:cNvSpPr>
          <p:nvPr/>
        </p:nvSpPr>
        <p:spPr bwMode="auto">
          <a:xfrm>
            <a:off x="4081463" y="1117600"/>
            <a:ext cx="331787" cy="255588"/>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500" name="Freeform 104"/>
          <p:cNvSpPr>
            <a:spLocks noEditPoints="1" noChangeArrowheads="1"/>
          </p:cNvSpPr>
          <p:nvPr/>
        </p:nvSpPr>
        <p:spPr bwMode="auto">
          <a:xfrm>
            <a:off x="4746625" y="1114425"/>
            <a:ext cx="293688" cy="266700"/>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501" name="Freeform 105"/>
          <p:cNvSpPr>
            <a:spLocks noEditPoints="1" noChangeArrowheads="1"/>
          </p:cNvSpPr>
          <p:nvPr/>
        </p:nvSpPr>
        <p:spPr bwMode="auto">
          <a:xfrm>
            <a:off x="5378450" y="1087438"/>
            <a:ext cx="309563" cy="319087"/>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1350">
              <a:solidFill>
                <a:srgbClr val="000000"/>
              </a:solidFill>
              <a:latin typeface="Calibri" panose="020F0502020204030204" pitchFamily="34" charset="0"/>
              <a:ea typeface="+mn-ea"/>
              <a:sym typeface="宋体" panose="02010600030101010101" pitchFamily="2" charset="-122"/>
            </a:endParaRPr>
          </a:p>
        </p:txBody>
      </p:sp>
      <p:sp>
        <p:nvSpPr>
          <p:cNvPr id="502" name="Freeform 6"/>
          <p:cNvSpPr>
            <a:spLocks noEditPoints="1" noChangeArrowheads="1"/>
          </p:cNvSpPr>
          <p:nvPr/>
        </p:nvSpPr>
        <p:spPr bwMode="auto">
          <a:xfrm>
            <a:off x="1600200" y="3001963"/>
            <a:ext cx="255588" cy="233362"/>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03" name="Freeform 11"/>
          <p:cNvSpPr>
            <a:spLocks noEditPoints="1" noChangeArrowheads="1"/>
          </p:cNvSpPr>
          <p:nvPr/>
        </p:nvSpPr>
        <p:spPr bwMode="auto">
          <a:xfrm>
            <a:off x="2203450" y="1733550"/>
            <a:ext cx="314325" cy="307975"/>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08" name="Freeform 28"/>
          <p:cNvSpPr>
            <a:spLocks noEditPoints="1" noChangeArrowheads="1"/>
          </p:cNvSpPr>
          <p:nvPr/>
        </p:nvSpPr>
        <p:spPr bwMode="auto">
          <a:xfrm>
            <a:off x="1531938" y="3543300"/>
            <a:ext cx="314325" cy="328613"/>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09" name="Freeform 29"/>
          <p:cNvSpPr>
            <a:spLocks noEditPoints="1" noChangeArrowheads="1"/>
          </p:cNvSpPr>
          <p:nvPr/>
        </p:nvSpPr>
        <p:spPr bwMode="auto">
          <a:xfrm>
            <a:off x="2146300" y="4160838"/>
            <a:ext cx="330200" cy="344487"/>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0" name="Freeform 30"/>
          <p:cNvSpPr>
            <a:spLocks noEditPoints="1" noChangeArrowheads="1"/>
          </p:cNvSpPr>
          <p:nvPr/>
        </p:nvSpPr>
        <p:spPr bwMode="auto">
          <a:xfrm>
            <a:off x="2835275" y="4173538"/>
            <a:ext cx="247650" cy="323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1" name="Freeform 31"/>
          <p:cNvSpPr>
            <a:spLocks noEditPoints="1" noChangeArrowheads="1"/>
          </p:cNvSpPr>
          <p:nvPr/>
        </p:nvSpPr>
        <p:spPr bwMode="auto">
          <a:xfrm>
            <a:off x="1541463" y="4192588"/>
            <a:ext cx="277812" cy="279400"/>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2" name="Freeform 32"/>
          <p:cNvSpPr>
            <a:spLocks noEditPoints="1" noChangeArrowheads="1"/>
          </p:cNvSpPr>
          <p:nvPr/>
        </p:nvSpPr>
        <p:spPr bwMode="auto">
          <a:xfrm>
            <a:off x="3465513" y="4200525"/>
            <a:ext cx="238125" cy="271463"/>
          </a:xfrm>
          <a:custGeom>
            <a:avLst/>
            <a:gdLst>
              <a:gd name="T0" fmla="*/ 0 w 168"/>
              <a:gd name="T1" fmla="*/ 0 h 192"/>
              <a:gd name="T2" fmla="*/ 121 w 168"/>
              <a:gd name="T3" fmla="*/ 0 h 192"/>
              <a:gd name="T4" fmla="*/ 121 w 168"/>
              <a:gd name="T5" fmla="*/ 21 h 192"/>
              <a:gd name="T6" fmla="*/ 99 w 168"/>
              <a:gd name="T7" fmla="*/ 21 h 192"/>
              <a:gd name="T8" fmla="*/ 99 w 168"/>
              <a:gd name="T9" fmla="*/ 55 h 192"/>
              <a:gd name="T10" fmla="*/ 66 w 168"/>
              <a:gd name="T11" fmla="*/ 55 h 192"/>
              <a:gd name="T12" fmla="*/ 66 w 168"/>
              <a:gd name="T13" fmla="*/ 111 h 192"/>
              <a:gd name="T14" fmla="*/ 99 w 168"/>
              <a:gd name="T15" fmla="*/ 111 h 192"/>
              <a:gd name="T16" fmla="*/ 99 w 168"/>
              <a:gd name="T17" fmla="*/ 144 h 192"/>
              <a:gd name="T18" fmla="*/ 121 w 168"/>
              <a:gd name="T19" fmla="*/ 144 h 192"/>
              <a:gd name="T20" fmla="*/ 121 w 168"/>
              <a:gd name="T21" fmla="*/ 192 h 192"/>
              <a:gd name="T22" fmla="*/ 62 w 168"/>
              <a:gd name="T23" fmla="*/ 137 h 192"/>
              <a:gd name="T24" fmla="*/ 0 w 168"/>
              <a:gd name="T25" fmla="*/ 192 h 192"/>
              <a:gd name="T26" fmla="*/ 0 w 168"/>
              <a:gd name="T27" fmla="*/ 0 h 192"/>
              <a:gd name="T28" fmla="*/ 0 w 168"/>
              <a:gd name="T29" fmla="*/ 0 h 192"/>
              <a:gd name="T30" fmla="*/ 85 w 168"/>
              <a:gd name="T31" fmla="*/ 69 h 192"/>
              <a:gd name="T32" fmla="*/ 85 w 168"/>
              <a:gd name="T33" fmla="*/ 95 h 192"/>
              <a:gd name="T34" fmla="*/ 114 w 168"/>
              <a:gd name="T35" fmla="*/ 95 h 192"/>
              <a:gd name="T36" fmla="*/ 114 w 168"/>
              <a:gd name="T37" fmla="*/ 123 h 192"/>
              <a:gd name="T38" fmla="*/ 140 w 168"/>
              <a:gd name="T39" fmla="*/ 123 h 192"/>
              <a:gd name="T40" fmla="*/ 140 w 168"/>
              <a:gd name="T41" fmla="*/ 95 h 192"/>
              <a:gd name="T42" fmla="*/ 168 w 168"/>
              <a:gd name="T43" fmla="*/ 95 h 192"/>
              <a:gd name="T44" fmla="*/ 168 w 168"/>
              <a:gd name="T45" fmla="*/ 69 h 192"/>
              <a:gd name="T46" fmla="*/ 140 w 168"/>
              <a:gd name="T47" fmla="*/ 69 h 192"/>
              <a:gd name="T48" fmla="*/ 140 w 168"/>
              <a:gd name="T49" fmla="*/ 40 h 192"/>
              <a:gd name="T50" fmla="*/ 114 w 168"/>
              <a:gd name="T51" fmla="*/ 40 h 192"/>
              <a:gd name="T52" fmla="*/ 114 w 168"/>
              <a:gd name="T53" fmla="*/ 69 h 192"/>
              <a:gd name="T54" fmla="*/ 85 w 168"/>
              <a:gd name="T55" fmla="*/ 69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3" name="Freeform 33"/>
          <p:cNvSpPr>
            <a:spLocks noEditPoints="1" noChangeArrowheads="1"/>
          </p:cNvSpPr>
          <p:nvPr/>
        </p:nvSpPr>
        <p:spPr bwMode="auto">
          <a:xfrm>
            <a:off x="2149475" y="3621088"/>
            <a:ext cx="314325" cy="204787"/>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4" name="Freeform 34"/>
          <p:cNvSpPr>
            <a:spLocks noEditPoints="1" noChangeArrowheads="1"/>
          </p:cNvSpPr>
          <p:nvPr/>
        </p:nvSpPr>
        <p:spPr bwMode="auto">
          <a:xfrm>
            <a:off x="2808288" y="3548063"/>
            <a:ext cx="334962" cy="366712"/>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5" name="Freeform 35"/>
          <p:cNvSpPr>
            <a:spLocks noEditPoints="1" noChangeArrowheads="1"/>
          </p:cNvSpPr>
          <p:nvPr/>
        </p:nvSpPr>
        <p:spPr bwMode="auto">
          <a:xfrm>
            <a:off x="3417888" y="3589338"/>
            <a:ext cx="304800" cy="273050"/>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6" name="Freeform 70"/>
          <p:cNvSpPr>
            <a:spLocks noChangeArrowheads="1"/>
          </p:cNvSpPr>
          <p:nvPr/>
        </p:nvSpPr>
        <p:spPr bwMode="auto">
          <a:xfrm>
            <a:off x="2825750" y="2974975"/>
            <a:ext cx="284163" cy="2603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7" name="Freeform 71"/>
          <p:cNvSpPr>
            <a:spLocks noEditPoints="1" noChangeArrowheads="1"/>
          </p:cNvSpPr>
          <p:nvPr/>
        </p:nvSpPr>
        <p:spPr bwMode="auto">
          <a:xfrm>
            <a:off x="2798763" y="2335213"/>
            <a:ext cx="314325" cy="330200"/>
          </a:xfrm>
          <a:custGeom>
            <a:avLst/>
            <a:gdLst>
              <a:gd name="T0" fmla="*/ 170 w 222"/>
              <a:gd name="T1" fmla="*/ 28 h 233"/>
              <a:gd name="T2" fmla="*/ 182 w 222"/>
              <a:gd name="T3" fmla="*/ 7 h 233"/>
              <a:gd name="T4" fmla="*/ 151 w 222"/>
              <a:gd name="T5" fmla="*/ 18 h 233"/>
              <a:gd name="T6" fmla="*/ 7 w 222"/>
              <a:gd name="T7" fmla="*/ 158 h 233"/>
              <a:gd name="T8" fmla="*/ 31 w 222"/>
              <a:gd name="T9" fmla="*/ 222 h 233"/>
              <a:gd name="T10" fmla="*/ 31 w 222"/>
              <a:gd name="T11" fmla="*/ 170 h 233"/>
              <a:gd name="T12" fmla="*/ 109 w 222"/>
              <a:gd name="T13" fmla="*/ 113 h 233"/>
              <a:gd name="T14" fmla="*/ 116 w 222"/>
              <a:gd name="T15" fmla="*/ 92 h 233"/>
              <a:gd name="T16" fmla="*/ 88 w 222"/>
              <a:gd name="T17" fmla="*/ 103 h 233"/>
              <a:gd name="T18" fmla="*/ 76 w 222"/>
              <a:gd name="T19" fmla="*/ 99 h 233"/>
              <a:gd name="T20" fmla="*/ 116 w 222"/>
              <a:gd name="T21" fmla="*/ 82 h 233"/>
              <a:gd name="T22" fmla="*/ 132 w 222"/>
              <a:gd name="T23" fmla="*/ 89 h 233"/>
              <a:gd name="T24" fmla="*/ 132 w 222"/>
              <a:gd name="T25" fmla="*/ 18 h 233"/>
              <a:gd name="T26" fmla="*/ 180 w 222"/>
              <a:gd name="T27" fmla="*/ 0 h 233"/>
              <a:gd name="T28" fmla="*/ 182 w 222"/>
              <a:gd name="T29" fmla="*/ 0 h 233"/>
              <a:gd name="T30" fmla="*/ 222 w 222"/>
              <a:gd name="T31" fmla="*/ 18 h 233"/>
              <a:gd name="T32" fmla="*/ 173 w 222"/>
              <a:gd name="T33" fmla="*/ 186 h 233"/>
              <a:gd name="T34" fmla="*/ 158 w 222"/>
              <a:gd name="T35" fmla="*/ 179 h 233"/>
              <a:gd name="T36" fmla="*/ 106 w 222"/>
              <a:gd name="T37" fmla="*/ 210 h 233"/>
              <a:gd name="T38" fmla="*/ 90 w 222"/>
              <a:gd name="T39" fmla="*/ 200 h 233"/>
              <a:gd name="T40" fmla="*/ 38 w 222"/>
              <a:gd name="T41" fmla="*/ 233 h 233"/>
              <a:gd name="T42" fmla="*/ 3 w 222"/>
              <a:gd name="T43" fmla="*/ 217 h 233"/>
              <a:gd name="T44" fmla="*/ 0 w 222"/>
              <a:gd name="T45" fmla="*/ 212 h 233"/>
              <a:gd name="T46" fmla="*/ 0 w 222"/>
              <a:gd name="T47" fmla="*/ 146 h 233"/>
              <a:gd name="T48" fmla="*/ 47 w 222"/>
              <a:gd name="T49" fmla="*/ 127 h 233"/>
              <a:gd name="T50" fmla="*/ 50 w 222"/>
              <a:gd name="T51" fmla="*/ 127 h 233"/>
              <a:gd name="T52" fmla="*/ 90 w 222"/>
              <a:gd name="T53" fmla="*/ 146 h 233"/>
              <a:gd name="T54" fmla="*/ 99 w 222"/>
              <a:gd name="T55" fmla="*/ 198 h 233"/>
              <a:gd name="T56" fmla="*/ 76 w 222"/>
              <a:gd name="T57" fmla="*/ 113 h 233"/>
              <a:gd name="T58" fmla="*/ 69 w 222"/>
              <a:gd name="T59" fmla="*/ 137 h 233"/>
              <a:gd name="T60" fmla="*/ 69 w 222"/>
              <a:gd name="T61" fmla="*/ 101 h 233"/>
              <a:gd name="T62" fmla="*/ 140 w 222"/>
              <a:gd name="T63" fmla="*/ 94 h 233"/>
              <a:gd name="T64" fmla="*/ 158 w 222"/>
              <a:gd name="T65" fmla="*/ 101 h 233"/>
              <a:gd name="T66" fmla="*/ 166 w 222"/>
              <a:gd name="T67" fmla="*/ 174 h 233"/>
              <a:gd name="T68" fmla="*/ 140 w 222"/>
              <a:gd name="T69" fmla="*/ 30 h 233"/>
              <a:gd name="T70" fmla="*/ 140 w 222"/>
              <a:gd name="T71" fmla="*/ 94 h 233"/>
              <a:gd name="T72" fmla="*/ 38 w 222"/>
              <a:gd name="T73" fmla="*/ 158 h 233"/>
              <a:gd name="T74" fmla="*/ 47 w 222"/>
              <a:gd name="T75" fmla="*/ 137 h 233"/>
              <a:gd name="T76" fmla="*/ 19 w 222"/>
              <a:gd name="T77" fmla="*/ 148 h 233"/>
              <a:gd name="T78" fmla="*/ 173 w 222"/>
              <a:gd name="T79" fmla="*/ 35 h 233"/>
              <a:gd name="T80" fmla="*/ 173 w 222"/>
              <a:gd name="T81" fmla="*/ 3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lnTo>
                  <a:pt x="151" y="18"/>
                </a:lnTo>
                <a:close/>
                <a:moveTo>
                  <a:pt x="31" y="170"/>
                </a:moveTo>
                <a:lnTo>
                  <a:pt x="7" y="158"/>
                </a:lnTo>
                <a:lnTo>
                  <a:pt x="7" y="210"/>
                </a:lnTo>
                <a:lnTo>
                  <a:pt x="31" y="222"/>
                </a:lnTo>
                <a:lnTo>
                  <a:pt x="31" y="170"/>
                </a:lnTo>
                <a:lnTo>
                  <a:pt x="31" y="170"/>
                </a:lnTo>
                <a:close/>
                <a:moveTo>
                  <a:pt x="88" y="103"/>
                </a:moveTo>
                <a:lnTo>
                  <a:pt x="109" y="113"/>
                </a:lnTo>
                <a:lnTo>
                  <a:pt x="137" y="101"/>
                </a:lnTo>
                <a:lnTo>
                  <a:pt x="116" y="92"/>
                </a:lnTo>
                <a:lnTo>
                  <a:pt x="88" y="103"/>
                </a:lnTo>
                <a:lnTo>
                  <a:pt x="88" y="103"/>
                </a:lnTo>
                <a:close/>
                <a:moveTo>
                  <a:pt x="69" y="101"/>
                </a:moveTo>
                <a:lnTo>
                  <a:pt x="76" y="99"/>
                </a:lnTo>
                <a:lnTo>
                  <a:pt x="116" y="82"/>
                </a:lnTo>
                <a:lnTo>
                  <a:pt x="116" y="82"/>
                </a:lnTo>
                <a:lnTo>
                  <a:pt x="118" y="82"/>
                </a:lnTo>
                <a:lnTo>
                  <a:pt x="132" y="89"/>
                </a:lnTo>
                <a:lnTo>
                  <a:pt x="132" y="23"/>
                </a:lnTo>
                <a:lnTo>
                  <a:pt x="132" y="18"/>
                </a:lnTo>
                <a:lnTo>
                  <a:pt x="140" y="14"/>
                </a:lnTo>
                <a:lnTo>
                  <a:pt x="180" y="0"/>
                </a:lnTo>
                <a:lnTo>
                  <a:pt x="182"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lnTo>
                  <a:pt x="69" y="101"/>
                </a:lnTo>
                <a:close/>
                <a:moveTo>
                  <a:pt x="140" y="94"/>
                </a:moveTo>
                <a:lnTo>
                  <a:pt x="149" y="99"/>
                </a:lnTo>
                <a:lnTo>
                  <a:pt x="158" y="101"/>
                </a:lnTo>
                <a:lnTo>
                  <a:pt x="158" y="170"/>
                </a:lnTo>
                <a:lnTo>
                  <a:pt x="166" y="174"/>
                </a:lnTo>
                <a:lnTo>
                  <a:pt x="166" y="42"/>
                </a:lnTo>
                <a:lnTo>
                  <a:pt x="140" y="30"/>
                </a:lnTo>
                <a:lnTo>
                  <a:pt x="140" y="94"/>
                </a:lnTo>
                <a:lnTo>
                  <a:pt x="140" y="94"/>
                </a:lnTo>
                <a:close/>
                <a:moveTo>
                  <a:pt x="19" y="148"/>
                </a:moveTo>
                <a:lnTo>
                  <a:pt x="38" y="158"/>
                </a:lnTo>
                <a:lnTo>
                  <a:pt x="71" y="146"/>
                </a:lnTo>
                <a:lnTo>
                  <a:pt x="47" y="137"/>
                </a:lnTo>
                <a:lnTo>
                  <a:pt x="19" y="148"/>
                </a:lnTo>
                <a:lnTo>
                  <a:pt x="19" y="148"/>
                </a:lnTo>
                <a:close/>
                <a:moveTo>
                  <a:pt x="173" y="37"/>
                </a:moveTo>
                <a:lnTo>
                  <a:pt x="173" y="35"/>
                </a:lnTo>
                <a:lnTo>
                  <a:pt x="173" y="37"/>
                </a:lnTo>
                <a:lnTo>
                  <a:pt x="173" y="37"/>
                </a:lnTo>
                <a:lnTo>
                  <a:pt x="173" y="3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8" name="Freeform 72"/>
          <p:cNvSpPr>
            <a:spLocks noEditPoints="1" noChangeArrowheads="1"/>
          </p:cNvSpPr>
          <p:nvPr/>
        </p:nvSpPr>
        <p:spPr bwMode="auto">
          <a:xfrm>
            <a:off x="3489325" y="2967038"/>
            <a:ext cx="207963" cy="28892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19" name="Freeform 73"/>
          <p:cNvSpPr>
            <a:spLocks noEditPoints="1" noChangeArrowheads="1"/>
          </p:cNvSpPr>
          <p:nvPr/>
        </p:nvSpPr>
        <p:spPr bwMode="auto">
          <a:xfrm>
            <a:off x="2195513" y="2317750"/>
            <a:ext cx="298450" cy="3175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0" name="Freeform 74"/>
          <p:cNvSpPr>
            <a:spLocks noEditPoints="1" noChangeArrowheads="1"/>
          </p:cNvSpPr>
          <p:nvPr/>
        </p:nvSpPr>
        <p:spPr bwMode="auto">
          <a:xfrm>
            <a:off x="3422650" y="2401888"/>
            <a:ext cx="330200" cy="215900"/>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1" name="Freeform 75"/>
          <p:cNvSpPr>
            <a:spLocks noEditPoints="1" noChangeArrowheads="1"/>
          </p:cNvSpPr>
          <p:nvPr/>
        </p:nvSpPr>
        <p:spPr bwMode="auto">
          <a:xfrm>
            <a:off x="1582738" y="2363788"/>
            <a:ext cx="309562" cy="295275"/>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2" name="Freeform 76"/>
          <p:cNvSpPr>
            <a:spLocks noEditPoints="1" noChangeArrowheads="1"/>
          </p:cNvSpPr>
          <p:nvPr/>
        </p:nvSpPr>
        <p:spPr bwMode="auto">
          <a:xfrm>
            <a:off x="2185988" y="2921000"/>
            <a:ext cx="284162" cy="354013"/>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3" name="Freeform 91"/>
          <p:cNvSpPr>
            <a:spLocks noEditPoints="1" noChangeArrowheads="1"/>
          </p:cNvSpPr>
          <p:nvPr/>
        </p:nvSpPr>
        <p:spPr bwMode="auto">
          <a:xfrm>
            <a:off x="1536700" y="1730375"/>
            <a:ext cx="363538" cy="295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4" name="Freeform 96"/>
          <p:cNvSpPr>
            <a:spLocks noEditPoints="1" noChangeArrowheads="1"/>
          </p:cNvSpPr>
          <p:nvPr/>
        </p:nvSpPr>
        <p:spPr bwMode="auto">
          <a:xfrm>
            <a:off x="2817813" y="1687513"/>
            <a:ext cx="279400" cy="37465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5" name="Freeform 99"/>
          <p:cNvSpPr>
            <a:spLocks noEditPoints="1" noChangeArrowheads="1"/>
          </p:cNvSpPr>
          <p:nvPr/>
        </p:nvSpPr>
        <p:spPr bwMode="auto">
          <a:xfrm>
            <a:off x="3402013" y="1784350"/>
            <a:ext cx="349250" cy="203200"/>
          </a:xfrm>
          <a:custGeom>
            <a:avLst/>
            <a:gdLst>
              <a:gd name="T0" fmla="*/ 62 w 246"/>
              <a:gd name="T1" fmla="*/ 0 h 144"/>
              <a:gd name="T2" fmla="*/ 189 w 246"/>
              <a:gd name="T3" fmla="*/ 0 h 144"/>
              <a:gd name="T4" fmla="*/ 246 w 246"/>
              <a:gd name="T5" fmla="*/ 80 h 144"/>
              <a:gd name="T6" fmla="*/ 232 w 246"/>
              <a:gd name="T7" fmla="*/ 80 h 144"/>
              <a:gd name="T8" fmla="*/ 232 w 246"/>
              <a:gd name="T9" fmla="*/ 130 h 144"/>
              <a:gd name="T10" fmla="*/ 246 w 246"/>
              <a:gd name="T11" fmla="*/ 130 h 144"/>
              <a:gd name="T12" fmla="*/ 246 w 246"/>
              <a:gd name="T13" fmla="*/ 144 h 144"/>
              <a:gd name="T14" fmla="*/ 0 w 246"/>
              <a:gd name="T15" fmla="*/ 144 h 144"/>
              <a:gd name="T16" fmla="*/ 0 w 246"/>
              <a:gd name="T17" fmla="*/ 130 h 144"/>
              <a:gd name="T18" fmla="*/ 19 w 246"/>
              <a:gd name="T19" fmla="*/ 130 h 144"/>
              <a:gd name="T20" fmla="*/ 19 w 246"/>
              <a:gd name="T21" fmla="*/ 88 h 144"/>
              <a:gd name="T22" fmla="*/ 7 w 246"/>
              <a:gd name="T23" fmla="*/ 88 h 144"/>
              <a:gd name="T24" fmla="*/ 0 w 246"/>
              <a:gd name="T25" fmla="*/ 73 h 144"/>
              <a:gd name="T26" fmla="*/ 62 w 246"/>
              <a:gd name="T27" fmla="*/ 0 h 144"/>
              <a:gd name="T28" fmla="*/ 62 w 246"/>
              <a:gd name="T29" fmla="*/ 0 h 144"/>
              <a:gd name="T30" fmla="*/ 213 w 246"/>
              <a:gd name="T31" fmla="*/ 130 h 144"/>
              <a:gd name="T32" fmla="*/ 213 w 246"/>
              <a:gd name="T33" fmla="*/ 80 h 144"/>
              <a:gd name="T34" fmla="*/ 142 w 246"/>
              <a:gd name="T35" fmla="*/ 80 h 144"/>
              <a:gd name="T36" fmla="*/ 142 w 246"/>
              <a:gd name="T37" fmla="*/ 130 h 144"/>
              <a:gd name="T38" fmla="*/ 152 w 246"/>
              <a:gd name="T39" fmla="*/ 130 h 144"/>
              <a:gd name="T40" fmla="*/ 152 w 246"/>
              <a:gd name="T41" fmla="*/ 85 h 144"/>
              <a:gd name="T42" fmla="*/ 180 w 246"/>
              <a:gd name="T43" fmla="*/ 85 h 144"/>
              <a:gd name="T44" fmla="*/ 180 w 246"/>
              <a:gd name="T45" fmla="*/ 130 h 144"/>
              <a:gd name="T46" fmla="*/ 213 w 246"/>
              <a:gd name="T47" fmla="*/ 130 h 144"/>
              <a:gd name="T48" fmla="*/ 213 w 246"/>
              <a:gd name="T49" fmla="*/ 130 h 144"/>
              <a:gd name="T50" fmla="*/ 123 w 246"/>
              <a:gd name="T51" fmla="*/ 130 h 144"/>
              <a:gd name="T52" fmla="*/ 123 w 246"/>
              <a:gd name="T53" fmla="*/ 80 h 144"/>
              <a:gd name="T54" fmla="*/ 118 w 246"/>
              <a:gd name="T55" fmla="*/ 80 h 144"/>
              <a:gd name="T56" fmla="*/ 71 w 246"/>
              <a:gd name="T57" fmla="*/ 14 h 144"/>
              <a:gd name="T58" fmla="*/ 26 w 246"/>
              <a:gd name="T59" fmla="*/ 69 h 144"/>
              <a:gd name="T60" fmla="*/ 29 w 246"/>
              <a:gd name="T61" fmla="*/ 69 h 144"/>
              <a:gd name="T62" fmla="*/ 38 w 246"/>
              <a:gd name="T63" fmla="*/ 69 h 144"/>
              <a:gd name="T64" fmla="*/ 38 w 246"/>
              <a:gd name="T65" fmla="*/ 130 h 144"/>
              <a:gd name="T66" fmla="*/ 123 w 246"/>
              <a:gd name="T67" fmla="*/ 130 h 144"/>
              <a:gd name="T68" fmla="*/ 123 w 246"/>
              <a:gd name="T69" fmla="*/ 130 h 144"/>
              <a:gd name="T70" fmla="*/ 62 w 246"/>
              <a:gd name="T71" fmla="*/ 78 h 144"/>
              <a:gd name="T72" fmla="*/ 62 w 246"/>
              <a:gd name="T73" fmla="*/ 114 h 144"/>
              <a:gd name="T74" fmla="*/ 85 w 246"/>
              <a:gd name="T75" fmla="*/ 114 h 144"/>
              <a:gd name="T76" fmla="*/ 85 w 246"/>
              <a:gd name="T77" fmla="*/ 78 h 144"/>
              <a:gd name="T78" fmla="*/ 62 w 246"/>
              <a:gd name="T79" fmla="*/ 78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lnTo>
                  <a:pt x="62" y="0"/>
                </a:lnTo>
                <a:close/>
                <a:moveTo>
                  <a:pt x="213" y="130"/>
                </a:moveTo>
                <a:lnTo>
                  <a:pt x="213" y="80"/>
                </a:lnTo>
                <a:lnTo>
                  <a:pt x="142" y="80"/>
                </a:lnTo>
                <a:lnTo>
                  <a:pt x="142" y="130"/>
                </a:lnTo>
                <a:lnTo>
                  <a:pt x="152" y="130"/>
                </a:lnTo>
                <a:lnTo>
                  <a:pt x="152" y="85"/>
                </a:lnTo>
                <a:lnTo>
                  <a:pt x="180" y="85"/>
                </a:lnTo>
                <a:lnTo>
                  <a:pt x="180" y="130"/>
                </a:lnTo>
                <a:lnTo>
                  <a:pt x="213" y="130"/>
                </a:lnTo>
                <a:lnTo>
                  <a:pt x="213" y="130"/>
                </a:lnTo>
                <a:close/>
                <a:moveTo>
                  <a:pt x="123" y="130"/>
                </a:moveTo>
                <a:lnTo>
                  <a:pt x="123" y="80"/>
                </a:lnTo>
                <a:lnTo>
                  <a:pt x="118" y="80"/>
                </a:lnTo>
                <a:lnTo>
                  <a:pt x="71" y="14"/>
                </a:lnTo>
                <a:lnTo>
                  <a:pt x="26" y="69"/>
                </a:lnTo>
                <a:lnTo>
                  <a:pt x="29" y="69"/>
                </a:lnTo>
                <a:lnTo>
                  <a:pt x="38" y="69"/>
                </a:lnTo>
                <a:lnTo>
                  <a:pt x="38" y="130"/>
                </a:lnTo>
                <a:lnTo>
                  <a:pt x="123" y="130"/>
                </a:lnTo>
                <a:lnTo>
                  <a:pt x="123" y="130"/>
                </a:lnTo>
                <a:close/>
                <a:moveTo>
                  <a:pt x="62" y="78"/>
                </a:moveTo>
                <a:lnTo>
                  <a:pt x="62" y="114"/>
                </a:lnTo>
                <a:lnTo>
                  <a:pt x="85" y="114"/>
                </a:lnTo>
                <a:lnTo>
                  <a:pt x="85" y="78"/>
                </a:lnTo>
                <a:lnTo>
                  <a:pt x="62" y="78"/>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6" name="Freeform 101"/>
          <p:cNvSpPr>
            <a:spLocks noEditPoints="1" noChangeArrowheads="1"/>
          </p:cNvSpPr>
          <p:nvPr/>
        </p:nvSpPr>
        <p:spPr bwMode="auto">
          <a:xfrm>
            <a:off x="2835275" y="1096963"/>
            <a:ext cx="277813" cy="317500"/>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7" name="Freeform 102"/>
          <p:cNvSpPr>
            <a:spLocks noEditPoints="1" noChangeArrowheads="1"/>
          </p:cNvSpPr>
          <p:nvPr/>
        </p:nvSpPr>
        <p:spPr bwMode="auto">
          <a:xfrm>
            <a:off x="3408363" y="1093788"/>
            <a:ext cx="349250" cy="358775"/>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8" name="Freeform 105"/>
          <p:cNvSpPr>
            <a:spLocks noEditPoints="1" noChangeArrowheads="1"/>
          </p:cNvSpPr>
          <p:nvPr/>
        </p:nvSpPr>
        <p:spPr bwMode="auto">
          <a:xfrm>
            <a:off x="1595438" y="1106488"/>
            <a:ext cx="258762" cy="31273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29" name="Freeform 106"/>
          <p:cNvSpPr>
            <a:spLocks noChangeArrowheads="1"/>
          </p:cNvSpPr>
          <p:nvPr/>
        </p:nvSpPr>
        <p:spPr bwMode="auto">
          <a:xfrm>
            <a:off x="2225675" y="1093788"/>
            <a:ext cx="207963" cy="382587"/>
          </a:xfrm>
          <a:custGeom>
            <a:avLst/>
            <a:gdLst>
              <a:gd name="T0" fmla="*/ 62 w 147"/>
              <a:gd name="T1" fmla="*/ 0 h 269"/>
              <a:gd name="T2" fmla="*/ 133 w 147"/>
              <a:gd name="T3" fmla="*/ 0 h 269"/>
              <a:gd name="T4" fmla="*/ 133 w 147"/>
              <a:gd name="T5" fmla="*/ 44 h 269"/>
              <a:gd name="T6" fmla="*/ 118 w 147"/>
              <a:gd name="T7" fmla="*/ 44 h 269"/>
              <a:gd name="T8" fmla="*/ 147 w 147"/>
              <a:gd name="T9" fmla="*/ 222 h 269"/>
              <a:gd name="T10" fmla="*/ 99 w 147"/>
              <a:gd name="T11" fmla="*/ 269 h 269"/>
              <a:gd name="T12" fmla="*/ 45 w 147"/>
              <a:gd name="T13" fmla="*/ 224 h 269"/>
              <a:gd name="T14" fmla="*/ 62 w 147"/>
              <a:gd name="T15" fmla="*/ 127 h 269"/>
              <a:gd name="T16" fmla="*/ 12 w 147"/>
              <a:gd name="T17" fmla="*/ 170 h 269"/>
              <a:gd name="T18" fmla="*/ 0 w 147"/>
              <a:gd name="T19" fmla="*/ 153 h 269"/>
              <a:gd name="T20" fmla="*/ 71 w 147"/>
              <a:gd name="T21" fmla="*/ 77 h 269"/>
              <a:gd name="T22" fmla="*/ 76 w 147"/>
              <a:gd name="T23" fmla="*/ 44 h 269"/>
              <a:gd name="T24" fmla="*/ 62 w 147"/>
              <a:gd name="T25" fmla="*/ 44 h 269"/>
              <a:gd name="T26" fmla="*/ 62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0" name="Freeform 10"/>
          <p:cNvSpPr>
            <a:spLocks noEditPoints="1" noChangeArrowheads="1"/>
          </p:cNvSpPr>
          <p:nvPr/>
        </p:nvSpPr>
        <p:spPr bwMode="auto">
          <a:xfrm>
            <a:off x="998538" y="3586163"/>
            <a:ext cx="334962" cy="29527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2" name="Freeform 67"/>
          <p:cNvSpPr>
            <a:spLocks noEditPoints="1" noChangeArrowheads="1"/>
          </p:cNvSpPr>
          <p:nvPr/>
        </p:nvSpPr>
        <p:spPr bwMode="auto">
          <a:xfrm>
            <a:off x="1038225" y="4157663"/>
            <a:ext cx="258763" cy="377825"/>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3" name="Freeform 79"/>
          <p:cNvSpPr>
            <a:spLocks noEditPoints="1" noChangeArrowheads="1"/>
          </p:cNvSpPr>
          <p:nvPr/>
        </p:nvSpPr>
        <p:spPr bwMode="auto">
          <a:xfrm>
            <a:off x="984250" y="2333625"/>
            <a:ext cx="331788" cy="33496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4" name="Freeform 83"/>
          <p:cNvSpPr>
            <a:spLocks noEditPoints="1" noChangeArrowheads="1"/>
          </p:cNvSpPr>
          <p:nvPr/>
        </p:nvSpPr>
        <p:spPr bwMode="auto">
          <a:xfrm>
            <a:off x="979488" y="2946400"/>
            <a:ext cx="357187" cy="361950"/>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5" name="Freeform 93"/>
          <p:cNvSpPr>
            <a:spLocks noEditPoints="1" noChangeArrowheads="1"/>
          </p:cNvSpPr>
          <p:nvPr/>
        </p:nvSpPr>
        <p:spPr bwMode="auto">
          <a:xfrm>
            <a:off x="993775" y="1724025"/>
            <a:ext cx="331788" cy="334963"/>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
        <p:nvSpPr>
          <p:cNvPr id="536" name="Freeform 98"/>
          <p:cNvSpPr>
            <a:spLocks noEditPoints="1" noChangeArrowheads="1"/>
          </p:cNvSpPr>
          <p:nvPr/>
        </p:nvSpPr>
        <p:spPr bwMode="auto">
          <a:xfrm>
            <a:off x="971550" y="1163638"/>
            <a:ext cx="346075" cy="268287"/>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zh-CN" sz="890">
              <a:solidFill>
                <a:srgbClr val="000000"/>
              </a:solidFill>
              <a:latin typeface="Calibri" panose="020F0502020204030204" pitchFamily="34" charset="0"/>
              <a:ea typeface="+mn-ea"/>
              <a:sym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93"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4"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5"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9"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0"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1"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5"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6"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7"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1"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2"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3"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7"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8"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79"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3"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4"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5"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3">
            <a:extLst>
              <a:ext uri="{28A0092B-C50C-407E-A947-70E740481C1C}">
                <a14:useLocalDpi xmlns:a14="http://schemas.microsoft.com/office/drawing/2010/main" val="0"/>
              </a:ext>
            </a:extLst>
          </a:blip>
          <a:srcRect l="19221" t="29398" r="17921" b="13718"/>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p:nvPr/>
        </p:nvGrpSpPr>
        <p:grpSpPr bwMode="auto">
          <a:xfrm>
            <a:off x="7388225" y="2994025"/>
            <a:ext cx="1084263" cy="1411288"/>
            <a:chOff x="915591" y="1453733"/>
            <a:chExt cx="2490788" cy="3242072"/>
          </a:xfrm>
        </p:grpSpPr>
        <p:pic>
          <p:nvPicPr>
            <p:cNvPr id="12300"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fontAlgn="auto">
              <a:lnSpc>
                <a:spcPct val="120000"/>
              </a:lnSpc>
              <a:spcBef>
                <a:spcPts val="0"/>
              </a:spcBef>
              <a:spcAft>
                <a:spcPts val="0"/>
              </a:spcAft>
              <a:buFont typeface="Arial" panose="020B0604020202020204"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anose="020B0604020202020204"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p>
            <a:pPr algn="ctr" eaLnBrk="1" hangingPunct="1"/>
            <a:r>
              <a:rPr lang="en-US" altLang="zh-CN" sz="1400">
                <a:solidFill>
                  <a:schemeClr val="bg1"/>
                </a:solidFill>
              </a:rPr>
              <a:t>More Details</a:t>
            </a:r>
            <a:endParaRPr lang="en-US" altLang="zh-CN" sz="1400">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1500"/>
                            </p:stCondLst>
                            <p:childTnLst>
                              <p:par>
                                <p:cTn id="31" presetID="2" presetClass="entr" presetSubtype="1"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500"/>
                            </p:stCondLst>
                            <p:childTnLst>
                              <p:par>
                                <p:cTn id="41" presetID="2" presetClass="entr" presetSubtype="4"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decel="10000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anose="020B0604020202020204"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anose="020B0604020202020204" pitchFamily="34" charset="0"/>
              </a:endParaRPr>
            </a:p>
          </p:txBody>
        </p:sp>
      </p:grpSp>
      <p:grpSp>
        <p:nvGrpSpPr>
          <p:cNvPr id="10" name="组合 9"/>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087120"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anose="020B0604020202020204" pitchFamily="34" charset="0"/>
              </a:endParaRPr>
            </a:p>
          </p:txBody>
        </p:sp>
      </p:grpSp>
      <p:sp>
        <p:nvSpPr>
          <p:cNvPr id="13320" name="Title 13"/>
          <p:cNvSpPr txBox="1"/>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sz="1300">
                <a:solidFill>
                  <a:schemeClr val="tx1"/>
                </a:solidFill>
                <a:latin typeface="华文细黑" panose="02010600040101010101" pitchFamily="2" charset="-122"/>
                <a:ea typeface="华文细黑" panose="02010600040101010101" pitchFamily="2" charset="-122"/>
              </a:defRPr>
            </a:lvl1pPr>
            <a:lvl2pPr marL="742950" indent="-285750" defTabSz="685800">
              <a:defRPr sz="1300">
                <a:solidFill>
                  <a:schemeClr val="tx1"/>
                </a:solidFill>
                <a:latin typeface="华文细黑" panose="02010600040101010101" pitchFamily="2" charset="-122"/>
                <a:ea typeface="华文细黑" panose="02010600040101010101" pitchFamily="2" charset="-122"/>
              </a:defRPr>
            </a:lvl2pPr>
            <a:lvl3pPr marL="1143000" indent="-228600" defTabSz="685800">
              <a:defRPr sz="1300">
                <a:solidFill>
                  <a:schemeClr val="tx1"/>
                </a:solidFill>
                <a:latin typeface="华文细黑" panose="02010600040101010101" pitchFamily="2" charset="-122"/>
                <a:ea typeface="华文细黑" panose="02010600040101010101" pitchFamily="2" charset="-122"/>
              </a:defRPr>
            </a:lvl3pPr>
            <a:lvl4pPr marL="1600200" indent="-228600" defTabSz="685800">
              <a:defRPr sz="1300">
                <a:solidFill>
                  <a:schemeClr val="tx1"/>
                </a:solidFill>
                <a:latin typeface="华文细黑" panose="02010600040101010101" pitchFamily="2" charset="-122"/>
                <a:ea typeface="华文细黑" panose="02010600040101010101" pitchFamily="2" charset="-122"/>
              </a:defRPr>
            </a:lvl4pPr>
            <a:lvl5pPr marL="2057400" indent="-228600" defTabSz="685800">
              <a:defRPr sz="1300">
                <a:solidFill>
                  <a:schemeClr val="tx1"/>
                </a:solidFill>
                <a:latin typeface="华文细黑" panose="02010600040101010101" pitchFamily="2" charset="-122"/>
                <a:ea typeface="华文细黑" panose="02010600040101010101" pitchFamily="2" charset="-122"/>
              </a:defRPr>
            </a:lvl5pPr>
            <a:lvl6pPr marL="25146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90000"/>
              </a:lnSpc>
            </a:pPr>
            <a:r>
              <a:rPr lang="en-US" altLang="zh-CN" sz="2000">
                <a:solidFill>
                  <a:schemeClr val="bg1"/>
                </a:solidFill>
              </a:rPr>
              <a:t>BLOG POST</a:t>
            </a:r>
            <a:endParaRPr lang="en-US" altLang="zh-CN" sz="2000">
              <a:solidFill>
                <a:schemeClr val="bg1"/>
              </a:solidFill>
            </a:endParaRPr>
          </a:p>
        </p:txBody>
      </p:sp>
      <p:sp>
        <p:nvSpPr>
          <p:cNvPr id="17" name="Content Placeholder 2"/>
          <p:cNvSpPr txBox="1"/>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anose="020B0604020202020204"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anose="020B0604020202020204"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2000" dirty="0">
                <a:solidFill>
                  <a:srgbClr val="255D6E"/>
                </a:solidFill>
                <a:latin typeface="FontAwesome" pitchFamily="2" charset="0"/>
              </a:rPr>
              <a:t></a:t>
            </a:r>
            <a:endParaRPr lang="en-US" sz="2000" dirty="0">
              <a:solidFill>
                <a:srgbClr val="255D6E"/>
              </a:solidFill>
              <a:latin typeface="FontAwesome" pitchFamily="2" charset="0"/>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p:stCondLst>
                              <p:cond delay="100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endParaRPr lang="en-US" altLang="zh-CN" sz="800" dirty="0">
                <a:solidFill>
                  <a:schemeClr val="bg1">
                    <a:lumMod val="95000"/>
                  </a:schemeClr>
                </a:solidFill>
                <a:ea typeface="+mn-ea"/>
              </a:endParaRPr>
            </a:p>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anose="020B0604020202020204"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endParaRPr lang="en-US" altLang="zh-CN" sz="1400" b="1" dirty="0">
                <a:solidFill>
                  <a:schemeClr val="bg1">
                    <a:lumMod val="95000"/>
                  </a:schemeClr>
                </a:solidFill>
                <a:latin typeface="+mn-ea"/>
                <a:ea typeface="+mn-ea"/>
              </a:endParaRPr>
            </a:p>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165"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endParaRPr lang="en-US" altLang="zh-CN" sz="900" dirty="0">
                <a:solidFill>
                  <a:schemeClr val="bg1">
                    <a:lumMod val="95000"/>
                  </a:schemeClr>
                </a:solidFill>
                <a:latin typeface="+mn-lt"/>
                <a:ea typeface="+mn-ea"/>
              </a:endParaRP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800" dirty="0">
                  <a:solidFill>
                    <a:schemeClr val="bg1"/>
                  </a:solidFill>
                  <a:latin typeface="FontAwesome" pitchFamily="2" charset="0"/>
                </a:rPr>
                <a:t></a:t>
              </a:r>
              <a:endParaRPr lang="en-US" sz="800" dirty="0">
                <a:solidFill>
                  <a:schemeClr val="bg1"/>
                </a:solidFill>
                <a:latin typeface="FontAwesome" pitchFamily="2" charset="0"/>
              </a:endParaRPr>
            </a:p>
          </p:txBody>
        </p:sp>
      </p:grpSp>
      <p:sp>
        <p:nvSpPr>
          <p:cNvPr id="17" name="Title 13"/>
          <p:cNvSpPr txBox="1"/>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sz="1300">
                <a:solidFill>
                  <a:schemeClr val="tx1"/>
                </a:solidFill>
                <a:latin typeface="华文细黑" panose="02010600040101010101" pitchFamily="2" charset="-122"/>
                <a:ea typeface="华文细黑" panose="02010600040101010101" pitchFamily="2" charset="-122"/>
              </a:defRPr>
            </a:lvl1pPr>
            <a:lvl2pPr marL="742950" indent="-285750" defTabSz="685800">
              <a:defRPr sz="1300">
                <a:solidFill>
                  <a:schemeClr val="tx1"/>
                </a:solidFill>
                <a:latin typeface="华文细黑" panose="02010600040101010101" pitchFamily="2" charset="-122"/>
                <a:ea typeface="华文细黑" panose="02010600040101010101" pitchFamily="2" charset="-122"/>
              </a:defRPr>
            </a:lvl2pPr>
            <a:lvl3pPr marL="1143000" indent="-228600" defTabSz="685800">
              <a:defRPr sz="1300">
                <a:solidFill>
                  <a:schemeClr val="tx1"/>
                </a:solidFill>
                <a:latin typeface="华文细黑" panose="02010600040101010101" pitchFamily="2" charset="-122"/>
                <a:ea typeface="华文细黑" panose="02010600040101010101" pitchFamily="2" charset="-122"/>
              </a:defRPr>
            </a:lvl3pPr>
            <a:lvl4pPr marL="1600200" indent="-228600" defTabSz="685800">
              <a:defRPr sz="1300">
                <a:solidFill>
                  <a:schemeClr val="tx1"/>
                </a:solidFill>
                <a:latin typeface="华文细黑" panose="02010600040101010101" pitchFamily="2" charset="-122"/>
                <a:ea typeface="华文细黑" panose="02010600040101010101" pitchFamily="2" charset="-122"/>
              </a:defRPr>
            </a:lvl4pPr>
            <a:lvl5pPr marL="2057400" indent="-228600" defTabSz="685800">
              <a:defRPr sz="1300">
                <a:solidFill>
                  <a:schemeClr val="tx1"/>
                </a:solidFill>
                <a:latin typeface="华文细黑" panose="02010600040101010101" pitchFamily="2" charset="-122"/>
                <a:ea typeface="华文细黑" panose="02010600040101010101" pitchFamily="2" charset="-122"/>
              </a:defRPr>
            </a:lvl5pPr>
            <a:lvl6pPr marL="25146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90000"/>
              </a:lnSpc>
            </a:pPr>
            <a:r>
              <a:rPr lang="en-US" altLang="zh-CN" sz="2800">
                <a:solidFill>
                  <a:schemeClr val="bg1"/>
                </a:solidFill>
              </a:rPr>
              <a:t>CREATED WITH WISDOM</a:t>
            </a:r>
            <a:endParaRPr lang="en-US" altLang="zh-CN" sz="2800">
              <a:solidFill>
                <a:schemeClr val="bg1"/>
              </a:solidFill>
            </a:endParaRPr>
          </a:p>
        </p:txBody>
      </p:sp>
      <p:sp>
        <p:nvSpPr>
          <p:cNvPr id="18" name="Content Placeholder 2"/>
          <p:cNvSpPr txBox="1"/>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defRPr sz="1300">
                <a:solidFill>
                  <a:schemeClr val="tx1"/>
                </a:solidFill>
                <a:latin typeface="华文细黑" panose="02010600040101010101" pitchFamily="2" charset="-122"/>
                <a:ea typeface="华文细黑" panose="02010600040101010101" pitchFamily="2" charset="-122"/>
              </a:defRPr>
            </a:lvl1pPr>
            <a:lvl2pPr marL="742950" indent="-285750" defTabSz="1087120">
              <a:defRPr sz="1300">
                <a:solidFill>
                  <a:schemeClr val="tx1"/>
                </a:solidFill>
                <a:latin typeface="华文细黑" panose="02010600040101010101" pitchFamily="2" charset="-122"/>
                <a:ea typeface="华文细黑" panose="02010600040101010101" pitchFamily="2" charset="-122"/>
              </a:defRPr>
            </a:lvl2pPr>
            <a:lvl3pPr marL="1143000" indent="-228600" defTabSz="1087120">
              <a:defRPr sz="1300">
                <a:solidFill>
                  <a:schemeClr val="tx1"/>
                </a:solidFill>
                <a:latin typeface="华文细黑" panose="02010600040101010101" pitchFamily="2" charset="-122"/>
                <a:ea typeface="华文细黑" panose="02010600040101010101" pitchFamily="2" charset="-122"/>
              </a:defRPr>
            </a:lvl3pPr>
            <a:lvl4pPr marL="1600200" indent="-228600" defTabSz="1087120">
              <a:defRPr sz="1300">
                <a:solidFill>
                  <a:schemeClr val="tx1"/>
                </a:solidFill>
                <a:latin typeface="华文细黑" panose="02010600040101010101" pitchFamily="2" charset="-122"/>
                <a:ea typeface="华文细黑" panose="02010600040101010101" pitchFamily="2" charset="-122"/>
              </a:defRPr>
            </a:lvl4pPr>
            <a:lvl5pPr marL="2057400" indent="-228600" defTabSz="1087120">
              <a:defRPr sz="1300">
                <a:solidFill>
                  <a:schemeClr val="tx1"/>
                </a:solidFill>
                <a:latin typeface="华文细黑" panose="02010600040101010101" pitchFamily="2" charset="-122"/>
                <a:ea typeface="华文细黑" panose="02010600040101010101" pitchFamily="2" charset="-122"/>
              </a:defRPr>
            </a:lvl5pPr>
            <a:lvl6pPr marL="25146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12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120000"/>
              </a:lnSpc>
              <a:buFont typeface="Arial" panose="020B0604020202020204"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anose="020B0604020202020204" pitchFamily="34" charset="0"/>
            </a:endParaRPr>
          </a:p>
        </p:txBody>
      </p:sp>
      <p:grpSp>
        <p:nvGrpSpPr>
          <p:cNvPr id="4" name="组合 3"/>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endParaRPr lang="en-US" altLang="zh-CN" sz="1100" b="1" dirty="0">
                <a:solidFill>
                  <a:schemeClr val="bg1">
                    <a:lumMod val="95000"/>
                  </a:schemeClr>
                </a:solidFill>
                <a:latin typeface="+mn-ea"/>
                <a:ea typeface="+mn-ea"/>
              </a:endParaRPr>
            </a:p>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anose="020B0604020202020204" pitchFamily="34" charset="0"/>
              </a:rPr>
              <a:t>PART TWO</a:t>
            </a:r>
            <a:endParaRPr lang="zh-CN" altLang="en-US" sz="4800" baseline="-3000" dirty="0">
              <a:solidFill>
                <a:schemeClr val="bg1">
                  <a:lumMod val="95000"/>
                </a:schemeClr>
              </a:solidFill>
              <a:cs typeface="Arial" panose="020B0604020202020204"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1"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3" name="组合 2"/>
          <p:cNvGrpSpPr/>
          <p:nvPr/>
        </p:nvGrpSpPr>
        <p:grpSpPr bwMode="auto">
          <a:xfrm>
            <a:off x="6259513" y="1944688"/>
            <a:ext cx="2254250" cy="696912"/>
            <a:chOff x="6258927" y="1945076"/>
            <a:chExt cx="2254822" cy="697238"/>
          </a:xfrm>
        </p:grpSpPr>
        <p:sp>
          <p:nvSpPr>
            <p:cNvPr id="16409"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165"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endParaRPr lang="en-US" altLang="zh-CN" sz="1050" dirty="0">
                <a:solidFill>
                  <a:schemeClr val="bg1"/>
                </a:solidFill>
                <a:latin typeface="+mn-ea"/>
                <a:ea typeface="+mn-ea"/>
                <a:cs typeface="Open Sans" panose="020B0606030504020204" pitchFamily="34" charset="0"/>
              </a:endParaRP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9" name="组合 8"/>
          <p:cNvGrpSpPr/>
          <p:nvPr/>
        </p:nvGrpSpPr>
        <p:grpSpPr bwMode="auto">
          <a:xfrm>
            <a:off x="6259513" y="2798763"/>
            <a:ext cx="2254250" cy="696912"/>
            <a:chOff x="6258927" y="2798218"/>
            <a:chExt cx="2254822" cy="697238"/>
          </a:xfrm>
        </p:grpSpPr>
        <p:sp>
          <p:nvSpPr>
            <p:cNvPr id="16407"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endParaRPr lang="en-US" altLang="zh-CN" sz="1100" dirty="0">
                <a:solidFill>
                  <a:schemeClr val="bg1"/>
                </a:solidFill>
                <a:latin typeface="+mn-ea"/>
                <a:ea typeface="+mn-ea"/>
                <a:cs typeface="Open Sans" panose="020B0606030504020204" pitchFamily="34" charset="0"/>
              </a:endParaRP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0" name="组合 9"/>
          <p:cNvGrpSpPr/>
          <p:nvPr/>
        </p:nvGrpSpPr>
        <p:grpSpPr bwMode="auto">
          <a:xfrm>
            <a:off x="6259513" y="3660775"/>
            <a:ext cx="2254250" cy="696913"/>
            <a:chOff x="6258927" y="3661038"/>
            <a:chExt cx="2254822" cy="697238"/>
          </a:xfrm>
        </p:grpSpPr>
        <p:sp>
          <p:nvSpPr>
            <p:cNvPr id="16405"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endParaRPr lang="en-US" altLang="zh-CN" sz="1100" dirty="0">
                <a:solidFill>
                  <a:schemeClr val="bg1"/>
                </a:solidFill>
                <a:latin typeface="+mn-ea"/>
                <a:ea typeface="+mn-ea"/>
                <a:cs typeface="Open Sans" panose="020B0606030504020204" pitchFamily="34" charset="0"/>
              </a:endParaRP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1" name="组合 10"/>
          <p:cNvGrpSpPr/>
          <p:nvPr/>
        </p:nvGrpSpPr>
        <p:grpSpPr bwMode="auto">
          <a:xfrm>
            <a:off x="915988" y="1938338"/>
            <a:ext cx="2406650" cy="649287"/>
            <a:chOff x="916775" y="1938149"/>
            <a:chExt cx="2405215" cy="650187"/>
          </a:xfrm>
        </p:grpSpPr>
        <p:sp>
          <p:nvSpPr>
            <p:cNvPr id="16403"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endParaRPr lang="en-US" altLang="zh-CN" sz="1100" dirty="0">
                <a:solidFill>
                  <a:schemeClr val="bg1"/>
                </a:solidFill>
                <a:latin typeface="+mn-ea"/>
                <a:ea typeface="+mn-ea"/>
                <a:cs typeface="Open Sans" panose="020B0606030504020204" pitchFamily="34" charset="0"/>
              </a:endParaRPr>
            </a:p>
          </p:txBody>
        </p:sp>
      </p:grpSp>
      <p:grpSp>
        <p:nvGrpSpPr>
          <p:cNvPr id="27" name="组合 26"/>
          <p:cNvGrpSpPr/>
          <p:nvPr/>
        </p:nvGrpSpPr>
        <p:grpSpPr bwMode="auto">
          <a:xfrm>
            <a:off x="914400" y="2779713"/>
            <a:ext cx="2405063" cy="650875"/>
            <a:chOff x="914823" y="2779911"/>
            <a:chExt cx="2405215" cy="650187"/>
          </a:xfrm>
        </p:grpSpPr>
        <p:sp>
          <p:nvSpPr>
            <p:cNvPr id="16401"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endParaRPr lang="en-US" altLang="zh-CN" sz="1100" dirty="0">
                <a:solidFill>
                  <a:schemeClr val="bg1"/>
                </a:solidFill>
                <a:latin typeface="+mn-ea"/>
                <a:ea typeface="+mn-ea"/>
                <a:cs typeface="Open Sans" panose="020B0606030504020204" pitchFamily="34" charset="0"/>
              </a:endParaRPr>
            </a:p>
          </p:txBody>
        </p:sp>
      </p:grpSp>
      <p:grpSp>
        <p:nvGrpSpPr>
          <p:cNvPr id="28" name="组合 27"/>
          <p:cNvGrpSpPr/>
          <p:nvPr/>
        </p:nvGrpSpPr>
        <p:grpSpPr bwMode="auto">
          <a:xfrm>
            <a:off x="865188" y="3660775"/>
            <a:ext cx="2405062" cy="650875"/>
            <a:chOff x="865453" y="3661038"/>
            <a:chExt cx="2405215" cy="650187"/>
          </a:xfrm>
        </p:grpSpPr>
        <p:sp>
          <p:nvSpPr>
            <p:cNvPr id="16399"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120"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anose="020B0604020202020204"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endParaRPr lang="en-US" altLang="zh-CN" sz="1100" dirty="0">
                <a:solidFill>
                  <a:schemeClr val="bg1"/>
                </a:solidFill>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
                                          </p:val>
                                        </p:tav>
                                        <p:tav tm="100000">
                                          <p:val>
                                            <p:strVal val="#ppt_w"/>
                                          </p:val>
                                        </p:tav>
                                      </p:tavLst>
                                    </p:anim>
                                    <p:anim calcmode="lin" valueType="num">
                                      <p:cBhvr>
                                        <p:cTn id="29" dur="250" fill="hold"/>
                                        <p:tgtEl>
                                          <p:spTgt spid="12"/>
                                        </p:tgtEl>
                                        <p:attrNameLst>
                                          <p:attrName>ppt_h</p:attrName>
                                        </p:attrNameLst>
                                      </p:cBhvr>
                                      <p:tavLst>
                                        <p:tav tm="0">
                                          <p:val>
                                            <p:fltVal val="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
                                          </p:val>
                                        </p:tav>
                                        <p:tav tm="100000">
                                          <p:val>
                                            <p:strVal val="#ppt_w"/>
                                          </p:val>
                                        </p:tav>
                                      </p:tavLst>
                                    </p:anim>
                                    <p:anim calcmode="lin" valueType="num">
                                      <p:cBhvr>
                                        <p:cTn id="74" dur="250" fill="hold"/>
                                        <p:tgtEl>
                                          <p:spTgt spid="25"/>
                                        </p:tgtEl>
                                        <p:attrNameLst>
                                          <p:attrName>ppt_h</p:attrName>
                                        </p:attrNameLst>
                                      </p:cBhvr>
                                      <p:tavLst>
                                        <p:tav tm="0">
                                          <p:val>
                                            <p:fltVal val="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
                                          </p:val>
                                        </p:tav>
                                        <p:tav tm="100000">
                                          <p:val>
                                            <p:strVal val="#ppt_w"/>
                                          </p:val>
                                        </p:tav>
                                      </p:tavLst>
                                    </p:anim>
                                    <p:anim calcmode="lin" valueType="num">
                                      <p:cBhvr>
                                        <p:cTn id="89" dur="250" fill="hold"/>
                                        <p:tgtEl>
                                          <p:spTgt spid="26"/>
                                        </p:tgtEl>
                                        <p:attrNameLst>
                                          <p:attrName>ppt_h</p:attrName>
                                        </p:attrNameLst>
                                      </p:cBhvr>
                                      <p:tavLst>
                                        <p:tav tm="0">
                                          <p:val>
                                            <p:fltVal val="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9181</Words>
  <Application>WPS 演示</Application>
  <PresentationFormat>全屏显示(16:9)</PresentationFormat>
  <Paragraphs>362</Paragraphs>
  <Slides>31</Slides>
  <Notes>23</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31</vt:i4>
      </vt:variant>
    </vt:vector>
  </HeadingPairs>
  <TitlesOfParts>
    <vt:vector size="51" baseType="lpstr">
      <vt:lpstr>Arial</vt:lpstr>
      <vt:lpstr>宋体</vt:lpstr>
      <vt:lpstr>Wingdings</vt:lpstr>
      <vt:lpstr>华文细黑</vt:lpstr>
      <vt:lpstr>Calibri</vt:lpstr>
      <vt:lpstr>Agency FB</vt:lpstr>
      <vt:lpstr>Arial Unicode MS</vt:lpstr>
      <vt:lpstr>微软雅黑</vt:lpstr>
      <vt:lpstr>Lao UI</vt:lpstr>
      <vt:lpstr>FontAwesome</vt:lpstr>
      <vt:lpstr>FontAwesome</vt:lpstr>
      <vt:lpstr>Open Sans</vt:lpstr>
      <vt:lpstr>Source Sans Pro Light</vt:lpstr>
      <vt:lpstr>Open Sans Light</vt:lpstr>
      <vt:lpstr>方正正黑简体</vt:lpstr>
      <vt:lpstr>华文细黑</vt:lpstr>
      <vt:lpstr>娘气屌丝帮手机字体</vt:lpstr>
      <vt:lpstr>华文细黑</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Administrator</cp:lastModifiedBy>
  <cp:revision>197</cp:revision>
  <dcterms:created xsi:type="dcterms:W3CDTF">2015-04-07T15:42:00Z</dcterms:created>
  <dcterms:modified xsi:type="dcterms:W3CDTF">2016-08-02T08:15:09Z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