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66" r:id="rId4"/>
    <p:sldId id="258" r:id="rId5"/>
    <p:sldId id="261" r:id="rId6"/>
    <p:sldId id="264" r:id="rId7"/>
    <p:sldId id="265" r:id="rId8"/>
    <p:sldId id="267" r:id="rId9"/>
    <p:sldId id="279" r:id="rId10"/>
    <p:sldId id="268" r:id="rId11"/>
    <p:sldId id="270" r:id="rId12"/>
    <p:sldId id="269" r:id="rId13"/>
    <p:sldId id="271" r:id="rId14"/>
    <p:sldId id="280" r:id="rId15"/>
    <p:sldId id="263" r:id="rId16"/>
    <p:sldId id="272" r:id="rId17"/>
    <p:sldId id="273" r:id="rId18"/>
    <p:sldId id="262" r:id="rId19"/>
    <p:sldId id="281" r:id="rId20"/>
    <p:sldId id="274" r:id="rId21"/>
    <p:sldId id="275" r:id="rId22"/>
    <p:sldId id="276" r:id="rId23"/>
    <p:sldId id="277" r:id="rId24"/>
    <p:sldId id="278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-99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FB6FE5-E30D-49A7-B963-BF8AF6312351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DAB833-5788-41CA-8D6A-438A6C223971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FB6FE5-E30D-49A7-B963-BF8AF6312351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6E2F22-F127-4B29-AEA8-5565E853165A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FB6FE5-E30D-49A7-B963-BF8AF6312351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680A0-3B03-40A1-8041-B89D0190C976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4BFB6FE5-E30D-49A7-B963-BF8AF6312351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DA34D844-C15B-4805-8C0E-01FE280567F9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FB6FE5-E30D-49A7-B963-BF8AF6312351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76B09F-509D-48FF-B071-B5A5729C5268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FB6FE5-E30D-49A7-B963-BF8AF6312351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96683C-7A87-4422-B4EC-F41742CE249A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FB6FE5-E30D-49A7-B963-BF8AF6312351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BD87DE-A42E-4CB9-9A1C-F007F6BDBDEF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FB6FE5-E30D-49A7-B963-BF8AF6312351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97B9DF-50B3-4847-82B2-7B01C03F3324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FB6FE5-E30D-49A7-B963-BF8AF6312351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41BA16-4BF7-452C-8C99-939CEDCEC861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FB6FE5-E30D-49A7-B963-BF8AF6312351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79005F-2F61-41CD-8876-D4C67B2087E8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FB6FE5-E30D-49A7-B963-BF8AF6312351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261682-699C-4B5D-A917-9A8CD81E0CEF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FB6FE5-E30D-49A7-B963-BF8AF6312351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76E367-483F-4494-9755-99C0D012146B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>
                <a:sym typeface="Calibri Light" panose="020F0302020204030204" pitchFamily="34" charset="0"/>
              </a:rPr>
              <a:t>单击此处编辑母版标题样式</a:t>
            </a:r>
            <a:endParaRPr lang="zh-CN" smtClean="0">
              <a:sym typeface="Calibri Light" panose="020F0302020204030204" pitchFamily="34" charset="0"/>
            </a:endParaRP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>
                <a:sym typeface="Calibri" panose="020F0502020204030204" pitchFamily="34" charset="0"/>
              </a:rPr>
              <a:t>单击此处编辑母版文本样式</a:t>
            </a:r>
            <a:endParaRPr lang="zh-CN" smtClean="0">
              <a:sym typeface="Calibri" panose="020F0502020204030204" pitchFamily="34" charset="0"/>
            </a:endParaRPr>
          </a:p>
          <a:p>
            <a:pPr lvl="1"/>
            <a:r>
              <a:rPr lang="zh-CN" smtClean="0">
                <a:sym typeface="Calibri" panose="020F0502020204030204" pitchFamily="34" charset="0"/>
              </a:rPr>
              <a:t>第二级</a:t>
            </a:r>
            <a:endParaRPr lang="zh-CN" smtClean="0">
              <a:sym typeface="Calibri" panose="020F0502020204030204" pitchFamily="34" charset="0"/>
            </a:endParaRPr>
          </a:p>
          <a:p>
            <a:pPr lvl="2"/>
            <a:r>
              <a:rPr lang="zh-CN" smtClean="0">
                <a:sym typeface="Calibri" panose="020F0502020204030204" pitchFamily="34" charset="0"/>
              </a:rPr>
              <a:t>第三级</a:t>
            </a:r>
            <a:endParaRPr lang="zh-CN" smtClean="0">
              <a:sym typeface="Calibri" panose="020F0502020204030204" pitchFamily="34" charset="0"/>
            </a:endParaRPr>
          </a:p>
          <a:p>
            <a:pPr lvl="3"/>
            <a:r>
              <a:rPr lang="zh-CN" smtClean="0">
                <a:sym typeface="Calibri" panose="020F0502020204030204" pitchFamily="34" charset="0"/>
              </a:rPr>
              <a:t>第四级</a:t>
            </a:r>
            <a:endParaRPr lang="zh-CN" smtClean="0">
              <a:sym typeface="Calibri" panose="020F0502020204030204" pitchFamily="34" charset="0"/>
            </a:endParaRPr>
          </a:p>
          <a:p>
            <a:pPr lvl="4"/>
            <a:r>
              <a:rPr lang="zh-CN" smtClean="0">
                <a:sym typeface="Calibri" panose="020F0502020204030204" pitchFamily="34" charset="0"/>
              </a:rPr>
              <a:t>第五级</a:t>
            </a:r>
            <a:endParaRPr lang="zh-CN" smtClean="0">
              <a:sym typeface="Calibri" panose="020F0502020204030204" pitchFamily="34" charset="0"/>
            </a:endParaRP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BFB6FE5-E30D-49A7-B963-BF8AF6312351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67364551-5436-4879-ABA9-6CE75CF71623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9.jpeg"/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jpeg"/><Relationship Id="rId2" Type="http://schemas.openxmlformats.org/officeDocument/2006/relationships/image" Target="../media/image10.GIF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jpe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5.jpeg"/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等腰三角形 4"/>
          <p:cNvSpPr>
            <a:spLocks noChangeArrowheads="1"/>
          </p:cNvSpPr>
          <p:nvPr/>
        </p:nvSpPr>
        <p:spPr bwMode="auto">
          <a:xfrm flipV="1">
            <a:off x="3254375" y="1438275"/>
            <a:ext cx="5694363" cy="4906963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5" name="等腰三角形 2"/>
          <p:cNvSpPr>
            <a:spLocks noChangeArrowheads="1"/>
          </p:cNvSpPr>
          <p:nvPr/>
        </p:nvSpPr>
        <p:spPr bwMode="auto">
          <a:xfrm flipV="1">
            <a:off x="3254375" y="812800"/>
            <a:ext cx="5694363" cy="490855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6" name="任意多边形 25"/>
          <p:cNvSpPr>
            <a:spLocks noChangeArrowheads="1"/>
          </p:cNvSpPr>
          <p:nvPr/>
        </p:nvSpPr>
        <p:spPr bwMode="auto">
          <a:xfrm rot="1800000">
            <a:off x="1408113" y="-146050"/>
            <a:ext cx="203200" cy="1446213"/>
          </a:xfrm>
          <a:custGeom>
            <a:avLst/>
            <a:gdLst>
              <a:gd name="T0" fmla="*/ 0 w 202739"/>
              <a:gd name="T1" fmla="*/ 117051 h 1446522"/>
              <a:gd name="T2" fmla="*/ 202739 w 202739"/>
              <a:gd name="T3" fmla="*/ 0 h 1446522"/>
              <a:gd name="T4" fmla="*/ 202739 w 202739"/>
              <a:gd name="T5" fmla="*/ 1446522 h 1446522"/>
              <a:gd name="T6" fmla="*/ 0 w 202739"/>
              <a:gd name="T7" fmla="*/ 1446522 h 1446522"/>
              <a:gd name="T8" fmla="*/ 0 60000 65536"/>
              <a:gd name="T9" fmla="*/ 0 60000 65536"/>
              <a:gd name="T10" fmla="*/ 0 60000 65536"/>
              <a:gd name="T11" fmla="*/ 0 60000 65536"/>
              <a:gd name="T12" fmla="*/ 0 w 202739"/>
              <a:gd name="T13" fmla="*/ 0 h 1446522"/>
              <a:gd name="T14" fmla="*/ 202739 w 202739"/>
              <a:gd name="T15" fmla="*/ 1446522 h 14465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2739" h="1446522">
                <a:moveTo>
                  <a:pt x="0" y="117051"/>
                </a:moveTo>
                <a:lnTo>
                  <a:pt x="202739" y="0"/>
                </a:lnTo>
                <a:lnTo>
                  <a:pt x="202739" y="1446522"/>
                </a:lnTo>
                <a:lnTo>
                  <a:pt x="0" y="1446522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7" name="任意多边形 27"/>
          <p:cNvSpPr>
            <a:spLocks noChangeArrowheads="1"/>
          </p:cNvSpPr>
          <p:nvPr/>
        </p:nvSpPr>
        <p:spPr bwMode="auto">
          <a:xfrm rot="1800000">
            <a:off x="1304925" y="-219075"/>
            <a:ext cx="46038" cy="3121025"/>
          </a:xfrm>
          <a:custGeom>
            <a:avLst/>
            <a:gdLst>
              <a:gd name="T0" fmla="*/ 0 w 45719"/>
              <a:gd name="T1" fmla="*/ 26396 h 3121422"/>
              <a:gd name="T2" fmla="*/ 45719 w 45719"/>
              <a:gd name="T3" fmla="*/ 0 h 3121422"/>
              <a:gd name="T4" fmla="*/ 45719 w 45719"/>
              <a:gd name="T5" fmla="*/ 3121422 h 3121422"/>
              <a:gd name="T6" fmla="*/ 0 w 45719"/>
              <a:gd name="T7" fmla="*/ 3121422 h 3121422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3121422"/>
              <a:gd name="T14" fmla="*/ 45719 w 45719"/>
              <a:gd name="T15" fmla="*/ 3121422 h 31214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3121422">
                <a:moveTo>
                  <a:pt x="0" y="26396"/>
                </a:moveTo>
                <a:lnTo>
                  <a:pt x="45719" y="0"/>
                </a:lnTo>
                <a:lnTo>
                  <a:pt x="45719" y="3121422"/>
                </a:lnTo>
                <a:lnTo>
                  <a:pt x="0" y="3121422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8" name="任意多边形 31"/>
          <p:cNvSpPr>
            <a:spLocks noChangeArrowheads="1"/>
          </p:cNvSpPr>
          <p:nvPr/>
        </p:nvSpPr>
        <p:spPr bwMode="auto">
          <a:xfrm rot="1800000">
            <a:off x="2024063" y="4803775"/>
            <a:ext cx="46037" cy="2219325"/>
          </a:xfrm>
          <a:custGeom>
            <a:avLst/>
            <a:gdLst>
              <a:gd name="T0" fmla="*/ 0 w 45719"/>
              <a:gd name="T1" fmla="*/ 0 h 2219821"/>
              <a:gd name="T2" fmla="*/ 45719 w 45719"/>
              <a:gd name="T3" fmla="*/ 0 h 2219821"/>
              <a:gd name="T4" fmla="*/ 45719 w 45719"/>
              <a:gd name="T5" fmla="*/ 2193425 h 2219821"/>
              <a:gd name="T6" fmla="*/ 0 w 45719"/>
              <a:gd name="T7" fmla="*/ 2219821 h 2219821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2219821"/>
              <a:gd name="T14" fmla="*/ 45719 w 45719"/>
              <a:gd name="T15" fmla="*/ 2219821 h 22198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2219821">
                <a:moveTo>
                  <a:pt x="0" y="0"/>
                </a:moveTo>
                <a:lnTo>
                  <a:pt x="45719" y="0"/>
                </a:lnTo>
                <a:lnTo>
                  <a:pt x="45719" y="2193425"/>
                </a:lnTo>
                <a:lnTo>
                  <a:pt x="0" y="2219821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9" name="任意多边形 34"/>
          <p:cNvSpPr>
            <a:spLocks noChangeArrowheads="1"/>
          </p:cNvSpPr>
          <p:nvPr/>
        </p:nvSpPr>
        <p:spPr bwMode="auto">
          <a:xfrm rot="1800000">
            <a:off x="1930400" y="6380163"/>
            <a:ext cx="238125" cy="582612"/>
          </a:xfrm>
          <a:custGeom>
            <a:avLst/>
            <a:gdLst>
              <a:gd name="T0" fmla="*/ 0 w 239049"/>
              <a:gd name="T1" fmla="*/ 0 h 581981"/>
              <a:gd name="T2" fmla="*/ 239049 w 239049"/>
              <a:gd name="T3" fmla="*/ 0 h 581981"/>
              <a:gd name="T4" fmla="*/ 239049 w 239049"/>
              <a:gd name="T5" fmla="*/ 443965 h 581981"/>
              <a:gd name="T6" fmla="*/ 0 w 239049"/>
              <a:gd name="T7" fmla="*/ 581981 h 581981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581981"/>
              <a:gd name="T14" fmla="*/ 239049 w 239049"/>
              <a:gd name="T15" fmla="*/ 581981 h 5819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581981">
                <a:moveTo>
                  <a:pt x="0" y="0"/>
                </a:moveTo>
                <a:lnTo>
                  <a:pt x="239049" y="0"/>
                </a:lnTo>
                <a:lnTo>
                  <a:pt x="239049" y="443965"/>
                </a:lnTo>
                <a:lnTo>
                  <a:pt x="0" y="581981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0" name="矩形 14"/>
          <p:cNvSpPr>
            <a:spLocks noChangeArrowheads="1"/>
          </p:cNvSpPr>
          <p:nvPr/>
        </p:nvSpPr>
        <p:spPr bwMode="auto">
          <a:xfrm rot="1800000">
            <a:off x="11090275" y="2316163"/>
            <a:ext cx="44450" cy="3463925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1" name="任意多边形 36"/>
          <p:cNvSpPr>
            <a:spLocks noChangeArrowheads="1"/>
          </p:cNvSpPr>
          <p:nvPr/>
        </p:nvSpPr>
        <p:spPr bwMode="auto">
          <a:xfrm rot="1800000">
            <a:off x="11558588" y="2481263"/>
            <a:ext cx="239712" cy="2520950"/>
          </a:xfrm>
          <a:custGeom>
            <a:avLst/>
            <a:gdLst>
              <a:gd name="T0" fmla="*/ 0 w 239049"/>
              <a:gd name="T1" fmla="*/ 0 h 2521176"/>
              <a:gd name="T2" fmla="*/ 239049 w 239049"/>
              <a:gd name="T3" fmla="*/ 414046 h 2521176"/>
              <a:gd name="T4" fmla="*/ 239049 w 239049"/>
              <a:gd name="T5" fmla="*/ 2521176 h 2521176"/>
              <a:gd name="T6" fmla="*/ 0 w 239049"/>
              <a:gd name="T7" fmla="*/ 2521176 h 2521176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2521176"/>
              <a:gd name="T14" fmla="*/ 239049 w 239049"/>
              <a:gd name="T15" fmla="*/ 2521176 h 25211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2521176">
                <a:moveTo>
                  <a:pt x="0" y="0"/>
                </a:moveTo>
                <a:lnTo>
                  <a:pt x="239049" y="414046"/>
                </a:lnTo>
                <a:lnTo>
                  <a:pt x="239049" y="2521176"/>
                </a:lnTo>
                <a:lnTo>
                  <a:pt x="0" y="2521176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82" name="文本框 22"/>
          <p:cNvSpPr>
            <a:spLocks noChangeArrowheads="1"/>
          </p:cNvSpPr>
          <p:nvPr/>
        </p:nvSpPr>
        <p:spPr bwMode="auto">
          <a:xfrm>
            <a:off x="3886200" y="1308100"/>
            <a:ext cx="4619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093255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B</a:t>
            </a:r>
            <a:r>
              <a:rPr lang="en-US" sz="3600" b="1">
                <a:solidFill>
                  <a:srgbClr val="093255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USINESS      </a:t>
            </a:r>
            <a:r>
              <a:rPr lang="en-US" sz="4000" b="1">
                <a:solidFill>
                  <a:srgbClr val="093255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R</a:t>
            </a:r>
            <a:r>
              <a:rPr lang="en-US" sz="3600" b="1">
                <a:solidFill>
                  <a:srgbClr val="093255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EPORT</a:t>
            </a:r>
            <a:endParaRPr lang="zh-CN" altLang="en-US" sz="3600" b="1">
              <a:solidFill>
                <a:srgbClr val="093255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3083" name="文本框 23"/>
          <p:cNvSpPr>
            <a:spLocks noChangeArrowheads="1"/>
          </p:cNvSpPr>
          <p:nvPr/>
        </p:nvSpPr>
        <p:spPr bwMode="auto">
          <a:xfrm>
            <a:off x="5103813" y="2540000"/>
            <a:ext cx="19954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7200" b="1">
                <a:solidFill>
                  <a:srgbClr val="093255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2016</a:t>
            </a:r>
            <a:endParaRPr lang="zh-CN" altLang="en-US" sz="7200" b="1">
              <a:solidFill>
                <a:srgbClr val="093255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3084" name="直接连接符 11"/>
          <p:cNvSpPr>
            <a:spLocks noChangeShapeType="1"/>
          </p:cNvSpPr>
          <p:nvPr/>
        </p:nvSpPr>
        <p:spPr bwMode="auto">
          <a:xfrm>
            <a:off x="4689475" y="2333625"/>
            <a:ext cx="2824163" cy="0"/>
          </a:xfrm>
          <a:prstGeom prst="line">
            <a:avLst/>
          </a:prstGeom>
          <a:noFill/>
          <a:ln w="19050" cap="flat" cmpd="sng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5" name="直接连接符 37"/>
          <p:cNvSpPr>
            <a:spLocks noChangeShapeType="1"/>
          </p:cNvSpPr>
          <p:nvPr/>
        </p:nvSpPr>
        <p:spPr bwMode="auto">
          <a:xfrm>
            <a:off x="5341938" y="3932238"/>
            <a:ext cx="1476375" cy="1587"/>
          </a:xfrm>
          <a:prstGeom prst="line">
            <a:avLst/>
          </a:prstGeom>
          <a:noFill/>
          <a:ln w="19050" cap="flat" cmpd="sng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/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2291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292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2293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2294" name="组合 5"/>
          <p:cNvGrpSpPr/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2295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296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2297" name="任意多边形 16"/>
          <p:cNvSpPr>
            <a:spLocks noChangeArrowheads="1"/>
          </p:cNvSpPr>
          <p:nvPr/>
        </p:nvSpPr>
        <p:spPr bwMode="auto">
          <a:xfrm rot="2796417">
            <a:off x="5012532" y="2391569"/>
            <a:ext cx="1143000" cy="1443037"/>
          </a:xfrm>
          <a:custGeom>
            <a:avLst/>
            <a:gdLst>
              <a:gd name="T0" fmla="*/ 150246 w 1997680"/>
              <a:gd name="T1" fmla="*/ 824418 h 2524712"/>
              <a:gd name="T2" fmla="*/ 929670 w 1997680"/>
              <a:gd name="T3" fmla="*/ 0 h 2524712"/>
              <a:gd name="T4" fmla="*/ 1280355 w 1997680"/>
              <a:gd name="T5" fmla="*/ 331546 h 2524712"/>
              <a:gd name="T6" fmla="*/ 1655649 w 1997680"/>
              <a:gd name="T7" fmla="*/ 686358 h 2524712"/>
              <a:gd name="T8" fmla="*/ 1997680 w 1997680"/>
              <a:gd name="T9" fmla="*/ 1009723 h 2524712"/>
              <a:gd name="T10" fmla="*/ 1690021 w 1997680"/>
              <a:gd name="T11" fmla="*/ 1335142 h 2524712"/>
              <a:gd name="T12" fmla="*/ 1691814 w 1997680"/>
              <a:gd name="T13" fmla="*/ 1336837 h 2524712"/>
              <a:gd name="T14" fmla="*/ 1666479 w 1997680"/>
              <a:gd name="T15" fmla="*/ 1369692 h 2524712"/>
              <a:gd name="T16" fmla="*/ 1631465 w 1997680"/>
              <a:gd name="T17" fmla="*/ 1635569 h 2524712"/>
              <a:gd name="T18" fmla="*/ 1633083 w 1997680"/>
              <a:gd name="T19" fmla="*/ 1639655 h 2524712"/>
              <a:gd name="T20" fmla="*/ 1632398 w 1997680"/>
              <a:gd name="T21" fmla="*/ 1639864 h 2524712"/>
              <a:gd name="T22" fmla="*/ 1770641 w 1997680"/>
              <a:gd name="T23" fmla="*/ 2093848 h 2524712"/>
              <a:gd name="T24" fmla="*/ 355698 w 1997680"/>
              <a:gd name="T25" fmla="*/ 2524712 h 2524712"/>
              <a:gd name="T26" fmla="*/ 30604 w 1997680"/>
              <a:gd name="T27" fmla="*/ 1457111 h 2524712"/>
              <a:gd name="T28" fmla="*/ 32026 w 1997680"/>
              <a:gd name="T29" fmla="*/ 1456678 h 2524712"/>
              <a:gd name="T30" fmla="*/ 28667 w 1997680"/>
              <a:gd name="T31" fmla="*/ 1448193 h 2524712"/>
              <a:gd name="T32" fmla="*/ 101365 w 1997680"/>
              <a:gd name="T33" fmla="*/ 896153 h 2524712"/>
              <a:gd name="T34" fmla="*/ 153968 w 1997680"/>
              <a:gd name="T35" fmla="*/ 827937 h 25247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97680"/>
              <a:gd name="T55" fmla="*/ 0 h 2524712"/>
              <a:gd name="T56" fmla="*/ 1997680 w 1997680"/>
              <a:gd name="T57" fmla="*/ 2524712 h 25247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97680" h="2524712">
                <a:moveTo>
                  <a:pt x="150246" y="824418"/>
                </a:moveTo>
                <a:lnTo>
                  <a:pt x="929670" y="0"/>
                </a:lnTo>
                <a:lnTo>
                  <a:pt x="1280355" y="331546"/>
                </a:lnTo>
                <a:lnTo>
                  <a:pt x="1655649" y="686358"/>
                </a:lnTo>
                <a:lnTo>
                  <a:pt x="1997680" y="1009723"/>
                </a:lnTo>
                <a:lnTo>
                  <a:pt x="1690021" y="1335142"/>
                </a:lnTo>
                <a:lnTo>
                  <a:pt x="1691814" y="1336837"/>
                </a:lnTo>
                <a:lnTo>
                  <a:pt x="1666479" y="1369692"/>
                </a:lnTo>
                <a:cubicBezTo>
                  <a:pt x="1616466" y="1450265"/>
                  <a:pt x="1605036" y="1547518"/>
                  <a:pt x="1631465" y="1635569"/>
                </a:cubicBezTo>
                <a:lnTo>
                  <a:pt x="1633083" y="1639655"/>
                </a:lnTo>
                <a:lnTo>
                  <a:pt x="1632398" y="1639864"/>
                </a:lnTo>
                <a:lnTo>
                  <a:pt x="1770641" y="2093848"/>
                </a:lnTo>
                <a:lnTo>
                  <a:pt x="355698" y="2524712"/>
                </a:lnTo>
                <a:lnTo>
                  <a:pt x="30604" y="1457111"/>
                </a:lnTo>
                <a:lnTo>
                  <a:pt x="32026" y="1456678"/>
                </a:lnTo>
                <a:lnTo>
                  <a:pt x="28667" y="1448193"/>
                </a:lnTo>
                <a:cubicBezTo>
                  <a:pt x="-26207" y="1265374"/>
                  <a:pt x="-2477" y="1063448"/>
                  <a:pt x="101365" y="896153"/>
                </a:cubicBezTo>
                <a:lnTo>
                  <a:pt x="153968" y="827937"/>
                </a:lnTo>
                <a:close/>
              </a:path>
            </a:pathLst>
          </a:custGeom>
          <a:solidFill>
            <a:srgbClr val="FEFEFE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8" name="任意多边形 17"/>
          <p:cNvSpPr>
            <a:spLocks noChangeArrowheads="1"/>
          </p:cNvSpPr>
          <p:nvPr/>
        </p:nvSpPr>
        <p:spPr bwMode="auto">
          <a:xfrm rot="18803583" flipH="1">
            <a:off x="6077744" y="2397919"/>
            <a:ext cx="1133475" cy="1443037"/>
          </a:xfrm>
          <a:custGeom>
            <a:avLst/>
            <a:gdLst>
              <a:gd name="T0" fmla="*/ 929670 w 1982833"/>
              <a:gd name="T1" fmla="*/ 0 h 2524712"/>
              <a:gd name="T2" fmla="*/ 150246 w 1982833"/>
              <a:gd name="T3" fmla="*/ 824418 h 2524712"/>
              <a:gd name="T4" fmla="*/ 153968 w 1982833"/>
              <a:gd name="T5" fmla="*/ 827937 h 2524712"/>
              <a:gd name="T6" fmla="*/ 101365 w 1982833"/>
              <a:gd name="T7" fmla="*/ 896153 h 2524712"/>
              <a:gd name="T8" fmla="*/ 28667 w 1982833"/>
              <a:gd name="T9" fmla="*/ 1448193 h 2524712"/>
              <a:gd name="T10" fmla="*/ 32026 w 1982833"/>
              <a:gd name="T11" fmla="*/ 1456678 h 2524712"/>
              <a:gd name="T12" fmla="*/ 30604 w 1982833"/>
              <a:gd name="T13" fmla="*/ 1457111 h 2524712"/>
              <a:gd name="T14" fmla="*/ 355698 w 1982833"/>
              <a:gd name="T15" fmla="*/ 2524712 h 2524712"/>
              <a:gd name="T16" fmla="*/ 1699679 w 1982833"/>
              <a:gd name="T17" fmla="*/ 2115457 h 2524712"/>
              <a:gd name="T18" fmla="*/ 1566897 w 1982833"/>
              <a:gd name="T19" fmla="*/ 1679404 h 2524712"/>
              <a:gd name="T20" fmla="*/ 1567582 w 1982833"/>
              <a:gd name="T21" fmla="*/ 1679195 h 2524712"/>
              <a:gd name="T22" fmla="*/ 1565964 w 1982833"/>
              <a:gd name="T23" fmla="*/ 1675108 h 2524712"/>
              <a:gd name="T24" fmla="*/ 1600977 w 1982833"/>
              <a:gd name="T25" fmla="*/ 1409232 h 2524712"/>
              <a:gd name="T26" fmla="*/ 1626313 w 1982833"/>
              <a:gd name="T27" fmla="*/ 1376377 h 2524712"/>
              <a:gd name="T28" fmla="*/ 1624520 w 1982833"/>
              <a:gd name="T29" fmla="*/ 1374682 h 2524712"/>
              <a:gd name="T30" fmla="*/ 1982833 w 1982833"/>
              <a:gd name="T31" fmla="*/ 995685 h 2524712"/>
              <a:gd name="T32" fmla="*/ 1655649 w 1982833"/>
              <a:gd name="T33" fmla="*/ 686358 h 2524712"/>
              <a:gd name="T34" fmla="*/ 1280355 w 1982833"/>
              <a:gd name="T35" fmla="*/ 331546 h 25247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82833"/>
              <a:gd name="T55" fmla="*/ 0 h 2524712"/>
              <a:gd name="T56" fmla="*/ 1982833 w 1982833"/>
              <a:gd name="T57" fmla="*/ 2524712 h 25247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82833" h="2524712">
                <a:moveTo>
                  <a:pt x="929670" y="0"/>
                </a:moveTo>
                <a:lnTo>
                  <a:pt x="150246" y="824418"/>
                </a:lnTo>
                <a:lnTo>
                  <a:pt x="153968" y="827937"/>
                </a:lnTo>
                <a:lnTo>
                  <a:pt x="101365" y="896153"/>
                </a:lnTo>
                <a:cubicBezTo>
                  <a:pt x="-2477" y="1063448"/>
                  <a:pt x="-26207" y="1265374"/>
                  <a:pt x="28667" y="1448193"/>
                </a:cubicBezTo>
                <a:lnTo>
                  <a:pt x="32026" y="1456678"/>
                </a:lnTo>
                <a:lnTo>
                  <a:pt x="30604" y="1457111"/>
                </a:lnTo>
                <a:lnTo>
                  <a:pt x="355698" y="2524712"/>
                </a:lnTo>
                <a:lnTo>
                  <a:pt x="1699679" y="2115457"/>
                </a:lnTo>
                <a:lnTo>
                  <a:pt x="1566897" y="1679404"/>
                </a:lnTo>
                <a:lnTo>
                  <a:pt x="1567582" y="1679195"/>
                </a:lnTo>
                <a:lnTo>
                  <a:pt x="1565964" y="1675108"/>
                </a:lnTo>
                <a:cubicBezTo>
                  <a:pt x="1539535" y="1587058"/>
                  <a:pt x="1550964" y="1489806"/>
                  <a:pt x="1600977" y="1409232"/>
                </a:cubicBezTo>
                <a:lnTo>
                  <a:pt x="1626313" y="1376377"/>
                </a:lnTo>
                <a:lnTo>
                  <a:pt x="1624520" y="1374682"/>
                </a:lnTo>
                <a:lnTo>
                  <a:pt x="1982833" y="995685"/>
                </a:lnTo>
                <a:lnTo>
                  <a:pt x="1655649" y="686358"/>
                </a:lnTo>
                <a:lnTo>
                  <a:pt x="1280355" y="331546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9" name="任意多边形 18"/>
          <p:cNvSpPr>
            <a:spLocks noChangeArrowheads="1"/>
          </p:cNvSpPr>
          <p:nvPr/>
        </p:nvSpPr>
        <p:spPr bwMode="auto">
          <a:xfrm rot="20788334" flipH="1" flipV="1">
            <a:off x="6707188" y="3467100"/>
            <a:ext cx="1128712" cy="1443038"/>
          </a:xfrm>
          <a:custGeom>
            <a:avLst/>
            <a:gdLst>
              <a:gd name="T0" fmla="*/ 355698 w 1974521"/>
              <a:gd name="T1" fmla="*/ 2524712 h 2524712"/>
              <a:gd name="T2" fmla="*/ 30604 w 1974521"/>
              <a:gd name="T3" fmla="*/ 1457111 h 2524712"/>
              <a:gd name="T4" fmla="*/ 32026 w 1974521"/>
              <a:gd name="T5" fmla="*/ 1456678 h 2524712"/>
              <a:gd name="T6" fmla="*/ 28667 w 1974521"/>
              <a:gd name="T7" fmla="*/ 1448193 h 2524712"/>
              <a:gd name="T8" fmla="*/ 101365 w 1974521"/>
              <a:gd name="T9" fmla="*/ 896153 h 2524712"/>
              <a:gd name="T10" fmla="*/ 153968 w 1974521"/>
              <a:gd name="T11" fmla="*/ 827937 h 2524712"/>
              <a:gd name="T12" fmla="*/ 150246 w 1974521"/>
              <a:gd name="T13" fmla="*/ 824418 h 2524712"/>
              <a:gd name="T14" fmla="*/ 929670 w 1974521"/>
              <a:gd name="T15" fmla="*/ 0 h 2524712"/>
              <a:gd name="T16" fmla="*/ 1280355 w 1974521"/>
              <a:gd name="T17" fmla="*/ 331546 h 2524712"/>
              <a:gd name="T18" fmla="*/ 1655649 w 1974521"/>
              <a:gd name="T19" fmla="*/ 686358 h 2524712"/>
              <a:gd name="T20" fmla="*/ 1974521 w 1974521"/>
              <a:gd name="T21" fmla="*/ 987827 h 2524712"/>
              <a:gd name="T22" fmla="*/ 1630161 w 1974521"/>
              <a:gd name="T23" fmla="*/ 1352065 h 2524712"/>
              <a:gd name="T24" fmla="*/ 1631954 w 1974521"/>
              <a:gd name="T25" fmla="*/ 1353760 h 2524712"/>
              <a:gd name="T26" fmla="*/ 1606619 w 1974521"/>
              <a:gd name="T27" fmla="*/ 1386615 h 2524712"/>
              <a:gd name="T28" fmla="*/ 1571605 w 1974521"/>
              <a:gd name="T29" fmla="*/ 1652492 h 2524712"/>
              <a:gd name="T30" fmla="*/ 1573223 w 1974521"/>
              <a:gd name="T31" fmla="*/ 1656578 h 2524712"/>
              <a:gd name="T32" fmla="*/ 1572538 w 1974521"/>
              <a:gd name="T33" fmla="*/ 1656786 h 2524712"/>
              <a:gd name="T34" fmla="*/ 1711144 w 1974521"/>
              <a:gd name="T35" fmla="*/ 2111965 h 25247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74521"/>
              <a:gd name="T55" fmla="*/ 0 h 2524712"/>
              <a:gd name="T56" fmla="*/ 1974521 w 1974521"/>
              <a:gd name="T57" fmla="*/ 2524712 h 25247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74521" h="2524712">
                <a:moveTo>
                  <a:pt x="355698" y="2524712"/>
                </a:moveTo>
                <a:lnTo>
                  <a:pt x="30604" y="1457111"/>
                </a:lnTo>
                <a:lnTo>
                  <a:pt x="32026" y="1456678"/>
                </a:lnTo>
                <a:lnTo>
                  <a:pt x="28667" y="1448193"/>
                </a:lnTo>
                <a:cubicBezTo>
                  <a:pt x="-26207" y="1265374"/>
                  <a:pt x="-2477" y="1063448"/>
                  <a:pt x="101365" y="896153"/>
                </a:cubicBezTo>
                <a:lnTo>
                  <a:pt x="153968" y="827937"/>
                </a:lnTo>
                <a:lnTo>
                  <a:pt x="150246" y="824418"/>
                </a:lnTo>
                <a:lnTo>
                  <a:pt x="929670" y="0"/>
                </a:lnTo>
                <a:lnTo>
                  <a:pt x="1280355" y="331546"/>
                </a:lnTo>
                <a:lnTo>
                  <a:pt x="1655649" y="686358"/>
                </a:lnTo>
                <a:lnTo>
                  <a:pt x="1974521" y="987827"/>
                </a:lnTo>
                <a:lnTo>
                  <a:pt x="1630161" y="1352065"/>
                </a:lnTo>
                <a:lnTo>
                  <a:pt x="1631954" y="1353760"/>
                </a:lnTo>
                <a:lnTo>
                  <a:pt x="1606619" y="1386615"/>
                </a:lnTo>
                <a:cubicBezTo>
                  <a:pt x="1556606" y="1467188"/>
                  <a:pt x="1545177" y="1564441"/>
                  <a:pt x="1571605" y="1652492"/>
                </a:cubicBezTo>
                <a:lnTo>
                  <a:pt x="1573223" y="1656578"/>
                </a:lnTo>
                <a:lnTo>
                  <a:pt x="1572538" y="1656786"/>
                </a:lnTo>
                <a:lnTo>
                  <a:pt x="1711144" y="2111965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0" name="任意多边形 19"/>
          <p:cNvSpPr>
            <a:spLocks noChangeArrowheads="1"/>
          </p:cNvSpPr>
          <p:nvPr/>
        </p:nvSpPr>
        <p:spPr bwMode="auto">
          <a:xfrm rot="811666" flipV="1">
            <a:off x="4406900" y="3468688"/>
            <a:ext cx="1144588" cy="1443037"/>
          </a:xfrm>
          <a:custGeom>
            <a:avLst/>
            <a:gdLst>
              <a:gd name="T0" fmla="*/ 355698 w 2003794"/>
              <a:gd name="T1" fmla="*/ 2524712 h 2524712"/>
              <a:gd name="T2" fmla="*/ 1749448 w 2003794"/>
              <a:gd name="T3" fmla="*/ 2100302 h 2524712"/>
              <a:gd name="T4" fmla="*/ 1617702 w 2003794"/>
              <a:gd name="T5" fmla="*/ 1667654 h 2524712"/>
              <a:gd name="T6" fmla="*/ 1618387 w 2003794"/>
              <a:gd name="T7" fmla="*/ 1667445 h 2524712"/>
              <a:gd name="T8" fmla="*/ 1616769 w 2003794"/>
              <a:gd name="T9" fmla="*/ 1663359 h 2524712"/>
              <a:gd name="T10" fmla="*/ 1651782 w 2003794"/>
              <a:gd name="T11" fmla="*/ 1397482 h 2524712"/>
              <a:gd name="T12" fmla="*/ 1677117 w 2003794"/>
              <a:gd name="T13" fmla="*/ 1364628 h 2524712"/>
              <a:gd name="T14" fmla="*/ 1675325 w 2003794"/>
              <a:gd name="T15" fmla="*/ 1362932 h 2524712"/>
              <a:gd name="T16" fmla="*/ 2003794 w 2003794"/>
              <a:gd name="T17" fmla="*/ 1015502 h 2524712"/>
              <a:gd name="T18" fmla="*/ 1655649 w 2003794"/>
              <a:gd name="T19" fmla="*/ 686358 h 2524712"/>
              <a:gd name="T20" fmla="*/ 1280355 w 2003794"/>
              <a:gd name="T21" fmla="*/ 331546 h 2524712"/>
              <a:gd name="T22" fmla="*/ 929670 w 2003794"/>
              <a:gd name="T23" fmla="*/ 0 h 2524712"/>
              <a:gd name="T24" fmla="*/ 150246 w 2003794"/>
              <a:gd name="T25" fmla="*/ 824418 h 2524712"/>
              <a:gd name="T26" fmla="*/ 153968 w 2003794"/>
              <a:gd name="T27" fmla="*/ 827937 h 2524712"/>
              <a:gd name="T28" fmla="*/ 101365 w 2003794"/>
              <a:gd name="T29" fmla="*/ 896153 h 2524712"/>
              <a:gd name="T30" fmla="*/ 28667 w 2003794"/>
              <a:gd name="T31" fmla="*/ 1448193 h 2524712"/>
              <a:gd name="T32" fmla="*/ 32026 w 2003794"/>
              <a:gd name="T33" fmla="*/ 1456678 h 2524712"/>
              <a:gd name="T34" fmla="*/ 30604 w 2003794"/>
              <a:gd name="T35" fmla="*/ 1457111 h 25247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003794"/>
              <a:gd name="T55" fmla="*/ 0 h 2524712"/>
              <a:gd name="T56" fmla="*/ 2003794 w 2003794"/>
              <a:gd name="T57" fmla="*/ 2524712 h 25247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003794" h="2524712">
                <a:moveTo>
                  <a:pt x="355698" y="2524712"/>
                </a:moveTo>
                <a:lnTo>
                  <a:pt x="1749448" y="2100302"/>
                </a:lnTo>
                <a:lnTo>
                  <a:pt x="1617702" y="1667654"/>
                </a:lnTo>
                <a:lnTo>
                  <a:pt x="1618387" y="1667445"/>
                </a:lnTo>
                <a:lnTo>
                  <a:pt x="1616769" y="1663359"/>
                </a:lnTo>
                <a:cubicBezTo>
                  <a:pt x="1590341" y="1575308"/>
                  <a:pt x="1601770" y="1478056"/>
                  <a:pt x="1651782" y="1397482"/>
                </a:cubicBezTo>
                <a:lnTo>
                  <a:pt x="1677117" y="1364628"/>
                </a:lnTo>
                <a:lnTo>
                  <a:pt x="1675325" y="1362932"/>
                </a:lnTo>
                <a:lnTo>
                  <a:pt x="2003794" y="1015502"/>
                </a:lnTo>
                <a:lnTo>
                  <a:pt x="1655649" y="686358"/>
                </a:lnTo>
                <a:lnTo>
                  <a:pt x="1280355" y="331546"/>
                </a:lnTo>
                <a:lnTo>
                  <a:pt x="929670" y="0"/>
                </a:lnTo>
                <a:lnTo>
                  <a:pt x="150246" y="824418"/>
                </a:lnTo>
                <a:lnTo>
                  <a:pt x="153968" y="827937"/>
                </a:lnTo>
                <a:lnTo>
                  <a:pt x="101365" y="896153"/>
                </a:lnTo>
                <a:cubicBezTo>
                  <a:pt x="-2477" y="1063448"/>
                  <a:pt x="-26207" y="1265374"/>
                  <a:pt x="28667" y="1448193"/>
                </a:cubicBezTo>
                <a:lnTo>
                  <a:pt x="32026" y="1456678"/>
                </a:lnTo>
                <a:lnTo>
                  <a:pt x="30604" y="1457111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1" name="任意多边形 20"/>
          <p:cNvSpPr>
            <a:spLocks noChangeArrowheads="1"/>
          </p:cNvSpPr>
          <p:nvPr/>
        </p:nvSpPr>
        <p:spPr bwMode="auto">
          <a:xfrm rot="18755030" flipV="1">
            <a:off x="5018882" y="4436268"/>
            <a:ext cx="1130300" cy="1439863"/>
          </a:xfrm>
          <a:custGeom>
            <a:avLst/>
            <a:gdLst>
              <a:gd name="T0" fmla="*/ 1269105 w 1424028"/>
              <a:gd name="T1" fmla="*/ 1506080 h 1814500"/>
              <a:gd name="T2" fmla="*/ 1163632 w 1424028"/>
              <a:gd name="T3" fmla="*/ 1159707 h 1814500"/>
              <a:gd name="T4" fmla="*/ 1164125 w 1424028"/>
              <a:gd name="T5" fmla="*/ 1159558 h 1814500"/>
              <a:gd name="T6" fmla="*/ 1162960 w 1424028"/>
              <a:gd name="T7" fmla="*/ 1156613 h 1814500"/>
              <a:gd name="T8" fmla="*/ 1188185 w 1424028"/>
              <a:gd name="T9" fmla="*/ 965063 h 1814500"/>
              <a:gd name="T10" fmla="*/ 1206437 w 1424028"/>
              <a:gd name="T11" fmla="*/ 941392 h 1814500"/>
              <a:gd name="T12" fmla="*/ 1205146 w 1424028"/>
              <a:gd name="T13" fmla="*/ 940171 h 1814500"/>
              <a:gd name="T14" fmla="*/ 1424028 w 1424028"/>
              <a:gd name="T15" fmla="*/ 708654 h 1814500"/>
              <a:gd name="T16" fmla="*/ 1192812 w 1424028"/>
              <a:gd name="T17" fmla="*/ 490058 h 1814500"/>
              <a:gd name="T18" fmla="*/ 983249 w 1424028"/>
              <a:gd name="T19" fmla="*/ 291932 h 1814500"/>
              <a:gd name="T20" fmla="*/ 665595 w 1424028"/>
              <a:gd name="T21" fmla="*/ 0 h 1814500"/>
              <a:gd name="T22" fmla="*/ 108245 w 1424028"/>
              <a:gd name="T23" fmla="*/ 589524 h 1814500"/>
              <a:gd name="T24" fmla="*/ 110926 w 1424028"/>
              <a:gd name="T25" fmla="*/ 592059 h 1814500"/>
              <a:gd name="T26" fmla="*/ 73028 w 1424028"/>
              <a:gd name="T27" fmla="*/ 641205 h 1814500"/>
              <a:gd name="T28" fmla="*/ 20653 w 1424028"/>
              <a:gd name="T29" fmla="*/ 1038922 h 1814500"/>
              <a:gd name="T30" fmla="*/ 23073 w 1424028"/>
              <a:gd name="T31" fmla="*/ 1045035 h 1814500"/>
              <a:gd name="T32" fmla="*/ 22049 w 1424028"/>
              <a:gd name="T33" fmla="*/ 1045347 h 1814500"/>
              <a:gd name="T34" fmla="*/ 256263 w 1424028"/>
              <a:gd name="T35" fmla="*/ 1814500 h 18145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24028"/>
              <a:gd name="T55" fmla="*/ 0 h 1814500"/>
              <a:gd name="T56" fmla="*/ 1424028 w 1424028"/>
              <a:gd name="T57" fmla="*/ 1814500 h 181450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24028" h="1814500">
                <a:moveTo>
                  <a:pt x="1269105" y="1506080"/>
                </a:moveTo>
                <a:lnTo>
                  <a:pt x="1163632" y="1159707"/>
                </a:lnTo>
                <a:lnTo>
                  <a:pt x="1164125" y="1159558"/>
                </a:lnTo>
                <a:lnTo>
                  <a:pt x="1162960" y="1156613"/>
                </a:lnTo>
                <a:cubicBezTo>
                  <a:pt x="1143919" y="1093177"/>
                  <a:pt x="1152153" y="1023111"/>
                  <a:pt x="1188185" y="965063"/>
                </a:cubicBezTo>
                <a:lnTo>
                  <a:pt x="1206437" y="941392"/>
                </a:lnTo>
                <a:lnTo>
                  <a:pt x="1205146" y="940171"/>
                </a:lnTo>
                <a:lnTo>
                  <a:pt x="1424028" y="708654"/>
                </a:lnTo>
                <a:lnTo>
                  <a:pt x="1192812" y="490058"/>
                </a:lnTo>
                <a:lnTo>
                  <a:pt x="983249" y="291932"/>
                </a:lnTo>
                <a:lnTo>
                  <a:pt x="665595" y="0"/>
                </a:lnTo>
                <a:lnTo>
                  <a:pt x="108245" y="589524"/>
                </a:lnTo>
                <a:lnTo>
                  <a:pt x="110926" y="592059"/>
                </a:lnTo>
                <a:lnTo>
                  <a:pt x="73028" y="641205"/>
                </a:lnTo>
                <a:cubicBezTo>
                  <a:pt x="-1785" y="761733"/>
                  <a:pt x="-18881" y="907210"/>
                  <a:pt x="20653" y="1038922"/>
                </a:cubicBezTo>
                <a:lnTo>
                  <a:pt x="23073" y="1045035"/>
                </a:lnTo>
                <a:lnTo>
                  <a:pt x="22049" y="1045347"/>
                </a:lnTo>
                <a:lnTo>
                  <a:pt x="256263" y="1814500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2" name="任意多边形 21"/>
          <p:cNvSpPr>
            <a:spLocks noChangeArrowheads="1"/>
          </p:cNvSpPr>
          <p:nvPr/>
        </p:nvSpPr>
        <p:spPr bwMode="auto">
          <a:xfrm rot="2844970" flipH="1" flipV="1">
            <a:off x="6092032" y="4434681"/>
            <a:ext cx="1130300" cy="1443037"/>
          </a:xfrm>
          <a:custGeom>
            <a:avLst/>
            <a:gdLst>
              <a:gd name="T0" fmla="*/ 1240478 w 1424033"/>
              <a:gd name="T1" fmla="*/ 1519225 h 1818928"/>
              <a:gd name="T2" fmla="*/ 256263 w 1424033"/>
              <a:gd name="T3" fmla="*/ 1818928 h 1818928"/>
              <a:gd name="T4" fmla="*/ 22049 w 1424033"/>
              <a:gd name="T5" fmla="*/ 1049775 h 1818928"/>
              <a:gd name="T6" fmla="*/ 23073 w 1424033"/>
              <a:gd name="T7" fmla="*/ 1049464 h 1818928"/>
              <a:gd name="T8" fmla="*/ 20653 w 1424033"/>
              <a:gd name="T9" fmla="*/ 1043350 h 1818928"/>
              <a:gd name="T10" fmla="*/ 73029 w 1424033"/>
              <a:gd name="T11" fmla="*/ 645633 h 1818928"/>
              <a:gd name="T12" fmla="*/ 110926 w 1424033"/>
              <a:gd name="T13" fmla="*/ 596487 h 1818928"/>
              <a:gd name="T14" fmla="*/ 108245 w 1424033"/>
              <a:gd name="T15" fmla="*/ 593952 h 1818928"/>
              <a:gd name="T16" fmla="*/ 669780 w 1424033"/>
              <a:gd name="T17" fmla="*/ 0 h 1818928"/>
              <a:gd name="T18" fmla="*/ 922431 w 1424033"/>
              <a:gd name="T19" fmla="*/ 238862 h 1818928"/>
              <a:gd name="T20" fmla="*/ 1192812 w 1424033"/>
              <a:gd name="T21" fmla="*/ 494486 h 1818928"/>
              <a:gd name="T22" fmla="*/ 1424033 w 1424033"/>
              <a:gd name="T23" fmla="*/ 713088 h 1818928"/>
              <a:gd name="T24" fmla="*/ 1181487 w 1424033"/>
              <a:gd name="T25" fmla="*/ 969635 h 1818928"/>
              <a:gd name="T26" fmla="*/ 1182779 w 1424033"/>
              <a:gd name="T27" fmla="*/ 970857 h 1818928"/>
              <a:gd name="T28" fmla="*/ 1164527 w 1424033"/>
              <a:gd name="T29" fmla="*/ 994527 h 1818928"/>
              <a:gd name="T30" fmla="*/ 1139301 w 1424033"/>
              <a:gd name="T31" fmla="*/ 1186078 h 1818928"/>
              <a:gd name="T32" fmla="*/ 1140466 w 1424033"/>
              <a:gd name="T33" fmla="*/ 1189021 h 1818928"/>
              <a:gd name="T34" fmla="*/ 1139973 w 1424033"/>
              <a:gd name="T35" fmla="*/ 1189172 h 181892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24033"/>
              <a:gd name="T55" fmla="*/ 0 h 1818928"/>
              <a:gd name="T56" fmla="*/ 1424033 w 1424033"/>
              <a:gd name="T57" fmla="*/ 1818928 h 1818928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24033" h="1818928">
                <a:moveTo>
                  <a:pt x="1240478" y="1519225"/>
                </a:moveTo>
                <a:lnTo>
                  <a:pt x="256263" y="1818928"/>
                </a:lnTo>
                <a:lnTo>
                  <a:pt x="22049" y="1049775"/>
                </a:lnTo>
                <a:lnTo>
                  <a:pt x="23073" y="1049464"/>
                </a:lnTo>
                <a:lnTo>
                  <a:pt x="20653" y="1043350"/>
                </a:lnTo>
                <a:cubicBezTo>
                  <a:pt x="-18881" y="911639"/>
                  <a:pt x="-1785" y="766161"/>
                  <a:pt x="73029" y="645633"/>
                </a:cubicBezTo>
                <a:lnTo>
                  <a:pt x="110926" y="596487"/>
                </a:lnTo>
                <a:lnTo>
                  <a:pt x="108245" y="593952"/>
                </a:lnTo>
                <a:lnTo>
                  <a:pt x="669780" y="0"/>
                </a:lnTo>
                <a:lnTo>
                  <a:pt x="922431" y="238862"/>
                </a:lnTo>
                <a:lnTo>
                  <a:pt x="1192812" y="494486"/>
                </a:lnTo>
                <a:lnTo>
                  <a:pt x="1424033" y="713088"/>
                </a:lnTo>
                <a:lnTo>
                  <a:pt x="1181487" y="969635"/>
                </a:lnTo>
                <a:lnTo>
                  <a:pt x="1182779" y="970857"/>
                </a:lnTo>
                <a:lnTo>
                  <a:pt x="1164527" y="994527"/>
                </a:lnTo>
                <a:cubicBezTo>
                  <a:pt x="1128494" y="1052576"/>
                  <a:pt x="1120260" y="1122642"/>
                  <a:pt x="1139301" y="1186078"/>
                </a:cubicBezTo>
                <a:lnTo>
                  <a:pt x="1140466" y="1189021"/>
                </a:lnTo>
                <a:lnTo>
                  <a:pt x="1139973" y="1189172"/>
                </a:lnTo>
                <a:close/>
              </a:path>
            </a:pathLst>
          </a:custGeom>
          <a:solidFill>
            <a:srgbClr val="FEFEFE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3" name="文本框 22"/>
          <p:cNvSpPr>
            <a:spLocks noChangeArrowheads="1"/>
          </p:cNvSpPr>
          <p:nvPr/>
        </p:nvSpPr>
        <p:spPr bwMode="auto">
          <a:xfrm>
            <a:off x="1114425" y="2301875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  <a:endParaRPr lang="zh-CN" altLang="en-US"/>
          </a:p>
        </p:txBody>
      </p:sp>
      <p:sp>
        <p:nvSpPr>
          <p:cNvPr id="12304" name="文本框 23"/>
          <p:cNvSpPr>
            <a:spLocks noChangeArrowheads="1"/>
          </p:cNvSpPr>
          <p:nvPr/>
        </p:nvSpPr>
        <p:spPr bwMode="auto">
          <a:xfrm>
            <a:off x="1155700" y="3808413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  <a:endParaRPr lang="zh-CN" altLang="en-US"/>
          </a:p>
        </p:txBody>
      </p:sp>
      <p:sp>
        <p:nvSpPr>
          <p:cNvPr id="12305" name="文本框 24"/>
          <p:cNvSpPr>
            <a:spLocks noChangeArrowheads="1"/>
          </p:cNvSpPr>
          <p:nvPr/>
        </p:nvSpPr>
        <p:spPr bwMode="auto">
          <a:xfrm>
            <a:off x="1104900" y="5299075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  <a:endParaRPr lang="zh-CN" altLang="en-US"/>
          </a:p>
        </p:txBody>
      </p:sp>
      <p:sp>
        <p:nvSpPr>
          <p:cNvPr id="12306" name="文本框 25"/>
          <p:cNvSpPr>
            <a:spLocks noChangeArrowheads="1"/>
          </p:cNvSpPr>
          <p:nvPr/>
        </p:nvSpPr>
        <p:spPr bwMode="auto">
          <a:xfrm>
            <a:off x="8423275" y="2259013"/>
            <a:ext cx="23256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  <a:endParaRPr lang="zh-CN" altLang="en-US"/>
          </a:p>
        </p:txBody>
      </p:sp>
      <p:sp>
        <p:nvSpPr>
          <p:cNvPr id="12307" name="文本框 26"/>
          <p:cNvSpPr>
            <a:spLocks noChangeArrowheads="1"/>
          </p:cNvSpPr>
          <p:nvPr/>
        </p:nvSpPr>
        <p:spPr bwMode="auto">
          <a:xfrm>
            <a:off x="8407400" y="3698875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  <a:endParaRPr lang="zh-CN" altLang="en-US"/>
          </a:p>
        </p:txBody>
      </p:sp>
      <p:sp>
        <p:nvSpPr>
          <p:cNvPr id="12308" name="文本框 27"/>
          <p:cNvSpPr>
            <a:spLocks noChangeArrowheads="1"/>
          </p:cNvSpPr>
          <p:nvPr/>
        </p:nvSpPr>
        <p:spPr bwMode="auto">
          <a:xfrm>
            <a:off x="8423275" y="5191125"/>
            <a:ext cx="23256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  <a:endParaRPr lang="zh-CN" altLang="en-US"/>
          </a:p>
        </p:txBody>
      </p:sp>
      <p:sp>
        <p:nvSpPr>
          <p:cNvPr id="12309" name="直接连接符 28"/>
          <p:cNvSpPr>
            <a:spLocks noChangeShapeType="1"/>
          </p:cNvSpPr>
          <p:nvPr/>
        </p:nvSpPr>
        <p:spPr bwMode="auto">
          <a:xfrm>
            <a:off x="938213" y="3162300"/>
            <a:ext cx="1582737" cy="0"/>
          </a:xfrm>
          <a:prstGeom prst="line">
            <a:avLst/>
          </a:prstGeom>
          <a:noFill/>
          <a:ln w="38100" cap="flat" cmpd="sng">
            <a:solidFill>
              <a:srgbClr val="FFFFFF">
                <a:alpha val="39999"/>
              </a:srgb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0" name="椭圆 29"/>
          <p:cNvSpPr>
            <a:spLocks noChangeAspect="1" noChangeArrowheads="1"/>
          </p:cNvSpPr>
          <p:nvPr/>
        </p:nvSpPr>
        <p:spPr bwMode="auto">
          <a:xfrm>
            <a:off x="855663" y="3065463"/>
            <a:ext cx="179387" cy="179387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1" name="直接连接符 30"/>
          <p:cNvSpPr>
            <a:spLocks noChangeShapeType="1"/>
          </p:cNvSpPr>
          <p:nvPr/>
        </p:nvSpPr>
        <p:spPr bwMode="auto">
          <a:xfrm>
            <a:off x="938213" y="4656138"/>
            <a:ext cx="1582737" cy="1587"/>
          </a:xfrm>
          <a:prstGeom prst="line">
            <a:avLst/>
          </a:prstGeom>
          <a:noFill/>
          <a:ln w="38100" cap="flat" cmpd="sng">
            <a:solidFill>
              <a:srgbClr val="FFFFFF">
                <a:alpha val="39999"/>
              </a:srgb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2" name="椭圆 31"/>
          <p:cNvSpPr>
            <a:spLocks noChangeAspect="1" noChangeArrowheads="1"/>
          </p:cNvSpPr>
          <p:nvPr/>
        </p:nvSpPr>
        <p:spPr bwMode="auto">
          <a:xfrm>
            <a:off x="855663" y="4559300"/>
            <a:ext cx="179387" cy="179388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3" name="直接连接符 32"/>
          <p:cNvSpPr>
            <a:spLocks noChangeShapeType="1"/>
          </p:cNvSpPr>
          <p:nvPr/>
        </p:nvSpPr>
        <p:spPr bwMode="auto">
          <a:xfrm>
            <a:off x="938213" y="6148388"/>
            <a:ext cx="1582737" cy="0"/>
          </a:xfrm>
          <a:prstGeom prst="line">
            <a:avLst/>
          </a:prstGeom>
          <a:noFill/>
          <a:ln w="38100" cap="flat" cmpd="sng">
            <a:solidFill>
              <a:srgbClr val="FFFFFF">
                <a:alpha val="39999"/>
              </a:srgb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4" name="椭圆 33"/>
          <p:cNvSpPr>
            <a:spLocks noChangeAspect="1" noChangeArrowheads="1"/>
          </p:cNvSpPr>
          <p:nvPr/>
        </p:nvSpPr>
        <p:spPr bwMode="auto">
          <a:xfrm>
            <a:off x="855663" y="6051550"/>
            <a:ext cx="179387" cy="179388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5" name="直接连接符 34"/>
          <p:cNvSpPr>
            <a:spLocks noChangeShapeType="1"/>
          </p:cNvSpPr>
          <p:nvPr/>
        </p:nvSpPr>
        <p:spPr bwMode="auto">
          <a:xfrm flipH="1" flipV="1">
            <a:off x="9845675" y="3154363"/>
            <a:ext cx="1584325" cy="0"/>
          </a:xfrm>
          <a:prstGeom prst="line">
            <a:avLst/>
          </a:prstGeom>
          <a:noFill/>
          <a:ln w="38100" cap="flat" cmpd="sng">
            <a:solidFill>
              <a:srgbClr val="FFFFFF">
                <a:alpha val="39999"/>
              </a:srgb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6" name="椭圆 35"/>
          <p:cNvSpPr>
            <a:spLocks noChangeAspect="1" noChangeArrowheads="1"/>
          </p:cNvSpPr>
          <p:nvPr/>
        </p:nvSpPr>
        <p:spPr bwMode="auto">
          <a:xfrm flipH="1" flipV="1">
            <a:off x="11331575" y="3070225"/>
            <a:ext cx="179388" cy="180975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7" name="直接连接符 36"/>
          <p:cNvSpPr>
            <a:spLocks noChangeShapeType="1"/>
          </p:cNvSpPr>
          <p:nvPr/>
        </p:nvSpPr>
        <p:spPr bwMode="auto">
          <a:xfrm flipH="1" flipV="1">
            <a:off x="9879013" y="4583113"/>
            <a:ext cx="1582737" cy="0"/>
          </a:xfrm>
          <a:prstGeom prst="line">
            <a:avLst/>
          </a:prstGeom>
          <a:noFill/>
          <a:ln w="38100" cap="flat" cmpd="sng">
            <a:solidFill>
              <a:srgbClr val="FFFFFF">
                <a:alpha val="39999"/>
              </a:srgb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8" name="椭圆 37"/>
          <p:cNvSpPr>
            <a:spLocks noChangeAspect="1" noChangeArrowheads="1"/>
          </p:cNvSpPr>
          <p:nvPr/>
        </p:nvSpPr>
        <p:spPr bwMode="auto">
          <a:xfrm flipH="1" flipV="1">
            <a:off x="11364913" y="4498975"/>
            <a:ext cx="179387" cy="180975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9" name="直接连接符 38"/>
          <p:cNvSpPr>
            <a:spLocks noChangeShapeType="1"/>
          </p:cNvSpPr>
          <p:nvPr/>
        </p:nvSpPr>
        <p:spPr bwMode="auto">
          <a:xfrm flipH="1" flipV="1">
            <a:off x="9879013" y="6076950"/>
            <a:ext cx="1582737" cy="0"/>
          </a:xfrm>
          <a:prstGeom prst="line">
            <a:avLst/>
          </a:prstGeom>
          <a:noFill/>
          <a:ln w="38100" cap="flat" cmpd="sng">
            <a:solidFill>
              <a:srgbClr val="FFFFFF">
                <a:alpha val="39999"/>
              </a:srgb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20" name="椭圆 39"/>
          <p:cNvSpPr>
            <a:spLocks noChangeAspect="1" noChangeArrowheads="1"/>
          </p:cNvSpPr>
          <p:nvPr/>
        </p:nvSpPr>
        <p:spPr bwMode="auto">
          <a:xfrm flipH="1" flipV="1">
            <a:off x="11364913" y="5994400"/>
            <a:ext cx="179387" cy="179388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2321" name="组合 69"/>
          <p:cNvGrpSpPr/>
          <p:nvPr/>
        </p:nvGrpSpPr>
        <p:grpSpPr bwMode="auto">
          <a:xfrm>
            <a:off x="5330825" y="2860675"/>
            <a:ext cx="395288" cy="381000"/>
            <a:chOff x="0" y="0"/>
            <a:chExt cx="645684" cy="620945"/>
          </a:xfrm>
        </p:grpSpPr>
        <p:sp>
          <p:nvSpPr>
            <p:cNvPr id="12322" name="Oval 131"/>
            <p:cNvSpPr>
              <a:spLocks noChangeArrowheads="1"/>
            </p:cNvSpPr>
            <p:nvPr/>
          </p:nvSpPr>
          <p:spPr bwMode="auto">
            <a:xfrm>
              <a:off x="177563" y="0"/>
              <a:ext cx="290558" cy="294275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2323" name="Freeform 134"/>
            <p:cNvSpPr>
              <a:spLocks noChangeArrowheads="1"/>
            </p:cNvSpPr>
            <p:nvPr/>
          </p:nvSpPr>
          <p:spPr bwMode="auto">
            <a:xfrm>
              <a:off x="0" y="340170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2324" name="组合 72"/>
          <p:cNvGrpSpPr/>
          <p:nvPr/>
        </p:nvGrpSpPr>
        <p:grpSpPr bwMode="auto">
          <a:xfrm>
            <a:off x="4657725" y="3971925"/>
            <a:ext cx="533400" cy="404813"/>
            <a:chOff x="0" y="0"/>
            <a:chExt cx="509646" cy="387231"/>
          </a:xfrm>
        </p:grpSpPr>
        <p:sp>
          <p:nvSpPr>
            <p:cNvPr id="12325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2326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2327" name="组合 75"/>
          <p:cNvGrpSpPr/>
          <p:nvPr/>
        </p:nvGrpSpPr>
        <p:grpSpPr bwMode="auto">
          <a:xfrm>
            <a:off x="5365750" y="4973638"/>
            <a:ext cx="301625" cy="387350"/>
            <a:chOff x="0" y="0"/>
            <a:chExt cx="563562" cy="720725"/>
          </a:xfrm>
        </p:grpSpPr>
        <p:sp>
          <p:nvSpPr>
            <p:cNvPr id="12328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2329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2330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2331" name="组合 79"/>
          <p:cNvGrpSpPr/>
          <p:nvPr/>
        </p:nvGrpSpPr>
        <p:grpSpPr bwMode="auto">
          <a:xfrm>
            <a:off x="6588125" y="2930525"/>
            <a:ext cx="346075" cy="342900"/>
            <a:chOff x="0" y="0"/>
            <a:chExt cx="453105" cy="448433"/>
          </a:xfrm>
        </p:grpSpPr>
        <p:sp>
          <p:nvSpPr>
            <p:cNvPr id="12332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2333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2334" name="组合 82"/>
          <p:cNvGrpSpPr/>
          <p:nvPr/>
        </p:nvGrpSpPr>
        <p:grpSpPr bwMode="auto">
          <a:xfrm>
            <a:off x="7189788" y="4035425"/>
            <a:ext cx="357187" cy="341313"/>
            <a:chOff x="0" y="0"/>
            <a:chExt cx="2438400" cy="2332038"/>
          </a:xfrm>
        </p:grpSpPr>
        <p:sp>
          <p:nvSpPr>
            <p:cNvPr id="12335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2336" name="任意多边形 84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2337" name="组合 85"/>
          <p:cNvGrpSpPr/>
          <p:nvPr/>
        </p:nvGrpSpPr>
        <p:grpSpPr bwMode="auto">
          <a:xfrm>
            <a:off x="6556375" y="4973638"/>
            <a:ext cx="387350" cy="438150"/>
            <a:chOff x="0" y="0"/>
            <a:chExt cx="406393" cy="459645"/>
          </a:xfrm>
        </p:grpSpPr>
        <p:sp>
          <p:nvSpPr>
            <p:cNvPr id="12338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2339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2340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"/>
          <p:cNvGrpSpPr/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3315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316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317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3318" name="组合 5"/>
          <p:cNvGrpSpPr/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3319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320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321" name="矩形 8"/>
          <p:cNvSpPr>
            <a:spLocks noChangeArrowheads="1"/>
          </p:cNvSpPr>
          <p:nvPr/>
        </p:nvSpPr>
        <p:spPr bwMode="auto">
          <a:xfrm>
            <a:off x="11195050" y="2000250"/>
            <a:ext cx="1008063" cy="2143125"/>
          </a:xfrm>
          <a:prstGeom prst="rect">
            <a:avLst/>
          </a:pr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22" name="矩形 9"/>
          <p:cNvSpPr>
            <a:spLocks noChangeArrowheads="1"/>
          </p:cNvSpPr>
          <p:nvPr/>
        </p:nvSpPr>
        <p:spPr bwMode="auto">
          <a:xfrm>
            <a:off x="8310563" y="2000250"/>
            <a:ext cx="2841625" cy="214312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23" name="矩形 10"/>
          <p:cNvSpPr>
            <a:spLocks noChangeArrowheads="1"/>
          </p:cNvSpPr>
          <p:nvPr/>
        </p:nvSpPr>
        <p:spPr bwMode="auto">
          <a:xfrm>
            <a:off x="936625" y="4175125"/>
            <a:ext cx="2952750" cy="214312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24" name="矩形 11"/>
          <p:cNvSpPr>
            <a:spLocks noChangeArrowheads="1"/>
          </p:cNvSpPr>
          <p:nvPr/>
        </p:nvSpPr>
        <p:spPr bwMode="auto">
          <a:xfrm>
            <a:off x="6350" y="2000250"/>
            <a:ext cx="8255000" cy="2143125"/>
          </a:xfrm>
          <a:prstGeom prst="rect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25" name="矩形 12"/>
          <p:cNvSpPr>
            <a:spLocks noChangeArrowheads="1"/>
          </p:cNvSpPr>
          <p:nvPr/>
        </p:nvSpPr>
        <p:spPr bwMode="auto">
          <a:xfrm>
            <a:off x="3940175" y="4175125"/>
            <a:ext cx="8256588" cy="2143125"/>
          </a:xfrm>
          <a:prstGeom prst="rect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26" name="矩形 13"/>
          <p:cNvSpPr>
            <a:spLocks noChangeArrowheads="1"/>
          </p:cNvSpPr>
          <p:nvPr/>
        </p:nvSpPr>
        <p:spPr bwMode="auto">
          <a:xfrm>
            <a:off x="0" y="4175125"/>
            <a:ext cx="890588" cy="2143125"/>
          </a:xfrm>
          <a:prstGeom prst="rect">
            <a:avLst/>
          </a:pr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27" name="文本框 14"/>
          <p:cNvSpPr>
            <a:spLocks noChangeArrowheads="1"/>
          </p:cNvSpPr>
          <p:nvPr/>
        </p:nvSpPr>
        <p:spPr bwMode="auto">
          <a:xfrm>
            <a:off x="393700" y="2454275"/>
            <a:ext cx="757555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>
                <a:solidFill>
                  <a:schemeClr val="bg1"/>
                </a:solidFill>
                <a:latin typeface="Agency FB" pitchFamily="34" charset="0"/>
                <a:ea typeface="方正姚体" pitchFamily="2" charset="-122"/>
                <a:sym typeface="Agency FB" pitchFamily="34" charset="0"/>
              </a:rPr>
              <a:t>                     </a:t>
            </a:r>
            <a:r>
              <a:rPr lang="en-US" sz="280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 THAN   TEMPLATE</a:t>
            </a:r>
            <a:endParaRPr lang="zh-CN" altLang="en-US" sz="2800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Thought  Click here to add  you to the  </a:t>
            </a:r>
            <a:endParaRPr lang="en-US" sz="1600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narrative thought  Click here to add  you to the center of the  narrative thought</a:t>
            </a:r>
            <a:endParaRPr lang="en-US" sz="1600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600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600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3328" name="文本框 15"/>
          <p:cNvSpPr>
            <a:spLocks noChangeArrowheads="1"/>
          </p:cNvSpPr>
          <p:nvPr/>
        </p:nvSpPr>
        <p:spPr bwMode="auto">
          <a:xfrm>
            <a:off x="4391025" y="4557713"/>
            <a:ext cx="7575550" cy="169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>
                <a:solidFill>
                  <a:schemeClr val="bg1"/>
                </a:solidFill>
                <a:latin typeface="Agency FB" pitchFamily="34" charset="0"/>
                <a:ea typeface="方正姚体" pitchFamily="2" charset="-122"/>
                <a:sym typeface="Agency FB" pitchFamily="34" charset="0"/>
              </a:rPr>
              <a:t>                     </a:t>
            </a:r>
            <a:r>
              <a:rPr lang="en-US" sz="28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 THAN   TEMPLATE</a:t>
            </a:r>
            <a:endParaRPr lang="zh-CN" altLang="en-US" sz="28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Thought  Click here to add  you to the  </a:t>
            </a:r>
            <a:endParaRPr lang="en-US" sz="16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narrative thought  Click here to add  you to the center of the  narrative thought</a:t>
            </a:r>
            <a:endParaRPr lang="en-US" sz="16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6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椭圆 26"/>
          <p:cNvSpPr>
            <a:spLocks noChangeArrowheads="1"/>
          </p:cNvSpPr>
          <p:nvPr/>
        </p:nvSpPr>
        <p:spPr bwMode="auto">
          <a:xfrm>
            <a:off x="4256088" y="3937000"/>
            <a:ext cx="1073150" cy="1073150"/>
          </a:xfrm>
          <a:prstGeom prst="ellipse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39" name="椭圆 28"/>
          <p:cNvSpPr>
            <a:spLocks noChangeArrowheads="1"/>
          </p:cNvSpPr>
          <p:nvPr/>
        </p:nvSpPr>
        <p:spPr bwMode="auto">
          <a:xfrm>
            <a:off x="4527550" y="5151438"/>
            <a:ext cx="1200150" cy="1198562"/>
          </a:xfrm>
          <a:prstGeom prst="ellipse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0" name="椭圆 30"/>
          <p:cNvSpPr>
            <a:spLocks noChangeArrowheads="1"/>
          </p:cNvSpPr>
          <p:nvPr/>
        </p:nvSpPr>
        <p:spPr bwMode="auto">
          <a:xfrm>
            <a:off x="6826250" y="4000500"/>
            <a:ext cx="1436688" cy="1438275"/>
          </a:xfrm>
          <a:prstGeom prst="ellipse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1" name="椭圆 32"/>
          <p:cNvSpPr>
            <a:spLocks noChangeArrowheads="1"/>
          </p:cNvSpPr>
          <p:nvPr/>
        </p:nvSpPr>
        <p:spPr bwMode="auto">
          <a:xfrm>
            <a:off x="6435725" y="5543550"/>
            <a:ext cx="1014413" cy="1014413"/>
          </a:xfrm>
          <a:prstGeom prst="ellipse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4342" name="组合 1"/>
          <p:cNvGrpSpPr/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4343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344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4345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4346" name="组合 5"/>
          <p:cNvGrpSpPr/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4347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348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4349" name="任意多边形 31"/>
          <p:cNvSpPr>
            <a:spLocks noChangeArrowheads="1"/>
          </p:cNvSpPr>
          <p:nvPr/>
        </p:nvSpPr>
        <p:spPr bwMode="auto">
          <a:xfrm rot="18300000" flipH="1">
            <a:off x="4900612" y="4522788"/>
            <a:ext cx="2028825" cy="2000250"/>
          </a:xfrm>
          <a:custGeom>
            <a:avLst/>
            <a:gdLst>
              <a:gd name="T0" fmla="*/ 0 w 2028813"/>
              <a:gd name="T1" fmla="*/ 618119 h 1999955"/>
              <a:gd name="T2" fmla="*/ 961757 w 2028813"/>
              <a:gd name="T3" fmla="*/ 1291548 h 1999955"/>
              <a:gd name="T4" fmla="*/ 88909 w 2028813"/>
              <a:gd name="T5" fmla="*/ 1609239 h 1999955"/>
              <a:gd name="T6" fmla="*/ 92596 w 2028813"/>
              <a:gd name="T7" fmla="*/ 1616631 h 1999955"/>
              <a:gd name="T8" fmla="*/ 119305 w 2028813"/>
              <a:gd name="T9" fmla="*/ 1713106 h 1999955"/>
              <a:gd name="T10" fmla="*/ 1069756 w 2028813"/>
              <a:gd name="T11" fmla="*/ 1367170 h 1999955"/>
              <a:gd name="T12" fmla="*/ 1649069 w 2028813"/>
              <a:gd name="T13" fmla="*/ 1772810 h 1999955"/>
              <a:gd name="T14" fmla="*/ 1299175 w 2028813"/>
              <a:gd name="T15" fmla="*/ 1900161 h 1999955"/>
              <a:gd name="T16" fmla="*/ 1330554 w 2028813"/>
              <a:gd name="T17" fmla="*/ 1963075 h 1999955"/>
              <a:gd name="T18" fmla="*/ 1340764 w 2028813"/>
              <a:gd name="T19" fmla="*/ 1999955 h 1999955"/>
              <a:gd name="T20" fmla="*/ 1757069 w 2028813"/>
              <a:gd name="T21" fmla="*/ 1848432 h 1999955"/>
              <a:gd name="T22" fmla="*/ 1953154 w 2028813"/>
              <a:gd name="T23" fmla="*/ 1985732 h 1999955"/>
              <a:gd name="T24" fmla="*/ 2028813 w 2028813"/>
              <a:gd name="T25" fmla="*/ 1877680 h 1999955"/>
              <a:gd name="T26" fmla="*/ 1800388 w 2028813"/>
              <a:gd name="T27" fmla="*/ 1717735 h 1999955"/>
              <a:gd name="T28" fmla="*/ 1800387 w 2028813"/>
              <a:gd name="T29" fmla="*/ 1717735 h 1999955"/>
              <a:gd name="T30" fmla="*/ 1532796 w 2028813"/>
              <a:gd name="T31" fmla="*/ 1530366 h 1999955"/>
              <a:gd name="T32" fmla="*/ 1532796 w 2028813"/>
              <a:gd name="T33" fmla="*/ 1073597 h 1999955"/>
              <a:gd name="T34" fmla="*/ 1527153 w 2028813"/>
              <a:gd name="T35" fmla="*/ 1072953 h 1999955"/>
              <a:gd name="T36" fmla="*/ 1424797 w 2028813"/>
              <a:gd name="T37" fmla="*/ 1040179 h 1999955"/>
              <a:gd name="T38" fmla="*/ 1424797 w 2028813"/>
              <a:gd name="T39" fmla="*/ 1454744 h 1999955"/>
              <a:gd name="T40" fmla="*/ 786165 w 2028813"/>
              <a:gd name="T41" fmla="*/ 1007569 h 1999955"/>
              <a:gd name="T42" fmla="*/ 786165 w 2028813"/>
              <a:gd name="T43" fmla="*/ 13931 h 1999955"/>
              <a:gd name="T44" fmla="*/ 685985 w 2028813"/>
              <a:gd name="T45" fmla="*/ 2503 h 1999955"/>
              <a:gd name="T46" fmla="*/ 678165 w 2028813"/>
              <a:gd name="T47" fmla="*/ 0 h 1999955"/>
              <a:gd name="T48" fmla="*/ 678165 w 2028813"/>
              <a:gd name="T49" fmla="*/ 931947 h 1999955"/>
              <a:gd name="T50" fmla="*/ 75659 w 2028813"/>
              <a:gd name="T51" fmla="*/ 510068 h 1999955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2028813"/>
              <a:gd name="T79" fmla="*/ 0 h 1999955"/>
              <a:gd name="T80" fmla="*/ 2028813 w 2028813"/>
              <a:gd name="T81" fmla="*/ 1999955 h 1999955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2028813" h="1999955">
                <a:moveTo>
                  <a:pt x="0" y="618119"/>
                </a:moveTo>
                <a:lnTo>
                  <a:pt x="961757" y="1291548"/>
                </a:lnTo>
                <a:lnTo>
                  <a:pt x="88909" y="1609239"/>
                </a:lnTo>
                <a:lnTo>
                  <a:pt x="92596" y="1616631"/>
                </a:lnTo>
                <a:lnTo>
                  <a:pt x="119305" y="1713106"/>
                </a:lnTo>
                <a:lnTo>
                  <a:pt x="1069756" y="1367170"/>
                </a:lnTo>
                <a:lnTo>
                  <a:pt x="1649069" y="1772810"/>
                </a:lnTo>
                <a:lnTo>
                  <a:pt x="1299175" y="1900161"/>
                </a:lnTo>
                <a:lnTo>
                  <a:pt x="1330554" y="1963075"/>
                </a:lnTo>
                <a:lnTo>
                  <a:pt x="1340764" y="1999955"/>
                </a:lnTo>
                <a:lnTo>
                  <a:pt x="1757069" y="1848432"/>
                </a:lnTo>
                <a:lnTo>
                  <a:pt x="1953154" y="1985732"/>
                </a:lnTo>
                <a:lnTo>
                  <a:pt x="2028813" y="1877680"/>
                </a:lnTo>
                <a:lnTo>
                  <a:pt x="1800388" y="1717735"/>
                </a:lnTo>
                <a:lnTo>
                  <a:pt x="1800387" y="1717735"/>
                </a:lnTo>
                <a:lnTo>
                  <a:pt x="1532796" y="1530366"/>
                </a:lnTo>
                <a:lnTo>
                  <a:pt x="1532796" y="1073597"/>
                </a:lnTo>
                <a:lnTo>
                  <a:pt x="1527153" y="1072953"/>
                </a:lnTo>
                <a:lnTo>
                  <a:pt x="1424797" y="1040179"/>
                </a:lnTo>
                <a:lnTo>
                  <a:pt x="1424797" y="1454744"/>
                </a:lnTo>
                <a:lnTo>
                  <a:pt x="786165" y="1007569"/>
                </a:lnTo>
                <a:lnTo>
                  <a:pt x="786165" y="13931"/>
                </a:lnTo>
                <a:lnTo>
                  <a:pt x="685985" y="2503"/>
                </a:lnTo>
                <a:lnTo>
                  <a:pt x="678165" y="0"/>
                </a:lnTo>
                <a:lnTo>
                  <a:pt x="678165" y="931947"/>
                </a:lnTo>
                <a:lnTo>
                  <a:pt x="75659" y="5100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0" name="椭圆 9"/>
          <p:cNvSpPr>
            <a:spLocks noChangeArrowheads="1"/>
          </p:cNvSpPr>
          <p:nvPr/>
        </p:nvSpPr>
        <p:spPr bwMode="auto">
          <a:xfrm>
            <a:off x="5210175" y="2670175"/>
            <a:ext cx="1819275" cy="1819275"/>
          </a:xfrm>
          <a:prstGeom prst="ellipse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4351" name="图片 14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75"/>
          <a:stretch>
            <a:fillRect/>
          </a:stretch>
        </p:blipFill>
        <p:spPr bwMode="auto">
          <a:xfrm flipH="1">
            <a:off x="4498975" y="6850063"/>
            <a:ext cx="3238500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2" name="文本框 15"/>
          <p:cNvSpPr>
            <a:spLocks noChangeArrowheads="1"/>
          </p:cNvSpPr>
          <p:nvPr/>
        </p:nvSpPr>
        <p:spPr bwMode="auto">
          <a:xfrm>
            <a:off x="4711700" y="5502275"/>
            <a:ext cx="8175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B2334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50%</a:t>
            </a:r>
            <a:endParaRPr lang="zh-CN" altLang="en-US" sz="2800">
              <a:solidFill>
                <a:srgbClr val="0B2334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4353" name="文本框 16"/>
          <p:cNvSpPr>
            <a:spLocks noChangeArrowheads="1"/>
          </p:cNvSpPr>
          <p:nvPr/>
        </p:nvSpPr>
        <p:spPr bwMode="auto">
          <a:xfrm>
            <a:off x="6583363" y="5829300"/>
            <a:ext cx="727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B2334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30%</a:t>
            </a:r>
            <a:endParaRPr lang="zh-CN" altLang="en-US" sz="2400">
              <a:solidFill>
                <a:srgbClr val="0B2334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4354" name="文本框 17"/>
          <p:cNvSpPr>
            <a:spLocks noChangeArrowheads="1"/>
          </p:cNvSpPr>
          <p:nvPr/>
        </p:nvSpPr>
        <p:spPr bwMode="auto">
          <a:xfrm>
            <a:off x="4419600" y="4217988"/>
            <a:ext cx="8048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0B2334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40%</a:t>
            </a:r>
            <a:endParaRPr lang="zh-CN" altLang="en-US" sz="2800">
              <a:solidFill>
                <a:srgbClr val="0B2334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4355" name="文本框 18"/>
          <p:cNvSpPr>
            <a:spLocks noChangeArrowheads="1"/>
          </p:cNvSpPr>
          <p:nvPr/>
        </p:nvSpPr>
        <p:spPr bwMode="auto">
          <a:xfrm>
            <a:off x="7067550" y="4416425"/>
            <a:ext cx="10033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>
                <a:solidFill>
                  <a:srgbClr val="0B2334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65%</a:t>
            </a:r>
            <a:endParaRPr lang="zh-CN" altLang="en-US" sz="3600">
              <a:solidFill>
                <a:srgbClr val="0B2334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4356" name="文本框 19"/>
          <p:cNvSpPr>
            <a:spLocks noChangeArrowheads="1"/>
          </p:cNvSpPr>
          <p:nvPr/>
        </p:nvSpPr>
        <p:spPr bwMode="auto">
          <a:xfrm>
            <a:off x="5543550" y="3146425"/>
            <a:ext cx="1270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800">
                <a:solidFill>
                  <a:srgbClr val="0B2334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80%</a:t>
            </a:r>
            <a:endParaRPr lang="zh-CN" altLang="en-US" sz="4800">
              <a:solidFill>
                <a:srgbClr val="0B2334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4357" name="文本框 20"/>
          <p:cNvSpPr>
            <a:spLocks noChangeArrowheads="1"/>
          </p:cNvSpPr>
          <p:nvPr/>
        </p:nvSpPr>
        <p:spPr bwMode="auto">
          <a:xfrm>
            <a:off x="1501775" y="5595938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  <a:endParaRPr 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200">
              <a:solidFill>
                <a:srgbClr val="FEFEFE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60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58" name="文本框 21"/>
          <p:cNvSpPr>
            <a:spLocks noChangeArrowheads="1"/>
          </p:cNvSpPr>
          <p:nvPr/>
        </p:nvSpPr>
        <p:spPr bwMode="auto">
          <a:xfrm>
            <a:off x="1397000" y="4219575"/>
            <a:ext cx="27654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  <a:endParaRPr 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200">
              <a:solidFill>
                <a:srgbClr val="FEFEFE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60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59" name="文本框 22"/>
          <p:cNvSpPr>
            <a:spLocks noChangeArrowheads="1"/>
          </p:cNvSpPr>
          <p:nvPr/>
        </p:nvSpPr>
        <p:spPr bwMode="auto">
          <a:xfrm>
            <a:off x="2247900" y="2828925"/>
            <a:ext cx="276542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  <a:endParaRPr 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200">
              <a:solidFill>
                <a:srgbClr val="FEFEFE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6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60" name="文本框 23"/>
          <p:cNvSpPr>
            <a:spLocks noChangeArrowheads="1"/>
          </p:cNvSpPr>
          <p:nvPr/>
        </p:nvSpPr>
        <p:spPr bwMode="auto">
          <a:xfrm>
            <a:off x="7769225" y="5710238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  <a:endParaRPr 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200">
              <a:solidFill>
                <a:srgbClr val="262626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6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61" name="文本框 24"/>
          <p:cNvSpPr>
            <a:spLocks noChangeArrowheads="1"/>
          </p:cNvSpPr>
          <p:nvPr/>
        </p:nvSpPr>
        <p:spPr bwMode="auto">
          <a:xfrm>
            <a:off x="8615363" y="4362450"/>
            <a:ext cx="276542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  <a:endParaRPr 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200">
              <a:solidFill>
                <a:srgbClr val="FEFEFE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60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等腰三角形 16"/>
          <p:cNvSpPr>
            <a:spLocks noChangeArrowheads="1"/>
          </p:cNvSpPr>
          <p:nvPr/>
        </p:nvSpPr>
        <p:spPr bwMode="auto">
          <a:xfrm>
            <a:off x="1889125" y="4375150"/>
            <a:ext cx="2689225" cy="24828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3" name="文本框 19"/>
          <p:cNvSpPr>
            <a:spLocks noChangeArrowheads="1"/>
          </p:cNvSpPr>
          <p:nvPr/>
        </p:nvSpPr>
        <p:spPr bwMode="auto">
          <a:xfrm>
            <a:off x="5149850" y="3068638"/>
            <a:ext cx="60848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sz="44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</a:t>
            </a:r>
            <a:r>
              <a:rPr lang="en-US" sz="4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THEN  </a:t>
            </a:r>
            <a:r>
              <a:rPr lang="en-US" sz="44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TEMPLATE</a:t>
            </a:r>
            <a:endParaRPr lang="en-US" sz="3600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sp>
        <p:nvSpPr>
          <p:cNvPr id="15364" name="文本框 20"/>
          <p:cNvSpPr>
            <a:spLocks noChangeArrowheads="1"/>
          </p:cNvSpPr>
          <p:nvPr/>
        </p:nvSpPr>
        <p:spPr bwMode="auto">
          <a:xfrm>
            <a:off x="5913438" y="3822700"/>
            <a:ext cx="4973637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</a:t>
            </a:r>
            <a:endParaRPr lang="zh-CN" altLang="en-US" sz="32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</a:t>
            </a:r>
            <a:endParaRPr lang="zh-CN" alt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Thought  Click here to add   you to the  center of the </a:t>
            </a:r>
            <a:endParaRPr lang="zh-CN" alt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                      narrative thought</a:t>
            </a:r>
            <a:endParaRPr lang="en-US" sz="20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5365" name="直接连接符 21"/>
          <p:cNvSpPr>
            <a:spLocks noChangeShapeType="1"/>
          </p:cNvSpPr>
          <p:nvPr/>
        </p:nvSpPr>
        <p:spPr bwMode="auto">
          <a:xfrm rot="5400000">
            <a:off x="8209757" y="1100931"/>
            <a:ext cx="0" cy="5903913"/>
          </a:xfrm>
          <a:prstGeom prst="line">
            <a:avLst/>
          </a:prstGeom>
          <a:noFill/>
          <a:ln w="12700" cap="flat" cmpd="sng">
            <a:solidFill>
              <a:srgbClr val="FFFFFF">
                <a:alpha val="50000"/>
              </a:srgb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6" name="等腰三角形 24"/>
          <p:cNvSpPr>
            <a:spLocks noChangeArrowheads="1"/>
          </p:cNvSpPr>
          <p:nvPr/>
        </p:nvSpPr>
        <p:spPr bwMode="auto">
          <a:xfrm>
            <a:off x="2155825" y="4867275"/>
            <a:ext cx="2155825" cy="1990725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7" name="等腰三角形 26"/>
          <p:cNvSpPr>
            <a:spLocks noChangeArrowheads="1"/>
          </p:cNvSpPr>
          <p:nvPr/>
        </p:nvSpPr>
        <p:spPr bwMode="auto">
          <a:xfrm flipV="1">
            <a:off x="868363" y="0"/>
            <a:ext cx="4738687" cy="43751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8" name="等腰三角形 28"/>
          <p:cNvSpPr>
            <a:spLocks noChangeArrowheads="1"/>
          </p:cNvSpPr>
          <p:nvPr/>
        </p:nvSpPr>
        <p:spPr bwMode="auto">
          <a:xfrm flipV="1">
            <a:off x="1177925" y="-19050"/>
            <a:ext cx="4140200" cy="382270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9" name="文本框 29"/>
          <p:cNvSpPr>
            <a:spLocks noChangeArrowheads="1"/>
          </p:cNvSpPr>
          <p:nvPr/>
        </p:nvSpPr>
        <p:spPr bwMode="auto">
          <a:xfrm>
            <a:off x="2463800" y="428625"/>
            <a:ext cx="175895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1500" b="1">
                <a:solidFill>
                  <a:srgbClr val="093255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03</a:t>
            </a:r>
            <a:endParaRPr lang="zh-CN" altLang="en-US" sz="11500" b="1">
              <a:solidFill>
                <a:srgbClr val="093255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1"/>
          <p:cNvGrpSpPr/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6387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388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6389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6390" name="组合 5"/>
          <p:cNvGrpSpPr/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6391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392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6393" name="六边形 8"/>
          <p:cNvSpPr>
            <a:spLocks noChangeArrowheads="1"/>
          </p:cNvSpPr>
          <p:nvPr/>
        </p:nvSpPr>
        <p:spPr bwMode="auto">
          <a:xfrm rot="5400000">
            <a:off x="873125" y="2540000"/>
            <a:ext cx="3232150" cy="2203450"/>
          </a:xfrm>
          <a:prstGeom prst="hexagon">
            <a:avLst>
              <a:gd name="adj" fmla="val 25018"/>
              <a:gd name="vf" fmla="val 115470"/>
            </a:avLst>
          </a:prstGeom>
          <a:solidFill>
            <a:srgbClr val="FDFDFD">
              <a:alpha val="39999"/>
            </a:srgbClr>
          </a:solidFill>
          <a:ln w="6350" cap="flat" cmpd="sng">
            <a:solidFill>
              <a:srgbClr val="FFFFFF">
                <a:alpha val="50000"/>
              </a:srgbClr>
            </a:solidFill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4" name="椭圆 9"/>
          <p:cNvSpPr>
            <a:spLocks noChangeArrowheads="1"/>
          </p:cNvSpPr>
          <p:nvPr/>
        </p:nvSpPr>
        <p:spPr bwMode="auto">
          <a:xfrm>
            <a:off x="1701800" y="2416175"/>
            <a:ext cx="1568450" cy="156845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5" name="六边形 10"/>
          <p:cNvSpPr>
            <a:spLocks noChangeArrowheads="1"/>
          </p:cNvSpPr>
          <p:nvPr/>
        </p:nvSpPr>
        <p:spPr bwMode="auto">
          <a:xfrm rot="5400000">
            <a:off x="4463257" y="2539206"/>
            <a:ext cx="3232150" cy="2205037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DFDFD">
              <a:alpha val="39999"/>
            </a:srgbClr>
          </a:solidFill>
          <a:ln w="6350" cap="flat" cmpd="sng">
            <a:solidFill>
              <a:srgbClr val="FFFFFF">
                <a:alpha val="50000"/>
              </a:srgbClr>
            </a:solidFill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6" name="椭圆 11"/>
          <p:cNvSpPr>
            <a:spLocks noChangeArrowheads="1"/>
          </p:cNvSpPr>
          <p:nvPr/>
        </p:nvSpPr>
        <p:spPr bwMode="auto">
          <a:xfrm>
            <a:off x="5292725" y="2416175"/>
            <a:ext cx="1566863" cy="1568450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7" name="六边形 12"/>
          <p:cNvSpPr>
            <a:spLocks noChangeArrowheads="1"/>
          </p:cNvSpPr>
          <p:nvPr/>
        </p:nvSpPr>
        <p:spPr bwMode="auto">
          <a:xfrm rot="5400000">
            <a:off x="8093075" y="2540000"/>
            <a:ext cx="3232150" cy="2203450"/>
          </a:xfrm>
          <a:prstGeom prst="hexagon">
            <a:avLst>
              <a:gd name="adj" fmla="val 25018"/>
              <a:gd name="vf" fmla="val 115470"/>
            </a:avLst>
          </a:prstGeom>
          <a:solidFill>
            <a:srgbClr val="FDFDFD">
              <a:alpha val="39999"/>
            </a:srgbClr>
          </a:solidFill>
          <a:ln w="6350" cap="flat" cmpd="sng">
            <a:solidFill>
              <a:srgbClr val="FFFFFF">
                <a:alpha val="50000"/>
              </a:srgbClr>
            </a:solidFill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8" name="椭圆 13"/>
          <p:cNvSpPr>
            <a:spLocks noChangeArrowheads="1"/>
          </p:cNvSpPr>
          <p:nvPr/>
        </p:nvSpPr>
        <p:spPr bwMode="auto">
          <a:xfrm>
            <a:off x="8921750" y="2416175"/>
            <a:ext cx="1568450" cy="1568450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9" name="文本框 14"/>
          <p:cNvSpPr>
            <a:spLocks noChangeArrowheads="1"/>
          </p:cNvSpPr>
          <p:nvPr/>
        </p:nvSpPr>
        <p:spPr bwMode="auto">
          <a:xfrm>
            <a:off x="1757363" y="4318000"/>
            <a:ext cx="15954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MORE  THEN 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TEMPLATE</a:t>
            </a:r>
            <a:endParaRPr 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400" name="文本框 15"/>
          <p:cNvSpPr>
            <a:spLocks noChangeArrowheads="1"/>
          </p:cNvSpPr>
          <p:nvPr/>
        </p:nvSpPr>
        <p:spPr bwMode="auto">
          <a:xfrm>
            <a:off x="5305425" y="4318000"/>
            <a:ext cx="1593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MORE  THEN 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TEMPLATE</a:t>
            </a:r>
            <a:endParaRPr 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401" name="文本框 16"/>
          <p:cNvSpPr>
            <a:spLocks noChangeArrowheads="1"/>
          </p:cNvSpPr>
          <p:nvPr/>
        </p:nvSpPr>
        <p:spPr bwMode="auto">
          <a:xfrm>
            <a:off x="8943975" y="4318000"/>
            <a:ext cx="15954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MORE  THEN 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TEMPLATE</a:t>
            </a:r>
            <a:endParaRPr 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402" name="文本框 17"/>
          <p:cNvSpPr>
            <a:spLocks noChangeArrowheads="1"/>
          </p:cNvSpPr>
          <p:nvPr/>
        </p:nvSpPr>
        <p:spPr bwMode="auto">
          <a:xfrm>
            <a:off x="1500188" y="5257800"/>
            <a:ext cx="2111375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           </a:t>
            </a:r>
            <a:endParaRPr lang="en-US" sz="2800" b="1">
              <a:solidFill>
                <a:srgbClr val="000000"/>
              </a:solidFill>
              <a:latin typeface="Agency FB" pitchFamily="34" charset="0"/>
              <a:sym typeface="Agency FB" pitchFamily="34" charset="0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 here to add you to the </a:t>
            </a:r>
            <a:endParaRPr lang="zh-CN" alt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 thought</a:t>
            </a:r>
            <a:endParaRPr lang="zh-CN" alt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  here to  add   you to the </a:t>
            </a:r>
            <a:endParaRPr lang="zh-CN" altLang="en-US" sz="11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  narrative   thought</a:t>
            </a:r>
            <a:endParaRPr lang="en-US" sz="10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endParaRPr lang="zh-CN" altLang="en-US"/>
          </a:p>
        </p:txBody>
      </p:sp>
      <p:sp>
        <p:nvSpPr>
          <p:cNvPr id="16403" name="文本框 18"/>
          <p:cNvSpPr>
            <a:spLocks noChangeArrowheads="1"/>
          </p:cNvSpPr>
          <p:nvPr/>
        </p:nvSpPr>
        <p:spPr bwMode="auto">
          <a:xfrm>
            <a:off x="5016500" y="5257800"/>
            <a:ext cx="2111375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           </a:t>
            </a:r>
            <a:endParaRPr lang="en-US" sz="2800" b="1">
              <a:solidFill>
                <a:srgbClr val="000000"/>
              </a:solidFill>
              <a:latin typeface="Agency FB" pitchFamily="34" charset="0"/>
              <a:sym typeface="Agency FB" pitchFamily="34" charset="0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 here to add you to the </a:t>
            </a:r>
            <a:endParaRPr lang="zh-CN" alt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 thought</a:t>
            </a:r>
            <a:endParaRPr lang="zh-CN" alt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  here to  add   you to the </a:t>
            </a:r>
            <a:endParaRPr lang="zh-CN" altLang="en-US" sz="11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  narrative   thought</a:t>
            </a:r>
            <a:endParaRPr lang="en-US" sz="10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endParaRPr lang="zh-CN" altLang="en-US"/>
          </a:p>
        </p:txBody>
      </p:sp>
      <p:sp>
        <p:nvSpPr>
          <p:cNvPr id="16404" name="文本框 19"/>
          <p:cNvSpPr>
            <a:spLocks noChangeArrowheads="1"/>
          </p:cNvSpPr>
          <p:nvPr/>
        </p:nvSpPr>
        <p:spPr bwMode="auto">
          <a:xfrm>
            <a:off x="8699500" y="5257800"/>
            <a:ext cx="2111375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           </a:t>
            </a:r>
            <a:endParaRPr lang="en-US" sz="2800" b="1">
              <a:solidFill>
                <a:srgbClr val="000000"/>
              </a:solidFill>
              <a:latin typeface="Agency FB" pitchFamily="34" charset="0"/>
              <a:sym typeface="Agency FB" pitchFamily="34" charset="0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 here to add you to the </a:t>
            </a:r>
            <a:endParaRPr lang="zh-CN" alt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 thought</a:t>
            </a:r>
            <a:endParaRPr lang="zh-CN" alt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  here to  add   you to the </a:t>
            </a:r>
            <a:endParaRPr lang="zh-CN" altLang="en-US" sz="11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  narrative   thought</a:t>
            </a:r>
            <a:endParaRPr lang="en-US" sz="10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</a:t>
            </a: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"/>
          <p:cNvGrpSpPr/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7411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12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7413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7414" name="组合 5"/>
          <p:cNvGrpSpPr/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7415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16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7417" name="六边形 8"/>
          <p:cNvSpPr>
            <a:spLocks noChangeArrowheads="1"/>
          </p:cNvSpPr>
          <p:nvPr/>
        </p:nvSpPr>
        <p:spPr bwMode="auto">
          <a:xfrm>
            <a:off x="3619500" y="2981325"/>
            <a:ext cx="1878013" cy="1619250"/>
          </a:xfrm>
          <a:prstGeom prst="hexagon">
            <a:avLst>
              <a:gd name="adj" fmla="val 24989"/>
              <a:gd name="vf" fmla="val 115470"/>
            </a:avLst>
          </a:prstGeom>
          <a:solidFill>
            <a:srgbClr val="FEFEFE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8" name="六边形 9"/>
          <p:cNvSpPr>
            <a:spLocks noChangeArrowheads="1"/>
          </p:cNvSpPr>
          <p:nvPr/>
        </p:nvSpPr>
        <p:spPr bwMode="auto">
          <a:xfrm>
            <a:off x="6697663" y="2968625"/>
            <a:ext cx="1878012" cy="1617663"/>
          </a:xfrm>
          <a:prstGeom prst="hexagon">
            <a:avLst>
              <a:gd name="adj" fmla="val 25014"/>
              <a:gd name="vf" fmla="val 115470"/>
            </a:avLst>
          </a:prstGeom>
          <a:solidFill>
            <a:srgbClr val="FEFEFE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9" name="六边形 10"/>
          <p:cNvSpPr>
            <a:spLocks noChangeArrowheads="1"/>
          </p:cNvSpPr>
          <p:nvPr/>
        </p:nvSpPr>
        <p:spPr bwMode="auto">
          <a:xfrm>
            <a:off x="5151438" y="2130425"/>
            <a:ext cx="1878012" cy="1617663"/>
          </a:xfrm>
          <a:prstGeom prst="hexagon">
            <a:avLst>
              <a:gd name="adj" fmla="val 25014"/>
              <a:gd name="vf" fmla="val 115470"/>
            </a:avLst>
          </a:prstGeom>
          <a:solidFill>
            <a:srgbClr val="FEFEFE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0" name="六边形 11"/>
          <p:cNvSpPr>
            <a:spLocks noChangeArrowheads="1"/>
          </p:cNvSpPr>
          <p:nvPr/>
        </p:nvSpPr>
        <p:spPr bwMode="auto">
          <a:xfrm>
            <a:off x="5159375" y="3816350"/>
            <a:ext cx="1876425" cy="1619250"/>
          </a:xfrm>
          <a:prstGeom prst="hexagon">
            <a:avLst>
              <a:gd name="adj" fmla="val 24968"/>
              <a:gd name="vf" fmla="val 115470"/>
            </a:avLst>
          </a:prstGeom>
          <a:solidFill>
            <a:srgbClr val="FEFEFE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1" name="文本框 22"/>
          <p:cNvSpPr>
            <a:spLocks noChangeArrowheads="1"/>
          </p:cNvSpPr>
          <p:nvPr/>
        </p:nvSpPr>
        <p:spPr bwMode="auto">
          <a:xfrm>
            <a:off x="1019175" y="2130425"/>
            <a:ext cx="278606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  <a:endParaRPr 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7422" name="文本框 23"/>
          <p:cNvSpPr>
            <a:spLocks noChangeArrowheads="1"/>
          </p:cNvSpPr>
          <p:nvPr/>
        </p:nvSpPr>
        <p:spPr bwMode="auto">
          <a:xfrm>
            <a:off x="957263" y="4583113"/>
            <a:ext cx="2786062" cy="89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  <a:endParaRPr 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7423" name="文本框 24"/>
          <p:cNvSpPr>
            <a:spLocks noChangeArrowheads="1"/>
          </p:cNvSpPr>
          <p:nvPr/>
        </p:nvSpPr>
        <p:spPr bwMode="auto">
          <a:xfrm>
            <a:off x="8550275" y="2165350"/>
            <a:ext cx="2786063" cy="8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  <a:endParaRPr 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7424" name="文本框 25"/>
          <p:cNvSpPr>
            <a:spLocks noChangeArrowheads="1"/>
          </p:cNvSpPr>
          <p:nvPr/>
        </p:nvSpPr>
        <p:spPr bwMode="auto">
          <a:xfrm>
            <a:off x="8550275" y="4600575"/>
            <a:ext cx="278606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  <a:endParaRPr 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grpSp>
        <p:nvGrpSpPr>
          <p:cNvPr id="17425" name="组合 26"/>
          <p:cNvGrpSpPr/>
          <p:nvPr/>
        </p:nvGrpSpPr>
        <p:grpSpPr bwMode="auto">
          <a:xfrm>
            <a:off x="5803900" y="2606675"/>
            <a:ext cx="587375" cy="563563"/>
            <a:chOff x="0" y="0"/>
            <a:chExt cx="645684" cy="620945"/>
          </a:xfrm>
        </p:grpSpPr>
        <p:sp>
          <p:nvSpPr>
            <p:cNvPr id="17426" name="Oval 131"/>
            <p:cNvSpPr>
              <a:spLocks noChangeArrowheads="1"/>
            </p:cNvSpPr>
            <p:nvPr/>
          </p:nvSpPr>
          <p:spPr bwMode="auto">
            <a:xfrm>
              <a:off x="177563" y="0"/>
              <a:ext cx="290558" cy="294275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427" name="Freeform 134"/>
            <p:cNvSpPr>
              <a:spLocks noChangeArrowheads="1"/>
            </p:cNvSpPr>
            <p:nvPr/>
          </p:nvSpPr>
          <p:spPr bwMode="auto">
            <a:xfrm>
              <a:off x="0" y="340170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7428" name="组合 29"/>
          <p:cNvGrpSpPr/>
          <p:nvPr/>
        </p:nvGrpSpPr>
        <p:grpSpPr bwMode="auto">
          <a:xfrm>
            <a:off x="4189413" y="3517900"/>
            <a:ext cx="788987" cy="600075"/>
            <a:chOff x="0" y="0"/>
            <a:chExt cx="509646" cy="387231"/>
          </a:xfrm>
        </p:grpSpPr>
        <p:sp>
          <p:nvSpPr>
            <p:cNvPr id="17429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430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7431" name="组合 32"/>
          <p:cNvGrpSpPr/>
          <p:nvPr/>
        </p:nvGrpSpPr>
        <p:grpSpPr bwMode="auto">
          <a:xfrm>
            <a:off x="5856288" y="4340225"/>
            <a:ext cx="447675" cy="573088"/>
            <a:chOff x="0" y="0"/>
            <a:chExt cx="563562" cy="720725"/>
          </a:xfrm>
        </p:grpSpPr>
        <p:sp>
          <p:nvSpPr>
            <p:cNvPr id="17432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433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434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7435" name="组合 36"/>
          <p:cNvGrpSpPr/>
          <p:nvPr/>
        </p:nvGrpSpPr>
        <p:grpSpPr bwMode="auto">
          <a:xfrm>
            <a:off x="7372350" y="3603625"/>
            <a:ext cx="528638" cy="506413"/>
            <a:chOff x="0" y="0"/>
            <a:chExt cx="2438400" cy="2332038"/>
          </a:xfrm>
        </p:grpSpPr>
        <p:sp>
          <p:nvSpPr>
            <p:cNvPr id="17436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437" name="任意多边形 38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1"/>
          <p:cNvGrpSpPr/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8435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36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8437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8438" name="组合 5"/>
          <p:cNvGrpSpPr/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8439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40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8441" name="Freeform 5"/>
          <p:cNvSpPr>
            <a:spLocks noChangeArrowheads="1"/>
          </p:cNvSpPr>
          <p:nvPr/>
        </p:nvSpPr>
        <p:spPr bwMode="auto">
          <a:xfrm>
            <a:off x="3451225" y="3367088"/>
            <a:ext cx="2457450" cy="2486025"/>
          </a:xfrm>
          <a:custGeom>
            <a:avLst/>
            <a:gdLst>
              <a:gd name="T0" fmla="*/ 1472 w 1578"/>
              <a:gd name="T1" fmla="*/ 0 h 1598"/>
              <a:gd name="T2" fmla="*/ 104 w 1578"/>
              <a:gd name="T3" fmla="*/ 0 h 1598"/>
              <a:gd name="T4" fmla="*/ 104 w 1578"/>
              <a:gd name="T5" fmla="*/ 0 h 1598"/>
              <a:gd name="T6" fmla="*/ 88 w 1578"/>
              <a:gd name="T7" fmla="*/ 2 h 1598"/>
              <a:gd name="T8" fmla="*/ 74 w 1578"/>
              <a:gd name="T9" fmla="*/ 4 h 1598"/>
              <a:gd name="T10" fmla="*/ 60 w 1578"/>
              <a:gd name="T11" fmla="*/ 8 h 1598"/>
              <a:gd name="T12" fmla="*/ 48 w 1578"/>
              <a:gd name="T13" fmla="*/ 12 h 1598"/>
              <a:gd name="T14" fmla="*/ 36 w 1578"/>
              <a:gd name="T15" fmla="*/ 18 h 1598"/>
              <a:gd name="T16" fmla="*/ 26 w 1578"/>
              <a:gd name="T17" fmla="*/ 26 h 1598"/>
              <a:gd name="T18" fmla="*/ 18 w 1578"/>
              <a:gd name="T19" fmla="*/ 36 h 1598"/>
              <a:gd name="T20" fmla="*/ 12 w 1578"/>
              <a:gd name="T21" fmla="*/ 46 h 1598"/>
              <a:gd name="T22" fmla="*/ 6 w 1578"/>
              <a:gd name="T23" fmla="*/ 56 h 1598"/>
              <a:gd name="T24" fmla="*/ 2 w 1578"/>
              <a:gd name="T25" fmla="*/ 68 h 1598"/>
              <a:gd name="T26" fmla="*/ 0 w 1578"/>
              <a:gd name="T27" fmla="*/ 80 h 1598"/>
              <a:gd name="T28" fmla="*/ 0 w 1578"/>
              <a:gd name="T29" fmla="*/ 94 h 1598"/>
              <a:gd name="T30" fmla="*/ 0 w 1578"/>
              <a:gd name="T31" fmla="*/ 106 h 1598"/>
              <a:gd name="T32" fmla="*/ 4 w 1578"/>
              <a:gd name="T33" fmla="*/ 120 h 1598"/>
              <a:gd name="T34" fmla="*/ 8 w 1578"/>
              <a:gd name="T35" fmla="*/ 136 h 1598"/>
              <a:gd name="T36" fmla="*/ 14 w 1578"/>
              <a:gd name="T37" fmla="*/ 150 h 1598"/>
              <a:gd name="T38" fmla="*/ 714 w 1578"/>
              <a:gd name="T39" fmla="*/ 1538 h 1598"/>
              <a:gd name="T40" fmla="*/ 714 w 1578"/>
              <a:gd name="T41" fmla="*/ 1538 h 1598"/>
              <a:gd name="T42" fmla="*/ 722 w 1578"/>
              <a:gd name="T43" fmla="*/ 1552 h 1598"/>
              <a:gd name="T44" fmla="*/ 730 w 1578"/>
              <a:gd name="T45" fmla="*/ 1564 h 1598"/>
              <a:gd name="T46" fmla="*/ 738 w 1578"/>
              <a:gd name="T47" fmla="*/ 1574 h 1598"/>
              <a:gd name="T48" fmla="*/ 748 w 1578"/>
              <a:gd name="T49" fmla="*/ 1582 h 1598"/>
              <a:gd name="T50" fmla="*/ 758 w 1578"/>
              <a:gd name="T51" fmla="*/ 1588 h 1598"/>
              <a:gd name="T52" fmla="*/ 768 w 1578"/>
              <a:gd name="T53" fmla="*/ 1594 h 1598"/>
              <a:gd name="T54" fmla="*/ 778 w 1578"/>
              <a:gd name="T55" fmla="*/ 1596 h 1598"/>
              <a:gd name="T56" fmla="*/ 788 w 1578"/>
              <a:gd name="T57" fmla="*/ 1598 h 1598"/>
              <a:gd name="T58" fmla="*/ 800 w 1578"/>
              <a:gd name="T59" fmla="*/ 1596 h 1598"/>
              <a:gd name="T60" fmla="*/ 810 w 1578"/>
              <a:gd name="T61" fmla="*/ 1594 h 1598"/>
              <a:gd name="T62" fmla="*/ 820 w 1578"/>
              <a:gd name="T63" fmla="*/ 1588 h 1598"/>
              <a:gd name="T64" fmla="*/ 830 w 1578"/>
              <a:gd name="T65" fmla="*/ 1582 h 1598"/>
              <a:gd name="T66" fmla="*/ 838 w 1578"/>
              <a:gd name="T67" fmla="*/ 1574 h 1598"/>
              <a:gd name="T68" fmla="*/ 848 w 1578"/>
              <a:gd name="T69" fmla="*/ 1564 h 1598"/>
              <a:gd name="T70" fmla="*/ 856 w 1578"/>
              <a:gd name="T71" fmla="*/ 1552 h 1598"/>
              <a:gd name="T72" fmla="*/ 864 w 1578"/>
              <a:gd name="T73" fmla="*/ 1538 h 1598"/>
              <a:gd name="T74" fmla="*/ 1564 w 1578"/>
              <a:gd name="T75" fmla="*/ 140 h 1598"/>
              <a:gd name="T76" fmla="*/ 1564 w 1578"/>
              <a:gd name="T77" fmla="*/ 140 h 1598"/>
              <a:gd name="T78" fmla="*/ 1570 w 1578"/>
              <a:gd name="T79" fmla="*/ 126 h 1598"/>
              <a:gd name="T80" fmla="*/ 1574 w 1578"/>
              <a:gd name="T81" fmla="*/ 112 h 1598"/>
              <a:gd name="T82" fmla="*/ 1578 w 1578"/>
              <a:gd name="T83" fmla="*/ 98 h 1598"/>
              <a:gd name="T84" fmla="*/ 1578 w 1578"/>
              <a:gd name="T85" fmla="*/ 84 h 1598"/>
              <a:gd name="T86" fmla="*/ 1578 w 1578"/>
              <a:gd name="T87" fmla="*/ 72 h 1598"/>
              <a:gd name="T88" fmla="*/ 1576 w 1578"/>
              <a:gd name="T89" fmla="*/ 60 h 1598"/>
              <a:gd name="T90" fmla="*/ 1572 w 1578"/>
              <a:gd name="T91" fmla="*/ 50 h 1598"/>
              <a:gd name="T92" fmla="*/ 1566 w 1578"/>
              <a:gd name="T93" fmla="*/ 40 h 1598"/>
              <a:gd name="T94" fmla="*/ 1560 w 1578"/>
              <a:gd name="T95" fmla="*/ 32 h 1598"/>
              <a:gd name="T96" fmla="*/ 1552 w 1578"/>
              <a:gd name="T97" fmla="*/ 24 h 1598"/>
              <a:gd name="T98" fmla="*/ 1542 w 1578"/>
              <a:gd name="T99" fmla="*/ 16 h 1598"/>
              <a:gd name="T100" fmla="*/ 1530 w 1578"/>
              <a:gd name="T101" fmla="*/ 10 h 1598"/>
              <a:gd name="T102" fmla="*/ 1518 w 1578"/>
              <a:gd name="T103" fmla="*/ 6 h 1598"/>
              <a:gd name="T104" fmla="*/ 1504 w 1578"/>
              <a:gd name="T105" fmla="*/ 4 h 1598"/>
              <a:gd name="T106" fmla="*/ 1490 w 1578"/>
              <a:gd name="T107" fmla="*/ 0 h 1598"/>
              <a:gd name="T108" fmla="*/ 1472 w 1578"/>
              <a:gd name="T109" fmla="*/ 0 h 1598"/>
              <a:gd name="T110" fmla="*/ 1472 w 1578"/>
              <a:gd name="T111" fmla="*/ 0 h 159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78"/>
              <a:gd name="T169" fmla="*/ 0 h 1598"/>
              <a:gd name="T170" fmla="*/ 1578 w 1578"/>
              <a:gd name="T171" fmla="*/ 1598 h 159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78" h="1598">
                <a:moveTo>
                  <a:pt x="1472" y="0"/>
                </a:moveTo>
                <a:lnTo>
                  <a:pt x="104" y="0"/>
                </a:lnTo>
                <a:lnTo>
                  <a:pt x="104" y="0"/>
                </a:lnTo>
                <a:lnTo>
                  <a:pt x="88" y="2"/>
                </a:lnTo>
                <a:lnTo>
                  <a:pt x="74" y="4"/>
                </a:lnTo>
                <a:lnTo>
                  <a:pt x="60" y="8"/>
                </a:lnTo>
                <a:lnTo>
                  <a:pt x="48" y="12"/>
                </a:lnTo>
                <a:lnTo>
                  <a:pt x="36" y="18"/>
                </a:lnTo>
                <a:lnTo>
                  <a:pt x="26" y="26"/>
                </a:lnTo>
                <a:lnTo>
                  <a:pt x="18" y="36"/>
                </a:lnTo>
                <a:lnTo>
                  <a:pt x="12" y="46"/>
                </a:lnTo>
                <a:lnTo>
                  <a:pt x="6" y="56"/>
                </a:lnTo>
                <a:lnTo>
                  <a:pt x="2" y="68"/>
                </a:lnTo>
                <a:lnTo>
                  <a:pt x="0" y="80"/>
                </a:lnTo>
                <a:lnTo>
                  <a:pt x="0" y="94"/>
                </a:lnTo>
                <a:lnTo>
                  <a:pt x="0" y="106"/>
                </a:lnTo>
                <a:lnTo>
                  <a:pt x="4" y="120"/>
                </a:lnTo>
                <a:lnTo>
                  <a:pt x="8" y="136"/>
                </a:lnTo>
                <a:lnTo>
                  <a:pt x="14" y="150"/>
                </a:lnTo>
                <a:lnTo>
                  <a:pt x="714" y="1538"/>
                </a:lnTo>
                <a:lnTo>
                  <a:pt x="714" y="1538"/>
                </a:lnTo>
                <a:lnTo>
                  <a:pt x="722" y="1552"/>
                </a:lnTo>
                <a:lnTo>
                  <a:pt x="730" y="1564"/>
                </a:lnTo>
                <a:lnTo>
                  <a:pt x="738" y="1574"/>
                </a:lnTo>
                <a:lnTo>
                  <a:pt x="748" y="1582"/>
                </a:lnTo>
                <a:lnTo>
                  <a:pt x="758" y="1588"/>
                </a:lnTo>
                <a:lnTo>
                  <a:pt x="768" y="1594"/>
                </a:lnTo>
                <a:lnTo>
                  <a:pt x="778" y="1596"/>
                </a:lnTo>
                <a:lnTo>
                  <a:pt x="788" y="1598"/>
                </a:lnTo>
                <a:lnTo>
                  <a:pt x="800" y="1596"/>
                </a:lnTo>
                <a:lnTo>
                  <a:pt x="810" y="1594"/>
                </a:lnTo>
                <a:lnTo>
                  <a:pt x="820" y="1588"/>
                </a:lnTo>
                <a:lnTo>
                  <a:pt x="830" y="1582"/>
                </a:lnTo>
                <a:lnTo>
                  <a:pt x="838" y="1574"/>
                </a:lnTo>
                <a:lnTo>
                  <a:pt x="848" y="1564"/>
                </a:lnTo>
                <a:lnTo>
                  <a:pt x="856" y="1552"/>
                </a:lnTo>
                <a:lnTo>
                  <a:pt x="864" y="1538"/>
                </a:lnTo>
                <a:lnTo>
                  <a:pt x="1564" y="140"/>
                </a:lnTo>
                <a:lnTo>
                  <a:pt x="1564" y="140"/>
                </a:lnTo>
                <a:lnTo>
                  <a:pt x="1570" y="126"/>
                </a:lnTo>
                <a:lnTo>
                  <a:pt x="1574" y="112"/>
                </a:lnTo>
                <a:lnTo>
                  <a:pt x="1578" y="98"/>
                </a:lnTo>
                <a:lnTo>
                  <a:pt x="1578" y="84"/>
                </a:lnTo>
                <a:lnTo>
                  <a:pt x="1578" y="72"/>
                </a:lnTo>
                <a:lnTo>
                  <a:pt x="1576" y="60"/>
                </a:lnTo>
                <a:lnTo>
                  <a:pt x="1572" y="50"/>
                </a:lnTo>
                <a:lnTo>
                  <a:pt x="1566" y="40"/>
                </a:lnTo>
                <a:lnTo>
                  <a:pt x="1560" y="32"/>
                </a:lnTo>
                <a:lnTo>
                  <a:pt x="1552" y="24"/>
                </a:lnTo>
                <a:lnTo>
                  <a:pt x="1542" y="16"/>
                </a:lnTo>
                <a:lnTo>
                  <a:pt x="1530" y="10"/>
                </a:lnTo>
                <a:lnTo>
                  <a:pt x="1518" y="6"/>
                </a:lnTo>
                <a:lnTo>
                  <a:pt x="1504" y="4"/>
                </a:lnTo>
                <a:lnTo>
                  <a:pt x="1490" y="0"/>
                </a:lnTo>
                <a:lnTo>
                  <a:pt x="1472" y="0"/>
                </a:lnTo>
                <a:lnTo>
                  <a:pt x="1472" y="0"/>
                </a:lnTo>
                <a:close/>
              </a:path>
            </a:pathLst>
          </a:custGeom>
          <a:solidFill>
            <a:srgbClr val="FEFEFE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2" name="Freeform 6"/>
          <p:cNvSpPr>
            <a:spLocks noChangeArrowheads="1"/>
          </p:cNvSpPr>
          <p:nvPr/>
        </p:nvSpPr>
        <p:spPr bwMode="auto">
          <a:xfrm>
            <a:off x="1092200" y="2638425"/>
            <a:ext cx="2473325" cy="2484438"/>
          </a:xfrm>
          <a:custGeom>
            <a:avLst/>
            <a:gdLst>
              <a:gd name="T0" fmla="*/ 104 w 1588"/>
              <a:gd name="T1" fmla="*/ 1596 h 1596"/>
              <a:gd name="T2" fmla="*/ 1470 w 1588"/>
              <a:gd name="T3" fmla="*/ 1596 h 1596"/>
              <a:gd name="T4" fmla="*/ 1470 w 1588"/>
              <a:gd name="T5" fmla="*/ 1596 h 1596"/>
              <a:gd name="T6" fmla="*/ 1488 w 1588"/>
              <a:gd name="T7" fmla="*/ 1596 h 1596"/>
              <a:gd name="T8" fmla="*/ 1506 w 1588"/>
              <a:gd name="T9" fmla="*/ 1594 h 1596"/>
              <a:gd name="T10" fmla="*/ 1520 w 1588"/>
              <a:gd name="T11" fmla="*/ 1590 h 1596"/>
              <a:gd name="T12" fmla="*/ 1534 w 1588"/>
              <a:gd name="T13" fmla="*/ 1584 h 1596"/>
              <a:gd name="T14" fmla="*/ 1548 w 1588"/>
              <a:gd name="T15" fmla="*/ 1578 h 1596"/>
              <a:gd name="T16" fmla="*/ 1558 w 1588"/>
              <a:gd name="T17" fmla="*/ 1570 h 1596"/>
              <a:gd name="T18" fmla="*/ 1566 w 1588"/>
              <a:gd name="T19" fmla="*/ 1562 h 1596"/>
              <a:gd name="T20" fmla="*/ 1574 w 1588"/>
              <a:gd name="T21" fmla="*/ 1552 h 1596"/>
              <a:gd name="T22" fmla="*/ 1580 w 1588"/>
              <a:gd name="T23" fmla="*/ 1540 h 1596"/>
              <a:gd name="T24" fmla="*/ 1584 w 1588"/>
              <a:gd name="T25" fmla="*/ 1528 h 1596"/>
              <a:gd name="T26" fmla="*/ 1586 w 1588"/>
              <a:gd name="T27" fmla="*/ 1516 h 1596"/>
              <a:gd name="T28" fmla="*/ 1588 w 1588"/>
              <a:gd name="T29" fmla="*/ 1504 h 1596"/>
              <a:gd name="T30" fmla="*/ 1586 w 1588"/>
              <a:gd name="T31" fmla="*/ 1490 h 1596"/>
              <a:gd name="T32" fmla="*/ 1584 w 1588"/>
              <a:gd name="T33" fmla="*/ 1476 h 1596"/>
              <a:gd name="T34" fmla="*/ 1578 w 1588"/>
              <a:gd name="T35" fmla="*/ 1462 h 1596"/>
              <a:gd name="T36" fmla="*/ 1572 w 1588"/>
              <a:gd name="T37" fmla="*/ 1446 h 1596"/>
              <a:gd name="T38" fmla="*/ 862 w 1588"/>
              <a:gd name="T39" fmla="*/ 58 h 1596"/>
              <a:gd name="T40" fmla="*/ 862 w 1588"/>
              <a:gd name="T41" fmla="*/ 58 h 1596"/>
              <a:gd name="T42" fmla="*/ 854 w 1588"/>
              <a:gd name="T43" fmla="*/ 44 h 1596"/>
              <a:gd name="T44" fmla="*/ 846 w 1588"/>
              <a:gd name="T45" fmla="*/ 32 h 1596"/>
              <a:gd name="T46" fmla="*/ 836 w 1588"/>
              <a:gd name="T47" fmla="*/ 22 h 1596"/>
              <a:gd name="T48" fmla="*/ 828 w 1588"/>
              <a:gd name="T49" fmla="*/ 14 h 1596"/>
              <a:gd name="T50" fmla="*/ 818 w 1588"/>
              <a:gd name="T51" fmla="*/ 8 h 1596"/>
              <a:gd name="T52" fmla="*/ 808 w 1588"/>
              <a:gd name="T53" fmla="*/ 4 h 1596"/>
              <a:gd name="T54" fmla="*/ 798 w 1588"/>
              <a:gd name="T55" fmla="*/ 0 h 1596"/>
              <a:gd name="T56" fmla="*/ 788 w 1588"/>
              <a:gd name="T57" fmla="*/ 0 h 1596"/>
              <a:gd name="T58" fmla="*/ 778 w 1588"/>
              <a:gd name="T59" fmla="*/ 0 h 1596"/>
              <a:gd name="T60" fmla="*/ 768 w 1588"/>
              <a:gd name="T61" fmla="*/ 4 h 1596"/>
              <a:gd name="T62" fmla="*/ 758 w 1588"/>
              <a:gd name="T63" fmla="*/ 8 h 1596"/>
              <a:gd name="T64" fmla="*/ 748 w 1588"/>
              <a:gd name="T65" fmla="*/ 14 h 1596"/>
              <a:gd name="T66" fmla="*/ 738 w 1588"/>
              <a:gd name="T67" fmla="*/ 22 h 1596"/>
              <a:gd name="T68" fmla="*/ 730 w 1588"/>
              <a:gd name="T69" fmla="*/ 32 h 1596"/>
              <a:gd name="T70" fmla="*/ 722 w 1588"/>
              <a:gd name="T71" fmla="*/ 44 h 1596"/>
              <a:gd name="T72" fmla="*/ 714 w 1588"/>
              <a:gd name="T73" fmla="*/ 58 h 1596"/>
              <a:gd name="T74" fmla="*/ 14 w 1588"/>
              <a:gd name="T75" fmla="*/ 1456 h 1596"/>
              <a:gd name="T76" fmla="*/ 14 w 1588"/>
              <a:gd name="T77" fmla="*/ 1456 h 1596"/>
              <a:gd name="T78" fmla="*/ 8 w 1588"/>
              <a:gd name="T79" fmla="*/ 1472 h 1596"/>
              <a:gd name="T80" fmla="*/ 4 w 1588"/>
              <a:gd name="T81" fmla="*/ 1486 h 1596"/>
              <a:gd name="T82" fmla="*/ 0 w 1588"/>
              <a:gd name="T83" fmla="*/ 1500 h 1596"/>
              <a:gd name="T84" fmla="*/ 0 w 1588"/>
              <a:gd name="T85" fmla="*/ 1512 h 1596"/>
              <a:gd name="T86" fmla="*/ 0 w 1588"/>
              <a:gd name="T87" fmla="*/ 1524 h 1596"/>
              <a:gd name="T88" fmla="*/ 2 w 1588"/>
              <a:gd name="T89" fmla="*/ 1536 h 1596"/>
              <a:gd name="T90" fmla="*/ 6 w 1588"/>
              <a:gd name="T91" fmla="*/ 1546 h 1596"/>
              <a:gd name="T92" fmla="*/ 12 w 1588"/>
              <a:gd name="T93" fmla="*/ 1556 h 1596"/>
              <a:gd name="T94" fmla="*/ 18 w 1588"/>
              <a:gd name="T95" fmla="*/ 1566 h 1596"/>
              <a:gd name="T96" fmla="*/ 26 w 1588"/>
              <a:gd name="T97" fmla="*/ 1574 h 1596"/>
              <a:gd name="T98" fmla="*/ 36 w 1588"/>
              <a:gd name="T99" fmla="*/ 1580 h 1596"/>
              <a:gd name="T100" fmla="*/ 48 w 1588"/>
              <a:gd name="T101" fmla="*/ 1586 h 1596"/>
              <a:gd name="T102" fmla="*/ 60 w 1588"/>
              <a:gd name="T103" fmla="*/ 1590 h 1596"/>
              <a:gd name="T104" fmla="*/ 74 w 1588"/>
              <a:gd name="T105" fmla="*/ 1594 h 1596"/>
              <a:gd name="T106" fmla="*/ 88 w 1588"/>
              <a:gd name="T107" fmla="*/ 1596 h 1596"/>
              <a:gd name="T108" fmla="*/ 104 w 1588"/>
              <a:gd name="T109" fmla="*/ 1596 h 1596"/>
              <a:gd name="T110" fmla="*/ 104 w 1588"/>
              <a:gd name="T111" fmla="*/ 1596 h 159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88"/>
              <a:gd name="T169" fmla="*/ 0 h 1596"/>
              <a:gd name="T170" fmla="*/ 1588 w 1588"/>
              <a:gd name="T171" fmla="*/ 1596 h 159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88" h="1596">
                <a:moveTo>
                  <a:pt x="104" y="1596"/>
                </a:moveTo>
                <a:lnTo>
                  <a:pt x="1470" y="1596"/>
                </a:lnTo>
                <a:lnTo>
                  <a:pt x="1470" y="1596"/>
                </a:lnTo>
                <a:lnTo>
                  <a:pt x="1488" y="1596"/>
                </a:lnTo>
                <a:lnTo>
                  <a:pt x="1506" y="1594"/>
                </a:lnTo>
                <a:lnTo>
                  <a:pt x="1520" y="1590"/>
                </a:lnTo>
                <a:lnTo>
                  <a:pt x="1534" y="1584"/>
                </a:lnTo>
                <a:lnTo>
                  <a:pt x="1548" y="1578"/>
                </a:lnTo>
                <a:lnTo>
                  <a:pt x="1558" y="1570"/>
                </a:lnTo>
                <a:lnTo>
                  <a:pt x="1566" y="1562"/>
                </a:lnTo>
                <a:lnTo>
                  <a:pt x="1574" y="1552"/>
                </a:lnTo>
                <a:lnTo>
                  <a:pt x="1580" y="1540"/>
                </a:lnTo>
                <a:lnTo>
                  <a:pt x="1584" y="1528"/>
                </a:lnTo>
                <a:lnTo>
                  <a:pt x="1586" y="1516"/>
                </a:lnTo>
                <a:lnTo>
                  <a:pt x="1588" y="1504"/>
                </a:lnTo>
                <a:lnTo>
                  <a:pt x="1586" y="1490"/>
                </a:lnTo>
                <a:lnTo>
                  <a:pt x="1584" y="1476"/>
                </a:lnTo>
                <a:lnTo>
                  <a:pt x="1578" y="1462"/>
                </a:lnTo>
                <a:lnTo>
                  <a:pt x="1572" y="1446"/>
                </a:lnTo>
                <a:lnTo>
                  <a:pt x="862" y="58"/>
                </a:lnTo>
                <a:lnTo>
                  <a:pt x="862" y="58"/>
                </a:lnTo>
                <a:lnTo>
                  <a:pt x="854" y="44"/>
                </a:lnTo>
                <a:lnTo>
                  <a:pt x="846" y="32"/>
                </a:lnTo>
                <a:lnTo>
                  <a:pt x="836" y="22"/>
                </a:lnTo>
                <a:lnTo>
                  <a:pt x="828" y="14"/>
                </a:lnTo>
                <a:lnTo>
                  <a:pt x="818" y="8"/>
                </a:lnTo>
                <a:lnTo>
                  <a:pt x="808" y="4"/>
                </a:lnTo>
                <a:lnTo>
                  <a:pt x="798" y="0"/>
                </a:lnTo>
                <a:lnTo>
                  <a:pt x="788" y="0"/>
                </a:lnTo>
                <a:lnTo>
                  <a:pt x="778" y="0"/>
                </a:lnTo>
                <a:lnTo>
                  <a:pt x="768" y="4"/>
                </a:lnTo>
                <a:lnTo>
                  <a:pt x="758" y="8"/>
                </a:lnTo>
                <a:lnTo>
                  <a:pt x="748" y="14"/>
                </a:lnTo>
                <a:lnTo>
                  <a:pt x="738" y="22"/>
                </a:lnTo>
                <a:lnTo>
                  <a:pt x="730" y="32"/>
                </a:lnTo>
                <a:lnTo>
                  <a:pt x="722" y="44"/>
                </a:lnTo>
                <a:lnTo>
                  <a:pt x="714" y="58"/>
                </a:lnTo>
                <a:lnTo>
                  <a:pt x="14" y="1456"/>
                </a:lnTo>
                <a:lnTo>
                  <a:pt x="14" y="1456"/>
                </a:lnTo>
                <a:lnTo>
                  <a:pt x="8" y="1472"/>
                </a:lnTo>
                <a:lnTo>
                  <a:pt x="4" y="1486"/>
                </a:lnTo>
                <a:lnTo>
                  <a:pt x="0" y="1500"/>
                </a:lnTo>
                <a:lnTo>
                  <a:pt x="0" y="1512"/>
                </a:lnTo>
                <a:lnTo>
                  <a:pt x="0" y="1524"/>
                </a:lnTo>
                <a:lnTo>
                  <a:pt x="2" y="1536"/>
                </a:lnTo>
                <a:lnTo>
                  <a:pt x="6" y="1546"/>
                </a:lnTo>
                <a:lnTo>
                  <a:pt x="12" y="1556"/>
                </a:lnTo>
                <a:lnTo>
                  <a:pt x="18" y="1566"/>
                </a:lnTo>
                <a:lnTo>
                  <a:pt x="26" y="1574"/>
                </a:lnTo>
                <a:lnTo>
                  <a:pt x="36" y="1580"/>
                </a:lnTo>
                <a:lnTo>
                  <a:pt x="48" y="1586"/>
                </a:lnTo>
                <a:lnTo>
                  <a:pt x="60" y="1590"/>
                </a:lnTo>
                <a:lnTo>
                  <a:pt x="74" y="1594"/>
                </a:lnTo>
                <a:lnTo>
                  <a:pt x="88" y="1596"/>
                </a:lnTo>
                <a:lnTo>
                  <a:pt x="104" y="1596"/>
                </a:lnTo>
                <a:lnTo>
                  <a:pt x="104" y="1596"/>
                </a:lnTo>
                <a:close/>
              </a:path>
            </a:pathLst>
          </a:custGeom>
          <a:solidFill>
            <a:srgbClr val="FEFEFE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3" name="Freeform 7"/>
          <p:cNvSpPr>
            <a:spLocks noChangeArrowheads="1"/>
          </p:cNvSpPr>
          <p:nvPr/>
        </p:nvSpPr>
        <p:spPr bwMode="auto">
          <a:xfrm>
            <a:off x="5830888" y="2638425"/>
            <a:ext cx="2471737" cy="2484438"/>
          </a:xfrm>
          <a:custGeom>
            <a:avLst/>
            <a:gdLst>
              <a:gd name="T0" fmla="*/ 104 w 1588"/>
              <a:gd name="T1" fmla="*/ 1596 h 1596"/>
              <a:gd name="T2" fmla="*/ 1482 w 1588"/>
              <a:gd name="T3" fmla="*/ 1596 h 1596"/>
              <a:gd name="T4" fmla="*/ 1482 w 1588"/>
              <a:gd name="T5" fmla="*/ 1596 h 1596"/>
              <a:gd name="T6" fmla="*/ 1498 w 1588"/>
              <a:gd name="T7" fmla="*/ 1596 h 1596"/>
              <a:gd name="T8" fmla="*/ 1514 w 1588"/>
              <a:gd name="T9" fmla="*/ 1594 h 1596"/>
              <a:gd name="T10" fmla="*/ 1526 w 1588"/>
              <a:gd name="T11" fmla="*/ 1590 h 1596"/>
              <a:gd name="T12" fmla="*/ 1540 w 1588"/>
              <a:gd name="T13" fmla="*/ 1584 h 1596"/>
              <a:gd name="T14" fmla="*/ 1550 w 1588"/>
              <a:gd name="T15" fmla="*/ 1578 h 1596"/>
              <a:gd name="T16" fmla="*/ 1560 w 1588"/>
              <a:gd name="T17" fmla="*/ 1570 h 1596"/>
              <a:gd name="T18" fmla="*/ 1568 w 1588"/>
              <a:gd name="T19" fmla="*/ 1562 h 1596"/>
              <a:gd name="T20" fmla="*/ 1576 w 1588"/>
              <a:gd name="T21" fmla="*/ 1552 h 1596"/>
              <a:gd name="T22" fmla="*/ 1580 w 1588"/>
              <a:gd name="T23" fmla="*/ 1540 h 1596"/>
              <a:gd name="T24" fmla="*/ 1584 w 1588"/>
              <a:gd name="T25" fmla="*/ 1528 h 1596"/>
              <a:gd name="T26" fmla="*/ 1586 w 1588"/>
              <a:gd name="T27" fmla="*/ 1516 h 1596"/>
              <a:gd name="T28" fmla="*/ 1588 w 1588"/>
              <a:gd name="T29" fmla="*/ 1504 h 1596"/>
              <a:gd name="T30" fmla="*/ 1586 w 1588"/>
              <a:gd name="T31" fmla="*/ 1490 h 1596"/>
              <a:gd name="T32" fmla="*/ 1584 w 1588"/>
              <a:gd name="T33" fmla="*/ 1476 h 1596"/>
              <a:gd name="T34" fmla="*/ 1578 w 1588"/>
              <a:gd name="T35" fmla="*/ 1462 h 1596"/>
              <a:gd name="T36" fmla="*/ 1572 w 1588"/>
              <a:gd name="T37" fmla="*/ 1446 h 1596"/>
              <a:gd name="T38" fmla="*/ 872 w 1588"/>
              <a:gd name="T39" fmla="*/ 58 h 1596"/>
              <a:gd name="T40" fmla="*/ 872 w 1588"/>
              <a:gd name="T41" fmla="*/ 58 h 1596"/>
              <a:gd name="T42" fmla="*/ 866 w 1588"/>
              <a:gd name="T43" fmla="*/ 44 h 1596"/>
              <a:gd name="T44" fmla="*/ 856 w 1588"/>
              <a:gd name="T45" fmla="*/ 32 h 1596"/>
              <a:gd name="T46" fmla="*/ 848 w 1588"/>
              <a:gd name="T47" fmla="*/ 22 h 1596"/>
              <a:gd name="T48" fmla="*/ 838 w 1588"/>
              <a:gd name="T49" fmla="*/ 14 h 1596"/>
              <a:gd name="T50" fmla="*/ 830 w 1588"/>
              <a:gd name="T51" fmla="*/ 8 h 1596"/>
              <a:gd name="T52" fmla="*/ 820 w 1588"/>
              <a:gd name="T53" fmla="*/ 4 h 1596"/>
              <a:gd name="T54" fmla="*/ 808 w 1588"/>
              <a:gd name="T55" fmla="*/ 0 h 1596"/>
              <a:gd name="T56" fmla="*/ 798 w 1588"/>
              <a:gd name="T57" fmla="*/ 0 h 1596"/>
              <a:gd name="T58" fmla="*/ 788 w 1588"/>
              <a:gd name="T59" fmla="*/ 0 h 1596"/>
              <a:gd name="T60" fmla="*/ 778 w 1588"/>
              <a:gd name="T61" fmla="*/ 4 h 1596"/>
              <a:gd name="T62" fmla="*/ 768 w 1588"/>
              <a:gd name="T63" fmla="*/ 8 h 1596"/>
              <a:gd name="T64" fmla="*/ 758 w 1588"/>
              <a:gd name="T65" fmla="*/ 14 h 1596"/>
              <a:gd name="T66" fmla="*/ 748 w 1588"/>
              <a:gd name="T67" fmla="*/ 22 h 1596"/>
              <a:gd name="T68" fmla="*/ 740 w 1588"/>
              <a:gd name="T69" fmla="*/ 32 h 1596"/>
              <a:gd name="T70" fmla="*/ 730 w 1588"/>
              <a:gd name="T71" fmla="*/ 44 h 1596"/>
              <a:gd name="T72" fmla="*/ 722 w 1588"/>
              <a:gd name="T73" fmla="*/ 58 h 1596"/>
              <a:gd name="T74" fmla="*/ 14 w 1588"/>
              <a:gd name="T75" fmla="*/ 1456 h 1596"/>
              <a:gd name="T76" fmla="*/ 14 w 1588"/>
              <a:gd name="T77" fmla="*/ 1456 h 1596"/>
              <a:gd name="T78" fmla="*/ 8 w 1588"/>
              <a:gd name="T79" fmla="*/ 1472 h 1596"/>
              <a:gd name="T80" fmla="*/ 4 w 1588"/>
              <a:gd name="T81" fmla="*/ 1486 h 1596"/>
              <a:gd name="T82" fmla="*/ 0 w 1588"/>
              <a:gd name="T83" fmla="*/ 1500 h 1596"/>
              <a:gd name="T84" fmla="*/ 0 w 1588"/>
              <a:gd name="T85" fmla="*/ 1512 h 1596"/>
              <a:gd name="T86" fmla="*/ 0 w 1588"/>
              <a:gd name="T87" fmla="*/ 1524 h 1596"/>
              <a:gd name="T88" fmla="*/ 2 w 1588"/>
              <a:gd name="T89" fmla="*/ 1536 h 1596"/>
              <a:gd name="T90" fmla="*/ 6 w 1588"/>
              <a:gd name="T91" fmla="*/ 1546 h 1596"/>
              <a:gd name="T92" fmla="*/ 10 w 1588"/>
              <a:gd name="T93" fmla="*/ 1556 h 1596"/>
              <a:gd name="T94" fmla="*/ 18 w 1588"/>
              <a:gd name="T95" fmla="*/ 1566 h 1596"/>
              <a:gd name="T96" fmla="*/ 26 w 1588"/>
              <a:gd name="T97" fmla="*/ 1574 h 1596"/>
              <a:gd name="T98" fmla="*/ 36 w 1588"/>
              <a:gd name="T99" fmla="*/ 1580 h 1596"/>
              <a:gd name="T100" fmla="*/ 46 w 1588"/>
              <a:gd name="T101" fmla="*/ 1586 h 1596"/>
              <a:gd name="T102" fmla="*/ 60 w 1588"/>
              <a:gd name="T103" fmla="*/ 1590 h 1596"/>
              <a:gd name="T104" fmla="*/ 74 w 1588"/>
              <a:gd name="T105" fmla="*/ 1594 h 1596"/>
              <a:gd name="T106" fmla="*/ 88 w 1588"/>
              <a:gd name="T107" fmla="*/ 1596 h 1596"/>
              <a:gd name="T108" fmla="*/ 104 w 1588"/>
              <a:gd name="T109" fmla="*/ 1596 h 1596"/>
              <a:gd name="T110" fmla="*/ 104 w 1588"/>
              <a:gd name="T111" fmla="*/ 1596 h 159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88"/>
              <a:gd name="T169" fmla="*/ 0 h 1596"/>
              <a:gd name="T170" fmla="*/ 1588 w 1588"/>
              <a:gd name="T171" fmla="*/ 1596 h 159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88" h="1596">
                <a:moveTo>
                  <a:pt x="104" y="1596"/>
                </a:moveTo>
                <a:lnTo>
                  <a:pt x="1482" y="1596"/>
                </a:lnTo>
                <a:lnTo>
                  <a:pt x="1482" y="1596"/>
                </a:lnTo>
                <a:lnTo>
                  <a:pt x="1498" y="1596"/>
                </a:lnTo>
                <a:lnTo>
                  <a:pt x="1514" y="1594"/>
                </a:lnTo>
                <a:lnTo>
                  <a:pt x="1526" y="1590"/>
                </a:lnTo>
                <a:lnTo>
                  <a:pt x="1540" y="1584"/>
                </a:lnTo>
                <a:lnTo>
                  <a:pt x="1550" y="1578"/>
                </a:lnTo>
                <a:lnTo>
                  <a:pt x="1560" y="1570"/>
                </a:lnTo>
                <a:lnTo>
                  <a:pt x="1568" y="1562"/>
                </a:lnTo>
                <a:lnTo>
                  <a:pt x="1576" y="1552"/>
                </a:lnTo>
                <a:lnTo>
                  <a:pt x="1580" y="1540"/>
                </a:lnTo>
                <a:lnTo>
                  <a:pt x="1584" y="1528"/>
                </a:lnTo>
                <a:lnTo>
                  <a:pt x="1586" y="1516"/>
                </a:lnTo>
                <a:lnTo>
                  <a:pt x="1588" y="1504"/>
                </a:lnTo>
                <a:lnTo>
                  <a:pt x="1586" y="1490"/>
                </a:lnTo>
                <a:lnTo>
                  <a:pt x="1584" y="1476"/>
                </a:lnTo>
                <a:lnTo>
                  <a:pt x="1578" y="1462"/>
                </a:lnTo>
                <a:lnTo>
                  <a:pt x="1572" y="1446"/>
                </a:lnTo>
                <a:lnTo>
                  <a:pt x="872" y="58"/>
                </a:lnTo>
                <a:lnTo>
                  <a:pt x="872" y="58"/>
                </a:lnTo>
                <a:lnTo>
                  <a:pt x="866" y="44"/>
                </a:lnTo>
                <a:lnTo>
                  <a:pt x="856" y="32"/>
                </a:lnTo>
                <a:lnTo>
                  <a:pt x="848" y="22"/>
                </a:lnTo>
                <a:lnTo>
                  <a:pt x="838" y="14"/>
                </a:lnTo>
                <a:lnTo>
                  <a:pt x="830" y="8"/>
                </a:lnTo>
                <a:lnTo>
                  <a:pt x="820" y="4"/>
                </a:lnTo>
                <a:lnTo>
                  <a:pt x="808" y="0"/>
                </a:lnTo>
                <a:lnTo>
                  <a:pt x="798" y="0"/>
                </a:lnTo>
                <a:lnTo>
                  <a:pt x="788" y="0"/>
                </a:lnTo>
                <a:lnTo>
                  <a:pt x="778" y="4"/>
                </a:lnTo>
                <a:lnTo>
                  <a:pt x="768" y="8"/>
                </a:lnTo>
                <a:lnTo>
                  <a:pt x="758" y="14"/>
                </a:lnTo>
                <a:lnTo>
                  <a:pt x="748" y="22"/>
                </a:lnTo>
                <a:lnTo>
                  <a:pt x="740" y="32"/>
                </a:lnTo>
                <a:lnTo>
                  <a:pt x="730" y="44"/>
                </a:lnTo>
                <a:lnTo>
                  <a:pt x="722" y="58"/>
                </a:lnTo>
                <a:lnTo>
                  <a:pt x="14" y="1456"/>
                </a:lnTo>
                <a:lnTo>
                  <a:pt x="14" y="1456"/>
                </a:lnTo>
                <a:lnTo>
                  <a:pt x="8" y="1472"/>
                </a:lnTo>
                <a:lnTo>
                  <a:pt x="4" y="1486"/>
                </a:lnTo>
                <a:lnTo>
                  <a:pt x="0" y="1500"/>
                </a:lnTo>
                <a:lnTo>
                  <a:pt x="0" y="1512"/>
                </a:lnTo>
                <a:lnTo>
                  <a:pt x="0" y="1524"/>
                </a:lnTo>
                <a:lnTo>
                  <a:pt x="2" y="1536"/>
                </a:lnTo>
                <a:lnTo>
                  <a:pt x="6" y="1546"/>
                </a:lnTo>
                <a:lnTo>
                  <a:pt x="10" y="1556"/>
                </a:lnTo>
                <a:lnTo>
                  <a:pt x="18" y="1566"/>
                </a:lnTo>
                <a:lnTo>
                  <a:pt x="26" y="1574"/>
                </a:lnTo>
                <a:lnTo>
                  <a:pt x="36" y="1580"/>
                </a:lnTo>
                <a:lnTo>
                  <a:pt x="46" y="1586"/>
                </a:lnTo>
                <a:lnTo>
                  <a:pt x="60" y="1590"/>
                </a:lnTo>
                <a:lnTo>
                  <a:pt x="74" y="1594"/>
                </a:lnTo>
                <a:lnTo>
                  <a:pt x="88" y="1596"/>
                </a:lnTo>
                <a:lnTo>
                  <a:pt x="104" y="1596"/>
                </a:lnTo>
                <a:lnTo>
                  <a:pt x="104" y="1596"/>
                </a:lnTo>
                <a:close/>
              </a:path>
            </a:pathLst>
          </a:custGeom>
          <a:solidFill>
            <a:srgbClr val="FEFEFE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4" name="Freeform 8"/>
          <p:cNvSpPr>
            <a:spLocks noChangeArrowheads="1"/>
          </p:cNvSpPr>
          <p:nvPr/>
        </p:nvSpPr>
        <p:spPr bwMode="auto">
          <a:xfrm>
            <a:off x="8356600" y="3367088"/>
            <a:ext cx="2463800" cy="2486025"/>
          </a:xfrm>
          <a:custGeom>
            <a:avLst/>
            <a:gdLst>
              <a:gd name="T0" fmla="*/ 1476 w 1582"/>
              <a:gd name="T1" fmla="*/ 0 h 1598"/>
              <a:gd name="T2" fmla="*/ 98 w 1582"/>
              <a:gd name="T3" fmla="*/ 0 h 1598"/>
              <a:gd name="T4" fmla="*/ 98 w 1582"/>
              <a:gd name="T5" fmla="*/ 0 h 1598"/>
              <a:gd name="T6" fmla="*/ 84 w 1582"/>
              <a:gd name="T7" fmla="*/ 2 h 1598"/>
              <a:gd name="T8" fmla="*/ 70 w 1582"/>
              <a:gd name="T9" fmla="*/ 4 h 1598"/>
              <a:gd name="T10" fmla="*/ 58 w 1582"/>
              <a:gd name="T11" fmla="*/ 8 h 1598"/>
              <a:gd name="T12" fmla="*/ 46 w 1582"/>
              <a:gd name="T13" fmla="*/ 12 h 1598"/>
              <a:gd name="T14" fmla="*/ 36 w 1582"/>
              <a:gd name="T15" fmla="*/ 18 h 1598"/>
              <a:gd name="T16" fmla="*/ 26 w 1582"/>
              <a:gd name="T17" fmla="*/ 26 h 1598"/>
              <a:gd name="T18" fmla="*/ 18 w 1582"/>
              <a:gd name="T19" fmla="*/ 36 h 1598"/>
              <a:gd name="T20" fmla="*/ 10 w 1582"/>
              <a:gd name="T21" fmla="*/ 46 h 1598"/>
              <a:gd name="T22" fmla="*/ 6 w 1582"/>
              <a:gd name="T23" fmla="*/ 56 h 1598"/>
              <a:gd name="T24" fmla="*/ 2 w 1582"/>
              <a:gd name="T25" fmla="*/ 68 h 1598"/>
              <a:gd name="T26" fmla="*/ 0 w 1582"/>
              <a:gd name="T27" fmla="*/ 80 h 1598"/>
              <a:gd name="T28" fmla="*/ 0 w 1582"/>
              <a:gd name="T29" fmla="*/ 94 h 1598"/>
              <a:gd name="T30" fmla="*/ 2 w 1582"/>
              <a:gd name="T31" fmla="*/ 106 h 1598"/>
              <a:gd name="T32" fmla="*/ 6 w 1582"/>
              <a:gd name="T33" fmla="*/ 120 h 1598"/>
              <a:gd name="T34" fmla="*/ 12 w 1582"/>
              <a:gd name="T35" fmla="*/ 136 h 1598"/>
              <a:gd name="T36" fmla="*/ 20 w 1582"/>
              <a:gd name="T37" fmla="*/ 150 h 1598"/>
              <a:gd name="T38" fmla="*/ 720 w 1582"/>
              <a:gd name="T39" fmla="*/ 1538 h 1598"/>
              <a:gd name="T40" fmla="*/ 720 w 1582"/>
              <a:gd name="T41" fmla="*/ 1538 h 1598"/>
              <a:gd name="T42" fmla="*/ 726 w 1582"/>
              <a:gd name="T43" fmla="*/ 1552 h 1598"/>
              <a:gd name="T44" fmla="*/ 734 w 1582"/>
              <a:gd name="T45" fmla="*/ 1564 h 1598"/>
              <a:gd name="T46" fmla="*/ 744 w 1582"/>
              <a:gd name="T47" fmla="*/ 1574 h 1598"/>
              <a:gd name="T48" fmla="*/ 752 w 1582"/>
              <a:gd name="T49" fmla="*/ 1582 h 1598"/>
              <a:gd name="T50" fmla="*/ 760 w 1582"/>
              <a:gd name="T51" fmla="*/ 1588 h 1598"/>
              <a:gd name="T52" fmla="*/ 770 w 1582"/>
              <a:gd name="T53" fmla="*/ 1594 h 1598"/>
              <a:gd name="T54" fmla="*/ 780 w 1582"/>
              <a:gd name="T55" fmla="*/ 1596 h 1598"/>
              <a:gd name="T56" fmla="*/ 788 w 1582"/>
              <a:gd name="T57" fmla="*/ 1598 h 1598"/>
              <a:gd name="T58" fmla="*/ 798 w 1582"/>
              <a:gd name="T59" fmla="*/ 1596 h 1598"/>
              <a:gd name="T60" fmla="*/ 808 w 1582"/>
              <a:gd name="T61" fmla="*/ 1594 h 1598"/>
              <a:gd name="T62" fmla="*/ 816 w 1582"/>
              <a:gd name="T63" fmla="*/ 1588 h 1598"/>
              <a:gd name="T64" fmla="*/ 826 w 1582"/>
              <a:gd name="T65" fmla="*/ 1582 h 1598"/>
              <a:gd name="T66" fmla="*/ 834 w 1582"/>
              <a:gd name="T67" fmla="*/ 1574 h 1598"/>
              <a:gd name="T68" fmla="*/ 842 w 1582"/>
              <a:gd name="T69" fmla="*/ 1564 h 1598"/>
              <a:gd name="T70" fmla="*/ 850 w 1582"/>
              <a:gd name="T71" fmla="*/ 1552 h 1598"/>
              <a:gd name="T72" fmla="*/ 858 w 1582"/>
              <a:gd name="T73" fmla="*/ 1538 h 1598"/>
              <a:gd name="T74" fmla="*/ 1566 w 1582"/>
              <a:gd name="T75" fmla="*/ 140 h 1598"/>
              <a:gd name="T76" fmla="*/ 1566 w 1582"/>
              <a:gd name="T77" fmla="*/ 140 h 1598"/>
              <a:gd name="T78" fmla="*/ 1572 w 1582"/>
              <a:gd name="T79" fmla="*/ 126 h 1598"/>
              <a:gd name="T80" fmla="*/ 1578 w 1582"/>
              <a:gd name="T81" fmla="*/ 112 h 1598"/>
              <a:gd name="T82" fmla="*/ 1580 w 1582"/>
              <a:gd name="T83" fmla="*/ 98 h 1598"/>
              <a:gd name="T84" fmla="*/ 1582 w 1582"/>
              <a:gd name="T85" fmla="*/ 84 h 1598"/>
              <a:gd name="T86" fmla="*/ 1582 w 1582"/>
              <a:gd name="T87" fmla="*/ 72 h 1598"/>
              <a:gd name="T88" fmla="*/ 1578 w 1582"/>
              <a:gd name="T89" fmla="*/ 60 h 1598"/>
              <a:gd name="T90" fmla="*/ 1576 w 1582"/>
              <a:gd name="T91" fmla="*/ 50 h 1598"/>
              <a:gd name="T92" fmla="*/ 1570 w 1582"/>
              <a:gd name="T93" fmla="*/ 40 h 1598"/>
              <a:gd name="T94" fmla="*/ 1564 w 1582"/>
              <a:gd name="T95" fmla="*/ 32 h 1598"/>
              <a:gd name="T96" fmla="*/ 1554 w 1582"/>
              <a:gd name="T97" fmla="*/ 24 h 1598"/>
              <a:gd name="T98" fmla="*/ 1546 w 1582"/>
              <a:gd name="T99" fmla="*/ 16 h 1598"/>
              <a:gd name="T100" fmla="*/ 1534 w 1582"/>
              <a:gd name="T101" fmla="*/ 10 h 1598"/>
              <a:gd name="T102" fmla="*/ 1522 w 1582"/>
              <a:gd name="T103" fmla="*/ 6 h 1598"/>
              <a:gd name="T104" fmla="*/ 1508 w 1582"/>
              <a:gd name="T105" fmla="*/ 4 h 1598"/>
              <a:gd name="T106" fmla="*/ 1492 w 1582"/>
              <a:gd name="T107" fmla="*/ 0 h 1598"/>
              <a:gd name="T108" fmla="*/ 1476 w 1582"/>
              <a:gd name="T109" fmla="*/ 0 h 1598"/>
              <a:gd name="T110" fmla="*/ 1476 w 1582"/>
              <a:gd name="T111" fmla="*/ 0 h 159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82"/>
              <a:gd name="T169" fmla="*/ 0 h 1598"/>
              <a:gd name="T170" fmla="*/ 1582 w 1582"/>
              <a:gd name="T171" fmla="*/ 1598 h 159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82" h="1598">
                <a:moveTo>
                  <a:pt x="1476" y="0"/>
                </a:moveTo>
                <a:lnTo>
                  <a:pt x="98" y="0"/>
                </a:lnTo>
                <a:lnTo>
                  <a:pt x="98" y="0"/>
                </a:lnTo>
                <a:lnTo>
                  <a:pt x="84" y="2"/>
                </a:lnTo>
                <a:lnTo>
                  <a:pt x="70" y="4"/>
                </a:lnTo>
                <a:lnTo>
                  <a:pt x="58" y="8"/>
                </a:lnTo>
                <a:lnTo>
                  <a:pt x="46" y="12"/>
                </a:lnTo>
                <a:lnTo>
                  <a:pt x="36" y="18"/>
                </a:lnTo>
                <a:lnTo>
                  <a:pt x="26" y="26"/>
                </a:lnTo>
                <a:lnTo>
                  <a:pt x="18" y="36"/>
                </a:lnTo>
                <a:lnTo>
                  <a:pt x="10" y="46"/>
                </a:lnTo>
                <a:lnTo>
                  <a:pt x="6" y="56"/>
                </a:lnTo>
                <a:lnTo>
                  <a:pt x="2" y="68"/>
                </a:lnTo>
                <a:lnTo>
                  <a:pt x="0" y="80"/>
                </a:lnTo>
                <a:lnTo>
                  <a:pt x="0" y="94"/>
                </a:lnTo>
                <a:lnTo>
                  <a:pt x="2" y="106"/>
                </a:lnTo>
                <a:lnTo>
                  <a:pt x="6" y="120"/>
                </a:lnTo>
                <a:lnTo>
                  <a:pt x="12" y="136"/>
                </a:lnTo>
                <a:lnTo>
                  <a:pt x="20" y="150"/>
                </a:lnTo>
                <a:lnTo>
                  <a:pt x="720" y="1538"/>
                </a:lnTo>
                <a:lnTo>
                  <a:pt x="720" y="1538"/>
                </a:lnTo>
                <a:lnTo>
                  <a:pt x="726" y="1552"/>
                </a:lnTo>
                <a:lnTo>
                  <a:pt x="734" y="1564"/>
                </a:lnTo>
                <a:lnTo>
                  <a:pt x="744" y="1574"/>
                </a:lnTo>
                <a:lnTo>
                  <a:pt x="752" y="1582"/>
                </a:lnTo>
                <a:lnTo>
                  <a:pt x="760" y="1588"/>
                </a:lnTo>
                <a:lnTo>
                  <a:pt x="770" y="1594"/>
                </a:lnTo>
                <a:lnTo>
                  <a:pt x="780" y="1596"/>
                </a:lnTo>
                <a:lnTo>
                  <a:pt x="788" y="1598"/>
                </a:lnTo>
                <a:lnTo>
                  <a:pt x="798" y="1596"/>
                </a:lnTo>
                <a:lnTo>
                  <a:pt x="808" y="1594"/>
                </a:lnTo>
                <a:lnTo>
                  <a:pt x="816" y="1588"/>
                </a:lnTo>
                <a:lnTo>
                  <a:pt x="826" y="1582"/>
                </a:lnTo>
                <a:lnTo>
                  <a:pt x="834" y="1574"/>
                </a:lnTo>
                <a:lnTo>
                  <a:pt x="842" y="1564"/>
                </a:lnTo>
                <a:lnTo>
                  <a:pt x="850" y="1552"/>
                </a:lnTo>
                <a:lnTo>
                  <a:pt x="858" y="1538"/>
                </a:lnTo>
                <a:lnTo>
                  <a:pt x="1566" y="140"/>
                </a:lnTo>
                <a:lnTo>
                  <a:pt x="1566" y="140"/>
                </a:lnTo>
                <a:lnTo>
                  <a:pt x="1572" y="126"/>
                </a:lnTo>
                <a:lnTo>
                  <a:pt x="1578" y="112"/>
                </a:lnTo>
                <a:lnTo>
                  <a:pt x="1580" y="98"/>
                </a:lnTo>
                <a:lnTo>
                  <a:pt x="1582" y="84"/>
                </a:lnTo>
                <a:lnTo>
                  <a:pt x="1582" y="72"/>
                </a:lnTo>
                <a:lnTo>
                  <a:pt x="1578" y="60"/>
                </a:lnTo>
                <a:lnTo>
                  <a:pt x="1576" y="50"/>
                </a:lnTo>
                <a:lnTo>
                  <a:pt x="1570" y="40"/>
                </a:lnTo>
                <a:lnTo>
                  <a:pt x="1564" y="32"/>
                </a:lnTo>
                <a:lnTo>
                  <a:pt x="1554" y="24"/>
                </a:lnTo>
                <a:lnTo>
                  <a:pt x="1546" y="16"/>
                </a:lnTo>
                <a:lnTo>
                  <a:pt x="1534" y="10"/>
                </a:lnTo>
                <a:lnTo>
                  <a:pt x="1522" y="6"/>
                </a:lnTo>
                <a:lnTo>
                  <a:pt x="1508" y="4"/>
                </a:lnTo>
                <a:lnTo>
                  <a:pt x="1492" y="0"/>
                </a:lnTo>
                <a:lnTo>
                  <a:pt x="1476" y="0"/>
                </a:lnTo>
                <a:lnTo>
                  <a:pt x="1476" y="0"/>
                </a:lnTo>
                <a:close/>
              </a:path>
            </a:pathLst>
          </a:custGeom>
          <a:solidFill>
            <a:srgbClr val="FEFEFE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5" name="直接连接符 36"/>
          <p:cNvSpPr>
            <a:spLocks noChangeShapeType="1"/>
          </p:cNvSpPr>
          <p:nvPr/>
        </p:nvSpPr>
        <p:spPr bwMode="auto">
          <a:xfrm>
            <a:off x="1568450" y="4405313"/>
            <a:ext cx="1517650" cy="0"/>
          </a:xfrm>
          <a:prstGeom prst="line">
            <a:avLst/>
          </a:prstGeom>
          <a:noFill/>
          <a:ln w="6350" cmpd="sng">
            <a:solidFill>
              <a:srgbClr val="07375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6" name="直接连接符 40"/>
          <p:cNvSpPr>
            <a:spLocks noChangeShapeType="1"/>
          </p:cNvSpPr>
          <p:nvPr/>
        </p:nvSpPr>
        <p:spPr bwMode="auto">
          <a:xfrm>
            <a:off x="6346825" y="4405313"/>
            <a:ext cx="1517650" cy="0"/>
          </a:xfrm>
          <a:prstGeom prst="line">
            <a:avLst/>
          </a:prstGeom>
          <a:noFill/>
          <a:ln w="6350" cmpd="sng">
            <a:solidFill>
              <a:srgbClr val="07375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7" name="直接连接符 44"/>
          <p:cNvSpPr>
            <a:spLocks noChangeShapeType="1"/>
          </p:cNvSpPr>
          <p:nvPr/>
        </p:nvSpPr>
        <p:spPr bwMode="auto">
          <a:xfrm>
            <a:off x="3898900" y="4191000"/>
            <a:ext cx="1517650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8" name="直接连接符 48"/>
          <p:cNvSpPr>
            <a:spLocks noChangeShapeType="1"/>
          </p:cNvSpPr>
          <p:nvPr/>
        </p:nvSpPr>
        <p:spPr bwMode="auto">
          <a:xfrm>
            <a:off x="8813800" y="4191000"/>
            <a:ext cx="1517650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9" name="矩形 16"/>
          <p:cNvSpPr>
            <a:spLocks noChangeArrowheads="1"/>
          </p:cNvSpPr>
          <p:nvPr/>
        </p:nvSpPr>
        <p:spPr bwMode="auto">
          <a:xfrm>
            <a:off x="1663700" y="4533900"/>
            <a:ext cx="13398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07375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TEMPLATE</a:t>
            </a:r>
            <a:endParaRPr lang="zh-CN" altLang="en-US">
              <a:solidFill>
                <a:srgbClr val="0737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50" name="矩形 17"/>
          <p:cNvSpPr>
            <a:spLocks noChangeArrowheads="1"/>
          </p:cNvSpPr>
          <p:nvPr/>
        </p:nvSpPr>
        <p:spPr bwMode="auto">
          <a:xfrm>
            <a:off x="3979863" y="4332288"/>
            <a:ext cx="13414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TEMPLATE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51" name="矩形 18"/>
          <p:cNvSpPr>
            <a:spLocks noChangeArrowheads="1"/>
          </p:cNvSpPr>
          <p:nvPr/>
        </p:nvSpPr>
        <p:spPr bwMode="auto">
          <a:xfrm>
            <a:off x="6396038" y="4533900"/>
            <a:ext cx="13414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07375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TEMPLATE</a:t>
            </a:r>
            <a:endParaRPr lang="zh-CN" altLang="en-US">
              <a:solidFill>
                <a:srgbClr val="0737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52" name="矩形 19"/>
          <p:cNvSpPr>
            <a:spLocks noChangeArrowheads="1"/>
          </p:cNvSpPr>
          <p:nvPr/>
        </p:nvSpPr>
        <p:spPr bwMode="auto">
          <a:xfrm>
            <a:off x="8897938" y="4332288"/>
            <a:ext cx="13414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TEMPLATE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8453" name="组合 20"/>
          <p:cNvGrpSpPr/>
          <p:nvPr/>
        </p:nvGrpSpPr>
        <p:grpSpPr bwMode="auto">
          <a:xfrm>
            <a:off x="4406900" y="3543300"/>
            <a:ext cx="463550" cy="519113"/>
            <a:chOff x="0" y="0"/>
            <a:chExt cx="402656" cy="450303"/>
          </a:xfrm>
        </p:grpSpPr>
        <p:sp>
          <p:nvSpPr>
            <p:cNvPr id="18454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455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456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457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458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8459" name="组合 26"/>
          <p:cNvGrpSpPr/>
          <p:nvPr/>
        </p:nvGrpSpPr>
        <p:grpSpPr bwMode="auto">
          <a:xfrm>
            <a:off x="9348788" y="3527425"/>
            <a:ext cx="442912" cy="498475"/>
            <a:chOff x="0" y="0"/>
            <a:chExt cx="406393" cy="459645"/>
          </a:xfrm>
        </p:grpSpPr>
        <p:sp>
          <p:nvSpPr>
            <p:cNvPr id="18460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461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462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8463" name="组合 30"/>
          <p:cNvGrpSpPr/>
          <p:nvPr/>
        </p:nvGrpSpPr>
        <p:grpSpPr bwMode="auto">
          <a:xfrm>
            <a:off x="6864350" y="3776663"/>
            <a:ext cx="423863" cy="420687"/>
            <a:chOff x="0" y="0"/>
            <a:chExt cx="453105" cy="448433"/>
          </a:xfrm>
        </p:grpSpPr>
        <p:sp>
          <p:nvSpPr>
            <p:cNvPr id="18464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465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8466" name="组合 33"/>
          <p:cNvGrpSpPr/>
          <p:nvPr/>
        </p:nvGrpSpPr>
        <p:grpSpPr bwMode="auto">
          <a:xfrm>
            <a:off x="2125663" y="3703638"/>
            <a:ext cx="442912" cy="476250"/>
            <a:chOff x="0" y="0"/>
            <a:chExt cx="466184" cy="501686"/>
          </a:xfrm>
        </p:grpSpPr>
        <p:sp>
          <p:nvSpPr>
            <p:cNvPr id="18467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468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469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470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471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18472" name="文本框 39"/>
          <p:cNvSpPr>
            <a:spLocks noChangeArrowheads="1"/>
          </p:cNvSpPr>
          <p:nvPr/>
        </p:nvSpPr>
        <p:spPr bwMode="auto">
          <a:xfrm>
            <a:off x="989013" y="5399088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  <a:endParaRPr 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200">
              <a:solidFill>
                <a:srgbClr val="FEFEFE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6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73" name="文本框 40"/>
          <p:cNvSpPr>
            <a:spLocks noChangeArrowheads="1"/>
          </p:cNvSpPr>
          <p:nvPr/>
        </p:nvSpPr>
        <p:spPr bwMode="auto">
          <a:xfrm>
            <a:off x="5830888" y="5437188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  <a:endParaRPr 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200">
              <a:solidFill>
                <a:srgbClr val="FEFEFE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6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74" name="文本框 41"/>
          <p:cNvSpPr>
            <a:spLocks noChangeArrowheads="1"/>
          </p:cNvSpPr>
          <p:nvPr/>
        </p:nvSpPr>
        <p:spPr bwMode="auto">
          <a:xfrm>
            <a:off x="3508375" y="2284413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  <a:endParaRPr 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200">
              <a:solidFill>
                <a:srgbClr val="FEFEFE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6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75" name="文本框 42"/>
          <p:cNvSpPr>
            <a:spLocks noChangeArrowheads="1"/>
          </p:cNvSpPr>
          <p:nvPr/>
        </p:nvSpPr>
        <p:spPr bwMode="auto">
          <a:xfrm>
            <a:off x="8350250" y="2322513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  <a:endParaRPr 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200">
              <a:solidFill>
                <a:srgbClr val="FEFEFE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6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1"/>
          <p:cNvGrpSpPr/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9459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60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9461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9462" name="组合 5"/>
          <p:cNvGrpSpPr/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9463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64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9465" name="图片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2" t="3331" r="11319" b="15083"/>
          <a:stretch>
            <a:fillRect/>
          </a:stretch>
        </p:blipFill>
        <p:spPr bwMode="auto">
          <a:xfrm>
            <a:off x="5010150" y="1903413"/>
            <a:ext cx="2205038" cy="441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6" name="矩形 9"/>
          <p:cNvSpPr>
            <a:spLocks noChangeArrowheads="1"/>
          </p:cNvSpPr>
          <p:nvPr/>
        </p:nvSpPr>
        <p:spPr bwMode="auto">
          <a:xfrm>
            <a:off x="5202238" y="2566988"/>
            <a:ext cx="1820862" cy="3163887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7" name="矩形 10"/>
          <p:cNvSpPr>
            <a:spLocks noChangeArrowheads="1"/>
          </p:cNvSpPr>
          <p:nvPr/>
        </p:nvSpPr>
        <p:spPr bwMode="auto">
          <a:xfrm>
            <a:off x="3609975" y="2232025"/>
            <a:ext cx="795338" cy="793750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8" name="矩形 11"/>
          <p:cNvSpPr>
            <a:spLocks noChangeArrowheads="1"/>
          </p:cNvSpPr>
          <p:nvPr/>
        </p:nvSpPr>
        <p:spPr bwMode="auto">
          <a:xfrm>
            <a:off x="3705225" y="2127250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9" name="文本框 12"/>
          <p:cNvSpPr>
            <a:spLocks noChangeArrowheads="1"/>
          </p:cNvSpPr>
          <p:nvPr/>
        </p:nvSpPr>
        <p:spPr bwMode="auto">
          <a:xfrm>
            <a:off x="735013" y="2108200"/>
            <a:ext cx="27860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Click here to add  you to the  center of the  </a:t>
            </a:r>
            <a:endParaRPr lang="en-US" sz="1200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chemeClr val="bg1"/>
              </a:solidFill>
              <a:latin typeface="方正姚体" pitchFamily="2" charset="-122"/>
              <a:ea typeface="微软雅黑" panose="020B0503020204020204" pitchFamily="34" charset="-122"/>
              <a:sym typeface="方正姚体" pitchFamily="2" charset="-122"/>
            </a:endParaRPr>
          </a:p>
        </p:txBody>
      </p:sp>
      <p:sp>
        <p:nvSpPr>
          <p:cNvPr id="19470" name="矩形 13"/>
          <p:cNvSpPr>
            <a:spLocks noChangeArrowheads="1"/>
          </p:cNvSpPr>
          <p:nvPr/>
        </p:nvSpPr>
        <p:spPr bwMode="auto">
          <a:xfrm>
            <a:off x="3609975" y="3797300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71" name="矩形 14"/>
          <p:cNvSpPr>
            <a:spLocks noChangeArrowheads="1"/>
          </p:cNvSpPr>
          <p:nvPr/>
        </p:nvSpPr>
        <p:spPr bwMode="auto">
          <a:xfrm>
            <a:off x="3705225" y="3692525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72" name="文本框 15"/>
          <p:cNvSpPr>
            <a:spLocks noChangeArrowheads="1"/>
          </p:cNvSpPr>
          <p:nvPr/>
        </p:nvSpPr>
        <p:spPr bwMode="auto">
          <a:xfrm>
            <a:off x="735013" y="3657600"/>
            <a:ext cx="27860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Click here to add  you to the  center of the  </a:t>
            </a:r>
            <a:endParaRPr lang="en-US" sz="1200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chemeClr val="bg1"/>
              </a:solidFill>
              <a:latin typeface="方正姚体" pitchFamily="2" charset="-122"/>
              <a:ea typeface="微软雅黑" panose="020B0503020204020204" pitchFamily="34" charset="-122"/>
              <a:sym typeface="方正姚体" pitchFamily="2" charset="-122"/>
            </a:endParaRPr>
          </a:p>
        </p:txBody>
      </p:sp>
      <p:sp>
        <p:nvSpPr>
          <p:cNvPr id="19473" name="矩形 16"/>
          <p:cNvSpPr>
            <a:spLocks noChangeArrowheads="1"/>
          </p:cNvSpPr>
          <p:nvPr/>
        </p:nvSpPr>
        <p:spPr bwMode="auto">
          <a:xfrm>
            <a:off x="3609975" y="5362575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74" name="矩形 17"/>
          <p:cNvSpPr>
            <a:spLocks noChangeArrowheads="1"/>
          </p:cNvSpPr>
          <p:nvPr/>
        </p:nvSpPr>
        <p:spPr bwMode="auto">
          <a:xfrm>
            <a:off x="3705225" y="5257800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75" name="文本框 18"/>
          <p:cNvSpPr>
            <a:spLocks noChangeArrowheads="1"/>
          </p:cNvSpPr>
          <p:nvPr/>
        </p:nvSpPr>
        <p:spPr bwMode="auto">
          <a:xfrm>
            <a:off x="727075" y="5240338"/>
            <a:ext cx="27860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Click here to add  you to the  center of the  </a:t>
            </a:r>
            <a:endParaRPr lang="en-US" sz="1200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chemeClr val="bg1"/>
              </a:solidFill>
              <a:latin typeface="方正姚体" pitchFamily="2" charset="-122"/>
              <a:ea typeface="微软雅黑" panose="020B0503020204020204" pitchFamily="34" charset="-122"/>
              <a:sym typeface="方正姚体" pitchFamily="2" charset="-122"/>
            </a:endParaRPr>
          </a:p>
        </p:txBody>
      </p:sp>
      <p:grpSp>
        <p:nvGrpSpPr>
          <p:cNvPr id="19476" name="组合 19"/>
          <p:cNvGrpSpPr/>
          <p:nvPr/>
        </p:nvGrpSpPr>
        <p:grpSpPr bwMode="auto">
          <a:xfrm>
            <a:off x="3890963" y="2320925"/>
            <a:ext cx="423862" cy="406400"/>
            <a:chOff x="0" y="0"/>
            <a:chExt cx="645684" cy="620945"/>
          </a:xfrm>
        </p:grpSpPr>
        <p:sp>
          <p:nvSpPr>
            <p:cNvPr id="19477" name="Oval 131"/>
            <p:cNvSpPr>
              <a:spLocks noChangeArrowheads="1"/>
            </p:cNvSpPr>
            <p:nvPr/>
          </p:nvSpPr>
          <p:spPr bwMode="auto">
            <a:xfrm>
              <a:off x="177563" y="0"/>
              <a:ext cx="290558" cy="294275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478" name="Freeform 134"/>
            <p:cNvSpPr>
              <a:spLocks noChangeArrowheads="1"/>
            </p:cNvSpPr>
            <p:nvPr/>
          </p:nvSpPr>
          <p:spPr bwMode="auto">
            <a:xfrm>
              <a:off x="0" y="340170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9479" name="组合 22"/>
          <p:cNvGrpSpPr/>
          <p:nvPr/>
        </p:nvGrpSpPr>
        <p:grpSpPr bwMode="auto">
          <a:xfrm>
            <a:off x="3797300" y="3932238"/>
            <a:ext cx="533400" cy="404812"/>
            <a:chOff x="0" y="0"/>
            <a:chExt cx="509646" cy="387231"/>
          </a:xfrm>
        </p:grpSpPr>
        <p:sp>
          <p:nvSpPr>
            <p:cNvPr id="19480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481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9482" name="组合 25"/>
          <p:cNvGrpSpPr/>
          <p:nvPr/>
        </p:nvGrpSpPr>
        <p:grpSpPr bwMode="auto">
          <a:xfrm>
            <a:off x="3924300" y="5486400"/>
            <a:ext cx="301625" cy="387350"/>
            <a:chOff x="0" y="0"/>
            <a:chExt cx="563562" cy="720725"/>
          </a:xfrm>
        </p:grpSpPr>
        <p:sp>
          <p:nvSpPr>
            <p:cNvPr id="19483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484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485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19486" name="矩形 29"/>
          <p:cNvSpPr>
            <a:spLocks noChangeArrowheads="1"/>
          </p:cNvSpPr>
          <p:nvPr/>
        </p:nvSpPr>
        <p:spPr bwMode="auto">
          <a:xfrm>
            <a:off x="7718425" y="2212975"/>
            <a:ext cx="795338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87" name="矩形 30"/>
          <p:cNvSpPr>
            <a:spLocks noChangeArrowheads="1"/>
          </p:cNvSpPr>
          <p:nvPr/>
        </p:nvSpPr>
        <p:spPr bwMode="auto">
          <a:xfrm>
            <a:off x="7813675" y="2108200"/>
            <a:ext cx="793750" cy="795338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88" name="矩形 31"/>
          <p:cNvSpPr>
            <a:spLocks noChangeArrowheads="1"/>
          </p:cNvSpPr>
          <p:nvPr/>
        </p:nvSpPr>
        <p:spPr bwMode="auto">
          <a:xfrm>
            <a:off x="7718425" y="3779838"/>
            <a:ext cx="795338" cy="795337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89" name="矩形 32"/>
          <p:cNvSpPr>
            <a:spLocks noChangeArrowheads="1"/>
          </p:cNvSpPr>
          <p:nvPr/>
        </p:nvSpPr>
        <p:spPr bwMode="auto">
          <a:xfrm>
            <a:off x="7813675" y="3675063"/>
            <a:ext cx="793750" cy="795337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90" name="矩形 33"/>
          <p:cNvSpPr>
            <a:spLocks noChangeArrowheads="1"/>
          </p:cNvSpPr>
          <p:nvPr/>
        </p:nvSpPr>
        <p:spPr bwMode="auto">
          <a:xfrm>
            <a:off x="7718425" y="5345113"/>
            <a:ext cx="795338" cy="795337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91" name="矩形 34"/>
          <p:cNvSpPr>
            <a:spLocks noChangeArrowheads="1"/>
          </p:cNvSpPr>
          <p:nvPr/>
        </p:nvSpPr>
        <p:spPr bwMode="auto">
          <a:xfrm>
            <a:off x="7813675" y="5240338"/>
            <a:ext cx="793750" cy="795337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9492" name="组合 35"/>
          <p:cNvGrpSpPr/>
          <p:nvPr/>
        </p:nvGrpSpPr>
        <p:grpSpPr bwMode="auto">
          <a:xfrm>
            <a:off x="8007350" y="2384425"/>
            <a:ext cx="346075" cy="342900"/>
            <a:chOff x="0" y="0"/>
            <a:chExt cx="453105" cy="448433"/>
          </a:xfrm>
        </p:grpSpPr>
        <p:sp>
          <p:nvSpPr>
            <p:cNvPr id="19493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494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9495" name="组合 38"/>
          <p:cNvGrpSpPr/>
          <p:nvPr/>
        </p:nvGrpSpPr>
        <p:grpSpPr bwMode="auto">
          <a:xfrm>
            <a:off x="7997825" y="3963988"/>
            <a:ext cx="355600" cy="341312"/>
            <a:chOff x="0" y="0"/>
            <a:chExt cx="2438400" cy="2332038"/>
          </a:xfrm>
        </p:grpSpPr>
        <p:sp>
          <p:nvSpPr>
            <p:cNvPr id="19496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497" name="任意多边形 40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9498" name="组合 41"/>
          <p:cNvGrpSpPr/>
          <p:nvPr/>
        </p:nvGrpSpPr>
        <p:grpSpPr bwMode="auto">
          <a:xfrm>
            <a:off x="7994650" y="5453063"/>
            <a:ext cx="387350" cy="438150"/>
            <a:chOff x="0" y="0"/>
            <a:chExt cx="406393" cy="459645"/>
          </a:xfrm>
        </p:grpSpPr>
        <p:sp>
          <p:nvSpPr>
            <p:cNvPr id="19499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500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501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19502" name="文本框 45"/>
          <p:cNvSpPr>
            <a:spLocks noChangeArrowheads="1"/>
          </p:cNvSpPr>
          <p:nvPr/>
        </p:nvSpPr>
        <p:spPr bwMode="auto">
          <a:xfrm>
            <a:off x="8864600" y="2076450"/>
            <a:ext cx="27876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Click here to add  you to the  center of the  </a:t>
            </a:r>
            <a:endParaRPr lang="en-US" sz="1200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chemeClr val="bg1"/>
              </a:solidFill>
              <a:latin typeface="方正姚体" pitchFamily="2" charset="-122"/>
              <a:ea typeface="微软雅黑" panose="020B0503020204020204" pitchFamily="34" charset="-122"/>
              <a:sym typeface="方正姚体" pitchFamily="2" charset="-122"/>
            </a:endParaRPr>
          </a:p>
        </p:txBody>
      </p:sp>
      <p:sp>
        <p:nvSpPr>
          <p:cNvPr id="19503" name="文本框 46"/>
          <p:cNvSpPr>
            <a:spLocks noChangeArrowheads="1"/>
          </p:cNvSpPr>
          <p:nvPr/>
        </p:nvSpPr>
        <p:spPr bwMode="auto">
          <a:xfrm>
            <a:off x="8864600" y="3622675"/>
            <a:ext cx="27876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Click here to add  you to the  center of the  </a:t>
            </a:r>
            <a:endParaRPr lang="en-US" sz="1200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chemeClr val="bg1"/>
              </a:solidFill>
              <a:latin typeface="方正姚体" pitchFamily="2" charset="-122"/>
              <a:ea typeface="微软雅黑" panose="020B0503020204020204" pitchFamily="34" charset="-122"/>
              <a:sym typeface="方正姚体" pitchFamily="2" charset="-122"/>
            </a:endParaRPr>
          </a:p>
        </p:txBody>
      </p:sp>
      <p:sp>
        <p:nvSpPr>
          <p:cNvPr id="19504" name="文本框 47"/>
          <p:cNvSpPr>
            <a:spLocks noChangeArrowheads="1"/>
          </p:cNvSpPr>
          <p:nvPr/>
        </p:nvSpPr>
        <p:spPr bwMode="auto">
          <a:xfrm>
            <a:off x="8858250" y="5207000"/>
            <a:ext cx="27860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Click here to add  you to the  center of the  </a:t>
            </a:r>
            <a:endParaRPr lang="en-US" sz="1200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chemeClr val="bg1"/>
              </a:solidFill>
              <a:latin typeface="方正姚体" pitchFamily="2" charset="-122"/>
              <a:ea typeface="微软雅黑" panose="020B0503020204020204" pitchFamily="34" charset="-122"/>
              <a:sym typeface="方正姚体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等腰三角形 16"/>
          <p:cNvSpPr>
            <a:spLocks noChangeArrowheads="1"/>
          </p:cNvSpPr>
          <p:nvPr/>
        </p:nvSpPr>
        <p:spPr bwMode="auto">
          <a:xfrm>
            <a:off x="1889125" y="4375150"/>
            <a:ext cx="2689225" cy="24828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3" name="文本框 19"/>
          <p:cNvSpPr>
            <a:spLocks noChangeArrowheads="1"/>
          </p:cNvSpPr>
          <p:nvPr/>
        </p:nvSpPr>
        <p:spPr bwMode="auto">
          <a:xfrm>
            <a:off x="5149850" y="3068638"/>
            <a:ext cx="60848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sz="44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</a:t>
            </a:r>
            <a:r>
              <a:rPr lang="en-US" sz="4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THEN  </a:t>
            </a:r>
            <a:r>
              <a:rPr lang="en-US" sz="44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TEMPLATE</a:t>
            </a:r>
            <a:endParaRPr lang="en-US" sz="3600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sp>
        <p:nvSpPr>
          <p:cNvPr id="20484" name="文本框 20"/>
          <p:cNvSpPr>
            <a:spLocks noChangeArrowheads="1"/>
          </p:cNvSpPr>
          <p:nvPr/>
        </p:nvSpPr>
        <p:spPr bwMode="auto">
          <a:xfrm>
            <a:off x="5913438" y="3822700"/>
            <a:ext cx="4973637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</a:t>
            </a:r>
            <a:endParaRPr lang="zh-CN" altLang="en-US" sz="32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</a:t>
            </a:r>
            <a:endParaRPr lang="zh-CN" alt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Thought  Click here to add   you to the  center of the </a:t>
            </a:r>
            <a:endParaRPr lang="zh-CN" alt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                      narrative thought</a:t>
            </a:r>
            <a:endParaRPr lang="en-US" sz="20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0485" name="直接连接符 21"/>
          <p:cNvSpPr>
            <a:spLocks noChangeShapeType="1"/>
          </p:cNvSpPr>
          <p:nvPr/>
        </p:nvSpPr>
        <p:spPr bwMode="auto">
          <a:xfrm rot="5400000">
            <a:off x="8209757" y="1100931"/>
            <a:ext cx="0" cy="5903913"/>
          </a:xfrm>
          <a:prstGeom prst="line">
            <a:avLst/>
          </a:prstGeom>
          <a:noFill/>
          <a:ln w="12700" cap="flat" cmpd="sng">
            <a:solidFill>
              <a:srgbClr val="FFFFFF">
                <a:alpha val="50000"/>
              </a:srgb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6" name="等腰三角形 24"/>
          <p:cNvSpPr>
            <a:spLocks noChangeArrowheads="1"/>
          </p:cNvSpPr>
          <p:nvPr/>
        </p:nvSpPr>
        <p:spPr bwMode="auto">
          <a:xfrm>
            <a:off x="2155825" y="4867275"/>
            <a:ext cx="2155825" cy="1990725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7" name="等腰三角形 26"/>
          <p:cNvSpPr>
            <a:spLocks noChangeArrowheads="1"/>
          </p:cNvSpPr>
          <p:nvPr/>
        </p:nvSpPr>
        <p:spPr bwMode="auto">
          <a:xfrm flipV="1">
            <a:off x="868363" y="0"/>
            <a:ext cx="4738687" cy="43751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8" name="等腰三角形 28"/>
          <p:cNvSpPr>
            <a:spLocks noChangeArrowheads="1"/>
          </p:cNvSpPr>
          <p:nvPr/>
        </p:nvSpPr>
        <p:spPr bwMode="auto">
          <a:xfrm flipV="1">
            <a:off x="1177925" y="-19050"/>
            <a:ext cx="4140200" cy="382270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9" name="文本框 29"/>
          <p:cNvSpPr>
            <a:spLocks noChangeArrowheads="1"/>
          </p:cNvSpPr>
          <p:nvPr/>
        </p:nvSpPr>
        <p:spPr bwMode="auto">
          <a:xfrm>
            <a:off x="2463800" y="428625"/>
            <a:ext cx="171450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1500" b="1">
                <a:solidFill>
                  <a:srgbClr val="093255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04</a:t>
            </a:r>
            <a:endParaRPr lang="zh-CN" altLang="en-US" sz="11500" b="1">
              <a:solidFill>
                <a:srgbClr val="093255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1"/>
          <p:cNvGrpSpPr/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1507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508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1509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21510" name="组合 5"/>
          <p:cNvGrpSpPr/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1511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512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1513" name="任意多边形 8"/>
          <p:cNvSpPr>
            <a:spLocks noChangeArrowheads="1"/>
          </p:cNvSpPr>
          <p:nvPr/>
        </p:nvSpPr>
        <p:spPr bwMode="auto">
          <a:xfrm>
            <a:off x="3778250" y="3276600"/>
            <a:ext cx="1446213" cy="1449388"/>
          </a:xfrm>
          <a:custGeom>
            <a:avLst/>
            <a:gdLst>
              <a:gd name="T0" fmla="*/ 1581512 w 1581512"/>
              <a:gd name="T1" fmla="*/ 0 h 1583344"/>
              <a:gd name="T2" fmla="*/ 1581512 w 1581512"/>
              <a:gd name="T3" fmla="*/ 1583344 h 1583344"/>
              <a:gd name="T4" fmla="*/ 201988 w 1581512"/>
              <a:gd name="T5" fmla="*/ 1583344 h 1583344"/>
              <a:gd name="T6" fmla="*/ 204537 w 1581512"/>
              <a:gd name="T7" fmla="*/ 1532872 h 1583344"/>
              <a:gd name="T8" fmla="*/ 0 w 1581512"/>
              <a:gd name="T9" fmla="*/ 1368099 h 1583344"/>
              <a:gd name="T10" fmla="*/ 13792 w 1581512"/>
              <a:gd name="T11" fmla="*/ 1277729 h 1583344"/>
              <a:gd name="T12" fmla="*/ 107035 w 1581512"/>
              <a:gd name="T13" fmla="*/ 977350 h 1583344"/>
              <a:gd name="T14" fmla="*/ 141831 w 1581512"/>
              <a:gd name="T15" fmla="*/ 905119 h 1583344"/>
              <a:gd name="T16" fmla="*/ 401497 w 1581512"/>
              <a:gd name="T17" fmla="*/ 886697 h 1583344"/>
              <a:gd name="T18" fmla="*/ 436882 w 1581512"/>
              <a:gd name="T19" fmla="*/ 828450 h 1583344"/>
              <a:gd name="T20" fmla="*/ 500697 w 1581512"/>
              <a:gd name="T21" fmla="*/ 743113 h 1583344"/>
              <a:gd name="T22" fmla="*/ 434542 w 1581512"/>
              <a:gd name="T23" fmla="*/ 485682 h 1583344"/>
              <a:gd name="T24" fmla="*/ 449978 w 1581512"/>
              <a:gd name="T25" fmla="*/ 468697 h 1583344"/>
              <a:gd name="T26" fmla="*/ 686808 w 1581512"/>
              <a:gd name="T27" fmla="*/ 273295 h 1583344"/>
              <a:gd name="T28" fmla="*/ 798947 w 1581512"/>
              <a:gd name="T29" fmla="*/ 205168 h 1583344"/>
              <a:gd name="T30" fmla="*/ 1024496 w 1581512"/>
              <a:gd name="T31" fmla="*/ 337827 h 1583344"/>
              <a:gd name="T32" fmla="*/ 1044209 w 1581512"/>
              <a:gd name="T33" fmla="*/ 328331 h 1583344"/>
              <a:gd name="T34" fmla="*/ 1171032 w 1581512"/>
              <a:gd name="T35" fmla="*/ 281913 h 1583344"/>
              <a:gd name="T36" fmla="*/ 1255054 w 1581512"/>
              <a:gd name="T37" fmla="*/ 260309 h 1583344"/>
              <a:gd name="T38" fmla="*/ 1359743 w 1581512"/>
              <a:gd name="T39" fmla="*/ 17138 h 1583344"/>
              <a:gd name="T40" fmla="*/ 1417899 w 1581512"/>
              <a:gd name="T41" fmla="*/ 8262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close/>
              </a:path>
            </a:pathLst>
          </a:custGeom>
          <a:solidFill>
            <a:srgbClr val="FEFEFE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4" name="任意多边形 9"/>
          <p:cNvSpPr>
            <a:spLocks noChangeArrowheads="1"/>
          </p:cNvSpPr>
          <p:nvPr/>
        </p:nvSpPr>
        <p:spPr bwMode="auto">
          <a:xfrm flipH="1">
            <a:off x="5224463" y="3276600"/>
            <a:ext cx="1447800" cy="1449388"/>
          </a:xfrm>
          <a:custGeom>
            <a:avLst/>
            <a:gdLst>
              <a:gd name="T0" fmla="*/ 1581512 w 1581512"/>
              <a:gd name="T1" fmla="*/ 0 h 1583344"/>
              <a:gd name="T2" fmla="*/ 1581512 w 1581512"/>
              <a:gd name="T3" fmla="*/ 1583344 h 1583344"/>
              <a:gd name="T4" fmla="*/ 201988 w 1581512"/>
              <a:gd name="T5" fmla="*/ 1583344 h 1583344"/>
              <a:gd name="T6" fmla="*/ 204537 w 1581512"/>
              <a:gd name="T7" fmla="*/ 1532872 h 1583344"/>
              <a:gd name="T8" fmla="*/ 0 w 1581512"/>
              <a:gd name="T9" fmla="*/ 1368099 h 1583344"/>
              <a:gd name="T10" fmla="*/ 13792 w 1581512"/>
              <a:gd name="T11" fmla="*/ 1277729 h 1583344"/>
              <a:gd name="T12" fmla="*/ 107035 w 1581512"/>
              <a:gd name="T13" fmla="*/ 977350 h 1583344"/>
              <a:gd name="T14" fmla="*/ 141831 w 1581512"/>
              <a:gd name="T15" fmla="*/ 905119 h 1583344"/>
              <a:gd name="T16" fmla="*/ 401497 w 1581512"/>
              <a:gd name="T17" fmla="*/ 886697 h 1583344"/>
              <a:gd name="T18" fmla="*/ 436882 w 1581512"/>
              <a:gd name="T19" fmla="*/ 828450 h 1583344"/>
              <a:gd name="T20" fmla="*/ 500697 w 1581512"/>
              <a:gd name="T21" fmla="*/ 743113 h 1583344"/>
              <a:gd name="T22" fmla="*/ 434542 w 1581512"/>
              <a:gd name="T23" fmla="*/ 485682 h 1583344"/>
              <a:gd name="T24" fmla="*/ 449978 w 1581512"/>
              <a:gd name="T25" fmla="*/ 468697 h 1583344"/>
              <a:gd name="T26" fmla="*/ 686808 w 1581512"/>
              <a:gd name="T27" fmla="*/ 273295 h 1583344"/>
              <a:gd name="T28" fmla="*/ 798947 w 1581512"/>
              <a:gd name="T29" fmla="*/ 205168 h 1583344"/>
              <a:gd name="T30" fmla="*/ 1024496 w 1581512"/>
              <a:gd name="T31" fmla="*/ 337827 h 1583344"/>
              <a:gd name="T32" fmla="*/ 1044209 w 1581512"/>
              <a:gd name="T33" fmla="*/ 328331 h 1583344"/>
              <a:gd name="T34" fmla="*/ 1171032 w 1581512"/>
              <a:gd name="T35" fmla="*/ 281913 h 1583344"/>
              <a:gd name="T36" fmla="*/ 1255054 w 1581512"/>
              <a:gd name="T37" fmla="*/ 260309 h 1583344"/>
              <a:gd name="T38" fmla="*/ 1359743 w 1581512"/>
              <a:gd name="T39" fmla="*/ 17138 h 1583344"/>
              <a:gd name="T40" fmla="*/ 1417899 w 1581512"/>
              <a:gd name="T41" fmla="*/ 8262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close/>
              </a:path>
            </a:pathLst>
          </a:custGeom>
          <a:solidFill>
            <a:srgbClr val="FEFEFE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5" name="任意多边形 10"/>
          <p:cNvSpPr>
            <a:spLocks noChangeArrowheads="1"/>
          </p:cNvSpPr>
          <p:nvPr/>
        </p:nvSpPr>
        <p:spPr bwMode="auto">
          <a:xfrm flipV="1">
            <a:off x="3778250" y="4725988"/>
            <a:ext cx="1446213" cy="1449387"/>
          </a:xfrm>
          <a:custGeom>
            <a:avLst/>
            <a:gdLst>
              <a:gd name="T0" fmla="*/ 1581512 w 1581512"/>
              <a:gd name="T1" fmla="*/ 0 h 1583344"/>
              <a:gd name="T2" fmla="*/ 1581512 w 1581512"/>
              <a:gd name="T3" fmla="*/ 1583344 h 1583344"/>
              <a:gd name="T4" fmla="*/ 201988 w 1581512"/>
              <a:gd name="T5" fmla="*/ 1583344 h 1583344"/>
              <a:gd name="T6" fmla="*/ 204537 w 1581512"/>
              <a:gd name="T7" fmla="*/ 1532872 h 1583344"/>
              <a:gd name="T8" fmla="*/ 0 w 1581512"/>
              <a:gd name="T9" fmla="*/ 1368099 h 1583344"/>
              <a:gd name="T10" fmla="*/ 13792 w 1581512"/>
              <a:gd name="T11" fmla="*/ 1277729 h 1583344"/>
              <a:gd name="T12" fmla="*/ 107035 w 1581512"/>
              <a:gd name="T13" fmla="*/ 977350 h 1583344"/>
              <a:gd name="T14" fmla="*/ 141831 w 1581512"/>
              <a:gd name="T15" fmla="*/ 905119 h 1583344"/>
              <a:gd name="T16" fmla="*/ 401497 w 1581512"/>
              <a:gd name="T17" fmla="*/ 886697 h 1583344"/>
              <a:gd name="T18" fmla="*/ 436882 w 1581512"/>
              <a:gd name="T19" fmla="*/ 828450 h 1583344"/>
              <a:gd name="T20" fmla="*/ 500697 w 1581512"/>
              <a:gd name="T21" fmla="*/ 743113 h 1583344"/>
              <a:gd name="T22" fmla="*/ 434542 w 1581512"/>
              <a:gd name="T23" fmla="*/ 485682 h 1583344"/>
              <a:gd name="T24" fmla="*/ 449978 w 1581512"/>
              <a:gd name="T25" fmla="*/ 468697 h 1583344"/>
              <a:gd name="T26" fmla="*/ 686808 w 1581512"/>
              <a:gd name="T27" fmla="*/ 273295 h 1583344"/>
              <a:gd name="T28" fmla="*/ 798947 w 1581512"/>
              <a:gd name="T29" fmla="*/ 205168 h 1583344"/>
              <a:gd name="T30" fmla="*/ 1024496 w 1581512"/>
              <a:gd name="T31" fmla="*/ 337827 h 1583344"/>
              <a:gd name="T32" fmla="*/ 1044209 w 1581512"/>
              <a:gd name="T33" fmla="*/ 328331 h 1583344"/>
              <a:gd name="T34" fmla="*/ 1171032 w 1581512"/>
              <a:gd name="T35" fmla="*/ 281913 h 1583344"/>
              <a:gd name="T36" fmla="*/ 1255054 w 1581512"/>
              <a:gd name="T37" fmla="*/ 260309 h 1583344"/>
              <a:gd name="T38" fmla="*/ 1359743 w 1581512"/>
              <a:gd name="T39" fmla="*/ 17138 h 1583344"/>
              <a:gd name="T40" fmla="*/ 1417899 w 1581512"/>
              <a:gd name="T41" fmla="*/ 8262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close/>
              </a:path>
            </a:pathLst>
          </a:custGeom>
          <a:solidFill>
            <a:srgbClr val="FEFEFE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6" name="任意多边形 11"/>
          <p:cNvSpPr>
            <a:spLocks noChangeArrowheads="1"/>
          </p:cNvSpPr>
          <p:nvPr/>
        </p:nvSpPr>
        <p:spPr bwMode="auto">
          <a:xfrm flipH="1" flipV="1">
            <a:off x="5224463" y="4725988"/>
            <a:ext cx="1447800" cy="1449387"/>
          </a:xfrm>
          <a:custGeom>
            <a:avLst/>
            <a:gdLst>
              <a:gd name="T0" fmla="*/ 1581512 w 1581512"/>
              <a:gd name="T1" fmla="*/ 0 h 1583344"/>
              <a:gd name="T2" fmla="*/ 1581512 w 1581512"/>
              <a:gd name="T3" fmla="*/ 1583344 h 1583344"/>
              <a:gd name="T4" fmla="*/ 201988 w 1581512"/>
              <a:gd name="T5" fmla="*/ 1583344 h 1583344"/>
              <a:gd name="T6" fmla="*/ 204537 w 1581512"/>
              <a:gd name="T7" fmla="*/ 1532872 h 1583344"/>
              <a:gd name="T8" fmla="*/ 0 w 1581512"/>
              <a:gd name="T9" fmla="*/ 1368099 h 1583344"/>
              <a:gd name="T10" fmla="*/ 13792 w 1581512"/>
              <a:gd name="T11" fmla="*/ 1277729 h 1583344"/>
              <a:gd name="T12" fmla="*/ 107035 w 1581512"/>
              <a:gd name="T13" fmla="*/ 977350 h 1583344"/>
              <a:gd name="T14" fmla="*/ 141831 w 1581512"/>
              <a:gd name="T15" fmla="*/ 905119 h 1583344"/>
              <a:gd name="T16" fmla="*/ 401497 w 1581512"/>
              <a:gd name="T17" fmla="*/ 886697 h 1583344"/>
              <a:gd name="T18" fmla="*/ 436882 w 1581512"/>
              <a:gd name="T19" fmla="*/ 828450 h 1583344"/>
              <a:gd name="T20" fmla="*/ 500697 w 1581512"/>
              <a:gd name="T21" fmla="*/ 743113 h 1583344"/>
              <a:gd name="T22" fmla="*/ 434542 w 1581512"/>
              <a:gd name="T23" fmla="*/ 485682 h 1583344"/>
              <a:gd name="T24" fmla="*/ 449978 w 1581512"/>
              <a:gd name="T25" fmla="*/ 468697 h 1583344"/>
              <a:gd name="T26" fmla="*/ 686808 w 1581512"/>
              <a:gd name="T27" fmla="*/ 273295 h 1583344"/>
              <a:gd name="T28" fmla="*/ 798947 w 1581512"/>
              <a:gd name="T29" fmla="*/ 205168 h 1583344"/>
              <a:gd name="T30" fmla="*/ 1024496 w 1581512"/>
              <a:gd name="T31" fmla="*/ 337827 h 1583344"/>
              <a:gd name="T32" fmla="*/ 1044209 w 1581512"/>
              <a:gd name="T33" fmla="*/ 328331 h 1583344"/>
              <a:gd name="T34" fmla="*/ 1171032 w 1581512"/>
              <a:gd name="T35" fmla="*/ 281913 h 1583344"/>
              <a:gd name="T36" fmla="*/ 1255054 w 1581512"/>
              <a:gd name="T37" fmla="*/ 260309 h 1583344"/>
              <a:gd name="T38" fmla="*/ 1359743 w 1581512"/>
              <a:gd name="T39" fmla="*/ 17138 h 1583344"/>
              <a:gd name="T40" fmla="*/ 1417899 w 1581512"/>
              <a:gd name="T41" fmla="*/ 8262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close/>
              </a:path>
            </a:pathLst>
          </a:custGeom>
          <a:solidFill>
            <a:srgbClr val="FEFEFE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7" name="任意多边形 22"/>
          <p:cNvSpPr>
            <a:spLocks noChangeArrowheads="1"/>
          </p:cNvSpPr>
          <p:nvPr/>
        </p:nvSpPr>
        <p:spPr bwMode="auto">
          <a:xfrm rot="687363" flipH="1">
            <a:off x="7294563" y="2317750"/>
            <a:ext cx="1039812" cy="1041400"/>
          </a:xfrm>
          <a:custGeom>
            <a:avLst/>
            <a:gdLst>
              <a:gd name="T0" fmla="*/ 1581512 w 1581512"/>
              <a:gd name="T1" fmla="*/ 0 h 1583344"/>
              <a:gd name="T2" fmla="*/ 1581512 w 1581512"/>
              <a:gd name="T3" fmla="*/ 1583344 h 1583344"/>
              <a:gd name="T4" fmla="*/ 201988 w 1581512"/>
              <a:gd name="T5" fmla="*/ 1583344 h 1583344"/>
              <a:gd name="T6" fmla="*/ 204537 w 1581512"/>
              <a:gd name="T7" fmla="*/ 1532872 h 1583344"/>
              <a:gd name="T8" fmla="*/ 0 w 1581512"/>
              <a:gd name="T9" fmla="*/ 1368099 h 1583344"/>
              <a:gd name="T10" fmla="*/ 13792 w 1581512"/>
              <a:gd name="T11" fmla="*/ 1277729 h 1583344"/>
              <a:gd name="T12" fmla="*/ 107035 w 1581512"/>
              <a:gd name="T13" fmla="*/ 977350 h 1583344"/>
              <a:gd name="T14" fmla="*/ 141831 w 1581512"/>
              <a:gd name="T15" fmla="*/ 905119 h 1583344"/>
              <a:gd name="T16" fmla="*/ 401497 w 1581512"/>
              <a:gd name="T17" fmla="*/ 886697 h 1583344"/>
              <a:gd name="T18" fmla="*/ 436882 w 1581512"/>
              <a:gd name="T19" fmla="*/ 828450 h 1583344"/>
              <a:gd name="T20" fmla="*/ 500697 w 1581512"/>
              <a:gd name="T21" fmla="*/ 743113 h 1583344"/>
              <a:gd name="T22" fmla="*/ 434542 w 1581512"/>
              <a:gd name="T23" fmla="*/ 485682 h 1583344"/>
              <a:gd name="T24" fmla="*/ 449978 w 1581512"/>
              <a:gd name="T25" fmla="*/ 468697 h 1583344"/>
              <a:gd name="T26" fmla="*/ 686808 w 1581512"/>
              <a:gd name="T27" fmla="*/ 273295 h 1583344"/>
              <a:gd name="T28" fmla="*/ 798947 w 1581512"/>
              <a:gd name="T29" fmla="*/ 205168 h 1583344"/>
              <a:gd name="T30" fmla="*/ 1024496 w 1581512"/>
              <a:gd name="T31" fmla="*/ 337827 h 1583344"/>
              <a:gd name="T32" fmla="*/ 1044209 w 1581512"/>
              <a:gd name="T33" fmla="*/ 328331 h 1583344"/>
              <a:gd name="T34" fmla="*/ 1171032 w 1581512"/>
              <a:gd name="T35" fmla="*/ 281913 h 1583344"/>
              <a:gd name="T36" fmla="*/ 1255054 w 1581512"/>
              <a:gd name="T37" fmla="*/ 260309 h 1583344"/>
              <a:gd name="T38" fmla="*/ 1359743 w 1581512"/>
              <a:gd name="T39" fmla="*/ 17138 h 1583344"/>
              <a:gd name="T40" fmla="*/ 1417899 w 1581512"/>
              <a:gd name="T41" fmla="*/ 8262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close/>
              </a:path>
            </a:pathLst>
          </a:custGeom>
          <a:solidFill>
            <a:srgbClr val="FEFEFE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8" name="任意多边形 23"/>
          <p:cNvSpPr>
            <a:spLocks noChangeArrowheads="1"/>
          </p:cNvSpPr>
          <p:nvPr/>
        </p:nvSpPr>
        <p:spPr bwMode="auto">
          <a:xfrm rot="687363">
            <a:off x="6275388" y="2111375"/>
            <a:ext cx="1039812" cy="1041400"/>
          </a:xfrm>
          <a:custGeom>
            <a:avLst/>
            <a:gdLst>
              <a:gd name="T0" fmla="*/ 1581512 w 1581512"/>
              <a:gd name="T1" fmla="*/ 0 h 1583344"/>
              <a:gd name="T2" fmla="*/ 1581512 w 1581512"/>
              <a:gd name="T3" fmla="*/ 1583344 h 1583344"/>
              <a:gd name="T4" fmla="*/ 201988 w 1581512"/>
              <a:gd name="T5" fmla="*/ 1583344 h 1583344"/>
              <a:gd name="T6" fmla="*/ 204537 w 1581512"/>
              <a:gd name="T7" fmla="*/ 1532872 h 1583344"/>
              <a:gd name="T8" fmla="*/ 0 w 1581512"/>
              <a:gd name="T9" fmla="*/ 1368099 h 1583344"/>
              <a:gd name="T10" fmla="*/ 13792 w 1581512"/>
              <a:gd name="T11" fmla="*/ 1277729 h 1583344"/>
              <a:gd name="T12" fmla="*/ 107035 w 1581512"/>
              <a:gd name="T13" fmla="*/ 977350 h 1583344"/>
              <a:gd name="T14" fmla="*/ 141831 w 1581512"/>
              <a:gd name="T15" fmla="*/ 905119 h 1583344"/>
              <a:gd name="T16" fmla="*/ 401497 w 1581512"/>
              <a:gd name="T17" fmla="*/ 886697 h 1583344"/>
              <a:gd name="T18" fmla="*/ 436882 w 1581512"/>
              <a:gd name="T19" fmla="*/ 828450 h 1583344"/>
              <a:gd name="T20" fmla="*/ 500697 w 1581512"/>
              <a:gd name="T21" fmla="*/ 743113 h 1583344"/>
              <a:gd name="T22" fmla="*/ 434542 w 1581512"/>
              <a:gd name="T23" fmla="*/ 485682 h 1583344"/>
              <a:gd name="T24" fmla="*/ 449978 w 1581512"/>
              <a:gd name="T25" fmla="*/ 468697 h 1583344"/>
              <a:gd name="T26" fmla="*/ 686808 w 1581512"/>
              <a:gd name="T27" fmla="*/ 273295 h 1583344"/>
              <a:gd name="T28" fmla="*/ 798947 w 1581512"/>
              <a:gd name="T29" fmla="*/ 205168 h 1583344"/>
              <a:gd name="T30" fmla="*/ 1024496 w 1581512"/>
              <a:gd name="T31" fmla="*/ 337827 h 1583344"/>
              <a:gd name="T32" fmla="*/ 1044209 w 1581512"/>
              <a:gd name="T33" fmla="*/ 328331 h 1583344"/>
              <a:gd name="T34" fmla="*/ 1171032 w 1581512"/>
              <a:gd name="T35" fmla="*/ 281913 h 1583344"/>
              <a:gd name="T36" fmla="*/ 1255054 w 1581512"/>
              <a:gd name="T37" fmla="*/ 260309 h 1583344"/>
              <a:gd name="T38" fmla="*/ 1359743 w 1581512"/>
              <a:gd name="T39" fmla="*/ 17138 h 1583344"/>
              <a:gd name="T40" fmla="*/ 1417899 w 1581512"/>
              <a:gd name="T41" fmla="*/ 8262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close/>
              </a:path>
            </a:pathLst>
          </a:custGeom>
          <a:solidFill>
            <a:srgbClr val="FEFEFE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9" name="任意多边形 24"/>
          <p:cNvSpPr>
            <a:spLocks noChangeArrowheads="1"/>
          </p:cNvSpPr>
          <p:nvPr/>
        </p:nvSpPr>
        <p:spPr bwMode="auto">
          <a:xfrm rot="687363" flipH="1" flipV="1">
            <a:off x="7088188" y="3336925"/>
            <a:ext cx="1039812" cy="1041400"/>
          </a:xfrm>
          <a:custGeom>
            <a:avLst/>
            <a:gdLst>
              <a:gd name="T0" fmla="*/ 1581512 w 1581512"/>
              <a:gd name="T1" fmla="*/ 0 h 1583344"/>
              <a:gd name="T2" fmla="*/ 1581512 w 1581512"/>
              <a:gd name="T3" fmla="*/ 1583344 h 1583344"/>
              <a:gd name="T4" fmla="*/ 201988 w 1581512"/>
              <a:gd name="T5" fmla="*/ 1583344 h 1583344"/>
              <a:gd name="T6" fmla="*/ 204537 w 1581512"/>
              <a:gd name="T7" fmla="*/ 1532872 h 1583344"/>
              <a:gd name="T8" fmla="*/ 0 w 1581512"/>
              <a:gd name="T9" fmla="*/ 1368099 h 1583344"/>
              <a:gd name="T10" fmla="*/ 13792 w 1581512"/>
              <a:gd name="T11" fmla="*/ 1277729 h 1583344"/>
              <a:gd name="T12" fmla="*/ 107035 w 1581512"/>
              <a:gd name="T13" fmla="*/ 977350 h 1583344"/>
              <a:gd name="T14" fmla="*/ 141831 w 1581512"/>
              <a:gd name="T15" fmla="*/ 905119 h 1583344"/>
              <a:gd name="T16" fmla="*/ 401497 w 1581512"/>
              <a:gd name="T17" fmla="*/ 886697 h 1583344"/>
              <a:gd name="T18" fmla="*/ 436882 w 1581512"/>
              <a:gd name="T19" fmla="*/ 828450 h 1583344"/>
              <a:gd name="T20" fmla="*/ 500697 w 1581512"/>
              <a:gd name="T21" fmla="*/ 743113 h 1583344"/>
              <a:gd name="T22" fmla="*/ 434542 w 1581512"/>
              <a:gd name="T23" fmla="*/ 485682 h 1583344"/>
              <a:gd name="T24" fmla="*/ 449978 w 1581512"/>
              <a:gd name="T25" fmla="*/ 468697 h 1583344"/>
              <a:gd name="T26" fmla="*/ 686808 w 1581512"/>
              <a:gd name="T27" fmla="*/ 273295 h 1583344"/>
              <a:gd name="T28" fmla="*/ 798947 w 1581512"/>
              <a:gd name="T29" fmla="*/ 205168 h 1583344"/>
              <a:gd name="T30" fmla="*/ 1024496 w 1581512"/>
              <a:gd name="T31" fmla="*/ 337827 h 1583344"/>
              <a:gd name="T32" fmla="*/ 1044209 w 1581512"/>
              <a:gd name="T33" fmla="*/ 328331 h 1583344"/>
              <a:gd name="T34" fmla="*/ 1171032 w 1581512"/>
              <a:gd name="T35" fmla="*/ 281913 h 1583344"/>
              <a:gd name="T36" fmla="*/ 1255054 w 1581512"/>
              <a:gd name="T37" fmla="*/ 260309 h 1583344"/>
              <a:gd name="T38" fmla="*/ 1359743 w 1581512"/>
              <a:gd name="T39" fmla="*/ 17138 h 1583344"/>
              <a:gd name="T40" fmla="*/ 1417899 w 1581512"/>
              <a:gd name="T41" fmla="*/ 8262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close/>
              </a:path>
            </a:pathLst>
          </a:custGeom>
          <a:solidFill>
            <a:srgbClr val="FEFEFE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20" name="任意多边形 25"/>
          <p:cNvSpPr>
            <a:spLocks noChangeArrowheads="1"/>
          </p:cNvSpPr>
          <p:nvPr/>
        </p:nvSpPr>
        <p:spPr bwMode="auto">
          <a:xfrm rot="687363" flipV="1">
            <a:off x="6069013" y="3130550"/>
            <a:ext cx="1039812" cy="1041400"/>
          </a:xfrm>
          <a:custGeom>
            <a:avLst/>
            <a:gdLst>
              <a:gd name="T0" fmla="*/ 1581512 w 1581512"/>
              <a:gd name="T1" fmla="*/ 0 h 1583344"/>
              <a:gd name="T2" fmla="*/ 1581512 w 1581512"/>
              <a:gd name="T3" fmla="*/ 1583344 h 1583344"/>
              <a:gd name="T4" fmla="*/ 201988 w 1581512"/>
              <a:gd name="T5" fmla="*/ 1583344 h 1583344"/>
              <a:gd name="T6" fmla="*/ 204537 w 1581512"/>
              <a:gd name="T7" fmla="*/ 1532872 h 1583344"/>
              <a:gd name="T8" fmla="*/ 0 w 1581512"/>
              <a:gd name="T9" fmla="*/ 1368099 h 1583344"/>
              <a:gd name="T10" fmla="*/ 13792 w 1581512"/>
              <a:gd name="T11" fmla="*/ 1277729 h 1583344"/>
              <a:gd name="T12" fmla="*/ 107035 w 1581512"/>
              <a:gd name="T13" fmla="*/ 977350 h 1583344"/>
              <a:gd name="T14" fmla="*/ 141831 w 1581512"/>
              <a:gd name="T15" fmla="*/ 905119 h 1583344"/>
              <a:gd name="T16" fmla="*/ 401497 w 1581512"/>
              <a:gd name="T17" fmla="*/ 886697 h 1583344"/>
              <a:gd name="T18" fmla="*/ 436882 w 1581512"/>
              <a:gd name="T19" fmla="*/ 828450 h 1583344"/>
              <a:gd name="T20" fmla="*/ 500697 w 1581512"/>
              <a:gd name="T21" fmla="*/ 743113 h 1583344"/>
              <a:gd name="T22" fmla="*/ 434542 w 1581512"/>
              <a:gd name="T23" fmla="*/ 485682 h 1583344"/>
              <a:gd name="T24" fmla="*/ 449978 w 1581512"/>
              <a:gd name="T25" fmla="*/ 468697 h 1583344"/>
              <a:gd name="T26" fmla="*/ 686808 w 1581512"/>
              <a:gd name="T27" fmla="*/ 273295 h 1583344"/>
              <a:gd name="T28" fmla="*/ 798947 w 1581512"/>
              <a:gd name="T29" fmla="*/ 205168 h 1583344"/>
              <a:gd name="T30" fmla="*/ 1024496 w 1581512"/>
              <a:gd name="T31" fmla="*/ 337827 h 1583344"/>
              <a:gd name="T32" fmla="*/ 1044209 w 1581512"/>
              <a:gd name="T33" fmla="*/ 328331 h 1583344"/>
              <a:gd name="T34" fmla="*/ 1171032 w 1581512"/>
              <a:gd name="T35" fmla="*/ 281913 h 1583344"/>
              <a:gd name="T36" fmla="*/ 1255054 w 1581512"/>
              <a:gd name="T37" fmla="*/ 260309 h 1583344"/>
              <a:gd name="T38" fmla="*/ 1359743 w 1581512"/>
              <a:gd name="T39" fmla="*/ 17138 h 1583344"/>
              <a:gd name="T40" fmla="*/ 1417899 w 1581512"/>
              <a:gd name="T41" fmla="*/ 8262 h 158334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581512"/>
              <a:gd name="T64" fmla="*/ 0 h 1583344"/>
              <a:gd name="T65" fmla="*/ 1581512 w 1581512"/>
              <a:gd name="T66" fmla="*/ 1583344 h 158334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581512" h="1583344">
                <a:moveTo>
                  <a:pt x="1581512" y="0"/>
                </a:moveTo>
                <a:lnTo>
                  <a:pt x="1581512" y="1583344"/>
                </a:lnTo>
                <a:lnTo>
                  <a:pt x="201988" y="1583344"/>
                </a:lnTo>
                <a:lnTo>
                  <a:pt x="204537" y="1532872"/>
                </a:lnTo>
                <a:lnTo>
                  <a:pt x="0" y="1368099"/>
                </a:lnTo>
                <a:lnTo>
                  <a:pt x="13792" y="1277729"/>
                </a:lnTo>
                <a:cubicBezTo>
                  <a:pt x="35109" y="1173558"/>
                  <a:pt x="66547" y="1073074"/>
                  <a:pt x="107035" y="977350"/>
                </a:cubicBezTo>
                <a:lnTo>
                  <a:pt x="141831" y="905119"/>
                </a:lnTo>
                <a:lnTo>
                  <a:pt x="401497" y="886697"/>
                </a:lnTo>
                <a:lnTo>
                  <a:pt x="436882" y="828450"/>
                </a:lnTo>
                <a:lnTo>
                  <a:pt x="500697" y="743113"/>
                </a:lnTo>
                <a:lnTo>
                  <a:pt x="434542" y="485682"/>
                </a:lnTo>
                <a:lnTo>
                  <a:pt x="449978" y="468697"/>
                </a:lnTo>
                <a:cubicBezTo>
                  <a:pt x="522375" y="396301"/>
                  <a:pt x="601675" y="330809"/>
                  <a:pt x="686808" y="273295"/>
                </a:cubicBezTo>
                <a:lnTo>
                  <a:pt x="798947" y="205168"/>
                </a:lnTo>
                <a:lnTo>
                  <a:pt x="1024496" y="337827"/>
                </a:lnTo>
                <a:lnTo>
                  <a:pt x="1044209" y="328331"/>
                </a:lnTo>
                <a:cubicBezTo>
                  <a:pt x="1085495" y="310868"/>
                  <a:pt x="1127808" y="295357"/>
                  <a:pt x="1171032" y="281913"/>
                </a:cubicBezTo>
                <a:lnTo>
                  <a:pt x="1255054" y="260309"/>
                </a:lnTo>
                <a:lnTo>
                  <a:pt x="1359743" y="17138"/>
                </a:lnTo>
                <a:lnTo>
                  <a:pt x="1417899" y="8262"/>
                </a:lnTo>
                <a:close/>
              </a:path>
            </a:pathLst>
          </a:custGeom>
          <a:solidFill>
            <a:srgbClr val="FEFEFE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21" name="文本框 36"/>
          <p:cNvSpPr>
            <a:spLocks noChangeArrowheads="1"/>
          </p:cNvSpPr>
          <p:nvPr/>
        </p:nvSpPr>
        <p:spPr bwMode="auto">
          <a:xfrm>
            <a:off x="560388" y="4948238"/>
            <a:ext cx="27860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  <a:endParaRPr 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1522" name="文本框 37"/>
          <p:cNvSpPr>
            <a:spLocks noChangeArrowheads="1"/>
          </p:cNvSpPr>
          <p:nvPr/>
        </p:nvSpPr>
        <p:spPr bwMode="auto">
          <a:xfrm>
            <a:off x="2917825" y="2079625"/>
            <a:ext cx="27876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EFEFE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  <a:endParaRPr 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1523" name="文本框 38"/>
          <p:cNvSpPr>
            <a:spLocks noChangeArrowheads="1"/>
          </p:cNvSpPr>
          <p:nvPr/>
        </p:nvSpPr>
        <p:spPr bwMode="auto">
          <a:xfrm>
            <a:off x="8428038" y="2506663"/>
            <a:ext cx="27860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  <a:endParaRPr 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1524" name="文本框 39"/>
          <p:cNvSpPr>
            <a:spLocks noChangeArrowheads="1"/>
          </p:cNvSpPr>
          <p:nvPr/>
        </p:nvSpPr>
        <p:spPr bwMode="auto">
          <a:xfrm>
            <a:off x="6770688" y="4973638"/>
            <a:ext cx="27860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  <a:endParaRPr 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grpSp>
        <p:nvGrpSpPr>
          <p:cNvPr id="21525" name="组合 40"/>
          <p:cNvGrpSpPr/>
          <p:nvPr/>
        </p:nvGrpSpPr>
        <p:grpSpPr bwMode="auto">
          <a:xfrm>
            <a:off x="4464050" y="3865563"/>
            <a:ext cx="463550" cy="517525"/>
            <a:chOff x="0" y="0"/>
            <a:chExt cx="402656" cy="450303"/>
          </a:xfrm>
        </p:grpSpPr>
        <p:sp>
          <p:nvSpPr>
            <p:cNvPr id="21526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1527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1528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1529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1530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1531" name="组合 46"/>
          <p:cNvGrpSpPr/>
          <p:nvPr/>
        </p:nvGrpSpPr>
        <p:grpSpPr bwMode="auto">
          <a:xfrm>
            <a:off x="4470400" y="5000625"/>
            <a:ext cx="441325" cy="500063"/>
            <a:chOff x="0" y="0"/>
            <a:chExt cx="406393" cy="459645"/>
          </a:xfrm>
        </p:grpSpPr>
        <p:sp>
          <p:nvSpPr>
            <p:cNvPr id="21532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1533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1534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1535" name="组合 50"/>
          <p:cNvGrpSpPr/>
          <p:nvPr/>
        </p:nvGrpSpPr>
        <p:grpSpPr bwMode="auto">
          <a:xfrm>
            <a:off x="5588000" y="3914775"/>
            <a:ext cx="423863" cy="419100"/>
            <a:chOff x="0" y="0"/>
            <a:chExt cx="453105" cy="448433"/>
          </a:xfrm>
        </p:grpSpPr>
        <p:sp>
          <p:nvSpPr>
            <p:cNvPr id="21536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1537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1538" name="组合 53"/>
          <p:cNvGrpSpPr/>
          <p:nvPr/>
        </p:nvGrpSpPr>
        <p:grpSpPr bwMode="auto">
          <a:xfrm>
            <a:off x="5651500" y="4968875"/>
            <a:ext cx="442913" cy="476250"/>
            <a:chOff x="0" y="0"/>
            <a:chExt cx="466184" cy="501686"/>
          </a:xfrm>
        </p:grpSpPr>
        <p:sp>
          <p:nvSpPr>
            <p:cNvPr id="21539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1540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1541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1542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1543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1544" name="组合 59"/>
          <p:cNvGrpSpPr/>
          <p:nvPr/>
        </p:nvGrpSpPr>
        <p:grpSpPr bwMode="auto">
          <a:xfrm rot="1030086">
            <a:off x="6729413" y="2624138"/>
            <a:ext cx="382587" cy="427037"/>
            <a:chOff x="0" y="0"/>
            <a:chExt cx="402656" cy="450303"/>
          </a:xfrm>
        </p:grpSpPr>
        <p:sp>
          <p:nvSpPr>
            <p:cNvPr id="21545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1546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1547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1548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1549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1550" name="组合 65"/>
          <p:cNvGrpSpPr/>
          <p:nvPr/>
        </p:nvGrpSpPr>
        <p:grpSpPr bwMode="auto">
          <a:xfrm rot="1030086">
            <a:off x="6575425" y="3344863"/>
            <a:ext cx="363538" cy="411162"/>
            <a:chOff x="0" y="0"/>
            <a:chExt cx="406393" cy="459645"/>
          </a:xfrm>
        </p:grpSpPr>
        <p:sp>
          <p:nvSpPr>
            <p:cNvPr id="21551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1552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1553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1554" name="组合 69"/>
          <p:cNvGrpSpPr/>
          <p:nvPr/>
        </p:nvGrpSpPr>
        <p:grpSpPr bwMode="auto">
          <a:xfrm rot="1030086">
            <a:off x="7550150" y="2822575"/>
            <a:ext cx="350838" cy="346075"/>
            <a:chOff x="0" y="0"/>
            <a:chExt cx="453105" cy="448433"/>
          </a:xfrm>
        </p:grpSpPr>
        <p:sp>
          <p:nvSpPr>
            <p:cNvPr id="21555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1556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1557" name="组合 72"/>
          <p:cNvGrpSpPr/>
          <p:nvPr/>
        </p:nvGrpSpPr>
        <p:grpSpPr bwMode="auto">
          <a:xfrm rot="1030086">
            <a:off x="7426325" y="3538538"/>
            <a:ext cx="363538" cy="392112"/>
            <a:chOff x="0" y="0"/>
            <a:chExt cx="466184" cy="501686"/>
          </a:xfrm>
        </p:grpSpPr>
        <p:sp>
          <p:nvSpPr>
            <p:cNvPr id="21558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1559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1560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1561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1562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等腰三角形 1"/>
          <p:cNvSpPr>
            <a:spLocks noChangeArrowheads="1"/>
          </p:cNvSpPr>
          <p:nvPr/>
        </p:nvSpPr>
        <p:spPr bwMode="auto">
          <a:xfrm flipV="1">
            <a:off x="3884613" y="17463"/>
            <a:ext cx="4418012" cy="3848100"/>
          </a:xfrm>
          <a:prstGeom prst="triangle">
            <a:avLst>
              <a:gd name="adj" fmla="val 50000"/>
            </a:avLst>
          </a:prstGeom>
          <a:solidFill>
            <a:srgbClr val="FFFFFF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99" name="等腰三角形 2"/>
          <p:cNvSpPr>
            <a:spLocks noChangeArrowheads="1"/>
          </p:cNvSpPr>
          <p:nvPr/>
        </p:nvSpPr>
        <p:spPr bwMode="auto">
          <a:xfrm flipV="1">
            <a:off x="2878138" y="1736725"/>
            <a:ext cx="4418012" cy="3848100"/>
          </a:xfrm>
          <a:prstGeom prst="triangle">
            <a:avLst>
              <a:gd name="adj" fmla="val 50000"/>
            </a:avLst>
          </a:prstGeom>
          <a:solidFill>
            <a:srgbClr val="FFFFFF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0" name="等腰三角形 3"/>
          <p:cNvSpPr>
            <a:spLocks noChangeArrowheads="1"/>
          </p:cNvSpPr>
          <p:nvPr/>
        </p:nvSpPr>
        <p:spPr bwMode="auto">
          <a:xfrm flipV="1">
            <a:off x="4891088" y="1736725"/>
            <a:ext cx="4419600" cy="3848100"/>
          </a:xfrm>
          <a:prstGeom prst="triangle">
            <a:avLst>
              <a:gd name="adj" fmla="val 50000"/>
            </a:avLst>
          </a:prstGeom>
          <a:solidFill>
            <a:srgbClr val="FFFFFF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1" name="文本框 5"/>
          <p:cNvSpPr>
            <a:spLocks noChangeArrowheads="1"/>
          </p:cNvSpPr>
          <p:nvPr/>
        </p:nvSpPr>
        <p:spPr bwMode="auto">
          <a:xfrm>
            <a:off x="4262438" y="2474913"/>
            <a:ext cx="36639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6000" b="1">
                <a:solidFill>
                  <a:srgbClr val="093255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CONCENTS</a:t>
            </a:r>
            <a:endParaRPr lang="zh-CN" altLang="en-US" sz="6000" b="1">
              <a:solidFill>
                <a:srgbClr val="093255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4102" name="文本框 8"/>
          <p:cNvSpPr>
            <a:spLocks noChangeArrowheads="1"/>
          </p:cNvSpPr>
          <p:nvPr/>
        </p:nvSpPr>
        <p:spPr bwMode="auto">
          <a:xfrm>
            <a:off x="1717675" y="4076700"/>
            <a:ext cx="15795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ABOUT  US</a:t>
            </a:r>
            <a:endParaRPr lang="zh-CN" altLang="en-US" sz="24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4103" name="文本框 9"/>
          <p:cNvSpPr>
            <a:spLocks noChangeArrowheads="1"/>
          </p:cNvSpPr>
          <p:nvPr/>
        </p:nvSpPr>
        <p:spPr bwMode="auto">
          <a:xfrm>
            <a:off x="8894763" y="4051300"/>
            <a:ext cx="2089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OUR   SERVICE</a:t>
            </a:r>
            <a:endParaRPr lang="zh-CN" altLang="en-US" sz="24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4104" name="文本框 10"/>
          <p:cNvSpPr>
            <a:spLocks noChangeArrowheads="1"/>
          </p:cNvSpPr>
          <p:nvPr/>
        </p:nvSpPr>
        <p:spPr bwMode="auto">
          <a:xfrm>
            <a:off x="1252538" y="5270500"/>
            <a:ext cx="23971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DATA   ANALYSIS</a:t>
            </a:r>
            <a:endParaRPr lang="zh-CN" altLang="en-US" sz="24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4105" name="文本框 11"/>
          <p:cNvSpPr>
            <a:spLocks noChangeArrowheads="1"/>
          </p:cNvSpPr>
          <p:nvPr/>
        </p:nvSpPr>
        <p:spPr bwMode="auto">
          <a:xfrm>
            <a:off x="9115425" y="5270500"/>
            <a:ext cx="1647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PORTFOLIO</a:t>
            </a:r>
            <a:endParaRPr lang="zh-CN" altLang="en-US" sz="24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reeform 265"/>
          <p:cNvSpPr>
            <a:spLocks noChangeArrowheads="1"/>
          </p:cNvSpPr>
          <p:nvPr/>
        </p:nvSpPr>
        <p:spPr bwMode="auto">
          <a:xfrm>
            <a:off x="4635500" y="2795588"/>
            <a:ext cx="1304925" cy="1604962"/>
          </a:xfrm>
          <a:custGeom>
            <a:avLst/>
            <a:gdLst>
              <a:gd name="T0" fmla="*/ 169 w 312"/>
              <a:gd name="T1" fmla="*/ 193 h 385"/>
              <a:gd name="T2" fmla="*/ 312 w 312"/>
              <a:gd name="T3" fmla="*/ 385 h 385"/>
              <a:gd name="T4" fmla="*/ 58 w 312"/>
              <a:gd name="T5" fmla="*/ 284 h 385"/>
              <a:gd name="T6" fmla="*/ 3 w 312"/>
              <a:gd name="T7" fmla="*/ 217 h 385"/>
              <a:gd name="T8" fmla="*/ 1 w 312"/>
              <a:gd name="T9" fmla="*/ 193 h 385"/>
              <a:gd name="T10" fmla="*/ 3 w 312"/>
              <a:gd name="T11" fmla="*/ 168 h 385"/>
              <a:gd name="T12" fmla="*/ 58 w 312"/>
              <a:gd name="T13" fmla="*/ 102 h 385"/>
              <a:gd name="T14" fmla="*/ 312 w 312"/>
              <a:gd name="T15" fmla="*/ 0 h 385"/>
              <a:gd name="T16" fmla="*/ 169 w 312"/>
              <a:gd name="T17" fmla="*/ 193 h 3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2"/>
              <a:gd name="T28" fmla="*/ 0 h 385"/>
              <a:gd name="T29" fmla="*/ 312 w 312"/>
              <a:gd name="T30" fmla="*/ 385 h 38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2" h="385">
                <a:moveTo>
                  <a:pt x="169" y="193"/>
                </a:moveTo>
                <a:cubicBezTo>
                  <a:pt x="170" y="265"/>
                  <a:pt x="254" y="358"/>
                  <a:pt x="312" y="385"/>
                </a:cubicBezTo>
                <a:cubicBezTo>
                  <a:pt x="304" y="385"/>
                  <a:pt x="104" y="302"/>
                  <a:pt x="58" y="284"/>
                </a:cubicBezTo>
                <a:cubicBezTo>
                  <a:pt x="28" y="272"/>
                  <a:pt x="9" y="246"/>
                  <a:pt x="3" y="217"/>
                </a:cubicBezTo>
                <a:cubicBezTo>
                  <a:pt x="0" y="209"/>
                  <a:pt x="1" y="202"/>
                  <a:pt x="1" y="193"/>
                </a:cubicBezTo>
                <a:cubicBezTo>
                  <a:pt x="1" y="184"/>
                  <a:pt x="0" y="176"/>
                  <a:pt x="3" y="168"/>
                </a:cubicBezTo>
                <a:cubicBezTo>
                  <a:pt x="9" y="139"/>
                  <a:pt x="28" y="113"/>
                  <a:pt x="58" y="102"/>
                </a:cubicBezTo>
                <a:cubicBezTo>
                  <a:pt x="104" y="83"/>
                  <a:pt x="304" y="0"/>
                  <a:pt x="312" y="0"/>
                </a:cubicBezTo>
                <a:cubicBezTo>
                  <a:pt x="254" y="27"/>
                  <a:pt x="170" y="116"/>
                  <a:pt x="169" y="193"/>
                </a:cubicBez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2531" name="Freeform 263"/>
          <p:cNvSpPr>
            <a:spLocks noChangeArrowheads="1"/>
          </p:cNvSpPr>
          <p:nvPr/>
        </p:nvSpPr>
        <p:spPr bwMode="auto">
          <a:xfrm>
            <a:off x="6307138" y="3851275"/>
            <a:ext cx="1300162" cy="1606550"/>
          </a:xfrm>
          <a:custGeom>
            <a:avLst/>
            <a:gdLst>
              <a:gd name="T0" fmla="*/ 143 w 311"/>
              <a:gd name="T1" fmla="*/ 192 h 385"/>
              <a:gd name="T2" fmla="*/ 0 w 311"/>
              <a:gd name="T3" fmla="*/ 0 h 385"/>
              <a:gd name="T4" fmla="*/ 254 w 311"/>
              <a:gd name="T5" fmla="*/ 101 h 385"/>
              <a:gd name="T6" fmla="*/ 309 w 311"/>
              <a:gd name="T7" fmla="*/ 168 h 385"/>
              <a:gd name="T8" fmla="*/ 311 w 311"/>
              <a:gd name="T9" fmla="*/ 192 h 385"/>
              <a:gd name="T10" fmla="*/ 309 w 311"/>
              <a:gd name="T11" fmla="*/ 217 h 385"/>
              <a:gd name="T12" fmla="*/ 254 w 311"/>
              <a:gd name="T13" fmla="*/ 283 h 385"/>
              <a:gd name="T14" fmla="*/ 0 w 311"/>
              <a:gd name="T15" fmla="*/ 385 h 385"/>
              <a:gd name="T16" fmla="*/ 143 w 311"/>
              <a:gd name="T17" fmla="*/ 192 h 3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1"/>
              <a:gd name="T28" fmla="*/ 0 h 385"/>
              <a:gd name="T29" fmla="*/ 311 w 311"/>
              <a:gd name="T30" fmla="*/ 385 h 38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1" h="385">
                <a:moveTo>
                  <a:pt x="143" y="192"/>
                </a:moveTo>
                <a:cubicBezTo>
                  <a:pt x="142" y="120"/>
                  <a:pt x="58" y="27"/>
                  <a:pt x="0" y="0"/>
                </a:cubicBezTo>
                <a:cubicBezTo>
                  <a:pt x="7" y="0"/>
                  <a:pt x="208" y="83"/>
                  <a:pt x="254" y="101"/>
                </a:cubicBezTo>
                <a:cubicBezTo>
                  <a:pt x="283" y="113"/>
                  <a:pt x="303" y="139"/>
                  <a:pt x="309" y="168"/>
                </a:cubicBezTo>
                <a:cubicBezTo>
                  <a:pt x="311" y="175"/>
                  <a:pt x="311" y="183"/>
                  <a:pt x="311" y="192"/>
                </a:cubicBezTo>
                <a:cubicBezTo>
                  <a:pt x="311" y="201"/>
                  <a:pt x="311" y="209"/>
                  <a:pt x="309" y="217"/>
                </a:cubicBezTo>
                <a:cubicBezTo>
                  <a:pt x="303" y="246"/>
                  <a:pt x="283" y="271"/>
                  <a:pt x="254" y="283"/>
                </a:cubicBezTo>
                <a:cubicBezTo>
                  <a:pt x="208" y="302"/>
                  <a:pt x="7" y="385"/>
                  <a:pt x="0" y="385"/>
                </a:cubicBezTo>
                <a:cubicBezTo>
                  <a:pt x="58" y="358"/>
                  <a:pt x="142" y="269"/>
                  <a:pt x="143" y="192"/>
                </a:cubicBez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2532" name="Freeform 266"/>
          <p:cNvSpPr>
            <a:spLocks noChangeArrowheads="1"/>
          </p:cNvSpPr>
          <p:nvPr/>
        </p:nvSpPr>
        <p:spPr bwMode="auto">
          <a:xfrm>
            <a:off x="4635500" y="4902200"/>
            <a:ext cx="1304925" cy="1609725"/>
          </a:xfrm>
          <a:custGeom>
            <a:avLst/>
            <a:gdLst>
              <a:gd name="T0" fmla="*/ 169 w 312"/>
              <a:gd name="T1" fmla="*/ 193 h 386"/>
              <a:gd name="T2" fmla="*/ 312 w 312"/>
              <a:gd name="T3" fmla="*/ 386 h 386"/>
              <a:gd name="T4" fmla="*/ 58 w 312"/>
              <a:gd name="T5" fmla="*/ 284 h 386"/>
              <a:gd name="T6" fmla="*/ 3 w 312"/>
              <a:gd name="T7" fmla="*/ 217 h 386"/>
              <a:gd name="T8" fmla="*/ 1 w 312"/>
              <a:gd name="T9" fmla="*/ 193 h 386"/>
              <a:gd name="T10" fmla="*/ 3 w 312"/>
              <a:gd name="T11" fmla="*/ 169 h 386"/>
              <a:gd name="T12" fmla="*/ 58 w 312"/>
              <a:gd name="T13" fmla="*/ 102 h 386"/>
              <a:gd name="T14" fmla="*/ 312 w 312"/>
              <a:gd name="T15" fmla="*/ 1 h 386"/>
              <a:gd name="T16" fmla="*/ 169 w 312"/>
              <a:gd name="T17" fmla="*/ 193 h 38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2"/>
              <a:gd name="T28" fmla="*/ 0 h 386"/>
              <a:gd name="T29" fmla="*/ 312 w 312"/>
              <a:gd name="T30" fmla="*/ 386 h 38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2" h="386">
                <a:moveTo>
                  <a:pt x="169" y="193"/>
                </a:moveTo>
                <a:cubicBezTo>
                  <a:pt x="170" y="266"/>
                  <a:pt x="254" y="358"/>
                  <a:pt x="312" y="386"/>
                </a:cubicBezTo>
                <a:cubicBezTo>
                  <a:pt x="304" y="386"/>
                  <a:pt x="104" y="303"/>
                  <a:pt x="58" y="284"/>
                </a:cubicBezTo>
                <a:cubicBezTo>
                  <a:pt x="28" y="272"/>
                  <a:pt x="9" y="246"/>
                  <a:pt x="3" y="217"/>
                </a:cubicBezTo>
                <a:cubicBezTo>
                  <a:pt x="0" y="210"/>
                  <a:pt x="1" y="203"/>
                  <a:pt x="1" y="193"/>
                </a:cubicBezTo>
                <a:cubicBezTo>
                  <a:pt x="1" y="185"/>
                  <a:pt x="0" y="176"/>
                  <a:pt x="3" y="169"/>
                </a:cubicBezTo>
                <a:cubicBezTo>
                  <a:pt x="9" y="140"/>
                  <a:pt x="28" y="114"/>
                  <a:pt x="58" y="102"/>
                </a:cubicBezTo>
                <a:cubicBezTo>
                  <a:pt x="104" y="83"/>
                  <a:pt x="304" y="0"/>
                  <a:pt x="312" y="1"/>
                </a:cubicBezTo>
                <a:cubicBezTo>
                  <a:pt x="254" y="28"/>
                  <a:pt x="170" y="117"/>
                  <a:pt x="169" y="193"/>
                </a:cubicBez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2533" name="Freeform 267"/>
          <p:cNvSpPr>
            <a:spLocks noChangeArrowheads="1"/>
          </p:cNvSpPr>
          <p:nvPr/>
        </p:nvSpPr>
        <p:spPr bwMode="auto">
          <a:xfrm>
            <a:off x="6307138" y="1739900"/>
            <a:ext cx="1300162" cy="1611313"/>
          </a:xfrm>
          <a:custGeom>
            <a:avLst/>
            <a:gdLst>
              <a:gd name="T0" fmla="*/ 143 w 311"/>
              <a:gd name="T1" fmla="*/ 193 h 386"/>
              <a:gd name="T2" fmla="*/ 0 w 311"/>
              <a:gd name="T3" fmla="*/ 0 h 386"/>
              <a:gd name="T4" fmla="*/ 254 w 311"/>
              <a:gd name="T5" fmla="*/ 102 h 386"/>
              <a:gd name="T6" fmla="*/ 309 w 311"/>
              <a:gd name="T7" fmla="*/ 169 h 386"/>
              <a:gd name="T8" fmla="*/ 311 w 311"/>
              <a:gd name="T9" fmla="*/ 193 h 386"/>
              <a:gd name="T10" fmla="*/ 309 w 311"/>
              <a:gd name="T11" fmla="*/ 217 h 386"/>
              <a:gd name="T12" fmla="*/ 254 w 311"/>
              <a:gd name="T13" fmla="*/ 284 h 386"/>
              <a:gd name="T14" fmla="*/ 0 w 311"/>
              <a:gd name="T15" fmla="*/ 385 h 386"/>
              <a:gd name="T16" fmla="*/ 143 w 311"/>
              <a:gd name="T17" fmla="*/ 193 h 38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11"/>
              <a:gd name="T28" fmla="*/ 0 h 386"/>
              <a:gd name="T29" fmla="*/ 311 w 311"/>
              <a:gd name="T30" fmla="*/ 386 h 38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11" h="386">
                <a:moveTo>
                  <a:pt x="143" y="193"/>
                </a:moveTo>
                <a:cubicBezTo>
                  <a:pt x="142" y="120"/>
                  <a:pt x="58" y="28"/>
                  <a:pt x="0" y="0"/>
                </a:cubicBezTo>
                <a:cubicBezTo>
                  <a:pt x="7" y="0"/>
                  <a:pt x="208" y="83"/>
                  <a:pt x="254" y="102"/>
                </a:cubicBezTo>
                <a:cubicBezTo>
                  <a:pt x="283" y="114"/>
                  <a:pt x="303" y="140"/>
                  <a:pt x="309" y="169"/>
                </a:cubicBezTo>
                <a:cubicBezTo>
                  <a:pt x="311" y="176"/>
                  <a:pt x="311" y="183"/>
                  <a:pt x="311" y="193"/>
                </a:cubicBezTo>
                <a:cubicBezTo>
                  <a:pt x="311" y="201"/>
                  <a:pt x="311" y="210"/>
                  <a:pt x="309" y="217"/>
                </a:cubicBezTo>
                <a:cubicBezTo>
                  <a:pt x="303" y="246"/>
                  <a:pt x="283" y="272"/>
                  <a:pt x="254" y="284"/>
                </a:cubicBezTo>
                <a:cubicBezTo>
                  <a:pt x="208" y="303"/>
                  <a:pt x="7" y="386"/>
                  <a:pt x="0" y="385"/>
                </a:cubicBezTo>
                <a:cubicBezTo>
                  <a:pt x="58" y="358"/>
                  <a:pt x="142" y="269"/>
                  <a:pt x="143" y="193"/>
                </a:cubicBez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22534" name="组合 1"/>
          <p:cNvGrpSpPr/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2535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2536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2537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22538" name="组合 5"/>
          <p:cNvGrpSpPr/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2539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2540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2541" name="任意多边形 8"/>
          <p:cNvSpPr>
            <a:spLocks noChangeArrowheads="1"/>
          </p:cNvSpPr>
          <p:nvPr/>
        </p:nvSpPr>
        <p:spPr bwMode="auto">
          <a:xfrm>
            <a:off x="1601788" y="3276600"/>
            <a:ext cx="3152775" cy="0"/>
          </a:xfrm>
          <a:custGeom>
            <a:avLst/>
            <a:gdLst>
              <a:gd name="T0" fmla="*/ 3152775 w 3152775"/>
              <a:gd name="T1" fmla="*/ 0 h 635"/>
              <a:gd name="T2" fmla="*/ 0 w 3152775"/>
              <a:gd name="T3" fmla="*/ 0 h 635"/>
              <a:gd name="T4" fmla="*/ 0 60000 65536"/>
              <a:gd name="T5" fmla="*/ 0 60000 65536"/>
              <a:gd name="T6" fmla="*/ 0 w 3152775"/>
              <a:gd name="T7" fmla="*/ 0 h 635"/>
              <a:gd name="T8" fmla="*/ 3152775 w 3152775"/>
              <a:gd name="T9" fmla="*/ 635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FEFEFE"/>
            </a:solidFill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2" name="椭圆 9"/>
          <p:cNvSpPr>
            <a:spLocks noChangeAspect="1" noChangeArrowheads="1"/>
          </p:cNvSpPr>
          <p:nvPr/>
        </p:nvSpPr>
        <p:spPr bwMode="auto">
          <a:xfrm>
            <a:off x="1435100" y="3168650"/>
            <a:ext cx="215900" cy="215900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3" name="任意多边形 10"/>
          <p:cNvSpPr>
            <a:spLocks noChangeArrowheads="1"/>
          </p:cNvSpPr>
          <p:nvPr/>
        </p:nvSpPr>
        <p:spPr bwMode="auto">
          <a:xfrm>
            <a:off x="1585913" y="5627688"/>
            <a:ext cx="3152775" cy="0"/>
          </a:xfrm>
          <a:custGeom>
            <a:avLst/>
            <a:gdLst>
              <a:gd name="T0" fmla="*/ 3152775 w 3152775"/>
              <a:gd name="T1" fmla="*/ 0 h 635"/>
              <a:gd name="T2" fmla="*/ 0 w 3152775"/>
              <a:gd name="T3" fmla="*/ 0 h 635"/>
              <a:gd name="T4" fmla="*/ 0 60000 65536"/>
              <a:gd name="T5" fmla="*/ 0 60000 65536"/>
              <a:gd name="T6" fmla="*/ 0 w 3152775"/>
              <a:gd name="T7" fmla="*/ 0 h 635"/>
              <a:gd name="T8" fmla="*/ 3152775 w 3152775"/>
              <a:gd name="T9" fmla="*/ 635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FEFEFE"/>
            </a:solidFill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4" name="椭圆 11"/>
          <p:cNvSpPr>
            <a:spLocks noChangeAspect="1" noChangeArrowheads="1"/>
          </p:cNvSpPr>
          <p:nvPr/>
        </p:nvSpPr>
        <p:spPr bwMode="auto">
          <a:xfrm>
            <a:off x="1435100" y="5518150"/>
            <a:ext cx="215900" cy="215900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5" name="椭圆 12"/>
          <p:cNvSpPr>
            <a:spLocks noChangeAspect="1" noChangeArrowheads="1"/>
          </p:cNvSpPr>
          <p:nvPr/>
        </p:nvSpPr>
        <p:spPr bwMode="auto">
          <a:xfrm>
            <a:off x="10698163" y="2268538"/>
            <a:ext cx="215900" cy="215900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6" name="任意多边形 13"/>
          <p:cNvSpPr>
            <a:spLocks noChangeArrowheads="1"/>
          </p:cNvSpPr>
          <p:nvPr/>
        </p:nvSpPr>
        <p:spPr bwMode="auto">
          <a:xfrm>
            <a:off x="7558088" y="4446588"/>
            <a:ext cx="3152775" cy="0"/>
          </a:xfrm>
          <a:custGeom>
            <a:avLst/>
            <a:gdLst>
              <a:gd name="T0" fmla="*/ 3152775 w 3152775"/>
              <a:gd name="T1" fmla="*/ 0 h 635"/>
              <a:gd name="T2" fmla="*/ 0 w 3152775"/>
              <a:gd name="T3" fmla="*/ 0 h 635"/>
              <a:gd name="T4" fmla="*/ 0 60000 65536"/>
              <a:gd name="T5" fmla="*/ 0 60000 65536"/>
              <a:gd name="T6" fmla="*/ 0 w 3152775"/>
              <a:gd name="T7" fmla="*/ 0 h 635"/>
              <a:gd name="T8" fmla="*/ 3152775 w 3152775"/>
              <a:gd name="T9" fmla="*/ 635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FEFEFE"/>
            </a:solidFill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7" name="椭圆 14"/>
          <p:cNvSpPr>
            <a:spLocks noChangeAspect="1" noChangeArrowheads="1"/>
          </p:cNvSpPr>
          <p:nvPr/>
        </p:nvSpPr>
        <p:spPr bwMode="auto">
          <a:xfrm>
            <a:off x="10664825" y="4349750"/>
            <a:ext cx="215900" cy="215900"/>
          </a:xfrm>
          <a:prstGeom prst="ellipse">
            <a:avLst/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8" name="任意多边形 47"/>
          <p:cNvSpPr>
            <a:spLocks noChangeArrowheads="1"/>
          </p:cNvSpPr>
          <p:nvPr/>
        </p:nvSpPr>
        <p:spPr bwMode="auto">
          <a:xfrm>
            <a:off x="5810250" y="1724025"/>
            <a:ext cx="955675" cy="587375"/>
          </a:xfrm>
          <a:custGeom>
            <a:avLst/>
            <a:gdLst>
              <a:gd name="T0" fmla="*/ 367535 w 956472"/>
              <a:gd name="T1" fmla="*/ 414 h 588502"/>
              <a:gd name="T2" fmla="*/ 498323 w 956472"/>
              <a:gd name="T3" fmla="*/ 15928 h 588502"/>
              <a:gd name="T4" fmla="*/ 508117 w 956472"/>
              <a:gd name="T5" fmla="*/ 19778 h 588502"/>
              <a:gd name="T6" fmla="*/ 497633 w 956472"/>
              <a:gd name="T7" fmla="*/ 16980 h 588502"/>
              <a:gd name="T8" fmla="*/ 886034 w 956472"/>
              <a:gd name="T9" fmla="*/ 349121 h 588502"/>
              <a:gd name="T10" fmla="*/ 956472 w 956472"/>
              <a:gd name="T11" fmla="*/ 447432 h 588502"/>
              <a:gd name="T12" fmla="*/ 947460 w 956472"/>
              <a:gd name="T13" fmla="*/ 449990 h 588502"/>
              <a:gd name="T14" fmla="*/ 185058 w 956472"/>
              <a:gd name="T15" fmla="*/ 579141 h 588502"/>
              <a:gd name="T16" fmla="*/ 22159 w 956472"/>
              <a:gd name="T17" fmla="*/ 186978 h 588502"/>
              <a:gd name="T18" fmla="*/ 367535 w 956472"/>
              <a:gd name="T19" fmla="*/ 414 h 58850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56472"/>
              <a:gd name="T31" fmla="*/ 0 h 588502"/>
              <a:gd name="T32" fmla="*/ 956472 w 956472"/>
              <a:gd name="T33" fmla="*/ 588502 h 58850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56472" h="588502">
                <a:moveTo>
                  <a:pt x="367535" y="414"/>
                </a:moveTo>
                <a:cubicBezTo>
                  <a:pt x="414525" y="-1542"/>
                  <a:pt x="459687" y="3413"/>
                  <a:pt x="498323" y="15928"/>
                </a:cubicBezTo>
                <a:lnTo>
                  <a:pt x="508117" y="19778"/>
                </a:lnTo>
                <a:lnTo>
                  <a:pt x="497633" y="16980"/>
                </a:lnTo>
                <a:cubicBezTo>
                  <a:pt x="618911" y="75378"/>
                  <a:pt x="767371" y="200518"/>
                  <a:pt x="886034" y="349121"/>
                </a:cubicBezTo>
                <a:lnTo>
                  <a:pt x="956472" y="447432"/>
                </a:lnTo>
                <a:lnTo>
                  <a:pt x="947460" y="449990"/>
                </a:lnTo>
                <a:cubicBezTo>
                  <a:pt x="670620" y="526992"/>
                  <a:pt x="284258" y="618253"/>
                  <a:pt x="185058" y="579141"/>
                </a:cubicBezTo>
                <a:cubicBezTo>
                  <a:pt x="34690" y="516562"/>
                  <a:pt x="-40494" y="341340"/>
                  <a:pt x="22159" y="186978"/>
                </a:cubicBezTo>
                <a:cubicBezTo>
                  <a:pt x="69149" y="74336"/>
                  <a:pt x="226565" y="6281"/>
                  <a:pt x="367535" y="414"/>
                </a:cubicBezTo>
                <a:close/>
              </a:path>
            </a:pathLst>
          </a:custGeom>
          <a:solidFill>
            <a:srgbClr val="FEFEFE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2549" name="任意多边形 43"/>
          <p:cNvSpPr>
            <a:spLocks noChangeArrowheads="1"/>
          </p:cNvSpPr>
          <p:nvPr/>
        </p:nvSpPr>
        <p:spPr bwMode="auto">
          <a:xfrm>
            <a:off x="5480050" y="5938838"/>
            <a:ext cx="958850" cy="588962"/>
          </a:xfrm>
          <a:custGeom>
            <a:avLst/>
            <a:gdLst>
              <a:gd name="T0" fmla="*/ 682412 w 958283"/>
              <a:gd name="T1" fmla="*/ 383 h 588461"/>
              <a:gd name="T2" fmla="*/ 773227 w 958283"/>
              <a:gd name="T3" fmla="*/ 9362 h 588461"/>
              <a:gd name="T4" fmla="*/ 936125 w 958283"/>
              <a:gd name="T5" fmla="*/ 397353 h 588461"/>
              <a:gd name="T6" fmla="*/ 459961 w 958283"/>
              <a:gd name="T7" fmla="*/ 572575 h 588461"/>
              <a:gd name="T8" fmla="*/ 455815 w 958283"/>
              <a:gd name="T9" fmla="*/ 570945 h 588461"/>
              <a:gd name="T10" fmla="*/ 364165 w 958283"/>
              <a:gd name="T11" fmla="*/ 517308 h 588461"/>
              <a:gd name="T12" fmla="*/ 71230 w 958283"/>
              <a:gd name="T13" fmla="*/ 240804 h 588461"/>
              <a:gd name="T14" fmla="*/ 0 w 958283"/>
              <a:gd name="T15" fmla="*/ 141285 h 588461"/>
              <a:gd name="T16" fmla="*/ 9805 w 958283"/>
              <a:gd name="T17" fmla="*/ 138513 h 588461"/>
              <a:gd name="T18" fmla="*/ 682412 w 958283"/>
              <a:gd name="T19" fmla="*/ 383 h 58846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58283"/>
              <a:gd name="T31" fmla="*/ 0 h 588461"/>
              <a:gd name="T32" fmla="*/ 958283 w 958283"/>
              <a:gd name="T33" fmla="*/ 588461 h 58846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58283" h="588461">
                <a:moveTo>
                  <a:pt x="682412" y="383"/>
                </a:moveTo>
                <a:cubicBezTo>
                  <a:pt x="722060" y="-1068"/>
                  <a:pt x="753387" y="1540"/>
                  <a:pt x="773227" y="9362"/>
                </a:cubicBezTo>
                <a:cubicBezTo>
                  <a:pt x="923594" y="71942"/>
                  <a:pt x="998778" y="247163"/>
                  <a:pt x="936125" y="397353"/>
                </a:cubicBezTo>
                <a:cubicBezTo>
                  <a:pt x="873472" y="551715"/>
                  <a:pt x="614506" y="622638"/>
                  <a:pt x="459961" y="572575"/>
                </a:cubicBezTo>
                <a:lnTo>
                  <a:pt x="455815" y="570945"/>
                </a:lnTo>
                <a:lnTo>
                  <a:pt x="364165" y="517308"/>
                </a:lnTo>
                <a:cubicBezTo>
                  <a:pt x="265785" y="450510"/>
                  <a:pt x="160136" y="352256"/>
                  <a:pt x="71230" y="240804"/>
                </a:cubicBezTo>
                <a:lnTo>
                  <a:pt x="0" y="141285"/>
                </a:lnTo>
                <a:lnTo>
                  <a:pt x="9805" y="138513"/>
                </a:lnTo>
                <a:cubicBezTo>
                  <a:pt x="232093" y="76912"/>
                  <a:pt x="523822" y="6185"/>
                  <a:pt x="682412" y="383"/>
                </a:cubicBezTo>
                <a:close/>
              </a:path>
            </a:pathLst>
          </a:custGeom>
          <a:solidFill>
            <a:srgbClr val="FEFEFE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2550" name="任意多边形 41"/>
          <p:cNvSpPr>
            <a:spLocks noChangeArrowheads="1"/>
          </p:cNvSpPr>
          <p:nvPr/>
        </p:nvSpPr>
        <p:spPr bwMode="auto">
          <a:xfrm>
            <a:off x="5476875" y="4884738"/>
            <a:ext cx="1295400" cy="588962"/>
          </a:xfrm>
          <a:custGeom>
            <a:avLst/>
            <a:gdLst>
              <a:gd name="T0" fmla="*/ 571291 w 1294816"/>
              <a:gd name="T1" fmla="*/ 494 h 589332"/>
              <a:gd name="T2" fmla="*/ 1161841 w 1294816"/>
              <a:gd name="T3" fmla="*/ 105854 h 589332"/>
              <a:gd name="T4" fmla="*/ 1294816 w 1294816"/>
              <a:gd name="T5" fmla="*/ 142080 h 589332"/>
              <a:gd name="T6" fmla="*/ 1218043 w 1294816"/>
              <a:gd name="T7" fmla="*/ 248659 h 589332"/>
              <a:gd name="T8" fmla="*/ 924807 w 1294816"/>
              <a:gd name="T9" fmla="*/ 519209 h 589332"/>
              <a:gd name="T10" fmla="*/ 832811 w 1294816"/>
              <a:gd name="T11" fmla="*/ 571170 h 589332"/>
              <a:gd name="T12" fmla="*/ 830276 w 1294816"/>
              <a:gd name="T13" fmla="*/ 572149 h 589332"/>
              <a:gd name="T14" fmla="*/ 721670 w 1294816"/>
              <a:gd name="T15" fmla="*/ 588839 h 589332"/>
              <a:gd name="T16" fmla="*/ 130598 w 1294816"/>
              <a:gd name="T17" fmla="*/ 483480 h 589332"/>
              <a:gd name="T18" fmla="*/ 0 w 1294816"/>
              <a:gd name="T19" fmla="*/ 448014 h 589332"/>
              <a:gd name="T20" fmla="*/ 73896 w 1294816"/>
              <a:gd name="T21" fmla="*/ 345763 h 589332"/>
              <a:gd name="T22" fmla="*/ 461897 w 1294816"/>
              <a:gd name="T23" fmla="*/ 21966 h 589332"/>
              <a:gd name="T24" fmla="*/ 459978 w 1294816"/>
              <a:gd name="T25" fmla="*/ 22363 h 589332"/>
              <a:gd name="T26" fmla="*/ 462684 w 1294816"/>
              <a:gd name="T27" fmla="*/ 21358 h 589332"/>
              <a:gd name="T28" fmla="*/ 571291 w 1294816"/>
              <a:gd name="T29" fmla="*/ 494 h 58933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294816"/>
              <a:gd name="T46" fmla="*/ 0 h 589332"/>
              <a:gd name="T47" fmla="*/ 1294816 w 1294816"/>
              <a:gd name="T48" fmla="*/ 589332 h 58933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294816" h="589332">
                <a:moveTo>
                  <a:pt x="571291" y="494"/>
                </a:moveTo>
                <a:cubicBezTo>
                  <a:pt x="692429" y="-5765"/>
                  <a:pt x="942016" y="48480"/>
                  <a:pt x="1161841" y="105854"/>
                </a:cubicBezTo>
                <a:lnTo>
                  <a:pt x="1294816" y="142080"/>
                </a:lnTo>
                <a:lnTo>
                  <a:pt x="1218043" y="248659"/>
                </a:lnTo>
                <a:cubicBezTo>
                  <a:pt x="1129046" y="358932"/>
                  <a:pt x="1023287" y="454541"/>
                  <a:pt x="924807" y="519209"/>
                </a:cubicBezTo>
                <a:lnTo>
                  <a:pt x="832811" y="571170"/>
                </a:lnTo>
                <a:lnTo>
                  <a:pt x="830276" y="572149"/>
                </a:lnTo>
                <a:cubicBezTo>
                  <a:pt x="796859" y="580494"/>
                  <a:pt x="759264" y="588839"/>
                  <a:pt x="721670" y="588839"/>
                </a:cubicBezTo>
                <a:cubicBezTo>
                  <a:pt x="600532" y="595098"/>
                  <a:pt x="350945" y="540854"/>
                  <a:pt x="130598" y="483480"/>
                </a:cubicBezTo>
                <a:lnTo>
                  <a:pt x="0" y="448014"/>
                </a:lnTo>
                <a:lnTo>
                  <a:pt x="73896" y="345763"/>
                </a:lnTo>
                <a:cubicBezTo>
                  <a:pt x="192437" y="199246"/>
                  <a:pt x="340745" y="78278"/>
                  <a:pt x="461897" y="21966"/>
                </a:cubicBezTo>
                <a:lnTo>
                  <a:pt x="459978" y="22363"/>
                </a:lnTo>
                <a:lnTo>
                  <a:pt x="462684" y="21358"/>
                </a:lnTo>
                <a:cubicBezTo>
                  <a:pt x="496101" y="8840"/>
                  <a:pt x="529519" y="494"/>
                  <a:pt x="571291" y="494"/>
                </a:cubicBezTo>
                <a:close/>
              </a:path>
            </a:pathLst>
          </a:custGeom>
          <a:solidFill>
            <a:srgbClr val="FEFEFE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2551" name="任意多边形 37"/>
          <p:cNvSpPr>
            <a:spLocks noChangeArrowheads="1"/>
          </p:cNvSpPr>
          <p:nvPr/>
        </p:nvSpPr>
        <p:spPr bwMode="auto">
          <a:xfrm>
            <a:off x="5481638" y="3833813"/>
            <a:ext cx="1284287" cy="584200"/>
          </a:xfrm>
          <a:custGeom>
            <a:avLst/>
            <a:gdLst>
              <a:gd name="T0" fmla="*/ 704804 w 1283353"/>
              <a:gd name="T1" fmla="*/ 1085 h 584886"/>
              <a:gd name="T2" fmla="*/ 825942 w 1283353"/>
              <a:gd name="T3" fmla="*/ 17763 h 584886"/>
              <a:gd name="T4" fmla="*/ 831874 w 1283353"/>
              <a:gd name="T5" fmla="*/ 19965 h 584886"/>
              <a:gd name="T6" fmla="*/ 825308 w 1283353"/>
              <a:gd name="T7" fmla="*/ 18213 h 584886"/>
              <a:gd name="T8" fmla="*/ 1213709 w 1283353"/>
              <a:gd name="T9" fmla="*/ 348250 h 584886"/>
              <a:gd name="T10" fmla="*/ 1283353 w 1283353"/>
              <a:gd name="T11" fmla="*/ 445420 h 584886"/>
              <a:gd name="T12" fmla="*/ 1170039 w 1283353"/>
              <a:gd name="T13" fmla="*/ 476419 h 584886"/>
              <a:gd name="T14" fmla="*/ 579488 w 1283353"/>
              <a:gd name="T15" fmla="*/ 584828 h 584886"/>
              <a:gd name="T16" fmla="*/ 458350 w 1283353"/>
              <a:gd name="T17" fmla="*/ 568149 h 584886"/>
              <a:gd name="T18" fmla="*/ 456445 w 1283353"/>
              <a:gd name="T19" fmla="*/ 567415 h 584886"/>
              <a:gd name="T20" fmla="*/ 457564 w 1283353"/>
              <a:gd name="T21" fmla="*/ 567700 h 584886"/>
              <a:gd name="T22" fmla="*/ 69563 w 1283353"/>
              <a:gd name="T23" fmla="*/ 237664 h 584886"/>
              <a:gd name="T24" fmla="*/ 0 w 1283353"/>
              <a:gd name="T25" fmla="*/ 140506 h 584886"/>
              <a:gd name="T26" fmla="*/ 113732 w 1283353"/>
              <a:gd name="T27" fmla="*/ 109494 h 584886"/>
              <a:gd name="T28" fmla="*/ 704804 w 1283353"/>
              <a:gd name="T29" fmla="*/ 1085 h 58488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283353"/>
              <a:gd name="T46" fmla="*/ 0 h 584886"/>
              <a:gd name="T47" fmla="*/ 1283353 w 1283353"/>
              <a:gd name="T48" fmla="*/ 584886 h 58488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283353" h="584886">
                <a:moveTo>
                  <a:pt x="704804" y="1085"/>
                </a:moveTo>
                <a:cubicBezTo>
                  <a:pt x="746576" y="-3085"/>
                  <a:pt x="788348" y="5254"/>
                  <a:pt x="825942" y="17763"/>
                </a:cubicBezTo>
                <a:lnTo>
                  <a:pt x="831874" y="19965"/>
                </a:lnTo>
                <a:lnTo>
                  <a:pt x="825308" y="18213"/>
                </a:lnTo>
                <a:cubicBezTo>
                  <a:pt x="946586" y="74523"/>
                  <a:pt x="1095046" y="199655"/>
                  <a:pt x="1213709" y="348250"/>
                </a:cubicBezTo>
                <a:lnTo>
                  <a:pt x="1283353" y="445420"/>
                </a:lnTo>
                <a:lnTo>
                  <a:pt x="1170039" y="476419"/>
                </a:lnTo>
                <a:cubicBezTo>
                  <a:pt x="955436" y="532708"/>
                  <a:pt x="708981" y="586913"/>
                  <a:pt x="579488" y="584828"/>
                </a:cubicBezTo>
                <a:cubicBezTo>
                  <a:pt x="537717" y="584828"/>
                  <a:pt x="495945" y="580658"/>
                  <a:pt x="458350" y="568149"/>
                </a:cubicBezTo>
                <a:lnTo>
                  <a:pt x="456445" y="567415"/>
                </a:lnTo>
                <a:lnTo>
                  <a:pt x="457564" y="567700"/>
                </a:lnTo>
                <a:cubicBezTo>
                  <a:pt x="336412" y="511391"/>
                  <a:pt x="188104" y="386258"/>
                  <a:pt x="69563" y="237664"/>
                </a:cubicBezTo>
                <a:lnTo>
                  <a:pt x="0" y="140506"/>
                </a:lnTo>
                <a:lnTo>
                  <a:pt x="113732" y="109494"/>
                </a:lnTo>
                <a:cubicBezTo>
                  <a:pt x="328857" y="53205"/>
                  <a:pt x="575311" y="-1000"/>
                  <a:pt x="704804" y="1085"/>
                </a:cubicBezTo>
                <a:close/>
              </a:path>
            </a:pathLst>
          </a:custGeom>
          <a:solidFill>
            <a:srgbClr val="FEFEFE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2552" name="任意多边形 45"/>
          <p:cNvSpPr>
            <a:spLocks noChangeArrowheads="1"/>
          </p:cNvSpPr>
          <p:nvPr/>
        </p:nvSpPr>
        <p:spPr bwMode="auto">
          <a:xfrm>
            <a:off x="5476875" y="2778125"/>
            <a:ext cx="1293813" cy="588963"/>
          </a:xfrm>
          <a:custGeom>
            <a:avLst/>
            <a:gdLst>
              <a:gd name="T0" fmla="*/ 584597 w 1293475"/>
              <a:gd name="T1" fmla="*/ 59 h 589382"/>
              <a:gd name="T2" fmla="*/ 1175148 w 1293475"/>
              <a:gd name="T3" fmla="*/ 108729 h 589382"/>
              <a:gd name="T4" fmla="*/ 1293475 w 1293475"/>
              <a:gd name="T5" fmla="*/ 141176 h 589382"/>
              <a:gd name="T6" fmla="*/ 1218817 w 1293475"/>
              <a:gd name="T7" fmla="*/ 244375 h 589382"/>
              <a:gd name="T8" fmla="*/ 830416 w 1293475"/>
              <a:gd name="T9" fmla="*/ 568173 h 589382"/>
              <a:gd name="T10" fmla="*/ 833941 w 1293475"/>
              <a:gd name="T11" fmla="*/ 567409 h 589382"/>
              <a:gd name="T12" fmla="*/ 831051 w 1293475"/>
              <a:gd name="T13" fmla="*/ 568484 h 589382"/>
              <a:gd name="T14" fmla="*/ 709913 w 1293475"/>
              <a:gd name="T15" fmla="*/ 589382 h 589382"/>
              <a:gd name="T16" fmla="*/ 118841 w 1293475"/>
              <a:gd name="T17" fmla="*/ 477578 h 589382"/>
              <a:gd name="T18" fmla="*/ 0 w 1293475"/>
              <a:gd name="T19" fmla="*/ 445247 h 589382"/>
              <a:gd name="T20" fmla="*/ 74672 w 1293475"/>
              <a:gd name="T21" fmla="*/ 341478 h 589382"/>
              <a:gd name="T22" fmla="*/ 462673 w 1293475"/>
              <a:gd name="T23" fmla="*/ 17177 h 589382"/>
              <a:gd name="T24" fmla="*/ 461942 w 1293475"/>
              <a:gd name="T25" fmla="*/ 17364 h 589382"/>
              <a:gd name="T26" fmla="*/ 463459 w 1293475"/>
              <a:gd name="T27" fmla="*/ 16777 h 589382"/>
              <a:gd name="T28" fmla="*/ 584597 w 1293475"/>
              <a:gd name="T29" fmla="*/ 59 h 58938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293475"/>
              <a:gd name="T46" fmla="*/ 0 h 589382"/>
              <a:gd name="T47" fmla="*/ 1293475 w 1293475"/>
              <a:gd name="T48" fmla="*/ 589382 h 58938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293475" h="589382">
                <a:moveTo>
                  <a:pt x="584597" y="59"/>
                </a:moveTo>
                <a:cubicBezTo>
                  <a:pt x="714090" y="-2031"/>
                  <a:pt x="960545" y="52304"/>
                  <a:pt x="1175148" y="108729"/>
                </a:cubicBezTo>
                <a:lnTo>
                  <a:pt x="1293475" y="141176"/>
                </a:lnTo>
                <a:lnTo>
                  <a:pt x="1218817" y="244375"/>
                </a:lnTo>
                <a:cubicBezTo>
                  <a:pt x="1100154" y="390892"/>
                  <a:pt x="951694" y="511860"/>
                  <a:pt x="830416" y="568173"/>
                </a:cubicBezTo>
                <a:lnTo>
                  <a:pt x="833941" y="567409"/>
                </a:lnTo>
                <a:lnTo>
                  <a:pt x="831051" y="568484"/>
                </a:lnTo>
                <a:cubicBezTo>
                  <a:pt x="793457" y="581023"/>
                  <a:pt x="751685" y="589382"/>
                  <a:pt x="709913" y="589382"/>
                </a:cubicBezTo>
                <a:cubicBezTo>
                  <a:pt x="580420" y="589382"/>
                  <a:pt x="333966" y="534002"/>
                  <a:pt x="118841" y="477578"/>
                </a:cubicBezTo>
                <a:lnTo>
                  <a:pt x="0" y="445247"/>
                </a:lnTo>
                <a:lnTo>
                  <a:pt x="74672" y="341478"/>
                </a:lnTo>
                <a:cubicBezTo>
                  <a:pt x="193213" y="194448"/>
                  <a:pt x="341521" y="73487"/>
                  <a:pt x="462673" y="17177"/>
                </a:cubicBezTo>
                <a:lnTo>
                  <a:pt x="461942" y="17364"/>
                </a:lnTo>
                <a:lnTo>
                  <a:pt x="463459" y="16777"/>
                </a:lnTo>
                <a:cubicBezTo>
                  <a:pt x="501054" y="4238"/>
                  <a:pt x="542826" y="59"/>
                  <a:pt x="584597" y="59"/>
                </a:cubicBezTo>
                <a:close/>
              </a:path>
            </a:pathLst>
          </a:custGeom>
          <a:solidFill>
            <a:srgbClr val="FEFEFE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2553" name="任意多边形 24"/>
          <p:cNvSpPr>
            <a:spLocks noChangeArrowheads="1"/>
          </p:cNvSpPr>
          <p:nvPr/>
        </p:nvSpPr>
        <p:spPr bwMode="auto">
          <a:xfrm>
            <a:off x="7558088" y="2365375"/>
            <a:ext cx="3152775" cy="0"/>
          </a:xfrm>
          <a:custGeom>
            <a:avLst/>
            <a:gdLst>
              <a:gd name="T0" fmla="*/ 3152775 w 3152775"/>
              <a:gd name="T1" fmla="*/ 0 h 635"/>
              <a:gd name="T2" fmla="*/ 0 w 3152775"/>
              <a:gd name="T3" fmla="*/ 0 h 635"/>
              <a:gd name="T4" fmla="*/ 0 60000 65536"/>
              <a:gd name="T5" fmla="*/ 0 60000 65536"/>
              <a:gd name="T6" fmla="*/ 0 w 3152775"/>
              <a:gd name="T7" fmla="*/ 0 h 635"/>
              <a:gd name="T8" fmla="*/ 3152775 w 3152775"/>
              <a:gd name="T9" fmla="*/ 635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FEFEFE"/>
            </a:solidFill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54" name="文本框 25"/>
          <p:cNvSpPr>
            <a:spLocks noChangeArrowheads="1"/>
          </p:cNvSpPr>
          <p:nvPr/>
        </p:nvSpPr>
        <p:spPr bwMode="auto">
          <a:xfrm>
            <a:off x="4754563" y="3325813"/>
            <a:ext cx="598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02</a:t>
            </a:r>
            <a:endParaRPr lang="zh-CN" altLang="en-US" sz="3200" b="1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2555" name="文本框 26"/>
          <p:cNvSpPr>
            <a:spLocks noChangeArrowheads="1"/>
          </p:cNvSpPr>
          <p:nvPr/>
        </p:nvSpPr>
        <p:spPr bwMode="auto">
          <a:xfrm>
            <a:off x="4708525" y="5334000"/>
            <a:ext cx="5984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04</a:t>
            </a:r>
            <a:endParaRPr lang="zh-CN" altLang="en-US" sz="3200" b="1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2556" name="文本框 27"/>
          <p:cNvSpPr>
            <a:spLocks noChangeArrowheads="1"/>
          </p:cNvSpPr>
          <p:nvPr/>
        </p:nvSpPr>
        <p:spPr bwMode="auto">
          <a:xfrm>
            <a:off x="6959600" y="2222500"/>
            <a:ext cx="5984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01</a:t>
            </a:r>
            <a:endParaRPr lang="zh-CN" altLang="en-US" sz="3200" b="1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2557" name="文本框 28"/>
          <p:cNvSpPr>
            <a:spLocks noChangeArrowheads="1"/>
          </p:cNvSpPr>
          <p:nvPr/>
        </p:nvSpPr>
        <p:spPr bwMode="auto">
          <a:xfrm>
            <a:off x="6940550" y="4302125"/>
            <a:ext cx="5969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03</a:t>
            </a:r>
            <a:endParaRPr lang="zh-CN" altLang="en-US" sz="3200" b="1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2558" name="文本框 29"/>
          <p:cNvSpPr>
            <a:spLocks noChangeArrowheads="1"/>
          </p:cNvSpPr>
          <p:nvPr/>
        </p:nvSpPr>
        <p:spPr bwMode="auto">
          <a:xfrm>
            <a:off x="1776413" y="4587875"/>
            <a:ext cx="27860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  <a:endParaRPr 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2559" name="文本框 30"/>
          <p:cNvSpPr>
            <a:spLocks noChangeArrowheads="1"/>
          </p:cNvSpPr>
          <p:nvPr/>
        </p:nvSpPr>
        <p:spPr bwMode="auto">
          <a:xfrm>
            <a:off x="1792288" y="2259013"/>
            <a:ext cx="27860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  <a:endParaRPr 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2560" name="文本框 31"/>
          <p:cNvSpPr>
            <a:spLocks noChangeArrowheads="1"/>
          </p:cNvSpPr>
          <p:nvPr/>
        </p:nvSpPr>
        <p:spPr bwMode="auto">
          <a:xfrm>
            <a:off x="7829550" y="2424113"/>
            <a:ext cx="27860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  <a:endParaRPr 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2561" name="文本框 32"/>
          <p:cNvSpPr>
            <a:spLocks noChangeArrowheads="1"/>
          </p:cNvSpPr>
          <p:nvPr/>
        </p:nvSpPr>
        <p:spPr bwMode="auto">
          <a:xfrm>
            <a:off x="7734300" y="4467225"/>
            <a:ext cx="27860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sz="1600" b="1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  <a:endParaRPr lang="en-US" sz="12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1"/>
          <p:cNvGrpSpPr/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3555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56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3557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23558" name="组合 5"/>
          <p:cNvGrpSpPr/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3559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60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3561" name="任意多边形 8"/>
          <p:cNvSpPr>
            <a:spLocks noChangeArrowheads="1"/>
          </p:cNvSpPr>
          <p:nvPr/>
        </p:nvSpPr>
        <p:spPr bwMode="auto">
          <a:xfrm>
            <a:off x="0" y="2028825"/>
            <a:ext cx="5946775" cy="4273550"/>
          </a:xfrm>
          <a:custGeom>
            <a:avLst/>
            <a:gdLst>
              <a:gd name="T0" fmla="*/ 0 w 5956574"/>
              <a:gd name="T1" fmla="*/ 0 h 4274456"/>
              <a:gd name="T2" fmla="*/ 5956574 w 5956574"/>
              <a:gd name="T3" fmla="*/ 0 h 4274456"/>
              <a:gd name="T4" fmla="*/ 4807721 w 5956574"/>
              <a:gd name="T5" fmla="*/ 4274456 h 4274456"/>
              <a:gd name="T6" fmla="*/ 0 w 5956574"/>
              <a:gd name="T7" fmla="*/ 4274456 h 4274456"/>
              <a:gd name="T8" fmla="*/ 0 60000 65536"/>
              <a:gd name="T9" fmla="*/ 0 60000 65536"/>
              <a:gd name="T10" fmla="*/ 0 60000 65536"/>
              <a:gd name="T11" fmla="*/ 0 60000 65536"/>
              <a:gd name="T12" fmla="*/ 0 w 5956574"/>
              <a:gd name="T13" fmla="*/ 0 h 4274456"/>
              <a:gd name="T14" fmla="*/ 5956574 w 5956574"/>
              <a:gd name="T15" fmla="*/ 4274456 h 42744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956574" h="4274456">
                <a:moveTo>
                  <a:pt x="0" y="0"/>
                </a:moveTo>
                <a:lnTo>
                  <a:pt x="5956574" y="0"/>
                </a:lnTo>
                <a:lnTo>
                  <a:pt x="4807721" y="4274456"/>
                </a:lnTo>
                <a:lnTo>
                  <a:pt x="0" y="4274456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2" name="任意多边形 9"/>
          <p:cNvSpPr>
            <a:spLocks noChangeArrowheads="1"/>
          </p:cNvSpPr>
          <p:nvPr/>
        </p:nvSpPr>
        <p:spPr bwMode="auto">
          <a:xfrm>
            <a:off x="4781550" y="2028825"/>
            <a:ext cx="7410450" cy="4273550"/>
          </a:xfrm>
          <a:custGeom>
            <a:avLst/>
            <a:gdLst>
              <a:gd name="T0" fmla="*/ 1148853 w 7410388"/>
              <a:gd name="T1" fmla="*/ 0 h 4274456"/>
              <a:gd name="T2" fmla="*/ 7410388 w 7410388"/>
              <a:gd name="T3" fmla="*/ 0 h 4274456"/>
              <a:gd name="T4" fmla="*/ 7410388 w 7410388"/>
              <a:gd name="T5" fmla="*/ 4274456 h 4274456"/>
              <a:gd name="T6" fmla="*/ 0 w 7410388"/>
              <a:gd name="T7" fmla="*/ 4274456 h 4274456"/>
              <a:gd name="T8" fmla="*/ 0 60000 65536"/>
              <a:gd name="T9" fmla="*/ 0 60000 65536"/>
              <a:gd name="T10" fmla="*/ 0 60000 65536"/>
              <a:gd name="T11" fmla="*/ 0 60000 65536"/>
              <a:gd name="T12" fmla="*/ 0 w 7410388"/>
              <a:gd name="T13" fmla="*/ 0 h 4274456"/>
              <a:gd name="T14" fmla="*/ 7410388 w 7410388"/>
              <a:gd name="T15" fmla="*/ 4274456 h 42744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10388" h="4274456">
                <a:moveTo>
                  <a:pt x="1148853" y="0"/>
                </a:moveTo>
                <a:lnTo>
                  <a:pt x="7410388" y="0"/>
                </a:lnTo>
                <a:lnTo>
                  <a:pt x="7410388" y="4274456"/>
                </a:lnTo>
                <a:lnTo>
                  <a:pt x="0" y="4274456"/>
                </a:lnTo>
                <a:close/>
              </a:path>
            </a:pathLst>
          </a:custGeom>
          <a:solidFill>
            <a:srgbClr val="FEFEFE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3" name="椭圆 10"/>
          <p:cNvSpPr>
            <a:spLocks noChangeAspect="1" noChangeArrowheads="1"/>
          </p:cNvSpPr>
          <p:nvPr/>
        </p:nvSpPr>
        <p:spPr bwMode="auto">
          <a:xfrm>
            <a:off x="6426200" y="2763838"/>
            <a:ext cx="788988" cy="788987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4" name="椭圆 11"/>
          <p:cNvSpPr>
            <a:spLocks noChangeAspect="1" noChangeArrowheads="1"/>
          </p:cNvSpPr>
          <p:nvPr/>
        </p:nvSpPr>
        <p:spPr bwMode="auto">
          <a:xfrm>
            <a:off x="6435725" y="4614863"/>
            <a:ext cx="788988" cy="788987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5" name="文本框 12"/>
          <p:cNvSpPr>
            <a:spLocks noChangeArrowheads="1"/>
          </p:cNvSpPr>
          <p:nvPr/>
        </p:nvSpPr>
        <p:spPr bwMode="auto">
          <a:xfrm>
            <a:off x="7739063" y="2698750"/>
            <a:ext cx="3643312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sz="2000" b="1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2000" b="1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  <a:endParaRPr lang="en-US" sz="16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6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566" name="文本框 13"/>
          <p:cNvSpPr>
            <a:spLocks noChangeArrowheads="1"/>
          </p:cNvSpPr>
          <p:nvPr/>
        </p:nvSpPr>
        <p:spPr bwMode="auto">
          <a:xfrm>
            <a:off x="7739063" y="4568825"/>
            <a:ext cx="3643312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sz="2000" b="1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2000" b="1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  <a:endParaRPr lang="en-US" sz="16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6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6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567" name="组合 14"/>
          <p:cNvGrpSpPr/>
          <p:nvPr/>
        </p:nvGrpSpPr>
        <p:grpSpPr bwMode="auto">
          <a:xfrm>
            <a:off x="6611938" y="2990850"/>
            <a:ext cx="419100" cy="400050"/>
            <a:chOff x="0" y="0"/>
            <a:chExt cx="2438400" cy="2332038"/>
          </a:xfrm>
        </p:grpSpPr>
        <p:sp>
          <p:nvSpPr>
            <p:cNvPr id="23568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3569" name="任意多边形 16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3570" name="组合 17"/>
          <p:cNvGrpSpPr/>
          <p:nvPr/>
        </p:nvGrpSpPr>
        <p:grpSpPr bwMode="auto">
          <a:xfrm>
            <a:off x="6637338" y="4768850"/>
            <a:ext cx="369887" cy="473075"/>
            <a:chOff x="0" y="0"/>
            <a:chExt cx="563562" cy="720725"/>
          </a:xfrm>
        </p:grpSpPr>
        <p:sp>
          <p:nvSpPr>
            <p:cNvPr id="23571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3572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3573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1"/>
          <p:cNvGrpSpPr/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4579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580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4581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24582" name="组合 5"/>
          <p:cNvGrpSpPr/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4583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584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4585" name="矩形 8"/>
          <p:cNvSpPr>
            <a:spLocks noChangeArrowheads="1"/>
          </p:cNvSpPr>
          <p:nvPr/>
        </p:nvSpPr>
        <p:spPr bwMode="auto">
          <a:xfrm>
            <a:off x="1077913" y="2012950"/>
            <a:ext cx="2522537" cy="1530350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86" name="矩形 9"/>
          <p:cNvSpPr>
            <a:spLocks noChangeArrowheads="1"/>
          </p:cNvSpPr>
          <p:nvPr/>
        </p:nvSpPr>
        <p:spPr bwMode="auto">
          <a:xfrm>
            <a:off x="4845050" y="2012950"/>
            <a:ext cx="2524125" cy="1530350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87" name="矩形 10"/>
          <p:cNvSpPr>
            <a:spLocks noChangeArrowheads="1"/>
          </p:cNvSpPr>
          <p:nvPr/>
        </p:nvSpPr>
        <p:spPr bwMode="auto">
          <a:xfrm>
            <a:off x="8613775" y="2012950"/>
            <a:ext cx="2522538" cy="1530350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88" name="任意多边形 11"/>
          <p:cNvSpPr>
            <a:spLocks noChangeArrowheads="1"/>
          </p:cNvSpPr>
          <p:nvPr/>
        </p:nvSpPr>
        <p:spPr bwMode="auto">
          <a:xfrm>
            <a:off x="1089025" y="3543300"/>
            <a:ext cx="2509838" cy="252413"/>
          </a:xfrm>
          <a:custGeom>
            <a:avLst/>
            <a:gdLst>
              <a:gd name="T0" fmla="*/ 0 w 2510282"/>
              <a:gd name="T1" fmla="*/ 0 h 252000"/>
              <a:gd name="T2" fmla="*/ 2510282 w 2510282"/>
              <a:gd name="T3" fmla="*/ 0 h 252000"/>
              <a:gd name="T4" fmla="*/ 2364161 w 2510282"/>
              <a:gd name="T5" fmla="*/ 252000 h 252000"/>
              <a:gd name="T6" fmla="*/ 146121 w 2510282"/>
              <a:gd name="T7" fmla="*/ 252000 h 252000"/>
              <a:gd name="T8" fmla="*/ 0 60000 65536"/>
              <a:gd name="T9" fmla="*/ 0 60000 65536"/>
              <a:gd name="T10" fmla="*/ 0 60000 65536"/>
              <a:gd name="T11" fmla="*/ 0 60000 65536"/>
              <a:gd name="T12" fmla="*/ 0 w 2510282"/>
              <a:gd name="T13" fmla="*/ 0 h 252000"/>
              <a:gd name="T14" fmla="*/ 2510282 w 2510282"/>
              <a:gd name="T15" fmla="*/ 252000 h 252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10282" h="252000">
                <a:moveTo>
                  <a:pt x="0" y="0"/>
                </a:moveTo>
                <a:lnTo>
                  <a:pt x="2510282" y="0"/>
                </a:lnTo>
                <a:lnTo>
                  <a:pt x="2364161" y="252000"/>
                </a:lnTo>
                <a:lnTo>
                  <a:pt x="146121" y="252000"/>
                </a:lnTo>
                <a:close/>
              </a:path>
            </a:pathLst>
          </a:custGeom>
          <a:solidFill>
            <a:srgbClr val="FFFFFF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89" name="矩形 12"/>
          <p:cNvSpPr>
            <a:spLocks noChangeArrowheads="1"/>
          </p:cNvSpPr>
          <p:nvPr/>
        </p:nvSpPr>
        <p:spPr bwMode="auto">
          <a:xfrm>
            <a:off x="1225550" y="3795713"/>
            <a:ext cx="2219325" cy="25241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90" name="任意多边形 13"/>
          <p:cNvSpPr>
            <a:spLocks noChangeArrowheads="1"/>
          </p:cNvSpPr>
          <p:nvPr/>
        </p:nvSpPr>
        <p:spPr bwMode="auto">
          <a:xfrm>
            <a:off x="4851400" y="3543300"/>
            <a:ext cx="2509838" cy="252413"/>
          </a:xfrm>
          <a:custGeom>
            <a:avLst/>
            <a:gdLst>
              <a:gd name="T0" fmla="*/ 0 w 2510282"/>
              <a:gd name="T1" fmla="*/ 0 h 252000"/>
              <a:gd name="T2" fmla="*/ 2510282 w 2510282"/>
              <a:gd name="T3" fmla="*/ 0 h 252000"/>
              <a:gd name="T4" fmla="*/ 2364161 w 2510282"/>
              <a:gd name="T5" fmla="*/ 252000 h 252000"/>
              <a:gd name="T6" fmla="*/ 146121 w 2510282"/>
              <a:gd name="T7" fmla="*/ 252000 h 252000"/>
              <a:gd name="T8" fmla="*/ 0 60000 65536"/>
              <a:gd name="T9" fmla="*/ 0 60000 65536"/>
              <a:gd name="T10" fmla="*/ 0 60000 65536"/>
              <a:gd name="T11" fmla="*/ 0 60000 65536"/>
              <a:gd name="T12" fmla="*/ 0 w 2510282"/>
              <a:gd name="T13" fmla="*/ 0 h 252000"/>
              <a:gd name="T14" fmla="*/ 2510282 w 2510282"/>
              <a:gd name="T15" fmla="*/ 252000 h 252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10282" h="252000">
                <a:moveTo>
                  <a:pt x="0" y="0"/>
                </a:moveTo>
                <a:lnTo>
                  <a:pt x="2510282" y="0"/>
                </a:lnTo>
                <a:lnTo>
                  <a:pt x="2364161" y="252000"/>
                </a:lnTo>
                <a:lnTo>
                  <a:pt x="146121" y="252000"/>
                </a:lnTo>
                <a:close/>
              </a:path>
            </a:pathLst>
          </a:custGeom>
          <a:solidFill>
            <a:srgbClr val="FFFFFF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91" name="矩形 14"/>
          <p:cNvSpPr>
            <a:spLocks noChangeArrowheads="1"/>
          </p:cNvSpPr>
          <p:nvPr/>
        </p:nvSpPr>
        <p:spPr bwMode="auto">
          <a:xfrm>
            <a:off x="4986338" y="3795713"/>
            <a:ext cx="2220912" cy="25241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92" name="任意多边形 15"/>
          <p:cNvSpPr>
            <a:spLocks noChangeArrowheads="1"/>
          </p:cNvSpPr>
          <p:nvPr/>
        </p:nvSpPr>
        <p:spPr bwMode="auto">
          <a:xfrm>
            <a:off x="8613775" y="3543300"/>
            <a:ext cx="2509838" cy="252413"/>
          </a:xfrm>
          <a:custGeom>
            <a:avLst/>
            <a:gdLst>
              <a:gd name="T0" fmla="*/ 0 w 2510282"/>
              <a:gd name="T1" fmla="*/ 0 h 252000"/>
              <a:gd name="T2" fmla="*/ 2510282 w 2510282"/>
              <a:gd name="T3" fmla="*/ 0 h 252000"/>
              <a:gd name="T4" fmla="*/ 2364161 w 2510282"/>
              <a:gd name="T5" fmla="*/ 252000 h 252000"/>
              <a:gd name="T6" fmla="*/ 146121 w 2510282"/>
              <a:gd name="T7" fmla="*/ 252000 h 252000"/>
              <a:gd name="T8" fmla="*/ 0 60000 65536"/>
              <a:gd name="T9" fmla="*/ 0 60000 65536"/>
              <a:gd name="T10" fmla="*/ 0 60000 65536"/>
              <a:gd name="T11" fmla="*/ 0 60000 65536"/>
              <a:gd name="T12" fmla="*/ 0 w 2510282"/>
              <a:gd name="T13" fmla="*/ 0 h 252000"/>
              <a:gd name="T14" fmla="*/ 2510282 w 2510282"/>
              <a:gd name="T15" fmla="*/ 252000 h 252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10282" h="252000">
                <a:moveTo>
                  <a:pt x="0" y="0"/>
                </a:moveTo>
                <a:lnTo>
                  <a:pt x="2510282" y="0"/>
                </a:lnTo>
                <a:lnTo>
                  <a:pt x="2364161" y="252000"/>
                </a:lnTo>
                <a:lnTo>
                  <a:pt x="146121" y="252000"/>
                </a:lnTo>
                <a:close/>
              </a:path>
            </a:pathLst>
          </a:custGeom>
          <a:solidFill>
            <a:srgbClr val="FFFFFF">
              <a:alpha val="68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93" name="矩形 16"/>
          <p:cNvSpPr>
            <a:spLocks noChangeArrowheads="1"/>
          </p:cNvSpPr>
          <p:nvPr/>
        </p:nvSpPr>
        <p:spPr bwMode="auto">
          <a:xfrm>
            <a:off x="8748713" y="3795713"/>
            <a:ext cx="2220912" cy="25241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94" name="文本框 17"/>
          <p:cNvSpPr>
            <a:spLocks noChangeArrowheads="1"/>
          </p:cNvSpPr>
          <p:nvPr/>
        </p:nvSpPr>
        <p:spPr bwMode="auto">
          <a:xfrm>
            <a:off x="1438275" y="2393950"/>
            <a:ext cx="17462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400" b="1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12,358</a:t>
            </a:r>
            <a:endParaRPr lang="zh-CN" altLang="en-US" sz="4400" b="1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4595" name="文本框 18"/>
          <p:cNvSpPr>
            <a:spLocks noChangeArrowheads="1"/>
          </p:cNvSpPr>
          <p:nvPr/>
        </p:nvSpPr>
        <p:spPr bwMode="auto">
          <a:xfrm>
            <a:off x="5375275" y="2393950"/>
            <a:ext cx="146208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400" b="1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3,627</a:t>
            </a:r>
            <a:endParaRPr lang="zh-CN" altLang="en-US" sz="4400" b="1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4596" name="文本框 19"/>
          <p:cNvSpPr>
            <a:spLocks noChangeArrowheads="1"/>
          </p:cNvSpPr>
          <p:nvPr/>
        </p:nvSpPr>
        <p:spPr bwMode="auto">
          <a:xfrm>
            <a:off x="9128125" y="2397125"/>
            <a:ext cx="14620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400" b="1">
                <a:solidFill>
                  <a:srgbClr val="0B2334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5,521</a:t>
            </a:r>
            <a:endParaRPr lang="zh-CN" altLang="en-US" sz="4400" b="1">
              <a:solidFill>
                <a:srgbClr val="0B2334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4597" name="文本框 20"/>
          <p:cNvSpPr>
            <a:spLocks noChangeArrowheads="1"/>
          </p:cNvSpPr>
          <p:nvPr/>
        </p:nvSpPr>
        <p:spPr bwMode="auto">
          <a:xfrm>
            <a:off x="1422400" y="4387850"/>
            <a:ext cx="2022475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B7C73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</a:t>
            </a:r>
            <a:r>
              <a:rPr lang="en-US" sz="20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</a:t>
            </a:r>
            <a:endParaRPr lang="zh-CN" altLang="en-US" sz="20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20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TEMPLATE</a:t>
            </a:r>
            <a:endParaRPr lang="zh-CN" altLang="en-US" sz="20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</a:t>
            </a:r>
            <a:endParaRPr lang="zh-CN" altLang="en-US" sz="16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the  center of the </a:t>
            </a:r>
            <a:endParaRPr lang="en-US" sz="16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 </a:t>
            </a:r>
            <a:endParaRPr lang="en-US" sz="16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4598" name="文本框 21"/>
          <p:cNvSpPr>
            <a:spLocks noChangeArrowheads="1"/>
          </p:cNvSpPr>
          <p:nvPr/>
        </p:nvSpPr>
        <p:spPr bwMode="auto">
          <a:xfrm>
            <a:off x="5184775" y="4387850"/>
            <a:ext cx="2022475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B7C73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</a:t>
            </a:r>
            <a:r>
              <a:rPr lang="en-US" sz="20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</a:t>
            </a:r>
            <a:endParaRPr lang="zh-CN" altLang="en-US" sz="20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20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TEMPLATE</a:t>
            </a:r>
            <a:endParaRPr lang="zh-CN" altLang="en-US" sz="20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</a:t>
            </a:r>
            <a:endParaRPr lang="zh-CN" altLang="en-US" sz="16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the  center of the </a:t>
            </a:r>
            <a:endParaRPr lang="en-US" sz="16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 </a:t>
            </a:r>
            <a:endParaRPr lang="en-US" sz="16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4599" name="文本框 22"/>
          <p:cNvSpPr>
            <a:spLocks noChangeArrowheads="1"/>
          </p:cNvSpPr>
          <p:nvPr/>
        </p:nvSpPr>
        <p:spPr bwMode="auto">
          <a:xfrm>
            <a:off x="8947150" y="4387850"/>
            <a:ext cx="2022475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B7C73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</a:t>
            </a:r>
            <a:r>
              <a:rPr lang="en-US" sz="20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</a:t>
            </a:r>
            <a:endParaRPr lang="zh-CN" altLang="en-US" sz="20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20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TEMPLATE</a:t>
            </a:r>
            <a:endParaRPr lang="zh-CN" altLang="en-US" sz="20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</a:t>
            </a:r>
            <a:endParaRPr lang="zh-CN" altLang="en-US" sz="16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the  center of the </a:t>
            </a:r>
            <a:endParaRPr lang="en-US" sz="16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 </a:t>
            </a:r>
            <a:endParaRPr lang="en-US" sz="16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1"/>
          <p:cNvGrpSpPr/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25603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604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5605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25606" name="组合 5"/>
          <p:cNvGrpSpPr/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5607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608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5609" name="任意多边形 59"/>
          <p:cNvSpPr>
            <a:spLocks noChangeArrowheads="1"/>
          </p:cNvSpPr>
          <p:nvPr/>
        </p:nvSpPr>
        <p:spPr bwMode="auto">
          <a:xfrm>
            <a:off x="5584825" y="1800225"/>
            <a:ext cx="1038225" cy="998538"/>
          </a:xfrm>
          <a:custGeom>
            <a:avLst/>
            <a:gdLst>
              <a:gd name="T0" fmla="*/ 0 w 1038469"/>
              <a:gd name="T1" fmla="*/ 0 h 998072"/>
              <a:gd name="T2" fmla="*/ 459902 w 1038469"/>
              <a:gd name="T3" fmla="*/ 0 h 998072"/>
              <a:gd name="T4" fmla="*/ 1038469 w 1038469"/>
              <a:gd name="T5" fmla="*/ 578567 h 998072"/>
              <a:gd name="T6" fmla="*/ 1038469 w 1038469"/>
              <a:gd name="T7" fmla="*/ 998072 h 998072"/>
              <a:gd name="T8" fmla="*/ 0 w 1038469"/>
              <a:gd name="T9" fmla="*/ 998072 h 9980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469"/>
              <a:gd name="T16" fmla="*/ 0 h 998072"/>
              <a:gd name="T17" fmla="*/ 1038469 w 1038469"/>
              <a:gd name="T18" fmla="*/ 998072 h 9980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469" h="998072">
                <a:moveTo>
                  <a:pt x="0" y="0"/>
                </a:moveTo>
                <a:lnTo>
                  <a:pt x="459902" y="0"/>
                </a:lnTo>
                <a:cubicBezTo>
                  <a:pt x="779436" y="0"/>
                  <a:pt x="1038469" y="259033"/>
                  <a:pt x="1038469" y="578567"/>
                </a:cubicBezTo>
                <a:lnTo>
                  <a:pt x="1038469" y="998072"/>
                </a:lnTo>
                <a:lnTo>
                  <a:pt x="0" y="998072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0" name="任意多边形 60"/>
          <p:cNvSpPr>
            <a:spLocks noChangeArrowheads="1"/>
          </p:cNvSpPr>
          <p:nvPr/>
        </p:nvSpPr>
        <p:spPr bwMode="auto">
          <a:xfrm flipH="1" flipV="1">
            <a:off x="5584825" y="4881563"/>
            <a:ext cx="1038225" cy="998537"/>
          </a:xfrm>
          <a:custGeom>
            <a:avLst/>
            <a:gdLst>
              <a:gd name="T0" fmla="*/ 0 w 1038469"/>
              <a:gd name="T1" fmla="*/ 0 h 998072"/>
              <a:gd name="T2" fmla="*/ 459902 w 1038469"/>
              <a:gd name="T3" fmla="*/ 0 h 998072"/>
              <a:gd name="T4" fmla="*/ 1038469 w 1038469"/>
              <a:gd name="T5" fmla="*/ 578567 h 998072"/>
              <a:gd name="T6" fmla="*/ 1038469 w 1038469"/>
              <a:gd name="T7" fmla="*/ 998072 h 998072"/>
              <a:gd name="T8" fmla="*/ 0 w 1038469"/>
              <a:gd name="T9" fmla="*/ 998072 h 9980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469"/>
              <a:gd name="T16" fmla="*/ 0 h 998072"/>
              <a:gd name="T17" fmla="*/ 1038469 w 1038469"/>
              <a:gd name="T18" fmla="*/ 998072 h 9980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469" h="998072">
                <a:moveTo>
                  <a:pt x="0" y="0"/>
                </a:moveTo>
                <a:lnTo>
                  <a:pt x="459902" y="0"/>
                </a:lnTo>
                <a:cubicBezTo>
                  <a:pt x="779436" y="0"/>
                  <a:pt x="1038469" y="259033"/>
                  <a:pt x="1038469" y="578567"/>
                </a:cubicBezTo>
                <a:lnTo>
                  <a:pt x="1038469" y="998072"/>
                </a:lnTo>
                <a:lnTo>
                  <a:pt x="0" y="998072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1" name="矩形 61"/>
          <p:cNvSpPr>
            <a:spLocks noChangeArrowheads="1"/>
          </p:cNvSpPr>
          <p:nvPr/>
        </p:nvSpPr>
        <p:spPr bwMode="auto">
          <a:xfrm>
            <a:off x="5584825" y="2798763"/>
            <a:ext cx="1038225" cy="1042987"/>
          </a:xfrm>
          <a:prstGeom prst="rect">
            <a:avLst/>
          </a:pr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2" name="矩形 62"/>
          <p:cNvSpPr>
            <a:spLocks noChangeArrowheads="1"/>
          </p:cNvSpPr>
          <p:nvPr/>
        </p:nvSpPr>
        <p:spPr bwMode="auto">
          <a:xfrm>
            <a:off x="5584825" y="3840163"/>
            <a:ext cx="1038225" cy="1042987"/>
          </a:xfrm>
          <a:prstGeom prst="rect">
            <a:avLst/>
          </a:pr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3" name="任意多边形 85"/>
          <p:cNvSpPr>
            <a:spLocks noChangeArrowheads="1"/>
          </p:cNvSpPr>
          <p:nvPr/>
        </p:nvSpPr>
        <p:spPr bwMode="auto">
          <a:xfrm flipH="1">
            <a:off x="7085013" y="3297238"/>
            <a:ext cx="4022725" cy="1006475"/>
          </a:xfrm>
          <a:custGeom>
            <a:avLst/>
            <a:gdLst>
              <a:gd name="T0" fmla="*/ 4022818 w 4022818"/>
              <a:gd name="T1" fmla="*/ 1006138 h 1007038"/>
              <a:gd name="T2" fmla="*/ 4021998 w 4022818"/>
              <a:gd name="T3" fmla="*/ 1007038 h 1007038"/>
              <a:gd name="T4" fmla="*/ 4022818 w 4022818"/>
              <a:gd name="T5" fmla="*/ 1007038 h 1007038"/>
              <a:gd name="T6" fmla="*/ 503518 w 4022818"/>
              <a:gd name="T7" fmla="*/ 0 h 1007038"/>
              <a:gd name="T8" fmla="*/ 0 w 4022818"/>
              <a:gd name="T9" fmla="*/ 503518 h 1007038"/>
              <a:gd name="T10" fmla="*/ 503518 w 4022818"/>
              <a:gd name="T11" fmla="*/ 1007036 h 1007038"/>
              <a:gd name="T12" fmla="*/ 556098 w 4022818"/>
              <a:gd name="T13" fmla="*/ 1001736 h 1007038"/>
              <a:gd name="T14" fmla="*/ 556098 w 4022818"/>
              <a:gd name="T15" fmla="*/ 1007037 h 1007038"/>
              <a:gd name="T16" fmla="*/ 1879329 w 4022818"/>
              <a:gd name="T17" fmla="*/ 1007037 h 1007038"/>
              <a:gd name="T18" fmla="*/ 1931909 w 4022818"/>
              <a:gd name="T19" fmla="*/ 1007037 h 1007038"/>
              <a:gd name="T20" fmla="*/ 1931909 w 4022818"/>
              <a:gd name="T21" fmla="*/ 1007038 h 1007038"/>
              <a:gd name="T22" fmla="*/ 4021998 w 4022818"/>
              <a:gd name="T23" fmla="*/ 1007038 h 1007038"/>
              <a:gd name="T24" fmla="*/ 4005886 w 4022818"/>
              <a:gd name="T25" fmla="*/ 9059 h 1007038"/>
              <a:gd name="T26" fmla="*/ 4010880 w 4022818"/>
              <a:gd name="T27" fmla="*/ 3828 h 1007038"/>
              <a:gd name="T28" fmla="*/ 2647007 w 4022818"/>
              <a:gd name="T29" fmla="*/ 3828 h 1007038"/>
              <a:gd name="T30" fmla="*/ 2647007 w 4022818"/>
              <a:gd name="T31" fmla="*/ 3827 h 1007038"/>
              <a:gd name="T32" fmla="*/ 1917279 w 4022818"/>
              <a:gd name="T33" fmla="*/ 3827 h 1007038"/>
              <a:gd name="T34" fmla="*/ 1879329 w 4022818"/>
              <a:gd name="T35" fmla="*/ 1 h 1007038"/>
              <a:gd name="T36" fmla="*/ 1841376 w 4022818"/>
              <a:gd name="T37" fmla="*/ 3827 h 1007038"/>
              <a:gd name="T38" fmla="*/ 556098 w 4022818"/>
              <a:gd name="T39" fmla="*/ 3827 h 1007038"/>
              <a:gd name="T40" fmla="*/ 556098 w 4022818"/>
              <a:gd name="T41" fmla="*/ 5301 h 100703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022818"/>
              <a:gd name="T64" fmla="*/ 0 h 1007038"/>
              <a:gd name="T65" fmla="*/ 4022818 w 4022818"/>
              <a:gd name="T66" fmla="*/ 1007038 h 100703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022818" h="1007038">
                <a:moveTo>
                  <a:pt x="4022818" y="1006138"/>
                </a:moveTo>
                <a:lnTo>
                  <a:pt x="4021998" y="1007038"/>
                </a:lnTo>
                <a:lnTo>
                  <a:pt x="4022818" y="1007038"/>
                </a:lnTo>
                <a:close/>
                <a:moveTo>
                  <a:pt x="503518" y="0"/>
                </a:moveTo>
                <a:cubicBezTo>
                  <a:pt x="225433" y="0"/>
                  <a:pt x="0" y="225433"/>
                  <a:pt x="0" y="503518"/>
                </a:cubicBezTo>
                <a:cubicBezTo>
                  <a:pt x="0" y="781603"/>
                  <a:pt x="225433" y="1007036"/>
                  <a:pt x="503518" y="1007036"/>
                </a:cubicBezTo>
                <a:lnTo>
                  <a:pt x="556098" y="1001736"/>
                </a:lnTo>
                <a:lnTo>
                  <a:pt x="556098" y="1007037"/>
                </a:lnTo>
                <a:lnTo>
                  <a:pt x="1879329" y="1007037"/>
                </a:lnTo>
                <a:lnTo>
                  <a:pt x="1931909" y="1007037"/>
                </a:lnTo>
                <a:lnTo>
                  <a:pt x="1931909" y="1007038"/>
                </a:lnTo>
                <a:lnTo>
                  <a:pt x="4021998" y="1007038"/>
                </a:lnTo>
                <a:lnTo>
                  <a:pt x="4005886" y="9059"/>
                </a:lnTo>
                <a:lnTo>
                  <a:pt x="4010880" y="3828"/>
                </a:lnTo>
                <a:lnTo>
                  <a:pt x="2647007" y="3828"/>
                </a:lnTo>
                <a:lnTo>
                  <a:pt x="2647007" y="3827"/>
                </a:lnTo>
                <a:lnTo>
                  <a:pt x="1917279" y="3827"/>
                </a:lnTo>
                <a:lnTo>
                  <a:pt x="1879329" y="1"/>
                </a:lnTo>
                <a:lnTo>
                  <a:pt x="1841376" y="3827"/>
                </a:lnTo>
                <a:lnTo>
                  <a:pt x="556098" y="3827"/>
                </a:lnTo>
                <a:lnTo>
                  <a:pt x="556098" y="5301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4" name="任意多边形 89"/>
          <p:cNvSpPr>
            <a:spLocks noChangeArrowheads="1"/>
          </p:cNvSpPr>
          <p:nvPr/>
        </p:nvSpPr>
        <p:spPr bwMode="auto">
          <a:xfrm>
            <a:off x="1082675" y="2298700"/>
            <a:ext cx="4040188" cy="1008063"/>
          </a:xfrm>
          <a:custGeom>
            <a:avLst/>
            <a:gdLst>
              <a:gd name="T0" fmla="*/ 503518 w 4039589"/>
              <a:gd name="T1" fmla="*/ 0 h 1007037"/>
              <a:gd name="T2" fmla="*/ 556098 w 4039589"/>
              <a:gd name="T3" fmla="*/ 5301 h 1007037"/>
              <a:gd name="T4" fmla="*/ 556098 w 4039589"/>
              <a:gd name="T5" fmla="*/ 3827 h 1007037"/>
              <a:gd name="T6" fmla="*/ 1858137 w 4039589"/>
              <a:gd name="T7" fmla="*/ 3827 h 1007037"/>
              <a:gd name="T8" fmla="*/ 1896100 w 4039589"/>
              <a:gd name="T9" fmla="*/ 0 h 1007037"/>
              <a:gd name="T10" fmla="*/ 1934060 w 4039589"/>
              <a:gd name="T11" fmla="*/ 3827 h 1007037"/>
              <a:gd name="T12" fmla="*/ 1948680 w 4039589"/>
              <a:gd name="T13" fmla="*/ 3827 h 1007037"/>
              <a:gd name="T14" fmla="*/ 2647007 w 4039589"/>
              <a:gd name="T15" fmla="*/ 3827 h 1007037"/>
              <a:gd name="T16" fmla="*/ 4027651 w 4039589"/>
              <a:gd name="T17" fmla="*/ 3827 h 1007037"/>
              <a:gd name="T18" fmla="*/ 4022658 w 4039589"/>
              <a:gd name="T19" fmla="*/ 9057 h 1007037"/>
              <a:gd name="T20" fmla="*/ 4038770 w 4039589"/>
              <a:gd name="T21" fmla="*/ 1007036 h 1007037"/>
              <a:gd name="T22" fmla="*/ 4039589 w 4039589"/>
              <a:gd name="T23" fmla="*/ 1006137 h 1007037"/>
              <a:gd name="T24" fmla="*/ 4039589 w 4039589"/>
              <a:gd name="T25" fmla="*/ 1007037 h 1007037"/>
              <a:gd name="T26" fmla="*/ 2647007 w 4039589"/>
              <a:gd name="T27" fmla="*/ 1007037 h 1007037"/>
              <a:gd name="T28" fmla="*/ 1948680 w 4039589"/>
              <a:gd name="T29" fmla="*/ 1007037 h 1007037"/>
              <a:gd name="T30" fmla="*/ 556098 w 4039589"/>
              <a:gd name="T31" fmla="*/ 1007037 h 1007037"/>
              <a:gd name="T32" fmla="*/ 556098 w 4039589"/>
              <a:gd name="T33" fmla="*/ 1001736 h 1007037"/>
              <a:gd name="T34" fmla="*/ 503518 w 4039589"/>
              <a:gd name="T35" fmla="*/ 1007036 h 1007037"/>
              <a:gd name="T36" fmla="*/ 0 w 4039589"/>
              <a:gd name="T37" fmla="*/ 503518 h 1007037"/>
              <a:gd name="T38" fmla="*/ 503518 w 4039589"/>
              <a:gd name="T39" fmla="*/ 0 h 100703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039589"/>
              <a:gd name="T61" fmla="*/ 0 h 1007037"/>
              <a:gd name="T62" fmla="*/ 4039589 w 4039589"/>
              <a:gd name="T63" fmla="*/ 1007037 h 100703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039589" h="1007037">
                <a:moveTo>
                  <a:pt x="503518" y="0"/>
                </a:moveTo>
                <a:lnTo>
                  <a:pt x="556098" y="5301"/>
                </a:lnTo>
                <a:lnTo>
                  <a:pt x="556098" y="3827"/>
                </a:lnTo>
                <a:lnTo>
                  <a:pt x="1858137" y="3827"/>
                </a:lnTo>
                <a:lnTo>
                  <a:pt x="1896100" y="0"/>
                </a:lnTo>
                <a:lnTo>
                  <a:pt x="1934060" y="3827"/>
                </a:lnTo>
                <a:lnTo>
                  <a:pt x="1948680" y="3827"/>
                </a:lnTo>
                <a:lnTo>
                  <a:pt x="2647007" y="3827"/>
                </a:lnTo>
                <a:lnTo>
                  <a:pt x="4027651" y="3827"/>
                </a:lnTo>
                <a:lnTo>
                  <a:pt x="4022658" y="9057"/>
                </a:lnTo>
                <a:lnTo>
                  <a:pt x="4038770" y="1007036"/>
                </a:lnTo>
                <a:lnTo>
                  <a:pt x="4039589" y="1006137"/>
                </a:lnTo>
                <a:lnTo>
                  <a:pt x="4039589" y="1007037"/>
                </a:lnTo>
                <a:lnTo>
                  <a:pt x="2647007" y="1007037"/>
                </a:lnTo>
                <a:lnTo>
                  <a:pt x="1948680" y="1007037"/>
                </a:lnTo>
                <a:lnTo>
                  <a:pt x="556098" y="1007037"/>
                </a:lnTo>
                <a:lnTo>
                  <a:pt x="556098" y="1001736"/>
                </a:lnTo>
                <a:lnTo>
                  <a:pt x="503518" y="1007036"/>
                </a:lnTo>
                <a:cubicBezTo>
                  <a:pt x="225433" y="1007036"/>
                  <a:pt x="0" y="781603"/>
                  <a:pt x="0" y="503518"/>
                </a:cubicBezTo>
                <a:cubicBezTo>
                  <a:pt x="0" y="225433"/>
                  <a:pt x="225433" y="0"/>
                  <a:pt x="503518" y="0"/>
                </a:cubicBez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5" name="任意多边形 91"/>
          <p:cNvSpPr>
            <a:spLocks noChangeArrowheads="1"/>
          </p:cNvSpPr>
          <p:nvPr/>
        </p:nvSpPr>
        <p:spPr bwMode="auto">
          <a:xfrm>
            <a:off x="1082675" y="4330700"/>
            <a:ext cx="4040188" cy="1006475"/>
          </a:xfrm>
          <a:custGeom>
            <a:avLst/>
            <a:gdLst>
              <a:gd name="T0" fmla="*/ 503518 w 4039589"/>
              <a:gd name="T1" fmla="*/ 0 h 1007037"/>
              <a:gd name="T2" fmla="*/ 556098 w 4039589"/>
              <a:gd name="T3" fmla="*/ 5301 h 1007037"/>
              <a:gd name="T4" fmla="*/ 556098 w 4039589"/>
              <a:gd name="T5" fmla="*/ 3827 h 1007037"/>
              <a:gd name="T6" fmla="*/ 1858137 w 4039589"/>
              <a:gd name="T7" fmla="*/ 3827 h 1007037"/>
              <a:gd name="T8" fmla="*/ 1896100 w 4039589"/>
              <a:gd name="T9" fmla="*/ 0 h 1007037"/>
              <a:gd name="T10" fmla="*/ 1934060 w 4039589"/>
              <a:gd name="T11" fmla="*/ 3827 h 1007037"/>
              <a:gd name="T12" fmla="*/ 1948680 w 4039589"/>
              <a:gd name="T13" fmla="*/ 3827 h 1007037"/>
              <a:gd name="T14" fmla="*/ 2647007 w 4039589"/>
              <a:gd name="T15" fmla="*/ 3827 h 1007037"/>
              <a:gd name="T16" fmla="*/ 4027651 w 4039589"/>
              <a:gd name="T17" fmla="*/ 3827 h 1007037"/>
              <a:gd name="T18" fmla="*/ 4022658 w 4039589"/>
              <a:gd name="T19" fmla="*/ 9057 h 1007037"/>
              <a:gd name="T20" fmla="*/ 4038770 w 4039589"/>
              <a:gd name="T21" fmla="*/ 1007036 h 1007037"/>
              <a:gd name="T22" fmla="*/ 4039589 w 4039589"/>
              <a:gd name="T23" fmla="*/ 1006137 h 1007037"/>
              <a:gd name="T24" fmla="*/ 4039589 w 4039589"/>
              <a:gd name="T25" fmla="*/ 1007037 h 1007037"/>
              <a:gd name="T26" fmla="*/ 2647007 w 4039589"/>
              <a:gd name="T27" fmla="*/ 1007037 h 1007037"/>
              <a:gd name="T28" fmla="*/ 1948680 w 4039589"/>
              <a:gd name="T29" fmla="*/ 1007037 h 1007037"/>
              <a:gd name="T30" fmla="*/ 556098 w 4039589"/>
              <a:gd name="T31" fmla="*/ 1007037 h 1007037"/>
              <a:gd name="T32" fmla="*/ 556098 w 4039589"/>
              <a:gd name="T33" fmla="*/ 1001736 h 1007037"/>
              <a:gd name="T34" fmla="*/ 503518 w 4039589"/>
              <a:gd name="T35" fmla="*/ 1007036 h 1007037"/>
              <a:gd name="T36" fmla="*/ 0 w 4039589"/>
              <a:gd name="T37" fmla="*/ 503518 h 1007037"/>
              <a:gd name="T38" fmla="*/ 503518 w 4039589"/>
              <a:gd name="T39" fmla="*/ 0 h 100703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039589"/>
              <a:gd name="T61" fmla="*/ 0 h 1007037"/>
              <a:gd name="T62" fmla="*/ 4039589 w 4039589"/>
              <a:gd name="T63" fmla="*/ 1007037 h 100703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039589" h="1007037">
                <a:moveTo>
                  <a:pt x="503518" y="0"/>
                </a:moveTo>
                <a:lnTo>
                  <a:pt x="556098" y="5301"/>
                </a:lnTo>
                <a:lnTo>
                  <a:pt x="556098" y="3827"/>
                </a:lnTo>
                <a:lnTo>
                  <a:pt x="1858137" y="3827"/>
                </a:lnTo>
                <a:lnTo>
                  <a:pt x="1896100" y="0"/>
                </a:lnTo>
                <a:lnTo>
                  <a:pt x="1934060" y="3827"/>
                </a:lnTo>
                <a:lnTo>
                  <a:pt x="1948680" y="3827"/>
                </a:lnTo>
                <a:lnTo>
                  <a:pt x="2647007" y="3827"/>
                </a:lnTo>
                <a:lnTo>
                  <a:pt x="4027651" y="3827"/>
                </a:lnTo>
                <a:lnTo>
                  <a:pt x="4022658" y="9057"/>
                </a:lnTo>
                <a:lnTo>
                  <a:pt x="4038770" y="1007036"/>
                </a:lnTo>
                <a:lnTo>
                  <a:pt x="4039589" y="1006137"/>
                </a:lnTo>
                <a:lnTo>
                  <a:pt x="4039589" y="1007037"/>
                </a:lnTo>
                <a:lnTo>
                  <a:pt x="2647007" y="1007037"/>
                </a:lnTo>
                <a:lnTo>
                  <a:pt x="1948680" y="1007037"/>
                </a:lnTo>
                <a:lnTo>
                  <a:pt x="556098" y="1007037"/>
                </a:lnTo>
                <a:lnTo>
                  <a:pt x="556098" y="1001736"/>
                </a:lnTo>
                <a:lnTo>
                  <a:pt x="503518" y="1007036"/>
                </a:lnTo>
                <a:cubicBezTo>
                  <a:pt x="225433" y="1007036"/>
                  <a:pt x="0" y="781603"/>
                  <a:pt x="0" y="503518"/>
                </a:cubicBezTo>
                <a:cubicBezTo>
                  <a:pt x="0" y="225433"/>
                  <a:pt x="225433" y="0"/>
                  <a:pt x="503518" y="0"/>
                </a:cubicBez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6" name="任意多边形 87"/>
          <p:cNvSpPr>
            <a:spLocks noChangeArrowheads="1"/>
          </p:cNvSpPr>
          <p:nvPr/>
        </p:nvSpPr>
        <p:spPr bwMode="auto">
          <a:xfrm flipH="1">
            <a:off x="7085013" y="5378450"/>
            <a:ext cx="4022725" cy="1006475"/>
          </a:xfrm>
          <a:custGeom>
            <a:avLst/>
            <a:gdLst>
              <a:gd name="T0" fmla="*/ 4022818 w 4022818"/>
              <a:gd name="T1" fmla="*/ 1006138 h 1007038"/>
              <a:gd name="T2" fmla="*/ 4021998 w 4022818"/>
              <a:gd name="T3" fmla="*/ 1007038 h 1007038"/>
              <a:gd name="T4" fmla="*/ 4022818 w 4022818"/>
              <a:gd name="T5" fmla="*/ 1007038 h 1007038"/>
              <a:gd name="T6" fmla="*/ 503518 w 4022818"/>
              <a:gd name="T7" fmla="*/ 0 h 1007038"/>
              <a:gd name="T8" fmla="*/ 0 w 4022818"/>
              <a:gd name="T9" fmla="*/ 503518 h 1007038"/>
              <a:gd name="T10" fmla="*/ 503518 w 4022818"/>
              <a:gd name="T11" fmla="*/ 1007036 h 1007038"/>
              <a:gd name="T12" fmla="*/ 556098 w 4022818"/>
              <a:gd name="T13" fmla="*/ 1001736 h 1007038"/>
              <a:gd name="T14" fmla="*/ 556098 w 4022818"/>
              <a:gd name="T15" fmla="*/ 1007037 h 1007038"/>
              <a:gd name="T16" fmla="*/ 1879329 w 4022818"/>
              <a:gd name="T17" fmla="*/ 1007037 h 1007038"/>
              <a:gd name="T18" fmla="*/ 1931909 w 4022818"/>
              <a:gd name="T19" fmla="*/ 1007037 h 1007038"/>
              <a:gd name="T20" fmla="*/ 1931909 w 4022818"/>
              <a:gd name="T21" fmla="*/ 1007038 h 1007038"/>
              <a:gd name="T22" fmla="*/ 4021998 w 4022818"/>
              <a:gd name="T23" fmla="*/ 1007038 h 1007038"/>
              <a:gd name="T24" fmla="*/ 4005886 w 4022818"/>
              <a:gd name="T25" fmla="*/ 9059 h 1007038"/>
              <a:gd name="T26" fmla="*/ 4010880 w 4022818"/>
              <a:gd name="T27" fmla="*/ 3828 h 1007038"/>
              <a:gd name="T28" fmla="*/ 2647007 w 4022818"/>
              <a:gd name="T29" fmla="*/ 3828 h 1007038"/>
              <a:gd name="T30" fmla="*/ 2647007 w 4022818"/>
              <a:gd name="T31" fmla="*/ 3827 h 1007038"/>
              <a:gd name="T32" fmla="*/ 1917279 w 4022818"/>
              <a:gd name="T33" fmla="*/ 3827 h 1007038"/>
              <a:gd name="T34" fmla="*/ 1879329 w 4022818"/>
              <a:gd name="T35" fmla="*/ 1 h 1007038"/>
              <a:gd name="T36" fmla="*/ 1841376 w 4022818"/>
              <a:gd name="T37" fmla="*/ 3827 h 1007038"/>
              <a:gd name="T38" fmla="*/ 556098 w 4022818"/>
              <a:gd name="T39" fmla="*/ 3827 h 1007038"/>
              <a:gd name="T40" fmla="*/ 556098 w 4022818"/>
              <a:gd name="T41" fmla="*/ 5301 h 100703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022818"/>
              <a:gd name="T64" fmla="*/ 0 h 1007038"/>
              <a:gd name="T65" fmla="*/ 4022818 w 4022818"/>
              <a:gd name="T66" fmla="*/ 1007038 h 100703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022818" h="1007038">
                <a:moveTo>
                  <a:pt x="4022818" y="1006138"/>
                </a:moveTo>
                <a:lnTo>
                  <a:pt x="4021998" y="1007038"/>
                </a:lnTo>
                <a:lnTo>
                  <a:pt x="4022818" y="1007038"/>
                </a:lnTo>
                <a:close/>
                <a:moveTo>
                  <a:pt x="503518" y="0"/>
                </a:moveTo>
                <a:cubicBezTo>
                  <a:pt x="225433" y="0"/>
                  <a:pt x="0" y="225433"/>
                  <a:pt x="0" y="503518"/>
                </a:cubicBezTo>
                <a:cubicBezTo>
                  <a:pt x="0" y="781603"/>
                  <a:pt x="225433" y="1007036"/>
                  <a:pt x="503518" y="1007036"/>
                </a:cubicBezTo>
                <a:lnTo>
                  <a:pt x="556098" y="1001736"/>
                </a:lnTo>
                <a:lnTo>
                  <a:pt x="556098" y="1007037"/>
                </a:lnTo>
                <a:lnTo>
                  <a:pt x="1879329" y="1007037"/>
                </a:lnTo>
                <a:lnTo>
                  <a:pt x="1931909" y="1007037"/>
                </a:lnTo>
                <a:lnTo>
                  <a:pt x="1931909" y="1007038"/>
                </a:lnTo>
                <a:lnTo>
                  <a:pt x="4021998" y="1007038"/>
                </a:lnTo>
                <a:lnTo>
                  <a:pt x="4005886" y="9059"/>
                </a:lnTo>
                <a:lnTo>
                  <a:pt x="4010880" y="3828"/>
                </a:lnTo>
                <a:lnTo>
                  <a:pt x="2647007" y="3828"/>
                </a:lnTo>
                <a:lnTo>
                  <a:pt x="2647007" y="3827"/>
                </a:lnTo>
                <a:lnTo>
                  <a:pt x="1917279" y="3827"/>
                </a:lnTo>
                <a:lnTo>
                  <a:pt x="1879329" y="1"/>
                </a:lnTo>
                <a:lnTo>
                  <a:pt x="1841376" y="3827"/>
                </a:lnTo>
                <a:lnTo>
                  <a:pt x="556098" y="3827"/>
                </a:lnTo>
                <a:lnTo>
                  <a:pt x="556098" y="5301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7" name="文本框 81"/>
          <p:cNvSpPr>
            <a:spLocks noChangeArrowheads="1"/>
          </p:cNvSpPr>
          <p:nvPr/>
        </p:nvSpPr>
        <p:spPr bwMode="auto">
          <a:xfrm>
            <a:off x="7488238" y="3238500"/>
            <a:ext cx="3216275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100" b="1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  <a:endParaRPr lang="en-US" sz="1400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5618" name="文本框 82"/>
          <p:cNvSpPr>
            <a:spLocks noChangeArrowheads="1"/>
          </p:cNvSpPr>
          <p:nvPr/>
        </p:nvSpPr>
        <p:spPr bwMode="auto">
          <a:xfrm>
            <a:off x="7488238" y="5337175"/>
            <a:ext cx="32162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100" b="1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  <a:endParaRPr lang="en-US" sz="1400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5619" name="文本框 83"/>
          <p:cNvSpPr>
            <a:spLocks noChangeArrowheads="1"/>
          </p:cNvSpPr>
          <p:nvPr/>
        </p:nvSpPr>
        <p:spPr bwMode="auto">
          <a:xfrm>
            <a:off x="1646238" y="2265363"/>
            <a:ext cx="32146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1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  <a:endParaRPr 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5620" name="文本框 84"/>
          <p:cNvSpPr>
            <a:spLocks noChangeArrowheads="1"/>
          </p:cNvSpPr>
          <p:nvPr/>
        </p:nvSpPr>
        <p:spPr bwMode="auto">
          <a:xfrm>
            <a:off x="1646238" y="4303713"/>
            <a:ext cx="32146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    </a:t>
            </a:r>
            <a:r>
              <a:rPr lang="en-US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1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</a:t>
            </a:r>
            <a:endParaRPr 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5621" name="任意多边形 86"/>
          <p:cNvSpPr>
            <a:spLocks noChangeArrowheads="1"/>
          </p:cNvSpPr>
          <p:nvPr/>
        </p:nvSpPr>
        <p:spPr bwMode="auto">
          <a:xfrm flipH="1">
            <a:off x="6623050" y="2803525"/>
            <a:ext cx="479425" cy="1500188"/>
          </a:xfrm>
          <a:custGeom>
            <a:avLst/>
            <a:gdLst>
              <a:gd name="T0" fmla="*/ 478847 w 478847"/>
              <a:gd name="T1" fmla="*/ 0 h 1499566"/>
              <a:gd name="T2" fmla="*/ 478847 w 478847"/>
              <a:gd name="T3" fmla="*/ 991566 h 1499566"/>
              <a:gd name="T4" fmla="*/ 16112 w 478847"/>
              <a:gd name="T5" fmla="*/ 1499566 h 1499566"/>
              <a:gd name="T6" fmla="*/ 0 w 478847"/>
              <a:gd name="T7" fmla="*/ 501587 h 1499566"/>
              <a:gd name="T8" fmla="*/ 0 60000 65536"/>
              <a:gd name="T9" fmla="*/ 0 60000 65536"/>
              <a:gd name="T10" fmla="*/ 0 60000 65536"/>
              <a:gd name="T11" fmla="*/ 0 60000 65536"/>
              <a:gd name="T12" fmla="*/ 0 w 478847"/>
              <a:gd name="T13" fmla="*/ 0 h 1499566"/>
              <a:gd name="T14" fmla="*/ 478847 w 478847"/>
              <a:gd name="T15" fmla="*/ 1499566 h 149956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8847" h="1499566">
                <a:moveTo>
                  <a:pt x="478847" y="0"/>
                </a:moveTo>
                <a:lnTo>
                  <a:pt x="478847" y="991566"/>
                </a:lnTo>
                <a:lnTo>
                  <a:pt x="16112" y="1499566"/>
                </a:lnTo>
                <a:lnTo>
                  <a:pt x="0" y="501587"/>
                </a:lnTo>
                <a:close/>
              </a:path>
            </a:pathLst>
          </a:custGeom>
          <a:solidFill>
            <a:srgbClr val="FEFEFE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22" name="任意多边形 88"/>
          <p:cNvSpPr>
            <a:spLocks noChangeArrowheads="1"/>
          </p:cNvSpPr>
          <p:nvPr/>
        </p:nvSpPr>
        <p:spPr bwMode="auto">
          <a:xfrm flipH="1">
            <a:off x="6623050" y="4886325"/>
            <a:ext cx="479425" cy="1500188"/>
          </a:xfrm>
          <a:custGeom>
            <a:avLst/>
            <a:gdLst>
              <a:gd name="T0" fmla="*/ 478847 w 478847"/>
              <a:gd name="T1" fmla="*/ 0 h 1499566"/>
              <a:gd name="T2" fmla="*/ 478847 w 478847"/>
              <a:gd name="T3" fmla="*/ 991566 h 1499566"/>
              <a:gd name="T4" fmla="*/ 16112 w 478847"/>
              <a:gd name="T5" fmla="*/ 1499566 h 1499566"/>
              <a:gd name="T6" fmla="*/ 0 w 478847"/>
              <a:gd name="T7" fmla="*/ 501587 h 1499566"/>
              <a:gd name="T8" fmla="*/ 0 60000 65536"/>
              <a:gd name="T9" fmla="*/ 0 60000 65536"/>
              <a:gd name="T10" fmla="*/ 0 60000 65536"/>
              <a:gd name="T11" fmla="*/ 0 60000 65536"/>
              <a:gd name="T12" fmla="*/ 0 w 478847"/>
              <a:gd name="T13" fmla="*/ 0 h 1499566"/>
              <a:gd name="T14" fmla="*/ 478847 w 478847"/>
              <a:gd name="T15" fmla="*/ 1499566 h 149956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8847" h="1499566">
                <a:moveTo>
                  <a:pt x="478847" y="0"/>
                </a:moveTo>
                <a:lnTo>
                  <a:pt x="478847" y="991566"/>
                </a:lnTo>
                <a:lnTo>
                  <a:pt x="16112" y="1499566"/>
                </a:lnTo>
                <a:lnTo>
                  <a:pt x="0" y="501587"/>
                </a:lnTo>
                <a:close/>
              </a:path>
            </a:pathLst>
          </a:custGeom>
          <a:solidFill>
            <a:srgbClr val="FEFEFE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23" name="任意多边形 90"/>
          <p:cNvSpPr>
            <a:spLocks noChangeArrowheads="1"/>
          </p:cNvSpPr>
          <p:nvPr/>
        </p:nvSpPr>
        <p:spPr bwMode="auto">
          <a:xfrm>
            <a:off x="5105400" y="1806575"/>
            <a:ext cx="479425" cy="1500188"/>
          </a:xfrm>
          <a:custGeom>
            <a:avLst/>
            <a:gdLst>
              <a:gd name="T0" fmla="*/ 478847 w 478847"/>
              <a:gd name="T1" fmla="*/ 0 h 1499566"/>
              <a:gd name="T2" fmla="*/ 478847 w 478847"/>
              <a:gd name="T3" fmla="*/ 991566 h 1499566"/>
              <a:gd name="T4" fmla="*/ 16112 w 478847"/>
              <a:gd name="T5" fmla="*/ 1499566 h 1499566"/>
              <a:gd name="T6" fmla="*/ 0 w 478847"/>
              <a:gd name="T7" fmla="*/ 501587 h 1499566"/>
              <a:gd name="T8" fmla="*/ 0 60000 65536"/>
              <a:gd name="T9" fmla="*/ 0 60000 65536"/>
              <a:gd name="T10" fmla="*/ 0 60000 65536"/>
              <a:gd name="T11" fmla="*/ 0 60000 65536"/>
              <a:gd name="T12" fmla="*/ 0 w 478847"/>
              <a:gd name="T13" fmla="*/ 0 h 1499566"/>
              <a:gd name="T14" fmla="*/ 478847 w 478847"/>
              <a:gd name="T15" fmla="*/ 1499566 h 149956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8847" h="1499566">
                <a:moveTo>
                  <a:pt x="478847" y="0"/>
                </a:moveTo>
                <a:lnTo>
                  <a:pt x="478847" y="991566"/>
                </a:lnTo>
                <a:lnTo>
                  <a:pt x="16112" y="1499566"/>
                </a:lnTo>
                <a:lnTo>
                  <a:pt x="0" y="501587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24" name="任意多边形 92"/>
          <p:cNvSpPr>
            <a:spLocks noChangeArrowheads="1"/>
          </p:cNvSpPr>
          <p:nvPr/>
        </p:nvSpPr>
        <p:spPr bwMode="auto">
          <a:xfrm>
            <a:off x="5105400" y="3838575"/>
            <a:ext cx="479425" cy="1498600"/>
          </a:xfrm>
          <a:custGeom>
            <a:avLst/>
            <a:gdLst>
              <a:gd name="T0" fmla="*/ 478847 w 478847"/>
              <a:gd name="T1" fmla="*/ 0 h 1499566"/>
              <a:gd name="T2" fmla="*/ 478847 w 478847"/>
              <a:gd name="T3" fmla="*/ 991566 h 1499566"/>
              <a:gd name="T4" fmla="*/ 16112 w 478847"/>
              <a:gd name="T5" fmla="*/ 1499566 h 1499566"/>
              <a:gd name="T6" fmla="*/ 0 w 478847"/>
              <a:gd name="T7" fmla="*/ 501587 h 1499566"/>
              <a:gd name="T8" fmla="*/ 0 60000 65536"/>
              <a:gd name="T9" fmla="*/ 0 60000 65536"/>
              <a:gd name="T10" fmla="*/ 0 60000 65536"/>
              <a:gd name="T11" fmla="*/ 0 60000 65536"/>
              <a:gd name="T12" fmla="*/ 0 w 478847"/>
              <a:gd name="T13" fmla="*/ 0 h 1499566"/>
              <a:gd name="T14" fmla="*/ 478847 w 478847"/>
              <a:gd name="T15" fmla="*/ 1499566 h 149956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8847" h="1499566">
                <a:moveTo>
                  <a:pt x="478847" y="0"/>
                </a:moveTo>
                <a:lnTo>
                  <a:pt x="478847" y="991566"/>
                </a:lnTo>
                <a:lnTo>
                  <a:pt x="16112" y="1499566"/>
                </a:lnTo>
                <a:lnTo>
                  <a:pt x="0" y="501587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5625" name="组合 93"/>
          <p:cNvGrpSpPr/>
          <p:nvPr/>
        </p:nvGrpSpPr>
        <p:grpSpPr bwMode="auto">
          <a:xfrm>
            <a:off x="5937250" y="2135188"/>
            <a:ext cx="374650" cy="419100"/>
            <a:chOff x="0" y="0"/>
            <a:chExt cx="402656" cy="450303"/>
          </a:xfrm>
        </p:grpSpPr>
        <p:sp>
          <p:nvSpPr>
            <p:cNvPr id="25626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5627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5628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5629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5630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5631" name="组合 99"/>
          <p:cNvGrpSpPr/>
          <p:nvPr/>
        </p:nvGrpSpPr>
        <p:grpSpPr bwMode="auto">
          <a:xfrm>
            <a:off x="5924550" y="5124450"/>
            <a:ext cx="358775" cy="403225"/>
            <a:chOff x="0" y="0"/>
            <a:chExt cx="406393" cy="459645"/>
          </a:xfrm>
        </p:grpSpPr>
        <p:sp>
          <p:nvSpPr>
            <p:cNvPr id="25632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5633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5634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5635" name="组合 103"/>
          <p:cNvGrpSpPr/>
          <p:nvPr/>
        </p:nvGrpSpPr>
        <p:grpSpPr bwMode="auto">
          <a:xfrm>
            <a:off x="5910263" y="3148013"/>
            <a:ext cx="344487" cy="339725"/>
            <a:chOff x="0" y="0"/>
            <a:chExt cx="453105" cy="448433"/>
          </a:xfrm>
        </p:grpSpPr>
        <p:sp>
          <p:nvSpPr>
            <p:cNvPr id="25636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5637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5638" name="组合 106"/>
          <p:cNvGrpSpPr/>
          <p:nvPr/>
        </p:nvGrpSpPr>
        <p:grpSpPr bwMode="auto">
          <a:xfrm>
            <a:off x="5951538" y="4181475"/>
            <a:ext cx="358775" cy="385763"/>
            <a:chOff x="0" y="0"/>
            <a:chExt cx="466184" cy="501686"/>
          </a:xfrm>
        </p:grpSpPr>
        <p:sp>
          <p:nvSpPr>
            <p:cNvPr id="25639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5640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5641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5642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5643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等腰三角形 16"/>
          <p:cNvSpPr>
            <a:spLocks noChangeArrowheads="1"/>
          </p:cNvSpPr>
          <p:nvPr/>
        </p:nvSpPr>
        <p:spPr bwMode="auto">
          <a:xfrm>
            <a:off x="1889125" y="4375150"/>
            <a:ext cx="2689225" cy="24828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3" name="文本框 19"/>
          <p:cNvSpPr>
            <a:spLocks noChangeArrowheads="1"/>
          </p:cNvSpPr>
          <p:nvPr/>
        </p:nvSpPr>
        <p:spPr bwMode="auto">
          <a:xfrm>
            <a:off x="5149850" y="3068638"/>
            <a:ext cx="60848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sz="44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</a:t>
            </a:r>
            <a:r>
              <a:rPr lang="en-US" sz="4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THEN  </a:t>
            </a:r>
            <a:r>
              <a:rPr lang="en-US" sz="44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TEMPLATE</a:t>
            </a:r>
            <a:endParaRPr lang="en-US" sz="3600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sp>
        <p:nvSpPr>
          <p:cNvPr id="5124" name="文本框 20"/>
          <p:cNvSpPr>
            <a:spLocks noChangeArrowheads="1"/>
          </p:cNvSpPr>
          <p:nvPr/>
        </p:nvSpPr>
        <p:spPr bwMode="auto">
          <a:xfrm>
            <a:off x="5913438" y="3822700"/>
            <a:ext cx="4973637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</a:t>
            </a:r>
            <a:endParaRPr lang="zh-CN" altLang="en-US" sz="32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</a:t>
            </a:r>
            <a:endParaRPr lang="zh-CN" alt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Thought  Click here to add   you to the  center of the </a:t>
            </a:r>
            <a:endParaRPr lang="zh-CN" alt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                      narrative thought</a:t>
            </a:r>
            <a:endParaRPr lang="en-US" sz="20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5125" name="直接连接符 21"/>
          <p:cNvSpPr>
            <a:spLocks noChangeShapeType="1"/>
          </p:cNvSpPr>
          <p:nvPr/>
        </p:nvSpPr>
        <p:spPr bwMode="auto">
          <a:xfrm rot="5400000">
            <a:off x="8209757" y="1100931"/>
            <a:ext cx="0" cy="5903913"/>
          </a:xfrm>
          <a:prstGeom prst="line">
            <a:avLst/>
          </a:prstGeom>
          <a:noFill/>
          <a:ln w="12700" cap="flat" cmpd="sng">
            <a:solidFill>
              <a:srgbClr val="FFFFFF">
                <a:alpha val="50000"/>
              </a:srgb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6" name="等腰三角形 24"/>
          <p:cNvSpPr>
            <a:spLocks noChangeArrowheads="1"/>
          </p:cNvSpPr>
          <p:nvPr/>
        </p:nvSpPr>
        <p:spPr bwMode="auto">
          <a:xfrm>
            <a:off x="2155825" y="4867275"/>
            <a:ext cx="2155825" cy="1990725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7" name="等腰三角形 26"/>
          <p:cNvSpPr>
            <a:spLocks noChangeArrowheads="1"/>
          </p:cNvSpPr>
          <p:nvPr/>
        </p:nvSpPr>
        <p:spPr bwMode="auto">
          <a:xfrm flipV="1">
            <a:off x="868363" y="0"/>
            <a:ext cx="4738687" cy="43751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8" name="等腰三角形 28"/>
          <p:cNvSpPr>
            <a:spLocks noChangeArrowheads="1"/>
          </p:cNvSpPr>
          <p:nvPr/>
        </p:nvSpPr>
        <p:spPr bwMode="auto">
          <a:xfrm flipV="1">
            <a:off x="1177925" y="-19050"/>
            <a:ext cx="4140200" cy="382270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9" name="文本框 29"/>
          <p:cNvSpPr>
            <a:spLocks noChangeArrowheads="1"/>
          </p:cNvSpPr>
          <p:nvPr/>
        </p:nvSpPr>
        <p:spPr bwMode="auto">
          <a:xfrm>
            <a:off x="2463800" y="428625"/>
            <a:ext cx="15398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1500" b="1">
                <a:solidFill>
                  <a:srgbClr val="093255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01</a:t>
            </a:r>
            <a:endParaRPr lang="zh-CN" altLang="en-US" sz="11500" b="1">
              <a:solidFill>
                <a:srgbClr val="093255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"/>
          <p:cNvGrpSpPr/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6147" name="等腰三角形 3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48" name="等腰三角形 4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6149" name="文本框 10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6150" name="组合 11"/>
          <p:cNvGrpSpPr/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6151" name="等腰三角形 1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2" name="等腰三角形 1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6153" name="椭圆 14"/>
          <p:cNvSpPr>
            <a:spLocks noChangeArrowheads="1"/>
          </p:cNvSpPr>
          <p:nvPr/>
        </p:nvSpPr>
        <p:spPr bwMode="auto">
          <a:xfrm>
            <a:off x="5013325" y="3062288"/>
            <a:ext cx="2155825" cy="2154237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54" name="任意多边形 15"/>
          <p:cNvSpPr>
            <a:spLocks noChangeArrowheads="1"/>
          </p:cNvSpPr>
          <p:nvPr/>
        </p:nvSpPr>
        <p:spPr bwMode="auto">
          <a:xfrm>
            <a:off x="1062038" y="2400300"/>
            <a:ext cx="4964112" cy="1677988"/>
          </a:xfrm>
          <a:custGeom>
            <a:avLst/>
            <a:gdLst>
              <a:gd name="T0" fmla="*/ 4963098 w 4963098"/>
              <a:gd name="T1" fmla="*/ 0 h 1676733"/>
              <a:gd name="T2" fmla="*/ 4963098 w 4963098"/>
              <a:gd name="T3" fmla="*/ 529569 h 1676733"/>
              <a:gd name="T4" fmla="*/ 4904851 w 4963098"/>
              <a:gd name="T5" fmla="*/ 532510 h 1676733"/>
              <a:gd name="T6" fmla="*/ 3822718 w 4963098"/>
              <a:gd name="T7" fmla="*/ 1614644 h 1676733"/>
              <a:gd name="T8" fmla="*/ 3819744 w 4963098"/>
              <a:gd name="T9" fmla="*/ 1673539 h 1676733"/>
              <a:gd name="T10" fmla="*/ 3461656 w 4963098"/>
              <a:gd name="T11" fmla="*/ 1673539 h 1676733"/>
              <a:gd name="T12" fmla="*/ 3461656 w 4963098"/>
              <a:gd name="T13" fmla="*/ 1676733 h 1676733"/>
              <a:gd name="T14" fmla="*/ 0 w 4963098"/>
              <a:gd name="T15" fmla="*/ 1676733 h 1676733"/>
              <a:gd name="T16" fmla="*/ 0 w 4963098"/>
              <a:gd name="T17" fmla="*/ 1210789 h 1676733"/>
              <a:gd name="T18" fmla="*/ 3317336 w 4963098"/>
              <a:gd name="T19" fmla="*/ 1210789 h 1676733"/>
              <a:gd name="T20" fmla="*/ 3397184 w 4963098"/>
              <a:gd name="T21" fmla="*/ 997304 h 1676733"/>
              <a:gd name="T22" fmla="*/ 4798481 w 4963098"/>
              <a:gd name="T23" fmla="*/ 8312 h 167673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63098"/>
              <a:gd name="T37" fmla="*/ 0 h 1676733"/>
              <a:gd name="T38" fmla="*/ 4963098 w 4963098"/>
              <a:gd name="T39" fmla="*/ 1676733 h 167673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63098" h="1676733">
                <a:moveTo>
                  <a:pt x="4963098" y="0"/>
                </a:moveTo>
                <a:lnTo>
                  <a:pt x="4963098" y="529569"/>
                </a:lnTo>
                <a:lnTo>
                  <a:pt x="4904851" y="532510"/>
                </a:lnTo>
                <a:cubicBezTo>
                  <a:pt x="4334273" y="590456"/>
                  <a:pt x="3880663" y="1044066"/>
                  <a:pt x="3822718" y="1614644"/>
                </a:cubicBezTo>
                <a:lnTo>
                  <a:pt x="3819744" y="1673539"/>
                </a:lnTo>
                <a:lnTo>
                  <a:pt x="3461656" y="1673539"/>
                </a:lnTo>
                <a:lnTo>
                  <a:pt x="3461656" y="1676733"/>
                </a:lnTo>
                <a:lnTo>
                  <a:pt x="0" y="1676733"/>
                </a:lnTo>
                <a:lnTo>
                  <a:pt x="0" y="1210789"/>
                </a:lnTo>
                <a:lnTo>
                  <a:pt x="3317336" y="1210789"/>
                </a:lnTo>
                <a:lnTo>
                  <a:pt x="3397184" y="997304"/>
                </a:lnTo>
                <a:cubicBezTo>
                  <a:pt x="3653890" y="458266"/>
                  <a:pt x="4178296" y="71296"/>
                  <a:pt x="4798481" y="8312"/>
                </a:cubicBezTo>
                <a:close/>
              </a:path>
            </a:pathLst>
          </a:custGeom>
          <a:solidFill>
            <a:srgbClr val="FCFCFC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55" name="任意多边形 16"/>
          <p:cNvSpPr>
            <a:spLocks noChangeArrowheads="1"/>
          </p:cNvSpPr>
          <p:nvPr/>
        </p:nvSpPr>
        <p:spPr bwMode="auto">
          <a:xfrm rot="10800000" flipV="1">
            <a:off x="6172200" y="2403475"/>
            <a:ext cx="4946650" cy="1673225"/>
          </a:xfrm>
          <a:custGeom>
            <a:avLst/>
            <a:gdLst>
              <a:gd name="T0" fmla="*/ 4946769 w 4946769"/>
              <a:gd name="T1" fmla="*/ 0 h 1673539"/>
              <a:gd name="T2" fmla="*/ 4782152 w 4946769"/>
              <a:gd name="T3" fmla="*/ 8312 h 1673539"/>
              <a:gd name="T4" fmla="*/ 3380855 w 4946769"/>
              <a:gd name="T5" fmla="*/ 997304 h 1673539"/>
              <a:gd name="T6" fmla="*/ 3303396 w 4946769"/>
              <a:gd name="T7" fmla="*/ 1204401 h 1673539"/>
              <a:gd name="T8" fmla="*/ 0 w 4946769"/>
              <a:gd name="T9" fmla="*/ 1204401 h 1673539"/>
              <a:gd name="T10" fmla="*/ 0 w 4946769"/>
              <a:gd name="T11" fmla="*/ 1670345 h 1673539"/>
              <a:gd name="T12" fmla="*/ 3215503 w 4946769"/>
              <a:gd name="T13" fmla="*/ 1670345 h 1673539"/>
              <a:gd name="T14" fmla="*/ 3215352 w 4946769"/>
              <a:gd name="T15" fmla="*/ 1673539 h 1673539"/>
              <a:gd name="T16" fmla="*/ 3803415 w 4946769"/>
              <a:gd name="T17" fmla="*/ 1673539 h 1673539"/>
              <a:gd name="T18" fmla="*/ 3806389 w 4946769"/>
              <a:gd name="T19" fmla="*/ 1614644 h 1673539"/>
              <a:gd name="T20" fmla="*/ 4888522 w 4946769"/>
              <a:gd name="T21" fmla="*/ 532510 h 1673539"/>
              <a:gd name="T22" fmla="*/ 4946769 w 4946769"/>
              <a:gd name="T23" fmla="*/ 529569 h 167353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46769"/>
              <a:gd name="T37" fmla="*/ 0 h 1673539"/>
              <a:gd name="T38" fmla="*/ 4946769 w 4946769"/>
              <a:gd name="T39" fmla="*/ 1673539 h 167353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46769" h="1673539">
                <a:moveTo>
                  <a:pt x="4946769" y="0"/>
                </a:moveTo>
                <a:lnTo>
                  <a:pt x="4782152" y="8312"/>
                </a:lnTo>
                <a:cubicBezTo>
                  <a:pt x="4161967" y="71296"/>
                  <a:pt x="3637561" y="458266"/>
                  <a:pt x="3380855" y="997304"/>
                </a:cubicBezTo>
                <a:lnTo>
                  <a:pt x="3303396" y="1204401"/>
                </a:lnTo>
                <a:lnTo>
                  <a:pt x="0" y="1204401"/>
                </a:lnTo>
                <a:lnTo>
                  <a:pt x="0" y="1670345"/>
                </a:lnTo>
                <a:lnTo>
                  <a:pt x="3215503" y="1670345"/>
                </a:lnTo>
                <a:lnTo>
                  <a:pt x="3215352" y="1673539"/>
                </a:lnTo>
                <a:lnTo>
                  <a:pt x="3803415" y="1673539"/>
                </a:lnTo>
                <a:lnTo>
                  <a:pt x="3806389" y="1614644"/>
                </a:lnTo>
                <a:cubicBezTo>
                  <a:pt x="3864334" y="1044066"/>
                  <a:pt x="4317944" y="590456"/>
                  <a:pt x="4888522" y="532510"/>
                </a:cubicBezTo>
                <a:lnTo>
                  <a:pt x="4946769" y="529569"/>
                </a:lnTo>
                <a:close/>
              </a:path>
            </a:pathLst>
          </a:custGeom>
          <a:solidFill>
            <a:srgbClr val="FCFCFC">
              <a:alpha val="73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56" name="任意多边形 17"/>
          <p:cNvSpPr>
            <a:spLocks noChangeArrowheads="1"/>
          </p:cNvSpPr>
          <p:nvPr/>
        </p:nvSpPr>
        <p:spPr bwMode="auto">
          <a:xfrm rot="10800000">
            <a:off x="6172200" y="4214813"/>
            <a:ext cx="4946650" cy="1676400"/>
          </a:xfrm>
          <a:custGeom>
            <a:avLst/>
            <a:gdLst>
              <a:gd name="T0" fmla="*/ 3461656 w 4946769"/>
              <a:gd name="T1" fmla="*/ 1676733 h 1676733"/>
              <a:gd name="T2" fmla="*/ 0 w 4946769"/>
              <a:gd name="T3" fmla="*/ 1676733 h 1676733"/>
              <a:gd name="T4" fmla="*/ 0 w 4946769"/>
              <a:gd name="T5" fmla="*/ 1210789 h 1676733"/>
              <a:gd name="T6" fmla="*/ 3301007 w 4946769"/>
              <a:gd name="T7" fmla="*/ 1210789 h 1676733"/>
              <a:gd name="T8" fmla="*/ 3380855 w 4946769"/>
              <a:gd name="T9" fmla="*/ 997304 h 1676733"/>
              <a:gd name="T10" fmla="*/ 4782152 w 4946769"/>
              <a:gd name="T11" fmla="*/ 8312 h 1676733"/>
              <a:gd name="T12" fmla="*/ 4946769 w 4946769"/>
              <a:gd name="T13" fmla="*/ 0 h 1676733"/>
              <a:gd name="T14" fmla="*/ 4946769 w 4946769"/>
              <a:gd name="T15" fmla="*/ 529569 h 1676733"/>
              <a:gd name="T16" fmla="*/ 4888522 w 4946769"/>
              <a:gd name="T17" fmla="*/ 532510 h 1676733"/>
              <a:gd name="T18" fmla="*/ 3806389 w 4946769"/>
              <a:gd name="T19" fmla="*/ 1614644 h 1676733"/>
              <a:gd name="T20" fmla="*/ 3803415 w 4946769"/>
              <a:gd name="T21" fmla="*/ 1673539 h 1676733"/>
              <a:gd name="T22" fmla="*/ 3461656 w 4946769"/>
              <a:gd name="T23" fmla="*/ 1673539 h 167673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46769"/>
              <a:gd name="T37" fmla="*/ 0 h 1676733"/>
              <a:gd name="T38" fmla="*/ 4946769 w 4946769"/>
              <a:gd name="T39" fmla="*/ 1676733 h 167673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46769" h="1676733">
                <a:moveTo>
                  <a:pt x="3461656" y="1676733"/>
                </a:moveTo>
                <a:lnTo>
                  <a:pt x="0" y="1676733"/>
                </a:lnTo>
                <a:lnTo>
                  <a:pt x="0" y="1210789"/>
                </a:lnTo>
                <a:lnTo>
                  <a:pt x="3301007" y="1210789"/>
                </a:lnTo>
                <a:lnTo>
                  <a:pt x="3380855" y="997304"/>
                </a:lnTo>
                <a:cubicBezTo>
                  <a:pt x="3637561" y="458266"/>
                  <a:pt x="4161967" y="71296"/>
                  <a:pt x="4782152" y="8312"/>
                </a:cubicBezTo>
                <a:lnTo>
                  <a:pt x="4946769" y="0"/>
                </a:lnTo>
                <a:lnTo>
                  <a:pt x="4946769" y="529569"/>
                </a:lnTo>
                <a:lnTo>
                  <a:pt x="4888522" y="532510"/>
                </a:lnTo>
                <a:cubicBezTo>
                  <a:pt x="4317944" y="590456"/>
                  <a:pt x="3864334" y="1044066"/>
                  <a:pt x="3806389" y="1614644"/>
                </a:cubicBezTo>
                <a:lnTo>
                  <a:pt x="3803415" y="1673539"/>
                </a:lnTo>
                <a:lnTo>
                  <a:pt x="3461656" y="1673539"/>
                </a:lnTo>
                <a:close/>
              </a:path>
            </a:pathLst>
          </a:custGeom>
          <a:solidFill>
            <a:srgbClr val="FCFCFC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57" name="任意多边形 18"/>
          <p:cNvSpPr>
            <a:spLocks noChangeArrowheads="1"/>
          </p:cNvSpPr>
          <p:nvPr/>
        </p:nvSpPr>
        <p:spPr bwMode="auto">
          <a:xfrm flipV="1">
            <a:off x="1062038" y="4217988"/>
            <a:ext cx="4964112" cy="1673225"/>
          </a:xfrm>
          <a:custGeom>
            <a:avLst/>
            <a:gdLst>
              <a:gd name="T0" fmla="*/ 3231680 w 4963097"/>
              <a:gd name="T1" fmla="*/ 1673539 h 1673539"/>
              <a:gd name="T2" fmla="*/ 3819743 w 4963097"/>
              <a:gd name="T3" fmla="*/ 1673539 h 1673539"/>
              <a:gd name="T4" fmla="*/ 3822717 w 4963097"/>
              <a:gd name="T5" fmla="*/ 1614644 h 1673539"/>
              <a:gd name="T6" fmla="*/ 4904850 w 4963097"/>
              <a:gd name="T7" fmla="*/ 532510 h 1673539"/>
              <a:gd name="T8" fmla="*/ 4963097 w 4963097"/>
              <a:gd name="T9" fmla="*/ 529569 h 1673539"/>
              <a:gd name="T10" fmla="*/ 4963097 w 4963097"/>
              <a:gd name="T11" fmla="*/ 0 h 1673539"/>
              <a:gd name="T12" fmla="*/ 4798480 w 4963097"/>
              <a:gd name="T13" fmla="*/ 8312 h 1673539"/>
              <a:gd name="T14" fmla="*/ 3397183 w 4963097"/>
              <a:gd name="T15" fmla="*/ 997304 h 1673539"/>
              <a:gd name="T16" fmla="*/ 3319938 w 4963097"/>
              <a:gd name="T17" fmla="*/ 1203828 h 1673539"/>
              <a:gd name="T18" fmla="*/ 0 w 4963097"/>
              <a:gd name="T19" fmla="*/ 1203828 h 1673539"/>
              <a:gd name="T20" fmla="*/ 0 w 4963097"/>
              <a:gd name="T21" fmla="*/ 1669772 h 1673539"/>
              <a:gd name="T22" fmla="*/ 3231859 w 4963097"/>
              <a:gd name="T23" fmla="*/ 1669772 h 167353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63097"/>
              <a:gd name="T37" fmla="*/ 0 h 1673539"/>
              <a:gd name="T38" fmla="*/ 4963097 w 4963097"/>
              <a:gd name="T39" fmla="*/ 1673539 h 167353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63097" h="1673539">
                <a:moveTo>
                  <a:pt x="3231680" y="1673539"/>
                </a:moveTo>
                <a:lnTo>
                  <a:pt x="3819743" y="1673539"/>
                </a:lnTo>
                <a:lnTo>
                  <a:pt x="3822717" y="1614644"/>
                </a:lnTo>
                <a:cubicBezTo>
                  <a:pt x="3880662" y="1044066"/>
                  <a:pt x="4334272" y="590456"/>
                  <a:pt x="4904850" y="532510"/>
                </a:cubicBezTo>
                <a:lnTo>
                  <a:pt x="4963097" y="529569"/>
                </a:lnTo>
                <a:lnTo>
                  <a:pt x="4963097" y="0"/>
                </a:lnTo>
                <a:lnTo>
                  <a:pt x="4798480" y="8312"/>
                </a:lnTo>
                <a:cubicBezTo>
                  <a:pt x="4178295" y="71296"/>
                  <a:pt x="3653889" y="458266"/>
                  <a:pt x="3397183" y="997304"/>
                </a:cubicBezTo>
                <a:lnTo>
                  <a:pt x="3319938" y="1203828"/>
                </a:lnTo>
                <a:lnTo>
                  <a:pt x="0" y="1203828"/>
                </a:lnTo>
                <a:lnTo>
                  <a:pt x="0" y="1669772"/>
                </a:lnTo>
                <a:lnTo>
                  <a:pt x="3231859" y="1669772"/>
                </a:lnTo>
                <a:close/>
              </a:path>
            </a:pathLst>
          </a:custGeom>
          <a:solidFill>
            <a:srgbClr val="FCFCFC">
              <a:alpha val="73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58" name="文本框 19"/>
          <p:cNvSpPr>
            <a:spLocks noChangeArrowheads="1"/>
          </p:cNvSpPr>
          <p:nvPr/>
        </p:nvSpPr>
        <p:spPr bwMode="auto">
          <a:xfrm>
            <a:off x="1406525" y="3646488"/>
            <a:ext cx="25511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59" name="文本框 20"/>
          <p:cNvSpPr>
            <a:spLocks noChangeArrowheads="1"/>
          </p:cNvSpPr>
          <p:nvPr/>
        </p:nvSpPr>
        <p:spPr bwMode="auto">
          <a:xfrm>
            <a:off x="8216900" y="4241800"/>
            <a:ext cx="25511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60" name="文本框 21"/>
          <p:cNvSpPr>
            <a:spLocks noChangeArrowheads="1"/>
          </p:cNvSpPr>
          <p:nvPr/>
        </p:nvSpPr>
        <p:spPr bwMode="auto">
          <a:xfrm>
            <a:off x="1412875" y="4270375"/>
            <a:ext cx="25527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32446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b="1">
              <a:solidFill>
                <a:srgbClr val="32446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32446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61" name="文本框 22"/>
          <p:cNvSpPr>
            <a:spLocks noChangeArrowheads="1"/>
          </p:cNvSpPr>
          <p:nvPr/>
        </p:nvSpPr>
        <p:spPr bwMode="auto">
          <a:xfrm>
            <a:off x="8216900" y="3640138"/>
            <a:ext cx="25511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32446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b="1">
              <a:solidFill>
                <a:srgbClr val="32446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32446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62" name="文本框 23"/>
          <p:cNvSpPr>
            <a:spLocks noChangeArrowheads="1"/>
          </p:cNvSpPr>
          <p:nvPr/>
        </p:nvSpPr>
        <p:spPr bwMode="auto">
          <a:xfrm>
            <a:off x="1052513" y="2216150"/>
            <a:ext cx="3132137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the  narrative thought Click here to add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you to the Center of the  narrative thought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  <a:endParaRPr lang="zh-CN" altLang="en-US" sz="14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63" name="文本框 24"/>
          <p:cNvSpPr>
            <a:spLocks noChangeArrowheads="1"/>
          </p:cNvSpPr>
          <p:nvPr/>
        </p:nvSpPr>
        <p:spPr bwMode="auto">
          <a:xfrm>
            <a:off x="8115300" y="2216150"/>
            <a:ext cx="313372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the  narrative thought Click here to add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you to the Center of the  narrative thought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  <a:endParaRPr lang="zh-CN" altLang="en-US" sz="14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64" name="文本框 25"/>
          <p:cNvSpPr>
            <a:spLocks noChangeArrowheads="1"/>
          </p:cNvSpPr>
          <p:nvPr/>
        </p:nvSpPr>
        <p:spPr bwMode="auto">
          <a:xfrm>
            <a:off x="949325" y="5273675"/>
            <a:ext cx="3132138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the  narrative thought Click here to add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you to the Center of the  narrative thought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  <a:endParaRPr lang="zh-CN" altLang="en-US" sz="14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65" name="文本框 26"/>
          <p:cNvSpPr>
            <a:spLocks noChangeArrowheads="1"/>
          </p:cNvSpPr>
          <p:nvPr/>
        </p:nvSpPr>
        <p:spPr bwMode="auto">
          <a:xfrm>
            <a:off x="8126413" y="5273675"/>
            <a:ext cx="3132137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the  narrative thought Click here to add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you to the Center of the  narrative thought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</a:t>
            </a:r>
            <a:endParaRPr lang="zh-CN" altLang="en-US" sz="14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1"/>
          <p:cNvGrpSpPr/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7171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2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7173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7174" name="组合 5"/>
          <p:cNvGrpSpPr/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7175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76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7177" name="任意多边形 8"/>
          <p:cNvSpPr>
            <a:spLocks noChangeArrowheads="1"/>
          </p:cNvSpPr>
          <p:nvPr/>
        </p:nvSpPr>
        <p:spPr bwMode="auto">
          <a:xfrm rot="16193188" flipH="1">
            <a:off x="3789362" y="2846388"/>
            <a:ext cx="1617663" cy="388938"/>
          </a:xfrm>
          <a:custGeom>
            <a:avLst/>
            <a:gdLst>
              <a:gd name="T0" fmla="*/ 0 w 1617335"/>
              <a:gd name="T1" fmla="*/ 0 h 387910"/>
              <a:gd name="T2" fmla="*/ 379358 w 1617335"/>
              <a:gd name="T3" fmla="*/ 387910 h 387910"/>
              <a:gd name="T4" fmla="*/ 1617335 w 1617335"/>
              <a:gd name="T5" fmla="*/ 387910 h 387910"/>
              <a:gd name="T6" fmla="*/ 1617335 w 1617335"/>
              <a:gd name="T7" fmla="*/ 385898 h 387910"/>
              <a:gd name="T8" fmla="*/ 1231437 w 1617335"/>
              <a:gd name="T9" fmla="*/ 0 h 3879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17335"/>
              <a:gd name="T16" fmla="*/ 0 h 387910"/>
              <a:gd name="T17" fmla="*/ 1617335 w 1617335"/>
              <a:gd name="T18" fmla="*/ 387910 h 3879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17335" h="387910">
                <a:moveTo>
                  <a:pt x="0" y="0"/>
                </a:moveTo>
                <a:lnTo>
                  <a:pt x="379358" y="387910"/>
                </a:lnTo>
                <a:lnTo>
                  <a:pt x="1617335" y="387910"/>
                </a:lnTo>
                <a:lnTo>
                  <a:pt x="1617335" y="385898"/>
                </a:lnTo>
                <a:lnTo>
                  <a:pt x="1231437" y="0"/>
                </a:lnTo>
                <a:close/>
              </a:path>
            </a:pathLst>
          </a:custGeom>
          <a:solidFill>
            <a:srgbClr val="FCFCFC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8" name="矩形 9"/>
          <p:cNvSpPr>
            <a:spLocks noChangeAspect="1" noChangeArrowheads="1"/>
          </p:cNvSpPr>
          <p:nvPr/>
        </p:nvSpPr>
        <p:spPr bwMode="auto">
          <a:xfrm rot="16193188" flipH="1">
            <a:off x="4793457" y="2626518"/>
            <a:ext cx="1225550" cy="1223963"/>
          </a:xfrm>
          <a:prstGeom prst="rect">
            <a:avLst/>
          </a:prstGeom>
          <a:noFill/>
          <a:ln w="12700" cap="flat" cmpd="sng">
            <a:solidFill>
              <a:srgbClr val="FCFCFC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7179" name="组合 10"/>
          <p:cNvGrpSpPr/>
          <p:nvPr/>
        </p:nvGrpSpPr>
        <p:grpSpPr bwMode="auto">
          <a:xfrm>
            <a:off x="6527800" y="2962275"/>
            <a:ext cx="519113" cy="581025"/>
            <a:chOff x="0" y="0"/>
            <a:chExt cx="402656" cy="450303"/>
          </a:xfrm>
        </p:grpSpPr>
        <p:sp>
          <p:nvSpPr>
            <p:cNvPr id="7180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CFCFC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7181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CFCFC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7182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CFCFC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7183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CFCFC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7184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CFCFC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7185" name="组合 16"/>
          <p:cNvGrpSpPr/>
          <p:nvPr/>
        </p:nvGrpSpPr>
        <p:grpSpPr bwMode="auto">
          <a:xfrm>
            <a:off x="5200650" y="4264025"/>
            <a:ext cx="476250" cy="471488"/>
            <a:chOff x="0" y="0"/>
            <a:chExt cx="453105" cy="448433"/>
          </a:xfrm>
        </p:grpSpPr>
        <p:sp>
          <p:nvSpPr>
            <p:cNvPr id="7186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FCFCFC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7187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FCFCFC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7188" name="组合 19"/>
          <p:cNvGrpSpPr/>
          <p:nvPr/>
        </p:nvGrpSpPr>
        <p:grpSpPr bwMode="auto">
          <a:xfrm>
            <a:off x="5187950" y="2997200"/>
            <a:ext cx="495300" cy="533400"/>
            <a:chOff x="0" y="0"/>
            <a:chExt cx="466184" cy="501686"/>
          </a:xfrm>
        </p:grpSpPr>
        <p:sp>
          <p:nvSpPr>
            <p:cNvPr id="7189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CFCFC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7190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CFCFC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7191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CFCFC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7192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CFCFC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7193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CFCFC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7194" name="组合 25"/>
          <p:cNvGrpSpPr/>
          <p:nvPr/>
        </p:nvGrpSpPr>
        <p:grpSpPr bwMode="auto">
          <a:xfrm>
            <a:off x="6553200" y="4222750"/>
            <a:ext cx="444500" cy="568325"/>
            <a:chOff x="0" y="0"/>
            <a:chExt cx="563562" cy="720725"/>
          </a:xfrm>
        </p:grpSpPr>
        <p:sp>
          <p:nvSpPr>
            <p:cNvPr id="7195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FCFCFC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7196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FCFCFC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7197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FCFCFC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7198" name="任意多边形 29"/>
          <p:cNvSpPr>
            <a:spLocks noChangeArrowheads="1"/>
          </p:cNvSpPr>
          <p:nvPr/>
        </p:nvSpPr>
        <p:spPr bwMode="auto">
          <a:xfrm rot="16193188" flipH="1">
            <a:off x="5022850" y="1617663"/>
            <a:ext cx="388937" cy="1627188"/>
          </a:xfrm>
          <a:custGeom>
            <a:avLst/>
            <a:gdLst>
              <a:gd name="T0" fmla="*/ 0 w 389043"/>
              <a:gd name="T1" fmla="*/ 1241122 h 1627020"/>
              <a:gd name="T2" fmla="*/ 385898 w 389043"/>
              <a:gd name="T3" fmla="*/ 1627020 h 1627020"/>
              <a:gd name="T4" fmla="*/ 387909 w 389043"/>
              <a:gd name="T5" fmla="*/ 1627020 h 1627020"/>
              <a:gd name="T6" fmla="*/ 387909 w 389043"/>
              <a:gd name="T7" fmla="*/ 387910 h 1627020"/>
              <a:gd name="T8" fmla="*/ 389043 w 389043"/>
              <a:gd name="T9" fmla="*/ 387910 h 1627020"/>
              <a:gd name="T10" fmla="*/ 9685 w 389043"/>
              <a:gd name="T11" fmla="*/ 0 h 1627020"/>
              <a:gd name="T12" fmla="*/ 0 w 389043"/>
              <a:gd name="T13" fmla="*/ 0 h 16270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89043"/>
              <a:gd name="T22" fmla="*/ 0 h 1627020"/>
              <a:gd name="T23" fmla="*/ 389043 w 389043"/>
              <a:gd name="T24" fmla="*/ 1627020 h 16270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89043" h="1627020">
                <a:moveTo>
                  <a:pt x="0" y="1241122"/>
                </a:moveTo>
                <a:lnTo>
                  <a:pt x="385898" y="1627020"/>
                </a:lnTo>
                <a:lnTo>
                  <a:pt x="387909" y="1627020"/>
                </a:lnTo>
                <a:lnTo>
                  <a:pt x="387909" y="387910"/>
                </a:lnTo>
                <a:lnTo>
                  <a:pt x="389043" y="387910"/>
                </a:lnTo>
                <a:lnTo>
                  <a:pt x="9685" y="0"/>
                </a:lnTo>
                <a:lnTo>
                  <a:pt x="0" y="0"/>
                </a:lnTo>
                <a:close/>
              </a:path>
            </a:pathLst>
          </a:custGeom>
          <a:solidFill>
            <a:srgbClr val="FCFCFC">
              <a:alpha val="3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7199" name="组合 30"/>
          <p:cNvGrpSpPr/>
          <p:nvPr/>
        </p:nvGrpSpPr>
        <p:grpSpPr bwMode="auto">
          <a:xfrm flipH="1">
            <a:off x="6127750" y="2232025"/>
            <a:ext cx="1627188" cy="1617663"/>
            <a:chOff x="0" y="0"/>
            <a:chExt cx="1627020" cy="1617746"/>
          </a:xfrm>
        </p:grpSpPr>
        <p:sp>
          <p:nvSpPr>
            <p:cNvPr id="7200" name="任意多边形 31"/>
            <p:cNvSpPr>
              <a:spLocks noChangeArrowheads="1"/>
            </p:cNvSpPr>
            <p:nvPr/>
          </p:nvSpPr>
          <p:spPr bwMode="auto">
            <a:xfrm rot="16193188" flipH="1">
              <a:off x="-613477" y="614713"/>
              <a:ext cx="1617335" cy="387910"/>
            </a:xfrm>
            <a:custGeom>
              <a:avLst/>
              <a:gdLst>
                <a:gd name="T0" fmla="*/ 0 w 1617335"/>
                <a:gd name="T1" fmla="*/ 0 h 387910"/>
                <a:gd name="T2" fmla="*/ 379358 w 1617335"/>
                <a:gd name="T3" fmla="*/ 387910 h 387910"/>
                <a:gd name="T4" fmla="*/ 1617335 w 1617335"/>
                <a:gd name="T5" fmla="*/ 387910 h 387910"/>
                <a:gd name="T6" fmla="*/ 1617335 w 1617335"/>
                <a:gd name="T7" fmla="*/ 385898 h 387910"/>
                <a:gd name="T8" fmla="*/ 1231437 w 1617335"/>
                <a:gd name="T9" fmla="*/ 0 h 3879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7335"/>
                <a:gd name="T16" fmla="*/ 0 h 387910"/>
                <a:gd name="T17" fmla="*/ 1617335 w 1617335"/>
                <a:gd name="T18" fmla="*/ 387910 h 3879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7335" h="387910">
                  <a:moveTo>
                    <a:pt x="0" y="0"/>
                  </a:moveTo>
                  <a:lnTo>
                    <a:pt x="379358" y="387910"/>
                  </a:lnTo>
                  <a:lnTo>
                    <a:pt x="1617335" y="387910"/>
                  </a:lnTo>
                  <a:lnTo>
                    <a:pt x="1617335" y="385898"/>
                  </a:lnTo>
                  <a:lnTo>
                    <a:pt x="1231437" y="0"/>
                  </a:lnTo>
                  <a:close/>
                </a:path>
              </a:pathLst>
            </a:custGeom>
            <a:solidFill>
              <a:srgbClr val="FCFCFC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201" name="矩形 32"/>
            <p:cNvSpPr>
              <a:spLocks noChangeAspect="1" noChangeArrowheads="1"/>
            </p:cNvSpPr>
            <p:nvPr/>
          </p:nvSpPr>
          <p:spPr bwMode="auto">
            <a:xfrm rot="16193188" flipH="1">
              <a:off x="389537" y="393746"/>
              <a:ext cx="1224000" cy="1224000"/>
            </a:xfrm>
            <a:prstGeom prst="rect">
              <a:avLst/>
            </a:prstGeom>
            <a:noFill/>
            <a:ln w="12700" cap="flat" cmpd="sng">
              <a:solidFill>
                <a:srgbClr val="FCFCFC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202" name="任意多边形 33"/>
            <p:cNvSpPr>
              <a:spLocks noChangeArrowheads="1"/>
            </p:cNvSpPr>
            <p:nvPr/>
          </p:nvSpPr>
          <p:spPr bwMode="auto">
            <a:xfrm rot="16193188" flipH="1">
              <a:off x="618987" y="-613571"/>
              <a:ext cx="389043" cy="1627020"/>
            </a:xfrm>
            <a:custGeom>
              <a:avLst/>
              <a:gdLst>
                <a:gd name="T0" fmla="*/ 0 w 389043"/>
                <a:gd name="T1" fmla="*/ 1241122 h 1627020"/>
                <a:gd name="T2" fmla="*/ 385898 w 389043"/>
                <a:gd name="T3" fmla="*/ 1627020 h 1627020"/>
                <a:gd name="T4" fmla="*/ 387909 w 389043"/>
                <a:gd name="T5" fmla="*/ 1627020 h 1627020"/>
                <a:gd name="T6" fmla="*/ 387909 w 389043"/>
                <a:gd name="T7" fmla="*/ 387910 h 1627020"/>
                <a:gd name="T8" fmla="*/ 389043 w 389043"/>
                <a:gd name="T9" fmla="*/ 387910 h 1627020"/>
                <a:gd name="T10" fmla="*/ 9685 w 389043"/>
                <a:gd name="T11" fmla="*/ 0 h 1627020"/>
                <a:gd name="T12" fmla="*/ 0 w 389043"/>
                <a:gd name="T13" fmla="*/ 0 h 16270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9043"/>
                <a:gd name="T22" fmla="*/ 0 h 1627020"/>
                <a:gd name="T23" fmla="*/ 389043 w 389043"/>
                <a:gd name="T24" fmla="*/ 1627020 h 16270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9043" h="1627020">
                  <a:moveTo>
                    <a:pt x="0" y="1241122"/>
                  </a:moveTo>
                  <a:lnTo>
                    <a:pt x="385898" y="1627020"/>
                  </a:lnTo>
                  <a:lnTo>
                    <a:pt x="387909" y="1627020"/>
                  </a:lnTo>
                  <a:lnTo>
                    <a:pt x="387909" y="387910"/>
                  </a:lnTo>
                  <a:lnTo>
                    <a:pt x="389043" y="387910"/>
                  </a:lnTo>
                  <a:lnTo>
                    <a:pt x="968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FCFC">
                <a:alpha val="3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203" name="组合 34"/>
          <p:cNvGrpSpPr/>
          <p:nvPr/>
        </p:nvGrpSpPr>
        <p:grpSpPr bwMode="auto">
          <a:xfrm flipH="1" flipV="1">
            <a:off x="6127750" y="3967163"/>
            <a:ext cx="1627188" cy="1617662"/>
            <a:chOff x="0" y="0"/>
            <a:chExt cx="1627020" cy="1617746"/>
          </a:xfrm>
        </p:grpSpPr>
        <p:sp>
          <p:nvSpPr>
            <p:cNvPr id="7204" name="任意多边形 35"/>
            <p:cNvSpPr>
              <a:spLocks noChangeArrowheads="1"/>
            </p:cNvSpPr>
            <p:nvPr/>
          </p:nvSpPr>
          <p:spPr bwMode="auto">
            <a:xfrm rot="16193188" flipH="1">
              <a:off x="-613477" y="614713"/>
              <a:ext cx="1617335" cy="387910"/>
            </a:xfrm>
            <a:custGeom>
              <a:avLst/>
              <a:gdLst>
                <a:gd name="T0" fmla="*/ 0 w 1617335"/>
                <a:gd name="T1" fmla="*/ 0 h 387910"/>
                <a:gd name="T2" fmla="*/ 379358 w 1617335"/>
                <a:gd name="T3" fmla="*/ 387910 h 387910"/>
                <a:gd name="T4" fmla="*/ 1617335 w 1617335"/>
                <a:gd name="T5" fmla="*/ 387910 h 387910"/>
                <a:gd name="T6" fmla="*/ 1617335 w 1617335"/>
                <a:gd name="T7" fmla="*/ 385898 h 387910"/>
                <a:gd name="T8" fmla="*/ 1231437 w 1617335"/>
                <a:gd name="T9" fmla="*/ 0 h 3879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7335"/>
                <a:gd name="T16" fmla="*/ 0 h 387910"/>
                <a:gd name="T17" fmla="*/ 1617335 w 1617335"/>
                <a:gd name="T18" fmla="*/ 387910 h 3879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7335" h="387910">
                  <a:moveTo>
                    <a:pt x="0" y="0"/>
                  </a:moveTo>
                  <a:lnTo>
                    <a:pt x="379358" y="387910"/>
                  </a:lnTo>
                  <a:lnTo>
                    <a:pt x="1617335" y="387910"/>
                  </a:lnTo>
                  <a:lnTo>
                    <a:pt x="1617335" y="385898"/>
                  </a:lnTo>
                  <a:lnTo>
                    <a:pt x="1231437" y="0"/>
                  </a:lnTo>
                  <a:close/>
                </a:path>
              </a:pathLst>
            </a:custGeom>
            <a:solidFill>
              <a:srgbClr val="FCFCFC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205" name="矩形 36"/>
            <p:cNvSpPr>
              <a:spLocks noChangeAspect="1" noChangeArrowheads="1"/>
            </p:cNvSpPr>
            <p:nvPr/>
          </p:nvSpPr>
          <p:spPr bwMode="auto">
            <a:xfrm rot="16193188" flipH="1">
              <a:off x="389537" y="393746"/>
              <a:ext cx="1224000" cy="1224000"/>
            </a:xfrm>
            <a:prstGeom prst="rect">
              <a:avLst/>
            </a:prstGeom>
            <a:noFill/>
            <a:ln w="12700" cap="flat" cmpd="sng">
              <a:solidFill>
                <a:srgbClr val="FCFCFC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206" name="任意多边形 37"/>
            <p:cNvSpPr>
              <a:spLocks noChangeArrowheads="1"/>
            </p:cNvSpPr>
            <p:nvPr/>
          </p:nvSpPr>
          <p:spPr bwMode="auto">
            <a:xfrm rot="16193188" flipH="1">
              <a:off x="618987" y="-613571"/>
              <a:ext cx="389043" cy="1627020"/>
            </a:xfrm>
            <a:custGeom>
              <a:avLst/>
              <a:gdLst>
                <a:gd name="T0" fmla="*/ 0 w 389043"/>
                <a:gd name="T1" fmla="*/ 1241122 h 1627020"/>
                <a:gd name="T2" fmla="*/ 385898 w 389043"/>
                <a:gd name="T3" fmla="*/ 1627020 h 1627020"/>
                <a:gd name="T4" fmla="*/ 387909 w 389043"/>
                <a:gd name="T5" fmla="*/ 1627020 h 1627020"/>
                <a:gd name="T6" fmla="*/ 387909 w 389043"/>
                <a:gd name="T7" fmla="*/ 387910 h 1627020"/>
                <a:gd name="T8" fmla="*/ 389043 w 389043"/>
                <a:gd name="T9" fmla="*/ 387910 h 1627020"/>
                <a:gd name="T10" fmla="*/ 9685 w 389043"/>
                <a:gd name="T11" fmla="*/ 0 h 1627020"/>
                <a:gd name="T12" fmla="*/ 0 w 389043"/>
                <a:gd name="T13" fmla="*/ 0 h 16270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9043"/>
                <a:gd name="T22" fmla="*/ 0 h 1627020"/>
                <a:gd name="T23" fmla="*/ 389043 w 389043"/>
                <a:gd name="T24" fmla="*/ 1627020 h 16270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9043" h="1627020">
                  <a:moveTo>
                    <a:pt x="0" y="1241122"/>
                  </a:moveTo>
                  <a:lnTo>
                    <a:pt x="385898" y="1627020"/>
                  </a:lnTo>
                  <a:lnTo>
                    <a:pt x="387909" y="1627020"/>
                  </a:lnTo>
                  <a:lnTo>
                    <a:pt x="387909" y="387910"/>
                  </a:lnTo>
                  <a:lnTo>
                    <a:pt x="389043" y="387910"/>
                  </a:lnTo>
                  <a:lnTo>
                    <a:pt x="968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FCFC">
                <a:alpha val="3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207" name="组合 38"/>
          <p:cNvGrpSpPr/>
          <p:nvPr/>
        </p:nvGrpSpPr>
        <p:grpSpPr bwMode="auto">
          <a:xfrm flipV="1">
            <a:off x="4403725" y="3962400"/>
            <a:ext cx="1627188" cy="1619250"/>
            <a:chOff x="0" y="0"/>
            <a:chExt cx="1627020" cy="1617746"/>
          </a:xfrm>
        </p:grpSpPr>
        <p:sp>
          <p:nvSpPr>
            <p:cNvPr id="7208" name="任意多边形 39"/>
            <p:cNvSpPr>
              <a:spLocks noChangeArrowheads="1"/>
            </p:cNvSpPr>
            <p:nvPr/>
          </p:nvSpPr>
          <p:spPr bwMode="auto">
            <a:xfrm rot="16193188" flipH="1">
              <a:off x="-613477" y="614713"/>
              <a:ext cx="1617335" cy="387910"/>
            </a:xfrm>
            <a:custGeom>
              <a:avLst/>
              <a:gdLst>
                <a:gd name="T0" fmla="*/ 0 w 1617335"/>
                <a:gd name="T1" fmla="*/ 0 h 387910"/>
                <a:gd name="T2" fmla="*/ 379358 w 1617335"/>
                <a:gd name="T3" fmla="*/ 387910 h 387910"/>
                <a:gd name="T4" fmla="*/ 1617335 w 1617335"/>
                <a:gd name="T5" fmla="*/ 387910 h 387910"/>
                <a:gd name="T6" fmla="*/ 1617335 w 1617335"/>
                <a:gd name="T7" fmla="*/ 385898 h 387910"/>
                <a:gd name="T8" fmla="*/ 1231437 w 1617335"/>
                <a:gd name="T9" fmla="*/ 0 h 3879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7335"/>
                <a:gd name="T16" fmla="*/ 0 h 387910"/>
                <a:gd name="T17" fmla="*/ 1617335 w 1617335"/>
                <a:gd name="T18" fmla="*/ 387910 h 3879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7335" h="387910">
                  <a:moveTo>
                    <a:pt x="0" y="0"/>
                  </a:moveTo>
                  <a:lnTo>
                    <a:pt x="379358" y="387910"/>
                  </a:lnTo>
                  <a:lnTo>
                    <a:pt x="1617335" y="387910"/>
                  </a:lnTo>
                  <a:lnTo>
                    <a:pt x="1617335" y="385898"/>
                  </a:lnTo>
                  <a:lnTo>
                    <a:pt x="1231437" y="0"/>
                  </a:lnTo>
                  <a:close/>
                </a:path>
              </a:pathLst>
            </a:custGeom>
            <a:solidFill>
              <a:srgbClr val="FCFCFC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209" name="矩形 40"/>
            <p:cNvSpPr>
              <a:spLocks noChangeAspect="1" noChangeArrowheads="1"/>
            </p:cNvSpPr>
            <p:nvPr/>
          </p:nvSpPr>
          <p:spPr bwMode="auto">
            <a:xfrm rot="16193188" flipH="1">
              <a:off x="389537" y="393746"/>
              <a:ext cx="1224000" cy="1224000"/>
            </a:xfrm>
            <a:prstGeom prst="rect">
              <a:avLst/>
            </a:prstGeom>
            <a:noFill/>
            <a:ln w="12700" cap="flat" cmpd="sng">
              <a:solidFill>
                <a:srgbClr val="FCFCFC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210" name="任意多边形 41"/>
            <p:cNvSpPr>
              <a:spLocks noChangeArrowheads="1"/>
            </p:cNvSpPr>
            <p:nvPr/>
          </p:nvSpPr>
          <p:spPr bwMode="auto">
            <a:xfrm rot="16193188" flipH="1">
              <a:off x="618987" y="-613571"/>
              <a:ext cx="389043" cy="1627020"/>
            </a:xfrm>
            <a:custGeom>
              <a:avLst/>
              <a:gdLst>
                <a:gd name="T0" fmla="*/ 0 w 389043"/>
                <a:gd name="T1" fmla="*/ 1241122 h 1627020"/>
                <a:gd name="T2" fmla="*/ 385898 w 389043"/>
                <a:gd name="T3" fmla="*/ 1627020 h 1627020"/>
                <a:gd name="T4" fmla="*/ 387909 w 389043"/>
                <a:gd name="T5" fmla="*/ 1627020 h 1627020"/>
                <a:gd name="T6" fmla="*/ 387909 w 389043"/>
                <a:gd name="T7" fmla="*/ 387910 h 1627020"/>
                <a:gd name="T8" fmla="*/ 389043 w 389043"/>
                <a:gd name="T9" fmla="*/ 387910 h 1627020"/>
                <a:gd name="T10" fmla="*/ 9685 w 389043"/>
                <a:gd name="T11" fmla="*/ 0 h 1627020"/>
                <a:gd name="T12" fmla="*/ 0 w 389043"/>
                <a:gd name="T13" fmla="*/ 0 h 16270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9043"/>
                <a:gd name="T22" fmla="*/ 0 h 1627020"/>
                <a:gd name="T23" fmla="*/ 389043 w 389043"/>
                <a:gd name="T24" fmla="*/ 1627020 h 16270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9043" h="1627020">
                  <a:moveTo>
                    <a:pt x="0" y="1241122"/>
                  </a:moveTo>
                  <a:lnTo>
                    <a:pt x="385898" y="1627020"/>
                  </a:lnTo>
                  <a:lnTo>
                    <a:pt x="387909" y="1627020"/>
                  </a:lnTo>
                  <a:lnTo>
                    <a:pt x="387909" y="387910"/>
                  </a:lnTo>
                  <a:lnTo>
                    <a:pt x="389043" y="387910"/>
                  </a:lnTo>
                  <a:lnTo>
                    <a:pt x="968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FCFC">
                <a:alpha val="34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7211" name="文本框 42"/>
          <p:cNvSpPr>
            <a:spLocks noChangeArrowheads="1"/>
          </p:cNvSpPr>
          <p:nvPr/>
        </p:nvSpPr>
        <p:spPr bwMode="auto">
          <a:xfrm>
            <a:off x="1262063" y="2152650"/>
            <a:ext cx="276542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  <a:endParaRPr 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2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4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212" name="文本框 43"/>
          <p:cNvSpPr>
            <a:spLocks noChangeArrowheads="1"/>
          </p:cNvSpPr>
          <p:nvPr/>
        </p:nvSpPr>
        <p:spPr bwMode="auto">
          <a:xfrm>
            <a:off x="1319213" y="5033963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  <a:endParaRPr 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2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4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213" name="文本框 44"/>
          <p:cNvSpPr>
            <a:spLocks noChangeArrowheads="1"/>
          </p:cNvSpPr>
          <p:nvPr/>
        </p:nvSpPr>
        <p:spPr bwMode="auto">
          <a:xfrm>
            <a:off x="8308975" y="2152650"/>
            <a:ext cx="276542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  <a:endParaRPr 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2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4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214" name="文本框 45"/>
          <p:cNvSpPr>
            <a:spLocks noChangeArrowheads="1"/>
          </p:cNvSpPr>
          <p:nvPr/>
        </p:nvSpPr>
        <p:spPr bwMode="auto">
          <a:xfrm>
            <a:off x="8366125" y="5033963"/>
            <a:ext cx="2765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  <a:endParaRPr 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2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4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任意多边形 1"/>
          <p:cNvSpPr>
            <a:spLocks noChangeArrowheads="1"/>
          </p:cNvSpPr>
          <p:nvPr/>
        </p:nvSpPr>
        <p:spPr bwMode="auto">
          <a:xfrm>
            <a:off x="2936875" y="3524250"/>
            <a:ext cx="1833563" cy="1835150"/>
          </a:xfrm>
          <a:custGeom>
            <a:avLst/>
            <a:gdLst>
              <a:gd name="T0" fmla="*/ 0 w 2204265"/>
              <a:gd name="T1" fmla="*/ 0 h 2204265"/>
              <a:gd name="T2" fmla="*/ 2204265 w 2204265"/>
              <a:gd name="T3" fmla="*/ 2204265 h 2204265"/>
            </a:gdLst>
            <a:ahLst/>
            <a:cxnLst/>
            <a:rect l="T0" t="T1" r="T2" b="T3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rgbClr val="FCFCFC">
              <a:alpha val="53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5" name="椭圆 2"/>
          <p:cNvSpPr>
            <a:spLocks noChangeArrowheads="1"/>
          </p:cNvSpPr>
          <p:nvPr/>
        </p:nvSpPr>
        <p:spPr bwMode="auto">
          <a:xfrm>
            <a:off x="3249613" y="3843338"/>
            <a:ext cx="1208087" cy="1208087"/>
          </a:xfrm>
          <a:prstGeom prst="ellipse">
            <a:avLst/>
          </a:prstGeom>
          <a:solidFill>
            <a:srgbClr val="FCFCFC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6" name="任意多边形 3"/>
          <p:cNvSpPr>
            <a:spLocks noChangeArrowheads="1"/>
          </p:cNvSpPr>
          <p:nvPr/>
        </p:nvSpPr>
        <p:spPr bwMode="auto">
          <a:xfrm>
            <a:off x="4325938" y="2438400"/>
            <a:ext cx="1833562" cy="1833563"/>
          </a:xfrm>
          <a:custGeom>
            <a:avLst/>
            <a:gdLst>
              <a:gd name="T0" fmla="*/ 0 w 2204265"/>
              <a:gd name="T1" fmla="*/ 0 h 2204265"/>
              <a:gd name="T2" fmla="*/ 2204265 w 2204265"/>
              <a:gd name="T3" fmla="*/ 2204265 h 2204265"/>
            </a:gdLst>
            <a:ahLst/>
            <a:cxnLst/>
            <a:rect l="T0" t="T1" r="T2" b="T3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rgbClr val="FCFCFC">
              <a:alpha val="53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7" name="椭圆 4"/>
          <p:cNvSpPr>
            <a:spLocks noChangeArrowheads="1"/>
          </p:cNvSpPr>
          <p:nvPr/>
        </p:nvSpPr>
        <p:spPr bwMode="auto">
          <a:xfrm>
            <a:off x="4638675" y="2755900"/>
            <a:ext cx="1208088" cy="1208088"/>
          </a:xfrm>
          <a:prstGeom prst="ellipse">
            <a:avLst/>
          </a:prstGeom>
          <a:solidFill>
            <a:srgbClr val="FCFCFC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8" name="任意多边形 5"/>
          <p:cNvSpPr>
            <a:spLocks noChangeArrowheads="1"/>
          </p:cNvSpPr>
          <p:nvPr/>
        </p:nvSpPr>
        <p:spPr bwMode="auto">
          <a:xfrm>
            <a:off x="7138988" y="2451100"/>
            <a:ext cx="1835150" cy="1835150"/>
          </a:xfrm>
          <a:custGeom>
            <a:avLst/>
            <a:gdLst>
              <a:gd name="T0" fmla="*/ 0 w 2204265"/>
              <a:gd name="T1" fmla="*/ 0 h 2204265"/>
              <a:gd name="T2" fmla="*/ 2204265 w 2204265"/>
              <a:gd name="T3" fmla="*/ 2204265 h 2204265"/>
            </a:gdLst>
            <a:ahLst/>
            <a:cxnLst/>
            <a:rect l="T0" t="T1" r="T2" b="T3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rgbClr val="FCFCFC">
              <a:alpha val="53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9" name="椭圆 6"/>
          <p:cNvSpPr>
            <a:spLocks noChangeArrowheads="1"/>
          </p:cNvSpPr>
          <p:nvPr/>
        </p:nvSpPr>
        <p:spPr bwMode="auto">
          <a:xfrm>
            <a:off x="7453313" y="2768600"/>
            <a:ext cx="1208087" cy="1209675"/>
          </a:xfrm>
          <a:prstGeom prst="ellipse">
            <a:avLst/>
          </a:prstGeom>
          <a:solidFill>
            <a:srgbClr val="FCFCFC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200" name="任意多边形 7"/>
          <p:cNvSpPr>
            <a:spLocks noChangeArrowheads="1"/>
          </p:cNvSpPr>
          <p:nvPr/>
        </p:nvSpPr>
        <p:spPr bwMode="auto">
          <a:xfrm>
            <a:off x="5738813" y="3538538"/>
            <a:ext cx="1833562" cy="1835150"/>
          </a:xfrm>
          <a:custGeom>
            <a:avLst/>
            <a:gdLst>
              <a:gd name="T0" fmla="*/ 0 w 2204265"/>
              <a:gd name="T1" fmla="*/ 0 h 2204265"/>
              <a:gd name="T2" fmla="*/ 2204265 w 2204265"/>
              <a:gd name="T3" fmla="*/ 2204265 h 2204265"/>
            </a:gdLst>
            <a:ahLst/>
            <a:cxnLst/>
            <a:rect l="T0" t="T1" r="T2" b="T3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rgbClr val="FCFCFC">
              <a:alpha val="53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201" name="椭圆 8"/>
          <p:cNvSpPr>
            <a:spLocks noChangeArrowheads="1"/>
          </p:cNvSpPr>
          <p:nvPr/>
        </p:nvSpPr>
        <p:spPr bwMode="auto">
          <a:xfrm>
            <a:off x="6051550" y="3856038"/>
            <a:ext cx="1208088" cy="1208087"/>
          </a:xfrm>
          <a:prstGeom prst="ellipse">
            <a:avLst/>
          </a:prstGeom>
          <a:solidFill>
            <a:srgbClr val="FCFCFC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202" name="组合 9"/>
          <p:cNvGrpSpPr/>
          <p:nvPr/>
        </p:nvGrpSpPr>
        <p:grpSpPr bwMode="auto">
          <a:xfrm>
            <a:off x="6457950" y="4211638"/>
            <a:ext cx="444500" cy="496887"/>
            <a:chOff x="0" y="0"/>
            <a:chExt cx="402656" cy="450303"/>
          </a:xfrm>
        </p:grpSpPr>
        <p:sp>
          <p:nvSpPr>
            <p:cNvPr id="8203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204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205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206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207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8208" name="组合 15"/>
          <p:cNvGrpSpPr/>
          <p:nvPr/>
        </p:nvGrpSpPr>
        <p:grpSpPr bwMode="auto">
          <a:xfrm>
            <a:off x="5045075" y="3119438"/>
            <a:ext cx="406400" cy="404812"/>
            <a:chOff x="0" y="0"/>
            <a:chExt cx="453105" cy="448433"/>
          </a:xfrm>
        </p:grpSpPr>
        <p:sp>
          <p:nvSpPr>
            <p:cNvPr id="8209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210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8211" name="组合 18"/>
          <p:cNvGrpSpPr/>
          <p:nvPr/>
        </p:nvGrpSpPr>
        <p:grpSpPr bwMode="auto">
          <a:xfrm>
            <a:off x="7880350" y="3140075"/>
            <a:ext cx="425450" cy="457200"/>
            <a:chOff x="0" y="0"/>
            <a:chExt cx="466184" cy="501686"/>
          </a:xfrm>
        </p:grpSpPr>
        <p:sp>
          <p:nvSpPr>
            <p:cNvPr id="8212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213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214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215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216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8217" name="组合 24"/>
          <p:cNvGrpSpPr/>
          <p:nvPr/>
        </p:nvGrpSpPr>
        <p:grpSpPr bwMode="auto">
          <a:xfrm>
            <a:off x="3616325" y="4187825"/>
            <a:ext cx="474663" cy="536575"/>
            <a:chOff x="0" y="0"/>
            <a:chExt cx="406393" cy="459645"/>
          </a:xfrm>
        </p:grpSpPr>
        <p:sp>
          <p:nvSpPr>
            <p:cNvPr id="8218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219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220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8221" name="文本框 28"/>
          <p:cNvSpPr>
            <a:spLocks noChangeArrowheads="1"/>
          </p:cNvSpPr>
          <p:nvPr/>
        </p:nvSpPr>
        <p:spPr bwMode="auto">
          <a:xfrm>
            <a:off x="1382713" y="2520950"/>
            <a:ext cx="27654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  <a:endParaRPr 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2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4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22" name="文本框 29"/>
          <p:cNvSpPr>
            <a:spLocks noChangeArrowheads="1"/>
          </p:cNvSpPr>
          <p:nvPr/>
        </p:nvSpPr>
        <p:spPr bwMode="auto">
          <a:xfrm>
            <a:off x="9167813" y="2428875"/>
            <a:ext cx="27654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  <a:endParaRPr 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2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4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23" name="文本框 30"/>
          <p:cNvSpPr>
            <a:spLocks noChangeArrowheads="1"/>
          </p:cNvSpPr>
          <p:nvPr/>
        </p:nvSpPr>
        <p:spPr bwMode="auto">
          <a:xfrm>
            <a:off x="508000" y="5051425"/>
            <a:ext cx="27654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  <a:endParaRPr 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2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4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24" name="文本框 31"/>
          <p:cNvSpPr>
            <a:spLocks noChangeArrowheads="1"/>
          </p:cNvSpPr>
          <p:nvPr/>
        </p:nvSpPr>
        <p:spPr bwMode="auto">
          <a:xfrm>
            <a:off x="7591425" y="4854575"/>
            <a:ext cx="27654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  <a:endParaRPr 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2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4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8225" name="组合 32"/>
          <p:cNvGrpSpPr/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8226" name="等腰三角形 33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227" name="等腰三角形 34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8228" name="文本框 35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8229" name="组合 36"/>
          <p:cNvGrpSpPr/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8230" name="等腰三角形 37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231" name="等腰三角形 38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"/>
          <p:cNvGrpSpPr/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9219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220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9221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9222" name="组合 5"/>
          <p:cNvGrpSpPr/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9223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224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9225" name="图片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888" y="1828800"/>
            <a:ext cx="5414962" cy="460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图片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1828800"/>
            <a:ext cx="5414963" cy="460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7" name="矩形 10"/>
          <p:cNvSpPr>
            <a:spLocks noChangeArrowheads="1"/>
          </p:cNvSpPr>
          <p:nvPr/>
        </p:nvSpPr>
        <p:spPr bwMode="auto">
          <a:xfrm>
            <a:off x="1433513" y="2397125"/>
            <a:ext cx="4300537" cy="27051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8" name="圆角矩形 11"/>
          <p:cNvSpPr>
            <a:spLocks noChangeArrowheads="1"/>
          </p:cNvSpPr>
          <p:nvPr/>
        </p:nvSpPr>
        <p:spPr bwMode="auto">
          <a:xfrm>
            <a:off x="6289675" y="2244725"/>
            <a:ext cx="3460750" cy="617538"/>
          </a:xfrm>
          <a:prstGeom prst="roundRect">
            <a:avLst>
              <a:gd name="adj" fmla="val 22148"/>
            </a:avLst>
          </a:prstGeom>
          <a:solidFill>
            <a:srgbClr val="FCFCFC">
              <a:alpha val="50000"/>
            </a:srgbClr>
          </a:solidFill>
          <a:ln w="6350" cap="flat" cmpd="sng">
            <a:solidFill>
              <a:srgbClr val="FFFFFF">
                <a:alpha val="39999"/>
              </a:srgbClr>
            </a:solidFill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9" name="圆角矩形 12"/>
          <p:cNvSpPr>
            <a:spLocks noChangeArrowheads="1"/>
          </p:cNvSpPr>
          <p:nvPr/>
        </p:nvSpPr>
        <p:spPr bwMode="auto">
          <a:xfrm>
            <a:off x="6307138" y="2970213"/>
            <a:ext cx="4465637" cy="617537"/>
          </a:xfrm>
          <a:prstGeom prst="roundRect">
            <a:avLst>
              <a:gd name="adj" fmla="val 22148"/>
            </a:avLst>
          </a:prstGeom>
          <a:solidFill>
            <a:srgbClr val="FCFCFC">
              <a:alpha val="39999"/>
            </a:srgbClr>
          </a:solidFill>
          <a:ln w="6350" cap="flat" cmpd="sng">
            <a:solidFill>
              <a:srgbClr val="FFFFFF">
                <a:alpha val="39999"/>
              </a:srgbClr>
            </a:solidFill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30" name="圆角矩形 13"/>
          <p:cNvSpPr>
            <a:spLocks noChangeArrowheads="1"/>
          </p:cNvSpPr>
          <p:nvPr/>
        </p:nvSpPr>
        <p:spPr bwMode="auto">
          <a:xfrm>
            <a:off x="6296025" y="3695700"/>
            <a:ext cx="4994275" cy="615950"/>
          </a:xfrm>
          <a:prstGeom prst="roundRect">
            <a:avLst>
              <a:gd name="adj" fmla="val 22148"/>
            </a:avLst>
          </a:prstGeom>
          <a:solidFill>
            <a:srgbClr val="FCFCFC">
              <a:alpha val="29999"/>
            </a:srgbClr>
          </a:solidFill>
          <a:ln w="6350" cap="flat" cmpd="sng">
            <a:solidFill>
              <a:srgbClr val="FFFFFF">
                <a:alpha val="39999"/>
              </a:srgbClr>
            </a:solidFill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31" name="圆角矩形 14"/>
          <p:cNvSpPr>
            <a:spLocks noChangeArrowheads="1"/>
          </p:cNvSpPr>
          <p:nvPr/>
        </p:nvSpPr>
        <p:spPr bwMode="auto">
          <a:xfrm>
            <a:off x="6289675" y="4421188"/>
            <a:ext cx="3943350" cy="615950"/>
          </a:xfrm>
          <a:prstGeom prst="roundRect">
            <a:avLst>
              <a:gd name="adj" fmla="val 22148"/>
            </a:avLst>
          </a:prstGeom>
          <a:solidFill>
            <a:srgbClr val="FCFCFC">
              <a:alpha val="20000"/>
            </a:srgbClr>
          </a:solidFill>
          <a:ln w="6350" cap="flat" cmpd="sng">
            <a:solidFill>
              <a:srgbClr val="FFFFFF">
                <a:alpha val="39999"/>
              </a:srgbClr>
            </a:solidFill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32" name="圆角矩形 15"/>
          <p:cNvSpPr>
            <a:spLocks noChangeArrowheads="1"/>
          </p:cNvSpPr>
          <p:nvPr/>
        </p:nvSpPr>
        <p:spPr bwMode="auto">
          <a:xfrm>
            <a:off x="6296025" y="5146675"/>
            <a:ext cx="3114675" cy="615950"/>
          </a:xfrm>
          <a:prstGeom prst="roundRect">
            <a:avLst>
              <a:gd name="adj" fmla="val 22148"/>
            </a:avLst>
          </a:prstGeom>
          <a:solidFill>
            <a:srgbClr val="FCFCFC">
              <a:alpha val="9999"/>
            </a:srgbClr>
          </a:solidFill>
          <a:ln w="6350" cap="flat" cmpd="sng">
            <a:solidFill>
              <a:srgbClr val="FFFFFF">
                <a:alpha val="39999"/>
              </a:srgbClr>
            </a:solidFill>
            <a:beve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33" name="矩形 16"/>
          <p:cNvSpPr>
            <a:spLocks noChangeArrowheads="1"/>
          </p:cNvSpPr>
          <p:nvPr/>
        </p:nvSpPr>
        <p:spPr bwMode="auto">
          <a:xfrm>
            <a:off x="6321425" y="2343150"/>
            <a:ext cx="2533650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your title</a:t>
            </a:r>
            <a:endParaRPr lang="zh-CN" altLang="en-US" sz="20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2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9234" name="矩形 17"/>
          <p:cNvSpPr>
            <a:spLocks noChangeArrowheads="1"/>
          </p:cNvSpPr>
          <p:nvPr/>
        </p:nvSpPr>
        <p:spPr bwMode="auto">
          <a:xfrm>
            <a:off x="6353175" y="3081338"/>
            <a:ext cx="25336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your title</a:t>
            </a:r>
            <a:endParaRPr lang="zh-CN" altLang="en-US" sz="20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2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9235" name="矩形 18"/>
          <p:cNvSpPr>
            <a:spLocks noChangeArrowheads="1"/>
          </p:cNvSpPr>
          <p:nvPr/>
        </p:nvSpPr>
        <p:spPr bwMode="auto">
          <a:xfrm>
            <a:off x="6353175" y="3808413"/>
            <a:ext cx="25336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your title</a:t>
            </a:r>
            <a:endParaRPr lang="zh-CN" altLang="en-US" sz="20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36" name="矩形 19"/>
          <p:cNvSpPr>
            <a:spLocks noChangeArrowheads="1"/>
          </p:cNvSpPr>
          <p:nvPr/>
        </p:nvSpPr>
        <p:spPr bwMode="auto">
          <a:xfrm>
            <a:off x="6353175" y="4532313"/>
            <a:ext cx="25336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your title</a:t>
            </a:r>
            <a:endParaRPr lang="zh-CN" altLang="en-US" sz="20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37" name="矩形 20"/>
          <p:cNvSpPr>
            <a:spLocks noChangeArrowheads="1"/>
          </p:cNvSpPr>
          <p:nvPr/>
        </p:nvSpPr>
        <p:spPr bwMode="auto">
          <a:xfrm>
            <a:off x="6353175" y="5264150"/>
            <a:ext cx="2533650" cy="69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your title</a:t>
            </a:r>
            <a:endParaRPr lang="zh-CN" altLang="en-US" sz="20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等腰三角形 16"/>
          <p:cNvSpPr>
            <a:spLocks noChangeArrowheads="1"/>
          </p:cNvSpPr>
          <p:nvPr/>
        </p:nvSpPr>
        <p:spPr bwMode="auto">
          <a:xfrm>
            <a:off x="1889125" y="4375150"/>
            <a:ext cx="2689225" cy="24828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3" name="文本框 19"/>
          <p:cNvSpPr>
            <a:spLocks noChangeArrowheads="1"/>
          </p:cNvSpPr>
          <p:nvPr/>
        </p:nvSpPr>
        <p:spPr bwMode="auto">
          <a:xfrm>
            <a:off x="5149850" y="3068638"/>
            <a:ext cx="60848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sz="44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</a:t>
            </a:r>
            <a:r>
              <a:rPr lang="en-US" sz="44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THEN  </a:t>
            </a:r>
            <a:r>
              <a:rPr lang="en-US" sz="4400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TEMPLATE</a:t>
            </a:r>
            <a:endParaRPr lang="en-US" sz="3600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sp>
        <p:nvSpPr>
          <p:cNvPr id="10244" name="文本框 20"/>
          <p:cNvSpPr>
            <a:spLocks noChangeArrowheads="1"/>
          </p:cNvSpPr>
          <p:nvPr/>
        </p:nvSpPr>
        <p:spPr bwMode="auto">
          <a:xfrm>
            <a:off x="5913438" y="3822700"/>
            <a:ext cx="4973637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sym typeface="华文宋体" pitchFamily="2" charset="-122"/>
              </a:rPr>
              <a:t>          </a:t>
            </a:r>
            <a:endParaRPr lang="zh-CN" altLang="en-US" sz="3200" b="1">
              <a:solidFill>
                <a:schemeClr val="bg1"/>
              </a:solidFill>
              <a:latin typeface="华文宋体" pitchFamily="2" charset="-122"/>
              <a:ea typeface="华文宋体" pitchFamily="2" charset="-122"/>
              <a:sym typeface="华文宋体" pitchFamily="2" charset="-122"/>
            </a:endParaRPr>
          </a:p>
          <a:p>
            <a:r>
              <a:rPr lang="en-US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</a:t>
            </a:r>
            <a:endParaRPr lang="zh-CN" alt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Thought  Click here to add   you to the  center of the </a:t>
            </a:r>
            <a:endParaRPr lang="zh-CN" alt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                      narrative thought</a:t>
            </a:r>
            <a:endParaRPr lang="en-US" sz="20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0245" name="直接连接符 21"/>
          <p:cNvSpPr>
            <a:spLocks noChangeShapeType="1"/>
          </p:cNvSpPr>
          <p:nvPr/>
        </p:nvSpPr>
        <p:spPr bwMode="auto">
          <a:xfrm rot="5400000">
            <a:off x="8209757" y="1100931"/>
            <a:ext cx="0" cy="5903913"/>
          </a:xfrm>
          <a:prstGeom prst="line">
            <a:avLst/>
          </a:prstGeom>
          <a:noFill/>
          <a:ln w="12700" cap="flat" cmpd="sng">
            <a:solidFill>
              <a:srgbClr val="FFFFFF">
                <a:alpha val="50000"/>
              </a:srgb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6" name="等腰三角形 24"/>
          <p:cNvSpPr>
            <a:spLocks noChangeArrowheads="1"/>
          </p:cNvSpPr>
          <p:nvPr/>
        </p:nvSpPr>
        <p:spPr bwMode="auto">
          <a:xfrm>
            <a:off x="2155825" y="4867275"/>
            <a:ext cx="2155825" cy="1990725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7" name="等腰三角形 26"/>
          <p:cNvSpPr>
            <a:spLocks noChangeArrowheads="1"/>
          </p:cNvSpPr>
          <p:nvPr/>
        </p:nvSpPr>
        <p:spPr bwMode="auto">
          <a:xfrm flipV="1">
            <a:off x="868363" y="0"/>
            <a:ext cx="4738687" cy="4375150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8" name="等腰三角形 28"/>
          <p:cNvSpPr>
            <a:spLocks noChangeArrowheads="1"/>
          </p:cNvSpPr>
          <p:nvPr/>
        </p:nvSpPr>
        <p:spPr bwMode="auto">
          <a:xfrm flipV="1">
            <a:off x="1177925" y="-19050"/>
            <a:ext cx="4140200" cy="382270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9" name="文本框 29"/>
          <p:cNvSpPr>
            <a:spLocks noChangeArrowheads="1"/>
          </p:cNvSpPr>
          <p:nvPr/>
        </p:nvSpPr>
        <p:spPr bwMode="auto">
          <a:xfrm>
            <a:off x="2463800" y="428625"/>
            <a:ext cx="17176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1500" b="1">
                <a:solidFill>
                  <a:srgbClr val="093255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02</a:t>
            </a:r>
            <a:endParaRPr lang="zh-CN" altLang="en-US" sz="11500" b="1">
              <a:solidFill>
                <a:srgbClr val="093255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1"/>
          <p:cNvGrpSpPr/>
          <p:nvPr/>
        </p:nvGrpSpPr>
        <p:grpSpPr bwMode="auto">
          <a:xfrm>
            <a:off x="8674100" y="92075"/>
            <a:ext cx="3630613" cy="920750"/>
            <a:chOff x="0" y="0"/>
            <a:chExt cx="3965717" cy="921247"/>
          </a:xfrm>
        </p:grpSpPr>
        <p:sp>
          <p:nvSpPr>
            <p:cNvPr id="11267" name="等腰三角形 2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268" name="等腰三角形 3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269" name="文本框 4"/>
          <p:cNvSpPr>
            <a:spLocks noChangeArrowheads="1"/>
          </p:cNvSpPr>
          <p:nvPr/>
        </p:nvSpPr>
        <p:spPr bwMode="auto">
          <a:xfrm>
            <a:off x="4070350" y="247650"/>
            <a:ext cx="4025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MORE  THEN  TEMPLATE</a:t>
            </a:r>
            <a:endParaRPr lang="en-US" sz="20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grpSp>
        <p:nvGrpSpPr>
          <p:cNvPr id="11270" name="组合 5"/>
          <p:cNvGrpSpPr/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11271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272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273" name="任意多边形 8"/>
          <p:cNvSpPr>
            <a:spLocks noChangeArrowheads="1"/>
          </p:cNvSpPr>
          <p:nvPr/>
        </p:nvSpPr>
        <p:spPr bwMode="auto">
          <a:xfrm>
            <a:off x="1063625" y="2259013"/>
            <a:ext cx="3006725" cy="2443162"/>
          </a:xfrm>
          <a:custGeom>
            <a:avLst/>
            <a:gdLst>
              <a:gd name="T0" fmla="*/ 1812225 w 4506439"/>
              <a:gd name="T1" fmla="*/ 0 h 3710895"/>
              <a:gd name="T2" fmla="*/ 2650992 w 4506439"/>
              <a:gd name="T3" fmla="*/ 0 h 3710895"/>
              <a:gd name="T4" fmla="*/ 4506439 w 4506439"/>
              <a:gd name="T5" fmla="*/ 0 h 3710895"/>
              <a:gd name="T6" fmla="*/ 4506439 w 4506439"/>
              <a:gd name="T7" fmla="*/ 1855447 h 3710895"/>
              <a:gd name="T8" fmla="*/ 4506439 w 4506439"/>
              <a:gd name="T9" fmla="*/ 1921383 h 3710895"/>
              <a:gd name="T10" fmla="*/ 4503110 w 4506439"/>
              <a:gd name="T11" fmla="*/ 1921383 h 3710895"/>
              <a:gd name="T12" fmla="*/ 4496860 w 4506439"/>
              <a:gd name="T13" fmla="*/ 2045156 h 3710895"/>
              <a:gd name="T14" fmla="*/ 2828995 w 4506439"/>
              <a:gd name="T15" fmla="*/ 3702466 h 3710895"/>
              <a:gd name="T16" fmla="*/ 2800124 w 4506439"/>
              <a:gd name="T17" fmla="*/ 3703833 h 3710895"/>
              <a:gd name="T18" fmla="*/ 2800124 w 4506439"/>
              <a:gd name="T19" fmla="*/ 3710894 h 3710895"/>
              <a:gd name="T20" fmla="*/ 2650992 w 4506439"/>
              <a:gd name="T21" fmla="*/ 3710894 h 3710895"/>
              <a:gd name="T22" fmla="*/ 1855467 w 4506439"/>
              <a:gd name="T23" fmla="*/ 3710894 h 3710895"/>
              <a:gd name="T24" fmla="*/ 1855447 w 4506439"/>
              <a:gd name="T25" fmla="*/ 3710895 h 3710895"/>
              <a:gd name="T26" fmla="*/ 1855427 w 4506439"/>
              <a:gd name="T27" fmla="*/ 3710894 h 3710895"/>
              <a:gd name="T28" fmla="*/ 0 w 4506439"/>
              <a:gd name="T29" fmla="*/ 3710894 h 3710895"/>
              <a:gd name="T30" fmla="*/ 0 w 4506439"/>
              <a:gd name="T31" fmla="*/ 1921385 h 3710895"/>
              <a:gd name="T32" fmla="*/ 3330 w 4506439"/>
              <a:gd name="T33" fmla="*/ 1921385 h 3710895"/>
              <a:gd name="T34" fmla="*/ 0 w 4506439"/>
              <a:gd name="T35" fmla="*/ 1855448 h 3710895"/>
              <a:gd name="T36" fmla="*/ 1665738 w 4506439"/>
              <a:gd name="T37" fmla="*/ 9581 h 3710895"/>
              <a:gd name="T38" fmla="*/ 1812225 w 4506439"/>
              <a:gd name="T39" fmla="*/ 2184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4" name="任意多边形 9"/>
          <p:cNvSpPr>
            <a:spLocks noChangeArrowheads="1"/>
          </p:cNvSpPr>
          <p:nvPr/>
        </p:nvSpPr>
        <p:spPr bwMode="auto">
          <a:xfrm>
            <a:off x="4595813" y="2259013"/>
            <a:ext cx="3006725" cy="2443162"/>
          </a:xfrm>
          <a:custGeom>
            <a:avLst/>
            <a:gdLst>
              <a:gd name="T0" fmla="*/ 1812225 w 4506439"/>
              <a:gd name="T1" fmla="*/ 0 h 3710895"/>
              <a:gd name="T2" fmla="*/ 2650992 w 4506439"/>
              <a:gd name="T3" fmla="*/ 0 h 3710895"/>
              <a:gd name="T4" fmla="*/ 4506439 w 4506439"/>
              <a:gd name="T5" fmla="*/ 0 h 3710895"/>
              <a:gd name="T6" fmla="*/ 4506439 w 4506439"/>
              <a:gd name="T7" fmla="*/ 1855447 h 3710895"/>
              <a:gd name="T8" fmla="*/ 4506439 w 4506439"/>
              <a:gd name="T9" fmla="*/ 1921383 h 3710895"/>
              <a:gd name="T10" fmla="*/ 4503110 w 4506439"/>
              <a:gd name="T11" fmla="*/ 1921383 h 3710895"/>
              <a:gd name="T12" fmla="*/ 4496860 w 4506439"/>
              <a:gd name="T13" fmla="*/ 2045156 h 3710895"/>
              <a:gd name="T14" fmla="*/ 2828995 w 4506439"/>
              <a:gd name="T15" fmla="*/ 3702466 h 3710895"/>
              <a:gd name="T16" fmla="*/ 2800124 w 4506439"/>
              <a:gd name="T17" fmla="*/ 3703833 h 3710895"/>
              <a:gd name="T18" fmla="*/ 2800124 w 4506439"/>
              <a:gd name="T19" fmla="*/ 3710894 h 3710895"/>
              <a:gd name="T20" fmla="*/ 2650992 w 4506439"/>
              <a:gd name="T21" fmla="*/ 3710894 h 3710895"/>
              <a:gd name="T22" fmla="*/ 1855467 w 4506439"/>
              <a:gd name="T23" fmla="*/ 3710894 h 3710895"/>
              <a:gd name="T24" fmla="*/ 1855447 w 4506439"/>
              <a:gd name="T25" fmla="*/ 3710895 h 3710895"/>
              <a:gd name="T26" fmla="*/ 1855427 w 4506439"/>
              <a:gd name="T27" fmla="*/ 3710894 h 3710895"/>
              <a:gd name="T28" fmla="*/ 0 w 4506439"/>
              <a:gd name="T29" fmla="*/ 3710894 h 3710895"/>
              <a:gd name="T30" fmla="*/ 0 w 4506439"/>
              <a:gd name="T31" fmla="*/ 1921385 h 3710895"/>
              <a:gd name="T32" fmla="*/ 3330 w 4506439"/>
              <a:gd name="T33" fmla="*/ 1921385 h 3710895"/>
              <a:gd name="T34" fmla="*/ 0 w 4506439"/>
              <a:gd name="T35" fmla="*/ 1855448 h 3710895"/>
              <a:gd name="T36" fmla="*/ 1665738 w 4506439"/>
              <a:gd name="T37" fmla="*/ 9581 h 3710895"/>
              <a:gd name="T38" fmla="*/ 1812225 w 4506439"/>
              <a:gd name="T39" fmla="*/ 2184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5" name="任意多边形 10"/>
          <p:cNvSpPr>
            <a:spLocks noChangeArrowheads="1"/>
          </p:cNvSpPr>
          <p:nvPr/>
        </p:nvSpPr>
        <p:spPr bwMode="auto">
          <a:xfrm>
            <a:off x="8128000" y="2259013"/>
            <a:ext cx="3006725" cy="2443162"/>
          </a:xfrm>
          <a:custGeom>
            <a:avLst/>
            <a:gdLst>
              <a:gd name="T0" fmla="*/ 1812225 w 4506439"/>
              <a:gd name="T1" fmla="*/ 0 h 3710895"/>
              <a:gd name="T2" fmla="*/ 2650992 w 4506439"/>
              <a:gd name="T3" fmla="*/ 0 h 3710895"/>
              <a:gd name="T4" fmla="*/ 4506439 w 4506439"/>
              <a:gd name="T5" fmla="*/ 0 h 3710895"/>
              <a:gd name="T6" fmla="*/ 4506439 w 4506439"/>
              <a:gd name="T7" fmla="*/ 1855447 h 3710895"/>
              <a:gd name="T8" fmla="*/ 4506439 w 4506439"/>
              <a:gd name="T9" fmla="*/ 1921383 h 3710895"/>
              <a:gd name="T10" fmla="*/ 4503110 w 4506439"/>
              <a:gd name="T11" fmla="*/ 1921383 h 3710895"/>
              <a:gd name="T12" fmla="*/ 4496860 w 4506439"/>
              <a:gd name="T13" fmla="*/ 2045156 h 3710895"/>
              <a:gd name="T14" fmla="*/ 2828995 w 4506439"/>
              <a:gd name="T15" fmla="*/ 3702466 h 3710895"/>
              <a:gd name="T16" fmla="*/ 2800124 w 4506439"/>
              <a:gd name="T17" fmla="*/ 3703833 h 3710895"/>
              <a:gd name="T18" fmla="*/ 2800124 w 4506439"/>
              <a:gd name="T19" fmla="*/ 3710894 h 3710895"/>
              <a:gd name="T20" fmla="*/ 2650992 w 4506439"/>
              <a:gd name="T21" fmla="*/ 3710894 h 3710895"/>
              <a:gd name="T22" fmla="*/ 1855467 w 4506439"/>
              <a:gd name="T23" fmla="*/ 3710894 h 3710895"/>
              <a:gd name="T24" fmla="*/ 1855447 w 4506439"/>
              <a:gd name="T25" fmla="*/ 3710895 h 3710895"/>
              <a:gd name="T26" fmla="*/ 1855427 w 4506439"/>
              <a:gd name="T27" fmla="*/ 3710894 h 3710895"/>
              <a:gd name="T28" fmla="*/ 0 w 4506439"/>
              <a:gd name="T29" fmla="*/ 3710894 h 3710895"/>
              <a:gd name="T30" fmla="*/ 0 w 4506439"/>
              <a:gd name="T31" fmla="*/ 1921385 h 3710895"/>
              <a:gd name="T32" fmla="*/ 3330 w 4506439"/>
              <a:gd name="T33" fmla="*/ 1921385 h 3710895"/>
              <a:gd name="T34" fmla="*/ 0 w 4506439"/>
              <a:gd name="T35" fmla="*/ 1855448 h 3710895"/>
              <a:gd name="T36" fmla="*/ 1665738 w 4506439"/>
              <a:gd name="T37" fmla="*/ 9581 h 3710895"/>
              <a:gd name="T38" fmla="*/ 1812225 w 4506439"/>
              <a:gd name="T39" fmla="*/ 2184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close/>
              </a:path>
            </a:pathLst>
          </a:custGeom>
          <a:solidFill>
            <a:srgbClr val="FEFEF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6" name="任意多边形 11"/>
          <p:cNvSpPr>
            <a:spLocks noChangeArrowheads="1"/>
          </p:cNvSpPr>
          <p:nvPr/>
        </p:nvSpPr>
        <p:spPr bwMode="auto">
          <a:xfrm>
            <a:off x="1243013" y="2259013"/>
            <a:ext cx="2640012" cy="2443162"/>
          </a:xfrm>
          <a:custGeom>
            <a:avLst/>
            <a:gdLst>
              <a:gd name="T0" fmla="*/ 1812225 w 4506439"/>
              <a:gd name="T1" fmla="*/ 0 h 3710895"/>
              <a:gd name="T2" fmla="*/ 2650992 w 4506439"/>
              <a:gd name="T3" fmla="*/ 0 h 3710895"/>
              <a:gd name="T4" fmla="*/ 4506439 w 4506439"/>
              <a:gd name="T5" fmla="*/ 0 h 3710895"/>
              <a:gd name="T6" fmla="*/ 4506439 w 4506439"/>
              <a:gd name="T7" fmla="*/ 1855447 h 3710895"/>
              <a:gd name="T8" fmla="*/ 4506439 w 4506439"/>
              <a:gd name="T9" fmla="*/ 1921383 h 3710895"/>
              <a:gd name="T10" fmla="*/ 4503110 w 4506439"/>
              <a:gd name="T11" fmla="*/ 1921383 h 3710895"/>
              <a:gd name="T12" fmla="*/ 4496860 w 4506439"/>
              <a:gd name="T13" fmla="*/ 2045156 h 3710895"/>
              <a:gd name="T14" fmla="*/ 2828995 w 4506439"/>
              <a:gd name="T15" fmla="*/ 3702466 h 3710895"/>
              <a:gd name="T16" fmla="*/ 2800124 w 4506439"/>
              <a:gd name="T17" fmla="*/ 3703833 h 3710895"/>
              <a:gd name="T18" fmla="*/ 2800124 w 4506439"/>
              <a:gd name="T19" fmla="*/ 3710894 h 3710895"/>
              <a:gd name="T20" fmla="*/ 2650992 w 4506439"/>
              <a:gd name="T21" fmla="*/ 3710894 h 3710895"/>
              <a:gd name="T22" fmla="*/ 1855467 w 4506439"/>
              <a:gd name="T23" fmla="*/ 3710894 h 3710895"/>
              <a:gd name="T24" fmla="*/ 1855447 w 4506439"/>
              <a:gd name="T25" fmla="*/ 3710895 h 3710895"/>
              <a:gd name="T26" fmla="*/ 1855427 w 4506439"/>
              <a:gd name="T27" fmla="*/ 3710894 h 3710895"/>
              <a:gd name="T28" fmla="*/ 0 w 4506439"/>
              <a:gd name="T29" fmla="*/ 3710894 h 3710895"/>
              <a:gd name="T30" fmla="*/ 0 w 4506439"/>
              <a:gd name="T31" fmla="*/ 1921385 h 3710895"/>
              <a:gd name="T32" fmla="*/ 3330 w 4506439"/>
              <a:gd name="T33" fmla="*/ 1921385 h 3710895"/>
              <a:gd name="T34" fmla="*/ 0 w 4506439"/>
              <a:gd name="T35" fmla="*/ 1855448 h 3710895"/>
              <a:gd name="T36" fmla="*/ 1665738 w 4506439"/>
              <a:gd name="T37" fmla="*/ 9581 h 3710895"/>
              <a:gd name="T38" fmla="*/ 1812225 w 4506439"/>
              <a:gd name="T39" fmla="*/ 2184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7" name="任意多边形 12"/>
          <p:cNvSpPr>
            <a:spLocks noChangeArrowheads="1"/>
          </p:cNvSpPr>
          <p:nvPr/>
        </p:nvSpPr>
        <p:spPr bwMode="auto">
          <a:xfrm>
            <a:off x="4773613" y="2259013"/>
            <a:ext cx="2640012" cy="2443162"/>
          </a:xfrm>
          <a:custGeom>
            <a:avLst/>
            <a:gdLst>
              <a:gd name="T0" fmla="*/ 1812225 w 4506439"/>
              <a:gd name="T1" fmla="*/ 0 h 3710895"/>
              <a:gd name="T2" fmla="*/ 2650992 w 4506439"/>
              <a:gd name="T3" fmla="*/ 0 h 3710895"/>
              <a:gd name="T4" fmla="*/ 4506439 w 4506439"/>
              <a:gd name="T5" fmla="*/ 0 h 3710895"/>
              <a:gd name="T6" fmla="*/ 4506439 w 4506439"/>
              <a:gd name="T7" fmla="*/ 1855447 h 3710895"/>
              <a:gd name="T8" fmla="*/ 4506439 w 4506439"/>
              <a:gd name="T9" fmla="*/ 1921383 h 3710895"/>
              <a:gd name="T10" fmla="*/ 4503110 w 4506439"/>
              <a:gd name="T11" fmla="*/ 1921383 h 3710895"/>
              <a:gd name="T12" fmla="*/ 4496860 w 4506439"/>
              <a:gd name="T13" fmla="*/ 2045156 h 3710895"/>
              <a:gd name="T14" fmla="*/ 2828995 w 4506439"/>
              <a:gd name="T15" fmla="*/ 3702466 h 3710895"/>
              <a:gd name="T16" fmla="*/ 2800124 w 4506439"/>
              <a:gd name="T17" fmla="*/ 3703833 h 3710895"/>
              <a:gd name="T18" fmla="*/ 2800124 w 4506439"/>
              <a:gd name="T19" fmla="*/ 3710894 h 3710895"/>
              <a:gd name="T20" fmla="*/ 2650992 w 4506439"/>
              <a:gd name="T21" fmla="*/ 3710894 h 3710895"/>
              <a:gd name="T22" fmla="*/ 1855467 w 4506439"/>
              <a:gd name="T23" fmla="*/ 3710894 h 3710895"/>
              <a:gd name="T24" fmla="*/ 1855447 w 4506439"/>
              <a:gd name="T25" fmla="*/ 3710895 h 3710895"/>
              <a:gd name="T26" fmla="*/ 1855427 w 4506439"/>
              <a:gd name="T27" fmla="*/ 3710894 h 3710895"/>
              <a:gd name="T28" fmla="*/ 0 w 4506439"/>
              <a:gd name="T29" fmla="*/ 3710894 h 3710895"/>
              <a:gd name="T30" fmla="*/ 0 w 4506439"/>
              <a:gd name="T31" fmla="*/ 1921385 h 3710895"/>
              <a:gd name="T32" fmla="*/ 3330 w 4506439"/>
              <a:gd name="T33" fmla="*/ 1921385 h 3710895"/>
              <a:gd name="T34" fmla="*/ 0 w 4506439"/>
              <a:gd name="T35" fmla="*/ 1855448 h 3710895"/>
              <a:gd name="T36" fmla="*/ 1665738 w 4506439"/>
              <a:gd name="T37" fmla="*/ 9581 h 3710895"/>
              <a:gd name="T38" fmla="*/ 1812225 w 4506439"/>
              <a:gd name="T39" fmla="*/ 2184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8" name="任意多边形 13"/>
          <p:cNvSpPr>
            <a:spLocks noChangeArrowheads="1"/>
          </p:cNvSpPr>
          <p:nvPr/>
        </p:nvSpPr>
        <p:spPr bwMode="auto">
          <a:xfrm>
            <a:off x="8320088" y="2259013"/>
            <a:ext cx="2640012" cy="2443162"/>
          </a:xfrm>
          <a:custGeom>
            <a:avLst/>
            <a:gdLst>
              <a:gd name="T0" fmla="*/ 1812225 w 4506439"/>
              <a:gd name="T1" fmla="*/ 0 h 3710895"/>
              <a:gd name="T2" fmla="*/ 2650992 w 4506439"/>
              <a:gd name="T3" fmla="*/ 0 h 3710895"/>
              <a:gd name="T4" fmla="*/ 4506439 w 4506439"/>
              <a:gd name="T5" fmla="*/ 0 h 3710895"/>
              <a:gd name="T6" fmla="*/ 4506439 w 4506439"/>
              <a:gd name="T7" fmla="*/ 1855447 h 3710895"/>
              <a:gd name="T8" fmla="*/ 4506439 w 4506439"/>
              <a:gd name="T9" fmla="*/ 1921383 h 3710895"/>
              <a:gd name="T10" fmla="*/ 4503110 w 4506439"/>
              <a:gd name="T11" fmla="*/ 1921383 h 3710895"/>
              <a:gd name="T12" fmla="*/ 4496860 w 4506439"/>
              <a:gd name="T13" fmla="*/ 2045156 h 3710895"/>
              <a:gd name="T14" fmla="*/ 2828995 w 4506439"/>
              <a:gd name="T15" fmla="*/ 3702466 h 3710895"/>
              <a:gd name="T16" fmla="*/ 2800124 w 4506439"/>
              <a:gd name="T17" fmla="*/ 3703833 h 3710895"/>
              <a:gd name="T18" fmla="*/ 2800124 w 4506439"/>
              <a:gd name="T19" fmla="*/ 3710894 h 3710895"/>
              <a:gd name="T20" fmla="*/ 2650992 w 4506439"/>
              <a:gd name="T21" fmla="*/ 3710894 h 3710895"/>
              <a:gd name="T22" fmla="*/ 1855467 w 4506439"/>
              <a:gd name="T23" fmla="*/ 3710894 h 3710895"/>
              <a:gd name="T24" fmla="*/ 1855447 w 4506439"/>
              <a:gd name="T25" fmla="*/ 3710895 h 3710895"/>
              <a:gd name="T26" fmla="*/ 1855427 w 4506439"/>
              <a:gd name="T27" fmla="*/ 3710894 h 3710895"/>
              <a:gd name="T28" fmla="*/ 0 w 4506439"/>
              <a:gd name="T29" fmla="*/ 3710894 h 3710895"/>
              <a:gd name="T30" fmla="*/ 0 w 4506439"/>
              <a:gd name="T31" fmla="*/ 1921385 h 3710895"/>
              <a:gd name="T32" fmla="*/ 3330 w 4506439"/>
              <a:gd name="T33" fmla="*/ 1921385 h 3710895"/>
              <a:gd name="T34" fmla="*/ 0 w 4506439"/>
              <a:gd name="T35" fmla="*/ 1855448 h 3710895"/>
              <a:gd name="T36" fmla="*/ 1665738 w 4506439"/>
              <a:gd name="T37" fmla="*/ 9581 h 3710895"/>
              <a:gd name="T38" fmla="*/ 1812225 w 4506439"/>
              <a:gd name="T39" fmla="*/ 2184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close/>
              </a:path>
            </a:pathLst>
          </a:custGeom>
          <a:solidFill>
            <a:srgbClr val="FEFEFE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9" name="直接连接符 14"/>
          <p:cNvSpPr>
            <a:spLocks noChangeShapeType="1"/>
          </p:cNvSpPr>
          <p:nvPr/>
        </p:nvSpPr>
        <p:spPr bwMode="auto">
          <a:xfrm>
            <a:off x="1714500" y="2906713"/>
            <a:ext cx="1820863" cy="0"/>
          </a:xfrm>
          <a:prstGeom prst="line">
            <a:avLst/>
          </a:prstGeom>
          <a:noFill/>
          <a:ln w="22225" cap="flat" cmpd="sng">
            <a:solidFill>
              <a:srgbClr val="07375F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0" name="直接连接符 29"/>
          <p:cNvSpPr>
            <a:spLocks noChangeShapeType="1"/>
          </p:cNvSpPr>
          <p:nvPr/>
        </p:nvSpPr>
        <p:spPr bwMode="auto">
          <a:xfrm>
            <a:off x="5227638" y="2911475"/>
            <a:ext cx="1820862" cy="0"/>
          </a:xfrm>
          <a:prstGeom prst="line">
            <a:avLst/>
          </a:prstGeom>
          <a:noFill/>
          <a:ln w="22225" cap="flat" cmpd="sng">
            <a:solidFill>
              <a:srgbClr val="07375F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1" name="直接连接符 30"/>
          <p:cNvSpPr>
            <a:spLocks noChangeShapeType="1"/>
          </p:cNvSpPr>
          <p:nvPr/>
        </p:nvSpPr>
        <p:spPr bwMode="auto">
          <a:xfrm>
            <a:off x="8729663" y="2936875"/>
            <a:ext cx="1820862" cy="0"/>
          </a:xfrm>
          <a:prstGeom prst="line">
            <a:avLst/>
          </a:prstGeom>
          <a:noFill/>
          <a:ln w="22225" cap="flat" cmpd="sng">
            <a:solidFill>
              <a:srgbClr val="07375F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2" name="文本框 31"/>
          <p:cNvSpPr>
            <a:spLocks noChangeArrowheads="1"/>
          </p:cNvSpPr>
          <p:nvPr/>
        </p:nvSpPr>
        <p:spPr bwMode="auto">
          <a:xfrm>
            <a:off x="1352550" y="3152775"/>
            <a:ext cx="2403475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sz="1600" b="1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zh-CN" altLang="en-US" sz="1600" b="1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narrative thought  Click here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add  you to the  center of the 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83" name="文本框 32"/>
          <p:cNvSpPr>
            <a:spLocks noChangeArrowheads="1"/>
          </p:cNvSpPr>
          <p:nvPr/>
        </p:nvSpPr>
        <p:spPr bwMode="auto">
          <a:xfrm>
            <a:off x="4862513" y="3141663"/>
            <a:ext cx="240347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sz="1600" b="1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zh-CN" altLang="en-US" sz="1600" b="1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narrative thought  Click here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add  you to the  center of the 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84" name="文本框 33"/>
          <p:cNvSpPr>
            <a:spLocks noChangeArrowheads="1"/>
          </p:cNvSpPr>
          <p:nvPr/>
        </p:nvSpPr>
        <p:spPr bwMode="auto">
          <a:xfrm>
            <a:off x="8480425" y="3141663"/>
            <a:ext cx="240347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</a:t>
            </a:r>
            <a:r>
              <a:rPr lang="en-US" sz="1600" b="1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zh-CN" altLang="en-US" sz="1600" b="1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narrative thought  Click here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add  you to the  center of the 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C0C0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 sz="1200">
              <a:solidFill>
                <a:srgbClr val="0C0C0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85" name="Freeform 90"/>
          <p:cNvSpPr>
            <a:spLocks noEditPoints="1" noChangeArrowheads="1"/>
          </p:cNvSpPr>
          <p:nvPr/>
        </p:nvSpPr>
        <p:spPr bwMode="auto">
          <a:xfrm>
            <a:off x="2427288" y="5708650"/>
            <a:ext cx="652462" cy="477838"/>
          </a:xfrm>
          <a:custGeom>
            <a:avLst/>
            <a:gdLst>
              <a:gd name="T0" fmla="*/ 248 w 256"/>
              <a:gd name="T1" fmla="*/ 22 h 186"/>
              <a:gd name="T2" fmla="*/ 228 w 256"/>
              <a:gd name="T3" fmla="*/ 22 h 186"/>
              <a:gd name="T4" fmla="*/ 228 w 256"/>
              <a:gd name="T5" fmla="*/ 16 h 186"/>
              <a:gd name="T6" fmla="*/ 221 w 256"/>
              <a:gd name="T7" fmla="*/ 14 h 186"/>
              <a:gd name="T8" fmla="*/ 159 w 256"/>
              <a:gd name="T9" fmla="*/ 0 h 186"/>
              <a:gd name="T10" fmla="*/ 128 w 256"/>
              <a:gd name="T11" fmla="*/ 9 h 186"/>
              <a:gd name="T12" fmla="*/ 96 w 256"/>
              <a:gd name="T13" fmla="*/ 0 h 186"/>
              <a:gd name="T14" fmla="*/ 34 w 256"/>
              <a:gd name="T15" fmla="*/ 14 h 186"/>
              <a:gd name="T16" fmla="*/ 27 w 256"/>
              <a:gd name="T17" fmla="*/ 16 h 186"/>
              <a:gd name="T18" fmla="*/ 27 w 256"/>
              <a:gd name="T19" fmla="*/ 22 h 186"/>
              <a:gd name="T20" fmla="*/ 8 w 256"/>
              <a:gd name="T21" fmla="*/ 22 h 186"/>
              <a:gd name="T22" fmla="*/ 0 w 256"/>
              <a:gd name="T23" fmla="*/ 30 h 186"/>
              <a:gd name="T24" fmla="*/ 0 w 256"/>
              <a:gd name="T25" fmla="*/ 178 h 186"/>
              <a:gd name="T26" fmla="*/ 8 w 256"/>
              <a:gd name="T27" fmla="*/ 186 h 186"/>
              <a:gd name="T28" fmla="*/ 248 w 256"/>
              <a:gd name="T29" fmla="*/ 186 h 186"/>
              <a:gd name="T30" fmla="*/ 256 w 256"/>
              <a:gd name="T31" fmla="*/ 178 h 186"/>
              <a:gd name="T32" fmla="*/ 256 w 256"/>
              <a:gd name="T33" fmla="*/ 30 h 186"/>
              <a:gd name="T34" fmla="*/ 248 w 256"/>
              <a:gd name="T35" fmla="*/ 22 h 186"/>
              <a:gd name="T36" fmla="*/ 217 w 256"/>
              <a:gd name="T37" fmla="*/ 23 h 186"/>
              <a:gd name="T38" fmla="*/ 217 w 256"/>
              <a:gd name="T39" fmla="*/ 141 h 186"/>
              <a:gd name="T40" fmla="*/ 133 w 256"/>
              <a:gd name="T41" fmla="*/ 136 h 186"/>
              <a:gd name="T42" fmla="*/ 133 w 256"/>
              <a:gd name="T43" fmla="*/ 18 h 186"/>
              <a:gd name="T44" fmla="*/ 159 w 256"/>
              <a:gd name="T45" fmla="*/ 11 h 186"/>
              <a:gd name="T46" fmla="*/ 217 w 256"/>
              <a:gd name="T47" fmla="*/ 23 h 186"/>
              <a:gd name="T48" fmla="*/ 205 w 256"/>
              <a:gd name="T49" fmla="*/ 148 h 186"/>
              <a:gd name="T50" fmla="*/ 135 w 256"/>
              <a:gd name="T51" fmla="*/ 148 h 186"/>
              <a:gd name="T52" fmla="*/ 205 w 256"/>
              <a:gd name="T53" fmla="*/ 148 h 186"/>
              <a:gd name="T54" fmla="*/ 96 w 256"/>
              <a:gd name="T55" fmla="*/ 11 h 186"/>
              <a:gd name="T56" fmla="*/ 122 w 256"/>
              <a:gd name="T57" fmla="*/ 18 h 186"/>
              <a:gd name="T58" fmla="*/ 122 w 256"/>
              <a:gd name="T59" fmla="*/ 136 h 186"/>
              <a:gd name="T60" fmla="*/ 38 w 256"/>
              <a:gd name="T61" fmla="*/ 141 h 186"/>
              <a:gd name="T62" fmla="*/ 38 w 256"/>
              <a:gd name="T63" fmla="*/ 23 h 186"/>
              <a:gd name="T64" fmla="*/ 96 w 256"/>
              <a:gd name="T65" fmla="*/ 11 h 186"/>
              <a:gd name="T66" fmla="*/ 121 w 256"/>
              <a:gd name="T67" fmla="*/ 148 h 186"/>
              <a:gd name="T68" fmla="*/ 50 w 256"/>
              <a:gd name="T69" fmla="*/ 148 h 186"/>
              <a:gd name="T70" fmla="*/ 121 w 256"/>
              <a:gd name="T71" fmla="*/ 148 h 186"/>
              <a:gd name="T72" fmla="*/ 240 w 256"/>
              <a:gd name="T73" fmla="*/ 170 h 186"/>
              <a:gd name="T74" fmla="*/ 16 w 256"/>
              <a:gd name="T75" fmla="*/ 170 h 186"/>
              <a:gd name="T76" fmla="*/ 16 w 256"/>
              <a:gd name="T77" fmla="*/ 38 h 186"/>
              <a:gd name="T78" fmla="*/ 27 w 256"/>
              <a:gd name="T79" fmla="*/ 38 h 186"/>
              <a:gd name="T80" fmla="*/ 27 w 256"/>
              <a:gd name="T81" fmla="*/ 148 h 186"/>
              <a:gd name="T82" fmla="*/ 27 w 256"/>
              <a:gd name="T83" fmla="*/ 159 h 186"/>
              <a:gd name="T84" fmla="*/ 38 w 256"/>
              <a:gd name="T85" fmla="*/ 159 h 186"/>
              <a:gd name="T86" fmla="*/ 128 w 256"/>
              <a:gd name="T87" fmla="*/ 159 h 186"/>
              <a:gd name="T88" fmla="*/ 217 w 256"/>
              <a:gd name="T89" fmla="*/ 159 h 186"/>
              <a:gd name="T90" fmla="*/ 228 w 256"/>
              <a:gd name="T91" fmla="*/ 159 h 186"/>
              <a:gd name="T92" fmla="*/ 228 w 256"/>
              <a:gd name="T93" fmla="*/ 148 h 186"/>
              <a:gd name="T94" fmla="*/ 228 w 256"/>
              <a:gd name="T95" fmla="*/ 38 h 186"/>
              <a:gd name="T96" fmla="*/ 240 w 256"/>
              <a:gd name="T97" fmla="*/ 38 h 186"/>
              <a:gd name="T98" fmla="*/ 240 w 256"/>
              <a:gd name="T99" fmla="*/ 170 h 1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56"/>
              <a:gd name="T151" fmla="*/ 0 h 186"/>
              <a:gd name="T152" fmla="*/ 256 w 256"/>
              <a:gd name="T153" fmla="*/ 186 h 18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56" h="186">
                <a:moveTo>
                  <a:pt x="248" y="22"/>
                </a:moveTo>
                <a:cubicBezTo>
                  <a:pt x="228" y="22"/>
                  <a:pt x="228" y="22"/>
                  <a:pt x="228" y="22"/>
                </a:cubicBezTo>
                <a:cubicBezTo>
                  <a:pt x="228" y="16"/>
                  <a:pt x="228" y="16"/>
                  <a:pt x="228" y="16"/>
                </a:cubicBezTo>
                <a:cubicBezTo>
                  <a:pt x="221" y="14"/>
                  <a:pt x="221" y="14"/>
                  <a:pt x="221" y="14"/>
                </a:cubicBezTo>
                <a:cubicBezTo>
                  <a:pt x="220" y="13"/>
                  <a:pt x="188" y="0"/>
                  <a:pt x="159" y="0"/>
                </a:cubicBezTo>
                <a:cubicBezTo>
                  <a:pt x="146" y="0"/>
                  <a:pt x="136" y="3"/>
                  <a:pt x="128" y="9"/>
                </a:cubicBezTo>
                <a:cubicBezTo>
                  <a:pt x="120" y="3"/>
                  <a:pt x="109" y="0"/>
                  <a:pt x="96" y="0"/>
                </a:cubicBezTo>
                <a:cubicBezTo>
                  <a:pt x="68" y="0"/>
                  <a:pt x="36" y="13"/>
                  <a:pt x="34" y="14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22"/>
                  <a:pt x="27" y="22"/>
                  <a:pt x="27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4" y="22"/>
                  <a:pt x="0" y="25"/>
                  <a:pt x="0" y="30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182"/>
                  <a:pt x="4" y="186"/>
                  <a:pt x="8" y="186"/>
                </a:cubicBezTo>
                <a:cubicBezTo>
                  <a:pt x="248" y="186"/>
                  <a:pt x="248" y="186"/>
                  <a:pt x="248" y="186"/>
                </a:cubicBezTo>
                <a:cubicBezTo>
                  <a:pt x="252" y="186"/>
                  <a:pt x="256" y="182"/>
                  <a:pt x="256" y="178"/>
                </a:cubicBezTo>
                <a:cubicBezTo>
                  <a:pt x="256" y="30"/>
                  <a:pt x="256" y="30"/>
                  <a:pt x="256" y="30"/>
                </a:cubicBezTo>
                <a:cubicBezTo>
                  <a:pt x="256" y="25"/>
                  <a:pt x="252" y="22"/>
                  <a:pt x="248" y="22"/>
                </a:cubicBezTo>
                <a:close/>
                <a:moveTo>
                  <a:pt x="217" y="23"/>
                </a:moveTo>
                <a:cubicBezTo>
                  <a:pt x="217" y="141"/>
                  <a:pt x="217" y="141"/>
                  <a:pt x="217" y="141"/>
                </a:cubicBezTo>
                <a:cubicBezTo>
                  <a:pt x="201" y="135"/>
                  <a:pt x="157" y="122"/>
                  <a:pt x="133" y="136"/>
                </a:cubicBezTo>
                <a:cubicBezTo>
                  <a:pt x="133" y="18"/>
                  <a:pt x="133" y="18"/>
                  <a:pt x="133" y="18"/>
                </a:cubicBezTo>
                <a:cubicBezTo>
                  <a:pt x="140" y="13"/>
                  <a:pt x="149" y="11"/>
                  <a:pt x="159" y="11"/>
                </a:cubicBezTo>
                <a:cubicBezTo>
                  <a:pt x="186" y="11"/>
                  <a:pt x="217" y="23"/>
                  <a:pt x="217" y="23"/>
                </a:cubicBezTo>
                <a:close/>
                <a:moveTo>
                  <a:pt x="205" y="148"/>
                </a:moveTo>
                <a:cubicBezTo>
                  <a:pt x="135" y="148"/>
                  <a:pt x="135" y="148"/>
                  <a:pt x="135" y="148"/>
                </a:cubicBezTo>
                <a:cubicBezTo>
                  <a:pt x="148" y="135"/>
                  <a:pt x="183" y="141"/>
                  <a:pt x="205" y="148"/>
                </a:cubicBezTo>
                <a:close/>
                <a:moveTo>
                  <a:pt x="96" y="11"/>
                </a:moveTo>
                <a:cubicBezTo>
                  <a:pt x="106" y="11"/>
                  <a:pt x="116" y="13"/>
                  <a:pt x="122" y="18"/>
                </a:cubicBezTo>
                <a:cubicBezTo>
                  <a:pt x="122" y="136"/>
                  <a:pt x="122" y="136"/>
                  <a:pt x="122" y="136"/>
                </a:cubicBezTo>
                <a:cubicBezTo>
                  <a:pt x="99" y="122"/>
                  <a:pt x="55" y="135"/>
                  <a:pt x="38" y="141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70" y="11"/>
                  <a:pt x="96" y="11"/>
                </a:cubicBezTo>
                <a:close/>
                <a:moveTo>
                  <a:pt x="121" y="148"/>
                </a:moveTo>
                <a:cubicBezTo>
                  <a:pt x="50" y="148"/>
                  <a:pt x="50" y="148"/>
                  <a:pt x="50" y="148"/>
                </a:cubicBezTo>
                <a:cubicBezTo>
                  <a:pt x="73" y="141"/>
                  <a:pt x="107" y="135"/>
                  <a:pt x="121" y="148"/>
                </a:cubicBezTo>
                <a:close/>
                <a:moveTo>
                  <a:pt x="240" y="170"/>
                </a:moveTo>
                <a:cubicBezTo>
                  <a:pt x="16" y="170"/>
                  <a:pt x="16" y="170"/>
                  <a:pt x="16" y="170"/>
                </a:cubicBezTo>
                <a:cubicBezTo>
                  <a:pt x="16" y="38"/>
                  <a:pt x="16" y="38"/>
                  <a:pt x="16" y="38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148"/>
                  <a:pt x="27" y="148"/>
                  <a:pt x="27" y="148"/>
                </a:cubicBezTo>
                <a:cubicBezTo>
                  <a:pt x="27" y="159"/>
                  <a:pt x="27" y="159"/>
                  <a:pt x="27" y="159"/>
                </a:cubicBezTo>
                <a:cubicBezTo>
                  <a:pt x="38" y="159"/>
                  <a:pt x="38" y="159"/>
                  <a:pt x="38" y="159"/>
                </a:cubicBezTo>
                <a:cubicBezTo>
                  <a:pt x="128" y="159"/>
                  <a:pt x="128" y="159"/>
                  <a:pt x="128" y="159"/>
                </a:cubicBezTo>
                <a:cubicBezTo>
                  <a:pt x="217" y="159"/>
                  <a:pt x="217" y="159"/>
                  <a:pt x="217" y="159"/>
                </a:cubicBezTo>
                <a:cubicBezTo>
                  <a:pt x="228" y="159"/>
                  <a:pt x="228" y="159"/>
                  <a:pt x="228" y="159"/>
                </a:cubicBezTo>
                <a:cubicBezTo>
                  <a:pt x="228" y="148"/>
                  <a:pt x="228" y="148"/>
                  <a:pt x="228" y="148"/>
                </a:cubicBezTo>
                <a:cubicBezTo>
                  <a:pt x="228" y="38"/>
                  <a:pt x="228" y="38"/>
                  <a:pt x="228" y="38"/>
                </a:cubicBezTo>
                <a:cubicBezTo>
                  <a:pt x="240" y="38"/>
                  <a:pt x="240" y="38"/>
                  <a:pt x="240" y="38"/>
                </a:cubicBezTo>
                <a:lnTo>
                  <a:pt x="240" y="170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1286" name="文本框 35"/>
          <p:cNvSpPr>
            <a:spLocks noChangeArrowheads="1"/>
          </p:cNvSpPr>
          <p:nvPr/>
        </p:nvSpPr>
        <p:spPr bwMode="auto">
          <a:xfrm>
            <a:off x="3494088" y="5456238"/>
            <a:ext cx="6611937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Thought  Click here to add </a:t>
            </a:r>
            <a:endParaRPr lang="en-US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you to the   center of the narrative thought  Click here to add  you to the center</a:t>
            </a:r>
            <a:endParaRPr lang="zh-CN" altLang="en-US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rgbClr val="FEFEFE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of the  narrative thought</a:t>
            </a:r>
            <a:endParaRPr lang="en-US" sz="1600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>
              <a:solidFill>
                <a:srgbClr val="FEFEFE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grpSp>
        <p:nvGrpSpPr>
          <p:cNvPr id="11287" name="组合 37"/>
          <p:cNvGrpSpPr/>
          <p:nvPr/>
        </p:nvGrpSpPr>
        <p:grpSpPr bwMode="auto">
          <a:xfrm>
            <a:off x="6007100" y="2397125"/>
            <a:ext cx="325438" cy="320675"/>
            <a:chOff x="0" y="0"/>
            <a:chExt cx="453105" cy="448433"/>
          </a:xfrm>
        </p:grpSpPr>
        <p:sp>
          <p:nvSpPr>
            <p:cNvPr id="11288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07375F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289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07375F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1290" name="组合 40"/>
          <p:cNvGrpSpPr/>
          <p:nvPr/>
        </p:nvGrpSpPr>
        <p:grpSpPr bwMode="auto">
          <a:xfrm>
            <a:off x="2554288" y="2397125"/>
            <a:ext cx="338137" cy="361950"/>
            <a:chOff x="0" y="0"/>
            <a:chExt cx="466184" cy="501686"/>
          </a:xfrm>
        </p:grpSpPr>
        <p:sp>
          <p:nvSpPr>
            <p:cNvPr id="11291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07375F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292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07375F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293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07375F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294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07375F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295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07375F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1296" name="组合 46"/>
          <p:cNvGrpSpPr/>
          <p:nvPr/>
        </p:nvGrpSpPr>
        <p:grpSpPr bwMode="auto">
          <a:xfrm>
            <a:off x="9617075" y="2371725"/>
            <a:ext cx="303213" cy="387350"/>
            <a:chOff x="0" y="0"/>
            <a:chExt cx="563562" cy="720725"/>
          </a:xfrm>
        </p:grpSpPr>
        <p:sp>
          <p:nvSpPr>
            <p:cNvPr id="11297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07375F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298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07375F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299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07375F">
                <a:alpha val="89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7875</Words>
  <Application>WPS 演示</Application>
  <PresentationFormat>自定义</PresentationFormat>
  <Paragraphs>487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Calibri</vt:lpstr>
      <vt:lpstr>方正姚体</vt:lpstr>
      <vt:lpstr>Impact</vt:lpstr>
      <vt:lpstr>华文宋体</vt:lpstr>
      <vt:lpstr>微软雅黑</vt:lpstr>
      <vt:lpstr>Agency FB</vt:lpstr>
      <vt:lpstr>娘气屌丝帮手机字体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SJ_one_LR</dc:creator>
  <cp:lastModifiedBy>Administrator</cp:lastModifiedBy>
  <cp:revision>72</cp:revision>
  <dcterms:created xsi:type="dcterms:W3CDTF">2015-07-24T18:47:00Z</dcterms:created>
  <dcterms:modified xsi:type="dcterms:W3CDTF">2016-08-02T08:13:59Z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