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067" r:id="rId2"/>
    <p:sldId id="2071" r:id="rId3"/>
    <p:sldId id="2070" r:id="rId4"/>
    <p:sldId id="2081" r:id="rId5"/>
    <p:sldId id="2082" r:id="rId6"/>
    <p:sldId id="2083" r:id="rId7"/>
    <p:sldId id="2075" r:id="rId8"/>
    <p:sldId id="2072" r:id="rId9"/>
    <p:sldId id="2078" r:id="rId10"/>
    <p:sldId id="2079" r:id="rId11"/>
    <p:sldId id="2080" r:id="rId12"/>
    <p:sldId id="2088" r:id="rId13"/>
    <p:sldId id="2077" r:id="rId14"/>
    <p:sldId id="2073" r:id="rId15"/>
    <p:sldId id="2086" r:id="rId16"/>
    <p:sldId id="2087" r:id="rId17"/>
    <p:sldId id="2089" r:id="rId18"/>
    <p:sldId id="2084" r:id="rId19"/>
    <p:sldId id="2074" r:id="rId20"/>
    <p:sldId id="2076" r:id="rId21"/>
    <p:sldId id="2085" r:id="rId22"/>
    <p:sldId id="2090" r:id="rId23"/>
    <p:sldId id="2091" r:id="rId24"/>
    <p:sldId id="2068" r:id="rId25"/>
  </p:sldIdLst>
  <p:sldSz cx="9144000" cy="5143500" type="screen16x9"/>
  <p:notesSz cx="6858000" cy="9144000"/>
  <p:custDataLst>
    <p:tags r:id="rId27"/>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214"/>
    <a:srgbClr val="141416"/>
    <a:srgbClr val="B9CCA4"/>
    <a:srgbClr val="0075BF"/>
    <a:srgbClr val="034EA2"/>
    <a:srgbClr val="0087CD"/>
    <a:srgbClr val="C68F06"/>
    <a:srgbClr val="DB2C03"/>
    <a:srgbClr val="EBAC07"/>
    <a:srgbClr val="0084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9" autoAdjust="0"/>
    <p:restoredTop sz="95196" autoAdjust="0"/>
  </p:normalViewPr>
  <p:slideViewPr>
    <p:cSldViewPr>
      <p:cViewPr varScale="1">
        <p:scale>
          <a:sx n="95" d="100"/>
          <a:sy n="95" d="100"/>
        </p:scale>
        <p:origin x="978" y="90"/>
      </p:cViewPr>
      <p:guideLst>
        <p:guide orient="horz" pos="1620"/>
        <p:guide pos="2880"/>
      </p:guideLst>
    </p:cSldViewPr>
  </p:slideViewPr>
  <p:outlineViewPr>
    <p:cViewPr>
      <p:scale>
        <a:sx n="33" d="100"/>
        <a:sy n="33" d="100"/>
      </p:scale>
      <p:origin x="0" y="-1339"/>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63" d="100"/>
          <a:sy n="63" d="100"/>
        </p:scale>
        <p:origin x="3206"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2019/3/28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2C0E2-9C6E-45BE-82EC-9CECE0326ADF}" type="slidenum">
              <a:rPr lang="zh-CN" altLang="en-US" smtClean="0"/>
              <a:t>1</a:t>
            </a:fld>
            <a:endParaRPr lang="zh-CN" altLang="en-US"/>
          </a:p>
        </p:txBody>
      </p:sp>
    </p:spTree>
    <p:extLst>
      <p:ext uri="{BB962C8B-B14F-4D97-AF65-F5344CB8AC3E}">
        <p14:creationId xmlns:p14="http://schemas.microsoft.com/office/powerpoint/2010/main" val="25498189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10</a:t>
            </a:fld>
            <a:endParaRPr lang="zh-CN" altLang="en-US"/>
          </a:p>
        </p:txBody>
      </p:sp>
    </p:spTree>
    <p:extLst>
      <p:ext uri="{BB962C8B-B14F-4D97-AF65-F5344CB8AC3E}">
        <p14:creationId xmlns:p14="http://schemas.microsoft.com/office/powerpoint/2010/main" val="3259869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11</a:t>
            </a:fld>
            <a:endParaRPr lang="zh-CN" altLang="en-US"/>
          </a:p>
        </p:txBody>
      </p:sp>
    </p:spTree>
    <p:extLst>
      <p:ext uri="{BB962C8B-B14F-4D97-AF65-F5344CB8AC3E}">
        <p14:creationId xmlns:p14="http://schemas.microsoft.com/office/powerpoint/2010/main" val="19185788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12</a:t>
            </a:fld>
            <a:endParaRPr lang="zh-CN" altLang="en-US"/>
          </a:p>
        </p:txBody>
      </p:sp>
    </p:spTree>
    <p:extLst>
      <p:ext uri="{BB962C8B-B14F-4D97-AF65-F5344CB8AC3E}">
        <p14:creationId xmlns:p14="http://schemas.microsoft.com/office/powerpoint/2010/main" val="3806024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13</a:t>
            </a:fld>
            <a:endParaRPr lang="zh-CN" altLang="en-US"/>
          </a:p>
        </p:txBody>
      </p:sp>
    </p:spTree>
    <p:extLst>
      <p:ext uri="{BB962C8B-B14F-4D97-AF65-F5344CB8AC3E}">
        <p14:creationId xmlns:p14="http://schemas.microsoft.com/office/powerpoint/2010/main" val="1700409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2C0E2-9C6E-45BE-82EC-9CECE0326ADF}" type="slidenum">
              <a:rPr lang="zh-CN" altLang="en-US" smtClean="0"/>
              <a:t>14</a:t>
            </a:fld>
            <a:endParaRPr lang="zh-CN" altLang="en-US"/>
          </a:p>
        </p:txBody>
      </p:sp>
    </p:spTree>
    <p:extLst>
      <p:ext uri="{BB962C8B-B14F-4D97-AF65-F5344CB8AC3E}">
        <p14:creationId xmlns:p14="http://schemas.microsoft.com/office/powerpoint/2010/main" val="3740485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15</a:t>
            </a:fld>
            <a:endParaRPr lang="zh-CN" altLang="en-US"/>
          </a:p>
        </p:txBody>
      </p:sp>
    </p:spTree>
    <p:extLst>
      <p:ext uri="{BB962C8B-B14F-4D97-AF65-F5344CB8AC3E}">
        <p14:creationId xmlns:p14="http://schemas.microsoft.com/office/powerpoint/2010/main" val="30579874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16</a:t>
            </a:fld>
            <a:endParaRPr lang="zh-CN" altLang="en-US"/>
          </a:p>
        </p:txBody>
      </p:sp>
    </p:spTree>
    <p:extLst>
      <p:ext uri="{BB962C8B-B14F-4D97-AF65-F5344CB8AC3E}">
        <p14:creationId xmlns:p14="http://schemas.microsoft.com/office/powerpoint/2010/main" val="5107646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17</a:t>
            </a:fld>
            <a:endParaRPr lang="zh-CN" altLang="en-US"/>
          </a:p>
        </p:txBody>
      </p:sp>
    </p:spTree>
    <p:extLst>
      <p:ext uri="{BB962C8B-B14F-4D97-AF65-F5344CB8AC3E}">
        <p14:creationId xmlns:p14="http://schemas.microsoft.com/office/powerpoint/2010/main" val="2345940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18</a:t>
            </a:fld>
            <a:endParaRPr lang="zh-CN" altLang="en-US"/>
          </a:p>
        </p:txBody>
      </p:sp>
    </p:spTree>
    <p:extLst>
      <p:ext uri="{BB962C8B-B14F-4D97-AF65-F5344CB8AC3E}">
        <p14:creationId xmlns:p14="http://schemas.microsoft.com/office/powerpoint/2010/main" val="3409705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2C0E2-9C6E-45BE-82EC-9CECE0326ADF}" type="slidenum">
              <a:rPr lang="zh-CN" altLang="en-US" smtClean="0"/>
              <a:t>19</a:t>
            </a:fld>
            <a:endParaRPr lang="zh-CN" altLang="en-US"/>
          </a:p>
        </p:txBody>
      </p:sp>
    </p:spTree>
    <p:extLst>
      <p:ext uri="{BB962C8B-B14F-4D97-AF65-F5344CB8AC3E}">
        <p14:creationId xmlns:p14="http://schemas.microsoft.com/office/powerpoint/2010/main" val="59427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2</a:t>
            </a:fld>
            <a:endParaRPr lang="zh-CN" altLang="en-US"/>
          </a:p>
        </p:txBody>
      </p:sp>
    </p:spTree>
    <p:extLst>
      <p:ext uri="{BB962C8B-B14F-4D97-AF65-F5344CB8AC3E}">
        <p14:creationId xmlns:p14="http://schemas.microsoft.com/office/powerpoint/2010/main" val="38982746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20</a:t>
            </a:fld>
            <a:endParaRPr lang="zh-CN" altLang="en-US"/>
          </a:p>
        </p:txBody>
      </p:sp>
    </p:spTree>
    <p:extLst>
      <p:ext uri="{BB962C8B-B14F-4D97-AF65-F5344CB8AC3E}">
        <p14:creationId xmlns:p14="http://schemas.microsoft.com/office/powerpoint/2010/main" val="20855032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3873874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22</a:t>
            </a:fld>
            <a:endParaRPr lang="zh-CN" altLang="en-US"/>
          </a:p>
        </p:txBody>
      </p:sp>
    </p:spTree>
    <p:extLst>
      <p:ext uri="{BB962C8B-B14F-4D97-AF65-F5344CB8AC3E}">
        <p14:creationId xmlns:p14="http://schemas.microsoft.com/office/powerpoint/2010/main" val="9686701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23</a:t>
            </a:fld>
            <a:endParaRPr lang="zh-CN" altLang="en-US"/>
          </a:p>
        </p:txBody>
      </p:sp>
    </p:spTree>
    <p:extLst>
      <p:ext uri="{BB962C8B-B14F-4D97-AF65-F5344CB8AC3E}">
        <p14:creationId xmlns:p14="http://schemas.microsoft.com/office/powerpoint/2010/main" val="17996038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2C0E2-9C6E-45BE-82EC-9CECE0326ADF}" type="slidenum">
              <a:rPr lang="zh-CN" altLang="en-US" smtClean="0"/>
              <a:t>24</a:t>
            </a:fld>
            <a:endParaRPr lang="zh-CN" altLang="en-US"/>
          </a:p>
        </p:txBody>
      </p:sp>
    </p:spTree>
    <p:extLst>
      <p:ext uri="{BB962C8B-B14F-4D97-AF65-F5344CB8AC3E}">
        <p14:creationId xmlns:p14="http://schemas.microsoft.com/office/powerpoint/2010/main" val="3951253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2C0E2-9C6E-45BE-82EC-9CECE0326ADF}" type="slidenum">
              <a:rPr lang="zh-CN" altLang="en-US" smtClean="0"/>
              <a:t>3</a:t>
            </a:fld>
            <a:endParaRPr lang="zh-CN" altLang="en-US"/>
          </a:p>
        </p:txBody>
      </p:sp>
    </p:spTree>
    <p:extLst>
      <p:ext uri="{BB962C8B-B14F-4D97-AF65-F5344CB8AC3E}">
        <p14:creationId xmlns:p14="http://schemas.microsoft.com/office/powerpoint/2010/main" val="1693397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4</a:t>
            </a:fld>
            <a:endParaRPr lang="zh-CN" altLang="en-US"/>
          </a:p>
        </p:txBody>
      </p:sp>
    </p:spTree>
    <p:extLst>
      <p:ext uri="{BB962C8B-B14F-4D97-AF65-F5344CB8AC3E}">
        <p14:creationId xmlns:p14="http://schemas.microsoft.com/office/powerpoint/2010/main" val="3068399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5</a:t>
            </a:fld>
            <a:endParaRPr lang="zh-CN" altLang="en-US"/>
          </a:p>
        </p:txBody>
      </p:sp>
    </p:spTree>
    <p:extLst>
      <p:ext uri="{BB962C8B-B14F-4D97-AF65-F5344CB8AC3E}">
        <p14:creationId xmlns:p14="http://schemas.microsoft.com/office/powerpoint/2010/main" val="3524777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6</a:t>
            </a:fld>
            <a:endParaRPr lang="zh-CN" altLang="en-US"/>
          </a:p>
        </p:txBody>
      </p:sp>
    </p:spTree>
    <p:extLst>
      <p:ext uri="{BB962C8B-B14F-4D97-AF65-F5344CB8AC3E}">
        <p14:creationId xmlns:p14="http://schemas.microsoft.com/office/powerpoint/2010/main" val="1040850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7</a:t>
            </a:fld>
            <a:endParaRPr lang="zh-CN" altLang="en-US"/>
          </a:p>
        </p:txBody>
      </p:sp>
    </p:spTree>
    <p:extLst>
      <p:ext uri="{BB962C8B-B14F-4D97-AF65-F5344CB8AC3E}">
        <p14:creationId xmlns:p14="http://schemas.microsoft.com/office/powerpoint/2010/main" val="702686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2C0E2-9C6E-45BE-82EC-9CECE0326ADF}" type="slidenum">
              <a:rPr lang="zh-CN" altLang="en-US" smtClean="0"/>
              <a:t>8</a:t>
            </a:fld>
            <a:endParaRPr lang="zh-CN" altLang="en-US"/>
          </a:p>
        </p:txBody>
      </p:sp>
    </p:spTree>
    <p:extLst>
      <p:ext uri="{BB962C8B-B14F-4D97-AF65-F5344CB8AC3E}">
        <p14:creationId xmlns:p14="http://schemas.microsoft.com/office/powerpoint/2010/main" val="4179028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noChangeArrowheads="1"/>
          </p:cNvSpPr>
          <p:nvPr>
            <p:ph type="sldImg" idx="4294967295"/>
          </p:nvPr>
        </p:nvSpPr>
        <p:spPr>
          <a:ln>
            <a:miter lim="800000"/>
          </a:ln>
        </p:spPr>
      </p:sp>
      <p:sp>
        <p:nvSpPr>
          <p:cNvPr id="37890" name="备注占位符 2"/>
          <p:cNvSpPr>
            <a:spLocks noGrp="1" noChangeArrowheads="1"/>
          </p:cNvSpPr>
          <p:nvPr>
            <p:ph type="body" idx="4294967295"/>
          </p:nvPr>
        </p:nvSpPr>
        <p:spPr/>
        <p:txBody>
          <a:bodyPr/>
          <a:lstStyle/>
          <a:p>
            <a:endParaRPr lang="zh-CN" altLang="en-US"/>
          </a:p>
        </p:txBody>
      </p:sp>
      <p:sp>
        <p:nvSpPr>
          <p:cNvPr id="37891" name="灯片编号占位符 3"/>
          <p:cNvSpPr>
            <a:spLocks noGrp="1" noChangeArrowheads="1"/>
          </p:cNvSpPr>
          <p:nvPr>
            <p:ph type="sldNum" sz="quarter" idx="5"/>
          </p:nvPr>
        </p:nvSpPr>
        <p:spPr bwMode="auto">
          <a:noFill/>
          <a:ln>
            <a:miter lim="800000"/>
            <a:headEnd/>
            <a:tailEnd/>
          </a:ln>
        </p:spPr>
        <p:txBody>
          <a:bodyPr/>
          <a:lstStyle/>
          <a:p>
            <a:fld id="{17848CDF-EB1D-4858-A234-8C0CEBAE6142}" type="slidenum">
              <a:rPr lang="zh-CN" altLang="en-US"/>
              <a:pPr/>
              <a:t>9</a:t>
            </a:fld>
            <a:endParaRPr lang="zh-CN" altLang="en-US"/>
          </a:p>
        </p:txBody>
      </p:sp>
    </p:spTree>
    <p:extLst>
      <p:ext uri="{BB962C8B-B14F-4D97-AF65-F5344CB8AC3E}">
        <p14:creationId xmlns:p14="http://schemas.microsoft.com/office/powerpoint/2010/main" val="666956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1" name="文本框 10">
            <a:extLst>
              <a:ext uri="{FF2B5EF4-FFF2-40B4-BE49-F238E27FC236}">
                <a16:creationId xmlns:a16="http://schemas.microsoft.com/office/drawing/2014/main" id="{CB2D64B0-89A6-4101-ADF9-860E82A66EB3}"/>
              </a:ext>
            </a:extLst>
          </p:cNvPr>
          <p:cNvSpPr txBox="1"/>
          <p:nvPr userDrawn="1"/>
        </p:nvSpPr>
        <p:spPr>
          <a:xfrm>
            <a:off x="251520" y="267494"/>
            <a:ext cx="4468411" cy="49241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en-US" altLang="zh-CN" sz="1200" dirty="0">
                <a:solidFill>
                  <a:schemeClr val="tx1">
                    <a:lumMod val="65000"/>
                    <a:lumOff val="35000"/>
                  </a:schemeClr>
                </a:solidFill>
                <a:effectLst/>
              </a:rPr>
              <a:t>MORE THAN TEMPLATE</a:t>
            </a:r>
          </a:p>
          <a:p>
            <a:pPr algn="l"/>
            <a:r>
              <a:rPr lang="zh-CN" altLang="en-US" sz="1200" dirty="0">
                <a:solidFill>
                  <a:schemeClr val="tx1">
                    <a:lumMod val="65000"/>
                    <a:lumOff val="35000"/>
                  </a:schemeClr>
                </a:solidFill>
                <a:effectLst/>
              </a:rPr>
              <a:t>点击此处添加副标题</a:t>
            </a:r>
          </a:p>
        </p:txBody>
      </p:sp>
    </p:spTree>
    <p:extLst>
      <p:ext uri="{BB962C8B-B14F-4D97-AF65-F5344CB8AC3E}">
        <p14:creationId xmlns:p14="http://schemas.microsoft.com/office/powerpoint/2010/main" val="293213560"/>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6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8EB618-3004-49F5-BD56-B4A0C0CD2654}" type="datetimeFigureOut">
              <a:rPr lang="zh-CN" altLang="en-US" smtClean="0"/>
              <a:pPr/>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9DA58E-532F-41E9-A14C-57F0126E1521}" type="slidenum">
              <a:rPr lang="zh-CN" altLang="en-US" smtClean="0"/>
              <a:pPr/>
              <a:t>‹#›</a:t>
            </a:fld>
            <a:endParaRPr lang="zh-CN" altLang="en-US"/>
          </a:p>
        </p:txBody>
      </p:sp>
    </p:spTree>
    <p:extLst>
      <p:ext uri="{BB962C8B-B14F-4D97-AF65-F5344CB8AC3E}">
        <p14:creationId xmlns:p14="http://schemas.microsoft.com/office/powerpoint/2010/main" val="4204587717"/>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0"/>
            <a:ext cx="9144000" cy="5143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
        <p:nvSpPr>
          <p:cNvPr id="9" name="灯片编号占位符 4"/>
          <p:cNvSpPr>
            <a:spLocks noGrp="1"/>
          </p:cNvSpPr>
          <p:nvPr>
            <p:ph type="sldNum" sz="quarter" idx="4"/>
          </p:nvPr>
        </p:nvSpPr>
        <p:spPr>
          <a:xfrm>
            <a:off x="8624888" y="4717182"/>
            <a:ext cx="304800" cy="273844"/>
          </a:xfrm>
          <a:prstGeom prst="rect">
            <a:avLst/>
          </a:prstGeom>
        </p:spPr>
        <p:txBody>
          <a:bodyPr vert="horz" lIns="91440" tIns="45720" rIns="91440" bIns="45720" rtlCol="0" anchor="ctr"/>
          <a:lstStyle>
            <a:lvl1pPr algn="ctr">
              <a:defRPr sz="750" i="1">
                <a:solidFill>
                  <a:schemeClr val="bg1"/>
                </a:solidFill>
                <a:latin typeface="Century Gothic" panose="020B0502020202020204" pitchFamily="34" charset="0"/>
              </a:defRPr>
            </a:lvl1pPr>
          </a:lstStyle>
          <a:p>
            <a:fld id="{DF20058A-C6D7-4652-A4A9-825FFE6C96A6}" type="slidenum">
              <a:rPr lang="zh-CN" altLang="en-US" smtClean="0"/>
              <a:pPr/>
              <a:t>‹#›</a:t>
            </a:fld>
            <a:endParaRPr lang="zh-CN" altLang="en-US"/>
          </a:p>
        </p:txBody>
      </p:sp>
    </p:spTree>
    <p:extLst>
      <p:ext uri="{BB962C8B-B14F-4D97-AF65-F5344CB8AC3E}">
        <p14:creationId xmlns:p14="http://schemas.microsoft.com/office/powerpoint/2010/main" val="2443876157"/>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0"/>
            <a:ext cx="9144000" cy="5143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
        <p:nvSpPr>
          <p:cNvPr id="9" name="灯片编号占位符 4"/>
          <p:cNvSpPr>
            <a:spLocks noGrp="1"/>
          </p:cNvSpPr>
          <p:nvPr>
            <p:ph type="sldNum" sz="quarter" idx="4"/>
          </p:nvPr>
        </p:nvSpPr>
        <p:spPr>
          <a:xfrm>
            <a:off x="8624888" y="4717182"/>
            <a:ext cx="304800" cy="273844"/>
          </a:xfrm>
          <a:prstGeom prst="rect">
            <a:avLst/>
          </a:prstGeom>
        </p:spPr>
        <p:txBody>
          <a:bodyPr vert="horz" lIns="91440" tIns="45720" rIns="91440" bIns="45720" rtlCol="0" anchor="ctr"/>
          <a:lstStyle>
            <a:lvl1pPr algn="ctr">
              <a:defRPr sz="750" i="1">
                <a:solidFill>
                  <a:schemeClr val="bg1"/>
                </a:solidFill>
                <a:latin typeface="Century Gothic" panose="020B0502020202020204" pitchFamily="34" charset="0"/>
              </a:defRPr>
            </a:lvl1pPr>
          </a:lstStyle>
          <a:p>
            <a:fld id="{DF20058A-C6D7-4652-A4A9-825FFE6C96A6}" type="slidenum">
              <a:rPr lang="zh-CN" altLang="en-US" smtClean="0"/>
              <a:pPr/>
              <a:t>‹#›</a:t>
            </a:fld>
            <a:endParaRPr lang="zh-CN" altLang="en-US"/>
          </a:p>
        </p:txBody>
      </p:sp>
    </p:spTree>
    <p:extLst>
      <p:ext uri="{BB962C8B-B14F-4D97-AF65-F5344CB8AC3E}">
        <p14:creationId xmlns:p14="http://schemas.microsoft.com/office/powerpoint/2010/main" val="354510261"/>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3"/>
            <a:ext cx="6858000" cy="1790700"/>
          </a:xfrm>
        </p:spPr>
        <p:txBody>
          <a:bodyPr anchor="b"/>
          <a:lstStyle>
            <a:lvl1pPr algn="ctr">
              <a:defRPr sz="4434"/>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9"/>
            <a:ext cx="6858000" cy="1241822"/>
          </a:xfrm>
        </p:spPr>
        <p:txBody>
          <a:bodyPr/>
          <a:lstStyle>
            <a:lvl1pPr marL="0" indent="0" algn="ctr">
              <a:buNone/>
              <a:defRPr sz="1774"/>
            </a:lvl1pPr>
            <a:lvl2pPr marL="337894" indent="0" algn="ctr">
              <a:buNone/>
              <a:defRPr sz="1478"/>
            </a:lvl2pPr>
            <a:lvl3pPr marL="675787" indent="0" algn="ctr">
              <a:buNone/>
              <a:defRPr sz="1330"/>
            </a:lvl3pPr>
            <a:lvl4pPr marL="1013681" indent="0" algn="ctr">
              <a:buNone/>
              <a:defRPr sz="1182"/>
            </a:lvl4pPr>
            <a:lvl5pPr marL="1351575" indent="0" algn="ctr">
              <a:buNone/>
              <a:defRPr sz="1182"/>
            </a:lvl5pPr>
            <a:lvl6pPr marL="1689468" indent="0" algn="ctr">
              <a:buNone/>
              <a:defRPr sz="1182"/>
            </a:lvl6pPr>
            <a:lvl7pPr marL="2027362" indent="0" algn="ctr">
              <a:buNone/>
              <a:defRPr sz="1182"/>
            </a:lvl7pPr>
            <a:lvl8pPr marL="2365256" indent="0" algn="ctr">
              <a:buNone/>
              <a:defRPr sz="1182"/>
            </a:lvl8pPr>
            <a:lvl9pPr marL="2703149" indent="0" algn="ctr">
              <a:buNone/>
              <a:defRPr sz="1182"/>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E67186C5-9C81-4990-8696-231D7254ADD6}" type="datetimeFigureOut">
              <a:rPr lang="zh-CN" altLang="en-US" smtClean="0"/>
              <a:t>2019/3/28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2871339364"/>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937969115"/>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t>‹#›</a:t>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a:grpSpLocks/>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3981864256"/>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t>‹#›</a:t>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a:grpSpLocks/>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1760801281"/>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t>‹#›</a:t>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a:grpSpLocks/>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513260084"/>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t>‹#›</a:t>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a:grpSpLocks/>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977667890"/>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89298" y="78582"/>
            <a:ext cx="5026819" cy="4985147"/>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7" name="Picture Placeholder 5"/>
          <p:cNvSpPr>
            <a:spLocks noGrp="1"/>
          </p:cNvSpPr>
          <p:nvPr>
            <p:ph type="pic" sz="quarter" idx="11" hasCustomPrompt="1"/>
          </p:nvPr>
        </p:nvSpPr>
        <p:spPr>
          <a:xfrm>
            <a:off x="5163702" y="78581"/>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8" name="Picture Placeholder 5"/>
          <p:cNvSpPr>
            <a:spLocks noGrp="1"/>
          </p:cNvSpPr>
          <p:nvPr>
            <p:ph type="pic" sz="quarter" idx="12" hasCustomPrompt="1"/>
          </p:nvPr>
        </p:nvSpPr>
        <p:spPr>
          <a:xfrm>
            <a:off x="7131786" y="2595274"/>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Tree>
    <p:extLst>
      <p:ext uri="{BB962C8B-B14F-4D97-AF65-F5344CB8AC3E}">
        <p14:creationId xmlns:p14="http://schemas.microsoft.com/office/powerpoint/2010/main" val="484791885"/>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337300567"/>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conic list 3">
    <p:spTree>
      <p:nvGrpSpPr>
        <p:cNvPr id="1" name=""/>
        <p:cNvGrpSpPr/>
        <p:nvPr/>
      </p:nvGrpSpPr>
      <p:grpSpPr>
        <a:xfrm>
          <a:off x="0" y="0"/>
          <a:ext cx="0" cy="0"/>
          <a:chOff x="0" y="0"/>
          <a:chExt cx="0" cy="0"/>
        </a:xfrm>
      </p:grpSpPr>
      <p:sp>
        <p:nvSpPr>
          <p:cNvPr id="3" name="Rounded Rectangle 2"/>
          <p:cNvSpPr/>
          <p:nvPr userDrawn="1"/>
        </p:nvSpPr>
        <p:spPr>
          <a:xfrm>
            <a:off x="483132" y="1229006"/>
            <a:ext cx="2272768"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 name="Text Placeholder 7"/>
          <p:cNvSpPr>
            <a:spLocks noGrp="1"/>
          </p:cNvSpPr>
          <p:nvPr>
            <p:ph type="body" sz="quarter" idx="39" hasCustomPrompt="1"/>
          </p:nvPr>
        </p:nvSpPr>
        <p:spPr>
          <a:xfrm>
            <a:off x="826036"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2" name="Text Placeholder 7"/>
          <p:cNvSpPr>
            <a:spLocks noGrp="1"/>
          </p:cNvSpPr>
          <p:nvPr>
            <p:ph type="body" sz="quarter" idx="55" hasCustomPrompt="1"/>
          </p:nvPr>
        </p:nvSpPr>
        <p:spPr>
          <a:xfrm>
            <a:off x="1438806"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38" name="Text Placeholder 7"/>
          <p:cNvSpPr>
            <a:spLocks noGrp="1"/>
          </p:cNvSpPr>
          <p:nvPr>
            <p:ph type="body" sz="quarter" idx="19" hasCustomPrompt="1"/>
          </p:nvPr>
        </p:nvSpPr>
        <p:spPr>
          <a:xfrm>
            <a:off x="452438"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16" hasCustomPrompt="1"/>
          </p:nvPr>
        </p:nvSpPr>
        <p:spPr>
          <a:xfrm>
            <a:off x="452442"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65" name="Rounded Rectangle 64"/>
          <p:cNvSpPr/>
          <p:nvPr userDrawn="1"/>
        </p:nvSpPr>
        <p:spPr>
          <a:xfrm>
            <a:off x="3411539" y="1229006"/>
            <a:ext cx="2303462"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66" name="Text Placeholder 7"/>
          <p:cNvSpPr>
            <a:spLocks noGrp="1"/>
          </p:cNvSpPr>
          <p:nvPr>
            <p:ph type="body" sz="quarter" idx="40" hasCustomPrompt="1"/>
          </p:nvPr>
        </p:nvSpPr>
        <p:spPr>
          <a:xfrm>
            <a:off x="3785135"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69" name="Text Placeholder 7"/>
          <p:cNvSpPr>
            <a:spLocks noGrp="1"/>
          </p:cNvSpPr>
          <p:nvPr>
            <p:ph type="body" sz="quarter" idx="56" hasCustomPrompt="1"/>
          </p:nvPr>
        </p:nvSpPr>
        <p:spPr>
          <a:xfrm>
            <a:off x="4364040"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71" name="Text Placeholder 7"/>
          <p:cNvSpPr>
            <a:spLocks noGrp="1"/>
          </p:cNvSpPr>
          <p:nvPr>
            <p:ph type="body" sz="quarter" idx="41" hasCustomPrompt="1"/>
          </p:nvPr>
        </p:nvSpPr>
        <p:spPr>
          <a:xfrm>
            <a:off x="3411539"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2" name="Text Placeholder 2"/>
          <p:cNvSpPr>
            <a:spLocks noGrp="1"/>
          </p:cNvSpPr>
          <p:nvPr>
            <p:ph type="body" sz="quarter" idx="42" hasCustomPrompt="1"/>
          </p:nvPr>
        </p:nvSpPr>
        <p:spPr>
          <a:xfrm>
            <a:off x="3411541"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10" name="Rounded Rectangle 109"/>
          <p:cNvSpPr/>
          <p:nvPr userDrawn="1"/>
        </p:nvSpPr>
        <p:spPr>
          <a:xfrm>
            <a:off x="6378577" y="1229006"/>
            <a:ext cx="2303462" cy="58721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11" name="Text Placeholder 7"/>
          <p:cNvSpPr>
            <a:spLocks noGrp="1"/>
          </p:cNvSpPr>
          <p:nvPr>
            <p:ph type="body" sz="quarter" idx="43" hasCustomPrompt="1"/>
          </p:nvPr>
        </p:nvSpPr>
        <p:spPr>
          <a:xfrm>
            <a:off x="6752173"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12" name="Text Placeholder 7"/>
          <p:cNvSpPr>
            <a:spLocks noGrp="1"/>
          </p:cNvSpPr>
          <p:nvPr>
            <p:ph type="body" sz="quarter" idx="57" hasCustomPrompt="1"/>
          </p:nvPr>
        </p:nvSpPr>
        <p:spPr>
          <a:xfrm>
            <a:off x="7314145"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13" name="Text Placeholder 7"/>
          <p:cNvSpPr>
            <a:spLocks noGrp="1"/>
          </p:cNvSpPr>
          <p:nvPr>
            <p:ph type="body" sz="quarter" idx="44" hasCustomPrompt="1"/>
          </p:nvPr>
        </p:nvSpPr>
        <p:spPr>
          <a:xfrm>
            <a:off x="6378577"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14" name="Text Placeholder 2"/>
          <p:cNvSpPr>
            <a:spLocks noGrp="1"/>
          </p:cNvSpPr>
          <p:nvPr>
            <p:ph type="body" sz="quarter" idx="45" hasCustomPrompt="1"/>
          </p:nvPr>
        </p:nvSpPr>
        <p:spPr>
          <a:xfrm>
            <a:off x="6378579"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30" name="Rounded Rectangle 129"/>
          <p:cNvSpPr/>
          <p:nvPr userDrawn="1"/>
        </p:nvSpPr>
        <p:spPr>
          <a:xfrm>
            <a:off x="483135" y="3050184"/>
            <a:ext cx="2272767"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1" name="Text Placeholder 7"/>
          <p:cNvSpPr>
            <a:spLocks noGrp="1"/>
          </p:cNvSpPr>
          <p:nvPr>
            <p:ph type="body" sz="quarter" idx="46" hasCustomPrompt="1"/>
          </p:nvPr>
        </p:nvSpPr>
        <p:spPr>
          <a:xfrm>
            <a:off x="826036"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36" name="Text Placeholder 7"/>
          <p:cNvSpPr>
            <a:spLocks noGrp="1"/>
          </p:cNvSpPr>
          <p:nvPr>
            <p:ph type="body" sz="quarter" idx="58" hasCustomPrompt="1"/>
          </p:nvPr>
        </p:nvSpPr>
        <p:spPr>
          <a:xfrm>
            <a:off x="1438806"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39" name="Text Placeholder 7"/>
          <p:cNvSpPr>
            <a:spLocks noGrp="1"/>
          </p:cNvSpPr>
          <p:nvPr>
            <p:ph type="body" sz="quarter" idx="47" hasCustomPrompt="1"/>
          </p:nvPr>
        </p:nvSpPr>
        <p:spPr>
          <a:xfrm>
            <a:off x="452438"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0" name="Text Placeholder 2"/>
          <p:cNvSpPr>
            <a:spLocks noGrp="1"/>
          </p:cNvSpPr>
          <p:nvPr>
            <p:ph type="body" sz="quarter" idx="48" hasCustomPrompt="1"/>
          </p:nvPr>
        </p:nvSpPr>
        <p:spPr>
          <a:xfrm>
            <a:off x="452442"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45" name="Rounded Rectangle 144"/>
          <p:cNvSpPr/>
          <p:nvPr userDrawn="1"/>
        </p:nvSpPr>
        <p:spPr>
          <a:xfrm>
            <a:off x="3411540" y="3050184"/>
            <a:ext cx="2303460" cy="58721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46" name="Text Placeholder 7"/>
          <p:cNvSpPr>
            <a:spLocks noGrp="1"/>
          </p:cNvSpPr>
          <p:nvPr>
            <p:ph type="body" sz="quarter" idx="49" hasCustomPrompt="1"/>
          </p:nvPr>
        </p:nvSpPr>
        <p:spPr>
          <a:xfrm>
            <a:off x="3785135"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49" name="Text Placeholder 7"/>
          <p:cNvSpPr>
            <a:spLocks noGrp="1"/>
          </p:cNvSpPr>
          <p:nvPr>
            <p:ph type="body" sz="quarter" idx="59" hasCustomPrompt="1"/>
          </p:nvPr>
        </p:nvSpPr>
        <p:spPr>
          <a:xfrm>
            <a:off x="4364040"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51" name="Text Placeholder 7"/>
          <p:cNvSpPr>
            <a:spLocks noGrp="1"/>
          </p:cNvSpPr>
          <p:nvPr>
            <p:ph type="body" sz="quarter" idx="50" hasCustomPrompt="1"/>
          </p:nvPr>
        </p:nvSpPr>
        <p:spPr>
          <a:xfrm>
            <a:off x="3411539"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2" name="Text Placeholder 2"/>
          <p:cNvSpPr>
            <a:spLocks noGrp="1"/>
          </p:cNvSpPr>
          <p:nvPr>
            <p:ph type="body" sz="quarter" idx="51" hasCustomPrompt="1"/>
          </p:nvPr>
        </p:nvSpPr>
        <p:spPr>
          <a:xfrm>
            <a:off x="3411541"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55" name="Rounded Rectangle 154"/>
          <p:cNvSpPr/>
          <p:nvPr userDrawn="1"/>
        </p:nvSpPr>
        <p:spPr>
          <a:xfrm>
            <a:off x="6378578" y="3050184"/>
            <a:ext cx="2303460" cy="58721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56" name="Text Placeholder 7"/>
          <p:cNvSpPr>
            <a:spLocks noGrp="1"/>
          </p:cNvSpPr>
          <p:nvPr>
            <p:ph type="body" sz="quarter" idx="52" hasCustomPrompt="1"/>
          </p:nvPr>
        </p:nvSpPr>
        <p:spPr>
          <a:xfrm>
            <a:off x="6752173"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57" name="Text Placeholder 7"/>
          <p:cNvSpPr>
            <a:spLocks noGrp="1"/>
          </p:cNvSpPr>
          <p:nvPr>
            <p:ph type="body" sz="quarter" idx="60" hasCustomPrompt="1"/>
          </p:nvPr>
        </p:nvSpPr>
        <p:spPr>
          <a:xfrm>
            <a:off x="7314145"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58" name="Text Placeholder 7"/>
          <p:cNvSpPr>
            <a:spLocks noGrp="1"/>
          </p:cNvSpPr>
          <p:nvPr>
            <p:ph type="body" sz="quarter" idx="53" hasCustomPrompt="1"/>
          </p:nvPr>
        </p:nvSpPr>
        <p:spPr>
          <a:xfrm>
            <a:off x="6378577"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9" name="Text Placeholder 2"/>
          <p:cNvSpPr>
            <a:spLocks noGrp="1"/>
          </p:cNvSpPr>
          <p:nvPr>
            <p:ph type="body" sz="quarter" idx="54" hasCustomPrompt="1"/>
          </p:nvPr>
        </p:nvSpPr>
        <p:spPr>
          <a:xfrm>
            <a:off x="6378579"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Tree>
    <p:extLst>
      <p:ext uri="{BB962C8B-B14F-4D97-AF65-F5344CB8AC3E}">
        <p14:creationId xmlns:p14="http://schemas.microsoft.com/office/powerpoint/2010/main" val="3573634916"/>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5" dur="300"/>
                                        <p:tgtEl>
                                          <p:spTgt spid="13">
                                            <p:txEl>
                                              <p:pRg st="0" end="0"/>
                                            </p:txEl>
                                          </p:spTgt>
                                        </p:tgtEl>
                                      </p:cBhvr>
                                    </p:animEffect>
                                  </p:childTnLst>
                                </p:cTn>
                              </p:par>
                              <p:par>
                                <p:cTn id="16" presetID="42" presetClass="entr" presetSubtype="0" fill="hold" grpId="0" nodeType="withEffect">
                                  <p:stCondLst>
                                    <p:cond delay="200"/>
                                  </p:stCondLst>
                                  <p:childTnLst>
                                    <p:set>
                                      <p:cBhvr>
                                        <p:cTn id="17" dur="1" fill="hold">
                                          <p:stCondLst>
                                            <p:cond delay="0"/>
                                          </p:stCondLst>
                                        </p:cTn>
                                        <p:tgtEl>
                                          <p:spTgt spid="32">
                                            <p:txEl>
                                              <p:pRg st="0" end="0"/>
                                            </p:txEl>
                                          </p:spTgt>
                                        </p:tgtEl>
                                        <p:attrNameLst>
                                          <p:attrName>style.visibility</p:attrName>
                                        </p:attrNameLst>
                                      </p:cBhvr>
                                      <p:to>
                                        <p:strVal val="visible"/>
                                      </p:to>
                                    </p:set>
                                    <p:animEffect transition="in" filter="fade">
                                      <p:cBhvr>
                                        <p:cTn id="18" dur="400"/>
                                        <p:tgtEl>
                                          <p:spTgt spid="32">
                                            <p:txEl>
                                              <p:pRg st="0" end="0"/>
                                            </p:txEl>
                                          </p:spTgt>
                                        </p:tgtEl>
                                      </p:cBhvr>
                                    </p:animEffect>
                                    <p:anim calcmode="lin" valueType="num">
                                      <p:cBhvr>
                                        <p:cTn id="19"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0" dur="400" fill="hold"/>
                                        <p:tgtEl>
                                          <p:spTgt spid="32">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38">
                                            <p:txEl>
                                              <p:pRg st="0" end="0"/>
                                            </p:txEl>
                                          </p:spTgt>
                                        </p:tgtEl>
                                        <p:attrNameLst>
                                          <p:attrName>style.visibility</p:attrName>
                                        </p:attrNameLst>
                                      </p:cBhvr>
                                      <p:to>
                                        <p:strVal val="visible"/>
                                      </p:to>
                                    </p:set>
                                    <p:animEffect transition="in" filter="fade">
                                      <p:cBhvr>
                                        <p:cTn id="23" dur="500"/>
                                        <p:tgtEl>
                                          <p:spTgt spid="38">
                                            <p:txEl>
                                              <p:pRg st="0" end="0"/>
                                            </p:txEl>
                                          </p:spTgt>
                                        </p:tgtEl>
                                      </p:cBhvr>
                                    </p:animEffect>
                                    <p:anim calcmode="lin" valueType="num">
                                      <p:cBhvr>
                                        <p:cTn id="24"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38">
                                            <p:txEl>
                                              <p:pRg st="0" end="0"/>
                                            </p:txEl>
                                          </p:spTgt>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80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500"/>
                                        <p:tgtEl>
                                          <p:spTgt spid="39">
                                            <p:txEl>
                                              <p:pRg st="0" end="0"/>
                                            </p:txEl>
                                          </p:spTgt>
                                        </p:tgtEl>
                                      </p:cBhvr>
                                    </p:animEffect>
                                  </p:childTnLst>
                                </p:cTn>
                              </p:par>
                            </p:childTnLst>
                          </p:cTn>
                        </p:par>
                        <p:par>
                          <p:cTn id="29" fill="hold">
                            <p:stCondLst>
                              <p:cond delay="1700"/>
                            </p:stCondLst>
                            <p:childTnLst>
                              <p:par>
                                <p:cTn id="30" presetID="53" presetClass="entr" presetSubtype="16"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400" fill="hold"/>
                                        <p:tgtEl>
                                          <p:spTgt spid="65"/>
                                        </p:tgtEl>
                                        <p:attrNameLst>
                                          <p:attrName>ppt_w</p:attrName>
                                        </p:attrNameLst>
                                      </p:cBhvr>
                                      <p:tavLst>
                                        <p:tav tm="0">
                                          <p:val>
                                            <p:fltVal val="0"/>
                                          </p:val>
                                        </p:tav>
                                        <p:tav tm="100000">
                                          <p:val>
                                            <p:strVal val="#ppt_w"/>
                                          </p:val>
                                        </p:tav>
                                      </p:tavLst>
                                    </p:anim>
                                    <p:anim calcmode="lin" valueType="num">
                                      <p:cBhvr>
                                        <p:cTn id="33" dur="400" fill="hold"/>
                                        <p:tgtEl>
                                          <p:spTgt spid="65"/>
                                        </p:tgtEl>
                                        <p:attrNameLst>
                                          <p:attrName>ppt_h</p:attrName>
                                        </p:attrNameLst>
                                      </p:cBhvr>
                                      <p:tavLst>
                                        <p:tav tm="0">
                                          <p:val>
                                            <p:fltVal val="0"/>
                                          </p:val>
                                        </p:tav>
                                        <p:tav tm="100000">
                                          <p:val>
                                            <p:strVal val="#ppt_h"/>
                                          </p:val>
                                        </p:tav>
                                      </p:tavLst>
                                    </p:anim>
                                    <p:animEffect transition="in" filter="fade">
                                      <p:cBhvr>
                                        <p:cTn id="34" dur="400"/>
                                        <p:tgtEl>
                                          <p:spTgt spid="65"/>
                                        </p:tgtEl>
                                      </p:cBhvr>
                                    </p:animEffect>
                                  </p:childTnLst>
                                </p:cTn>
                              </p:par>
                            </p:childTnLst>
                          </p:cTn>
                        </p:par>
                        <p:par>
                          <p:cTn id="35" fill="hold">
                            <p:stCondLst>
                              <p:cond delay="2100"/>
                            </p:stCondLst>
                            <p:childTnLst>
                              <p:par>
                                <p:cTn id="36" presetID="53" presetClass="entr" presetSubtype="16" fill="hold" grpId="0" nodeType="afterEffect">
                                  <p:stCondLst>
                                    <p:cond delay="0"/>
                                  </p:stCondLst>
                                  <p:childTnLst>
                                    <p:set>
                                      <p:cBhvr>
                                        <p:cTn id="37" dur="1" fill="hold">
                                          <p:stCondLst>
                                            <p:cond delay="0"/>
                                          </p:stCondLst>
                                        </p:cTn>
                                        <p:tgtEl>
                                          <p:spTgt spid="66">
                                            <p:txEl>
                                              <p:pRg st="0" end="0"/>
                                            </p:txEl>
                                          </p:spTgt>
                                        </p:tgtEl>
                                        <p:attrNameLst>
                                          <p:attrName>style.visibility</p:attrName>
                                        </p:attrNameLst>
                                      </p:cBhvr>
                                      <p:to>
                                        <p:strVal val="visible"/>
                                      </p:to>
                                    </p:set>
                                    <p:anim calcmode="lin" valueType="num">
                                      <p:cBhvr>
                                        <p:cTn id="38"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39"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40" dur="300"/>
                                        <p:tgtEl>
                                          <p:spTgt spid="66">
                                            <p:txEl>
                                              <p:pRg st="0" end="0"/>
                                            </p:txEl>
                                          </p:spTgt>
                                        </p:tgtEl>
                                      </p:cBhvr>
                                    </p:animEffect>
                                  </p:childTnLst>
                                </p:cTn>
                              </p:par>
                              <p:par>
                                <p:cTn id="41" presetID="42" presetClass="entr" presetSubtype="0" fill="hold" grpId="0" nodeType="withEffect">
                                  <p:stCondLst>
                                    <p:cond delay="20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fade">
                                      <p:cBhvr>
                                        <p:cTn id="43" dur="400"/>
                                        <p:tgtEl>
                                          <p:spTgt spid="69">
                                            <p:txEl>
                                              <p:pRg st="0" end="0"/>
                                            </p:txEl>
                                          </p:spTgt>
                                        </p:tgtEl>
                                      </p:cBhvr>
                                    </p:animEffect>
                                    <p:anim calcmode="lin" valueType="num">
                                      <p:cBhvr>
                                        <p:cTn id="44"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45" dur="400" fill="hold"/>
                                        <p:tgtEl>
                                          <p:spTgt spid="69">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
                                  </p:stCondLst>
                                  <p:childTnLst>
                                    <p:set>
                                      <p:cBhvr>
                                        <p:cTn id="47" dur="1" fill="hold">
                                          <p:stCondLst>
                                            <p:cond delay="0"/>
                                          </p:stCondLst>
                                        </p:cTn>
                                        <p:tgtEl>
                                          <p:spTgt spid="71">
                                            <p:txEl>
                                              <p:pRg st="0" end="0"/>
                                            </p:txEl>
                                          </p:spTgt>
                                        </p:tgtEl>
                                        <p:attrNameLst>
                                          <p:attrName>style.visibility</p:attrName>
                                        </p:attrNameLst>
                                      </p:cBhvr>
                                      <p:to>
                                        <p:strVal val="visible"/>
                                      </p:to>
                                    </p:set>
                                    <p:animEffect transition="in" filter="fade">
                                      <p:cBhvr>
                                        <p:cTn id="48" dur="500"/>
                                        <p:tgtEl>
                                          <p:spTgt spid="71">
                                            <p:txEl>
                                              <p:pRg st="0" end="0"/>
                                            </p:txEl>
                                          </p:spTgt>
                                        </p:tgtEl>
                                      </p:cBhvr>
                                    </p:animEffect>
                                    <p:anim calcmode="lin" valueType="num">
                                      <p:cBhvr>
                                        <p:cTn id="49"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71">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92">
                                            <p:txEl>
                                              <p:pRg st="0" end="0"/>
                                            </p:txEl>
                                          </p:spTgt>
                                        </p:tgtEl>
                                        <p:attrNameLst>
                                          <p:attrName>style.visibility</p:attrName>
                                        </p:attrNameLst>
                                      </p:cBhvr>
                                      <p:to>
                                        <p:strVal val="visible"/>
                                      </p:to>
                                    </p:set>
                                    <p:animEffect transition="in" filter="fade">
                                      <p:cBhvr>
                                        <p:cTn id="53" dur="500"/>
                                        <p:tgtEl>
                                          <p:spTgt spid="92">
                                            <p:txEl>
                                              <p:pRg st="0" end="0"/>
                                            </p:txEl>
                                          </p:spTgt>
                                        </p:tgtEl>
                                      </p:cBhvr>
                                    </p:animEffect>
                                  </p:childTnLst>
                                </p:cTn>
                              </p:par>
                            </p:childTnLst>
                          </p:cTn>
                        </p:par>
                        <p:par>
                          <p:cTn id="54" fill="hold">
                            <p:stCondLst>
                              <p:cond delay="3400"/>
                            </p:stCondLst>
                            <p:childTnLst>
                              <p:par>
                                <p:cTn id="55" presetID="53" presetClass="entr" presetSubtype="16" fill="hold" grpId="0" nodeType="afterEffect">
                                  <p:stCondLst>
                                    <p:cond delay="0"/>
                                  </p:stCondLst>
                                  <p:childTnLst>
                                    <p:set>
                                      <p:cBhvr>
                                        <p:cTn id="56" dur="1" fill="hold">
                                          <p:stCondLst>
                                            <p:cond delay="0"/>
                                          </p:stCondLst>
                                        </p:cTn>
                                        <p:tgtEl>
                                          <p:spTgt spid="110"/>
                                        </p:tgtEl>
                                        <p:attrNameLst>
                                          <p:attrName>style.visibility</p:attrName>
                                        </p:attrNameLst>
                                      </p:cBhvr>
                                      <p:to>
                                        <p:strVal val="visible"/>
                                      </p:to>
                                    </p:set>
                                    <p:anim calcmode="lin" valueType="num">
                                      <p:cBhvr>
                                        <p:cTn id="57" dur="400" fill="hold"/>
                                        <p:tgtEl>
                                          <p:spTgt spid="110"/>
                                        </p:tgtEl>
                                        <p:attrNameLst>
                                          <p:attrName>ppt_w</p:attrName>
                                        </p:attrNameLst>
                                      </p:cBhvr>
                                      <p:tavLst>
                                        <p:tav tm="0">
                                          <p:val>
                                            <p:fltVal val="0"/>
                                          </p:val>
                                        </p:tav>
                                        <p:tav tm="100000">
                                          <p:val>
                                            <p:strVal val="#ppt_w"/>
                                          </p:val>
                                        </p:tav>
                                      </p:tavLst>
                                    </p:anim>
                                    <p:anim calcmode="lin" valueType="num">
                                      <p:cBhvr>
                                        <p:cTn id="58" dur="400" fill="hold"/>
                                        <p:tgtEl>
                                          <p:spTgt spid="110"/>
                                        </p:tgtEl>
                                        <p:attrNameLst>
                                          <p:attrName>ppt_h</p:attrName>
                                        </p:attrNameLst>
                                      </p:cBhvr>
                                      <p:tavLst>
                                        <p:tav tm="0">
                                          <p:val>
                                            <p:fltVal val="0"/>
                                          </p:val>
                                        </p:tav>
                                        <p:tav tm="100000">
                                          <p:val>
                                            <p:strVal val="#ppt_h"/>
                                          </p:val>
                                        </p:tav>
                                      </p:tavLst>
                                    </p:anim>
                                    <p:animEffect transition="in" filter="fade">
                                      <p:cBhvr>
                                        <p:cTn id="59" dur="400"/>
                                        <p:tgtEl>
                                          <p:spTgt spid="110"/>
                                        </p:tgtEl>
                                      </p:cBhvr>
                                    </p:animEffect>
                                  </p:childTnLst>
                                </p:cTn>
                              </p:par>
                            </p:childTnLst>
                          </p:cTn>
                        </p:par>
                        <p:par>
                          <p:cTn id="60" fill="hold">
                            <p:stCondLst>
                              <p:cond delay="3800"/>
                            </p:stCondLst>
                            <p:childTnLst>
                              <p:par>
                                <p:cTn id="61" presetID="53" presetClass="entr" presetSubtype="16" fill="hold" grpId="0" nodeType="afterEffect">
                                  <p:stCondLst>
                                    <p:cond delay="0"/>
                                  </p:stCondLst>
                                  <p:childTnLst>
                                    <p:set>
                                      <p:cBhvr>
                                        <p:cTn id="62" dur="1" fill="hold">
                                          <p:stCondLst>
                                            <p:cond delay="0"/>
                                          </p:stCondLst>
                                        </p:cTn>
                                        <p:tgtEl>
                                          <p:spTgt spid="111">
                                            <p:txEl>
                                              <p:pRg st="0" end="0"/>
                                            </p:txEl>
                                          </p:spTgt>
                                        </p:tgtEl>
                                        <p:attrNameLst>
                                          <p:attrName>style.visibility</p:attrName>
                                        </p:attrNameLst>
                                      </p:cBhvr>
                                      <p:to>
                                        <p:strVal val="visible"/>
                                      </p:to>
                                    </p:set>
                                    <p:anim calcmode="lin" valueType="num">
                                      <p:cBhvr>
                                        <p:cTn id="63"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64"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65" dur="300"/>
                                        <p:tgtEl>
                                          <p:spTgt spid="111">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112">
                                            <p:txEl>
                                              <p:pRg st="0" end="0"/>
                                            </p:txEl>
                                          </p:spTgt>
                                        </p:tgtEl>
                                        <p:attrNameLst>
                                          <p:attrName>style.visibility</p:attrName>
                                        </p:attrNameLst>
                                      </p:cBhvr>
                                      <p:to>
                                        <p:strVal val="visible"/>
                                      </p:to>
                                    </p:set>
                                    <p:animEffect transition="in" filter="fade">
                                      <p:cBhvr>
                                        <p:cTn id="68" dur="400"/>
                                        <p:tgtEl>
                                          <p:spTgt spid="112">
                                            <p:txEl>
                                              <p:pRg st="0" end="0"/>
                                            </p:txEl>
                                          </p:spTgt>
                                        </p:tgtEl>
                                      </p:cBhvr>
                                    </p:animEffect>
                                    <p:anim calcmode="lin" valueType="num">
                                      <p:cBhvr>
                                        <p:cTn id="69"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00"/>
                                  </p:stCondLst>
                                  <p:childTnLst>
                                    <p:set>
                                      <p:cBhvr>
                                        <p:cTn id="72" dur="1" fill="hold">
                                          <p:stCondLst>
                                            <p:cond delay="0"/>
                                          </p:stCondLst>
                                        </p:cTn>
                                        <p:tgtEl>
                                          <p:spTgt spid="113">
                                            <p:txEl>
                                              <p:pRg st="0" end="0"/>
                                            </p:txEl>
                                          </p:spTgt>
                                        </p:tgtEl>
                                        <p:attrNameLst>
                                          <p:attrName>style.visibility</p:attrName>
                                        </p:attrNameLst>
                                      </p:cBhvr>
                                      <p:to>
                                        <p:strVal val="visible"/>
                                      </p:to>
                                    </p:set>
                                    <p:animEffect transition="in" filter="fade">
                                      <p:cBhvr>
                                        <p:cTn id="73" dur="500"/>
                                        <p:tgtEl>
                                          <p:spTgt spid="113">
                                            <p:txEl>
                                              <p:pRg st="0" end="0"/>
                                            </p:txEl>
                                          </p:spTgt>
                                        </p:tgtEl>
                                      </p:cBhvr>
                                    </p:animEffect>
                                    <p:anim calcmode="lin" valueType="num">
                                      <p:cBhvr>
                                        <p:cTn id="74"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75"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76" presetID="10" presetClass="entr" presetSubtype="0" fill="hold" grpId="0" nodeType="withEffect">
                                  <p:stCondLst>
                                    <p:cond delay="800"/>
                                  </p:stCondLst>
                                  <p:childTnLst>
                                    <p:set>
                                      <p:cBhvr>
                                        <p:cTn id="77" dur="1" fill="hold">
                                          <p:stCondLst>
                                            <p:cond delay="0"/>
                                          </p:stCondLst>
                                        </p:cTn>
                                        <p:tgtEl>
                                          <p:spTgt spid="114">
                                            <p:txEl>
                                              <p:pRg st="0" end="0"/>
                                            </p:txEl>
                                          </p:spTgt>
                                        </p:tgtEl>
                                        <p:attrNameLst>
                                          <p:attrName>style.visibility</p:attrName>
                                        </p:attrNameLst>
                                      </p:cBhvr>
                                      <p:to>
                                        <p:strVal val="visible"/>
                                      </p:to>
                                    </p:set>
                                    <p:animEffect transition="in" filter="fade">
                                      <p:cBhvr>
                                        <p:cTn id="78" dur="500"/>
                                        <p:tgtEl>
                                          <p:spTgt spid="114">
                                            <p:txEl>
                                              <p:pRg st="0" end="0"/>
                                            </p:txEl>
                                          </p:spTgt>
                                        </p:tgtEl>
                                      </p:cBhvr>
                                    </p:animEffect>
                                  </p:childTnLst>
                                </p:cTn>
                              </p:par>
                            </p:childTnLst>
                          </p:cTn>
                        </p:par>
                        <p:par>
                          <p:cTn id="79" fill="hold">
                            <p:stCondLst>
                              <p:cond delay="5100"/>
                            </p:stCondLst>
                            <p:childTnLst>
                              <p:par>
                                <p:cTn id="80" presetID="53" presetClass="entr" presetSubtype="16" fill="hold" grpId="0" nodeType="after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400" fill="hold"/>
                                        <p:tgtEl>
                                          <p:spTgt spid="130"/>
                                        </p:tgtEl>
                                        <p:attrNameLst>
                                          <p:attrName>ppt_w</p:attrName>
                                        </p:attrNameLst>
                                      </p:cBhvr>
                                      <p:tavLst>
                                        <p:tav tm="0">
                                          <p:val>
                                            <p:fltVal val="0"/>
                                          </p:val>
                                        </p:tav>
                                        <p:tav tm="100000">
                                          <p:val>
                                            <p:strVal val="#ppt_w"/>
                                          </p:val>
                                        </p:tav>
                                      </p:tavLst>
                                    </p:anim>
                                    <p:anim calcmode="lin" valueType="num">
                                      <p:cBhvr>
                                        <p:cTn id="83" dur="400" fill="hold"/>
                                        <p:tgtEl>
                                          <p:spTgt spid="130"/>
                                        </p:tgtEl>
                                        <p:attrNameLst>
                                          <p:attrName>ppt_h</p:attrName>
                                        </p:attrNameLst>
                                      </p:cBhvr>
                                      <p:tavLst>
                                        <p:tav tm="0">
                                          <p:val>
                                            <p:fltVal val="0"/>
                                          </p:val>
                                        </p:tav>
                                        <p:tav tm="100000">
                                          <p:val>
                                            <p:strVal val="#ppt_h"/>
                                          </p:val>
                                        </p:tav>
                                      </p:tavLst>
                                    </p:anim>
                                    <p:animEffect transition="in" filter="fade">
                                      <p:cBhvr>
                                        <p:cTn id="84" dur="400"/>
                                        <p:tgtEl>
                                          <p:spTgt spid="130"/>
                                        </p:tgtEl>
                                      </p:cBhvr>
                                    </p:animEffect>
                                  </p:childTnLst>
                                </p:cTn>
                              </p:par>
                            </p:childTnLst>
                          </p:cTn>
                        </p:par>
                        <p:par>
                          <p:cTn id="85" fill="hold">
                            <p:stCondLst>
                              <p:cond delay="5500"/>
                            </p:stCondLst>
                            <p:childTnLst>
                              <p:par>
                                <p:cTn id="86" presetID="53" presetClass="entr" presetSubtype="16" fill="hold" grpId="0" nodeType="afterEffect">
                                  <p:stCondLst>
                                    <p:cond delay="0"/>
                                  </p:stCondLst>
                                  <p:childTnLst>
                                    <p:set>
                                      <p:cBhvr>
                                        <p:cTn id="87" dur="1" fill="hold">
                                          <p:stCondLst>
                                            <p:cond delay="0"/>
                                          </p:stCondLst>
                                        </p:cTn>
                                        <p:tgtEl>
                                          <p:spTgt spid="131">
                                            <p:txEl>
                                              <p:pRg st="0" end="0"/>
                                            </p:txEl>
                                          </p:spTgt>
                                        </p:tgtEl>
                                        <p:attrNameLst>
                                          <p:attrName>style.visibility</p:attrName>
                                        </p:attrNameLst>
                                      </p:cBhvr>
                                      <p:to>
                                        <p:strVal val="visible"/>
                                      </p:to>
                                    </p:set>
                                    <p:anim calcmode="lin" valueType="num">
                                      <p:cBhvr>
                                        <p:cTn id="88"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89"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90" dur="300"/>
                                        <p:tgtEl>
                                          <p:spTgt spid="131">
                                            <p:txEl>
                                              <p:pRg st="0" end="0"/>
                                            </p:txEl>
                                          </p:spTgt>
                                        </p:tgtEl>
                                      </p:cBhvr>
                                    </p:animEffect>
                                  </p:childTnLst>
                                </p:cTn>
                              </p:par>
                              <p:par>
                                <p:cTn id="91" presetID="42" presetClass="entr" presetSubtype="0" fill="hold" grpId="0" nodeType="withEffect">
                                  <p:stCondLst>
                                    <p:cond delay="200"/>
                                  </p:stCondLst>
                                  <p:childTnLst>
                                    <p:set>
                                      <p:cBhvr>
                                        <p:cTn id="92" dur="1" fill="hold">
                                          <p:stCondLst>
                                            <p:cond delay="0"/>
                                          </p:stCondLst>
                                        </p:cTn>
                                        <p:tgtEl>
                                          <p:spTgt spid="136">
                                            <p:txEl>
                                              <p:pRg st="0" end="0"/>
                                            </p:txEl>
                                          </p:spTgt>
                                        </p:tgtEl>
                                        <p:attrNameLst>
                                          <p:attrName>style.visibility</p:attrName>
                                        </p:attrNameLst>
                                      </p:cBhvr>
                                      <p:to>
                                        <p:strVal val="visible"/>
                                      </p:to>
                                    </p:set>
                                    <p:animEffect transition="in" filter="fade">
                                      <p:cBhvr>
                                        <p:cTn id="93" dur="400"/>
                                        <p:tgtEl>
                                          <p:spTgt spid="136">
                                            <p:txEl>
                                              <p:pRg st="0" end="0"/>
                                            </p:txEl>
                                          </p:spTgt>
                                        </p:tgtEl>
                                      </p:cBhvr>
                                    </p:animEffect>
                                    <p:anim calcmode="lin" valueType="num">
                                      <p:cBhvr>
                                        <p:cTn id="94"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95"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200"/>
                                  </p:stCondLst>
                                  <p:childTnLst>
                                    <p:set>
                                      <p:cBhvr>
                                        <p:cTn id="97" dur="1" fill="hold">
                                          <p:stCondLst>
                                            <p:cond delay="0"/>
                                          </p:stCondLst>
                                        </p:cTn>
                                        <p:tgtEl>
                                          <p:spTgt spid="139">
                                            <p:txEl>
                                              <p:pRg st="0" end="0"/>
                                            </p:txEl>
                                          </p:spTgt>
                                        </p:tgtEl>
                                        <p:attrNameLst>
                                          <p:attrName>style.visibility</p:attrName>
                                        </p:attrNameLst>
                                      </p:cBhvr>
                                      <p:to>
                                        <p:strVal val="visible"/>
                                      </p:to>
                                    </p:set>
                                    <p:animEffect transition="in" filter="fade">
                                      <p:cBhvr>
                                        <p:cTn id="98" dur="500"/>
                                        <p:tgtEl>
                                          <p:spTgt spid="139">
                                            <p:txEl>
                                              <p:pRg st="0" end="0"/>
                                            </p:txEl>
                                          </p:spTgt>
                                        </p:tgtEl>
                                      </p:cBhvr>
                                    </p:animEffect>
                                    <p:anim calcmode="lin" valueType="num">
                                      <p:cBhvr>
                                        <p:cTn id="99"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00"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01" presetID="10" presetClass="entr" presetSubtype="0" fill="hold" grpId="0" nodeType="withEffect">
                                  <p:stCondLst>
                                    <p:cond delay="800"/>
                                  </p:stCondLst>
                                  <p:childTnLst>
                                    <p:set>
                                      <p:cBhvr>
                                        <p:cTn id="102" dur="1" fill="hold">
                                          <p:stCondLst>
                                            <p:cond delay="0"/>
                                          </p:stCondLst>
                                        </p:cTn>
                                        <p:tgtEl>
                                          <p:spTgt spid="140">
                                            <p:txEl>
                                              <p:pRg st="0" end="0"/>
                                            </p:txEl>
                                          </p:spTgt>
                                        </p:tgtEl>
                                        <p:attrNameLst>
                                          <p:attrName>style.visibility</p:attrName>
                                        </p:attrNameLst>
                                      </p:cBhvr>
                                      <p:to>
                                        <p:strVal val="visible"/>
                                      </p:to>
                                    </p:set>
                                    <p:animEffect transition="in" filter="fade">
                                      <p:cBhvr>
                                        <p:cTn id="103" dur="500"/>
                                        <p:tgtEl>
                                          <p:spTgt spid="140">
                                            <p:txEl>
                                              <p:pRg st="0" end="0"/>
                                            </p:txEl>
                                          </p:spTgt>
                                        </p:tgtEl>
                                      </p:cBhvr>
                                    </p:animEffect>
                                  </p:childTnLst>
                                </p:cTn>
                              </p:par>
                            </p:childTnLst>
                          </p:cTn>
                        </p:par>
                        <p:par>
                          <p:cTn id="104" fill="hold">
                            <p:stCondLst>
                              <p:cond delay="6800"/>
                            </p:stCondLst>
                            <p:childTnLst>
                              <p:par>
                                <p:cTn id="105" presetID="53" presetClass="entr" presetSubtype="16" fill="hold" grpId="0" nodeType="afterEffect">
                                  <p:stCondLst>
                                    <p:cond delay="0"/>
                                  </p:stCondLst>
                                  <p:childTnLst>
                                    <p:set>
                                      <p:cBhvr>
                                        <p:cTn id="106" dur="1" fill="hold">
                                          <p:stCondLst>
                                            <p:cond delay="0"/>
                                          </p:stCondLst>
                                        </p:cTn>
                                        <p:tgtEl>
                                          <p:spTgt spid="145"/>
                                        </p:tgtEl>
                                        <p:attrNameLst>
                                          <p:attrName>style.visibility</p:attrName>
                                        </p:attrNameLst>
                                      </p:cBhvr>
                                      <p:to>
                                        <p:strVal val="visible"/>
                                      </p:to>
                                    </p:set>
                                    <p:anim calcmode="lin" valueType="num">
                                      <p:cBhvr>
                                        <p:cTn id="107" dur="400" fill="hold"/>
                                        <p:tgtEl>
                                          <p:spTgt spid="145"/>
                                        </p:tgtEl>
                                        <p:attrNameLst>
                                          <p:attrName>ppt_w</p:attrName>
                                        </p:attrNameLst>
                                      </p:cBhvr>
                                      <p:tavLst>
                                        <p:tav tm="0">
                                          <p:val>
                                            <p:fltVal val="0"/>
                                          </p:val>
                                        </p:tav>
                                        <p:tav tm="100000">
                                          <p:val>
                                            <p:strVal val="#ppt_w"/>
                                          </p:val>
                                        </p:tav>
                                      </p:tavLst>
                                    </p:anim>
                                    <p:anim calcmode="lin" valueType="num">
                                      <p:cBhvr>
                                        <p:cTn id="108" dur="400" fill="hold"/>
                                        <p:tgtEl>
                                          <p:spTgt spid="145"/>
                                        </p:tgtEl>
                                        <p:attrNameLst>
                                          <p:attrName>ppt_h</p:attrName>
                                        </p:attrNameLst>
                                      </p:cBhvr>
                                      <p:tavLst>
                                        <p:tav tm="0">
                                          <p:val>
                                            <p:fltVal val="0"/>
                                          </p:val>
                                        </p:tav>
                                        <p:tav tm="100000">
                                          <p:val>
                                            <p:strVal val="#ppt_h"/>
                                          </p:val>
                                        </p:tav>
                                      </p:tavLst>
                                    </p:anim>
                                    <p:animEffect transition="in" filter="fade">
                                      <p:cBhvr>
                                        <p:cTn id="109" dur="400"/>
                                        <p:tgtEl>
                                          <p:spTgt spid="145"/>
                                        </p:tgtEl>
                                      </p:cBhvr>
                                    </p:animEffect>
                                  </p:childTnLst>
                                </p:cTn>
                              </p:par>
                            </p:childTnLst>
                          </p:cTn>
                        </p:par>
                        <p:par>
                          <p:cTn id="110" fill="hold">
                            <p:stCondLst>
                              <p:cond delay="7200"/>
                            </p:stCondLst>
                            <p:childTnLst>
                              <p:par>
                                <p:cTn id="111" presetID="53" presetClass="entr" presetSubtype="16" fill="hold" grpId="0" nodeType="afterEffect">
                                  <p:stCondLst>
                                    <p:cond delay="0"/>
                                  </p:stCondLst>
                                  <p:childTnLst>
                                    <p:set>
                                      <p:cBhvr>
                                        <p:cTn id="112" dur="1" fill="hold">
                                          <p:stCondLst>
                                            <p:cond delay="0"/>
                                          </p:stCondLst>
                                        </p:cTn>
                                        <p:tgtEl>
                                          <p:spTgt spid="146">
                                            <p:txEl>
                                              <p:pRg st="0" end="0"/>
                                            </p:txEl>
                                          </p:spTgt>
                                        </p:tgtEl>
                                        <p:attrNameLst>
                                          <p:attrName>style.visibility</p:attrName>
                                        </p:attrNameLst>
                                      </p:cBhvr>
                                      <p:to>
                                        <p:strVal val="visible"/>
                                      </p:to>
                                    </p:set>
                                    <p:anim calcmode="lin" valueType="num">
                                      <p:cBhvr>
                                        <p:cTn id="113"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6">
                                            <p:txEl>
                                              <p:pRg st="0" end="0"/>
                                            </p:txEl>
                                          </p:spTgt>
                                        </p:tgtEl>
                                      </p:cBhvr>
                                    </p:animEffect>
                                  </p:childTnLst>
                                </p:cTn>
                              </p:par>
                              <p:par>
                                <p:cTn id="116" presetID="42" presetClass="entr" presetSubtype="0" fill="hold" grpId="0" nodeType="withEffect">
                                  <p:stCondLst>
                                    <p:cond delay="200"/>
                                  </p:stCondLst>
                                  <p:childTnLst>
                                    <p:set>
                                      <p:cBhvr>
                                        <p:cTn id="117" dur="1" fill="hold">
                                          <p:stCondLst>
                                            <p:cond delay="0"/>
                                          </p:stCondLst>
                                        </p:cTn>
                                        <p:tgtEl>
                                          <p:spTgt spid="149">
                                            <p:txEl>
                                              <p:pRg st="0" end="0"/>
                                            </p:txEl>
                                          </p:spTgt>
                                        </p:tgtEl>
                                        <p:attrNameLst>
                                          <p:attrName>style.visibility</p:attrName>
                                        </p:attrNameLst>
                                      </p:cBhvr>
                                      <p:to>
                                        <p:strVal val="visible"/>
                                      </p:to>
                                    </p:set>
                                    <p:animEffect transition="in" filter="fade">
                                      <p:cBhvr>
                                        <p:cTn id="118" dur="400"/>
                                        <p:tgtEl>
                                          <p:spTgt spid="149">
                                            <p:txEl>
                                              <p:pRg st="0" end="0"/>
                                            </p:txEl>
                                          </p:spTgt>
                                        </p:tgtEl>
                                      </p:cBhvr>
                                    </p:animEffect>
                                    <p:anim calcmode="lin" valueType="num">
                                      <p:cBhvr>
                                        <p:cTn id="119"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20"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200"/>
                                  </p:stCondLst>
                                  <p:childTnLst>
                                    <p:set>
                                      <p:cBhvr>
                                        <p:cTn id="122" dur="1" fill="hold">
                                          <p:stCondLst>
                                            <p:cond delay="0"/>
                                          </p:stCondLst>
                                        </p:cTn>
                                        <p:tgtEl>
                                          <p:spTgt spid="151">
                                            <p:txEl>
                                              <p:pRg st="0" end="0"/>
                                            </p:txEl>
                                          </p:spTgt>
                                        </p:tgtEl>
                                        <p:attrNameLst>
                                          <p:attrName>style.visibility</p:attrName>
                                        </p:attrNameLst>
                                      </p:cBhvr>
                                      <p:to>
                                        <p:strVal val="visible"/>
                                      </p:to>
                                    </p:set>
                                    <p:animEffect transition="in" filter="fade">
                                      <p:cBhvr>
                                        <p:cTn id="123" dur="500"/>
                                        <p:tgtEl>
                                          <p:spTgt spid="151">
                                            <p:txEl>
                                              <p:pRg st="0" end="0"/>
                                            </p:txEl>
                                          </p:spTgt>
                                        </p:tgtEl>
                                      </p:cBhvr>
                                    </p:animEffect>
                                    <p:anim calcmode="lin" valueType="num">
                                      <p:cBhvr>
                                        <p:cTn id="124"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25"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26" presetID="10" presetClass="entr" presetSubtype="0" fill="hold" grpId="0" nodeType="withEffect">
                                  <p:stCondLst>
                                    <p:cond delay="800"/>
                                  </p:stCondLst>
                                  <p:childTnLst>
                                    <p:set>
                                      <p:cBhvr>
                                        <p:cTn id="127" dur="1" fill="hold">
                                          <p:stCondLst>
                                            <p:cond delay="0"/>
                                          </p:stCondLst>
                                        </p:cTn>
                                        <p:tgtEl>
                                          <p:spTgt spid="152">
                                            <p:txEl>
                                              <p:pRg st="0" end="0"/>
                                            </p:txEl>
                                          </p:spTgt>
                                        </p:tgtEl>
                                        <p:attrNameLst>
                                          <p:attrName>style.visibility</p:attrName>
                                        </p:attrNameLst>
                                      </p:cBhvr>
                                      <p:to>
                                        <p:strVal val="visible"/>
                                      </p:to>
                                    </p:set>
                                    <p:animEffect transition="in" filter="fade">
                                      <p:cBhvr>
                                        <p:cTn id="128" dur="500"/>
                                        <p:tgtEl>
                                          <p:spTgt spid="152">
                                            <p:txEl>
                                              <p:pRg st="0" end="0"/>
                                            </p:txEl>
                                          </p:spTgt>
                                        </p:tgtEl>
                                      </p:cBhvr>
                                    </p:animEffect>
                                  </p:childTnLst>
                                </p:cTn>
                              </p:par>
                            </p:childTnLst>
                          </p:cTn>
                        </p:par>
                        <p:par>
                          <p:cTn id="129" fill="hold">
                            <p:stCondLst>
                              <p:cond delay="8500"/>
                            </p:stCondLst>
                            <p:childTnLst>
                              <p:par>
                                <p:cTn id="130" presetID="53" presetClass="entr" presetSubtype="16" fill="hold" grpId="0" nodeType="afterEffect">
                                  <p:stCondLst>
                                    <p:cond delay="0"/>
                                  </p:stCondLst>
                                  <p:childTnLst>
                                    <p:set>
                                      <p:cBhvr>
                                        <p:cTn id="131" dur="1" fill="hold">
                                          <p:stCondLst>
                                            <p:cond delay="0"/>
                                          </p:stCondLst>
                                        </p:cTn>
                                        <p:tgtEl>
                                          <p:spTgt spid="155"/>
                                        </p:tgtEl>
                                        <p:attrNameLst>
                                          <p:attrName>style.visibility</p:attrName>
                                        </p:attrNameLst>
                                      </p:cBhvr>
                                      <p:to>
                                        <p:strVal val="visible"/>
                                      </p:to>
                                    </p:set>
                                    <p:anim calcmode="lin" valueType="num">
                                      <p:cBhvr>
                                        <p:cTn id="132" dur="400" fill="hold"/>
                                        <p:tgtEl>
                                          <p:spTgt spid="155"/>
                                        </p:tgtEl>
                                        <p:attrNameLst>
                                          <p:attrName>ppt_w</p:attrName>
                                        </p:attrNameLst>
                                      </p:cBhvr>
                                      <p:tavLst>
                                        <p:tav tm="0">
                                          <p:val>
                                            <p:fltVal val="0"/>
                                          </p:val>
                                        </p:tav>
                                        <p:tav tm="100000">
                                          <p:val>
                                            <p:strVal val="#ppt_w"/>
                                          </p:val>
                                        </p:tav>
                                      </p:tavLst>
                                    </p:anim>
                                    <p:anim calcmode="lin" valueType="num">
                                      <p:cBhvr>
                                        <p:cTn id="133" dur="400" fill="hold"/>
                                        <p:tgtEl>
                                          <p:spTgt spid="155"/>
                                        </p:tgtEl>
                                        <p:attrNameLst>
                                          <p:attrName>ppt_h</p:attrName>
                                        </p:attrNameLst>
                                      </p:cBhvr>
                                      <p:tavLst>
                                        <p:tav tm="0">
                                          <p:val>
                                            <p:fltVal val="0"/>
                                          </p:val>
                                        </p:tav>
                                        <p:tav tm="100000">
                                          <p:val>
                                            <p:strVal val="#ppt_h"/>
                                          </p:val>
                                        </p:tav>
                                      </p:tavLst>
                                    </p:anim>
                                    <p:animEffect transition="in" filter="fade">
                                      <p:cBhvr>
                                        <p:cTn id="134" dur="400"/>
                                        <p:tgtEl>
                                          <p:spTgt spid="155"/>
                                        </p:tgtEl>
                                      </p:cBhvr>
                                    </p:animEffect>
                                  </p:childTnLst>
                                </p:cTn>
                              </p:par>
                            </p:childTnLst>
                          </p:cTn>
                        </p:par>
                        <p:par>
                          <p:cTn id="135" fill="hold">
                            <p:stCondLst>
                              <p:cond delay="8900"/>
                            </p:stCondLst>
                            <p:childTnLst>
                              <p:par>
                                <p:cTn id="136" presetID="53" presetClass="entr" presetSubtype="16" fill="hold" grpId="0" nodeType="afterEffect">
                                  <p:stCondLst>
                                    <p:cond delay="0"/>
                                  </p:stCondLst>
                                  <p:childTnLst>
                                    <p:set>
                                      <p:cBhvr>
                                        <p:cTn id="137" dur="1" fill="hold">
                                          <p:stCondLst>
                                            <p:cond delay="0"/>
                                          </p:stCondLst>
                                        </p:cTn>
                                        <p:tgtEl>
                                          <p:spTgt spid="156">
                                            <p:txEl>
                                              <p:pRg st="0" end="0"/>
                                            </p:txEl>
                                          </p:spTgt>
                                        </p:tgtEl>
                                        <p:attrNameLst>
                                          <p:attrName>style.visibility</p:attrName>
                                        </p:attrNameLst>
                                      </p:cBhvr>
                                      <p:to>
                                        <p:strVal val="visible"/>
                                      </p:to>
                                    </p:set>
                                    <p:anim calcmode="lin" valueType="num">
                                      <p:cBhvr>
                                        <p:cTn id="138"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39"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40" dur="300"/>
                                        <p:tgtEl>
                                          <p:spTgt spid="156">
                                            <p:txEl>
                                              <p:pRg st="0" end="0"/>
                                            </p:txEl>
                                          </p:spTgt>
                                        </p:tgtEl>
                                      </p:cBhvr>
                                    </p:animEffect>
                                  </p:childTnLst>
                                </p:cTn>
                              </p:par>
                              <p:par>
                                <p:cTn id="141" presetID="42" presetClass="entr" presetSubtype="0" fill="hold" grpId="0" nodeType="withEffect">
                                  <p:stCondLst>
                                    <p:cond delay="200"/>
                                  </p:stCondLst>
                                  <p:childTnLst>
                                    <p:set>
                                      <p:cBhvr>
                                        <p:cTn id="142" dur="1" fill="hold">
                                          <p:stCondLst>
                                            <p:cond delay="0"/>
                                          </p:stCondLst>
                                        </p:cTn>
                                        <p:tgtEl>
                                          <p:spTgt spid="157">
                                            <p:txEl>
                                              <p:pRg st="0" end="0"/>
                                            </p:txEl>
                                          </p:spTgt>
                                        </p:tgtEl>
                                        <p:attrNameLst>
                                          <p:attrName>style.visibility</p:attrName>
                                        </p:attrNameLst>
                                      </p:cBhvr>
                                      <p:to>
                                        <p:strVal val="visible"/>
                                      </p:to>
                                    </p:set>
                                    <p:animEffect transition="in" filter="fade">
                                      <p:cBhvr>
                                        <p:cTn id="143" dur="400"/>
                                        <p:tgtEl>
                                          <p:spTgt spid="157">
                                            <p:txEl>
                                              <p:pRg st="0" end="0"/>
                                            </p:txEl>
                                          </p:spTgt>
                                        </p:tgtEl>
                                      </p:cBhvr>
                                    </p:animEffect>
                                    <p:anim calcmode="lin" valueType="num">
                                      <p:cBhvr>
                                        <p:cTn id="144"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45"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200"/>
                                  </p:stCondLst>
                                  <p:childTnLst>
                                    <p:set>
                                      <p:cBhvr>
                                        <p:cTn id="147" dur="1" fill="hold">
                                          <p:stCondLst>
                                            <p:cond delay="0"/>
                                          </p:stCondLst>
                                        </p:cTn>
                                        <p:tgtEl>
                                          <p:spTgt spid="158">
                                            <p:txEl>
                                              <p:pRg st="0" end="0"/>
                                            </p:txEl>
                                          </p:spTgt>
                                        </p:tgtEl>
                                        <p:attrNameLst>
                                          <p:attrName>style.visibility</p:attrName>
                                        </p:attrNameLst>
                                      </p:cBhvr>
                                      <p:to>
                                        <p:strVal val="visible"/>
                                      </p:to>
                                    </p:set>
                                    <p:animEffect transition="in" filter="fade">
                                      <p:cBhvr>
                                        <p:cTn id="148" dur="500"/>
                                        <p:tgtEl>
                                          <p:spTgt spid="158">
                                            <p:txEl>
                                              <p:pRg st="0" end="0"/>
                                            </p:txEl>
                                          </p:spTgt>
                                        </p:tgtEl>
                                      </p:cBhvr>
                                    </p:animEffect>
                                    <p:anim calcmode="lin" valueType="num">
                                      <p:cBhvr>
                                        <p:cTn id="149"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50"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51" presetID="10" presetClass="entr" presetSubtype="0" fill="hold" grpId="0" nodeType="withEffect">
                                  <p:stCondLst>
                                    <p:cond delay="800"/>
                                  </p:stCondLst>
                                  <p:childTnLst>
                                    <p:set>
                                      <p:cBhvr>
                                        <p:cTn id="152" dur="1" fill="hold">
                                          <p:stCondLst>
                                            <p:cond delay="0"/>
                                          </p:stCondLst>
                                        </p:cTn>
                                        <p:tgtEl>
                                          <p:spTgt spid="159">
                                            <p:txEl>
                                              <p:pRg st="0" end="0"/>
                                            </p:txEl>
                                          </p:spTgt>
                                        </p:tgtEl>
                                        <p:attrNameLst>
                                          <p:attrName>style.visibility</p:attrName>
                                        </p:attrNameLst>
                                      </p:cBhvr>
                                      <p:to>
                                        <p:strVal val="visible"/>
                                      </p:to>
                                    </p:set>
                                    <p:animEffect transition="in" filter="fade">
                                      <p:cBhvr>
                                        <p:cTn id="153"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2019/3/28</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72" r:id="rId2"/>
    <p:sldLayoutId id="2147483682" r:id="rId3"/>
    <p:sldLayoutId id="2147483683" r:id="rId4"/>
    <p:sldLayoutId id="2147483684" r:id="rId5"/>
    <p:sldLayoutId id="2147483685" r:id="rId6"/>
    <p:sldLayoutId id="2147483686" r:id="rId7"/>
    <p:sldLayoutId id="2147483687" r:id="rId8"/>
    <p:sldLayoutId id="2147483689" r:id="rId9"/>
    <p:sldLayoutId id="2147483690" r:id="rId10"/>
    <p:sldLayoutId id="2147483691" r:id="rId11"/>
    <p:sldLayoutId id="2147483692" r:id="rId12"/>
    <p:sldLayoutId id="2147483693" r:id="rId13"/>
  </p:sldLayoutIdLst>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4.png"/><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notesSlide" Target="../notesSlides/notesSlide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Lost Frequencies,Sandro Cavazza - Beautiful Life (Original Mix)">
            <a:hlinkClick r:id="" action="ppaction://media"/>
            <a:extLst>
              <a:ext uri="{FF2B5EF4-FFF2-40B4-BE49-F238E27FC236}">
                <a16:creationId xmlns:a16="http://schemas.microsoft.com/office/drawing/2014/main" id="{BFE208FD-8510-4B24-8F77-E29F7227568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05554" y="0"/>
            <a:ext cx="744545" cy="744545"/>
          </a:xfrm>
          <a:prstGeom prst="rect">
            <a:avLst/>
          </a:prstGeom>
        </p:spPr>
      </p:pic>
      <p:sp>
        <p:nvSpPr>
          <p:cNvPr id="21" name="矩形 20">
            <a:extLst>
              <a:ext uri="{FF2B5EF4-FFF2-40B4-BE49-F238E27FC236}">
                <a16:creationId xmlns:a16="http://schemas.microsoft.com/office/drawing/2014/main" id="{00A8F3AF-9DC4-4D0D-8FE1-D0871D2C0F43}"/>
              </a:ext>
            </a:extLst>
          </p:cNvPr>
          <p:cNvSpPr>
            <a:spLocks noChangeAspect="1"/>
          </p:cNvSpPr>
          <p:nvPr/>
        </p:nvSpPr>
        <p:spPr>
          <a:xfrm>
            <a:off x="0" y="0"/>
            <a:ext cx="9144000" cy="5143500"/>
          </a:xfrm>
          <a:prstGeom prst="rect">
            <a:avLst/>
          </a:prstGeom>
          <a:blipFill dpi="0" rotWithShape="1">
            <a:blip r:embed="rId6"/>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0E762186-8A65-4E8D-B0CD-B35E98C35AE1}"/>
              </a:ext>
            </a:extLst>
          </p:cNvPr>
          <p:cNvSpPr/>
          <p:nvPr/>
        </p:nvSpPr>
        <p:spPr>
          <a:xfrm>
            <a:off x="4699852" y="1419622"/>
            <a:ext cx="4123076" cy="515582"/>
          </a:xfrm>
          <a:prstGeom prst="rect">
            <a:avLst/>
          </a:prstGeom>
        </p:spPr>
        <p:txBody>
          <a:bodyPr wrap="none">
            <a:spAutoFit/>
          </a:bodyPr>
          <a:lstStyle/>
          <a:p>
            <a:pPr fontAlgn="ctr"/>
            <a:r>
              <a:rPr lang="zh-CN" altLang="en-US" sz="2759" dirty="0">
                <a:latin typeface="微软雅黑" panose="020B0503020204020204" pitchFamily="34" charset="-122"/>
                <a:ea typeface="微软雅黑" panose="020B0503020204020204" pitchFamily="34" charset="-122"/>
              </a:rPr>
              <a:t>一、关于我们</a:t>
            </a:r>
            <a:r>
              <a:rPr lang="en-US" altLang="zh-CN" sz="2759" dirty="0">
                <a:latin typeface="微软雅黑" panose="020B0503020204020204" pitchFamily="34" charset="-122"/>
                <a:ea typeface="微软雅黑" panose="020B0503020204020204" pitchFamily="34" charset="-122"/>
              </a:rPr>
              <a:t>(About Us)</a:t>
            </a:r>
            <a:endParaRPr lang="en-US" altLang="zh-CN" sz="2759" dirty="0">
              <a:solidFill>
                <a:srgbClr val="000000"/>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37F96E5C-54F9-4195-AEF9-74E5870A1B93}"/>
              </a:ext>
            </a:extLst>
          </p:cNvPr>
          <p:cNvSpPr/>
          <p:nvPr/>
        </p:nvSpPr>
        <p:spPr>
          <a:xfrm>
            <a:off x="6337791" y="308060"/>
            <a:ext cx="2581217" cy="830997"/>
          </a:xfrm>
          <a:prstGeom prst="rect">
            <a:avLst/>
          </a:prstGeom>
          <a:noFill/>
          <a:ln>
            <a:noFill/>
          </a:ln>
        </p:spPr>
        <p:txBody>
          <a:bodyPr wrap="square">
            <a:spAutoFit/>
          </a:bodyPr>
          <a:lstStyle/>
          <a:p>
            <a:pPr algn="r"/>
            <a:r>
              <a:rPr lang="en-US" altLang="zh-CN" sz="4800" dirty="0">
                <a:solidFill>
                  <a:schemeClr val="bg1"/>
                </a:solidFill>
                <a:latin typeface="Bodoni MT Black" panose="02070A03080606020203" pitchFamily="18" charset="0"/>
                <a:ea typeface="微软雅黑" panose="020B0503020204020204" pitchFamily="34" charset="-122"/>
              </a:rPr>
              <a:t>2019</a:t>
            </a:r>
            <a:endParaRPr lang="zh-CN" altLang="en-US" sz="4800" dirty="0">
              <a:solidFill>
                <a:schemeClr val="bg1"/>
              </a:solidFill>
              <a:latin typeface="Bodoni MT Black" panose="02070A03080606020203" pitchFamily="18" charset="0"/>
              <a:ea typeface="微软雅黑" panose="020B0503020204020204" pitchFamily="34" charset="-122"/>
            </a:endParaRPr>
          </a:p>
        </p:txBody>
      </p:sp>
      <p:sp>
        <p:nvSpPr>
          <p:cNvPr id="24" name="矩形 23">
            <a:extLst>
              <a:ext uri="{FF2B5EF4-FFF2-40B4-BE49-F238E27FC236}">
                <a16:creationId xmlns:a16="http://schemas.microsoft.com/office/drawing/2014/main" id="{FA99C445-78AD-4679-92F7-DED0BC6067FF}"/>
              </a:ext>
            </a:extLst>
          </p:cNvPr>
          <p:cNvSpPr/>
          <p:nvPr/>
        </p:nvSpPr>
        <p:spPr>
          <a:xfrm>
            <a:off x="66745" y="1464928"/>
            <a:ext cx="9010512" cy="243104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p>
        </p:txBody>
      </p:sp>
      <p:sp>
        <p:nvSpPr>
          <p:cNvPr id="25" name="Rectangle 405">
            <a:extLst>
              <a:ext uri="{FF2B5EF4-FFF2-40B4-BE49-F238E27FC236}">
                <a16:creationId xmlns:a16="http://schemas.microsoft.com/office/drawing/2014/main" id="{71CE92D8-473D-40C0-80E1-938B952FE720}"/>
              </a:ext>
            </a:extLst>
          </p:cNvPr>
          <p:cNvSpPr>
            <a:spLocks noChangeArrowheads="1"/>
          </p:cNvSpPr>
          <p:nvPr/>
        </p:nvSpPr>
        <p:spPr bwMode="auto">
          <a:xfrm>
            <a:off x="1099094" y="1843955"/>
            <a:ext cx="694581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charset="0"/>
              <a:buNone/>
            </a:pPr>
            <a:r>
              <a:rPr lang="zh-CN" altLang="en-US" sz="3600" spc="300" dirty="0">
                <a:solidFill>
                  <a:schemeClr val="tx1">
                    <a:lumMod val="50000"/>
                  </a:schemeClr>
                </a:solidFill>
                <a:latin typeface="微软雅黑" panose="020B0503020204020204" pitchFamily="34" charset="-122"/>
                <a:ea typeface="微软雅黑" panose="020B0503020204020204" pitchFamily="34" charset="-122"/>
              </a:rPr>
              <a:t>商务年终总结工作汇报</a:t>
            </a:r>
            <a:r>
              <a:rPr lang="en-US" altLang="zh-CN" sz="3600" spc="300" dirty="0">
                <a:solidFill>
                  <a:schemeClr val="tx1">
                    <a:lumMod val="50000"/>
                  </a:schemeClr>
                </a:solidFill>
                <a:latin typeface="微软雅黑" panose="020B0503020204020204" pitchFamily="34" charset="-122"/>
                <a:ea typeface="微软雅黑" panose="020B0503020204020204" pitchFamily="34" charset="-122"/>
              </a:rPr>
              <a:t>PPT</a:t>
            </a:r>
            <a:r>
              <a:rPr lang="zh-CN" altLang="en-US" sz="3600" spc="300" dirty="0">
                <a:solidFill>
                  <a:schemeClr val="tx1">
                    <a:lumMod val="50000"/>
                  </a:schemeClr>
                </a:solidFill>
                <a:latin typeface="微软雅黑" panose="020B0503020204020204" pitchFamily="34" charset="-122"/>
                <a:ea typeface="微软雅黑" panose="020B0503020204020204" pitchFamily="34" charset="-122"/>
              </a:rPr>
              <a:t>模板</a:t>
            </a:r>
          </a:p>
        </p:txBody>
      </p:sp>
      <p:sp>
        <p:nvSpPr>
          <p:cNvPr id="26" name="Rectangle 406">
            <a:extLst>
              <a:ext uri="{FF2B5EF4-FFF2-40B4-BE49-F238E27FC236}">
                <a16:creationId xmlns:a16="http://schemas.microsoft.com/office/drawing/2014/main" id="{7B517D81-3C98-4F1D-9D76-20A767DFFDBB}"/>
              </a:ext>
            </a:extLst>
          </p:cNvPr>
          <p:cNvSpPr>
            <a:spLocks noChangeArrowheads="1"/>
          </p:cNvSpPr>
          <p:nvPr/>
        </p:nvSpPr>
        <p:spPr bwMode="auto">
          <a:xfrm>
            <a:off x="3338104" y="2526444"/>
            <a:ext cx="246779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charset="0"/>
              <a:buNone/>
            </a:pPr>
            <a:r>
              <a:rPr lang="en-US" altLang="zh-CN" sz="1900" dirty="0">
                <a:solidFill>
                  <a:schemeClr val="tx1">
                    <a:lumMod val="50000"/>
                  </a:schemeClr>
                </a:solidFill>
              </a:rPr>
              <a:t>POWERPOINT TEMPLATE</a:t>
            </a:r>
            <a:endParaRPr lang="en-US" altLang="zh-CN" dirty="0">
              <a:solidFill>
                <a:schemeClr val="tx1">
                  <a:lumMod val="50000"/>
                </a:schemeClr>
              </a:solidFill>
            </a:endParaRPr>
          </a:p>
        </p:txBody>
      </p:sp>
      <p:sp>
        <p:nvSpPr>
          <p:cNvPr id="34" name="圆角矩形 18">
            <a:extLst>
              <a:ext uri="{FF2B5EF4-FFF2-40B4-BE49-F238E27FC236}">
                <a16:creationId xmlns:a16="http://schemas.microsoft.com/office/drawing/2014/main" id="{883A8AA5-E624-4939-A6DB-7A65D492EB71}"/>
              </a:ext>
            </a:extLst>
          </p:cNvPr>
          <p:cNvSpPr/>
          <p:nvPr/>
        </p:nvSpPr>
        <p:spPr>
          <a:xfrm>
            <a:off x="3005825" y="2975682"/>
            <a:ext cx="3132348" cy="2353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汉仪大圣体简" panose="00020600040101010101" pitchFamily="18" charset="-122"/>
                <a:ea typeface="汉仪大圣体简" panose="00020600040101010101" pitchFamily="18" charset="-122"/>
              </a:rPr>
              <a:t>汇报人：</a:t>
            </a:r>
            <a:r>
              <a:rPr lang="en-US" altLang="zh-CN" sz="1200" dirty="0">
                <a:solidFill>
                  <a:schemeClr val="bg1"/>
                </a:solidFill>
                <a:latin typeface="汉仪大圣体简" panose="00020600040101010101" pitchFamily="18" charset="-122"/>
                <a:ea typeface="汉仪大圣体简" panose="00020600040101010101" pitchFamily="18" charset="-122"/>
              </a:rPr>
              <a:t>XXX</a:t>
            </a:r>
            <a:r>
              <a:rPr lang="zh-CN" altLang="en-US" sz="1200" dirty="0">
                <a:solidFill>
                  <a:schemeClr val="bg1"/>
                </a:solidFill>
                <a:latin typeface="汉仪大圣体简" panose="00020600040101010101" pitchFamily="18" charset="-122"/>
                <a:ea typeface="汉仪大圣体简" panose="00020600040101010101" pitchFamily="18" charset="-122"/>
              </a:rPr>
              <a:t>  时间：</a:t>
            </a:r>
            <a:r>
              <a:rPr lang="en-US" altLang="zh-CN" sz="1200" dirty="0">
                <a:solidFill>
                  <a:schemeClr val="bg1"/>
                </a:solidFill>
                <a:latin typeface="汉仪大圣体简" panose="00020600040101010101" pitchFamily="18" charset="-122"/>
                <a:ea typeface="汉仪大圣体简" panose="00020600040101010101" pitchFamily="18" charset="-122"/>
              </a:rPr>
              <a:t>XX</a:t>
            </a:r>
            <a:r>
              <a:rPr lang="zh-CN" altLang="en-US" sz="1200" dirty="0">
                <a:solidFill>
                  <a:schemeClr val="bg1"/>
                </a:solidFill>
                <a:latin typeface="汉仪大圣体简" panose="00020600040101010101" pitchFamily="18" charset="-122"/>
                <a:ea typeface="汉仪大圣体简" panose="00020600040101010101" pitchFamily="18" charset="-122"/>
              </a:rPr>
              <a:t>年</a:t>
            </a:r>
            <a:r>
              <a:rPr lang="en-US" altLang="zh-CN" sz="1200" dirty="0">
                <a:solidFill>
                  <a:schemeClr val="bg1"/>
                </a:solidFill>
                <a:latin typeface="汉仪大圣体简" panose="00020600040101010101" pitchFamily="18" charset="-122"/>
                <a:ea typeface="汉仪大圣体简" panose="00020600040101010101" pitchFamily="18" charset="-122"/>
              </a:rPr>
              <a:t>XX</a:t>
            </a:r>
            <a:r>
              <a:rPr lang="zh-CN" altLang="en-US" sz="1200" dirty="0">
                <a:solidFill>
                  <a:schemeClr val="bg1"/>
                </a:solidFill>
                <a:latin typeface="汉仪大圣体简" panose="00020600040101010101" pitchFamily="18" charset="-122"/>
                <a:ea typeface="汉仪大圣体简" panose="00020600040101010101" pitchFamily="18" charset="-122"/>
              </a:rPr>
              <a:t>月</a:t>
            </a:r>
          </a:p>
        </p:txBody>
      </p:sp>
      <p:sp>
        <p:nvSpPr>
          <p:cNvPr id="35" name="TextBox 19">
            <a:extLst>
              <a:ext uri="{FF2B5EF4-FFF2-40B4-BE49-F238E27FC236}">
                <a16:creationId xmlns:a16="http://schemas.microsoft.com/office/drawing/2014/main" id="{C4051F26-7454-43CC-936F-0A58FB80DC95}"/>
              </a:ext>
            </a:extLst>
          </p:cNvPr>
          <p:cNvSpPr txBox="1"/>
          <p:nvPr/>
        </p:nvSpPr>
        <p:spPr>
          <a:xfrm>
            <a:off x="1656056" y="3287348"/>
            <a:ext cx="5903888" cy="369332"/>
          </a:xfrm>
          <a:prstGeom prst="rect">
            <a:avLst/>
          </a:prstGeom>
          <a:noFill/>
        </p:spPr>
        <p:txBody>
          <a:bodyPr wrap="square" rtlCol="0">
            <a:spAutoFit/>
          </a:bodyPr>
          <a:lstStyle/>
          <a:p>
            <a:pPr algn="ctr">
              <a:lnSpc>
                <a:spcPct val="150000"/>
              </a:lnSpc>
            </a:pPr>
            <a:r>
              <a:rPr lang="zh-CN" altLang="en-US" sz="600" spc="225" dirty="0">
                <a:solidFill>
                  <a:schemeClr val="tx1">
                    <a:lumMod val="50000"/>
                  </a:schemeClr>
                </a:solidFill>
                <a:latin typeface="造字工房悦黑演示版常规体" pitchFamily="50" charset="-122"/>
                <a:ea typeface="造字工房悦黑演示版常规体" pitchFamily="50" charset="-122"/>
                <a:cs typeface="Open Sans" pitchFamily="34" charset="0"/>
              </a:rPr>
              <a:t>您的内容打在这里，或者通过复制您的文本后，在此框中选择粘贴。您的内容打在这里，或者通过复制您的文本后，在此框中选择粘贴。</a:t>
            </a:r>
            <a:endParaRPr lang="zh-CN" altLang="en-US" sz="600" dirty="0">
              <a:solidFill>
                <a:schemeClr val="tx1">
                  <a:lumMod val="50000"/>
                </a:schemeClr>
              </a:solidFill>
              <a:latin typeface="造字工房悦黑演示版常规体" pitchFamily="50" charset="-122"/>
              <a:ea typeface="造字工房悦黑演示版常规体" pitchFamily="50" charset="-122"/>
            </a:endParaRPr>
          </a:p>
        </p:txBody>
      </p:sp>
    </p:spTree>
    <p:extLst>
      <p:ext uri="{BB962C8B-B14F-4D97-AF65-F5344CB8AC3E}">
        <p14:creationId xmlns:p14="http://schemas.microsoft.com/office/powerpoint/2010/main" val="1084089187"/>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 repeatCount="indefinite" fill="remove" display="0">
                  <p:stCondLst>
                    <p:cond delay="indefinite"/>
                  </p:stCondLst>
                  <p:endCondLst>
                    <p:cond evt="onStopAudio" delay="0">
                      <p:tgtEl>
                        <p:sldTgt/>
                      </p:tgtEl>
                    </p:cond>
                  </p:endCondLst>
                </p:cTn>
                <p:tgtEl>
                  <p:spTgt spid="13"/>
                </p:tgtEl>
              </p:cMediaNode>
            </p:audio>
          </p:childTnLst>
        </p:cTn>
      </p:par>
    </p:tnLst>
    <p:bldLst>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10"/>
          <p:cNvSpPr>
            <a:spLocks/>
          </p:cNvSpPr>
          <p:nvPr/>
        </p:nvSpPr>
        <p:spPr bwMode="auto">
          <a:xfrm>
            <a:off x="4682761" y="1845459"/>
            <a:ext cx="419044" cy="333375"/>
          </a:xfrm>
          <a:custGeom>
            <a:avLst/>
            <a:gdLst>
              <a:gd name="T0" fmla="*/ 1773796300 w 176"/>
              <a:gd name="T1" fmla="*/ 0 h 140"/>
              <a:gd name="T2" fmla="*/ 886898150 w 176"/>
              <a:gd name="T3" fmla="*/ 462883250 h 140"/>
              <a:gd name="T4" fmla="*/ 0 w 176"/>
              <a:gd name="T5" fmla="*/ 935828075 h 140"/>
              <a:gd name="T6" fmla="*/ 886898150 w 176"/>
              <a:gd name="T7" fmla="*/ 1408772900 h 140"/>
              <a:gd name="T8" fmla="*/ 1773796300 w 176"/>
              <a:gd name="T9" fmla="*/ 1408772900 h 140"/>
              <a:gd name="T10" fmla="*/ 1773796300 w 176"/>
              <a:gd name="T11" fmla="*/ 0 h 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6" h="140">
                <a:moveTo>
                  <a:pt x="176" y="0"/>
                </a:moveTo>
                <a:cubicBezTo>
                  <a:pt x="176" y="25"/>
                  <a:pt x="136" y="46"/>
                  <a:pt x="88" y="46"/>
                </a:cubicBezTo>
                <a:cubicBezTo>
                  <a:pt x="40" y="46"/>
                  <a:pt x="0" y="67"/>
                  <a:pt x="0" y="93"/>
                </a:cubicBezTo>
                <a:cubicBezTo>
                  <a:pt x="0" y="119"/>
                  <a:pt x="40" y="140"/>
                  <a:pt x="88" y="140"/>
                </a:cubicBezTo>
                <a:cubicBezTo>
                  <a:pt x="176" y="140"/>
                  <a:pt x="176" y="140"/>
                  <a:pt x="176" y="140"/>
                </a:cubicBezTo>
                <a:cubicBezTo>
                  <a:pt x="176" y="0"/>
                  <a:pt x="176" y="0"/>
                  <a:pt x="176" y="0"/>
                </a:cubicBezTo>
                <a:close/>
              </a:path>
            </a:pathLst>
          </a:custGeom>
          <a:solidFill>
            <a:srgbClr val="7C7C7C"/>
          </a:solidFill>
          <a:ln>
            <a:noFill/>
          </a:ln>
          <a:extLst>
            <a:ext uri="{91240B29-F687-4F45-9708-019B960494DF}">
              <a14:hiddenLine xmlns:a14="http://schemas.microsoft.com/office/drawing/2010/main" w="9525">
                <a:solidFill>
                  <a:srgbClr val="000000"/>
                </a:solidFill>
                <a:round/>
                <a:headEnd/>
                <a:tailEnd/>
              </a14:hiddenLine>
            </a:ext>
          </a:extLst>
        </p:spPr>
        <p:txBody>
          <a:bodyPr lIns="68568" tIns="34284" rIns="68568" bIns="34284"/>
          <a:lstStyle/>
          <a:p>
            <a:endParaRPr lang="zh-CN" altLang="en-US" sz="1799"/>
          </a:p>
        </p:txBody>
      </p:sp>
      <p:grpSp>
        <p:nvGrpSpPr>
          <p:cNvPr id="2" name="Group 15"/>
          <p:cNvGrpSpPr/>
          <p:nvPr/>
        </p:nvGrpSpPr>
        <p:grpSpPr>
          <a:xfrm>
            <a:off x="1548598" y="1286796"/>
            <a:ext cx="3553160" cy="2229423"/>
            <a:chOff x="1644206" y="2138800"/>
            <a:chExt cx="4738187" cy="2972564"/>
          </a:xfrm>
          <a:solidFill>
            <a:schemeClr val="accent1"/>
          </a:solidFill>
        </p:grpSpPr>
        <p:sp>
          <p:nvSpPr>
            <p:cNvPr id="28" name="Freeform 12"/>
            <p:cNvSpPr>
              <a:spLocks/>
            </p:cNvSpPr>
            <p:nvPr/>
          </p:nvSpPr>
          <p:spPr bwMode="auto">
            <a:xfrm>
              <a:off x="1644206" y="2138800"/>
              <a:ext cx="4738187" cy="2972564"/>
            </a:xfrm>
            <a:custGeom>
              <a:avLst/>
              <a:gdLst>
                <a:gd name="T0" fmla="*/ 1316 w 1492"/>
                <a:gd name="T1" fmla="*/ 328 h 937"/>
                <a:gd name="T2" fmla="*/ 1404 w 1492"/>
                <a:gd name="T3" fmla="*/ 281 h 937"/>
                <a:gd name="T4" fmla="*/ 1492 w 1492"/>
                <a:gd name="T5" fmla="*/ 235 h 937"/>
                <a:gd name="T6" fmla="*/ 1404 w 1492"/>
                <a:gd name="T7" fmla="*/ 188 h 937"/>
                <a:gd name="T8" fmla="*/ 562 w 1492"/>
                <a:gd name="T9" fmla="*/ 188 h 937"/>
                <a:gd name="T10" fmla="*/ 562 w 1492"/>
                <a:gd name="T11" fmla="*/ 0 h 937"/>
                <a:gd name="T12" fmla="*/ 0 w 1492"/>
                <a:gd name="T13" fmla="*/ 469 h 937"/>
                <a:gd name="T14" fmla="*/ 0 w 1492"/>
                <a:gd name="T15" fmla="*/ 469 h 937"/>
                <a:gd name="T16" fmla="*/ 562 w 1492"/>
                <a:gd name="T17" fmla="*/ 937 h 937"/>
                <a:gd name="T18" fmla="*/ 562 w 1492"/>
                <a:gd name="T19" fmla="*/ 750 h 937"/>
                <a:gd name="T20" fmla="*/ 1316 w 1492"/>
                <a:gd name="T21" fmla="*/ 750 h 937"/>
                <a:gd name="T22" fmla="*/ 1316 w 1492"/>
                <a:gd name="T23" fmla="*/ 32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2" h="937">
                  <a:moveTo>
                    <a:pt x="1316" y="328"/>
                  </a:moveTo>
                  <a:cubicBezTo>
                    <a:pt x="1316" y="302"/>
                    <a:pt x="1356" y="281"/>
                    <a:pt x="1404" y="281"/>
                  </a:cubicBezTo>
                  <a:cubicBezTo>
                    <a:pt x="1452" y="281"/>
                    <a:pt x="1492" y="260"/>
                    <a:pt x="1492" y="235"/>
                  </a:cubicBezTo>
                  <a:cubicBezTo>
                    <a:pt x="1492" y="209"/>
                    <a:pt x="1452" y="188"/>
                    <a:pt x="1404" y="188"/>
                  </a:cubicBezTo>
                  <a:cubicBezTo>
                    <a:pt x="562" y="188"/>
                    <a:pt x="562" y="188"/>
                    <a:pt x="562" y="188"/>
                  </a:cubicBezTo>
                  <a:cubicBezTo>
                    <a:pt x="562" y="0"/>
                    <a:pt x="562" y="0"/>
                    <a:pt x="562" y="0"/>
                  </a:cubicBezTo>
                  <a:cubicBezTo>
                    <a:pt x="0" y="469"/>
                    <a:pt x="0" y="469"/>
                    <a:pt x="0" y="469"/>
                  </a:cubicBezTo>
                  <a:cubicBezTo>
                    <a:pt x="0" y="469"/>
                    <a:pt x="0" y="469"/>
                    <a:pt x="0" y="469"/>
                  </a:cubicBezTo>
                  <a:cubicBezTo>
                    <a:pt x="562" y="937"/>
                    <a:pt x="562" y="937"/>
                    <a:pt x="562" y="937"/>
                  </a:cubicBezTo>
                  <a:cubicBezTo>
                    <a:pt x="562" y="750"/>
                    <a:pt x="562" y="750"/>
                    <a:pt x="562" y="750"/>
                  </a:cubicBezTo>
                  <a:cubicBezTo>
                    <a:pt x="1316" y="750"/>
                    <a:pt x="1316" y="750"/>
                    <a:pt x="1316" y="750"/>
                  </a:cubicBezTo>
                  <a:lnTo>
                    <a:pt x="1316"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799" dirty="0">
                <a:solidFill>
                  <a:srgbClr val="FFFFFF"/>
                </a:solidFill>
                <a:latin typeface="Roboto Condensed Light" charset="0"/>
                <a:ea typeface="Roboto Condensed Light" charset="0"/>
                <a:cs typeface="Roboto Condensed Light" charset="0"/>
              </a:endParaRPr>
            </a:p>
          </p:txBody>
        </p:sp>
        <p:grpSp>
          <p:nvGrpSpPr>
            <p:cNvPr id="3" name="Group 17"/>
            <p:cNvGrpSpPr/>
            <p:nvPr/>
          </p:nvGrpSpPr>
          <p:grpSpPr>
            <a:xfrm>
              <a:off x="2887620" y="3072970"/>
              <a:ext cx="2713797" cy="1102550"/>
              <a:chOff x="2887620" y="3071937"/>
              <a:chExt cx="2713797" cy="1102550"/>
            </a:xfrm>
            <a:grpFill/>
          </p:grpSpPr>
          <p:sp>
            <p:nvSpPr>
              <p:cNvPr id="30" name="자유형 11"/>
              <p:cNvSpPr>
                <a:spLocks/>
              </p:cNvSpPr>
              <p:nvPr/>
            </p:nvSpPr>
            <p:spPr>
              <a:xfrm>
                <a:off x="2887620" y="3509238"/>
                <a:ext cx="2713797" cy="665249"/>
              </a:xfrm>
              <a:custGeom>
                <a:avLst/>
                <a:gdLst>
                  <a:gd name="connsiteX0" fmla="*/ 0 w 2380295"/>
                  <a:gd name="connsiteY0" fmla="*/ 0 h 883089"/>
                  <a:gd name="connsiteX1" fmla="*/ 2380295 w 2380295"/>
                  <a:gd name="connsiteY1" fmla="*/ 0 h 883089"/>
                  <a:gd name="connsiteX2" fmla="*/ 2380295 w 2380295"/>
                  <a:gd name="connsiteY2" fmla="*/ 883089 h 883089"/>
                  <a:gd name="connsiteX3" fmla="*/ 0 w 2380295"/>
                  <a:gd name="connsiteY3" fmla="*/ 883089 h 883089"/>
                  <a:gd name="connsiteX4" fmla="*/ 0 w 2380295"/>
                  <a:gd name="connsiteY4" fmla="*/ 0 h 88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295" h="883089">
                    <a:moveTo>
                      <a:pt x="0" y="0"/>
                    </a:moveTo>
                    <a:lnTo>
                      <a:pt x="2380295" y="0"/>
                    </a:lnTo>
                    <a:lnTo>
                      <a:pt x="2380295" y="883089"/>
                    </a:lnTo>
                    <a:lnTo>
                      <a:pt x="0" y="883089"/>
                    </a:lnTo>
                    <a:lnTo>
                      <a:pt x="0" y="0"/>
                    </a:lnTo>
                    <a:close/>
                  </a:path>
                </a:pathLst>
              </a:custGeom>
              <a:grp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31" name="자유형 9"/>
              <p:cNvSpPr>
                <a:spLocks/>
              </p:cNvSpPr>
              <p:nvPr/>
            </p:nvSpPr>
            <p:spPr>
              <a:xfrm>
                <a:off x="2887620" y="3071937"/>
                <a:ext cx="2472365" cy="402293"/>
              </a:xfrm>
              <a:custGeom>
                <a:avLst/>
                <a:gdLst>
                  <a:gd name="connsiteX0" fmla="*/ 0 w 2380295"/>
                  <a:gd name="connsiteY0" fmla="*/ 0 h 883089"/>
                  <a:gd name="connsiteX1" fmla="*/ 2380295 w 2380295"/>
                  <a:gd name="connsiteY1" fmla="*/ 0 h 883089"/>
                  <a:gd name="connsiteX2" fmla="*/ 2380295 w 2380295"/>
                  <a:gd name="connsiteY2" fmla="*/ 883089 h 883089"/>
                  <a:gd name="connsiteX3" fmla="*/ 0 w 2380295"/>
                  <a:gd name="connsiteY3" fmla="*/ 883089 h 883089"/>
                  <a:gd name="connsiteX4" fmla="*/ 0 w 2380295"/>
                  <a:gd name="connsiteY4" fmla="*/ 0 h 88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295" h="883089">
                    <a:moveTo>
                      <a:pt x="0" y="0"/>
                    </a:moveTo>
                    <a:lnTo>
                      <a:pt x="2380295" y="0"/>
                    </a:lnTo>
                    <a:lnTo>
                      <a:pt x="2380295" y="883089"/>
                    </a:lnTo>
                    <a:lnTo>
                      <a:pt x="0" y="883089"/>
                    </a:lnTo>
                    <a:lnTo>
                      <a:pt x="0" y="0"/>
                    </a:lnTo>
                    <a:close/>
                  </a:path>
                </a:pathLst>
              </a:custGeom>
              <a:grp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lstStyle/>
              <a:p>
                <a:pPr algn="ctr"/>
                <a:r>
                  <a:rPr lang="zh-CN" altLang="en-US" sz="1200" b="1" spc="225" dirty="0">
                    <a:solidFill>
                      <a:schemeClr val="bg1"/>
                    </a:solidFill>
                    <a:latin typeface="微软雅黑" panose="020B0503020204020204" pitchFamily="34" charset="-122"/>
                    <a:ea typeface="微软雅黑" panose="020B0503020204020204" pitchFamily="34" charset="-122"/>
                  </a:rPr>
                  <a:t>此处添加标题</a:t>
                </a:r>
              </a:p>
            </p:txBody>
          </p:sp>
        </p:grpSp>
      </p:grpSp>
      <p:grpSp>
        <p:nvGrpSpPr>
          <p:cNvPr id="4" name="Group 21"/>
          <p:cNvGrpSpPr/>
          <p:nvPr/>
        </p:nvGrpSpPr>
        <p:grpSpPr>
          <a:xfrm>
            <a:off x="4682808" y="1734366"/>
            <a:ext cx="3552105" cy="2227318"/>
            <a:chOff x="5823717" y="2735560"/>
            <a:chExt cx="4736779" cy="2969756"/>
          </a:xfrm>
          <a:solidFill>
            <a:schemeClr val="accent3"/>
          </a:solidFill>
        </p:grpSpPr>
        <p:sp>
          <p:nvSpPr>
            <p:cNvPr id="33" name="Freeform 11"/>
            <p:cNvSpPr>
              <a:spLocks/>
            </p:cNvSpPr>
            <p:nvPr/>
          </p:nvSpPr>
          <p:spPr bwMode="auto">
            <a:xfrm>
              <a:off x="5823717" y="2735560"/>
              <a:ext cx="4736779" cy="2969756"/>
            </a:xfrm>
            <a:custGeom>
              <a:avLst/>
              <a:gdLst>
                <a:gd name="T0" fmla="*/ 0 w 1492"/>
                <a:gd name="T1" fmla="*/ 140 h 936"/>
                <a:gd name="T2" fmla="*/ 88 w 1492"/>
                <a:gd name="T3" fmla="*/ 187 h 936"/>
                <a:gd name="T4" fmla="*/ 930 w 1492"/>
                <a:gd name="T5" fmla="*/ 187 h 936"/>
                <a:gd name="T6" fmla="*/ 930 w 1492"/>
                <a:gd name="T7" fmla="*/ 0 h 936"/>
                <a:gd name="T8" fmla="*/ 1492 w 1492"/>
                <a:gd name="T9" fmla="*/ 468 h 936"/>
                <a:gd name="T10" fmla="*/ 930 w 1492"/>
                <a:gd name="T11" fmla="*/ 936 h 936"/>
                <a:gd name="T12" fmla="*/ 930 w 1492"/>
                <a:gd name="T13" fmla="*/ 749 h 936"/>
                <a:gd name="T14" fmla="*/ 88 w 1492"/>
                <a:gd name="T15" fmla="*/ 749 h 936"/>
                <a:gd name="T16" fmla="*/ 0 w 1492"/>
                <a:gd name="T17" fmla="*/ 702 h 936"/>
                <a:gd name="T18" fmla="*/ 0 w 1492"/>
                <a:gd name="T19" fmla="*/ 14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2" h="936">
                  <a:moveTo>
                    <a:pt x="0" y="140"/>
                  </a:moveTo>
                  <a:cubicBezTo>
                    <a:pt x="0" y="166"/>
                    <a:pt x="40" y="187"/>
                    <a:pt x="88" y="187"/>
                  </a:cubicBezTo>
                  <a:cubicBezTo>
                    <a:pt x="930" y="187"/>
                    <a:pt x="930" y="187"/>
                    <a:pt x="930" y="187"/>
                  </a:cubicBezTo>
                  <a:cubicBezTo>
                    <a:pt x="930" y="0"/>
                    <a:pt x="930" y="0"/>
                    <a:pt x="930" y="0"/>
                  </a:cubicBezTo>
                  <a:cubicBezTo>
                    <a:pt x="1492" y="468"/>
                    <a:pt x="1492" y="468"/>
                    <a:pt x="1492" y="468"/>
                  </a:cubicBezTo>
                  <a:cubicBezTo>
                    <a:pt x="930" y="936"/>
                    <a:pt x="930" y="936"/>
                    <a:pt x="930" y="936"/>
                  </a:cubicBezTo>
                  <a:cubicBezTo>
                    <a:pt x="930" y="749"/>
                    <a:pt x="930" y="749"/>
                    <a:pt x="930" y="749"/>
                  </a:cubicBezTo>
                  <a:cubicBezTo>
                    <a:pt x="88" y="749"/>
                    <a:pt x="88" y="749"/>
                    <a:pt x="88" y="749"/>
                  </a:cubicBezTo>
                  <a:cubicBezTo>
                    <a:pt x="40" y="749"/>
                    <a:pt x="0" y="728"/>
                    <a:pt x="0" y="702"/>
                  </a:cubicBezTo>
                  <a:lnTo>
                    <a:pt x="0"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399" dirty="0">
                <a:solidFill>
                  <a:srgbClr val="FFFFFF"/>
                </a:solidFill>
                <a:latin typeface="Roboto Condensed Light" charset="0"/>
                <a:ea typeface="Roboto Condensed Light" charset="0"/>
                <a:cs typeface="Roboto Condensed Light" charset="0"/>
              </a:endParaRPr>
            </a:p>
          </p:txBody>
        </p:sp>
        <p:grpSp>
          <p:nvGrpSpPr>
            <p:cNvPr id="5" name="Group 23"/>
            <p:cNvGrpSpPr/>
            <p:nvPr/>
          </p:nvGrpSpPr>
          <p:grpSpPr>
            <a:xfrm>
              <a:off x="6211113" y="3570644"/>
              <a:ext cx="3142207" cy="1167675"/>
              <a:chOff x="2887620" y="2974255"/>
              <a:chExt cx="3142207" cy="1167675"/>
            </a:xfrm>
            <a:grpFill/>
          </p:grpSpPr>
          <p:sp>
            <p:nvSpPr>
              <p:cNvPr id="41" name="자유형 11"/>
              <p:cNvSpPr>
                <a:spLocks/>
              </p:cNvSpPr>
              <p:nvPr/>
            </p:nvSpPr>
            <p:spPr>
              <a:xfrm>
                <a:off x="2887620" y="3476681"/>
                <a:ext cx="3142207" cy="665249"/>
              </a:xfrm>
              <a:custGeom>
                <a:avLst/>
                <a:gdLst>
                  <a:gd name="connsiteX0" fmla="*/ 0 w 2380295"/>
                  <a:gd name="connsiteY0" fmla="*/ 0 h 883089"/>
                  <a:gd name="connsiteX1" fmla="*/ 2380295 w 2380295"/>
                  <a:gd name="connsiteY1" fmla="*/ 0 h 883089"/>
                  <a:gd name="connsiteX2" fmla="*/ 2380295 w 2380295"/>
                  <a:gd name="connsiteY2" fmla="*/ 883089 h 883089"/>
                  <a:gd name="connsiteX3" fmla="*/ 0 w 2380295"/>
                  <a:gd name="connsiteY3" fmla="*/ 883089 h 883089"/>
                  <a:gd name="connsiteX4" fmla="*/ 0 w 2380295"/>
                  <a:gd name="connsiteY4" fmla="*/ 0 h 88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295" h="883089">
                    <a:moveTo>
                      <a:pt x="0" y="0"/>
                    </a:moveTo>
                    <a:lnTo>
                      <a:pt x="2380295" y="0"/>
                    </a:lnTo>
                    <a:lnTo>
                      <a:pt x="2380295" y="883089"/>
                    </a:lnTo>
                    <a:lnTo>
                      <a:pt x="0" y="883089"/>
                    </a:lnTo>
                    <a:lnTo>
                      <a:pt x="0" y="0"/>
                    </a:lnTo>
                    <a:close/>
                  </a:path>
                </a:pathLst>
              </a:custGeom>
              <a:grp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42" name="자유형 9"/>
              <p:cNvSpPr>
                <a:spLocks/>
              </p:cNvSpPr>
              <p:nvPr/>
            </p:nvSpPr>
            <p:spPr>
              <a:xfrm>
                <a:off x="2887620" y="2974255"/>
                <a:ext cx="2472365" cy="402293"/>
              </a:xfrm>
              <a:custGeom>
                <a:avLst/>
                <a:gdLst>
                  <a:gd name="connsiteX0" fmla="*/ 0 w 2380295"/>
                  <a:gd name="connsiteY0" fmla="*/ 0 h 883089"/>
                  <a:gd name="connsiteX1" fmla="*/ 2380295 w 2380295"/>
                  <a:gd name="connsiteY1" fmla="*/ 0 h 883089"/>
                  <a:gd name="connsiteX2" fmla="*/ 2380295 w 2380295"/>
                  <a:gd name="connsiteY2" fmla="*/ 883089 h 883089"/>
                  <a:gd name="connsiteX3" fmla="*/ 0 w 2380295"/>
                  <a:gd name="connsiteY3" fmla="*/ 883089 h 883089"/>
                  <a:gd name="connsiteX4" fmla="*/ 0 w 2380295"/>
                  <a:gd name="connsiteY4" fmla="*/ 0 h 883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295" h="883089">
                    <a:moveTo>
                      <a:pt x="0" y="0"/>
                    </a:moveTo>
                    <a:lnTo>
                      <a:pt x="2380295" y="0"/>
                    </a:lnTo>
                    <a:lnTo>
                      <a:pt x="2380295" y="883089"/>
                    </a:lnTo>
                    <a:lnTo>
                      <a:pt x="0" y="883089"/>
                    </a:lnTo>
                    <a:lnTo>
                      <a:pt x="0" y="0"/>
                    </a:lnTo>
                    <a:close/>
                  </a:path>
                </a:pathLst>
              </a:custGeom>
              <a:grp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txBody>
              <a:bodyPr lIns="0" tIns="0" rIns="0" bIns="0" spcCol="1270"/>
              <a:lstStyle/>
              <a:p>
                <a:pPr algn="ctr"/>
                <a:r>
                  <a:rPr lang="zh-CN" altLang="en-US" sz="1200" b="1" spc="225" dirty="0">
                    <a:solidFill>
                      <a:schemeClr val="bg1"/>
                    </a:solidFill>
                    <a:latin typeface="微软雅黑" panose="020B0503020204020204" pitchFamily="34" charset="-122"/>
                    <a:ea typeface="微软雅黑" panose="020B0503020204020204" pitchFamily="34" charset="-122"/>
                  </a:rPr>
                  <a:t>此处添加标题</a:t>
                </a:r>
              </a:p>
            </p:txBody>
          </p:sp>
        </p:grpSp>
      </p:grpSp>
    </p:spTree>
    <p:extLst>
      <p:ext uri="{BB962C8B-B14F-4D97-AF65-F5344CB8AC3E}">
        <p14:creationId xmlns:p14="http://schemas.microsoft.com/office/powerpoint/2010/main" val="1015982065"/>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par>
                                <p:cTn id="9" presetID="1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par>
                                <p:cTn id="13" presetID="10" presetClass="entr" presetSubtype="0" fill="hold" grpId="0" nodeType="withEffect">
                                  <p:stCondLst>
                                    <p:cond delay="2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699" y="1407431"/>
            <a:ext cx="1217893"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5358" y="2047198"/>
            <a:ext cx="1961170"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6020" y="2740899"/>
            <a:ext cx="2704446"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8089" y="3434600"/>
            <a:ext cx="3447716"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096" tIns="38096" rIns="38096" bIns="38096"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2" name="组合 37"/>
          <p:cNvGrpSpPr/>
          <p:nvPr/>
        </p:nvGrpSpPr>
        <p:grpSpPr>
          <a:xfrm>
            <a:off x="2314040" y="1108482"/>
            <a:ext cx="857765"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3" name="组合 36"/>
          <p:cNvGrpSpPr/>
          <p:nvPr/>
        </p:nvGrpSpPr>
        <p:grpSpPr>
          <a:xfrm>
            <a:off x="1944700" y="2047198"/>
            <a:ext cx="1589530" cy="432412"/>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33" name="组合 35"/>
          <p:cNvGrpSpPr/>
          <p:nvPr/>
        </p:nvGrpSpPr>
        <p:grpSpPr>
          <a:xfrm>
            <a:off x="1575360" y="2740898"/>
            <a:ext cx="2332806" cy="432413"/>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6020" y="3434599"/>
            <a:ext cx="3076075" cy="432408"/>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6" name="组合 32"/>
          <p:cNvGrpSpPr/>
          <p:nvPr/>
        </p:nvGrpSpPr>
        <p:grpSpPr>
          <a:xfrm>
            <a:off x="828091" y="4118666"/>
            <a:ext cx="3819354" cy="432408"/>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088" tIns="38088" rIns="38088" bIns="38088"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143" y="1121919"/>
            <a:ext cx="49897"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sp>
        <p:nvSpPr>
          <p:cNvPr id="19" name="Round Same Side Corner Rectangle 68"/>
          <p:cNvSpPr/>
          <p:nvPr/>
        </p:nvSpPr>
        <p:spPr>
          <a:xfrm rot="10800000" flipH="1">
            <a:off x="5089502" y="1903209"/>
            <a:ext cx="49897"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sp>
        <p:nvSpPr>
          <p:cNvPr id="20" name="Round Same Side Corner Rectangle 69"/>
          <p:cNvSpPr/>
          <p:nvPr/>
        </p:nvSpPr>
        <p:spPr>
          <a:xfrm rot="10800000" flipH="1">
            <a:off x="5091143" y="2613342"/>
            <a:ext cx="49897"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grpSp>
        <p:nvGrpSpPr>
          <p:cNvPr id="37" name="组合 38"/>
          <p:cNvGrpSpPr/>
          <p:nvPr/>
        </p:nvGrpSpPr>
        <p:grpSpPr>
          <a:xfrm>
            <a:off x="5228424" y="1109266"/>
            <a:ext cx="2871493" cy="560745"/>
            <a:chOff x="5228512" y="1109269"/>
            <a:chExt cx="2871880" cy="560745"/>
          </a:xfrm>
        </p:grpSpPr>
        <p:sp>
          <p:nvSpPr>
            <p:cNvPr id="21" name="TextBox 20"/>
            <p:cNvSpPr txBox="1"/>
            <p:nvPr/>
          </p:nvSpPr>
          <p:spPr>
            <a:xfrm>
              <a:off x="5228512" y="1303103"/>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grpSp>
        <p:nvGrpSpPr>
          <p:cNvPr id="38" name="组合 39"/>
          <p:cNvGrpSpPr/>
          <p:nvPr/>
        </p:nvGrpSpPr>
        <p:grpSpPr>
          <a:xfrm>
            <a:off x="5228424" y="1869179"/>
            <a:ext cx="2871493" cy="560744"/>
            <a:chOff x="5228512" y="1869180"/>
            <a:chExt cx="2871880" cy="560744"/>
          </a:xfrm>
        </p:grpSpPr>
        <p:sp>
          <p:nvSpPr>
            <p:cNvPr id="23" name="TextBox 22"/>
            <p:cNvSpPr txBox="1"/>
            <p:nvPr/>
          </p:nvSpPr>
          <p:spPr>
            <a:xfrm>
              <a:off x="5228512" y="2063013"/>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grpSp>
        <p:nvGrpSpPr>
          <p:cNvPr id="39" name="组合 40"/>
          <p:cNvGrpSpPr/>
          <p:nvPr/>
        </p:nvGrpSpPr>
        <p:grpSpPr>
          <a:xfrm>
            <a:off x="5228424" y="2629090"/>
            <a:ext cx="2871493" cy="560745"/>
            <a:chOff x="5228512" y="2629091"/>
            <a:chExt cx="2871880" cy="560745"/>
          </a:xfrm>
        </p:grpSpPr>
        <p:sp>
          <p:nvSpPr>
            <p:cNvPr id="25" name="TextBox 24"/>
            <p:cNvSpPr txBox="1"/>
            <p:nvPr/>
          </p:nvSpPr>
          <p:spPr>
            <a:xfrm>
              <a:off x="5228512" y="2822925"/>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02" y="3333829"/>
            <a:ext cx="49897"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sp>
        <p:nvSpPr>
          <p:cNvPr id="28" name="Round Same Side Corner Rectangle 77"/>
          <p:cNvSpPr/>
          <p:nvPr/>
        </p:nvSpPr>
        <p:spPr>
          <a:xfrm rot="10800000" flipH="1">
            <a:off x="5091143" y="4043961"/>
            <a:ext cx="49897"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3" tIns="41136" rIns="82273" bIns="41136" rtlCol="0" anchor="ctr"/>
          <a:lstStyle/>
          <a:p>
            <a:pPr algn="ctr"/>
            <a:endParaRPr lang="bg-BG" sz="1799" dirty="0">
              <a:latin typeface="Calibri Light"/>
            </a:endParaRPr>
          </a:p>
        </p:txBody>
      </p:sp>
      <p:grpSp>
        <p:nvGrpSpPr>
          <p:cNvPr id="40" name="组合 41"/>
          <p:cNvGrpSpPr/>
          <p:nvPr/>
        </p:nvGrpSpPr>
        <p:grpSpPr>
          <a:xfrm>
            <a:off x="5228424" y="3299800"/>
            <a:ext cx="2871493" cy="523822"/>
            <a:chOff x="5228512" y="3299800"/>
            <a:chExt cx="2871880" cy="523822"/>
          </a:xfrm>
        </p:grpSpPr>
        <p:sp>
          <p:nvSpPr>
            <p:cNvPr id="29" name="TextBox 28"/>
            <p:cNvSpPr txBox="1"/>
            <p:nvPr/>
          </p:nvSpPr>
          <p:spPr>
            <a:xfrm>
              <a:off x="5228512" y="3493634"/>
              <a:ext cx="2871880" cy="329988"/>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2"/>
          <p:cNvGrpSpPr/>
          <p:nvPr/>
        </p:nvGrpSpPr>
        <p:grpSpPr>
          <a:xfrm>
            <a:off x="5228424" y="4059708"/>
            <a:ext cx="2871493" cy="560746"/>
            <a:chOff x="5228512" y="4059711"/>
            <a:chExt cx="2871880" cy="560746"/>
          </a:xfrm>
        </p:grpSpPr>
        <p:sp>
          <p:nvSpPr>
            <p:cNvPr id="31" name="TextBox 30"/>
            <p:cNvSpPr txBox="1"/>
            <p:nvPr/>
          </p:nvSpPr>
          <p:spPr>
            <a:xfrm>
              <a:off x="5228512" y="4253546"/>
              <a:ext cx="2871880" cy="366911"/>
            </a:xfrm>
            <a:prstGeom prst="rect">
              <a:avLst/>
            </a:prstGeom>
            <a:noFill/>
          </p:spPr>
          <p:txBody>
            <a:bodyPr wrap="square" lIns="34279" tIns="17140" rIns="34279" bIns="17140" rtlCol="0">
              <a:spAutoFit/>
            </a:bodyPr>
            <a:lstStyle/>
            <a:p>
              <a:pPr algn="just">
                <a:lnSpc>
                  <a:spcPct val="120000"/>
                </a:lnSpc>
              </a:pP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79" tIns="17140" rIns="34279" bIns="1714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1550882381"/>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right)">
                                      <p:cBhvr>
                                        <p:cTn id="23" dur="500"/>
                                        <p:tgtEl>
                                          <p:spTgt spid="3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right)">
                                      <p:cBhvr>
                                        <p:cTn id="31" dur="500"/>
                                        <p:tgtEl>
                                          <p:spTgt spid="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00"/>
                                        <p:tgtEl>
                                          <p:spTgt spid="2"/>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left)">
                                      <p:cBhvr>
                                        <p:cTn id="63" dur="500"/>
                                        <p:tgtEl>
                                          <p:spTgt spid="39"/>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500"/>
                                        <p:tgtEl>
                                          <p:spTgt spid="40"/>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left)">
                                      <p:cBhvr>
                                        <p:cTn id="7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39373" y="1623147"/>
            <a:ext cx="3533051" cy="1897207"/>
            <a:chOff x="839373" y="1623147"/>
            <a:chExt cx="3533051" cy="1897207"/>
          </a:xfrm>
        </p:grpSpPr>
        <p:sp>
          <p:nvSpPr>
            <p:cNvPr id="5" name="任意多边形: 形状 4"/>
            <p:cNvSpPr/>
            <p:nvPr/>
          </p:nvSpPr>
          <p:spPr>
            <a:xfrm flipH="1">
              <a:off x="2838867" y="1623147"/>
              <a:ext cx="1533557" cy="1897207"/>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39373" y="1664727"/>
              <a:ext cx="1805711" cy="626833"/>
              <a:chOff x="609599" y="3139323"/>
              <a:chExt cx="2407615" cy="835777"/>
            </a:xfrm>
          </p:grpSpPr>
          <p:sp>
            <p:nvSpPr>
              <p:cNvPr id="18" name="文本框 4"/>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矩形 18"/>
              <p:cNvSpPr/>
              <p:nvPr/>
            </p:nvSpPr>
            <p:spPr>
              <a:xfrm>
                <a:off x="609599" y="3139323"/>
                <a:ext cx="2407615" cy="246221"/>
              </a:xfrm>
              <a:prstGeom prst="rect">
                <a:avLst/>
              </a:prstGeom>
            </p:spPr>
            <p:txBody>
              <a:bodyPr wrap="none" lIns="72000" tIns="0" rIns="72000" bIns="0">
                <a:noAutofit/>
              </a:bodyPr>
              <a:lstStyle/>
              <a:p>
                <a:pPr lvl="0" algn="r" defTabSz="914378">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9" name="任意多边形: 形状 8"/>
            <p:cNvSpPr>
              <a:spLocks noChangeAspect="1"/>
            </p:cNvSpPr>
            <p:nvPr/>
          </p:nvSpPr>
          <p:spPr bwMode="auto">
            <a:xfrm>
              <a:off x="3580487" y="2254109"/>
              <a:ext cx="423988" cy="5281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839373" y="2781959"/>
              <a:ext cx="1805711" cy="626833"/>
              <a:chOff x="609599" y="3139323"/>
              <a:chExt cx="2407615" cy="835777"/>
            </a:xfrm>
          </p:grpSpPr>
          <p:sp>
            <p:nvSpPr>
              <p:cNvPr id="14" name="文本框 14"/>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4378">
                  <a:lnSpc>
                    <a:spcPct val="120000"/>
                  </a:lnSpc>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5" name="矩形 14"/>
              <p:cNvSpPr/>
              <p:nvPr/>
            </p:nvSpPr>
            <p:spPr>
              <a:xfrm>
                <a:off x="609599" y="3139323"/>
                <a:ext cx="2407615" cy="246221"/>
              </a:xfrm>
              <a:prstGeom prst="rect">
                <a:avLst/>
              </a:prstGeom>
            </p:spPr>
            <p:txBody>
              <a:bodyPr wrap="none" lIns="72000" tIns="0" rIns="72000" bIns="0">
                <a:noAutofit/>
              </a:bodyPr>
              <a:lstStyle/>
              <a:p>
                <a:pPr lvl="0" algn="r" defTabSz="914378">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21" name="组合 20"/>
          <p:cNvGrpSpPr/>
          <p:nvPr/>
        </p:nvGrpSpPr>
        <p:grpSpPr>
          <a:xfrm>
            <a:off x="4771576" y="1623147"/>
            <a:ext cx="3530486" cy="1897207"/>
            <a:chOff x="4771576" y="1623147"/>
            <a:chExt cx="3530486" cy="1897207"/>
          </a:xfrm>
        </p:grpSpPr>
        <p:sp>
          <p:nvSpPr>
            <p:cNvPr id="4" name="任意多边形: 形状 3"/>
            <p:cNvSpPr/>
            <p:nvPr/>
          </p:nvSpPr>
          <p:spPr>
            <a:xfrm>
              <a:off x="4771576" y="1623147"/>
              <a:ext cx="1533557" cy="1897207"/>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459065" y="1664727"/>
              <a:ext cx="1842997" cy="626833"/>
              <a:chOff x="9029821" y="3139323"/>
              <a:chExt cx="2457329" cy="835777"/>
            </a:xfrm>
          </p:grpSpPr>
          <p:sp>
            <p:nvSpPr>
              <p:cNvPr id="16" name="文本框 9"/>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dirty="0">
                    <a:solidFill>
                      <a:schemeClr val="bg1">
                        <a:lumMod val="50000"/>
                      </a:schemeClr>
                    </a:solidFill>
                    <a:latin typeface="微软雅黑" panose="020B0503020204020204" pitchFamily="34" charset="-122"/>
                    <a:ea typeface="微软雅黑" panose="020B0503020204020204" pitchFamily="34" charset="-122"/>
                  </a:rPr>
                </a:br>
                <a:r>
                  <a:rPr lang="zh-CN" altLang="en-US" sz="7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矩形 16"/>
              <p:cNvSpPr/>
              <p:nvPr/>
            </p:nvSpPr>
            <p:spPr>
              <a:xfrm>
                <a:off x="9029821" y="3139323"/>
                <a:ext cx="2457329" cy="246221"/>
              </a:xfrm>
              <a:prstGeom prst="rect">
                <a:avLst/>
              </a:prstGeom>
            </p:spPr>
            <p:txBody>
              <a:bodyPr wrap="none" lIns="72000" tIns="0" rIns="72000" bIns="0">
                <a:noAutofit/>
              </a:bodyPr>
              <a:lstStyle/>
              <a:p>
                <a:pPr lvl="0" defTabSz="914378">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8" name="任意多边形: 形状 7"/>
            <p:cNvSpPr>
              <a:spLocks/>
            </p:cNvSpPr>
            <p:nvPr/>
          </p:nvSpPr>
          <p:spPr bwMode="auto">
            <a:xfrm>
              <a:off x="5189996" y="2291137"/>
              <a:ext cx="415697" cy="454070"/>
            </a:xfrm>
            <a:custGeom>
              <a:avLst/>
              <a:gdLst>
                <a:gd name="connsiteX0" fmla="*/ 96838 w 309563"/>
                <a:gd name="connsiteY0" fmla="*/ 300038 h 338138"/>
                <a:gd name="connsiteX1" fmla="*/ 85725 w 309563"/>
                <a:gd name="connsiteY1" fmla="*/ 310357 h 338138"/>
                <a:gd name="connsiteX2" fmla="*/ 96838 w 309563"/>
                <a:gd name="connsiteY2" fmla="*/ 320676 h 338138"/>
                <a:gd name="connsiteX3" fmla="*/ 107951 w 309563"/>
                <a:gd name="connsiteY3" fmla="*/ 310357 h 338138"/>
                <a:gd name="connsiteX4" fmla="*/ 96838 w 309563"/>
                <a:gd name="connsiteY4" fmla="*/ 300038 h 338138"/>
                <a:gd name="connsiteX5" fmla="*/ 206375 w 309563"/>
                <a:gd name="connsiteY5" fmla="*/ 68263 h 338138"/>
                <a:gd name="connsiteX6" fmla="*/ 206375 w 309563"/>
                <a:gd name="connsiteY6" fmla="*/ 112713 h 338138"/>
                <a:gd name="connsiteX7" fmla="*/ 214312 w 309563"/>
                <a:gd name="connsiteY7" fmla="*/ 112713 h 338138"/>
                <a:gd name="connsiteX8" fmla="*/ 214312 w 309563"/>
                <a:gd name="connsiteY8" fmla="*/ 85726 h 338138"/>
                <a:gd name="connsiteX9" fmla="*/ 225425 w 309563"/>
                <a:gd name="connsiteY9" fmla="*/ 107951 h 338138"/>
                <a:gd name="connsiteX10" fmla="*/ 230188 w 309563"/>
                <a:gd name="connsiteY10" fmla="*/ 107951 h 338138"/>
                <a:gd name="connsiteX11" fmla="*/ 241300 w 309563"/>
                <a:gd name="connsiteY11" fmla="*/ 85726 h 338138"/>
                <a:gd name="connsiteX12" fmla="*/ 241300 w 309563"/>
                <a:gd name="connsiteY12" fmla="*/ 112713 h 338138"/>
                <a:gd name="connsiteX13" fmla="*/ 249238 w 309563"/>
                <a:gd name="connsiteY13" fmla="*/ 112713 h 338138"/>
                <a:gd name="connsiteX14" fmla="*/ 249238 w 309563"/>
                <a:gd name="connsiteY14" fmla="*/ 103562 h 338138"/>
                <a:gd name="connsiteX15" fmla="*/ 251925 w 309563"/>
                <a:gd name="connsiteY15" fmla="*/ 106176 h 338138"/>
                <a:gd name="connsiteX16" fmla="*/ 266701 w 309563"/>
                <a:gd name="connsiteY16" fmla="*/ 112713 h 338138"/>
                <a:gd name="connsiteX17" fmla="*/ 284163 w 309563"/>
                <a:gd name="connsiteY17" fmla="*/ 99640 h 338138"/>
                <a:gd name="connsiteX18" fmla="*/ 269387 w 309563"/>
                <a:gd name="connsiteY18" fmla="*/ 85259 h 338138"/>
                <a:gd name="connsiteX19" fmla="*/ 261328 w 309563"/>
                <a:gd name="connsiteY19" fmla="*/ 80029 h 338138"/>
                <a:gd name="connsiteX20" fmla="*/ 268044 w 309563"/>
                <a:gd name="connsiteY20" fmla="*/ 76107 h 338138"/>
                <a:gd name="connsiteX21" fmla="*/ 276104 w 309563"/>
                <a:gd name="connsiteY21" fmla="*/ 77415 h 338138"/>
                <a:gd name="connsiteX22" fmla="*/ 278790 w 309563"/>
                <a:gd name="connsiteY22" fmla="*/ 80029 h 338138"/>
                <a:gd name="connsiteX23" fmla="*/ 284163 w 309563"/>
                <a:gd name="connsiteY23" fmla="*/ 73493 h 338138"/>
                <a:gd name="connsiteX24" fmla="*/ 280133 w 309563"/>
                <a:gd name="connsiteY24" fmla="*/ 70878 h 338138"/>
                <a:gd name="connsiteX25" fmla="*/ 268044 w 309563"/>
                <a:gd name="connsiteY25" fmla="*/ 68263 h 338138"/>
                <a:gd name="connsiteX26" fmla="*/ 251925 w 309563"/>
                <a:gd name="connsiteY26" fmla="*/ 80029 h 338138"/>
                <a:gd name="connsiteX27" fmla="*/ 266701 w 309563"/>
                <a:gd name="connsiteY27" fmla="*/ 93103 h 338138"/>
                <a:gd name="connsiteX28" fmla="*/ 276104 w 309563"/>
                <a:gd name="connsiteY28" fmla="*/ 99640 h 338138"/>
                <a:gd name="connsiteX29" fmla="*/ 266701 w 309563"/>
                <a:gd name="connsiteY29" fmla="*/ 103562 h 338138"/>
                <a:gd name="connsiteX30" fmla="*/ 257298 w 309563"/>
                <a:gd name="connsiteY30" fmla="*/ 100947 h 338138"/>
                <a:gd name="connsiteX31" fmla="*/ 254611 w 309563"/>
                <a:gd name="connsiteY31" fmla="*/ 97025 h 338138"/>
                <a:gd name="connsiteX32" fmla="*/ 249238 w 309563"/>
                <a:gd name="connsiteY32" fmla="*/ 103562 h 338138"/>
                <a:gd name="connsiteX33" fmla="*/ 249238 w 309563"/>
                <a:gd name="connsiteY33" fmla="*/ 68263 h 338138"/>
                <a:gd name="connsiteX34" fmla="*/ 241300 w 309563"/>
                <a:gd name="connsiteY34" fmla="*/ 68263 h 338138"/>
                <a:gd name="connsiteX35" fmla="*/ 227012 w 309563"/>
                <a:gd name="connsiteY35" fmla="*/ 93663 h 338138"/>
                <a:gd name="connsiteX36" fmla="*/ 214312 w 309563"/>
                <a:gd name="connsiteY36" fmla="*/ 68263 h 338138"/>
                <a:gd name="connsiteX37" fmla="*/ 157163 w 309563"/>
                <a:gd name="connsiteY37" fmla="*/ 68263 h 338138"/>
                <a:gd name="connsiteX38" fmla="*/ 157163 w 309563"/>
                <a:gd name="connsiteY38" fmla="*/ 112713 h 338138"/>
                <a:gd name="connsiteX39" fmla="*/ 165100 w 309563"/>
                <a:gd name="connsiteY39" fmla="*/ 112713 h 338138"/>
                <a:gd name="connsiteX40" fmla="*/ 165100 w 309563"/>
                <a:gd name="connsiteY40" fmla="*/ 85726 h 338138"/>
                <a:gd name="connsiteX41" fmla="*/ 176213 w 309563"/>
                <a:gd name="connsiteY41" fmla="*/ 107951 h 338138"/>
                <a:gd name="connsiteX42" fmla="*/ 180976 w 309563"/>
                <a:gd name="connsiteY42" fmla="*/ 107951 h 338138"/>
                <a:gd name="connsiteX43" fmla="*/ 192088 w 309563"/>
                <a:gd name="connsiteY43" fmla="*/ 85726 h 338138"/>
                <a:gd name="connsiteX44" fmla="*/ 192088 w 309563"/>
                <a:gd name="connsiteY44" fmla="*/ 112713 h 338138"/>
                <a:gd name="connsiteX45" fmla="*/ 200026 w 309563"/>
                <a:gd name="connsiteY45" fmla="*/ 112713 h 338138"/>
                <a:gd name="connsiteX46" fmla="*/ 200026 w 309563"/>
                <a:gd name="connsiteY46" fmla="*/ 68263 h 338138"/>
                <a:gd name="connsiteX47" fmla="*/ 192088 w 309563"/>
                <a:gd name="connsiteY47" fmla="*/ 68263 h 338138"/>
                <a:gd name="connsiteX48" fmla="*/ 179388 w 309563"/>
                <a:gd name="connsiteY48" fmla="*/ 93663 h 338138"/>
                <a:gd name="connsiteX49" fmla="*/ 163513 w 309563"/>
                <a:gd name="connsiteY49" fmla="*/ 68263 h 338138"/>
                <a:gd name="connsiteX50" fmla="*/ 221456 w 309563"/>
                <a:gd name="connsiteY50" fmla="*/ 20638 h 338138"/>
                <a:gd name="connsiteX51" fmla="*/ 309563 w 309563"/>
                <a:gd name="connsiteY51" fmla="*/ 89928 h 338138"/>
                <a:gd name="connsiteX52" fmla="*/ 221456 w 309563"/>
                <a:gd name="connsiteY52" fmla="*/ 160525 h 338138"/>
                <a:gd name="connsiteX53" fmla="*/ 216196 w 309563"/>
                <a:gd name="connsiteY53" fmla="*/ 160525 h 338138"/>
                <a:gd name="connsiteX54" fmla="*/ 159650 w 309563"/>
                <a:gd name="connsiteY54" fmla="*/ 176213 h 338138"/>
                <a:gd name="connsiteX55" fmla="*/ 153075 w 309563"/>
                <a:gd name="connsiteY55" fmla="*/ 174906 h 338138"/>
                <a:gd name="connsiteX56" fmla="*/ 150445 w 309563"/>
                <a:gd name="connsiteY56" fmla="*/ 172291 h 338138"/>
                <a:gd name="connsiteX57" fmla="*/ 151760 w 309563"/>
                <a:gd name="connsiteY57" fmla="*/ 168369 h 338138"/>
                <a:gd name="connsiteX58" fmla="*/ 167540 w 309563"/>
                <a:gd name="connsiteY58" fmla="*/ 146144 h 338138"/>
                <a:gd name="connsiteX59" fmla="*/ 133350 w 309563"/>
                <a:gd name="connsiteY59" fmla="*/ 89928 h 338138"/>
                <a:gd name="connsiteX60" fmla="*/ 221456 w 309563"/>
                <a:gd name="connsiteY60" fmla="*/ 20638 h 338138"/>
                <a:gd name="connsiteX61" fmla="*/ 66675 w 309563"/>
                <a:gd name="connsiteY61" fmla="*/ 19050 h 338138"/>
                <a:gd name="connsiteX62" fmla="*/ 66675 w 309563"/>
                <a:gd name="connsiteY62" fmla="*/ 30163 h 338138"/>
                <a:gd name="connsiteX63" fmla="*/ 127000 w 309563"/>
                <a:gd name="connsiteY63" fmla="*/ 30163 h 338138"/>
                <a:gd name="connsiteX64" fmla="*/ 127000 w 309563"/>
                <a:gd name="connsiteY64" fmla="*/ 19050 h 338138"/>
                <a:gd name="connsiteX65" fmla="*/ 26531 w 309563"/>
                <a:gd name="connsiteY65" fmla="*/ 0 h 338138"/>
                <a:gd name="connsiteX66" fmla="*/ 45102 w 309563"/>
                <a:gd name="connsiteY66" fmla="*/ 0 h 338138"/>
                <a:gd name="connsiteX67" fmla="*/ 50408 w 309563"/>
                <a:gd name="connsiteY67" fmla="*/ 5283 h 338138"/>
                <a:gd name="connsiteX68" fmla="*/ 184389 w 309563"/>
                <a:gd name="connsiteY68" fmla="*/ 5283 h 338138"/>
                <a:gd name="connsiteX69" fmla="*/ 193675 w 309563"/>
                <a:gd name="connsiteY69" fmla="*/ 13208 h 338138"/>
                <a:gd name="connsiteX70" fmla="*/ 148572 w 309563"/>
                <a:gd name="connsiteY70" fmla="*/ 33021 h 338138"/>
                <a:gd name="connsiteX71" fmla="*/ 135307 w 309563"/>
                <a:gd name="connsiteY71" fmla="*/ 44909 h 338138"/>
                <a:gd name="connsiteX72" fmla="*/ 30510 w 309563"/>
                <a:gd name="connsiteY72" fmla="*/ 44909 h 338138"/>
                <a:gd name="connsiteX73" fmla="*/ 30510 w 309563"/>
                <a:gd name="connsiteY73" fmla="*/ 283983 h 338138"/>
                <a:gd name="connsiteX74" fmla="*/ 163164 w 309563"/>
                <a:gd name="connsiteY74" fmla="*/ 283983 h 338138"/>
                <a:gd name="connsiteX75" fmla="*/ 163164 w 309563"/>
                <a:gd name="connsiteY75" fmla="*/ 187561 h 338138"/>
                <a:gd name="connsiteX76" fmla="*/ 193675 w 309563"/>
                <a:gd name="connsiteY76" fmla="*/ 180957 h 338138"/>
                <a:gd name="connsiteX77" fmla="*/ 193675 w 309563"/>
                <a:gd name="connsiteY77" fmla="*/ 328892 h 338138"/>
                <a:gd name="connsiteX78" fmla="*/ 184389 w 309563"/>
                <a:gd name="connsiteY78" fmla="*/ 338138 h 338138"/>
                <a:gd name="connsiteX79" fmla="*/ 9286 w 309563"/>
                <a:gd name="connsiteY79" fmla="*/ 338138 h 338138"/>
                <a:gd name="connsiteX80" fmla="*/ 0 w 309563"/>
                <a:gd name="connsiteY80" fmla="*/ 328892 h 338138"/>
                <a:gd name="connsiteX81" fmla="*/ 0 w 309563"/>
                <a:gd name="connsiteY81" fmla="*/ 14529 h 338138"/>
                <a:gd name="connsiteX82" fmla="*/ 9286 w 309563"/>
                <a:gd name="connsiteY82" fmla="*/ 5283 h 338138"/>
                <a:gd name="connsiteX83" fmla="*/ 21224 w 309563"/>
                <a:gd name="connsiteY83" fmla="*/ 5283 h 338138"/>
                <a:gd name="connsiteX84" fmla="*/ 26531 w 309563"/>
                <a:gd name="connsiteY8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09563" h="338138">
                  <a:moveTo>
                    <a:pt x="96838" y="300038"/>
                  </a:moveTo>
                  <a:cubicBezTo>
                    <a:pt x="90700" y="300038"/>
                    <a:pt x="85725" y="304658"/>
                    <a:pt x="85725" y="310357"/>
                  </a:cubicBezTo>
                  <a:cubicBezTo>
                    <a:pt x="85725" y="316056"/>
                    <a:pt x="90700" y="320676"/>
                    <a:pt x="96838" y="320676"/>
                  </a:cubicBezTo>
                  <a:cubicBezTo>
                    <a:pt x="102976" y="320676"/>
                    <a:pt x="107951" y="316056"/>
                    <a:pt x="107951" y="310357"/>
                  </a:cubicBezTo>
                  <a:cubicBezTo>
                    <a:pt x="107951" y="304658"/>
                    <a:pt x="102976" y="300038"/>
                    <a:pt x="96838" y="300038"/>
                  </a:cubicBezTo>
                  <a:close/>
                  <a:moveTo>
                    <a:pt x="206375" y="68263"/>
                  </a:moveTo>
                  <a:lnTo>
                    <a:pt x="206375" y="112713"/>
                  </a:lnTo>
                  <a:lnTo>
                    <a:pt x="214312" y="112713"/>
                  </a:lnTo>
                  <a:lnTo>
                    <a:pt x="214312" y="85726"/>
                  </a:lnTo>
                  <a:lnTo>
                    <a:pt x="225425" y="107951"/>
                  </a:lnTo>
                  <a:lnTo>
                    <a:pt x="230188" y="107951"/>
                  </a:lnTo>
                  <a:lnTo>
                    <a:pt x="241300" y="85726"/>
                  </a:lnTo>
                  <a:lnTo>
                    <a:pt x="241300" y="112713"/>
                  </a:lnTo>
                  <a:lnTo>
                    <a:pt x="249238" y="112713"/>
                  </a:lnTo>
                  <a:lnTo>
                    <a:pt x="249238" y="103562"/>
                  </a:lnTo>
                  <a:cubicBezTo>
                    <a:pt x="249238" y="103562"/>
                    <a:pt x="249238" y="103562"/>
                    <a:pt x="251925" y="106176"/>
                  </a:cubicBezTo>
                  <a:cubicBezTo>
                    <a:pt x="255955" y="110099"/>
                    <a:pt x="261328" y="112713"/>
                    <a:pt x="266701" y="112713"/>
                  </a:cubicBezTo>
                  <a:cubicBezTo>
                    <a:pt x="277447" y="112713"/>
                    <a:pt x="284163" y="107484"/>
                    <a:pt x="284163" y="99640"/>
                  </a:cubicBezTo>
                  <a:cubicBezTo>
                    <a:pt x="284163" y="90488"/>
                    <a:pt x="276104" y="87874"/>
                    <a:pt x="269387" y="85259"/>
                  </a:cubicBezTo>
                  <a:cubicBezTo>
                    <a:pt x="262671" y="83951"/>
                    <a:pt x="261328" y="82644"/>
                    <a:pt x="261328" y="80029"/>
                  </a:cubicBezTo>
                  <a:cubicBezTo>
                    <a:pt x="261328" y="77415"/>
                    <a:pt x="265357" y="76107"/>
                    <a:pt x="268044" y="76107"/>
                  </a:cubicBezTo>
                  <a:cubicBezTo>
                    <a:pt x="270731" y="76107"/>
                    <a:pt x="274760" y="76107"/>
                    <a:pt x="276104" y="77415"/>
                  </a:cubicBezTo>
                  <a:cubicBezTo>
                    <a:pt x="276104" y="77415"/>
                    <a:pt x="276104" y="77415"/>
                    <a:pt x="278790" y="80029"/>
                  </a:cubicBezTo>
                  <a:cubicBezTo>
                    <a:pt x="278790" y="80029"/>
                    <a:pt x="278790" y="80029"/>
                    <a:pt x="284163" y="73493"/>
                  </a:cubicBezTo>
                  <a:cubicBezTo>
                    <a:pt x="284163" y="73493"/>
                    <a:pt x="284163" y="73493"/>
                    <a:pt x="280133" y="70878"/>
                  </a:cubicBezTo>
                  <a:cubicBezTo>
                    <a:pt x="277447" y="69571"/>
                    <a:pt x="273417" y="68263"/>
                    <a:pt x="268044" y="68263"/>
                  </a:cubicBezTo>
                  <a:cubicBezTo>
                    <a:pt x="258641" y="68263"/>
                    <a:pt x="251925" y="72185"/>
                    <a:pt x="251925" y="80029"/>
                  </a:cubicBezTo>
                  <a:cubicBezTo>
                    <a:pt x="251925" y="89181"/>
                    <a:pt x="261328" y="91796"/>
                    <a:pt x="266701" y="93103"/>
                  </a:cubicBezTo>
                  <a:cubicBezTo>
                    <a:pt x="273417" y="95718"/>
                    <a:pt x="276104" y="97025"/>
                    <a:pt x="276104" y="99640"/>
                  </a:cubicBezTo>
                  <a:cubicBezTo>
                    <a:pt x="276104" y="103562"/>
                    <a:pt x="270731" y="103562"/>
                    <a:pt x="266701" y="103562"/>
                  </a:cubicBezTo>
                  <a:cubicBezTo>
                    <a:pt x="264014" y="103562"/>
                    <a:pt x="259984" y="102254"/>
                    <a:pt x="257298" y="100947"/>
                  </a:cubicBezTo>
                  <a:cubicBezTo>
                    <a:pt x="257298" y="100947"/>
                    <a:pt x="257298" y="100947"/>
                    <a:pt x="254611" y="97025"/>
                  </a:cubicBezTo>
                  <a:cubicBezTo>
                    <a:pt x="254611" y="97025"/>
                    <a:pt x="254611" y="97025"/>
                    <a:pt x="249238" y="103562"/>
                  </a:cubicBezTo>
                  <a:lnTo>
                    <a:pt x="249238" y="68263"/>
                  </a:lnTo>
                  <a:lnTo>
                    <a:pt x="241300" y="68263"/>
                  </a:lnTo>
                  <a:lnTo>
                    <a:pt x="227012" y="93663"/>
                  </a:lnTo>
                  <a:lnTo>
                    <a:pt x="214312" y="68263"/>
                  </a:lnTo>
                  <a:close/>
                  <a:moveTo>
                    <a:pt x="157163" y="68263"/>
                  </a:moveTo>
                  <a:lnTo>
                    <a:pt x="157163" y="112713"/>
                  </a:lnTo>
                  <a:lnTo>
                    <a:pt x="165100" y="112713"/>
                  </a:lnTo>
                  <a:lnTo>
                    <a:pt x="165100" y="85726"/>
                  </a:lnTo>
                  <a:lnTo>
                    <a:pt x="176213" y="107951"/>
                  </a:lnTo>
                  <a:lnTo>
                    <a:pt x="180976" y="107951"/>
                  </a:lnTo>
                  <a:lnTo>
                    <a:pt x="192088" y="85726"/>
                  </a:lnTo>
                  <a:lnTo>
                    <a:pt x="192088" y="112713"/>
                  </a:lnTo>
                  <a:lnTo>
                    <a:pt x="200026" y="112713"/>
                  </a:lnTo>
                  <a:lnTo>
                    <a:pt x="200026" y="68263"/>
                  </a:lnTo>
                  <a:lnTo>
                    <a:pt x="192088" y="68263"/>
                  </a:lnTo>
                  <a:lnTo>
                    <a:pt x="179388" y="93663"/>
                  </a:lnTo>
                  <a:lnTo>
                    <a:pt x="163513" y="68263"/>
                  </a:lnTo>
                  <a:close/>
                  <a:moveTo>
                    <a:pt x="221456" y="20638"/>
                  </a:moveTo>
                  <a:cubicBezTo>
                    <a:pt x="270113" y="20638"/>
                    <a:pt x="309563" y="52014"/>
                    <a:pt x="309563" y="89928"/>
                  </a:cubicBezTo>
                  <a:cubicBezTo>
                    <a:pt x="309563" y="129149"/>
                    <a:pt x="270113" y="160525"/>
                    <a:pt x="221456" y="160525"/>
                  </a:cubicBezTo>
                  <a:cubicBezTo>
                    <a:pt x="218826" y="160525"/>
                    <a:pt x="217511" y="160525"/>
                    <a:pt x="216196" y="160525"/>
                  </a:cubicBezTo>
                  <a:cubicBezTo>
                    <a:pt x="189896" y="173599"/>
                    <a:pt x="170170" y="176213"/>
                    <a:pt x="159650" y="176213"/>
                  </a:cubicBezTo>
                  <a:cubicBezTo>
                    <a:pt x="155705" y="176213"/>
                    <a:pt x="154390" y="174906"/>
                    <a:pt x="153075" y="174906"/>
                  </a:cubicBezTo>
                  <a:cubicBezTo>
                    <a:pt x="151760" y="174906"/>
                    <a:pt x="150445" y="173599"/>
                    <a:pt x="150445" y="172291"/>
                  </a:cubicBezTo>
                  <a:cubicBezTo>
                    <a:pt x="149130" y="170984"/>
                    <a:pt x="150445" y="169676"/>
                    <a:pt x="151760" y="168369"/>
                  </a:cubicBezTo>
                  <a:cubicBezTo>
                    <a:pt x="163595" y="157910"/>
                    <a:pt x="166225" y="150066"/>
                    <a:pt x="167540" y="146144"/>
                  </a:cubicBezTo>
                  <a:cubicBezTo>
                    <a:pt x="145185" y="133071"/>
                    <a:pt x="133350" y="112153"/>
                    <a:pt x="133350" y="89928"/>
                  </a:cubicBezTo>
                  <a:cubicBezTo>
                    <a:pt x="133350" y="52014"/>
                    <a:pt x="172800" y="20638"/>
                    <a:pt x="221456" y="20638"/>
                  </a:cubicBezTo>
                  <a:close/>
                  <a:moveTo>
                    <a:pt x="66675" y="19050"/>
                  </a:moveTo>
                  <a:lnTo>
                    <a:pt x="66675" y="30163"/>
                  </a:lnTo>
                  <a:lnTo>
                    <a:pt x="127000" y="30163"/>
                  </a:lnTo>
                  <a:lnTo>
                    <a:pt x="127000" y="19050"/>
                  </a:lnTo>
                  <a:close/>
                  <a:moveTo>
                    <a:pt x="26531" y="0"/>
                  </a:moveTo>
                  <a:cubicBezTo>
                    <a:pt x="26531" y="0"/>
                    <a:pt x="26531" y="0"/>
                    <a:pt x="45102" y="0"/>
                  </a:cubicBezTo>
                  <a:cubicBezTo>
                    <a:pt x="47755" y="0"/>
                    <a:pt x="50408" y="2641"/>
                    <a:pt x="50408" y="5283"/>
                  </a:cubicBezTo>
                  <a:cubicBezTo>
                    <a:pt x="50408" y="5283"/>
                    <a:pt x="50408" y="5283"/>
                    <a:pt x="184389" y="5283"/>
                  </a:cubicBezTo>
                  <a:cubicBezTo>
                    <a:pt x="188369" y="5283"/>
                    <a:pt x="192348" y="9246"/>
                    <a:pt x="193675" y="13208"/>
                  </a:cubicBezTo>
                  <a:cubicBezTo>
                    <a:pt x="176430" y="17171"/>
                    <a:pt x="160511" y="23775"/>
                    <a:pt x="148572" y="33021"/>
                  </a:cubicBezTo>
                  <a:cubicBezTo>
                    <a:pt x="143266" y="36984"/>
                    <a:pt x="139287" y="40946"/>
                    <a:pt x="135307" y="44909"/>
                  </a:cubicBezTo>
                  <a:cubicBezTo>
                    <a:pt x="135307" y="44909"/>
                    <a:pt x="135307" y="44909"/>
                    <a:pt x="30510" y="44909"/>
                  </a:cubicBezTo>
                  <a:cubicBezTo>
                    <a:pt x="30510" y="44909"/>
                    <a:pt x="30510" y="44909"/>
                    <a:pt x="30510" y="283983"/>
                  </a:cubicBezTo>
                  <a:cubicBezTo>
                    <a:pt x="30510" y="283983"/>
                    <a:pt x="30510" y="283983"/>
                    <a:pt x="163164" y="283983"/>
                  </a:cubicBezTo>
                  <a:lnTo>
                    <a:pt x="163164" y="187561"/>
                  </a:lnTo>
                  <a:cubicBezTo>
                    <a:pt x="172450" y="187561"/>
                    <a:pt x="181736" y="184919"/>
                    <a:pt x="193675" y="180957"/>
                  </a:cubicBezTo>
                  <a:cubicBezTo>
                    <a:pt x="193675" y="180957"/>
                    <a:pt x="193675" y="180957"/>
                    <a:pt x="193675" y="328892"/>
                  </a:cubicBezTo>
                  <a:cubicBezTo>
                    <a:pt x="193675" y="334176"/>
                    <a:pt x="189695" y="338138"/>
                    <a:pt x="184389" y="338138"/>
                  </a:cubicBezTo>
                  <a:cubicBezTo>
                    <a:pt x="184389" y="338138"/>
                    <a:pt x="184389" y="338138"/>
                    <a:pt x="9286" y="338138"/>
                  </a:cubicBezTo>
                  <a:cubicBezTo>
                    <a:pt x="3979" y="338138"/>
                    <a:pt x="0" y="334176"/>
                    <a:pt x="0" y="328892"/>
                  </a:cubicBezTo>
                  <a:cubicBezTo>
                    <a:pt x="0" y="328892"/>
                    <a:pt x="0" y="328892"/>
                    <a:pt x="0" y="14529"/>
                  </a:cubicBezTo>
                  <a:cubicBezTo>
                    <a:pt x="0" y="9246"/>
                    <a:pt x="3979" y="5283"/>
                    <a:pt x="9286" y="5283"/>
                  </a:cubicBezTo>
                  <a:cubicBezTo>
                    <a:pt x="9286" y="5283"/>
                    <a:pt x="9286" y="5283"/>
                    <a:pt x="21224" y="5283"/>
                  </a:cubicBezTo>
                  <a:cubicBezTo>
                    <a:pt x="21224" y="2641"/>
                    <a:pt x="23877" y="0"/>
                    <a:pt x="26531" y="0"/>
                  </a:cubicBezTo>
                  <a:close/>
                </a:path>
              </a:pathLst>
            </a:custGeom>
            <a:solidFill>
              <a:schemeClr val="bg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6459065" y="2781959"/>
              <a:ext cx="1842997" cy="626833"/>
              <a:chOff x="9029821" y="3139323"/>
              <a:chExt cx="2457329" cy="835777"/>
            </a:xfrm>
          </p:grpSpPr>
          <p:sp>
            <p:nvSpPr>
              <p:cNvPr id="12" name="文本框 17"/>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3" name="矩形 12"/>
              <p:cNvSpPr/>
              <p:nvPr/>
            </p:nvSpPr>
            <p:spPr>
              <a:xfrm>
                <a:off x="9029821" y="3139323"/>
                <a:ext cx="2457329" cy="246221"/>
              </a:xfrm>
              <a:prstGeom prst="rect">
                <a:avLst/>
              </a:prstGeom>
            </p:spPr>
            <p:txBody>
              <a:bodyPr wrap="none" lIns="72000" tIns="0" rIns="72000" bIns="0">
                <a:noAutofit/>
              </a:bodyPr>
              <a:lstStyle/>
              <a:p>
                <a:pPr lvl="0" defTabSz="914378">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spTree>
    <p:extLst>
      <p:ext uri="{BB962C8B-B14F-4D97-AF65-F5344CB8AC3E}">
        <p14:creationId xmlns:p14="http://schemas.microsoft.com/office/powerpoint/2010/main" val="713070999"/>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975676" y="4109082"/>
            <a:ext cx="216553"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14" name="椭圆 13"/>
          <p:cNvSpPr/>
          <p:nvPr/>
        </p:nvSpPr>
        <p:spPr bwMode="auto">
          <a:xfrm rot="285728">
            <a:off x="1573956" y="3564701"/>
            <a:ext cx="216553"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15" name="椭圆 14"/>
          <p:cNvSpPr/>
          <p:nvPr/>
        </p:nvSpPr>
        <p:spPr bwMode="auto">
          <a:xfrm rot="20925770">
            <a:off x="2365745" y="3053806"/>
            <a:ext cx="215362" cy="2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5" name="椭圆 24"/>
          <p:cNvSpPr/>
          <p:nvPr/>
        </p:nvSpPr>
        <p:spPr bwMode="auto">
          <a:xfrm rot="21146216">
            <a:off x="2966527" y="3636351"/>
            <a:ext cx="216553" cy="2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6" name="椭圆 25"/>
          <p:cNvSpPr/>
          <p:nvPr/>
        </p:nvSpPr>
        <p:spPr bwMode="auto">
          <a:xfrm rot="372077">
            <a:off x="4402046" y="3265599"/>
            <a:ext cx="21536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7" name="椭圆 26"/>
          <p:cNvSpPr/>
          <p:nvPr/>
        </p:nvSpPr>
        <p:spPr bwMode="auto">
          <a:xfrm rot="444650">
            <a:off x="5091805" y="2833087"/>
            <a:ext cx="215362" cy="2202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8" name="椭圆 27"/>
          <p:cNvSpPr/>
          <p:nvPr/>
        </p:nvSpPr>
        <p:spPr bwMode="auto">
          <a:xfrm rot="411978">
            <a:off x="5618851" y="2298638"/>
            <a:ext cx="216553" cy="2202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29" name="椭圆 28"/>
          <p:cNvSpPr/>
          <p:nvPr/>
        </p:nvSpPr>
        <p:spPr bwMode="auto">
          <a:xfrm rot="705091">
            <a:off x="6732762" y="1609862"/>
            <a:ext cx="216553" cy="2202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30" name="椭圆 29"/>
          <p:cNvSpPr/>
          <p:nvPr/>
        </p:nvSpPr>
        <p:spPr bwMode="auto">
          <a:xfrm rot="1654378">
            <a:off x="7580426" y="1164304"/>
            <a:ext cx="21536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sp>
        <p:nvSpPr>
          <p:cNvPr id="31" name="文本框 30"/>
          <p:cNvSpPr txBox="1">
            <a:spLocks noChangeArrowheads="1"/>
          </p:cNvSpPr>
          <p:nvPr/>
        </p:nvSpPr>
        <p:spPr bwMode="auto">
          <a:xfrm>
            <a:off x="822517"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3</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435459"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4</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207496"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5</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2784570"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6</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4282585"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8</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5001933"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9</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5599403" y="4597215"/>
            <a:ext cx="54551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10</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6623350" y="4597215"/>
            <a:ext cx="54551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11</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7470691" y="4597215"/>
            <a:ext cx="54551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12</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310387" y="4060060"/>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1" name="文本框 40"/>
          <p:cNvSpPr txBox="1">
            <a:spLocks noChangeArrowheads="1"/>
          </p:cNvSpPr>
          <p:nvPr/>
        </p:nvSpPr>
        <p:spPr bwMode="auto">
          <a:xfrm>
            <a:off x="362293" y="3509233"/>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2" name="文本框 41"/>
          <p:cNvSpPr txBox="1">
            <a:spLocks noChangeArrowheads="1"/>
          </p:cNvSpPr>
          <p:nvPr/>
        </p:nvSpPr>
        <p:spPr bwMode="auto">
          <a:xfrm>
            <a:off x="2009382" y="2731420"/>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2905310" y="3326817"/>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bg1">
                    <a:lumMod val="50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4660589" y="3261864"/>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5352660" y="2842757"/>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5931707" y="2285633"/>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7048317" y="1602456"/>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168095" y="3747050"/>
            <a:ext cx="431345" cy="40267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1765029" y="3185500"/>
            <a:ext cx="602780" cy="4182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2563356" y="3226443"/>
            <a:ext cx="425254" cy="45309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3594002" y="4013736"/>
            <a:ext cx="216553"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1" rIns="68522" bIns="34261" anchor="ctr"/>
          <a:lstStyle/>
          <a:p>
            <a:pPr algn="ctr">
              <a:defRPr/>
            </a:pPr>
            <a:endParaRPr lang="zh-CN" altLang="en-US" sz="1799" dirty="0"/>
          </a:p>
        </p:txBody>
      </p:sp>
      <p:cxnSp>
        <p:nvCxnSpPr>
          <p:cNvPr id="52" name="直接连接符 51"/>
          <p:cNvCxnSpPr>
            <a:stCxn id="25" idx="5"/>
            <a:endCxn id="51" idx="2"/>
          </p:cNvCxnSpPr>
          <p:nvPr/>
        </p:nvCxnSpPr>
        <p:spPr>
          <a:xfrm>
            <a:off x="3161000" y="3814568"/>
            <a:ext cx="436124" cy="28404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3795288" y="3445891"/>
            <a:ext cx="630291" cy="62078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4593875" y="3010577"/>
            <a:ext cx="520065" cy="29613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5285029" y="2476888"/>
            <a:ext cx="356780" cy="39892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5812444" y="1780595"/>
            <a:ext cx="937786" cy="56000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6931848" y="1309135"/>
            <a:ext cx="652547" cy="35020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3866600" y="4002920"/>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59" name="文本框 33"/>
          <p:cNvSpPr txBox="1">
            <a:spLocks noChangeArrowheads="1"/>
          </p:cNvSpPr>
          <p:nvPr/>
        </p:nvSpPr>
        <p:spPr bwMode="auto">
          <a:xfrm>
            <a:off x="3447767" y="4597215"/>
            <a:ext cx="470184" cy="223033"/>
          </a:xfrm>
          <a:prstGeom prst="rect">
            <a:avLst/>
          </a:prstGeom>
          <a:noFill/>
          <a:ln w="9525">
            <a:noFill/>
            <a:miter lim="800000"/>
            <a:headEnd/>
            <a:tailEnd/>
          </a:ln>
        </p:spPr>
        <p:txBody>
          <a:bodyPr wrap="none" lIns="68522" tIns="34261" rIns="68522" bIns="34261">
            <a:spAutoFit/>
          </a:bodyPr>
          <a:lstStyle/>
          <a:p>
            <a:r>
              <a:rPr lang="en-US" altLang="zh-CN" sz="1000" dirty="0">
                <a:solidFill>
                  <a:schemeClr val="bg1">
                    <a:lumMod val="50000"/>
                  </a:schemeClr>
                </a:solidFill>
                <a:latin typeface="微软雅黑" pitchFamily="34" charset="-122"/>
                <a:ea typeface="微软雅黑" pitchFamily="34" charset="-122"/>
                <a:cs typeface="Arial" pitchFamily="34" charset="0"/>
              </a:rPr>
              <a:t>7</a:t>
            </a:r>
            <a:r>
              <a:rPr lang="zh-CN" altLang="en-US" sz="1000" dirty="0">
                <a:solidFill>
                  <a:schemeClr val="bg1">
                    <a:lumMod val="50000"/>
                  </a:schemeClr>
                </a:solidFill>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7155426" y="843958"/>
            <a:ext cx="907744" cy="223033"/>
          </a:xfrm>
          <a:prstGeom prst="rect">
            <a:avLst/>
          </a:prstGeom>
          <a:noFill/>
          <a:ln w="9525">
            <a:noFill/>
            <a:miter lim="800000"/>
            <a:headEnd/>
            <a:tailEnd/>
          </a:ln>
        </p:spPr>
        <p:txBody>
          <a:bodyPr wrap="none" lIns="68522" tIns="34261" rIns="68522" bIns="34261">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grpSp>
        <p:nvGrpSpPr>
          <p:cNvPr id="2" name="组合 60"/>
          <p:cNvGrpSpPr/>
          <p:nvPr/>
        </p:nvGrpSpPr>
        <p:grpSpPr>
          <a:xfrm>
            <a:off x="409130" y="4463107"/>
            <a:ext cx="8052869" cy="7666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977096" y="897953"/>
            <a:ext cx="3163140" cy="961468"/>
          </a:xfrm>
          <a:prstGeom prst="rect">
            <a:avLst/>
          </a:prstGeom>
        </p:spPr>
        <p:txBody>
          <a:bodyPr wrap="square" lIns="68522" tIns="34261" rIns="68522" bIns="34261">
            <a:spAutoFit/>
          </a:bodyPr>
          <a:lstStyle/>
          <a:p>
            <a:pPr>
              <a:lnSpc>
                <a:spcPct val="200000"/>
              </a:lnSpc>
            </a:pPr>
            <a:r>
              <a:rPr lang="zh-CN" altLang="en-US" sz="1200" b="1" dirty="0">
                <a:solidFill>
                  <a:schemeClr val="bg1">
                    <a:lumMod val="50000"/>
                  </a:schemeClr>
                </a:solidFill>
                <a:latin typeface="微软雅黑" pitchFamily="34" charset="-122"/>
                <a:ea typeface="微软雅黑" pitchFamily="34" charset="-122"/>
              </a:rPr>
              <a:t>点击添加小标题</a:t>
            </a:r>
            <a:endParaRPr lang="en-US" altLang="zh-CN" sz="1200" b="1" dirty="0">
              <a:solidFill>
                <a:schemeClr val="bg1">
                  <a:lumMod val="50000"/>
                </a:schemeClr>
              </a:solidFill>
              <a:latin typeface="微软雅黑" pitchFamily="34" charset="-122"/>
              <a:ea typeface="微软雅黑" pitchFamily="34" charset="-122"/>
            </a:endParaRPr>
          </a:p>
          <a:p>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800" dirty="0">
              <a:solidFill>
                <a:schemeClr val="bg1">
                  <a:lumMod val="50000"/>
                </a:schemeClr>
              </a:solidFill>
              <a:latin typeface="微软雅黑" pitchFamily="34" charset="-122"/>
              <a:ea typeface="微软雅黑" pitchFamily="34" charset="-122"/>
            </a:endParaRPr>
          </a:p>
          <a:p>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767525681"/>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up)">
                                      <p:cBhvr>
                                        <p:cTn id="27" dur="500"/>
                                        <p:tgtEl>
                                          <p:spTgt spid="5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up)">
                                      <p:cBhvr>
                                        <p:cTn id="36" dur="500"/>
                                        <p:tgtEl>
                                          <p:spTgt spid="3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down)">
                                      <p:cBhvr>
                                        <p:cTn id="64" dur="500"/>
                                        <p:tgtEl>
                                          <p:spTgt spid="49"/>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500"/>
                                        <p:tgtEl>
                                          <p:spTgt spid="42"/>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down)">
                                      <p:cBhvr>
                                        <p:cTn id="82" dur="500"/>
                                        <p:tgtEl>
                                          <p:spTgt spid="43"/>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up)">
                                      <p:cBhvr>
                                        <p:cTn id="86" dur="500"/>
                                        <p:tgtEl>
                                          <p:spTgt spid="52"/>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500"/>
                                        <p:tgtEl>
                                          <p:spTgt spid="51"/>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wipe(down)">
                                      <p:cBhvr>
                                        <p:cTn id="93" dur="500"/>
                                        <p:tgtEl>
                                          <p:spTgt spid="58"/>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wipe(down)">
                                      <p:cBhvr>
                                        <p:cTn id="97" dur="500"/>
                                        <p:tgtEl>
                                          <p:spTgt spid="53"/>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wipe(down)">
                                      <p:cBhvr>
                                        <p:cTn id="104" dur="500"/>
                                        <p:tgtEl>
                                          <p:spTgt spid="44"/>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wipe(down)">
                                      <p:cBhvr>
                                        <p:cTn id="108" dur="500"/>
                                        <p:tgtEl>
                                          <p:spTgt spid="54"/>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500"/>
                                        <p:tgtEl>
                                          <p:spTgt spid="27"/>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wipe(down)">
                                      <p:cBhvr>
                                        <p:cTn id="115" dur="500"/>
                                        <p:tgtEl>
                                          <p:spTgt spid="45"/>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down)">
                                      <p:cBhvr>
                                        <p:cTn id="119" dur="500"/>
                                        <p:tgtEl>
                                          <p:spTgt spid="55"/>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500"/>
                                        <p:tgtEl>
                                          <p:spTgt spid="28"/>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down)">
                                      <p:cBhvr>
                                        <p:cTn id="126" dur="500"/>
                                        <p:tgtEl>
                                          <p:spTgt spid="46"/>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wipe(down)">
                                      <p:cBhvr>
                                        <p:cTn id="130" dur="500"/>
                                        <p:tgtEl>
                                          <p:spTgt spid="56"/>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fade">
                                      <p:cBhvr>
                                        <p:cTn id="134" dur="500"/>
                                        <p:tgtEl>
                                          <p:spTgt spid="2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47"/>
                                        </p:tgtEl>
                                        <p:attrNameLst>
                                          <p:attrName>style.visibility</p:attrName>
                                        </p:attrNameLst>
                                      </p:cBhvr>
                                      <p:to>
                                        <p:strVal val="visible"/>
                                      </p:to>
                                    </p:set>
                                    <p:animEffect transition="in" filter="wipe(down)">
                                      <p:cBhvr>
                                        <p:cTn id="137" dur="500"/>
                                        <p:tgtEl>
                                          <p:spTgt spid="47"/>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57"/>
                                        </p:tgtEl>
                                        <p:attrNameLst>
                                          <p:attrName>style.visibility</p:attrName>
                                        </p:attrNameLst>
                                      </p:cBhvr>
                                      <p:to>
                                        <p:strVal val="visible"/>
                                      </p:to>
                                    </p:set>
                                    <p:animEffect transition="in" filter="wipe(down)">
                                      <p:cBhvr>
                                        <p:cTn id="141" dur="500"/>
                                        <p:tgtEl>
                                          <p:spTgt spid="57"/>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500"/>
                                        <p:tgtEl>
                                          <p:spTgt spid="30"/>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down)">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00A8F3AF-9DC4-4D0D-8FE1-D0871D2C0F43}"/>
              </a:ext>
            </a:extLst>
          </p:cNvPr>
          <p:cNvSpPr>
            <a:spLocks noChangeAspect="1"/>
          </p:cNvSpPr>
          <p:nvPr/>
        </p:nvSpPr>
        <p:spPr>
          <a:xfrm>
            <a:off x="0" y="0"/>
            <a:ext cx="9144000" cy="5143500"/>
          </a:xfrm>
          <a:prstGeom prst="rect">
            <a:avLst/>
          </a:prstGeom>
          <a:blipFill dpi="0" rotWithShape="1">
            <a:blip r:embed="rId3"/>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A99C445-78AD-4679-92F7-DED0BC6067FF}"/>
              </a:ext>
            </a:extLst>
          </p:cNvPr>
          <p:cNvSpPr/>
          <p:nvPr/>
        </p:nvSpPr>
        <p:spPr>
          <a:xfrm>
            <a:off x="66745" y="1464928"/>
            <a:ext cx="9010512" cy="243104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p>
        </p:txBody>
      </p:sp>
      <p:grpSp>
        <p:nvGrpSpPr>
          <p:cNvPr id="10" name="组合 9">
            <a:extLst>
              <a:ext uri="{FF2B5EF4-FFF2-40B4-BE49-F238E27FC236}">
                <a16:creationId xmlns:a16="http://schemas.microsoft.com/office/drawing/2014/main" id="{F88B639F-62CD-4020-8E8A-4057738873AE}"/>
              </a:ext>
            </a:extLst>
          </p:cNvPr>
          <p:cNvGrpSpPr/>
          <p:nvPr/>
        </p:nvGrpSpPr>
        <p:grpSpPr>
          <a:xfrm>
            <a:off x="1764056" y="2165581"/>
            <a:ext cx="6728429" cy="812342"/>
            <a:chOff x="2229440" y="1946275"/>
            <a:chExt cx="6729305" cy="812342"/>
          </a:xfrm>
        </p:grpSpPr>
        <p:sp>
          <p:nvSpPr>
            <p:cNvPr id="11" name="矩形 10">
              <a:extLst>
                <a:ext uri="{FF2B5EF4-FFF2-40B4-BE49-F238E27FC236}">
                  <a16:creationId xmlns:a16="http://schemas.microsoft.com/office/drawing/2014/main" id="{31B2DD2A-C167-4D8B-8B35-DADFD7998A71}"/>
                </a:ext>
              </a:extLst>
            </p:cNvPr>
            <p:cNvSpPr/>
            <p:nvPr/>
          </p:nvSpPr>
          <p:spPr>
            <a:xfrm>
              <a:off x="2229440" y="1946275"/>
              <a:ext cx="812342" cy="8123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t>03</a:t>
              </a:r>
              <a:endParaRPr lang="zh-CN" altLang="en-US" sz="3300" b="1" dirty="0"/>
            </a:p>
          </p:txBody>
        </p:sp>
        <p:sp>
          <p:nvSpPr>
            <p:cNvPr id="12" name="TextBox 2">
              <a:extLst>
                <a:ext uri="{FF2B5EF4-FFF2-40B4-BE49-F238E27FC236}">
                  <a16:creationId xmlns:a16="http://schemas.microsoft.com/office/drawing/2014/main" id="{41A378BB-C4D5-4170-B28C-3A3C91338617}"/>
                </a:ext>
              </a:extLst>
            </p:cNvPr>
            <p:cNvSpPr txBox="1"/>
            <p:nvPr/>
          </p:nvSpPr>
          <p:spPr>
            <a:xfrm>
              <a:off x="3203847" y="2023154"/>
              <a:ext cx="2698110" cy="461665"/>
            </a:xfrm>
            <a:prstGeom prst="rect">
              <a:avLst/>
            </a:prstGeom>
            <a:noFill/>
          </p:spPr>
          <p:txBody>
            <a:bodyPr wrap="square" rtlCol="0">
              <a:spAutoFit/>
            </a:bodyPr>
            <a:lstStyle/>
            <a:p>
              <a:r>
                <a:rPr lang="zh-CN" altLang="en-US" sz="2400" b="1" dirty="0">
                  <a:solidFill>
                    <a:schemeClr val="tx1">
                      <a:lumMod val="75000"/>
                    </a:schemeClr>
                  </a:solidFill>
                  <a:latin typeface="造字工房悦黑演示版常规体" pitchFamily="50" charset="-122"/>
                  <a:ea typeface="造字工房悦黑演示版常规体" pitchFamily="50" charset="-122"/>
                </a:rPr>
                <a:t>成功项目展示</a:t>
              </a:r>
            </a:p>
          </p:txBody>
        </p:sp>
        <p:sp>
          <p:nvSpPr>
            <p:cNvPr id="13" name="TextBox 3">
              <a:extLst>
                <a:ext uri="{FF2B5EF4-FFF2-40B4-BE49-F238E27FC236}">
                  <a16:creationId xmlns:a16="http://schemas.microsoft.com/office/drawing/2014/main" id="{C996785D-B045-458A-B1B0-38AF0082A20F}"/>
                </a:ext>
              </a:extLst>
            </p:cNvPr>
            <p:cNvSpPr txBox="1"/>
            <p:nvPr/>
          </p:nvSpPr>
          <p:spPr>
            <a:xfrm>
              <a:off x="3203847" y="2352445"/>
              <a:ext cx="5754898" cy="317395"/>
            </a:xfrm>
            <a:prstGeom prst="rect">
              <a:avLst/>
            </a:prstGeom>
            <a:noFill/>
          </p:spPr>
          <p:txBody>
            <a:bodyPr wrap="square" rtlCol="0">
              <a:spAutoFit/>
            </a:bodyPr>
            <a:lstStyle/>
            <a:p>
              <a:pPr>
                <a:lnSpc>
                  <a:spcPct val="150000"/>
                </a:lnSpc>
              </a:pPr>
              <a:r>
                <a:rPr lang="zh-CN" altLang="en-US" sz="975" dirty="0">
                  <a:solidFill>
                    <a:schemeClr val="tx1">
                      <a:lumMod val="75000"/>
                    </a:schemeClr>
                  </a:solidFill>
                  <a:latin typeface="造字工房悦黑演示版常规体" pitchFamily="50" charset="-122"/>
                  <a:ea typeface="造字工房悦黑演示版常规体" pitchFamily="50" charset="-122"/>
                </a:rPr>
                <a:t>请在此处添加详细描述文本，尽量与标题文本语言风格相符合</a:t>
              </a:r>
            </a:p>
          </p:txBody>
        </p:sp>
      </p:grpSp>
    </p:spTree>
    <p:extLst>
      <p:ext uri="{BB962C8B-B14F-4D97-AF65-F5344CB8AC3E}">
        <p14:creationId xmlns:p14="http://schemas.microsoft.com/office/powerpoint/2010/main" val="975928181"/>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6"/>
          <p:cNvSpPr>
            <a:spLocks/>
          </p:cNvSpPr>
          <p:nvPr/>
        </p:nvSpPr>
        <p:spPr bwMode="auto">
          <a:xfrm rot="16200000">
            <a:off x="2615513" y="1980912"/>
            <a:ext cx="2242406" cy="1065682"/>
          </a:xfrm>
          <a:custGeom>
            <a:avLst/>
            <a:gdLst>
              <a:gd name="connsiteX0" fmla="*/ 1141754 w 4807214"/>
              <a:gd name="connsiteY0" fmla="*/ 0 h 2284583"/>
              <a:gd name="connsiteX1" fmla="*/ 1482657 w 4807214"/>
              <a:gd name="connsiteY1" fmla="*/ 142363 h 2284583"/>
              <a:gd name="connsiteX2" fmla="*/ 1837912 w 4807214"/>
              <a:gd name="connsiteY2" fmla="*/ 498418 h 2284583"/>
              <a:gd name="connsiteX3" fmla="*/ 1884770 w 4807214"/>
              <a:gd name="connsiteY3" fmla="*/ 545381 h 2284583"/>
              <a:gd name="connsiteX4" fmla="*/ 1887979 w 4807214"/>
              <a:gd name="connsiteY4" fmla="*/ 548595 h 2284583"/>
              <a:gd name="connsiteX5" fmla="*/ 2202332 w 4807214"/>
              <a:gd name="connsiteY5" fmla="*/ 863423 h 2284583"/>
              <a:gd name="connsiteX6" fmla="*/ 2603030 w 4807214"/>
              <a:gd name="connsiteY6" fmla="*/ 863423 h 2284583"/>
              <a:gd name="connsiteX7" fmla="*/ 3068706 w 4807214"/>
              <a:gd name="connsiteY7" fmla="*/ 397045 h 2284583"/>
              <a:gd name="connsiteX8" fmla="*/ 3071483 w 4807214"/>
              <a:gd name="connsiteY8" fmla="*/ 397045 h 2284583"/>
              <a:gd name="connsiteX9" fmla="*/ 3079823 w 4807214"/>
              <a:gd name="connsiteY9" fmla="*/ 388773 h 2284583"/>
              <a:gd name="connsiteX10" fmla="*/ 3328250 w 4807214"/>
              <a:gd name="connsiteY10" fmla="*/ 142363 h 2284583"/>
              <a:gd name="connsiteX11" fmla="*/ 4010224 w 4807214"/>
              <a:gd name="connsiteY11" fmla="*/ 142363 h 2284583"/>
              <a:gd name="connsiteX12" fmla="*/ 4665136 w 4807214"/>
              <a:gd name="connsiteY12" fmla="*/ 798587 h 2284583"/>
              <a:gd name="connsiteX13" fmla="*/ 4665136 w 4807214"/>
              <a:gd name="connsiteY13" fmla="*/ 1481929 h 2284583"/>
              <a:gd name="connsiteX14" fmla="*/ 4010224 w 4807214"/>
              <a:gd name="connsiteY14" fmla="*/ 2143576 h 2284583"/>
              <a:gd name="connsiteX15" fmla="*/ 3701712 w 4807214"/>
              <a:gd name="connsiteY15" fmla="*/ 2284583 h 2284583"/>
              <a:gd name="connsiteX16" fmla="*/ 3701712 w 4807214"/>
              <a:gd name="connsiteY16" fmla="*/ 2089343 h 2284583"/>
              <a:gd name="connsiteX17" fmla="*/ 3869499 w 4807214"/>
              <a:gd name="connsiteY17" fmla="*/ 2007993 h 2284583"/>
              <a:gd name="connsiteX18" fmla="*/ 4529824 w 4807214"/>
              <a:gd name="connsiteY18" fmla="*/ 1346345 h 2284583"/>
              <a:gd name="connsiteX19" fmla="*/ 4529824 w 4807214"/>
              <a:gd name="connsiteY19" fmla="*/ 939594 h 2284583"/>
              <a:gd name="connsiteX20" fmla="*/ 3869499 w 4807214"/>
              <a:gd name="connsiteY20" fmla="*/ 277946 h 2284583"/>
              <a:gd name="connsiteX21" fmla="*/ 3463562 w 4807214"/>
              <a:gd name="connsiteY21" fmla="*/ 277946 h 2284583"/>
              <a:gd name="connsiteX22" fmla="*/ 3073862 w 4807214"/>
              <a:gd name="connsiteY22" fmla="*/ 673851 h 2284583"/>
              <a:gd name="connsiteX23" fmla="*/ 3069465 w 4807214"/>
              <a:gd name="connsiteY23" fmla="*/ 673851 h 2284583"/>
              <a:gd name="connsiteX24" fmla="*/ 3068473 w 4807214"/>
              <a:gd name="connsiteY24" fmla="*/ 673851 h 2284583"/>
              <a:gd name="connsiteX25" fmla="*/ 3022475 w 4807214"/>
              <a:gd name="connsiteY25" fmla="*/ 719918 h 2284583"/>
              <a:gd name="connsiteX26" fmla="*/ 2743816 w 4807214"/>
              <a:gd name="connsiteY26" fmla="*/ 998997 h 2284583"/>
              <a:gd name="connsiteX27" fmla="*/ 2402681 w 4807214"/>
              <a:gd name="connsiteY27" fmla="*/ 1139995 h 2284583"/>
              <a:gd name="connsiteX28" fmla="*/ 2061547 w 4807214"/>
              <a:gd name="connsiteY28" fmla="*/ 998997 h 2284583"/>
              <a:gd name="connsiteX29" fmla="*/ 1460500 w 4807214"/>
              <a:gd name="connsiteY29" fmla="*/ 397045 h 2284583"/>
              <a:gd name="connsiteX30" fmla="*/ 1464581 w 4807214"/>
              <a:gd name="connsiteY30" fmla="*/ 397045 h 2284583"/>
              <a:gd name="connsiteX31" fmla="*/ 1415958 w 4807214"/>
              <a:gd name="connsiteY31" fmla="*/ 347636 h 2284583"/>
              <a:gd name="connsiteX32" fmla="*/ 1347378 w 4807214"/>
              <a:gd name="connsiteY32" fmla="*/ 277946 h 2284583"/>
              <a:gd name="connsiteX33" fmla="*/ 941541 w 4807214"/>
              <a:gd name="connsiteY33" fmla="*/ 277946 h 2284583"/>
              <a:gd name="connsiteX34" fmla="*/ 281380 w 4807214"/>
              <a:gd name="connsiteY34" fmla="*/ 939594 h 2284583"/>
              <a:gd name="connsiteX35" fmla="*/ 200213 w 4807214"/>
              <a:gd name="connsiteY35" fmla="*/ 1140258 h 2284583"/>
              <a:gd name="connsiteX36" fmla="*/ 281380 w 4807214"/>
              <a:gd name="connsiteY36" fmla="*/ 1346345 h 2284583"/>
              <a:gd name="connsiteX37" fmla="*/ 941541 w 4807214"/>
              <a:gd name="connsiteY37" fmla="*/ 2007993 h 2284583"/>
              <a:gd name="connsiteX38" fmla="*/ 1141754 w 4807214"/>
              <a:gd name="connsiteY38" fmla="*/ 2089343 h 2284583"/>
              <a:gd name="connsiteX39" fmla="*/ 1141754 w 4807214"/>
              <a:gd name="connsiteY39" fmla="*/ 2284583 h 2284583"/>
              <a:gd name="connsiteX40" fmla="*/ 800851 w 4807214"/>
              <a:gd name="connsiteY40" fmla="*/ 2143576 h 2284583"/>
              <a:gd name="connsiteX41" fmla="*/ 140690 w 4807214"/>
              <a:gd name="connsiteY41" fmla="*/ 1481929 h 2284583"/>
              <a:gd name="connsiteX42" fmla="*/ 0 w 4807214"/>
              <a:gd name="connsiteY42" fmla="*/ 1140258 h 2284583"/>
              <a:gd name="connsiteX43" fmla="*/ 140690 w 4807214"/>
              <a:gd name="connsiteY43" fmla="*/ 798587 h 2284583"/>
              <a:gd name="connsiteX44" fmla="*/ 800851 w 4807214"/>
              <a:gd name="connsiteY44" fmla="*/ 142363 h 2284583"/>
              <a:gd name="connsiteX45" fmla="*/ 1141754 w 4807214"/>
              <a:gd name="connsiteY45" fmla="*/ 0 h 228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807214" h="2284583">
                <a:moveTo>
                  <a:pt x="1141754" y="0"/>
                </a:moveTo>
                <a:cubicBezTo>
                  <a:pt x="1264857" y="0"/>
                  <a:pt x="1387961" y="47454"/>
                  <a:pt x="1482657" y="142363"/>
                </a:cubicBezTo>
                <a:cubicBezTo>
                  <a:pt x="1482657" y="142363"/>
                  <a:pt x="1482657" y="142363"/>
                  <a:pt x="1837912" y="498418"/>
                </a:cubicBezTo>
                <a:lnTo>
                  <a:pt x="1884770" y="545381"/>
                </a:lnTo>
                <a:lnTo>
                  <a:pt x="1887979" y="548595"/>
                </a:lnTo>
                <a:cubicBezTo>
                  <a:pt x="1956761" y="617481"/>
                  <a:pt x="2056809" y="717680"/>
                  <a:pt x="2202332" y="863423"/>
                </a:cubicBezTo>
                <a:cubicBezTo>
                  <a:pt x="2310629" y="971882"/>
                  <a:pt x="2494733" y="971882"/>
                  <a:pt x="2603030" y="863423"/>
                </a:cubicBezTo>
                <a:lnTo>
                  <a:pt x="3068706" y="397045"/>
                </a:lnTo>
                <a:lnTo>
                  <a:pt x="3071483" y="397045"/>
                </a:lnTo>
                <a:lnTo>
                  <a:pt x="3079823" y="388773"/>
                </a:lnTo>
                <a:cubicBezTo>
                  <a:pt x="3146149" y="322986"/>
                  <a:pt x="3227780" y="242017"/>
                  <a:pt x="3328250" y="142363"/>
                </a:cubicBezTo>
                <a:cubicBezTo>
                  <a:pt x="3512275" y="-47454"/>
                  <a:pt x="3820787" y="-47454"/>
                  <a:pt x="4010224" y="142363"/>
                </a:cubicBezTo>
                <a:cubicBezTo>
                  <a:pt x="4010224" y="142363"/>
                  <a:pt x="4010224" y="142363"/>
                  <a:pt x="4665136" y="798587"/>
                </a:cubicBezTo>
                <a:cubicBezTo>
                  <a:pt x="4854574" y="988404"/>
                  <a:pt x="4854574" y="1297535"/>
                  <a:pt x="4665136" y="1481929"/>
                </a:cubicBezTo>
                <a:cubicBezTo>
                  <a:pt x="4665136" y="1481929"/>
                  <a:pt x="4665136" y="1481929"/>
                  <a:pt x="4010224" y="2143576"/>
                </a:cubicBezTo>
                <a:cubicBezTo>
                  <a:pt x="3923624" y="2230350"/>
                  <a:pt x="3809962" y="2279160"/>
                  <a:pt x="3701712" y="2284583"/>
                </a:cubicBezTo>
                <a:cubicBezTo>
                  <a:pt x="3701712" y="2284583"/>
                  <a:pt x="3701712" y="2284583"/>
                  <a:pt x="3701712" y="2089343"/>
                </a:cubicBezTo>
                <a:cubicBezTo>
                  <a:pt x="3761249" y="2078496"/>
                  <a:pt x="3820787" y="2051379"/>
                  <a:pt x="3869499" y="2007993"/>
                </a:cubicBezTo>
                <a:cubicBezTo>
                  <a:pt x="3869499" y="2007993"/>
                  <a:pt x="3869499" y="2007993"/>
                  <a:pt x="4529824" y="1346345"/>
                </a:cubicBezTo>
                <a:cubicBezTo>
                  <a:pt x="4638074" y="1232455"/>
                  <a:pt x="4638074" y="1053485"/>
                  <a:pt x="4529824" y="939594"/>
                </a:cubicBezTo>
                <a:cubicBezTo>
                  <a:pt x="4529824" y="939594"/>
                  <a:pt x="4529824" y="939594"/>
                  <a:pt x="3869499" y="277946"/>
                </a:cubicBezTo>
                <a:cubicBezTo>
                  <a:pt x="3755837" y="169480"/>
                  <a:pt x="3577225" y="169480"/>
                  <a:pt x="3463562" y="277946"/>
                </a:cubicBezTo>
                <a:cubicBezTo>
                  <a:pt x="3463562" y="277946"/>
                  <a:pt x="3463562" y="277946"/>
                  <a:pt x="3073862" y="673851"/>
                </a:cubicBezTo>
                <a:cubicBezTo>
                  <a:pt x="3073862" y="673851"/>
                  <a:pt x="3073862" y="673851"/>
                  <a:pt x="3069465" y="673851"/>
                </a:cubicBezTo>
                <a:lnTo>
                  <a:pt x="3068473" y="673851"/>
                </a:lnTo>
                <a:lnTo>
                  <a:pt x="3022475" y="719918"/>
                </a:lnTo>
                <a:cubicBezTo>
                  <a:pt x="2948078" y="794428"/>
                  <a:pt x="2856512" y="886131"/>
                  <a:pt x="2743816" y="998997"/>
                </a:cubicBezTo>
                <a:cubicBezTo>
                  <a:pt x="2651764" y="1096611"/>
                  <a:pt x="2527222" y="1139995"/>
                  <a:pt x="2402681" y="1139995"/>
                </a:cubicBezTo>
                <a:cubicBezTo>
                  <a:pt x="2278140" y="1139995"/>
                  <a:pt x="2153599" y="1096611"/>
                  <a:pt x="2061547" y="998997"/>
                </a:cubicBezTo>
                <a:cubicBezTo>
                  <a:pt x="2061547" y="998997"/>
                  <a:pt x="2061547" y="998997"/>
                  <a:pt x="1460500" y="397045"/>
                </a:cubicBezTo>
                <a:lnTo>
                  <a:pt x="1464581" y="397045"/>
                </a:lnTo>
                <a:lnTo>
                  <a:pt x="1415958" y="347636"/>
                </a:lnTo>
                <a:cubicBezTo>
                  <a:pt x="1394556" y="325888"/>
                  <a:pt x="1371728" y="302690"/>
                  <a:pt x="1347378" y="277946"/>
                </a:cubicBezTo>
                <a:cubicBezTo>
                  <a:pt x="1233743" y="169480"/>
                  <a:pt x="1049764" y="169480"/>
                  <a:pt x="941541" y="277946"/>
                </a:cubicBezTo>
                <a:cubicBezTo>
                  <a:pt x="941541" y="277946"/>
                  <a:pt x="941541" y="277946"/>
                  <a:pt x="281380" y="939594"/>
                </a:cubicBezTo>
                <a:cubicBezTo>
                  <a:pt x="227268" y="993828"/>
                  <a:pt x="200213" y="1064331"/>
                  <a:pt x="200213" y="1140258"/>
                </a:cubicBezTo>
                <a:cubicBezTo>
                  <a:pt x="200213" y="1221608"/>
                  <a:pt x="227268" y="1292112"/>
                  <a:pt x="281380" y="1346345"/>
                </a:cubicBezTo>
                <a:cubicBezTo>
                  <a:pt x="281380" y="1346345"/>
                  <a:pt x="281380" y="1346345"/>
                  <a:pt x="941541" y="2007993"/>
                </a:cubicBezTo>
                <a:cubicBezTo>
                  <a:pt x="995652" y="2062226"/>
                  <a:pt x="1071409" y="2089343"/>
                  <a:pt x="1141754" y="2089343"/>
                </a:cubicBezTo>
                <a:cubicBezTo>
                  <a:pt x="1141754" y="2089343"/>
                  <a:pt x="1141754" y="2089343"/>
                  <a:pt x="1141754" y="2284583"/>
                </a:cubicBezTo>
                <a:cubicBezTo>
                  <a:pt x="1017297" y="2284583"/>
                  <a:pt x="898252" y="2241196"/>
                  <a:pt x="800851" y="2143576"/>
                </a:cubicBezTo>
                <a:cubicBezTo>
                  <a:pt x="800851" y="2143576"/>
                  <a:pt x="800851" y="2143576"/>
                  <a:pt x="140690" y="1481929"/>
                </a:cubicBezTo>
                <a:cubicBezTo>
                  <a:pt x="54111" y="1395155"/>
                  <a:pt x="0" y="1270418"/>
                  <a:pt x="0" y="1140258"/>
                </a:cubicBezTo>
                <a:cubicBezTo>
                  <a:pt x="0" y="1015521"/>
                  <a:pt x="54111" y="890784"/>
                  <a:pt x="140690" y="798587"/>
                </a:cubicBezTo>
                <a:cubicBezTo>
                  <a:pt x="140690" y="798587"/>
                  <a:pt x="140690" y="798587"/>
                  <a:pt x="800851" y="142363"/>
                </a:cubicBezTo>
                <a:cubicBezTo>
                  <a:pt x="895546" y="47454"/>
                  <a:pt x="1018650" y="0"/>
                  <a:pt x="1141754" y="0"/>
                </a:cubicBezTo>
                <a:close/>
              </a:path>
            </a:pathLst>
          </a:custGeom>
          <a:solidFill>
            <a:schemeClr val="tx2">
              <a:lumMod val="20000"/>
              <a:lumOff val="80000"/>
            </a:schemeClr>
          </a:solidFill>
          <a:ln>
            <a:noFill/>
          </a:ln>
        </p:spPr>
        <p:txBody>
          <a:bodyPr anchor="ctr"/>
          <a:lstStyle/>
          <a:p>
            <a:pPr algn="ctr"/>
            <a:endParaRPr dirty="0"/>
          </a:p>
        </p:txBody>
      </p:sp>
      <p:sp>
        <p:nvSpPr>
          <p:cNvPr id="5" name="Freeform: Shape 37"/>
          <p:cNvSpPr>
            <a:spLocks/>
          </p:cNvSpPr>
          <p:nvPr/>
        </p:nvSpPr>
        <p:spPr bwMode="auto">
          <a:xfrm rot="16424569" flipV="1">
            <a:off x="4329002" y="1980910"/>
            <a:ext cx="2242406" cy="1065682"/>
          </a:xfrm>
          <a:custGeom>
            <a:avLst/>
            <a:gdLst>
              <a:gd name="connsiteX0" fmla="*/ 1141754 w 4807214"/>
              <a:gd name="connsiteY0" fmla="*/ 0 h 2284583"/>
              <a:gd name="connsiteX1" fmla="*/ 1482657 w 4807214"/>
              <a:gd name="connsiteY1" fmla="*/ 142363 h 2284583"/>
              <a:gd name="connsiteX2" fmla="*/ 1837912 w 4807214"/>
              <a:gd name="connsiteY2" fmla="*/ 498418 h 2284583"/>
              <a:gd name="connsiteX3" fmla="*/ 1884770 w 4807214"/>
              <a:gd name="connsiteY3" fmla="*/ 545381 h 2284583"/>
              <a:gd name="connsiteX4" fmla="*/ 1887979 w 4807214"/>
              <a:gd name="connsiteY4" fmla="*/ 548595 h 2284583"/>
              <a:gd name="connsiteX5" fmla="*/ 2202332 w 4807214"/>
              <a:gd name="connsiteY5" fmla="*/ 863423 h 2284583"/>
              <a:gd name="connsiteX6" fmla="*/ 2603030 w 4807214"/>
              <a:gd name="connsiteY6" fmla="*/ 863423 h 2284583"/>
              <a:gd name="connsiteX7" fmla="*/ 3068706 w 4807214"/>
              <a:gd name="connsiteY7" fmla="*/ 397045 h 2284583"/>
              <a:gd name="connsiteX8" fmla="*/ 3071483 w 4807214"/>
              <a:gd name="connsiteY8" fmla="*/ 397045 h 2284583"/>
              <a:gd name="connsiteX9" fmla="*/ 3079823 w 4807214"/>
              <a:gd name="connsiteY9" fmla="*/ 388773 h 2284583"/>
              <a:gd name="connsiteX10" fmla="*/ 3328250 w 4807214"/>
              <a:gd name="connsiteY10" fmla="*/ 142363 h 2284583"/>
              <a:gd name="connsiteX11" fmla="*/ 4010224 w 4807214"/>
              <a:gd name="connsiteY11" fmla="*/ 142363 h 2284583"/>
              <a:gd name="connsiteX12" fmla="*/ 4665136 w 4807214"/>
              <a:gd name="connsiteY12" fmla="*/ 798587 h 2284583"/>
              <a:gd name="connsiteX13" fmla="*/ 4665136 w 4807214"/>
              <a:gd name="connsiteY13" fmla="*/ 1481929 h 2284583"/>
              <a:gd name="connsiteX14" fmla="*/ 4010224 w 4807214"/>
              <a:gd name="connsiteY14" fmla="*/ 2143576 h 2284583"/>
              <a:gd name="connsiteX15" fmla="*/ 3701712 w 4807214"/>
              <a:gd name="connsiteY15" fmla="*/ 2284583 h 2284583"/>
              <a:gd name="connsiteX16" fmla="*/ 3701712 w 4807214"/>
              <a:gd name="connsiteY16" fmla="*/ 2089343 h 2284583"/>
              <a:gd name="connsiteX17" fmla="*/ 3869499 w 4807214"/>
              <a:gd name="connsiteY17" fmla="*/ 2007993 h 2284583"/>
              <a:gd name="connsiteX18" fmla="*/ 4529824 w 4807214"/>
              <a:gd name="connsiteY18" fmla="*/ 1346345 h 2284583"/>
              <a:gd name="connsiteX19" fmla="*/ 4529824 w 4807214"/>
              <a:gd name="connsiteY19" fmla="*/ 939594 h 2284583"/>
              <a:gd name="connsiteX20" fmla="*/ 3869499 w 4807214"/>
              <a:gd name="connsiteY20" fmla="*/ 277946 h 2284583"/>
              <a:gd name="connsiteX21" fmla="*/ 3463562 w 4807214"/>
              <a:gd name="connsiteY21" fmla="*/ 277946 h 2284583"/>
              <a:gd name="connsiteX22" fmla="*/ 3073862 w 4807214"/>
              <a:gd name="connsiteY22" fmla="*/ 673851 h 2284583"/>
              <a:gd name="connsiteX23" fmla="*/ 3069465 w 4807214"/>
              <a:gd name="connsiteY23" fmla="*/ 673851 h 2284583"/>
              <a:gd name="connsiteX24" fmla="*/ 3068473 w 4807214"/>
              <a:gd name="connsiteY24" fmla="*/ 673851 h 2284583"/>
              <a:gd name="connsiteX25" fmla="*/ 3022475 w 4807214"/>
              <a:gd name="connsiteY25" fmla="*/ 719918 h 2284583"/>
              <a:gd name="connsiteX26" fmla="*/ 2743816 w 4807214"/>
              <a:gd name="connsiteY26" fmla="*/ 998997 h 2284583"/>
              <a:gd name="connsiteX27" fmla="*/ 2402681 w 4807214"/>
              <a:gd name="connsiteY27" fmla="*/ 1139995 h 2284583"/>
              <a:gd name="connsiteX28" fmla="*/ 2061547 w 4807214"/>
              <a:gd name="connsiteY28" fmla="*/ 998997 h 2284583"/>
              <a:gd name="connsiteX29" fmla="*/ 1460500 w 4807214"/>
              <a:gd name="connsiteY29" fmla="*/ 397045 h 2284583"/>
              <a:gd name="connsiteX30" fmla="*/ 1464581 w 4807214"/>
              <a:gd name="connsiteY30" fmla="*/ 397045 h 2284583"/>
              <a:gd name="connsiteX31" fmla="*/ 1415958 w 4807214"/>
              <a:gd name="connsiteY31" fmla="*/ 347636 h 2284583"/>
              <a:gd name="connsiteX32" fmla="*/ 1347378 w 4807214"/>
              <a:gd name="connsiteY32" fmla="*/ 277946 h 2284583"/>
              <a:gd name="connsiteX33" fmla="*/ 941541 w 4807214"/>
              <a:gd name="connsiteY33" fmla="*/ 277946 h 2284583"/>
              <a:gd name="connsiteX34" fmla="*/ 281380 w 4807214"/>
              <a:gd name="connsiteY34" fmla="*/ 939594 h 2284583"/>
              <a:gd name="connsiteX35" fmla="*/ 200213 w 4807214"/>
              <a:gd name="connsiteY35" fmla="*/ 1140258 h 2284583"/>
              <a:gd name="connsiteX36" fmla="*/ 281380 w 4807214"/>
              <a:gd name="connsiteY36" fmla="*/ 1346345 h 2284583"/>
              <a:gd name="connsiteX37" fmla="*/ 941541 w 4807214"/>
              <a:gd name="connsiteY37" fmla="*/ 2007993 h 2284583"/>
              <a:gd name="connsiteX38" fmla="*/ 1141754 w 4807214"/>
              <a:gd name="connsiteY38" fmla="*/ 2089343 h 2284583"/>
              <a:gd name="connsiteX39" fmla="*/ 1141754 w 4807214"/>
              <a:gd name="connsiteY39" fmla="*/ 2284583 h 2284583"/>
              <a:gd name="connsiteX40" fmla="*/ 800851 w 4807214"/>
              <a:gd name="connsiteY40" fmla="*/ 2143576 h 2284583"/>
              <a:gd name="connsiteX41" fmla="*/ 140690 w 4807214"/>
              <a:gd name="connsiteY41" fmla="*/ 1481929 h 2284583"/>
              <a:gd name="connsiteX42" fmla="*/ 0 w 4807214"/>
              <a:gd name="connsiteY42" fmla="*/ 1140258 h 2284583"/>
              <a:gd name="connsiteX43" fmla="*/ 140690 w 4807214"/>
              <a:gd name="connsiteY43" fmla="*/ 798587 h 2284583"/>
              <a:gd name="connsiteX44" fmla="*/ 800851 w 4807214"/>
              <a:gd name="connsiteY44" fmla="*/ 142363 h 2284583"/>
              <a:gd name="connsiteX45" fmla="*/ 1141754 w 4807214"/>
              <a:gd name="connsiteY45" fmla="*/ 0 h 228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807214" h="2284583">
                <a:moveTo>
                  <a:pt x="1141754" y="0"/>
                </a:moveTo>
                <a:cubicBezTo>
                  <a:pt x="1264857" y="0"/>
                  <a:pt x="1387961" y="47454"/>
                  <a:pt x="1482657" y="142363"/>
                </a:cubicBezTo>
                <a:cubicBezTo>
                  <a:pt x="1482657" y="142363"/>
                  <a:pt x="1482657" y="142363"/>
                  <a:pt x="1837912" y="498418"/>
                </a:cubicBezTo>
                <a:lnTo>
                  <a:pt x="1884770" y="545381"/>
                </a:lnTo>
                <a:lnTo>
                  <a:pt x="1887979" y="548595"/>
                </a:lnTo>
                <a:cubicBezTo>
                  <a:pt x="1956761" y="617481"/>
                  <a:pt x="2056809" y="717680"/>
                  <a:pt x="2202332" y="863423"/>
                </a:cubicBezTo>
                <a:cubicBezTo>
                  <a:pt x="2310629" y="971882"/>
                  <a:pt x="2494733" y="971882"/>
                  <a:pt x="2603030" y="863423"/>
                </a:cubicBezTo>
                <a:lnTo>
                  <a:pt x="3068706" y="397045"/>
                </a:lnTo>
                <a:lnTo>
                  <a:pt x="3071483" y="397045"/>
                </a:lnTo>
                <a:lnTo>
                  <a:pt x="3079823" y="388773"/>
                </a:lnTo>
                <a:cubicBezTo>
                  <a:pt x="3146149" y="322986"/>
                  <a:pt x="3227780" y="242017"/>
                  <a:pt x="3328250" y="142363"/>
                </a:cubicBezTo>
                <a:cubicBezTo>
                  <a:pt x="3512275" y="-47454"/>
                  <a:pt x="3820787" y="-47454"/>
                  <a:pt x="4010224" y="142363"/>
                </a:cubicBezTo>
                <a:cubicBezTo>
                  <a:pt x="4010224" y="142363"/>
                  <a:pt x="4010224" y="142363"/>
                  <a:pt x="4665136" y="798587"/>
                </a:cubicBezTo>
                <a:cubicBezTo>
                  <a:pt x="4854574" y="988404"/>
                  <a:pt x="4854574" y="1297535"/>
                  <a:pt x="4665136" y="1481929"/>
                </a:cubicBezTo>
                <a:cubicBezTo>
                  <a:pt x="4665136" y="1481929"/>
                  <a:pt x="4665136" y="1481929"/>
                  <a:pt x="4010224" y="2143576"/>
                </a:cubicBezTo>
                <a:cubicBezTo>
                  <a:pt x="3923624" y="2230350"/>
                  <a:pt x="3809962" y="2279160"/>
                  <a:pt x="3701712" y="2284583"/>
                </a:cubicBezTo>
                <a:cubicBezTo>
                  <a:pt x="3701712" y="2284583"/>
                  <a:pt x="3701712" y="2284583"/>
                  <a:pt x="3701712" y="2089343"/>
                </a:cubicBezTo>
                <a:cubicBezTo>
                  <a:pt x="3761249" y="2078496"/>
                  <a:pt x="3820787" y="2051379"/>
                  <a:pt x="3869499" y="2007993"/>
                </a:cubicBezTo>
                <a:cubicBezTo>
                  <a:pt x="3869499" y="2007993"/>
                  <a:pt x="3869499" y="2007993"/>
                  <a:pt x="4529824" y="1346345"/>
                </a:cubicBezTo>
                <a:cubicBezTo>
                  <a:pt x="4638074" y="1232455"/>
                  <a:pt x="4638074" y="1053485"/>
                  <a:pt x="4529824" y="939594"/>
                </a:cubicBezTo>
                <a:cubicBezTo>
                  <a:pt x="4529824" y="939594"/>
                  <a:pt x="4529824" y="939594"/>
                  <a:pt x="3869499" y="277946"/>
                </a:cubicBezTo>
                <a:cubicBezTo>
                  <a:pt x="3755837" y="169480"/>
                  <a:pt x="3577225" y="169480"/>
                  <a:pt x="3463562" y="277946"/>
                </a:cubicBezTo>
                <a:cubicBezTo>
                  <a:pt x="3463562" y="277946"/>
                  <a:pt x="3463562" y="277946"/>
                  <a:pt x="3073862" y="673851"/>
                </a:cubicBezTo>
                <a:cubicBezTo>
                  <a:pt x="3073862" y="673851"/>
                  <a:pt x="3073862" y="673851"/>
                  <a:pt x="3069465" y="673851"/>
                </a:cubicBezTo>
                <a:lnTo>
                  <a:pt x="3068473" y="673851"/>
                </a:lnTo>
                <a:lnTo>
                  <a:pt x="3022475" y="719918"/>
                </a:lnTo>
                <a:cubicBezTo>
                  <a:pt x="2948078" y="794428"/>
                  <a:pt x="2856512" y="886131"/>
                  <a:pt x="2743816" y="998997"/>
                </a:cubicBezTo>
                <a:cubicBezTo>
                  <a:pt x="2651764" y="1096611"/>
                  <a:pt x="2527222" y="1139995"/>
                  <a:pt x="2402681" y="1139995"/>
                </a:cubicBezTo>
                <a:cubicBezTo>
                  <a:pt x="2278140" y="1139995"/>
                  <a:pt x="2153599" y="1096611"/>
                  <a:pt x="2061547" y="998997"/>
                </a:cubicBezTo>
                <a:cubicBezTo>
                  <a:pt x="2061547" y="998997"/>
                  <a:pt x="2061547" y="998997"/>
                  <a:pt x="1460500" y="397045"/>
                </a:cubicBezTo>
                <a:lnTo>
                  <a:pt x="1464581" y="397045"/>
                </a:lnTo>
                <a:lnTo>
                  <a:pt x="1415958" y="347636"/>
                </a:lnTo>
                <a:cubicBezTo>
                  <a:pt x="1394556" y="325888"/>
                  <a:pt x="1371728" y="302690"/>
                  <a:pt x="1347378" y="277946"/>
                </a:cubicBezTo>
                <a:cubicBezTo>
                  <a:pt x="1233743" y="169480"/>
                  <a:pt x="1049764" y="169480"/>
                  <a:pt x="941541" y="277946"/>
                </a:cubicBezTo>
                <a:cubicBezTo>
                  <a:pt x="941541" y="277946"/>
                  <a:pt x="941541" y="277946"/>
                  <a:pt x="281380" y="939594"/>
                </a:cubicBezTo>
                <a:cubicBezTo>
                  <a:pt x="227268" y="993828"/>
                  <a:pt x="200213" y="1064331"/>
                  <a:pt x="200213" y="1140258"/>
                </a:cubicBezTo>
                <a:cubicBezTo>
                  <a:pt x="200213" y="1221608"/>
                  <a:pt x="227268" y="1292112"/>
                  <a:pt x="281380" y="1346345"/>
                </a:cubicBezTo>
                <a:cubicBezTo>
                  <a:pt x="281380" y="1346345"/>
                  <a:pt x="281380" y="1346345"/>
                  <a:pt x="941541" y="2007993"/>
                </a:cubicBezTo>
                <a:cubicBezTo>
                  <a:pt x="995652" y="2062226"/>
                  <a:pt x="1071409" y="2089343"/>
                  <a:pt x="1141754" y="2089343"/>
                </a:cubicBezTo>
                <a:cubicBezTo>
                  <a:pt x="1141754" y="2089343"/>
                  <a:pt x="1141754" y="2089343"/>
                  <a:pt x="1141754" y="2284583"/>
                </a:cubicBezTo>
                <a:cubicBezTo>
                  <a:pt x="1017297" y="2284583"/>
                  <a:pt x="898252" y="2241196"/>
                  <a:pt x="800851" y="2143576"/>
                </a:cubicBezTo>
                <a:cubicBezTo>
                  <a:pt x="800851" y="2143576"/>
                  <a:pt x="800851" y="2143576"/>
                  <a:pt x="140690" y="1481929"/>
                </a:cubicBezTo>
                <a:cubicBezTo>
                  <a:pt x="54111" y="1395155"/>
                  <a:pt x="0" y="1270418"/>
                  <a:pt x="0" y="1140258"/>
                </a:cubicBezTo>
                <a:cubicBezTo>
                  <a:pt x="0" y="1015521"/>
                  <a:pt x="54111" y="890784"/>
                  <a:pt x="140690" y="798587"/>
                </a:cubicBezTo>
                <a:cubicBezTo>
                  <a:pt x="140690" y="798587"/>
                  <a:pt x="140690" y="798587"/>
                  <a:pt x="800851" y="142363"/>
                </a:cubicBezTo>
                <a:cubicBezTo>
                  <a:pt x="895546" y="47454"/>
                  <a:pt x="1018650" y="0"/>
                  <a:pt x="1141754" y="0"/>
                </a:cubicBezTo>
                <a:close/>
              </a:path>
            </a:pathLst>
          </a:custGeom>
          <a:solidFill>
            <a:schemeClr val="tx2">
              <a:lumMod val="20000"/>
              <a:lumOff val="80000"/>
            </a:schemeClr>
          </a:solidFill>
          <a:ln>
            <a:noFill/>
          </a:ln>
        </p:spPr>
        <p:txBody>
          <a:bodyPr anchor="ctr"/>
          <a:lstStyle/>
          <a:p>
            <a:pPr algn="ctr"/>
            <a:endParaRPr/>
          </a:p>
        </p:txBody>
      </p:sp>
      <p:sp>
        <p:nvSpPr>
          <p:cNvPr id="6" name="Oval 38"/>
          <p:cNvSpPr/>
          <p:nvPr/>
        </p:nvSpPr>
        <p:spPr>
          <a:xfrm>
            <a:off x="4962710" y="1931036"/>
            <a:ext cx="582719" cy="582718"/>
          </a:xfrm>
          <a:prstGeom prst="ellipse">
            <a:avLst/>
          </a:prstGeom>
          <a:solidFill>
            <a:srgbClr val="4B4A4A"/>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algn="ctr"/>
            <a:r>
              <a:rPr lang="zh-CN" altLang="en-US" sz="1050" dirty="0">
                <a:latin typeface="微软雅黑" panose="020B0503020204020204" pitchFamily="34" charset="-122"/>
                <a:ea typeface="微软雅黑" panose="020B0503020204020204" pitchFamily="34" charset="-122"/>
              </a:rPr>
              <a:t>关键词</a:t>
            </a:r>
          </a:p>
        </p:txBody>
      </p:sp>
      <p:sp>
        <p:nvSpPr>
          <p:cNvPr id="7" name="Oval 39"/>
          <p:cNvSpPr/>
          <p:nvPr/>
        </p:nvSpPr>
        <p:spPr>
          <a:xfrm>
            <a:off x="3704672" y="1931036"/>
            <a:ext cx="582719" cy="582718"/>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algn="ctr"/>
            <a:r>
              <a:rPr lang="zh-CN" altLang="en-US" sz="1050">
                <a:latin typeface="微软雅黑" panose="020B0503020204020204" pitchFamily="34" charset="-122"/>
                <a:ea typeface="微软雅黑" panose="020B0503020204020204" pitchFamily="34" charset="-122"/>
              </a:rPr>
              <a:t>关键词</a:t>
            </a:r>
          </a:p>
        </p:txBody>
      </p:sp>
      <p:sp>
        <p:nvSpPr>
          <p:cNvPr id="8" name="Oval 40"/>
          <p:cNvSpPr/>
          <p:nvPr/>
        </p:nvSpPr>
        <p:spPr>
          <a:xfrm>
            <a:off x="4962710" y="2610539"/>
            <a:ext cx="582719" cy="582718"/>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algn="ctr"/>
            <a:r>
              <a:rPr lang="zh-CN" altLang="en-US" sz="1050" dirty="0">
                <a:latin typeface="微软雅黑" panose="020B0503020204020204" pitchFamily="34" charset="-122"/>
                <a:ea typeface="微软雅黑" panose="020B0503020204020204" pitchFamily="34" charset="-122"/>
              </a:rPr>
              <a:t>关键词</a:t>
            </a:r>
          </a:p>
        </p:txBody>
      </p:sp>
      <p:sp>
        <p:nvSpPr>
          <p:cNvPr id="9" name="Oval 41"/>
          <p:cNvSpPr/>
          <p:nvPr/>
        </p:nvSpPr>
        <p:spPr>
          <a:xfrm>
            <a:off x="3704672" y="2610539"/>
            <a:ext cx="582719" cy="582718"/>
          </a:xfrm>
          <a:prstGeom prst="ellipse">
            <a:avLst/>
          </a:prstGeom>
          <a:solidFill>
            <a:schemeClr val="accent6"/>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algn="ctr"/>
            <a:r>
              <a:rPr lang="zh-CN" altLang="en-US" sz="1050">
                <a:latin typeface="微软雅黑" panose="020B0503020204020204" pitchFamily="34" charset="-122"/>
                <a:ea typeface="微软雅黑" panose="020B0503020204020204" pitchFamily="34" charset="-122"/>
              </a:rPr>
              <a:t>关键词</a:t>
            </a:r>
          </a:p>
        </p:txBody>
      </p:sp>
      <p:grpSp>
        <p:nvGrpSpPr>
          <p:cNvPr id="11" name="Group 8"/>
          <p:cNvGrpSpPr/>
          <p:nvPr/>
        </p:nvGrpSpPr>
        <p:grpSpPr>
          <a:xfrm>
            <a:off x="1187624" y="1431140"/>
            <a:ext cx="2003242" cy="489815"/>
            <a:chOff x="609599" y="3139323"/>
            <a:chExt cx="2407615" cy="835777"/>
          </a:xfrm>
        </p:grpSpPr>
        <p:sp>
          <p:nvSpPr>
            <p:cNvPr id="22" name="TextBox 9"/>
            <p:cNvSpPr txBox="1"/>
            <p:nvPr/>
          </p:nvSpPr>
          <p:spPr>
            <a:xfrm>
              <a:off x="609599" y="3385544"/>
              <a:ext cx="2407615" cy="589556"/>
            </a:xfrm>
            <a:prstGeom prst="rect">
              <a:avLst/>
            </a:prstGeom>
            <a:noFill/>
          </p:spPr>
          <p:txBody>
            <a:bodyPr wrap="square" lIns="72000" tIns="0" rIns="72000" bIns="0" anchor="ctr" anchorCtr="0">
              <a:normAutofit fontScale="92500"/>
            </a:bodyPr>
            <a:lstStyle/>
            <a:p>
              <a:pPr algn="r" defTabSz="914378">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3" name="Rectangle 10"/>
            <p:cNvSpPr/>
            <p:nvPr/>
          </p:nvSpPr>
          <p:spPr>
            <a:xfrm>
              <a:off x="609599" y="3139323"/>
              <a:ext cx="2407615" cy="246221"/>
            </a:xfrm>
            <a:prstGeom prst="rect">
              <a:avLst/>
            </a:prstGeom>
          </p:spPr>
          <p:txBody>
            <a:bodyPr wrap="none" lIns="72000" tIns="0" rIns="72000" bIns="0">
              <a:normAutofit fontScale="70000" lnSpcReduction="20000"/>
            </a:bodyPr>
            <a:lstStyle/>
            <a:p>
              <a:pPr lvl="0" algn="r" defTabSz="914378">
                <a:defRPr/>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11"/>
          <p:cNvGrpSpPr/>
          <p:nvPr/>
        </p:nvGrpSpPr>
        <p:grpSpPr>
          <a:xfrm>
            <a:off x="5911770" y="1431140"/>
            <a:ext cx="2044606" cy="489815"/>
            <a:chOff x="9029821" y="3139323"/>
            <a:chExt cx="2457329" cy="835777"/>
          </a:xfrm>
        </p:grpSpPr>
        <p:sp>
          <p:nvSpPr>
            <p:cNvPr id="20" name="TextBox 12"/>
            <p:cNvSpPr txBox="1"/>
            <p:nvPr/>
          </p:nvSpPr>
          <p:spPr>
            <a:xfrm>
              <a:off x="9029821" y="3385544"/>
              <a:ext cx="2457329" cy="589556"/>
            </a:xfrm>
            <a:prstGeom prst="rect">
              <a:avLst/>
            </a:prstGeom>
            <a:noFill/>
          </p:spPr>
          <p:txBody>
            <a:bodyPr wrap="square" lIns="72000" tIns="0" rIns="72000" bIns="0" anchor="ctr" anchorCtr="0">
              <a:normAutofit fontScale="92500"/>
            </a:bodyPr>
            <a:lstStyle/>
            <a:p>
              <a:pPr defTabSz="914378">
                <a:lnSpc>
                  <a:spcPct val="1200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Rectangle 13"/>
            <p:cNvSpPr/>
            <p:nvPr/>
          </p:nvSpPr>
          <p:spPr>
            <a:xfrm>
              <a:off x="9029821" y="3139323"/>
              <a:ext cx="2457329" cy="246221"/>
            </a:xfrm>
            <a:prstGeom prst="rect">
              <a:avLst/>
            </a:prstGeom>
          </p:spPr>
          <p:txBody>
            <a:bodyPr wrap="none" lIns="72000" tIns="0" rIns="72000" bIns="0">
              <a:normAutofit fontScale="70000" lnSpcReduction="20000"/>
            </a:bodyPr>
            <a:lstStyle/>
            <a:p>
              <a:pPr lvl="0" defTabSz="914378">
                <a:defRPr/>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3" name="Group 15"/>
          <p:cNvGrpSpPr/>
          <p:nvPr/>
        </p:nvGrpSpPr>
        <p:grpSpPr>
          <a:xfrm>
            <a:off x="1187624" y="3197415"/>
            <a:ext cx="2003242" cy="489815"/>
            <a:chOff x="609599" y="3139323"/>
            <a:chExt cx="2407615" cy="835777"/>
          </a:xfrm>
        </p:grpSpPr>
        <p:sp>
          <p:nvSpPr>
            <p:cNvPr id="18" name="TextBox 16"/>
            <p:cNvSpPr txBox="1"/>
            <p:nvPr/>
          </p:nvSpPr>
          <p:spPr>
            <a:xfrm>
              <a:off x="609599" y="3385544"/>
              <a:ext cx="2407615" cy="589556"/>
            </a:xfrm>
            <a:prstGeom prst="rect">
              <a:avLst/>
            </a:prstGeom>
            <a:noFill/>
          </p:spPr>
          <p:txBody>
            <a:bodyPr wrap="square" lIns="72000" tIns="0" rIns="72000" bIns="0" anchor="ctr" anchorCtr="0">
              <a:normAutofit fontScale="92500"/>
            </a:bodyPr>
            <a:lstStyle/>
            <a:p>
              <a:pPr algn="r" defTabSz="914378">
                <a:lnSpc>
                  <a:spcPct val="120000"/>
                </a:lnSpc>
                <a:defRPr/>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Rectangle 17"/>
            <p:cNvSpPr/>
            <p:nvPr/>
          </p:nvSpPr>
          <p:spPr>
            <a:xfrm>
              <a:off x="609599" y="3139323"/>
              <a:ext cx="2407615" cy="246221"/>
            </a:xfrm>
            <a:prstGeom prst="rect">
              <a:avLst/>
            </a:prstGeom>
          </p:spPr>
          <p:txBody>
            <a:bodyPr wrap="none" lIns="72000" tIns="0" rIns="72000" bIns="0">
              <a:normAutofit fontScale="70000" lnSpcReduction="20000"/>
            </a:bodyPr>
            <a:lstStyle/>
            <a:p>
              <a:pPr lvl="0" algn="r" defTabSz="914378">
                <a:defRPr/>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4" name="Group 18"/>
          <p:cNvGrpSpPr/>
          <p:nvPr/>
        </p:nvGrpSpPr>
        <p:grpSpPr>
          <a:xfrm>
            <a:off x="5911770" y="3197415"/>
            <a:ext cx="2044606" cy="489815"/>
            <a:chOff x="9029821" y="3139323"/>
            <a:chExt cx="2457329" cy="835777"/>
          </a:xfrm>
        </p:grpSpPr>
        <p:sp>
          <p:nvSpPr>
            <p:cNvPr id="16" name="TextBox 19"/>
            <p:cNvSpPr txBox="1"/>
            <p:nvPr/>
          </p:nvSpPr>
          <p:spPr>
            <a:xfrm>
              <a:off x="9029821" y="3385544"/>
              <a:ext cx="2457329" cy="589556"/>
            </a:xfrm>
            <a:prstGeom prst="rect">
              <a:avLst/>
            </a:prstGeom>
            <a:noFill/>
          </p:spPr>
          <p:txBody>
            <a:bodyPr wrap="square" lIns="72000" tIns="0" rIns="72000" bIns="0" anchor="ctr" anchorCtr="0">
              <a:normAutofit fontScale="92500"/>
            </a:bodyPr>
            <a:lstStyle/>
            <a:p>
              <a:pPr defTabSz="914378">
                <a:lnSpc>
                  <a:spcPct val="120000"/>
                </a:lnSpc>
                <a:defRPr/>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Rectangle 20"/>
            <p:cNvSpPr/>
            <p:nvPr/>
          </p:nvSpPr>
          <p:spPr>
            <a:xfrm>
              <a:off x="9029821" y="3139323"/>
              <a:ext cx="2457329" cy="246221"/>
            </a:xfrm>
            <a:prstGeom prst="rect">
              <a:avLst/>
            </a:prstGeom>
          </p:spPr>
          <p:txBody>
            <a:bodyPr wrap="none" lIns="72000" tIns="0" rIns="72000" bIns="0">
              <a:normAutofit fontScale="70000" lnSpcReduction="20000"/>
            </a:bodyPr>
            <a:lstStyle/>
            <a:p>
              <a:pPr lvl="0" defTabSz="914378">
                <a:defRPr/>
              </a:pP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4" name="组合 23"/>
          <p:cNvGrpSpPr/>
          <p:nvPr/>
        </p:nvGrpSpPr>
        <p:grpSpPr>
          <a:xfrm>
            <a:off x="4286305" y="2242344"/>
            <a:ext cx="677489" cy="677488"/>
            <a:chOff x="4286305" y="2242344"/>
            <a:chExt cx="677489" cy="677488"/>
          </a:xfrm>
        </p:grpSpPr>
        <p:sp>
          <p:nvSpPr>
            <p:cNvPr id="10" name="Oval 42"/>
            <p:cNvSpPr/>
            <p:nvPr/>
          </p:nvSpPr>
          <p:spPr>
            <a:xfrm>
              <a:off x="4286305" y="2242344"/>
              <a:ext cx="677489" cy="677488"/>
            </a:xfrm>
            <a:prstGeom prst="ellipse">
              <a:avLst/>
            </a:prstGeom>
            <a:solidFill>
              <a:schemeClr val="bg1">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latin typeface="微软雅黑" panose="020B0503020204020204" pitchFamily="34" charset="-122"/>
                <a:ea typeface="微软雅黑" panose="020B0503020204020204" pitchFamily="34" charset="-122"/>
              </a:endParaRPr>
            </a:p>
          </p:txBody>
        </p:sp>
        <p:sp>
          <p:nvSpPr>
            <p:cNvPr id="15" name="Freeform: Shape 21"/>
            <p:cNvSpPr>
              <a:spLocks/>
            </p:cNvSpPr>
            <p:nvPr/>
          </p:nvSpPr>
          <p:spPr bwMode="auto">
            <a:xfrm>
              <a:off x="4439585" y="2409503"/>
              <a:ext cx="370930" cy="343170"/>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anchor="ctr"/>
            <a:lstStyle/>
            <a:p>
              <a:pPr algn="ctr"/>
              <a:endParaRPr sz="12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79122261"/>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style.rotation</p:attrName>
                                        </p:attrNameLst>
                                      </p:cBhvr>
                                      <p:tavLst>
                                        <p:tav tm="0">
                                          <p:val>
                                            <p:fltVal val="90"/>
                                          </p:val>
                                        </p:tav>
                                        <p:tav tm="100000">
                                          <p:val>
                                            <p:fltVal val="0"/>
                                          </p:val>
                                        </p:tav>
                                      </p:tavLst>
                                    </p:anim>
                                    <p:animEffect transition="in" filter="fade">
                                      <p:cBhvr>
                                        <p:cTn id="38" dur="1000"/>
                                        <p:tgtEl>
                                          <p:spTgt spid="9"/>
                                        </p:tgtEl>
                                      </p:cBhvr>
                                    </p:animEffect>
                                  </p:childTnLst>
                                </p:cTn>
                              </p:par>
                              <p:par>
                                <p:cTn id="39" presetID="31" presetClass="entr" presetSubtype="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1000" fill="hold"/>
                                        <p:tgtEl>
                                          <p:spTgt spid="24"/>
                                        </p:tgtEl>
                                        <p:attrNameLst>
                                          <p:attrName>ppt_w</p:attrName>
                                        </p:attrNameLst>
                                      </p:cBhvr>
                                      <p:tavLst>
                                        <p:tav tm="0">
                                          <p:val>
                                            <p:fltVal val="0"/>
                                          </p:val>
                                        </p:tav>
                                        <p:tav tm="100000">
                                          <p:val>
                                            <p:strVal val="#ppt_w"/>
                                          </p:val>
                                        </p:tav>
                                      </p:tavLst>
                                    </p:anim>
                                    <p:anim calcmode="lin" valueType="num">
                                      <p:cBhvr>
                                        <p:cTn id="42" dur="1000" fill="hold"/>
                                        <p:tgtEl>
                                          <p:spTgt spid="24"/>
                                        </p:tgtEl>
                                        <p:attrNameLst>
                                          <p:attrName>ppt_h</p:attrName>
                                        </p:attrNameLst>
                                      </p:cBhvr>
                                      <p:tavLst>
                                        <p:tav tm="0">
                                          <p:val>
                                            <p:fltVal val="0"/>
                                          </p:val>
                                        </p:tav>
                                        <p:tav tm="100000">
                                          <p:val>
                                            <p:strVal val="#ppt_h"/>
                                          </p:val>
                                        </p:tav>
                                      </p:tavLst>
                                    </p:anim>
                                    <p:anim calcmode="lin" valueType="num">
                                      <p:cBhvr>
                                        <p:cTn id="43" dur="1000" fill="hold"/>
                                        <p:tgtEl>
                                          <p:spTgt spid="24"/>
                                        </p:tgtEl>
                                        <p:attrNameLst>
                                          <p:attrName>style.rotation</p:attrName>
                                        </p:attrNameLst>
                                      </p:cBhvr>
                                      <p:tavLst>
                                        <p:tav tm="0">
                                          <p:val>
                                            <p:fltVal val="90"/>
                                          </p:val>
                                        </p:tav>
                                        <p:tav tm="100000">
                                          <p:val>
                                            <p:fltVal val="0"/>
                                          </p:val>
                                        </p:tav>
                                      </p:tavLst>
                                    </p:anim>
                                    <p:animEffect transition="in" filter="fade">
                                      <p:cBhvr>
                                        <p:cTn id="44" dur="10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0644" y="1332318"/>
            <a:ext cx="2002926" cy="2833580"/>
            <a:chOff x="1260644" y="1332318"/>
            <a:chExt cx="2002926" cy="2833580"/>
          </a:xfrm>
        </p:grpSpPr>
        <p:sp>
          <p:nvSpPr>
            <p:cNvPr id="5" name="Rectangle 2"/>
            <p:cNvSpPr/>
            <p:nvPr/>
          </p:nvSpPr>
          <p:spPr>
            <a:xfrm>
              <a:off x="1664555" y="3624834"/>
              <a:ext cx="1404729" cy="541064"/>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25400" tIns="25400" rIns="25400" bIns="25400" anchor="t">
              <a:normAutofit fontScale="92500"/>
            </a:bodyPr>
            <a:lstStyle/>
            <a:p>
              <a:pPr>
                <a:lnSpc>
                  <a:spcPct val="120000"/>
                </a:lnSpc>
              </a:pPr>
              <a:r>
                <a:rPr lang="zh-CN" altLang="en-US" sz="1000">
                  <a:solidFill>
                    <a:schemeClr val="tx1">
                      <a:lumMod val="65000"/>
                      <a:lumOff val="35000"/>
                    </a:schemeClr>
                  </a:solidFill>
                </a:rPr>
                <a:t>此部分内容作为文字排版占位显示（建议使用主题字体）</a:t>
              </a:r>
            </a:p>
          </p:txBody>
        </p:sp>
        <p:sp>
          <p:nvSpPr>
            <p:cNvPr id="7" name="Freeform: Shape 5"/>
            <p:cNvSpPr/>
            <p:nvPr/>
          </p:nvSpPr>
          <p:spPr>
            <a:xfrm>
              <a:off x="1260644" y="1332318"/>
              <a:ext cx="2002926" cy="1441880"/>
            </a:xfrm>
            <a:custGeom>
              <a:avLst/>
              <a:gdLst/>
              <a:ahLst/>
              <a:cxnLst>
                <a:cxn ang="0">
                  <a:pos x="wd2" y="hd2"/>
                </a:cxn>
                <a:cxn ang="5400000">
                  <a:pos x="wd2" y="hd2"/>
                </a:cxn>
                <a:cxn ang="10800000">
                  <a:pos x="wd2" y="hd2"/>
                </a:cxn>
                <a:cxn ang="16200000">
                  <a:pos x="wd2" y="hd2"/>
                </a:cxn>
              </a:cxnLst>
              <a:rect l="0" t="0" r="r" b="b"/>
              <a:pathLst>
                <a:path w="21600" h="21600" extrusionOk="0">
                  <a:moveTo>
                    <a:pt x="19976" y="0"/>
                  </a:moveTo>
                  <a:lnTo>
                    <a:pt x="5680" y="0"/>
                  </a:lnTo>
                  <a:cubicBezTo>
                    <a:pt x="4783" y="0"/>
                    <a:pt x="4056" y="1160"/>
                    <a:pt x="4056" y="2591"/>
                  </a:cubicBezTo>
                  <a:lnTo>
                    <a:pt x="4056" y="18776"/>
                  </a:lnTo>
                  <a:lnTo>
                    <a:pt x="3371" y="18776"/>
                  </a:lnTo>
                  <a:lnTo>
                    <a:pt x="3371" y="10372"/>
                  </a:lnTo>
                  <a:lnTo>
                    <a:pt x="1747" y="10372"/>
                  </a:lnTo>
                  <a:cubicBezTo>
                    <a:pt x="1734" y="10643"/>
                    <a:pt x="1685" y="10872"/>
                    <a:pt x="1599" y="11054"/>
                  </a:cubicBezTo>
                  <a:cubicBezTo>
                    <a:pt x="1514" y="11234"/>
                    <a:pt x="1387" y="11382"/>
                    <a:pt x="1217" y="11496"/>
                  </a:cubicBezTo>
                  <a:cubicBezTo>
                    <a:pt x="1073" y="11592"/>
                    <a:pt x="893" y="11660"/>
                    <a:pt x="677" y="11696"/>
                  </a:cubicBezTo>
                  <a:cubicBezTo>
                    <a:pt x="461" y="11735"/>
                    <a:pt x="236" y="11755"/>
                    <a:pt x="0" y="11755"/>
                  </a:cubicBezTo>
                  <a:lnTo>
                    <a:pt x="0" y="13412"/>
                  </a:lnTo>
                  <a:lnTo>
                    <a:pt x="1541" y="13412"/>
                  </a:lnTo>
                  <a:lnTo>
                    <a:pt x="1541" y="18776"/>
                  </a:lnTo>
                  <a:lnTo>
                    <a:pt x="0" y="18776"/>
                  </a:lnTo>
                  <a:lnTo>
                    <a:pt x="0" y="20548"/>
                  </a:lnTo>
                  <a:lnTo>
                    <a:pt x="4373" y="20548"/>
                  </a:lnTo>
                  <a:cubicBezTo>
                    <a:pt x="4669" y="21186"/>
                    <a:pt x="5144" y="21600"/>
                    <a:pt x="5680" y="21600"/>
                  </a:cubicBezTo>
                  <a:lnTo>
                    <a:pt x="19976" y="21600"/>
                  </a:lnTo>
                  <a:cubicBezTo>
                    <a:pt x="20872" y="21600"/>
                    <a:pt x="21600" y="20440"/>
                    <a:pt x="21600" y="19008"/>
                  </a:cubicBezTo>
                  <a:lnTo>
                    <a:pt x="21600" y="2591"/>
                  </a:lnTo>
                  <a:cubicBezTo>
                    <a:pt x="21600" y="1160"/>
                    <a:pt x="20872" y="0"/>
                    <a:pt x="19976" y="0"/>
                  </a:cubicBezTo>
                  <a:close/>
                </a:path>
              </a:pathLst>
            </a:custGeom>
            <a:solidFill>
              <a:schemeClr val="accent1"/>
            </a:solidFill>
            <a:ln w="12700" cap="flat">
              <a:noFill/>
              <a:miter lim="400000"/>
            </a:ln>
            <a:effectLst/>
          </p:spPr>
          <p:txBody>
            <a:bodyPr anchor="ctr"/>
            <a:lstStyle/>
            <a:p>
              <a:pPr algn="ctr"/>
              <a:endParaRPr/>
            </a:p>
          </p:txBody>
        </p:sp>
        <p:sp>
          <p:nvSpPr>
            <p:cNvPr id="8" name="Rectangle 6"/>
            <p:cNvSpPr/>
            <p:nvPr/>
          </p:nvSpPr>
          <p:spPr>
            <a:xfrm>
              <a:off x="1893430" y="1556380"/>
              <a:ext cx="1124309" cy="374083"/>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25400" tIns="25400" rIns="25400" bIns="25400" anchor="ctr">
              <a:normAutofit/>
            </a:bodyPr>
            <a:lstStyle/>
            <a:p>
              <a:pPr algn="ctr"/>
              <a:r>
                <a:rPr lang="zh-CN" altLang="en-US" sz="1800">
                  <a:solidFill>
                    <a:schemeClr val="bg1"/>
                  </a:solidFill>
                </a:rPr>
                <a:t>标题文本预设</a:t>
              </a:r>
            </a:p>
          </p:txBody>
        </p:sp>
        <p:sp>
          <p:nvSpPr>
            <p:cNvPr id="9" name="Rectangle 7"/>
            <p:cNvSpPr/>
            <p:nvPr/>
          </p:nvSpPr>
          <p:spPr>
            <a:xfrm>
              <a:off x="1753219" y="2011784"/>
              <a:ext cx="1404729" cy="541064"/>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25400" tIns="25400" rIns="25400" bIns="25400" anchor="t">
              <a:normAutofit fontScale="92500"/>
            </a:bodyPr>
            <a:lstStyle/>
            <a:p>
              <a:pPr algn="ctr">
                <a:lnSpc>
                  <a:spcPct val="120000"/>
                </a:lnSpc>
              </a:pPr>
              <a:r>
                <a:rPr lang="zh-CN" altLang="en-US" sz="1000">
                  <a:solidFill>
                    <a:schemeClr val="bg1"/>
                  </a:solidFill>
                </a:rPr>
                <a:t>此部分内容作为文字排版占位显示（建议使用主题字体）</a:t>
              </a:r>
            </a:p>
          </p:txBody>
        </p:sp>
        <p:grpSp>
          <p:nvGrpSpPr>
            <p:cNvPr id="16" name="Group 16"/>
            <p:cNvGrpSpPr/>
            <p:nvPr/>
          </p:nvGrpSpPr>
          <p:grpSpPr>
            <a:xfrm>
              <a:off x="1658273" y="3036767"/>
              <a:ext cx="1594622" cy="324644"/>
              <a:chOff x="2211031" y="4049023"/>
              <a:chExt cx="2126162" cy="432858"/>
            </a:xfrm>
          </p:grpSpPr>
          <p:sp>
            <p:nvSpPr>
              <p:cNvPr id="86" name="Oval 17"/>
              <p:cNvSpPr/>
              <p:nvPr/>
            </p:nvSpPr>
            <p:spPr>
              <a:xfrm>
                <a:off x="2252391" y="4049023"/>
                <a:ext cx="82721"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87" name="Freeform: Shape 18"/>
              <p:cNvSpPr/>
              <p:nvPr/>
            </p:nvSpPr>
            <p:spPr>
              <a:xfrm>
                <a:off x="2211031"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88" name="Oval 19"/>
              <p:cNvSpPr/>
              <p:nvPr/>
            </p:nvSpPr>
            <p:spPr>
              <a:xfrm>
                <a:off x="2472607"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89" name="Freeform: Shape 20"/>
              <p:cNvSpPr/>
              <p:nvPr/>
            </p:nvSpPr>
            <p:spPr>
              <a:xfrm>
                <a:off x="2426777" y="4139785"/>
                <a:ext cx="169914"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90" name="Oval 21"/>
              <p:cNvSpPr/>
              <p:nvPr/>
            </p:nvSpPr>
            <p:spPr>
              <a:xfrm>
                <a:off x="2688354"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91" name="Freeform: Shape 22"/>
              <p:cNvSpPr/>
              <p:nvPr/>
            </p:nvSpPr>
            <p:spPr>
              <a:xfrm>
                <a:off x="2646994"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92" name="Oval 23"/>
              <p:cNvSpPr/>
              <p:nvPr/>
            </p:nvSpPr>
            <p:spPr>
              <a:xfrm>
                <a:off x="2908570"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93" name="Freeform: Shape 24"/>
              <p:cNvSpPr/>
              <p:nvPr/>
            </p:nvSpPr>
            <p:spPr>
              <a:xfrm>
                <a:off x="2862740"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94" name="Oval 25"/>
              <p:cNvSpPr/>
              <p:nvPr/>
            </p:nvSpPr>
            <p:spPr>
              <a:xfrm>
                <a:off x="3124316"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95" name="Freeform: Shape 26"/>
              <p:cNvSpPr/>
              <p:nvPr/>
            </p:nvSpPr>
            <p:spPr>
              <a:xfrm>
                <a:off x="3078484"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8956" y="0"/>
                      <a:pt x="8956" y="0"/>
                      <a:pt x="8956"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96" name="Oval 27"/>
              <p:cNvSpPr/>
              <p:nvPr/>
            </p:nvSpPr>
            <p:spPr>
              <a:xfrm>
                <a:off x="3340063" y="4049023"/>
                <a:ext cx="8383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97" name="Freeform: Shape 28"/>
              <p:cNvSpPr/>
              <p:nvPr/>
            </p:nvSpPr>
            <p:spPr>
              <a:xfrm>
                <a:off x="3298704"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98" name="Oval 29"/>
              <p:cNvSpPr/>
              <p:nvPr/>
            </p:nvSpPr>
            <p:spPr>
              <a:xfrm>
                <a:off x="3560278"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99" name="Freeform: Shape 30"/>
              <p:cNvSpPr/>
              <p:nvPr/>
            </p:nvSpPr>
            <p:spPr>
              <a:xfrm>
                <a:off x="3514447"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429" y="0"/>
                      <a:pt x="8429" y="0"/>
                      <a:pt x="8429"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3688" y="10116"/>
                      <a:pt x="3688" y="9570"/>
                    </a:cubicBezTo>
                    <a:cubicBezTo>
                      <a:pt x="3688" y="5742"/>
                      <a:pt x="3688" y="5742"/>
                      <a:pt x="3688" y="5742"/>
                    </a:cubicBezTo>
                    <a:cubicBezTo>
                      <a:pt x="3688" y="3828"/>
                      <a:pt x="3688" y="3828"/>
                      <a:pt x="3688"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117"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100" name="Oval 31"/>
              <p:cNvSpPr/>
              <p:nvPr/>
            </p:nvSpPr>
            <p:spPr>
              <a:xfrm>
                <a:off x="3776023"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101" name="Freeform: Shape 32"/>
              <p:cNvSpPr/>
              <p:nvPr/>
            </p:nvSpPr>
            <p:spPr>
              <a:xfrm>
                <a:off x="3730192"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9483" y="0"/>
                      <a:pt x="9483" y="0"/>
                      <a:pt x="9483"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102" name="Oval 33"/>
              <p:cNvSpPr/>
              <p:nvPr/>
            </p:nvSpPr>
            <p:spPr>
              <a:xfrm>
                <a:off x="3991771" y="4049025"/>
                <a:ext cx="83839"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103" name="Freeform: Shape 34"/>
              <p:cNvSpPr/>
              <p:nvPr/>
            </p:nvSpPr>
            <p:spPr>
              <a:xfrm>
                <a:off x="3950411" y="4139786"/>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104" name="Oval 35"/>
              <p:cNvSpPr/>
              <p:nvPr/>
            </p:nvSpPr>
            <p:spPr>
              <a:xfrm>
                <a:off x="4211991"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105" name="Freeform: Shape 36"/>
              <p:cNvSpPr/>
              <p:nvPr/>
            </p:nvSpPr>
            <p:spPr>
              <a:xfrm>
                <a:off x="4166160"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grpSp>
        <p:grpSp>
          <p:nvGrpSpPr>
            <p:cNvPr id="19" name="Group 79"/>
            <p:cNvGrpSpPr/>
            <p:nvPr/>
          </p:nvGrpSpPr>
          <p:grpSpPr>
            <a:xfrm>
              <a:off x="1658273" y="3037624"/>
              <a:ext cx="613707" cy="324644"/>
              <a:chOff x="0" y="0"/>
              <a:chExt cx="1636539" cy="865712"/>
            </a:xfrm>
          </p:grpSpPr>
          <p:sp>
            <p:nvSpPr>
              <p:cNvPr id="38" name="Oval 80"/>
              <p:cNvSpPr/>
              <p:nvPr/>
            </p:nvSpPr>
            <p:spPr>
              <a:xfrm>
                <a:off x="82720" y="0"/>
                <a:ext cx="165441" cy="165229"/>
              </a:xfrm>
              <a:prstGeom prst="ellipse">
                <a:avLst/>
              </a:prstGeom>
              <a:solidFill>
                <a:schemeClr val="accent1"/>
              </a:solidFill>
              <a:ln w="12700" cap="flat">
                <a:noFill/>
                <a:miter lim="400000"/>
              </a:ln>
              <a:effectLst/>
            </p:spPr>
            <p:txBody>
              <a:bodyPr anchor="ctr"/>
              <a:lstStyle/>
              <a:p>
                <a:pPr algn="ctr"/>
                <a:endParaRPr/>
              </a:p>
            </p:txBody>
          </p:sp>
          <p:sp>
            <p:nvSpPr>
              <p:cNvPr id="39" name="Freeform: Shape 81"/>
              <p:cNvSpPr/>
              <p:nvPr/>
            </p:nvSpPr>
            <p:spPr>
              <a:xfrm>
                <a:off x="0"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1"/>
              </a:solidFill>
              <a:ln w="12700" cap="flat">
                <a:noFill/>
                <a:miter lim="400000"/>
              </a:ln>
              <a:effectLst/>
            </p:spPr>
            <p:txBody>
              <a:bodyPr anchor="ctr"/>
              <a:lstStyle/>
              <a:p>
                <a:pPr algn="ctr"/>
                <a:endParaRPr/>
              </a:p>
            </p:txBody>
          </p:sp>
          <p:sp>
            <p:nvSpPr>
              <p:cNvPr id="40" name="Oval 82"/>
              <p:cNvSpPr/>
              <p:nvPr/>
            </p:nvSpPr>
            <p:spPr>
              <a:xfrm>
                <a:off x="523152" y="0"/>
                <a:ext cx="158735" cy="165229"/>
              </a:xfrm>
              <a:prstGeom prst="ellipse">
                <a:avLst/>
              </a:prstGeom>
              <a:solidFill>
                <a:schemeClr val="accent1"/>
              </a:solidFill>
              <a:ln w="12700" cap="flat">
                <a:noFill/>
                <a:miter lim="400000"/>
              </a:ln>
              <a:effectLst/>
            </p:spPr>
            <p:txBody>
              <a:bodyPr anchor="ctr"/>
              <a:lstStyle/>
              <a:p>
                <a:pPr algn="ctr"/>
                <a:endParaRPr/>
              </a:p>
            </p:txBody>
          </p:sp>
          <p:sp>
            <p:nvSpPr>
              <p:cNvPr id="41" name="Freeform: Shape 83"/>
              <p:cNvSpPr/>
              <p:nvPr/>
            </p:nvSpPr>
            <p:spPr>
              <a:xfrm>
                <a:off x="431491" y="181521"/>
                <a:ext cx="339827"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chemeClr val="accent1"/>
              </a:solidFill>
              <a:ln w="12700" cap="flat">
                <a:noFill/>
                <a:miter lim="400000"/>
              </a:ln>
              <a:effectLst/>
            </p:spPr>
            <p:txBody>
              <a:bodyPr anchor="ctr"/>
              <a:lstStyle/>
              <a:p>
                <a:pPr algn="ctr"/>
                <a:endParaRPr/>
              </a:p>
            </p:txBody>
          </p:sp>
          <p:sp>
            <p:nvSpPr>
              <p:cNvPr id="42" name="Oval 84"/>
              <p:cNvSpPr/>
              <p:nvPr/>
            </p:nvSpPr>
            <p:spPr>
              <a:xfrm>
                <a:off x="954645" y="0"/>
                <a:ext cx="158736" cy="165229"/>
              </a:xfrm>
              <a:prstGeom prst="ellipse">
                <a:avLst/>
              </a:prstGeom>
              <a:solidFill>
                <a:schemeClr val="accent1"/>
              </a:solidFill>
              <a:ln w="12700" cap="flat">
                <a:noFill/>
                <a:miter lim="400000"/>
              </a:ln>
              <a:effectLst/>
            </p:spPr>
            <p:txBody>
              <a:bodyPr anchor="ctr"/>
              <a:lstStyle/>
              <a:p>
                <a:pPr algn="ctr"/>
                <a:endParaRPr/>
              </a:p>
            </p:txBody>
          </p:sp>
          <p:sp>
            <p:nvSpPr>
              <p:cNvPr id="43" name="Freeform: Shape 85"/>
              <p:cNvSpPr/>
              <p:nvPr/>
            </p:nvSpPr>
            <p:spPr>
              <a:xfrm>
                <a:off x="87192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chemeClr val="accent1"/>
              </a:solidFill>
              <a:ln w="12700" cap="flat">
                <a:noFill/>
                <a:miter lim="400000"/>
              </a:ln>
              <a:effectLst/>
            </p:spPr>
            <p:txBody>
              <a:bodyPr anchor="ctr"/>
              <a:lstStyle/>
              <a:p>
                <a:pPr algn="ctr"/>
                <a:endParaRPr/>
              </a:p>
            </p:txBody>
          </p:sp>
          <p:sp>
            <p:nvSpPr>
              <p:cNvPr id="44" name="Oval 86"/>
              <p:cNvSpPr/>
              <p:nvPr/>
            </p:nvSpPr>
            <p:spPr>
              <a:xfrm>
                <a:off x="1395078" y="0"/>
                <a:ext cx="158736" cy="165229"/>
              </a:xfrm>
              <a:prstGeom prst="ellipse">
                <a:avLst/>
              </a:prstGeom>
              <a:solidFill>
                <a:schemeClr val="accent1"/>
              </a:solidFill>
              <a:ln w="12700" cap="flat">
                <a:noFill/>
                <a:miter lim="400000"/>
              </a:ln>
              <a:effectLst/>
            </p:spPr>
            <p:txBody>
              <a:bodyPr anchor="ctr"/>
              <a:lstStyle/>
              <a:p>
                <a:pPr algn="ctr"/>
                <a:endParaRPr/>
              </a:p>
            </p:txBody>
          </p:sp>
          <p:sp>
            <p:nvSpPr>
              <p:cNvPr id="45" name="Freeform: Shape 87"/>
              <p:cNvSpPr/>
              <p:nvPr/>
            </p:nvSpPr>
            <p:spPr>
              <a:xfrm>
                <a:off x="130341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1"/>
              </a:solidFill>
              <a:ln w="12700" cap="flat">
                <a:noFill/>
                <a:miter lim="400000"/>
              </a:ln>
              <a:effectLst/>
            </p:spPr>
            <p:txBody>
              <a:bodyPr anchor="ctr"/>
              <a:lstStyle/>
              <a:p>
                <a:pPr algn="ctr"/>
                <a:endParaRPr/>
              </a:p>
            </p:txBody>
          </p:sp>
        </p:grpSp>
      </p:grpSp>
      <p:grpSp>
        <p:nvGrpSpPr>
          <p:cNvPr id="107" name="组合 106"/>
          <p:cNvGrpSpPr/>
          <p:nvPr/>
        </p:nvGrpSpPr>
        <p:grpSpPr>
          <a:xfrm>
            <a:off x="3531888" y="1332318"/>
            <a:ext cx="2039749" cy="2833581"/>
            <a:chOff x="3531888" y="1332318"/>
            <a:chExt cx="2039749" cy="2833581"/>
          </a:xfrm>
        </p:grpSpPr>
        <p:sp>
          <p:nvSpPr>
            <p:cNvPr id="6" name="Rectangle 3"/>
            <p:cNvSpPr/>
            <p:nvPr/>
          </p:nvSpPr>
          <p:spPr>
            <a:xfrm>
              <a:off x="3916890" y="3624835"/>
              <a:ext cx="1404728" cy="541064"/>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25400" tIns="25400" rIns="25400" bIns="25400" anchor="t">
              <a:normAutofit fontScale="92500"/>
            </a:bodyPr>
            <a:lstStyle/>
            <a:p>
              <a:pPr>
                <a:lnSpc>
                  <a:spcPct val="120000"/>
                </a:lnSpc>
              </a:pPr>
              <a:r>
                <a:rPr lang="zh-CN" altLang="en-US" sz="1000">
                  <a:solidFill>
                    <a:schemeClr val="tx1">
                      <a:lumMod val="65000"/>
                      <a:lumOff val="35000"/>
                    </a:schemeClr>
                  </a:solidFill>
                </a:rPr>
                <a:t>此部分内容作为文字排版占位显示（建议使用主题字体）</a:t>
              </a:r>
            </a:p>
          </p:txBody>
        </p:sp>
        <p:sp>
          <p:nvSpPr>
            <p:cNvPr id="10" name="Freeform: Shape 9"/>
            <p:cNvSpPr/>
            <p:nvPr/>
          </p:nvSpPr>
          <p:spPr>
            <a:xfrm>
              <a:off x="3531888" y="1332318"/>
              <a:ext cx="2039749" cy="1441880"/>
            </a:xfrm>
            <a:custGeom>
              <a:avLst/>
              <a:gdLst/>
              <a:ahLst/>
              <a:cxnLst>
                <a:cxn ang="0">
                  <a:pos x="wd2" y="hd2"/>
                </a:cxn>
                <a:cxn ang="5400000">
                  <a:pos x="wd2" y="hd2"/>
                </a:cxn>
                <a:cxn ang="10800000">
                  <a:pos x="wd2" y="hd2"/>
                </a:cxn>
                <a:cxn ang="16200000">
                  <a:pos x="wd2" y="hd2"/>
                </a:cxn>
              </a:cxnLst>
              <a:rect l="0" t="0" r="r" b="b"/>
              <a:pathLst>
                <a:path w="21600" h="21600" extrusionOk="0">
                  <a:moveTo>
                    <a:pt x="3041" y="17933"/>
                  </a:moveTo>
                  <a:cubicBezTo>
                    <a:pt x="3336" y="17612"/>
                    <a:pt x="3629" y="17261"/>
                    <a:pt x="3921" y="16880"/>
                  </a:cubicBezTo>
                  <a:cubicBezTo>
                    <a:pt x="4088" y="16662"/>
                    <a:pt x="4238" y="16446"/>
                    <a:pt x="4372" y="16232"/>
                  </a:cubicBezTo>
                  <a:lnTo>
                    <a:pt x="4372" y="18605"/>
                  </a:lnTo>
                  <a:lnTo>
                    <a:pt x="2410" y="18605"/>
                  </a:lnTo>
                  <a:cubicBezTo>
                    <a:pt x="2534" y="18478"/>
                    <a:pt x="2745" y="18253"/>
                    <a:pt x="3041" y="17933"/>
                  </a:cubicBezTo>
                  <a:close/>
                  <a:moveTo>
                    <a:pt x="20005" y="0"/>
                  </a:moveTo>
                  <a:lnTo>
                    <a:pt x="5967" y="0"/>
                  </a:lnTo>
                  <a:cubicBezTo>
                    <a:pt x="5087" y="0"/>
                    <a:pt x="4372" y="1160"/>
                    <a:pt x="4372" y="2591"/>
                  </a:cubicBezTo>
                  <a:lnTo>
                    <a:pt x="4372" y="10788"/>
                  </a:lnTo>
                  <a:cubicBezTo>
                    <a:pt x="3916" y="10397"/>
                    <a:pt x="3304" y="10201"/>
                    <a:pt x="2534" y="10201"/>
                  </a:cubicBezTo>
                  <a:cubicBezTo>
                    <a:pt x="2088" y="10201"/>
                    <a:pt x="1642" y="10271"/>
                    <a:pt x="1197" y="10412"/>
                  </a:cubicBezTo>
                  <a:cubicBezTo>
                    <a:pt x="753" y="10554"/>
                    <a:pt x="416" y="10694"/>
                    <a:pt x="188" y="10835"/>
                  </a:cubicBezTo>
                  <a:lnTo>
                    <a:pt x="188" y="13091"/>
                  </a:lnTo>
                  <a:lnTo>
                    <a:pt x="343" y="13091"/>
                  </a:lnTo>
                  <a:cubicBezTo>
                    <a:pt x="622" y="12823"/>
                    <a:pt x="924" y="12603"/>
                    <a:pt x="1250" y="12429"/>
                  </a:cubicBezTo>
                  <a:cubicBezTo>
                    <a:pt x="1576" y="12257"/>
                    <a:pt x="1887" y="12170"/>
                    <a:pt x="2182" y="12170"/>
                  </a:cubicBezTo>
                  <a:cubicBezTo>
                    <a:pt x="2578" y="12170"/>
                    <a:pt x="2880" y="12298"/>
                    <a:pt x="3090" y="12550"/>
                  </a:cubicBezTo>
                  <a:cubicBezTo>
                    <a:pt x="3301" y="12802"/>
                    <a:pt x="3407" y="13159"/>
                    <a:pt x="3407" y="13622"/>
                  </a:cubicBezTo>
                  <a:cubicBezTo>
                    <a:pt x="3407" y="14008"/>
                    <a:pt x="3325" y="14400"/>
                    <a:pt x="3160" y="14795"/>
                  </a:cubicBezTo>
                  <a:cubicBezTo>
                    <a:pt x="2997" y="15189"/>
                    <a:pt x="2720" y="15654"/>
                    <a:pt x="2332" y="16186"/>
                  </a:cubicBezTo>
                  <a:cubicBezTo>
                    <a:pt x="2072" y="16545"/>
                    <a:pt x="1725" y="16971"/>
                    <a:pt x="1294" y="17467"/>
                  </a:cubicBezTo>
                  <a:cubicBezTo>
                    <a:pt x="862" y="17961"/>
                    <a:pt x="431" y="18430"/>
                    <a:pt x="0" y="18871"/>
                  </a:cubicBezTo>
                  <a:lnTo>
                    <a:pt x="0" y="20548"/>
                  </a:lnTo>
                  <a:lnTo>
                    <a:pt x="4684" y="20548"/>
                  </a:lnTo>
                  <a:cubicBezTo>
                    <a:pt x="4975" y="21186"/>
                    <a:pt x="5441" y="21600"/>
                    <a:pt x="5967" y="21600"/>
                  </a:cubicBezTo>
                  <a:lnTo>
                    <a:pt x="20005" y="21600"/>
                  </a:lnTo>
                  <a:cubicBezTo>
                    <a:pt x="20886" y="21600"/>
                    <a:pt x="21600" y="20440"/>
                    <a:pt x="21600" y="19008"/>
                  </a:cubicBezTo>
                  <a:lnTo>
                    <a:pt x="21600" y="2591"/>
                  </a:lnTo>
                  <a:cubicBezTo>
                    <a:pt x="21600" y="1160"/>
                    <a:pt x="20886" y="0"/>
                    <a:pt x="20005" y="0"/>
                  </a:cubicBezTo>
                  <a:close/>
                </a:path>
              </a:pathLst>
            </a:custGeom>
            <a:solidFill>
              <a:schemeClr val="accent2"/>
            </a:solidFill>
            <a:ln w="12700" cap="flat">
              <a:noFill/>
              <a:miter lim="400000"/>
            </a:ln>
            <a:effectLst/>
          </p:spPr>
          <p:txBody>
            <a:bodyPr anchor="ctr"/>
            <a:lstStyle/>
            <a:p>
              <a:pPr algn="ctr"/>
              <a:endParaRPr/>
            </a:p>
          </p:txBody>
        </p:sp>
        <p:sp>
          <p:nvSpPr>
            <p:cNvPr id="11" name="Rectangle 10"/>
            <p:cNvSpPr/>
            <p:nvPr/>
          </p:nvSpPr>
          <p:spPr>
            <a:xfrm>
              <a:off x="4199980" y="1556380"/>
              <a:ext cx="1124309" cy="374083"/>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25400" tIns="25400" rIns="25400" bIns="25400" anchor="ctr">
              <a:normAutofit/>
            </a:bodyPr>
            <a:lstStyle/>
            <a:p>
              <a:pPr algn="ctr"/>
              <a:r>
                <a:rPr lang="zh-CN" altLang="en-US" sz="1800">
                  <a:solidFill>
                    <a:schemeClr val="bg1"/>
                  </a:solidFill>
                </a:rPr>
                <a:t>标题文本预设</a:t>
              </a:r>
            </a:p>
          </p:txBody>
        </p:sp>
        <p:sp>
          <p:nvSpPr>
            <p:cNvPr id="12" name="Rectangle 11"/>
            <p:cNvSpPr/>
            <p:nvPr/>
          </p:nvSpPr>
          <p:spPr>
            <a:xfrm>
              <a:off x="4054843" y="2011784"/>
              <a:ext cx="1404729" cy="541064"/>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25400" tIns="25400" rIns="25400" bIns="25400" anchor="t">
              <a:normAutofit fontScale="92500"/>
            </a:bodyPr>
            <a:lstStyle/>
            <a:p>
              <a:pPr algn="ctr">
                <a:lnSpc>
                  <a:spcPct val="120000"/>
                </a:lnSpc>
              </a:pPr>
              <a:r>
                <a:rPr lang="zh-CN" altLang="en-US" sz="1000">
                  <a:solidFill>
                    <a:schemeClr val="bg1"/>
                  </a:solidFill>
                </a:rPr>
                <a:t>此部分内容作为文字排版占位显示（建议使用主题字体）</a:t>
              </a:r>
            </a:p>
          </p:txBody>
        </p:sp>
        <p:grpSp>
          <p:nvGrpSpPr>
            <p:cNvPr id="17" name="Group 37"/>
            <p:cNvGrpSpPr/>
            <p:nvPr/>
          </p:nvGrpSpPr>
          <p:grpSpPr>
            <a:xfrm>
              <a:off x="3952363" y="3036767"/>
              <a:ext cx="1594622" cy="324644"/>
              <a:chOff x="5269818" y="4049023"/>
              <a:chExt cx="2126163" cy="432858"/>
            </a:xfrm>
          </p:grpSpPr>
          <p:sp>
            <p:nvSpPr>
              <p:cNvPr id="66" name="Oval 38"/>
              <p:cNvSpPr/>
              <p:nvPr/>
            </p:nvSpPr>
            <p:spPr>
              <a:xfrm>
                <a:off x="5311178" y="4049023"/>
                <a:ext cx="82721"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67" name="Freeform: Shape 39"/>
              <p:cNvSpPr/>
              <p:nvPr/>
            </p:nvSpPr>
            <p:spPr>
              <a:xfrm>
                <a:off x="5269818"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68" name="Oval 40"/>
              <p:cNvSpPr/>
              <p:nvPr/>
            </p:nvSpPr>
            <p:spPr>
              <a:xfrm>
                <a:off x="5531394"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69" name="Freeform: Shape 41"/>
              <p:cNvSpPr/>
              <p:nvPr/>
            </p:nvSpPr>
            <p:spPr>
              <a:xfrm>
                <a:off x="5485564" y="4139785"/>
                <a:ext cx="169914"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70" name="Oval 42"/>
              <p:cNvSpPr/>
              <p:nvPr/>
            </p:nvSpPr>
            <p:spPr>
              <a:xfrm>
                <a:off x="5747141"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71" name="Freeform: Shape 43"/>
              <p:cNvSpPr/>
              <p:nvPr/>
            </p:nvSpPr>
            <p:spPr>
              <a:xfrm>
                <a:off x="5705782"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72" name="Oval 44"/>
              <p:cNvSpPr/>
              <p:nvPr/>
            </p:nvSpPr>
            <p:spPr>
              <a:xfrm>
                <a:off x="5967358"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73" name="Freeform: Shape 45"/>
              <p:cNvSpPr/>
              <p:nvPr/>
            </p:nvSpPr>
            <p:spPr>
              <a:xfrm>
                <a:off x="5921527"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74" name="Oval 46"/>
              <p:cNvSpPr/>
              <p:nvPr/>
            </p:nvSpPr>
            <p:spPr>
              <a:xfrm>
                <a:off x="6183104"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75" name="Freeform: Shape 47"/>
              <p:cNvSpPr/>
              <p:nvPr/>
            </p:nvSpPr>
            <p:spPr>
              <a:xfrm>
                <a:off x="6137272"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8956" y="0"/>
                      <a:pt x="8956" y="0"/>
                      <a:pt x="8956"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76" name="Oval 48"/>
              <p:cNvSpPr/>
              <p:nvPr/>
            </p:nvSpPr>
            <p:spPr>
              <a:xfrm>
                <a:off x="6398850" y="4049023"/>
                <a:ext cx="83839"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77" name="Freeform: Shape 49"/>
              <p:cNvSpPr/>
              <p:nvPr/>
            </p:nvSpPr>
            <p:spPr>
              <a:xfrm>
                <a:off x="6357492"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78" name="Oval 50"/>
              <p:cNvSpPr/>
              <p:nvPr/>
            </p:nvSpPr>
            <p:spPr>
              <a:xfrm>
                <a:off x="6619066"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79" name="Freeform: Shape 51"/>
              <p:cNvSpPr/>
              <p:nvPr/>
            </p:nvSpPr>
            <p:spPr>
              <a:xfrm>
                <a:off x="6573234"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429" y="0"/>
                      <a:pt x="8429" y="0"/>
                      <a:pt x="8429"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3688" y="10116"/>
                      <a:pt x="3688" y="9570"/>
                    </a:cubicBezTo>
                    <a:cubicBezTo>
                      <a:pt x="3688" y="5742"/>
                      <a:pt x="3688" y="5742"/>
                      <a:pt x="3688" y="5742"/>
                    </a:cubicBezTo>
                    <a:cubicBezTo>
                      <a:pt x="3688" y="3828"/>
                      <a:pt x="3688" y="3828"/>
                      <a:pt x="3688"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117"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80" name="Oval 52"/>
              <p:cNvSpPr/>
              <p:nvPr/>
            </p:nvSpPr>
            <p:spPr>
              <a:xfrm>
                <a:off x="6834810"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81" name="Freeform: Shape 53"/>
              <p:cNvSpPr/>
              <p:nvPr/>
            </p:nvSpPr>
            <p:spPr>
              <a:xfrm>
                <a:off x="6788980"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9483" y="0"/>
                      <a:pt x="9483" y="0"/>
                      <a:pt x="9483"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82" name="Oval 54"/>
              <p:cNvSpPr/>
              <p:nvPr/>
            </p:nvSpPr>
            <p:spPr>
              <a:xfrm>
                <a:off x="7050559" y="4049025"/>
                <a:ext cx="83838" cy="82614"/>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83" name="Freeform: Shape 55"/>
              <p:cNvSpPr/>
              <p:nvPr/>
            </p:nvSpPr>
            <p:spPr>
              <a:xfrm>
                <a:off x="7009199" y="4139786"/>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84" name="Oval 56"/>
              <p:cNvSpPr/>
              <p:nvPr/>
            </p:nvSpPr>
            <p:spPr>
              <a:xfrm>
                <a:off x="7270778"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85" name="Freeform: Shape 57"/>
              <p:cNvSpPr/>
              <p:nvPr/>
            </p:nvSpPr>
            <p:spPr>
              <a:xfrm>
                <a:off x="7224948"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grpSp>
        <p:grpSp>
          <p:nvGrpSpPr>
            <p:cNvPr id="20" name="Group 88"/>
            <p:cNvGrpSpPr/>
            <p:nvPr/>
          </p:nvGrpSpPr>
          <p:grpSpPr>
            <a:xfrm>
              <a:off x="3952363" y="3037624"/>
              <a:ext cx="613707" cy="324644"/>
              <a:chOff x="0" y="0"/>
              <a:chExt cx="1636539" cy="865712"/>
            </a:xfrm>
          </p:grpSpPr>
          <p:sp>
            <p:nvSpPr>
              <p:cNvPr id="30" name="Oval 89"/>
              <p:cNvSpPr/>
              <p:nvPr/>
            </p:nvSpPr>
            <p:spPr>
              <a:xfrm>
                <a:off x="82720" y="0"/>
                <a:ext cx="165441" cy="165229"/>
              </a:xfrm>
              <a:prstGeom prst="ellipse">
                <a:avLst/>
              </a:prstGeom>
              <a:solidFill>
                <a:schemeClr val="accent2"/>
              </a:solidFill>
              <a:ln w="12700" cap="flat">
                <a:noFill/>
                <a:miter lim="400000"/>
              </a:ln>
              <a:effectLst/>
            </p:spPr>
            <p:txBody>
              <a:bodyPr anchor="ctr"/>
              <a:lstStyle/>
              <a:p>
                <a:pPr algn="ctr"/>
                <a:endParaRPr/>
              </a:p>
            </p:txBody>
          </p:sp>
          <p:sp>
            <p:nvSpPr>
              <p:cNvPr id="31" name="Freeform: Shape 90"/>
              <p:cNvSpPr/>
              <p:nvPr/>
            </p:nvSpPr>
            <p:spPr>
              <a:xfrm>
                <a:off x="0"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2"/>
              </a:solidFill>
              <a:ln w="12700" cap="flat">
                <a:noFill/>
                <a:miter lim="400000"/>
              </a:ln>
              <a:effectLst/>
            </p:spPr>
            <p:txBody>
              <a:bodyPr anchor="ctr"/>
              <a:lstStyle/>
              <a:p>
                <a:pPr algn="ctr"/>
                <a:endParaRPr/>
              </a:p>
            </p:txBody>
          </p:sp>
          <p:sp>
            <p:nvSpPr>
              <p:cNvPr id="32" name="Oval 91"/>
              <p:cNvSpPr/>
              <p:nvPr/>
            </p:nvSpPr>
            <p:spPr>
              <a:xfrm>
                <a:off x="523152" y="0"/>
                <a:ext cx="158735" cy="165229"/>
              </a:xfrm>
              <a:prstGeom prst="ellipse">
                <a:avLst/>
              </a:prstGeom>
              <a:solidFill>
                <a:schemeClr val="accent2"/>
              </a:solidFill>
              <a:ln w="12700" cap="flat">
                <a:noFill/>
                <a:miter lim="400000"/>
              </a:ln>
              <a:effectLst/>
            </p:spPr>
            <p:txBody>
              <a:bodyPr anchor="ctr"/>
              <a:lstStyle/>
              <a:p>
                <a:pPr algn="ctr"/>
                <a:endParaRPr/>
              </a:p>
            </p:txBody>
          </p:sp>
          <p:sp>
            <p:nvSpPr>
              <p:cNvPr id="33" name="Freeform: Shape 92"/>
              <p:cNvSpPr/>
              <p:nvPr/>
            </p:nvSpPr>
            <p:spPr>
              <a:xfrm>
                <a:off x="431491" y="181521"/>
                <a:ext cx="339827"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chemeClr val="accent2"/>
              </a:solidFill>
              <a:ln w="12700" cap="flat">
                <a:noFill/>
                <a:miter lim="400000"/>
              </a:ln>
              <a:effectLst/>
            </p:spPr>
            <p:txBody>
              <a:bodyPr anchor="ctr"/>
              <a:lstStyle/>
              <a:p>
                <a:pPr algn="ctr"/>
                <a:endParaRPr/>
              </a:p>
            </p:txBody>
          </p:sp>
          <p:sp>
            <p:nvSpPr>
              <p:cNvPr id="34" name="Oval 93"/>
              <p:cNvSpPr/>
              <p:nvPr/>
            </p:nvSpPr>
            <p:spPr>
              <a:xfrm>
                <a:off x="954645" y="0"/>
                <a:ext cx="158736" cy="165229"/>
              </a:xfrm>
              <a:prstGeom prst="ellipse">
                <a:avLst/>
              </a:prstGeom>
              <a:solidFill>
                <a:schemeClr val="accent2"/>
              </a:solidFill>
              <a:ln w="12700" cap="flat">
                <a:noFill/>
                <a:miter lim="400000"/>
              </a:ln>
              <a:effectLst/>
            </p:spPr>
            <p:txBody>
              <a:bodyPr anchor="ctr"/>
              <a:lstStyle/>
              <a:p>
                <a:pPr algn="ctr"/>
                <a:endParaRPr/>
              </a:p>
            </p:txBody>
          </p:sp>
          <p:sp>
            <p:nvSpPr>
              <p:cNvPr id="35" name="Freeform: Shape 94"/>
              <p:cNvSpPr/>
              <p:nvPr/>
            </p:nvSpPr>
            <p:spPr>
              <a:xfrm>
                <a:off x="87192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chemeClr val="accent2"/>
              </a:solidFill>
              <a:ln w="12700" cap="flat">
                <a:noFill/>
                <a:miter lim="400000"/>
              </a:ln>
              <a:effectLst/>
            </p:spPr>
            <p:txBody>
              <a:bodyPr anchor="ctr"/>
              <a:lstStyle/>
              <a:p>
                <a:pPr algn="ctr"/>
                <a:endParaRPr/>
              </a:p>
            </p:txBody>
          </p:sp>
          <p:sp>
            <p:nvSpPr>
              <p:cNvPr id="36" name="Oval 95"/>
              <p:cNvSpPr/>
              <p:nvPr/>
            </p:nvSpPr>
            <p:spPr>
              <a:xfrm>
                <a:off x="1395078" y="0"/>
                <a:ext cx="158736" cy="165229"/>
              </a:xfrm>
              <a:prstGeom prst="ellipse">
                <a:avLst/>
              </a:prstGeom>
              <a:solidFill>
                <a:schemeClr val="accent2"/>
              </a:solidFill>
              <a:ln w="12700" cap="flat">
                <a:noFill/>
                <a:miter lim="400000"/>
              </a:ln>
              <a:effectLst/>
            </p:spPr>
            <p:txBody>
              <a:bodyPr anchor="ctr"/>
              <a:lstStyle/>
              <a:p>
                <a:pPr algn="ctr"/>
                <a:endParaRPr/>
              </a:p>
            </p:txBody>
          </p:sp>
          <p:sp>
            <p:nvSpPr>
              <p:cNvPr id="37" name="Freeform: Shape 96"/>
              <p:cNvSpPr/>
              <p:nvPr/>
            </p:nvSpPr>
            <p:spPr>
              <a:xfrm>
                <a:off x="130341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2"/>
              </a:solidFill>
              <a:ln w="12700" cap="flat">
                <a:noFill/>
                <a:miter lim="400000"/>
              </a:ln>
              <a:effectLst/>
            </p:spPr>
            <p:txBody>
              <a:bodyPr anchor="ctr"/>
              <a:lstStyle/>
              <a:p>
                <a:pPr algn="ctr"/>
                <a:endParaRPr/>
              </a:p>
            </p:txBody>
          </p:sp>
        </p:grpSp>
      </p:grpSp>
      <p:grpSp>
        <p:nvGrpSpPr>
          <p:cNvPr id="108" name="组合 107"/>
          <p:cNvGrpSpPr/>
          <p:nvPr/>
        </p:nvGrpSpPr>
        <p:grpSpPr>
          <a:xfrm>
            <a:off x="5823154" y="1332318"/>
            <a:ext cx="2060204" cy="2802498"/>
            <a:chOff x="5823154" y="1332318"/>
            <a:chExt cx="2060204" cy="2802498"/>
          </a:xfrm>
        </p:grpSpPr>
        <p:sp>
          <p:nvSpPr>
            <p:cNvPr id="4" name="TextBox 1"/>
            <p:cNvSpPr txBox="1">
              <a:spLocks/>
            </p:cNvSpPr>
            <p:nvPr/>
          </p:nvSpPr>
          <p:spPr>
            <a:xfrm>
              <a:off x="6265835" y="3654028"/>
              <a:ext cx="1359181" cy="480788"/>
            </a:xfrm>
            <a:prstGeom prst="rect">
              <a:avLst/>
            </a:prstGeom>
            <a:noFill/>
            <a:ln w="12700" cap="flat">
              <a:noFill/>
              <a:miter lim="400000"/>
            </a:ln>
            <a:effectLst/>
          </p:spPr>
          <p:txBody>
            <a:bodyPr wrap="square" lIns="25400" tIns="25400" rIns="25400" bIns="25400" anchor="t">
              <a:normAutofit fontScale="47500" lnSpcReduction="20000"/>
            </a:bodyPr>
            <a:lstStyle/>
            <a:p>
              <a:pPr>
                <a:lnSpc>
                  <a:spcPct val="120000"/>
                </a:lnSpc>
              </a:pPr>
              <a:r>
                <a:rPr lang="zh-CN" altLang="en-US" dirty="0"/>
                <a:t>此部分内容作为文字排版占位显示（建议使用主题字体）</a:t>
              </a:r>
            </a:p>
          </p:txBody>
        </p:sp>
        <p:sp>
          <p:nvSpPr>
            <p:cNvPr id="13" name="Freeform: Shape 13"/>
            <p:cNvSpPr/>
            <p:nvPr/>
          </p:nvSpPr>
          <p:spPr>
            <a:xfrm>
              <a:off x="5823154" y="1332318"/>
              <a:ext cx="2060204" cy="1441880"/>
            </a:xfrm>
            <a:custGeom>
              <a:avLst/>
              <a:gdLst/>
              <a:ahLst/>
              <a:cxnLst>
                <a:cxn ang="0">
                  <a:pos x="wd2" y="hd2"/>
                </a:cxn>
                <a:cxn ang="5400000">
                  <a:pos x="wd2" y="hd2"/>
                </a:cxn>
                <a:cxn ang="10800000">
                  <a:pos x="wd2" y="hd2"/>
                </a:cxn>
                <a:cxn ang="16200000">
                  <a:pos x="wd2" y="hd2"/>
                </a:cxn>
              </a:cxnLst>
              <a:rect l="0" t="0" r="r" b="b"/>
              <a:pathLst>
                <a:path w="21600" h="21600" extrusionOk="0">
                  <a:moveTo>
                    <a:pt x="4083" y="15087"/>
                  </a:moveTo>
                  <a:cubicBezTo>
                    <a:pt x="4251" y="15036"/>
                    <a:pt x="4404" y="14956"/>
                    <a:pt x="4544" y="14848"/>
                  </a:cubicBezTo>
                  <a:lnTo>
                    <a:pt x="4544" y="15348"/>
                  </a:lnTo>
                  <a:cubicBezTo>
                    <a:pt x="4383" y="15268"/>
                    <a:pt x="4229" y="15212"/>
                    <a:pt x="4083" y="15183"/>
                  </a:cubicBezTo>
                  <a:cubicBezTo>
                    <a:pt x="4083" y="15183"/>
                    <a:pt x="4083" y="15087"/>
                    <a:pt x="4083" y="15087"/>
                  </a:cubicBezTo>
                  <a:close/>
                  <a:moveTo>
                    <a:pt x="20021" y="0"/>
                  </a:moveTo>
                  <a:lnTo>
                    <a:pt x="6124" y="0"/>
                  </a:lnTo>
                  <a:cubicBezTo>
                    <a:pt x="5251" y="0"/>
                    <a:pt x="4544" y="1159"/>
                    <a:pt x="4544" y="2591"/>
                  </a:cubicBezTo>
                  <a:lnTo>
                    <a:pt x="4544" y="10720"/>
                  </a:lnTo>
                  <a:cubicBezTo>
                    <a:pt x="4342" y="10572"/>
                    <a:pt x="4098" y="10449"/>
                    <a:pt x="3811" y="10355"/>
                  </a:cubicBezTo>
                  <a:cubicBezTo>
                    <a:pt x="3474" y="10243"/>
                    <a:pt x="3082" y="10187"/>
                    <a:pt x="2633" y="10187"/>
                  </a:cubicBezTo>
                  <a:cubicBezTo>
                    <a:pt x="2172" y="10187"/>
                    <a:pt x="1717" y="10257"/>
                    <a:pt x="1269" y="10396"/>
                  </a:cubicBezTo>
                  <a:cubicBezTo>
                    <a:pt x="821" y="10534"/>
                    <a:pt x="466" y="10678"/>
                    <a:pt x="205" y="10828"/>
                  </a:cubicBezTo>
                  <a:lnTo>
                    <a:pt x="205" y="13030"/>
                  </a:lnTo>
                  <a:lnTo>
                    <a:pt x="382" y="13030"/>
                  </a:lnTo>
                  <a:cubicBezTo>
                    <a:pt x="709" y="12753"/>
                    <a:pt x="1048" y="12540"/>
                    <a:pt x="1398" y="12392"/>
                  </a:cubicBezTo>
                  <a:cubicBezTo>
                    <a:pt x="1748" y="12245"/>
                    <a:pt x="2072" y="12170"/>
                    <a:pt x="2371" y="12170"/>
                  </a:cubicBezTo>
                  <a:cubicBezTo>
                    <a:pt x="2492" y="12170"/>
                    <a:pt x="2637" y="12185"/>
                    <a:pt x="2805" y="12211"/>
                  </a:cubicBezTo>
                  <a:cubicBezTo>
                    <a:pt x="2974" y="12239"/>
                    <a:pt x="3120" y="12294"/>
                    <a:pt x="3244" y="12375"/>
                  </a:cubicBezTo>
                  <a:cubicBezTo>
                    <a:pt x="3355" y="12448"/>
                    <a:pt x="3447" y="12547"/>
                    <a:pt x="3520" y="12672"/>
                  </a:cubicBezTo>
                  <a:cubicBezTo>
                    <a:pt x="3594" y="12796"/>
                    <a:pt x="3630" y="12961"/>
                    <a:pt x="3630" y="13166"/>
                  </a:cubicBezTo>
                  <a:cubicBezTo>
                    <a:pt x="3630" y="13443"/>
                    <a:pt x="3595" y="13653"/>
                    <a:pt x="3525" y="13796"/>
                  </a:cubicBezTo>
                  <a:cubicBezTo>
                    <a:pt x="3455" y="13940"/>
                    <a:pt x="3350" y="14054"/>
                    <a:pt x="3210" y="14140"/>
                  </a:cubicBezTo>
                  <a:cubicBezTo>
                    <a:pt x="3077" y="14222"/>
                    <a:pt x="2915" y="14274"/>
                    <a:pt x="2724" y="14296"/>
                  </a:cubicBezTo>
                  <a:cubicBezTo>
                    <a:pt x="2533" y="14321"/>
                    <a:pt x="2313" y="14331"/>
                    <a:pt x="2066" y="14331"/>
                  </a:cubicBezTo>
                  <a:lnTo>
                    <a:pt x="1660" y="14331"/>
                  </a:lnTo>
                  <a:lnTo>
                    <a:pt x="1660" y="16144"/>
                  </a:lnTo>
                  <a:lnTo>
                    <a:pt x="2051" y="16144"/>
                  </a:lnTo>
                  <a:cubicBezTo>
                    <a:pt x="2239" y="16144"/>
                    <a:pt x="2442" y="16147"/>
                    <a:pt x="2662" y="16154"/>
                  </a:cubicBezTo>
                  <a:cubicBezTo>
                    <a:pt x="2881" y="16161"/>
                    <a:pt x="3069" y="16200"/>
                    <a:pt x="3225" y="16274"/>
                  </a:cubicBezTo>
                  <a:cubicBezTo>
                    <a:pt x="3380" y="16342"/>
                    <a:pt x="3506" y="16456"/>
                    <a:pt x="3602" y="16617"/>
                  </a:cubicBezTo>
                  <a:cubicBezTo>
                    <a:pt x="3697" y="16778"/>
                    <a:pt x="3744" y="17008"/>
                    <a:pt x="3744" y="17303"/>
                  </a:cubicBezTo>
                  <a:cubicBezTo>
                    <a:pt x="3744" y="17607"/>
                    <a:pt x="3709" y="17839"/>
                    <a:pt x="3640" y="18001"/>
                  </a:cubicBezTo>
                  <a:cubicBezTo>
                    <a:pt x="3570" y="18162"/>
                    <a:pt x="3476" y="18299"/>
                    <a:pt x="3358" y="18413"/>
                  </a:cubicBezTo>
                  <a:cubicBezTo>
                    <a:pt x="3209" y="18558"/>
                    <a:pt x="3026" y="18654"/>
                    <a:pt x="2810" y="18696"/>
                  </a:cubicBezTo>
                  <a:cubicBezTo>
                    <a:pt x="2594" y="18739"/>
                    <a:pt x="2393" y="18762"/>
                    <a:pt x="2209" y="18762"/>
                  </a:cubicBezTo>
                  <a:cubicBezTo>
                    <a:pt x="1894" y="18762"/>
                    <a:pt x="1546" y="18675"/>
                    <a:pt x="1166" y="18503"/>
                  </a:cubicBezTo>
                  <a:cubicBezTo>
                    <a:pt x="786" y="18329"/>
                    <a:pt x="460" y="18125"/>
                    <a:pt x="186" y="17888"/>
                  </a:cubicBezTo>
                  <a:lnTo>
                    <a:pt x="0" y="17888"/>
                  </a:lnTo>
                  <a:lnTo>
                    <a:pt x="0" y="20118"/>
                  </a:lnTo>
                  <a:cubicBezTo>
                    <a:pt x="264" y="20282"/>
                    <a:pt x="606" y="20428"/>
                    <a:pt x="1028" y="20560"/>
                  </a:cubicBezTo>
                  <a:cubicBezTo>
                    <a:pt x="1449" y="20692"/>
                    <a:pt x="1954" y="20758"/>
                    <a:pt x="2543" y="20758"/>
                  </a:cubicBezTo>
                  <a:cubicBezTo>
                    <a:pt x="3058" y="20758"/>
                    <a:pt x="3496" y="20682"/>
                    <a:pt x="3857" y="20530"/>
                  </a:cubicBezTo>
                  <a:cubicBezTo>
                    <a:pt x="4159" y="20402"/>
                    <a:pt x="4428" y="20227"/>
                    <a:pt x="4665" y="20004"/>
                  </a:cubicBezTo>
                  <a:cubicBezTo>
                    <a:pt x="4903" y="20941"/>
                    <a:pt x="5466" y="21600"/>
                    <a:pt x="6124" y="21600"/>
                  </a:cubicBezTo>
                  <a:lnTo>
                    <a:pt x="20021" y="21600"/>
                  </a:lnTo>
                  <a:cubicBezTo>
                    <a:pt x="20893" y="21600"/>
                    <a:pt x="21600" y="20440"/>
                    <a:pt x="21600" y="19009"/>
                  </a:cubicBezTo>
                  <a:lnTo>
                    <a:pt x="21600" y="2591"/>
                  </a:lnTo>
                  <a:cubicBezTo>
                    <a:pt x="21600" y="1159"/>
                    <a:pt x="20893" y="0"/>
                    <a:pt x="20021" y="0"/>
                  </a:cubicBezTo>
                  <a:close/>
                </a:path>
              </a:pathLst>
            </a:custGeom>
            <a:solidFill>
              <a:schemeClr val="accent3"/>
            </a:solidFill>
            <a:ln w="12700" cap="flat">
              <a:noFill/>
              <a:miter lim="400000"/>
            </a:ln>
            <a:effectLst/>
          </p:spPr>
          <p:txBody>
            <a:bodyPr anchor="ctr"/>
            <a:lstStyle/>
            <a:p>
              <a:pPr algn="ctr"/>
              <a:endParaRPr/>
            </a:p>
          </p:txBody>
        </p:sp>
        <p:sp>
          <p:nvSpPr>
            <p:cNvPr id="14" name="Rectangle 14"/>
            <p:cNvSpPr/>
            <p:nvPr/>
          </p:nvSpPr>
          <p:spPr>
            <a:xfrm>
              <a:off x="6532063" y="1556380"/>
              <a:ext cx="1124309" cy="374083"/>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25400" tIns="25400" rIns="25400" bIns="25400" anchor="ctr">
              <a:normAutofit/>
            </a:bodyPr>
            <a:lstStyle/>
            <a:p>
              <a:pPr algn="ctr"/>
              <a:r>
                <a:rPr lang="zh-CN" altLang="en-US" sz="1800">
                  <a:solidFill>
                    <a:schemeClr val="bg1"/>
                  </a:solidFill>
                </a:rPr>
                <a:t>标题文本预设</a:t>
              </a:r>
            </a:p>
          </p:txBody>
        </p:sp>
        <p:sp>
          <p:nvSpPr>
            <p:cNvPr id="15" name="Rectangle 15"/>
            <p:cNvSpPr/>
            <p:nvPr/>
          </p:nvSpPr>
          <p:spPr>
            <a:xfrm>
              <a:off x="6365242" y="2011784"/>
              <a:ext cx="1404729" cy="541064"/>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25400" tIns="25400" rIns="25400" bIns="25400" anchor="t">
              <a:normAutofit fontScale="92500"/>
            </a:bodyPr>
            <a:lstStyle/>
            <a:p>
              <a:pPr algn="ctr">
                <a:lnSpc>
                  <a:spcPct val="120000"/>
                </a:lnSpc>
              </a:pPr>
              <a:r>
                <a:rPr lang="zh-CN" altLang="en-US" sz="1000" dirty="0">
                  <a:solidFill>
                    <a:schemeClr val="bg1"/>
                  </a:solidFill>
                </a:rPr>
                <a:t>此部分内容作为文字排版占位显示（建议使用主题字体）</a:t>
              </a:r>
            </a:p>
          </p:txBody>
        </p:sp>
        <p:grpSp>
          <p:nvGrpSpPr>
            <p:cNvPr id="18" name="Group 58"/>
            <p:cNvGrpSpPr/>
            <p:nvPr/>
          </p:nvGrpSpPr>
          <p:grpSpPr>
            <a:xfrm>
              <a:off x="6248974" y="3036767"/>
              <a:ext cx="1594622" cy="324644"/>
              <a:chOff x="8331966" y="4049023"/>
              <a:chExt cx="2126163" cy="432858"/>
            </a:xfrm>
          </p:grpSpPr>
          <p:sp>
            <p:nvSpPr>
              <p:cNvPr id="46" name="Oval 59"/>
              <p:cNvSpPr/>
              <p:nvPr/>
            </p:nvSpPr>
            <p:spPr>
              <a:xfrm>
                <a:off x="8373326" y="4049023"/>
                <a:ext cx="82721"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47" name="Freeform: Shape 60"/>
              <p:cNvSpPr/>
              <p:nvPr/>
            </p:nvSpPr>
            <p:spPr>
              <a:xfrm>
                <a:off x="8331966"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48" name="Oval 61"/>
              <p:cNvSpPr/>
              <p:nvPr/>
            </p:nvSpPr>
            <p:spPr>
              <a:xfrm>
                <a:off x="8593542"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49" name="Freeform: Shape 62"/>
              <p:cNvSpPr/>
              <p:nvPr/>
            </p:nvSpPr>
            <p:spPr>
              <a:xfrm>
                <a:off x="8547712" y="4139785"/>
                <a:ext cx="169914"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50" name="Oval 63"/>
              <p:cNvSpPr/>
              <p:nvPr/>
            </p:nvSpPr>
            <p:spPr>
              <a:xfrm>
                <a:off x="8809290" y="4049023"/>
                <a:ext cx="79368" cy="82615"/>
              </a:xfrm>
              <a:prstGeom prst="ellipse">
                <a:avLst/>
              </a:prstGeom>
              <a:solidFill>
                <a:schemeClr val="bg1"/>
              </a:solidFill>
              <a:ln w="12700" cap="flat">
                <a:solidFill>
                  <a:srgbClr val="DCDEE0"/>
                </a:solidFill>
                <a:prstDash val="solid"/>
                <a:round/>
              </a:ln>
              <a:effectLst/>
            </p:spPr>
            <p:txBody>
              <a:bodyPr anchor="ctr"/>
              <a:lstStyle/>
              <a:p>
                <a:pPr algn="ctr"/>
                <a:endParaRPr/>
              </a:p>
            </p:txBody>
          </p:sp>
          <p:sp>
            <p:nvSpPr>
              <p:cNvPr id="51" name="Freeform: Shape 64"/>
              <p:cNvSpPr/>
              <p:nvPr/>
            </p:nvSpPr>
            <p:spPr>
              <a:xfrm>
                <a:off x="8767929" y="4139785"/>
                <a:ext cx="166562"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52" name="Oval 65"/>
              <p:cNvSpPr/>
              <p:nvPr/>
            </p:nvSpPr>
            <p:spPr>
              <a:xfrm>
                <a:off x="9029506"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53" name="Freeform: Shape 66"/>
              <p:cNvSpPr/>
              <p:nvPr/>
            </p:nvSpPr>
            <p:spPr>
              <a:xfrm>
                <a:off x="8983675"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54" name="Oval 67"/>
              <p:cNvSpPr/>
              <p:nvPr/>
            </p:nvSpPr>
            <p:spPr>
              <a:xfrm>
                <a:off x="9245251"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55" name="Freeform: Shape 68"/>
              <p:cNvSpPr/>
              <p:nvPr/>
            </p:nvSpPr>
            <p:spPr>
              <a:xfrm>
                <a:off x="9199420"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8956" y="0"/>
                      <a:pt x="8956" y="0"/>
                      <a:pt x="8956"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56" name="Oval 69"/>
              <p:cNvSpPr/>
              <p:nvPr/>
            </p:nvSpPr>
            <p:spPr>
              <a:xfrm>
                <a:off x="9460998" y="4049023"/>
                <a:ext cx="8383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57" name="Freeform: Shape 70"/>
              <p:cNvSpPr/>
              <p:nvPr/>
            </p:nvSpPr>
            <p:spPr>
              <a:xfrm>
                <a:off x="9419639" y="4139785"/>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58" name="Oval 71"/>
              <p:cNvSpPr/>
              <p:nvPr/>
            </p:nvSpPr>
            <p:spPr>
              <a:xfrm>
                <a:off x="9681214"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59" name="Freeform: Shape 72"/>
              <p:cNvSpPr/>
              <p:nvPr/>
            </p:nvSpPr>
            <p:spPr>
              <a:xfrm>
                <a:off x="9635383"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429" y="0"/>
                      <a:pt x="8429" y="0"/>
                      <a:pt x="8429"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3688" y="10116"/>
                      <a:pt x="3688" y="9570"/>
                    </a:cubicBezTo>
                    <a:cubicBezTo>
                      <a:pt x="3688" y="5742"/>
                      <a:pt x="3688" y="5742"/>
                      <a:pt x="3688" y="5742"/>
                    </a:cubicBezTo>
                    <a:cubicBezTo>
                      <a:pt x="3688" y="3828"/>
                      <a:pt x="3688" y="3828"/>
                      <a:pt x="3688"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117"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60" name="Oval 73"/>
              <p:cNvSpPr/>
              <p:nvPr/>
            </p:nvSpPr>
            <p:spPr>
              <a:xfrm>
                <a:off x="9896958"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61" name="Freeform: Shape 74"/>
              <p:cNvSpPr/>
              <p:nvPr/>
            </p:nvSpPr>
            <p:spPr>
              <a:xfrm>
                <a:off x="9851128"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66" y="0"/>
                      <a:pt x="15278" y="0"/>
                    </a:cubicBezTo>
                    <a:cubicBezTo>
                      <a:pt x="9483" y="0"/>
                      <a:pt x="9483" y="0"/>
                      <a:pt x="9483" y="0"/>
                    </a:cubicBezTo>
                    <a:cubicBezTo>
                      <a:pt x="8956" y="0"/>
                      <a:pt x="8956" y="0"/>
                      <a:pt x="8956" y="0"/>
                    </a:cubicBezTo>
                    <a:cubicBezTo>
                      <a:pt x="6322" y="0"/>
                      <a:pt x="6322" y="0"/>
                      <a:pt x="6322" y="0"/>
                    </a:cubicBezTo>
                    <a:cubicBezTo>
                      <a:pt x="3161"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5268" y="3828"/>
                      <a:pt x="5268" y="3828"/>
                      <a:pt x="5268" y="3828"/>
                    </a:cubicBezTo>
                    <a:cubicBezTo>
                      <a:pt x="5268" y="6015"/>
                      <a:pt x="5268" y="6015"/>
                      <a:pt x="5268" y="6015"/>
                    </a:cubicBezTo>
                    <a:cubicBezTo>
                      <a:pt x="5268" y="10116"/>
                      <a:pt x="5268" y="10116"/>
                      <a:pt x="5268" y="10116"/>
                    </a:cubicBezTo>
                    <a:cubicBezTo>
                      <a:pt x="5268" y="10663"/>
                      <a:pt x="5268" y="10663"/>
                      <a:pt x="5268" y="10663"/>
                    </a:cubicBezTo>
                    <a:cubicBezTo>
                      <a:pt x="5268" y="20233"/>
                      <a:pt x="5268" y="20233"/>
                      <a:pt x="5268" y="20233"/>
                    </a:cubicBezTo>
                    <a:cubicBezTo>
                      <a:pt x="5268" y="21053"/>
                      <a:pt x="6322" y="21600"/>
                      <a:pt x="7902" y="21600"/>
                    </a:cubicBezTo>
                    <a:cubicBezTo>
                      <a:pt x="8956" y="21600"/>
                      <a:pt x="10537" y="21053"/>
                      <a:pt x="10537" y="20233"/>
                    </a:cubicBezTo>
                    <a:cubicBezTo>
                      <a:pt x="10537" y="10663"/>
                      <a:pt x="10537" y="10663"/>
                      <a:pt x="10537" y="10663"/>
                    </a:cubicBezTo>
                    <a:cubicBezTo>
                      <a:pt x="11590" y="10663"/>
                      <a:pt x="11590" y="10663"/>
                      <a:pt x="11590" y="10663"/>
                    </a:cubicBezTo>
                    <a:cubicBezTo>
                      <a:pt x="11590" y="20233"/>
                      <a:pt x="11590" y="20233"/>
                      <a:pt x="11590" y="20233"/>
                    </a:cubicBezTo>
                    <a:cubicBezTo>
                      <a:pt x="11590" y="21053"/>
                      <a:pt x="12644" y="21600"/>
                      <a:pt x="14224" y="21600"/>
                    </a:cubicBezTo>
                    <a:cubicBezTo>
                      <a:pt x="15278" y="21600"/>
                      <a:pt x="16859" y="21053"/>
                      <a:pt x="16859" y="20233"/>
                    </a:cubicBezTo>
                    <a:cubicBezTo>
                      <a:pt x="16859" y="10663"/>
                      <a:pt x="16859" y="10663"/>
                      <a:pt x="16859" y="10663"/>
                    </a:cubicBezTo>
                    <a:cubicBezTo>
                      <a:pt x="16859" y="10116"/>
                      <a:pt x="16859" y="10116"/>
                      <a:pt x="16859" y="10116"/>
                    </a:cubicBezTo>
                    <a:cubicBezTo>
                      <a:pt x="16859" y="6015"/>
                      <a:pt x="16859" y="6015"/>
                      <a:pt x="16859" y="6015"/>
                    </a:cubicBezTo>
                    <a:cubicBezTo>
                      <a:pt x="16859" y="3828"/>
                      <a:pt x="16859" y="3828"/>
                      <a:pt x="16859"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62" name="Oval 75"/>
              <p:cNvSpPr/>
              <p:nvPr/>
            </p:nvSpPr>
            <p:spPr>
              <a:xfrm>
                <a:off x="10112706" y="4049025"/>
                <a:ext cx="83838" cy="82614"/>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63" name="Freeform: Shape 76"/>
              <p:cNvSpPr/>
              <p:nvPr/>
            </p:nvSpPr>
            <p:spPr>
              <a:xfrm>
                <a:off x="10071346" y="4139786"/>
                <a:ext cx="166561"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sp>
            <p:nvSpPr>
              <p:cNvPr id="64" name="Oval 77"/>
              <p:cNvSpPr/>
              <p:nvPr/>
            </p:nvSpPr>
            <p:spPr>
              <a:xfrm>
                <a:off x="10332926" y="4049023"/>
                <a:ext cx="79368" cy="82615"/>
              </a:xfrm>
              <a:prstGeom prst="ellipse">
                <a:avLst/>
              </a:prstGeom>
              <a:solidFill>
                <a:srgbClr val="FFFFFF"/>
              </a:solidFill>
              <a:ln w="12700" cap="flat">
                <a:solidFill>
                  <a:srgbClr val="DCDEE0"/>
                </a:solidFill>
                <a:prstDash val="solid"/>
                <a:round/>
              </a:ln>
              <a:effectLst/>
            </p:spPr>
            <p:txBody>
              <a:bodyPr anchor="ctr"/>
              <a:lstStyle/>
              <a:p>
                <a:pPr algn="ctr"/>
                <a:endParaRPr/>
              </a:p>
            </p:txBody>
          </p:sp>
          <p:sp>
            <p:nvSpPr>
              <p:cNvPr id="65" name="Freeform: Shape 78"/>
              <p:cNvSpPr/>
              <p:nvPr/>
            </p:nvSpPr>
            <p:spPr>
              <a:xfrm>
                <a:off x="10287096" y="4139785"/>
                <a:ext cx="171033" cy="342095"/>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rgbClr val="FFFFFF"/>
              </a:solidFill>
              <a:ln w="12700" cap="flat">
                <a:solidFill>
                  <a:srgbClr val="DCDEE0"/>
                </a:solidFill>
                <a:prstDash val="solid"/>
                <a:round/>
              </a:ln>
              <a:effectLst/>
            </p:spPr>
            <p:txBody>
              <a:bodyPr anchor="ctr"/>
              <a:lstStyle/>
              <a:p>
                <a:pPr algn="ctr"/>
                <a:endParaRPr/>
              </a:p>
            </p:txBody>
          </p:sp>
        </p:grpSp>
        <p:grpSp>
          <p:nvGrpSpPr>
            <p:cNvPr id="21" name="Group 97"/>
            <p:cNvGrpSpPr/>
            <p:nvPr/>
          </p:nvGrpSpPr>
          <p:grpSpPr>
            <a:xfrm>
              <a:off x="6248974" y="3037624"/>
              <a:ext cx="613707" cy="324644"/>
              <a:chOff x="0" y="0"/>
              <a:chExt cx="1636539" cy="865712"/>
            </a:xfrm>
          </p:grpSpPr>
          <p:sp>
            <p:nvSpPr>
              <p:cNvPr id="22" name="Oval 98"/>
              <p:cNvSpPr/>
              <p:nvPr/>
            </p:nvSpPr>
            <p:spPr>
              <a:xfrm>
                <a:off x="82720" y="0"/>
                <a:ext cx="165441" cy="165229"/>
              </a:xfrm>
              <a:prstGeom prst="ellipse">
                <a:avLst/>
              </a:prstGeom>
              <a:solidFill>
                <a:schemeClr val="accent3"/>
              </a:solidFill>
              <a:ln w="12700" cap="flat">
                <a:noFill/>
                <a:miter lim="400000"/>
              </a:ln>
              <a:effectLst/>
            </p:spPr>
            <p:txBody>
              <a:bodyPr anchor="ctr"/>
              <a:lstStyle/>
              <a:p>
                <a:pPr algn="ctr"/>
                <a:endParaRPr/>
              </a:p>
            </p:txBody>
          </p:sp>
          <p:sp>
            <p:nvSpPr>
              <p:cNvPr id="23" name="Freeform: Shape 99"/>
              <p:cNvSpPr/>
              <p:nvPr/>
            </p:nvSpPr>
            <p:spPr>
              <a:xfrm>
                <a:off x="0"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54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3"/>
              </a:solidFill>
              <a:ln w="12700" cap="flat">
                <a:noFill/>
                <a:miter lim="400000"/>
              </a:ln>
              <a:effectLst/>
            </p:spPr>
            <p:txBody>
              <a:bodyPr anchor="ctr"/>
              <a:lstStyle/>
              <a:p>
                <a:pPr algn="ctr"/>
                <a:endParaRPr/>
              </a:p>
            </p:txBody>
          </p:sp>
          <p:sp>
            <p:nvSpPr>
              <p:cNvPr id="24" name="Oval 100"/>
              <p:cNvSpPr/>
              <p:nvPr/>
            </p:nvSpPr>
            <p:spPr>
              <a:xfrm>
                <a:off x="523152" y="0"/>
                <a:ext cx="158735" cy="165229"/>
              </a:xfrm>
              <a:prstGeom prst="ellipse">
                <a:avLst/>
              </a:prstGeom>
              <a:solidFill>
                <a:schemeClr val="accent3"/>
              </a:solidFill>
              <a:ln w="12700" cap="flat">
                <a:noFill/>
                <a:miter lim="400000"/>
              </a:ln>
              <a:effectLst/>
            </p:spPr>
            <p:txBody>
              <a:bodyPr anchor="ctr"/>
              <a:lstStyle/>
              <a:p>
                <a:pPr algn="ctr"/>
                <a:endParaRPr/>
              </a:p>
            </p:txBody>
          </p:sp>
          <p:sp>
            <p:nvSpPr>
              <p:cNvPr id="25" name="Freeform: Shape 101"/>
              <p:cNvSpPr/>
              <p:nvPr/>
            </p:nvSpPr>
            <p:spPr>
              <a:xfrm>
                <a:off x="431491" y="181521"/>
                <a:ext cx="339827"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439" y="0"/>
                      <a:pt x="15278" y="0"/>
                    </a:cubicBezTo>
                    <a:cubicBezTo>
                      <a:pt x="8956" y="0"/>
                      <a:pt x="8956" y="0"/>
                      <a:pt x="8956" y="0"/>
                    </a:cubicBezTo>
                    <a:cubicBezTo>
                      <a:pt x="8956" y="0"/>
                      <a:pt x="8956" y="0"/>
                      <a:pt x="8956" y="0"/>
                    </a:cubicBezTo>
                    <a:cubicBezTo>
                      <a:pt x="6322" y="0"/>
                      <a:pt x="6322" y="0"/>
                      <a:pt x="6322" y="0"/>
                    </a:cubicBezTo>
                    <a:cubicBezTo>
                      <a:pt x="2634" y="0"/>
                      <a:pt x="0" y="1641"/>
                      <a:pt x="0" y="3281"/>
                    </a:cubicBezTo>
                    <a:cubicBezTo>
                      <a:pt x="0" y="3281"/>
                      <a:pt x="0" y="3281"/>
                      <a:pt x="0" y="3281"/>
                    </a:cubicBezTo>
                    <a:cubicBezTo>
                      <a:pt x="0" y="9570"/>
                      <a:pt x="0" y="9570"/>
                      <a:pt x="0" y="9570"/>
                    </a:cubicBezTo>
                    <a:cubicBezTo>
                      <a:pt x="0" y="10116"/>
                      <a:pt x="1054" y="10663"/>
                      <a:pt x="2107" y="10663"/>
                    </a:cubicBezTo>
                    <a:cubicBezTo>
                      <a:pt x="3161" y="10663"/>
                      <a:pt x="4215" y="10116"/>
                      <a:pt x="4215" y="9570"/>
                    </a:cubicBezTo>
                    <a:cubicBezTo>
                      <a:pt x="4215" y="5742"/>
                      <a:pt x="4215" y="5742"/>
                      <a:pt x="4215" y="5742"/>
                    </a:cubicBezTo>
                    <a:cubicBezTo>
                      <a:pt x="4215" y="3828"/>
                      <a:pt x="4215" y="3828"/>
                      <a:pt x="4215" y="3828"/>
                    </a:cubicBezTo>
                    <a:cubicBezTo>
                      <a:pt x="4741" y="3828"/>
                      <a:pt x="4741" y="3828"/>
                      <a:pt x="4741" y="3828"/>
                    </a:cubicBezTo>
                    <a:cubicBezTo>
                      <a:pt x="4741" y="6015"/>
                      <a:pt x="4741" y="6015"/>
                      <a:pt x="4741" y="6015"/>
                    </a:cubicBezTo>
                    <a:cubicBezTo>
                      <a:pt x="4741" y="10116"/>
                      <a:pt x="4741" y="10116"/>
                      <a:pt x="4741" y="10116"/>
                    </a:cubicBezTo>
                    <a:cubicBezTo>
                      <a:pt x="4741" y="10663"/>
                      <a:pt x="4741" y="10663"/>
                      <a:pt x="4741" y="10663"/>
                    </a:cubicBezTo>
                    <a:cubicBezTo>
                      <a:pt x="4741" y="20233"/>
                      <a:pt x="4741" y="20233"/>
                      <a:pt x="4741" y="20233"/>
                    </a:cubicBezTo>
                    <a:cubicBezTo>
                      <a:pt x="4741" y="21053"/>
                      <a:pt x="6322" y="21600"/>
                      <a:pt x="7376" y="21600"/>
                    </a:cubicBezTo>
                    <a:cubicBezTo>
                      <a:pt x="8956" y="21600"/>
                      <a:pt x="10010" y="21053"/>
                      <a:pt x="10010" y="20233"/>
                    </a:cubicBezTo>
                    <a:cubicBezTo>
                      <a:pt x="10010" y="10663"/>
                      <a:pt x="10010" y="10663"/>
                      <a:pt x="10010" y="10663"/>
                    </a:cubicBezTo>
                    <a:cubicBezTo>
                      <a:pt x="11063" y="10663"/>
                      <a:pt x="11063" y="10663"/>
                      <a:pt x="11063" y="10663"/>
                    </a:cubicBezTo>
                    <a:cubicBezTo>
                      <a:pt x="11063" y="20233"/>
                      <a:pt x="11063" y="20233"/>
                      <a:pt x="11063" y="20233"/>
                    </a:cubicBezTo>
                    <a:cubicBezTo>
                      <a:pt x="11063" y="21053"/>
                      <a:pt x="12644" y="21600"/>
                      <a:pt x="13698" y="21600"/>
                    </a:cubicBezTo>
                    <a:cubicBezTo>
                      <a:pt x="15278" y="21600"/>
                      <a:pt x="16332" y="21053"/>
                      <a:pt x="16332" y="20233"/>
                    </a:cubicBezTo>
                    <a:cubicBezTo>
                      <a:pt x="16332" y="10663"/>
                      <a:pt x="16332" y="10663"/>
                      <a:pt x="16332" y="10663"/>
                    </a:cubicBezTo>
                    <a:cubicBezTo>
                      <a:pt x="16332" y="10116"/>
                      <a:pt x="16332" y="10116"/>
                      <a:pt x="16332" y="10116"/>
                    </a:cubicBezTo>
                    <a:cubicBezTo>
                      <a:pt x="16332" y="6015"/>
                      <a:pt x="16332" y="6015"/>
                      <a:pt x="16332" y="6015"/>
                    </a:cubicBezTo>
                    <a:cubicBezTo>
                      <a:pt x="16332" y="3828"/>
                      <a:pt x="16332" y="3828"/>
                      <a:pt x="16332" y="3828"/>
                    </a:cubicBezTo>
                    <a:cubicBezTo>
                      <a:pt x="17385" y="3828"/>
                      <a:pt x="17385" y="3828"/>
                      <a:pt x="17385" y="3828"/>
                    </a:cubicBezTo>
                    <a:cubicBezTo>
                      <a:pt x="17385" y="5742"/>
                      <a:pt x="17385" y="5742"/>
                      <a:pt x="17385" y="5742"/>
                    </a:cubicBezTo>
                    <a:cubicBezTo>
                      <a:pt x="17385" y="9570"/>
                      <a:pt x="17385" y="9570"/>
                      <a:pt x="17385" y="9570"/>
                    </a:cubicBezTo>
                    <a:cubicBezTo>
                      <a:pt x="17385" y="10116"/>
                      <a:pt x="18439" y="10663"/>
                      <a:pt x="19493" y="10663"/>
                    </a:cubicBezTo>
                    <a:cubicBezTo>
                      <a:pt x="20546" y="10663"/>
                      <a:pt x="21600" y="10116"/>
                      <a:pt x="21600" y="9570"/>
                    </a:cubicBezTo>
                    <a:cubicBezTo>
                      <a:pt x="21600" y="3281"/>
                      <a:pt x="21600" y="3281"/>
                      <a:pt x="21600" y="3281"/>
                    </a:cubicBezTo>
                    <a:cubicBezTo>
                      <a:pt x="21600" y="3281"/>
                      <a:pt x="21600" y="3281"/>
                      <a:pt x="21600" y="3281"/>
                    </a:cubicBezTo>
                    <a:close/>
                  </a:path>
                </a:pathLst>
              </a:custGeom>
              <a:solidFill>
                <a:schemeClr val="accent3"/>
              </a:solidFill>
              <a:ln w="12700" cap="flat">
                <a:noFill/>
                <a:miter lim="400000"/>
              </a:ln>
              <a:effectLst/>
            </p:spPr>
            <p:txBody>
              <a:bodyPr anchor="ctr"/>
              <a:lstStyle/>
              <a:p>
                <a:pPr algn="ctr"/>
                <a:endParaRPr/>
              </a:p>
            </p:txBody>
          </p:sp>
          <p:sp>
            <p:nvSpPr>
              <p:cNvPr id="26" name="Oval 102"/>
              <p:cNvSpPr/>
              <p:nvPr/>
            </p:nvSpPr>
            <p:spPr>
              <a:xfrm>
                <a:off x="954645" y="0"/>
                <a:ext cx="158736" cy="165229"/>
              </a:xfrm>
              <a:prstGeom prst="ellipse">
                <a:avLst/>
              </a:prstGeom>
              <a:solidFill>
                <a:schemeClr val="accent3"/>
              </a:solidFill>
              <a:ln w="12700" cap="flat">
                <a:noFill/>
                <a:miter lim="400000"/>
              </a:ln>
              <a:effectLst/>
            </p:spPr>
            <p:txBody>
              <a:bodyPr anchor="ctr"/>
              <a:lstStyle/>
              <a:p>
                <a:pPr algn="ctr"/>
                <a:endParaRPr/>
              </a:p>
            </p:txBody>
          </p:sp>
          <p:sp>
            <p:nvSpPr>
              <p:cNvPr id="27" name="Freeform: Shape 103"/>
              <p:cNvSpPr/>
              <p:nvPr/>
            </p:nvSpPr>
            <p:spPr>
              <a:xfrm>
                <a:off x="87192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120" y="0"/>
                    </a:cubicBezTo>
                    <a:cubicBezTo>
                      <a:pt x="9180" y="0"/>
                      <a:pt x="9180" y="0"/>
                      <a:pt x="9180" y="0"/>
                    </a:cubicBezTo>
                    <a:cubicBezTo>
                      <a:pt x="8640" y="0"/>
                      <a:pt x="8640" y="0"/>
                      <a:pt x="8640" y="0"/>
                    </a:cubicBezTo>
                    <a:cubicBezTo>
                      <a:pt x="5940" y="0"/>
                      <a:pt x="5940" y="0"/>
                      <a:pt x="5940" y="0"/>
                    </a:cubicBezTo>
                    <a:cubicBezTo>
                      <a:pt x="2700" y="0"/>
                      <a:pt x="0" y="1641"/>
                      <a:pt x="0" y="3281"/>
                    </a:cubicBezTo>
                    <a:cubicBezTo>
                      <a:pt x="0" y="3281"/>
                      <a:pt x="0" y="3281"/>
                      <a:pt x="0" y="3281"/>
                    </a:cubicBezTo>
                    <a:cubicBezTo>
                      <a:pt x="0" y="9570"/>
                      <a:pt x="0" y="9570"/>
                      <a:pt x="0" y="9570"/>
                    </a:cubicBezTo>
                    <a:cubicBezTo>
                      <a:pt x="0" y="10116"/>
                      <a:pt x="540" y="10663"/>
                      <a:pt x="1620" y="10663"/>
                    </a:cubicBezTo>
                    <a:cubicBezTo>
                      <a:pt x="270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360" y="10663"/>
                      <a:pt x="19440" y="10663"/>
                    </a:cubicBezTo>
                    <a:cubicBezTo>
                      <a:pt x="20520" y="10663"/>
                      <a:pt x="21600" y="10116"/>
                      <a:pt x="21600" y="9570"/>
                    </a:cubicBezTo>
                    <a:cubicBezTo>
                      <a:pt x="21600" y="3281"/>
                      <a:pt x="21600" y="3281"/>
                      <a:pt x="21600" y="3281"/>
                    </a:cubicBezTo>
                    <a:cubicBezTo>
                      <a:pt x="21600" y="3281"/>
                      <a:pt x="21600" y="3281"/>
                      <a:pt x="21600" y="3281"/>
                    </a:cubicBezTo>
                    <a:close/>
                  </a:path>
                </a:pathLst>
              </a:custGeom>
              <a:solidFill>
                <a:schemeClr val="accent3"/>
              </a:solidFill>
              <a:ln w="12700" cap="flat">
                <a:noFill/>
                <a:miter lim="400000"/>
              </a:ln>
              <a:effectLst/>
            </p:spPr>
            <p:txBody>
              <a:bodyPr anchor="ctr"/>
              <a:lstStyle/>
              <a:p>
                <a:pPr algn="ctr"/>
                <a:endParaRPr/>
              </a:p>
            </p:txBody>
          </p:sp>
          <p:sp>
            <p:nvSpPr>
              <p:cNvPr id="28" name="Oval 104"/>
              <p:cNvSpPr/>
              <p:nvPr/>
            </p:nvSpPr>
            <p:spPr>
              <a:xfrm>
                <a:off x="1395078" y="0"/>
                <a:ext cx="158736" cy="165229"/>
              </a:xfrm>
              <a:prstGeom prst="ellipse">
                <a:avLst/>
              </a:prstGeom>
              <a:solidFill>
                <a:schemeClr val="accent3"/>
              </a:solidFill>
              <a:ln w="12700" cap="flat">
                <a:noFill/>
                <a:miter lim="400000"/>
              </a:ln>
              <a:effectLst/>
            </p:spPr>
            <p:txBody>
              <a:bodyPr anchor="ctr"/>
              <a:lstStyle/>
              <a:p>
                <a:pPr algn="ctr"/>
                <a:endParaRPr/>
              </a:p>
            </p:txBody>
          </p:sp>
          <p:sp>
            <p:nvSpPr>
              <p:cNvPr id="29" name="Freeform: Shape 105"/>
              <p:cNvSpPr/>
              <p:nvPr/>
            </p:nvSpPr>
            <p:spPr>
              <a:xfrm>
                <a:off x="1303417" y="181521"/>
                <a:ext cx="333122" cy="684191"/>
              </a:xfrm>
              <a:custGeom>
                <a:avLst/>
                <a:gdLst/>
                <a:ahLst/>
                <a:cxnLst>
                  <a:cxn ang="0">
                    <a:pos x="wd2" y="hd2"/>
                  </a:cxn>
                  <a:cxn ang="5400000">
                    <a:pos x="wd2" y="hd2"/>
                  </a:cxn>
                  <a:cxn ang="10800000">
                    <a:pos x="wd2" y="hd2"/>
                  </a:cxn>
                  <a:cxn ang="16200000">
                    <a:pos x="wd2" y="hd2"/>
                  </a:cxn>
                </a:cxnLst>
                <a:rect l="0" t="0" r="r" b="b"/>
                <a:pathLst>
                  <a:path w="21600" h="21600" extrusionOk="0">
                    <a:moveTo>
                      <a:pt x="21600" y="3281"/>
                    </a:moveTo>
                    <a:cubicBezTo>
                      <a:pt x="21600" y="1641"/>
                      <a:pt x="18900" y="0"/>
                      <a:pt x="15660" y="0"/>
                    </a:cubicBezTo>
                    <a:cubicBezTo>
                      <a:pt x="9180" y="0"/>
                      <a:pt x="9180" y="0"/>
                      <a:pt x="9180" y="0"/>
                    </a:cubicBezTo>
                    <a:cubicBezTo>
                      <a:pt x="8640" y="0"/>
                      <a:pt x="8640" y="0"/>
                      <a:pt x="8640" y="0"/>
                    </a:cubicBezTo>
                    <a:cubicBezTo>
                      <a:pt x="6480" y="0"/>
                      <a:pt x="6480" y="0"/>
                      <a:pt x="6480" y="0"/>
                    </a:cubicBezTo>
                    <a:cubicBezTo>
                      <a:pt x="2700" y="0"/>
                      <a:pt x="0" y="1641"/>
                      <a:pt x="0" y="3281"/>
                    </a:cubicBezTo>
                    <a:cubicBezTo>
                      <a:pt x="0" y="3281"/>
                      <a:pt x="0" y="3281"/>
                      <a:pt x="0" y="3281"/>
                    </a:cubicBezTo>
                    <a:cubicBezTo>
                      <a:pt x="0" y="9570"/>
                      <a:pt x="0" y="9570"/>
                      <a:pt x="0" y="9570"/>
                    </a:cubicBezTo>
                    <a:cubicBezTo>
                      <a:pt x="0" y="10116"/>
                      <a:pt x="1080" y="10663"/>
                      <a:pt x="2160" y="10663"/>
                    </a:cubicBezTo>
                    <a:cubicBezTo>
                      <a:pt x="3240" y="10663"/>
                      <a:pt x="3780" y="10116"/>
                      <a:pt x="3780" y="9570"/>
                    </a:cubicBezTo>
                    <a:cubicBezTo>
                      <a:pt x="3780" y="5742"/>
                      <a:pt x="3780" y="5742"/>
                      <a:pt x="3780" y="5742"/>
                    </a:cubicBezTo>
                    <a:cubicBezTo>
                      <a:pt x="3780" y="3828"/>
                      <a:pt x="3780" y="3828"/>
                      <a:pt x="3780" y="3828"/>
                    </a:cubicBezTo>
                    <a:cubicBezTo>
                      <a:pt x="4860" y="3828"/>
                      <a:pt x="4860" y="3828"/>
                      <a:pt x="4860" y="3828"/>
                    </a:cubicBezTo>
                    <a:cubicBezTo>
                      <a:pt x="4860" y="6015"/>
                      <a:pt x="4860" y="6015"/>
                      <a:pt x="4860" y="6015"/>
                    </a:cubicBezTo>
                    <a:cubicBezTo>
                      <a:pt x="4860" y="10116"/>
                      <a:pt x="4860" y="10116"/>
                      <a:pt x="4860" y="10116"/>
                    </a:cubicBezTo>
                    <a:cubicBezTo>
                      <a:pt x="4860" y="10663"/>
                      <a:pt x="4860" y="10663"/>
                      <a:pt x="4860" y="10663"/>
                    </a:cubicBezTo>
                    <a:cubicBezTo>
                      <a:pt x="4860" y="20233"/>
                      <a:pt x="4860" y="20233"/>
                      <a:pt x="4860" y="20233"/>
                    </a:cubicBezTo>
                    <a:cubicBezTo>
                      <a:pt x="4860" y="21053"/>
                      <a:pt x="5940" y="21600"/>
                      <a:pt x="7560" y="21600"/>
                    </a:cubicBezTo>
                    <a:cubicBezTo>
                      <a:pt x="9180" y="21600"/>
                      <a:pt x="10260" y="21053"/>
                      <a:pt x="10260" y="20233"/>
                    </a:cubicBezTo>
                    <a:cubicBezTo>
                      <a:pt x="10260" y="10663"/>
                      <a:pt x="10260" y="10663"/>
                      <a:pt x="10260" y="10663"/>
                    </a:cubicBezTo>
                    <a:cubicBezTo>
                      <a:pt x="11340" y="10663"/>
                      <a:pt x="11340" y="10663"/>
                      <a:pt x="11340" y="10663"/>
                    </a:cubicBezTo>
                    <a:cubicBezTo>
                      <a:pt x="11340" y="20233"/>
                      <a:pt x="11340" y="20233"/>
                      <a:pt x="11340" y="20233"/>
                    </a:cubicBezTo>
                    <a:cubicBezTo>
                      <a:pt x="11340" y="21053"/>
                      <a:pt x="12420" y="21600"/>
                      <a:pt x="14040" y="21600"/>
                    </a:cubicBezTo>
                    <a:cubicBezTo>
                      <a:pt x="15660" y="21600"/>
                      <a:pt x="16740" y="21053"/>
                      <a:pt x="16740" y="20233"/>
                    </a:cubicBezTo>
                    <a:cubicBezTo>
                      <a:pt x="16740" y="10663"/>
                      <a:pt x="16740" y="10663"/>
                      <a:pt x="16740" y="10663"/>
                    </a:cubicBezTo>
                    <a:cubicBezTo>
                      <a:pt x="16740" y="10116"/>
                      <a:pt x="16740" y="10116"/>
                      <a:pt x="16740" y="10116"/>
                    </a:cubicBezTo>
                    <a:cubicBezTo>
                      <a:pt x="16740" y="6015"/>
                      <a:pt x="16740" y="6015"/>
                      <a:pt x="16740" y="6015"/>
                    </a:cubicBezTo>
                    <a:cubicBezTo>
                      <a:pt x="16740" y="3828"/>
                      <a:pt x="16740" y="3828"/>
                      <a:pt x="16740" y="3828"/>
                    </a:cubicBezTo>
                    <a:cubicBezTo>
                      <a:pt x="17820" y="3828"/>
                      <a:pt x="17820" y="3828"/>
                      <a:pt x="17820" y="3828"/>
                    </a:cubicBezTo>
                    <a:cubicBezTo>
                      <a:pt x="17820" y="5742"/>
                      <a:pt x="17820" y="5742"/>
                      <a:pt x="17820" y="5742"/>
                    </a:cubicBezTo>
                    <a:cubicBezTo>
                      <a:pt x="17820" y="9570"/>
                      <a:pt x="17820" y="9570"/>
                      <a:pt x="17820" y="9570"/>
                    </a:cubicBezTo>
                    <a:cubicBezTo>
                      <a:pt x="17820" y="10116"/>
                      <a:pt x="18900" y="10663"/>
                      <a:pt x="19980" y="10663"/>
                    </a:cubicBezTo>
                    <a:cubicBezTo>
                      <a:pt x="21060" y="10663"/>
                      <a:pt x="21600" y="10116"/>
                      <a:pt x="21600" y="9570"/>
                    </a:cubicBezTo>
                    <a:cubicBezTo>
                      <a:pt x="21600" y="3281"/>
                      <a:pt x="21600" y="3281"/>
                      <a:pt x="21600" y="3281"/>
                    </a:cubicBezTo>
                    <a:cubicBezTo>
                      <a:pt x="21600" y="3281"/>
                      <a:pt x="21600" y="3281"/>
                      <a:pt x="21600" y="3281"/>
                    </a:cubicBezTo>
                    <a:close/>
                  </a:path>
                </a:pathLst>
              </a:custGeom>
              <a:solidFill>
                <a:schemeClr val="accent3"/>
              </a:solidFill>
              <a:ln w="12700" cap="flat">
                <a:noFill/>
                <a:miter lim="400000"/>
              </a:ln>
              <a:effectLst/>
            </p:spPr>
            <p:txBody>
              <a:bodyPr anchor="ctr"/>
              <a:lstStyle/>
              <a:p>
                <a:pPr algn="ctr"/>
                <a:endParaRPr/>
              </a:p>
            </p:txBody>
          </p:sp>
        </p:grpSp>
      </p:grpSp>
    </p:spTree>
    <p:extLst>
      <p:ext uri="{BB962C8B-B14F-4D97-AF65-F5344CB8AC3E}">
        <p14:creationId xmlns:p14="http://schemas.microsoft.com/office/powerpoint/2010/main" val="3895845099"/>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7"/>
                                        </p:tgtEl>
                                        <p:attrNameLst>
                                          <p:attrName>style.visibility</p:attrName>
                                        </p:attrNameLst>
                                      </p:cBhvr>
                                      <p:to>
                                        <p:strVal val="visible"/>
                                      </p:to>
                                    </p:set>
                                    <p:animEffect transition="in" filter="fade">
                                      <p:cBhvr>
                                        <p:cTn id="13" dur="1000"/>
                                        <p:tgtEl>
                                          <p:spTgt spid="107"/>
                                        </p:tgtEl>
                                      </p:cBhvr>
                                    </p:animEffect>
                                    <p:anim calcmode="lin" valueType="num">
                                      <p:cBhvr>
                                        <p:cTn id="14" dur="1000" fill="hold"/>
                                        <p:tgtEl>
                                          <p:spTgt spid="107"/>
                                        </p:tgtEl>
                                        <p:attrNameLst>
                                          <p:attrName>ppt_x</p:attrName>
                                        </p:attrNameLst>
                                      </p:cBhvr>
                                      <p:tavLst>
                                        <p:tav tm="0">
                                          <p:val>
                                            <p:strVal val="#ppt_x"/>
                                          </p:val>
                                        </p:tav>
                                        <p:tav tm="100000">
                                          <p:val>
                                            <p:strVal val="#ppt_x"/>
                                          </p:val>
                                        </p:tav>
                                      </p:tavLst>
                                    </p:anim>
                                    <p:anim calcmode="lin" valueType="num">
                                      <p:cBhvr>
                                        <p:cTn id="15" dur="1000" fill="hold"/>
                                        <p:tgtEl>
                                          <p:spTgt spid="10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fade">
                                      <p:cBhvr>
                                        <p:cTn id="19" dur="1000"/>
                                        <p:tgtEl>
                                          <p:spTgt spid="108"/>
                                        </p:tgtEl>
                                      </p:cBhvr>
                                    </p:animEffect>
                                    <p:anim calcmode="lin" valueType="num">
                                      <p:cBhvr>
                                        <p:cTn id="20" dur="1000" fill="hold"/>
                                        <p:tgtEl>
                                          <p:spTgt spid="108"/>
                                        </p:tgtEl>
                                        <p:attrNameLst>
                                          <p:attrName>ppt_x</p:attrName>
                                        </p:attrNameLst>
                                      </p:cBhvr>
                                      <p:tavLst>
                                        <p:tav tm="0">
                                          <p:val>
                                            <p:strVal val="#ppt_x"/>
                                          </p:val>
                                        </p:tav>
                                        <p:tav tm="100000">
                                          <p:val>
                                            <p:strVal val="#ppt_x"/>
                                          </p:val>
                                        </p:tav>
                                      </p:tavLst>
                                    </p:anim>
                                    <p:anim calcmode="lin" valueType="num">
                                      <p:cBhvr>
                                        <p:cTn id="21"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2962735" y="1788664"/>
            <a:ext cx="3246669" cy="3354836"/>
            <a:chOff x="6513526" y="1639850"/>
            <a:chExt cx="5049903" cy="5218150"/>
          </a:xfrm>
        </p:grpSpPr>
        <p:sp>
          <p:nvSpPr>
            <p:cNvPr id="32" name="Freeform: Shape 2"/>
            <p:cNvSpPr>
              <a:spLocks/>
            </p:cNvSpPr>
            <p:nvPr/>
          </p:nvSpPr>
          <p:spPr bwMode="auto">
            <a:xfrm>
              <a:off x="7602087" y="3068398"/>
              <a:ext cx="3025592" cy="378960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tx2"/>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3" name="Group 3"/>
            <p:cNvGrpSpPr/>
            <p:nvPr/>
          </p:nvGrpSpPr>
          <p:grpSpPr>
            <a:xfrm>
              <a:off x="6685154" y="1639850"/>
              <a:ext cx="4779675" cy="3671505"/>
              <a:chOff x="7223605" y="1034167"/>
              <a:chExt cx="4779675" cy="3671505"/>
            </a:xfrm>
            <a:solidFill>
              <a:schemeClr val="accent5">
                <a:alpha val="70000"/>
              </a:schemeClr>
            </a:solidFill>
          </p:grpSpPr>
          <p:sp>
            <p:nvSpPr>
              <p:cNvPr id="78" name="Oval 49"/>
              <p:cNvSpPr/>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Oval 50"/>
              <p:cNvSpPr/>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Oval 51"/>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Oval 52"/>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Oval 53"/>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Oval 54"/>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Oval 55"/>
              <p:cNvSpPr/>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5" name="Oval 56"/>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Oval 57"/>
              <p:cNvSpPr/>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4" name="Group 4"/>
            <p:cNvGrpSpPr/>
            <p:nvPr/>
          </p:nvGrpSpPr>
          <p:grpSpPr>
            <a:xfrm>
              <a:off x="6574014" y="1946200"/>
              <a:ext cx="4788017" cy="3731205"/>
              <a:chOff x="7071416" y="1121303"/>
              <a:chExt cx="4788017" cy="3731205"/>
            </a:xfrm>
            <a:solidFill>
              <a:schemeClr val="accent2">
                <a:alpha val="40000"/>
              </a:schemeClr>
            </a:solidFill>
          </p:grpSpPr>
          <p:sp>
            <p:nvSpPr>
              <p:cNvPr id="68" name="Oval 39"/>
              <p:cNvSpPr/>
              <p:nvPr/>
            </p:nvSpPr>
            <p:spPr>
              <a:xfrm>
                <a:off x="7071416" y="1970672"/>
                <a:ext cx="604144" cy="604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Oval 40"/>
              <p:cNvSpPr/>
              <p:nvPr/>
            </p:nvSpPr>
            <p:spPr>
              <a:xfrm>
                <a:off x="10028885" y="2266337"/>
                <a:ext cx="778885" cy="7788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Oval 41"/>
              <p:cNvSpPr/>
              <p:nvPr/>
            </p:nvSpPr>
            <p:spPr>
              <a:xfrm>
                <a:off x="8444595" y="4164419"/>
                <a:ext cx="688089" cy="6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Oval 42"/>
              <p:cNvSpPr/>
              <p:nvPr/>
            </p:nvSpPr>
            <p:spPr>
              <a:xfrm>
                <a:off x="10677336" y="3875937"/>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Oval 43"/>
              <p:cNvSpPr/>
              <p:nvPr/>
            </p:nvSpPr>
            <p:spPr>
              <a:xfrm>
                <a:off x="11598565" y="2698248"/>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Oval 44"/>
              <p:cNvSpPr/>
              <p:nvPr/>
            </p:nvSpPr>
            <p:spPr>
              <a:xfrm>
                <a:off x="7688405" y="2869385"/>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Oval 45"/>
              <p:cNvSpPr/>
              <p:nvPr/>
            </p:nvSpPr>
            <p:spPr>
              <a:xfrm>
                <a:off x="9592298" y="1865334"/>
                <a:ext cx="260868" cy="2608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Oval 46"/>
              <p:cNvSpPr/>
              <p:nvPr/>
            </p:nvSpPr>
            <p:spPr>
              <a:xfrm>
                <a:off x="7838577" y="1121303"/>
                <a:ext cx="759965" cy="7599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Oval 47"/>
              <p:cNvSpPr/>
              <p:nvPr/>
            </p:nvSpPr>
            <p:spPr>
              <a:xfrm>
                <a:off x="9111041" y="3345133"/>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Oval 48"/>
              <p:cNvSpPr/>
              <p:nvPr/>
            </p:nvSpPr>
            <p:spPr>
              <a:xfrm>
                <a:off x="11106733" y="2785942"/>
                <a:ext cx="156009" cy="1560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5" name="Group 5"/>
            <p:cNvGrpSpPr/>
            <p:nvPr/>
          </p:nvGrpSpPr>
          <p:grpSpPr>
            <a:xfrm>
              <a:off x="7210995" y="2279145"/>
              <a:ext cx="4142805" cy="3446444"/>
              <a:chOff x="7242069" y="1000204"/>
              <a:chExt cx="4142805" cy="3446444"/>
            </a:xfrm>
            <a:solidFill>
              <a:schemeClr val="accent1">
                <a:alpha val="20000"/>
              </a:schemeClr>
            </a:solidFill>
          </p:grpSpPr>
          <p:sp>
            <p:nvSpPr>
              <p:cNvPr id="58" name="Oval 29"/>
              <p:cNvSpPr/>
              <p:nvPr/>
            </p:nvSpPr>
            <p:spPr>
              <a:xfrm>
                <a:off x="8373143" y="1000204"/>
                <a:ext cx="1180478" cy="11804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Oval 30"/>
              <p:cNvSpPr/>
              <p:nvPr/>
            </p:nvSpPr>
            <p:spPr>
              <a:xfrm>
                <a:off x="9793458" y="1543897"/>
                <a:ext cx="673424" cy="6734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Oval 31"/>
              <p:cNvSpPr/>
              <p:nvPr/>
            </p:nvSpPr>
            <p:spPr>
              <a:xfrm>
                <a:off x="7728795" y="3028844"/>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Oval 32"/>
              <p:cNvSpPr/>
              <p:nvPr/>
            </p:nvSpPr>
            <p:spPr>
              <a:xfrm>
                <a:off x="10055853" y="2924511"/>
                <a:ext cx="608999" cy="6089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Oval 33"/>
              <p:cNvSpPr/>
              <p:nvPr/>
            </p:nvSpPr>
            <p:spPr>
              <a:xfrm>
                <a:off x="7242069" y="1362158"/>
                <a:ext cx="550776" cy="550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Oval 34"/>
              <p:cNvSpPr/>
              <p:nvPr/>
            </p:nvSpPr>
            <p:spPr>
              <a:xfrm>
                <a:off x="7460786" y="2351919"/>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Oval 35"/>
              <p:cNvSpPr/>
              <p:nvPr/>
            </p:nvSpPr>
            <p:spPr>
              <a:xfrm>
                <a:off x="10593255" y="2042438"/>
                <a:ext cx="460611" cy="460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Oval 36"/>
              <p:cNvSpPr/>
              <p:nvPr/>
            </p:nvSpPr>
            <p:spPr>
              <a:xfrm>
                <a:off x="11048082" y="1704777"/>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Oval 37"/>
              <p:cNvSpPr/>
              <p:nvPr/>
            </p:nvSpPr>
            <p:spPr>
              <a:xfrm>
                <a:off x="11027370" y="3450791"/>
                <a:ext cx="336792" cy="3367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Oval 38"/>
              <p:cNvSpPr/>
              <p:nvPr/>
            </p:nvSpPr>
            <p:spPr>
              <a:xfrm>
                <a:off x="8453970" y="3618181"/>
                <a:ext cx="828467" cy="8284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6" name="Group 6"/>
            <p:cNvGrpSpPr/>
            <p:nvPr/>
          </p:nvGrpSpPr>
          <p:grpSpPr>
            <a:xfrm rot="9000000">
              <a:off x="7380010" y="1811773"/>
              <a:ext cx="3591334" cy="2758680"/>
              <a:chOff x="7223605" y="1034167"/>
              <a:chExt cx="4779675" cy="3671505"/>
            </a:xfrm>
            <a:solidFill>
              <a:schemeClr val="accent4">
                <a:alpha val="70000"/>
              </a:schemeClr>
            </a:solidFill>
          </p:grpSpPr>
          <p:sp>
            <p:nvSpPr>
              <p:cNvPr id="49" name="Oval 20"/>
              <p:cNvSpPr/>
              <p:nvPr/>
            </p:nvSpPr>
            <p:spPr>
              <a:xfrm>
                <a:off x="7223605" y="2907942"/>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Oval 21"/>
              <p:cNvSpPr/>
              <p:nvPr/>
            </p:nvSpPr>
            <p:spPr>
              <a:xfrm>
                <a:off x="8051873" y="4113273"/>
                <a:ext cx="333375" cy="333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Oval 22"/>
              <p:cNvSpPr/>
              <p:nvPr/>
            </p:nvSpPr>
            <p:spPr>
              <a:xfrm>
                <a:off x="8576155" y="1922081"/>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Oval 23"/>
              <p:cNvSpPr/>
              <p:nvPr/>
            </p:nvSpPr>
            <p:spPr>
              <a:xfrm>
                <a:off x="9722732" y="3212873"/>
                <a:ext cx="424970" cy="424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Oval 24"/>
              <p:cNvSpPr/>
              <p:nvPr/>
            </p:nvSpPr>
            <p:spPr>
              <a:xfrm>
                <a:off x="8647793" y="259875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Oval 25"/>
              <p:cNvSpPr/>
              <p:nvPr/>
            </p:nvSpPr>
            <p:spPr>
              <a:xfrm>
                <a:off x="10147702" y="4164419"/>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Oval 26"/>
              <p:cNvSpPr/>
              <p:nvPr/>
            </p:nvSpPr>
            <p:spPr>
              <a:xfrm>
                <a:off x="11150960" y="2163063"/>
                <a:ext cx="541253" cy="54125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Oval 27"/>
              <p:cNvSpPr/>
              <p:nvPr/>
            </p:nvSpPr>
            <p:spPr>
              <a:xfrm>
                <a:off x="11294540" y="3501142"/>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Oval 28"/>
              <p:cNvSpPr/>
              <p:nvPr/>
            </p:nvSpPr>
            <p:spPr>
              <a:xfrm>
                <a:off x="9368362" y="1034167"/>
                <a:ext cx="708740" cy="7087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7" name="Oval 7"/>
            <p:cNvSpPr/>
            <p:nvPr/>
          </p:nvSpPr>
          <p:spPr>
            <a:xfrm>
              <a:off x="7498233" y="1881011"/>
              <a:ext cx="1514855" cy="1514855"/>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Oval 8"/>
            <p:cNvSpPr/>
            <p:nvPr/>
          </p:nvSpPr>
          <p:spPr>
            <a:xfrm>
              <a:off x="9449885" y="2141135"/>
              <a:ext cx="1437159" cy="1437159"/>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Oval 9"/>
            <p:cNvSpPr/>
            <p:nvPr/>
          </p:nvSpPr>
          <p:spPr>
            <a:xfrm>
              <a:off x="6513526" y="3453959"/>
              <a:ext cx="1437159" cy="1437159"/>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Oval 10"/>
            <p:cNvSpPr/>
            <p:nvPr/>
          </p:nvSpPr>
          <p:spPr>
            <a:xfrm>
              <a:off x="10126270" y="3664860"/>
              <a:ext cx="1437159" cy="1437159"/>
            </a:xfrm>
            <a:prstGeom prst="ellipse">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1" name="Group 11"/>
            <p:cNvGrpSpPr/>
            <p:nvPr/>
          </p:nvGrpSpPr>
          <p:grpSpPr>
            <a:xfrm>
              <a:off x="9937478" y="2603151"/>
              <a:ext cx="500065" cy="470320"/>
              <a:chOff x="4433888" y="4613275"/>
              <a:chExt cx="1147763" cy="1079500"/>
            </a:xfrm>
            <a:solidFill>
              <a:schemeClr val="bg1"/>
            </a:solidFill>
          </p:grpSpPr>
          <p:sp>
            <p:nvSpPr>
              <p:cNvPr id="47" name="Oval 18"/>
              <p:cNvSpPr>
                <a:spLocks/>
              </p:cNvSpPr>
              <p:nvPr/>
            </p:nvSpPr>
            <p:spPr bwMode="auto">
              <a:xfrm>
                <a:off x="4991100" y="5203825"/>
                <a:ext cx="138113" cy="139700"/>
              </a:xfrm>
              <a:prstGeom prst="ellipse">
                <a:avLst/>
              </a:prstGeom>
              <a:grp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19"/>
              <p:cNvSpPr>
                <a:spLocks/>
              </p:cNvSpPr>
              <p:nvPr/>
            </p:nvSpPr>
            <p:spPr bwMode="auto">
              <a:xfrm>
                <a:off x="4433888" y="4613275"/>
                <a:ext cx="1147763" cy="1079500"/>
              </a:xfrm>
              <a:custGeom>
                <a:avLst/>
                <a:gdLst>
                  <a:gd name="T0" fmla="*/ 268 w 305"/>
                  <a:gd name="T1" fmla="*/ 111 h 287"/>
                  <a:gd name="T2" fmla="*/ 268 w 305"/>
                  <a:gd name="T3" fmla="*/ 51 h 287"/>
                  <a:gd name="T4" fmla="*/ 240 w 305"/>
                  <a:gd name="T5" fmla="*/ 0 h 287"/>
                  <a:gd name="T6" fmla="*/ 51 w 305"/>
                  <a:gd name="T7" fmla="*/ 0 h 287"/>
                  <a:gd name="T8" fmla="*/ 0 w 305"/>
                  <a:gd name="T9" fmla="*/ 236 h 287"/>
                  <a:gd name="T10" fmla="*/ 217 w 305"/>
                  <a:gd name="T11" fmla="*/ 287 h 287"/>
                  <a:gd name="T12" fmla="*/ 268 w 305"/>
                  <a:gd name="T13" fmla="*/ 222 h 287"/>
                  <a:gd name="T14" fmla="*/ 268 w 305"/>
                  <a:gd name="T15" fmla="*/ 111 h 287"/>
                  <a:gd name="T16" fmla="*/ 203 w 305"/>
                  <a:gd name="T17" fmla="*/ 19 h 287"/>
                  <a:gd name="T18" fmla="*/ 250 w 305"/>
                  <a:gd name="T19" fmla="*/ 28 h 287"/>
                  <a:gd name="T20" fmla="*/ 250 w 305"/>
                  <a:gd name="T21" fmla="*/ 56 h 287"/>
                  <a:gd name="T22" fmla="*/ 240 w 305"/>
                  <a:gd name="T23" fmla="*/ 83 h 287"/>
                  <a:gd name="T24" fmla="*/ 240 w 305"/>
                  <a:gd name="T25" fmla="*/ 74 h 287"/>
                  <a:gd name="T26" fmla="*/ 240 w 305"/>
                  <a:gd name="T27" fmla="*/ 37 h 287"/>
                  <a:gd name="T28" fmla="*/ 37 w 305"/>
                  <a:gd name="T29" fmla="*/ 28 h 287"/>
                  <a:gd name="T30" fmla="*/ 28 w 305"/>
                  <a:gd name="T31" fmla="*/ 56 h 287"/>
                  <a:gd name="T32" fmla="*/ 18 w 305"/>
                  <a:gd name="T33" fmla="*/ 51 h 287"/>
                  <a:gd name="T34" fmla="*/ 231 w 305"/>
                  <a:gd name="T35" fmla="*/ 46 h 287"/>
                  <a:gd name="T36" fmla="*/ 37 w 305"/>
                  <a:gd name="T37" fmla="*/ 37 h 287"/>
                  <a:gd name="T38" fmla="*/ 231 w 305"/>
                  <a:gd name="T39" fmla="*/ 46 h 287"/>
                  <a:gd name="T40" fmla="*/ 231 w 305"/>
                  <a:gd name="T41" fmla="*/ 65 h 287"/>
                  <a:gd name="T42" fmla="*/ 37 w 305"/>
                  <a:gd name="T43" fmla="*/ 56 h 287"/>
                  <a:gd name="T44" fmla="*/ 231 w 305"/>
                  <a:gd name="T45" fmla="*/ 74 h 287"/>
                  <a:gd name="T46" fmla="*/ 203 w 305"/>
                  <a:gd name="T47" fmla="*/ 83 h 287"/>
                  <a:gd name="T48" fmla="*/ 37 w 305"/>
                  <a:gd name="T49" fmla="*/ 80 h 287"/>
                  <a:gd name="T50" fmla="*/ 231 w 305"/>
                  <a:gd name="T51" fmla="*/ 74 h 287"/>
                  <a:gd name="T52" fmla="*/ 217 w 305"/>
                  <a:gd name="T53" fmla="*/ 268 h 287"/>
                  <a:gd name="T54" fmla="*/ 18 w 305"/>
                  <a:gd name="T55" fmla="*/ 236 h 287"/>
                  <a:gd name="T56" fmla="*/ 51 w 305"/>
                  <a:gd name="T57" fmla="*/ 102 h 287"/>
                  <a:gd name="T58" fmla="*/ 240 w 305"/>
                  <a:gd name="T59" fmla="*/ 102 h 287"/>
                  <a:gd name="T60" fmla="*/ 250 w 305"/>
                  <a:gd name="T61" fmla="*/ 130 h 287"/>
                  <a:gd name="T62" fmla="*/ 120 w 305"/>
                  <a:gd name="T63" fmla="*/ 176 h 287"/>
                  <a:gd name="T64" fmla="*/ 250 w 305"/>
                  <a:gd name="T65" fmla="*/ 222 h 287"/>
                  <a:gd name="T66" fmla="*/ 262 w 305"/>
                  <a:gd name="T67" fmla="*/ 204 h 287"/>
                  <a:gd name="T68" fmla="*/ 139 w 305"/>
                  <a:gd name="T69" fmla="*/ 176 h 287"/>
                  <a:gd name="T70" fmla="*/ 250 w 305"/>
                  <a:gd name="T71" fmla="*/ 148 h 287"/>
                  <a:gd name="T72" fmla="*/ 267 w 305"/>
                  <a:gd name="T73" fmla="*/ 136 h 287"/>
                  <a:gd name="T74" fmla="*/ 277 w 305"/>
                  <a:gd name="T75" fmla="*/ 16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5" h="287">
                    <a:moveTo>
                      <a:pt x="268" y="111"/>
                    </a:moveTo>
                    <a:cubicBezTo>
                      <a:pt x="268" y="111"/>
                      <a:pt x="268" y="111"/>
                      <a:pt x="268" y="111"/>
                    </a:cubicBezTo>
                    <a:cubicBezTo>
                      <a:pt x="268" y="56"/>
                      <a:pt x="268" y="56"/>
                      <a:pt x="268" y="56"/>
                    </a:cubicBezTo>
                    <a:cubicBezTo>
                      <a:pt x="268" y="51"/>
                      <a:pt x="268" y="51"/>
                      <a:pt x="268" y="51"/>
                    </a:cubicBezTo>
                    <a:cubicBezTo>
                      <a:pt x="268" y="28"/>
                      <a:pt x="268" y="28"/>
                      <a:pt x="268" y="28"/>
                    </a:cubicBezTo>
                    <a:cubicBezTo>
                      <a:pt x="268" y="13"/>
                      <a:pt x="256" y="0"/>
                      <a:pt x="240" y="0"/>
                    </a:cubicBezTo>
                    <a:cubicBezTo>
                      <a:pt x="203" y="0"/>
                      <a:pt x="203" y="0"/>
                      <a:pt x="203" y="0"/>
                    </a:cubicBezTo>
                    <a:cubicBezTo>
                      <a:pt x="51" y="0"/>
                      <a:pt x="51" y="0"/>
                      <a:pt x="51" y="0"/>
                    </a:cubicBezTo>
                    <a:cubicBezTo>
                      <a:pt x="23" y="0"/>
                      <a:pt x="0" y="23"/>
                      <a:pt x="0" y="51"/>
                    </a:cubicBezTo>
                    <a:cubicBezTo>
                      <a:pt x="0" y="236"/>
                      <a:pt x="0" y="236"/>
                      <a:pt x="0" y="236"/>
                    </a:cubicBezTo>
                    <a:cubicBezTo>
                      <a:pt x="0" y="264"/>
                      <a:pt x="23" y="287"/>
                      <a:pt x="51" y="287"/>
                    </a:cubicBezTo>
                    <a:cubicBezTo>
                      <a:pt x="217" y="287"/>
                      <a:pt x="217" y="287"/>
                      <a:pt x="217" y="287"/>
                    </a:cubicBezTo>
                    <a:cubicBezTo>
                      <a:pt x="245" y="287"/>
                      <a:pt x="268" y="264"/>
                      <a:pt x="268" y="236"/>
                    </a:cubicBezTo>
                    <a:cubicBezTo>
                      <a:pt x="268" y="222"/>
                      <a:pt x="268" y="222"/>
                      <a:pt x="268" y="222"/>
                    </a:cubicBezTo>
                    <a:cubicBezTo>
                      <a:pt x="268" y="222"/>
                      <a:pt x="268" y="222"/>
                      <a:pt x="268" y="222"/>
                    </a:cubicBezTo>
                    <a:cubicBezTo>
                      <a:pt x="305" y="194"/>
                      <a:pt x="305" y="139"/>
                      <a:pt x="268" y="111"/>
                    </a:cubicBezTo>
                    <a:close/>
                    <a:moveTo>
                      <a:pt x="51" y="19"/>
                    </a:moveTo>
                    <a:cubicBezTo>
                      <a:pt x="203" y="19"/>
                      <a:pt x="203" y="19"/>
                      <a:pt x="203" y="19"/>
                    </a:cubicBezTo>
                    <a:cubicBezTo>
                      <a:pt x="240" y="19"/>
                      <a:pt x="240" y="19"/>
                      <a:pt x="240" y="19"/>
                    </a:cubicBezTo>
                    <a:cubicBezTo>
                      <a:pt x="246" y="19"/>
                      <a:pt x="250" y="23"/>
                      <a:pt x="250" y="28"/>
                    </a:cubicBezTo>
                    <a:cubicBezTo>
                      <a:pt x="250" y="51"/>
                      <a:pt x="250" y="51"/>
                      <a:pt x="250" y="51"/>
                    </a:cubicBezTo>
                    <a:cubicBezTo>
                      <a:pt x="250" y="56"/>
                      <a:pt x="250" y="56"/>
                      <a:pt x="250" y="56"/>
                    </a:cubicBezTo>
                    <a:cubicBezTo>
                      <a:pt x="250" y="85"/>
                      <a:pt x="250" y="85"/>
                      <a:pt x="250" y="85"/>
                    </a:cubicBezTo>
                    <a:cubicBezTo>
                      <a:pt x="247" y="84"/>
                      <a:pt x="244" y="83"/>
                      <a:pt x="240" y="83"/>
                    </a:cubicBezTo>
                    <a:cubicBezTo>
                      <a:pt x="240" y="83"/>
                      <a:pt x="240" y="83"/>
                      <a:pt x="240" y="83"/>
                    </a:cubicBezTo>
                    <a:cubicBezTo>
                      <a:pt x="240" y="74"/>
                      <a:pt x="240" y="74"/>
                      <a:pt x="240" y="74"/>
                    </a:cubicBezTo>
                    <a:cubicBezTo>
                      <a:pt x="240" y="56"/>
                      <a:pt x="240" y="56"/>
                      <a:pt x="240" y="56"/>
                    </a:cubicBezTo>
                    <a:cubicBezTo>
                      <a:pt x="240" y="37"/>
                      <a:pt x="240" y="37"/>
                      <a:pt x="240" y="37"/>
                    </a:cubicBezTo>
                    <a:cubicBezTo>
                      <a:pt x="240" y="32"/>
                      <a:pt x="236" y="28"/>
                      <a:pt x="231" y="28"/>
                    </a:cubicBezTo>
                    <a:cubicBezTo>
                      <a:pt x="37" y="28"/>
                      <a:pt x="37" y="28"/>
                      <a:pt x="37" y="28"/>
                    </a:cubicBezTo>
                    <a:cubicBezTo>
                      <a:pt x="32" y="28"/>
                      <a:pt x="28" y="32"/>
                      <a:pt x="28" y="37"/>
                    </a:cubicBezTo>
                    <a:cubicBezTo>
                      <a:pt x="28" y="56"/>
                      <a:pt x="28" y="56"/>
                      <a:pt x="28" y="56"/>
                    </a:cubicBezTo>
                    <a:cubicBezTo>
                      <a:pt x="28" y="74"/>
                      <a:pt x="28" y="74"/>
                      <a:pt x="28" y="74"/>
                    </a:cubicBezTo>
                    <a:cubicBezTo>
                      <a:pt x="22" y="68"/>
                      <a:pt x="18" y="60"/>
                      <a:pt x="18" y="51"/>
                    </a:cubicBezTo>
                    <a:cubicBezTo>
                      <a:pt x="18" y="33"/>
                      <a:pt x="33" y="19"/>
                      <a:pt x="51" y="19"/>
                    </a:cubicBezTo>
                    <a:close/>
                    <a:moveTo>
                      <a:pt x="231" y="46"/>
                    </a:moveTo>
                    <a:cubicBezTo>
                      <a:pt x="37" y="46"/>
                      <a:pt x="37" y="46"/>
                      <a:pt x="37" y="46"/>
                    </a:cubicBezTo>
                    <a:cubicBezTo>
                      <a:pt x="37" y="37"/>
                      <a:pt x="37" y="37"/>
                      <a:pt x="37" y="37"/>
                    </a:cubicBezTo>
                    <a:cubicBezTo>
                      <a:pt x="231" y="37"/>
                      <a:pt x="231" y="37"/>
                      <a:pt x="231" y="37"/>
                    </a:cubicBezTo>
                    <a:lnTo>
                      <a:pt x="231" y="46"/>
                    </a:lnTo>
                    <a:close/>
                    <a:moveTo>
                      <a:pt x="231" y="56"/>
                    </a:moveTo>
                    <a:cubicBezTo>
                      <a:pt x="231" y="65"/>
                      <a:pt x="231" y="65"/>
                      <a:pt x="231" y="65"/>
                    </a:cubicBezTo>
                    <a:cubicBezTo>
                      <a:pt x="37" y="65"/>
                      <a:pt x="37" y="65"/>
                      <a:pt x="37" y="65"/>
                    </a:cubicBezTo>
                    <a:cubicBezTo>
                      <a:pt x="37" y="56"/>
                      <a:pt x="37" y="56"/>
                      <a:pt x="37" y="56"/>
                    </a:cubicBezTo>
                    <a:lnTo>
                      <a:pt x="231" y="56"/>
                    </a:lnTo>
                    <a:close/>
                    <a:moveTo>
                      <a:pt x="231" y="74"/>
                    </a:moveTo>
                    <a:cubicBezTo>
                      <a:pt x="231" y="83"/>
                      <a:pt x="231" y="83"/>
                      <a:pt x="231" y="83"/>
                    </a:cubicBezTo>
                    <a:cubicBezTo>
                      <a:pt x="203" y="83"/>
                      <a:pt x="203" y="83"/>
                      <a:pt x="203" y="83"/>
                    </a:cubicBezTo>
                    <a:cubicBezTo>
                      <a:pt x="51" y="83"/>
                      <a:pt x="51" y="83"/>
                      <a:pt x="51" y="83"/>
                    </a:cubicBezTo>
                    <a:cubicBezTo>
                      <a:pt x="46" y="83"/>
                      <a:pt x="41" y="82"/>
                      <a:pt x="37" y="80"/>
                    </a:cubicBezTo>
                    <a:cubicBezTo>
                      <a:pt x="37" y="74"/>
                      <a:pt x="37" y="74"/>
                      <a:pt x="37" y="74"/>
                    </a:cubicBezTo>
                    <a:lnTo>
                      <a:pt x="231" y="74"/>
                    </a:lnTo>
                    <a:close/>
                    <a:moveTo>
                      <a:pt x="250" y="236"/>
                    </a:moveTo>
                    <a:cubicBezTo>
                      <a:pt x="250" y="254"/>
                      <a:pt x="235" y="268"/>
                      <a:pt x="217" y="268"/>
                    </a:cubicBezTo>
                    <a:cubicBezTo>
                      <a:pt x="51" y="268"/>
                      <a:pt x="51" y="268"/>
                      <a:pt x="51" y="268"/>
                    </a:cubicBezTo>
                    <a:cubicBezTo>
                      <a:pt x="33" y="268"/>
                      <a:pt x="18" y="254"/>
                      <a:pt x="18" y="236"/>
                    </a:cubicBezTo>
                    <a:cubicBezTo>
                      <a:pt x="18" y="90"/>
                      <a:pt x="18" y="90"/>
                      <a:pt x="18" y="90"/>
                    </a:cubicBezTo>
                    <a:cubicBezTo>
                      <a:pt x="27" y="98"/>
                      <a:pt x="38" y="102"/>
                      <a:pt x="51" y="102"/>
                    </a:cubicBezTo>
                    <a:cubicBezTo>
                      <a:pt x="203" y="102"/>
                      <a:pt x="203" y="102"/>
                      <a:pt x="203" y="102"/>
                    </a:cubicBezTo>
                    <a:cubicBezTo>
                      <a:pt x="240" y="102"/>
                      <a:pt x="240" y="102"/>
                      <a:pt x="240" y="102"/>
                    </a:cubicBezTo>
                    <a:cubicBezTo>
                      <a:pt x="246" y="102"/>
                      <a:pt x="250" y="106"/>
                      <a:pt x="250" y="111"/>
                    </a:cubicBezTo>
                    <a:cubicBezTo>
                      <a:pt x="250" y="130"/>
                      <a:pt x="250" y="130"/>
                      <a:pt x="250" y="130"/>
                    </a:cubicBezTo>
                    <a:cubicBezTo>
                      <a:pt x="166" y="130"/>
                      <a:pt x="166" y="130"/>
                      <a:pt x="166" y="130"/>
                    </a:cubicBezTo>
                    <a:cubicBezTo>
                      <a:pt x="141" y="130"/>
                      <a:pt x="120" y="150"/>
                      <a:pt x="120" y="176"/>
                    </a:cubicBezTo>
                    <a:cubicBezTo>
                      <a:pt x="120" y="201"/>
                      <a:pt x="141" y="222"/>
                      <a:pt x="166" y="222"/>
                    </a:cubicBezTo>
                    <a:cubicBezTo>
                      <a:pt x="250" y="222"/>
                      <a:pt x="250" y="222"/>
                      <a:pt x="250" y="222"/>
                    </a:cubicBezTo>
                    <a:lnTo>
                      <a:pt x="250" y="236"/>
                    </a:lnTo>
                    <a:close/>
                    <a:moveTo>
                      <a:pt x="262" y="204"/>
                    </a:moveTo>
                    <a:cubicBezTo>
                      <a:pt x="166" y="204"/>
                      <a:pt x="166" y="204"/>
                      <a:pt x="166" y="204"/>
                    </a:cubicBezTo>
                    <a:cubicBezTo>
                      <a:pt x="151" y="204"/>
                      <a:pt x="139" y="191"/>
                      <a:pt x="139" y="176"/>
                    </a:cubicBezTo>
                    <a:cubicBezTo>
                      <a:pt x="139" y="161"/>
                      <a:pt x="151" y="148"/>
                      <a:pt x="166" y="148"/>
                    </a:cubicBezTo>
                    <a:cubicBezTo>
                      <a:pt x="250" y="148"/>
                      <a:pt x="250" y="148"/>
                      <a:pt x="250" y="148"/>
                    </a:cubicBezTo>
                    <a:cubicBezTo>
                      <a:pt x="255" y="148"/>
                      <a:pt x="261" y="145"/>
                      <a:pt x="265" y="141"/>
                    </a:cubicBezTo>
                    <a:cubicBezTo>
                      <a:pt x="266" y="139"/>
                      <a:pt x="266" y="138"/>
                      <a:pt x="267" y="136"/>
                    </a:cubicBezTo>
                    <a:cubicBezTo>
                      <a:pt x="267" y="136"/>
                      <a:pt x="267" y="136"/>
                      <a:pt x="267" y="136"/>
                    </a:cubicBezTo>
                    <a:cubicBezTo>
                      <a:pt x="274" y="145"/>
                      <a:pt x="277" y="155"/>
                      <a:pt x="277" y="167"/>
                    </a:cubicBezTo>
                    <a:cubicBezTo>
                      <a:pt x="277" y="181"/>
                      <a:pt x="272" y="194"/>
                      <a:pt x="262" y="204"/>
                    </a:cubicBezTo>
                    <a:close/>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2" name="Freeform: Shape 12"/>
            <p:cNvSpPr>
              <a:spLocks/>
            </p:cNvSpPr>
            <p:nvPr/>
          </p:nvSpPr>
          <p:spPr bwMode="auto">
            <a:xfrm>
              <a:off x="10624922" y="4125900"/>
              <a:ext cx="485537" cy="485537"/>
            </a:xfrm>
            <a:custGeom>
              <a:avLst/>
              <a:gdLst>
                <a:gd name="T0" fmla="*/ 263 w 296"/>
                <a:gd name="T1" fmla="*/ 67 h 296"/>
                <a:gd name="T2" fmla="*/ 259 w 296"/>
                <a:gd name="T3" fmla="*/ 19 h 296"/>
                <a:gd name="T4" fmla="*/ 55 w 296"/>
                <a:gd name="T5" fmla="*/ 0 h 296"/>
                <a:gd name="T6" fmla="*/ 37 w 296"/>
                <a:gd name="T7" fmla="*/ 63 h 296"/>
                <a:gd name="T8" fmla="*/ 5 w 296"/>
                <a:gd name="T9" fmla="*/ 104 h 296"/>
                <a:gd name="T10" fmla="*/ 0 w 296"/>
                <a:gd name="T11" fmla="*/ 130 h 296"/>
                <a:gd name="T12" fmla="*/ 28 w 296"/>
                <a:gd name="T13" fmla="*/ 158 h 296"/>
                <a:gd name="T14" fmla="*/ 46 w 296"/>
                <a:gd name="T15" fmla="*/ 296 h 296"/>
                <a:gd name="T16" fmla="*/ 268 w 296"/>
                <a:gd name="T17" fmla="*/ 278 h 296"/>
                <a:gd name="T18" fmla="*/ 268 w 296"/>
                <a:gd name="T19" fmla="*/ 158 h 296"/>
                <a:gd name="T20" fmla="*/ 296 w 296"/>
                <a:gd name="T21" fmla="*/ 121 h 296"/>
                <a:gd name="T22" fmla="*/ 241 w 296"/>
                <a:gd name="T23" fmla="*/ 19 h 296"/>
                <a:gd name="T24" fmla="*/ 55 w 296"/>
                <a:gd name="T25" fmla="*/ 56 h 296"/>
                <a:gd name="T26" fmla="*/ 55 w 296"/>
                <a:gd name="T27" fmla="*/ 19 h 296"/>
                <a:gd name="T28" fmla="*/ 94 w 296"/>
                <a:gd name="T29" fmla="*/ 139 h 296"/>
                <a:gd name="T30" fmla="*/ 93 w 296"/>
                <a:gd name="T31" fmla="*/ 74 h 296"/>
                <a:gd name="T32" fmla="*/ 94 w 296"/>
                <a:gd name="T33" fmla="*/ 139 h 296"/>
                <a:gd name="T34" fmla="*/ 143 w 296"/>
                <a:gd name="T35" fmla="*/ 74 h 296"/>
                <a:gd name="T36" fmla="*/ 104 w 296"/>
                <a:gd name="T37" fmla="*/ 139 h 296"/>
                <a:gd name="T38" fmla="*/ 153 w 296"/>
                <a:gd name="T39" fmla="*/ 74 h 296"/>
                <a:gd name="T40" fmla="*/ 192 w 296"/>
                <a:gd name="T41" fmla="*/ 139 h 296"/>
                <a:gd name="T42" fmla="*/ 153 w 296"/>
                <a:gd name="T43" fmla="*/ 74 h 296"/>
                <a:gd name="T44" fmla="*/ 204 w 296"/>
                <a:gd name="T45" fmla="*/ 74 h 296"/>
                <a:gd name="T46" fmla="*/ 202 w 296"/>
                <a:gd name="T47" fmla="*/ 139 h 296"/>
                <a:gd name="T48" fmla="*/ 18 w 296"/>
                <a:gd name="T49" fmla="*/ 130 h 296"/>
                <a:gd name="T50" fmla="*/ 20 w 296"/>
                <a:gd name="T51" fmla="*/ 115 h 296"/>
                <a:gd name="T52" fmla="*/ 55 w 296"/>
                <a:gd name="T53" fmla="*/ 74 h 296"/>
                <a:gd name="T54" fmla="*/ 45 w 296"/>
                <a:gd name="T55" fmla="*/ 139 h 296"/>
                <a:gd name="T56" fmla="*/ 18 w 296"/>
                <a:gd name="T57" fmla="*/ 130 h 296"/>
                <a:gd name="T58" fmla="*/ 116 w 296"/>
                <a:gd name="T59" fmla="*/ 278 h 296"/>
                <a:gd name="T60" fmla="*/ 185 w 296"/>
                <a:gd name="T61" fmla="*/ 185 h 296"/>
                <a:gd name="T62" fmla="*/ 250 w 296"/>
                <a:gd name="T63" fmla="*/ 278 h 296"/>
                <a:gd name="T64" fmla="*/ 194 w 296"/>
                <a:gd name="T65" fmla="*/ 185 h 296"/>
                <a:gd name="T66" fmla="*/ 116 w 296"/>
                <a:gd name="T67" fmla="*/ 176 h 296"/>
                <a:gd name="T68" fmla="*/ 106 w 296"/>
                <a:gd name="T69" fmla="*/ 278 h 296"/>
                <a:gd name="T70" fmla="*/ 46 w 296"/>
                <a:gd name="T71" fmla="*/ 158 h 296"/>
                <a:gd name="T72" fmla="*/ 250 w 296"/>
                <a:gd name="T73" fmla="*/ 278 h 296"/>
                <a:gd name="T74" fmla="*/ 268 w 296"/>
                <a:gd name="T75" fmla="*/ 139 h 296"/>
                <a:gd name="T76" fmla="*/ 214 w 296"/>
                <a:gd name="T77" fmla="*/ 74 h 296"/>
                <a:gd name="T78" fmla="*/ 241 w 296"/>
                <a:gd name="T79" fmla="*/ 74 h 296"/>
                <a:gd name="T80" fmla="*/ 276 w 296"/>
                <a:gd name="T81" fmla="*/ 115 h 296"/>
                <a:gd name="T82" fmla="*/ 278 w 296"/>
                <a:gd name="T83" fmla="*/ 13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6" h="296">
                  <a:moveTo>
                    <a:pt x="291" y="104"/>
                  </a:moveTo>
                  <a:cubicBezTo>
                    <a:pt x="263" y="67"/>
                    <a:pt x="263" y="67"/>
                    <a:pt x="263" y="67"/>
                  </a:cubicBezTo>
                  <a:cubicBezTo>
                    <a:pt x="262" y="66"/>
                    <a:pt x="260" y="64"/>
                    <a:pt x="259" y="63"/>
                  </a:cubicBezTo>
                  <a:cubicBezTo>
                    <a:pt x="259" y="19"/>
                    <a:pt x="259" y="19"/>
                    <a:pt x="259" y="19"/>
                  </a:cubicBezTo>
                  <a:cubicBezTo>
                    <a:pt x="259" y="9"/>
                    <a:pt x="251" y="0"/>
                    <a:pt x="241" y="0"/>
                  </a:cubicBezTo>
                  <a:cubicBezTo>
                    <a:pt x="55" y="0"/>
                    <a:pt x="55" y="0"/>
                    <a:pt x="55" y="0"/>
                  </a:cubicBezTo>
                  <a:cubicBezTo>
                    <a:pt x="45" y="0"/>
                    <a:pt x="37" y="9"/>
                    <a:pt x="37" y="19"/>
                  </a:cubicBezTo>
                  <a:cubicBezTo>
                    <a:pt x="37" y="63"/>
                    <a:pt x="37" y="63"/>
                    <a:pt x="37" y="63"/>
                  </a:cubicBezTo>
                  <a:cubicBezTo>
                    <a:pt x="36" y="64"/>
                    <a:pt x="34" y="66"/>
                    <a:pt x="33" y="67"/>
                  </a:cubicBezTo>
                  <a:cubicBezTo>
                    <a:pt x="5" y="104"/>
                    <a:pt x="5" y="104"/>
                    <a:pt x="5" y="104"/>
                  </a:cubicBezTo>
                  <a:cubicBezTo>
                    <a:pt x="2" y="109"/>
                    <a:pt x="0" y="115"/>
                    <a:pt x="0" y="121"/>
                  </a:cubicBezTo>
                  <a:cubicBezTo>
                    <a:pt x="0" y="130"/>
                    <a:pt x="0" y="130"/>
                    <a:pt x="0" y="130"/>
                  </a:cubicBezTo>
                  <a:cubicBezTo>
                    <a:pt x="0" y="145"/>
                    <a:pt x="12" y="158"/>
                    <a:pt x="28" y="158"/>
                  </a:cubicBezTo>
                  <a:cubicBezTo>
                    <a:pt x="28" y="158"/>
                    <a:pt x="28" y="158"/>
                    <a:pt x="28" y="158"/>
                  </a:cubicBezTo>
                  <a:cubicBezTo>
                    <a:pt x="28" y="278"/>
                    <a:pt x="28" y="278"/>
                    <a:pt x="28" y="278"/>
                  </a:cubicBezTo>
                  <a:cubicBezTo>
                    <a:pt x="28" y="288"/>
                    <a:pt x="36" y="296"/>
                    <a:pt x="46" y="296"/>
                  </a:cubicBezTo>
                  <a:cubicBezTo>
                    <a:pt x="250" y="296"/>
                    <a:pt x="250" y="296"/>
                    <a:pt x="250" y="296"/>
                  </a:cubicBezTo>
                  <a:cubicBezTo>
                    <a:pt x="260" y="296"/>
                    <a:pt x="268" y="288"/>
                    <a:pt x="268" y="278"/>
                  </a:cubicBezTo>
                  <a:cubicBezTo>
                    <a:pt x="268" y="158"/>
                    <a:pt x="268" y="158"/>
                    <a:pt x="268" y="158"/>
                  </a:cubicBezTo>
                  <a:cubicBezTo>
                    <a:pt x="268" y="158"/>
                    <a:pt x="268" y="158"/>
                    <a:pt x="268" y="158"/>
                  </a:cubicBezTo>
                  <a:cubicBezTo>
                    <a:pt x="284" y="158"/>
                    <a:pt x="296" y="145"/>
                    <a:pt x="296" y="130"/>
                  </a:cubicBezTo>
                  <a:cubicBezTo>
                    <a:pt x="296" y="121"/>
                    <a:pt x="296" y="121"/>
                    <a:pt x="296" y="121"/>
                  </a:cubicBezTo>
                  <a:cubicBezTo>
                    <a:pt x="296" y="115"/>
                    <a:pt x="294" y="109"/>
                    <a:pt x="291" y="104"/>
                  </a:cubicBezTo>
                  <a:close/>
                  <a:moveTo>
                    <a:pt x="241" y="19"/>
                  </a:moveTo>
                  <a:cubicBezTo>
                    <a:pt x="241" y="56"/>
                    <a:pt x="241" y="56"/>
                    <a:pt x="241" y="56"/>
                  </a:cubicBezTo>
                  <a:cubicBezTo>
                    <a:pt x="55" y="56"/>
                    <a:pt x="55" y="56"/>
                    <a:pt x="55" y="56"/>
                  </a:cubicBezTo>
                  <a:cubicBezTo>
                    <a:pt x="55" y="56"/>
                    <a:pt x="55" y="56"/>
                    <a:pt x="55" y="56"/>
                  </a:cubicBezTo>
                  <a:cubicBezTo>
                    <a:pt x="55" y="19"/>
                    <a:pt x="55" y="19"/>
                    <a:pt x="55" y="19"/>
                  </a:cubicBezTo>
                  <a:lnTo>
                    <a:pt x="241" y="19"/>
                  </a:lnTo>
                  <a:close/>
                  <a:moveTo>
                    <a:pt x="94" y="139"/>
                  </a:moveTo>
                  <a:cubicBezTo>
                    <a:pt x="55" y="139"/>
                    <a:pt x="55" y="139"/>
                    <a:pt x="55" y="139"/>
                  </a:cubicBezTo>
                  <a:cubicBezTo>
                    <a:pt x="93" y="74"/>
                    <a:pt x="93" y="74"/>
                    <a:pt x="93" y="74"/>
                  </a:cubicBezTo>
                  <a:cubicBezTo>
                    <a:pt x="113" y="74"/>
                    <a:pt x="113" y="74"/>
                    <a:pt x="113" y="74"/>
                  </a:cubicBezTo>
                  <a:lnTo>
                    <a:pt x="94" y="139"/>
                  </a:lnTo>
                  <a:close/>
                  <a:moveTo>
                    <a:pt x="122" y="74"/>
                  </a:moveTo>
                  <a:cubicBezTo>
                    <a:pt x="143" y="74"/>
                    <a:pt x="143" y="74"/>
                    <a:pt x="143" y="74"/>
                  </a:cubicBezTo>
                  <a:cubicBezTo>
                    <a:pt x="143" y="139"/>
                    <a:pt x="143" y="139"/>
                    <a:pt x="143" y="139"/>
                  </a:cubicBezTo>
                  <a:cubicBezTo>
                    <a:pt x="104" y="139"/>
                    <a:pt x="104" y="139"/>
                    <a:pt x="104" y="139"/>
                  </a:cubicBezTo>
                  <a:lnTo>
                    <a:pt x="122" y="74"/>
                  </a:lnTo>
                  <a:close/>
                  <a:moveTo>
                    <a:pt x="153" y="74"/>
                  </a:moveTo>
                  <a:cubicBezTo>
                    <a:pt x="174" y="74"/>
                    <a:pt x="174" y="74"/>
                    <a:pt x="174" y="74"/>
                  </a:cubicBezTo>
                  <a:cubicBezTo>
                    <a:pt x="192" y="139"/>
                    <a:pt x="192" y="139"/>
                    <a:pt x="192" y="139"/>
                  </a:cubicBezTo>
                  <a:cubicBezTo>
                    <a:pt x="153" y="139"/>
                    <a:pt x="153" y="139"/>
                    <a:pt x="153" y="139"/>
                  </a:cubicBezTo>
                  <a:lnTo>
                    <a:pt x="153" y="74"/>
                  </a:lnTo>
                  <a:close/>
                  <a:moveTo>
                    <a:pt x="183" y="74"/>
                  </a:moveTo>
                  <a:cubicBezTo>
                    <a:pt x="204" y="74"/>
                    <a:pt x="204" y="74"/>
                    <a:pt x="204" y="74"/>
                  </a:cubicBezTo>
                  <a:cubicBezTo>
                    <a:pt x="241" y="139"/>
                    <a:pt x="241" y="139"/>
                    <a:pt x="241" y="139"/>
                  </a:cubicBezTo>
                  <a:cubicBezTo>
                    <a:pt x="202" y="139"/>
                    <a:pt x="202" y="139"/>
                    <a:pt x="202" y="139"/>
                  </a:cubicBezTo>
                  <a:lnTo>
                    <a:pt x="183" y="74"/>
                  </a:lnTo>
                  <a:close/>
                  <a:moveTo>
                    <a:pt x="18" y="130"/>
                  </a:moveTo>
                  <a:cubicBezTo>
                    <a:pt x="18" y="121"/>
                    <a:pt x="18" y="121"/>
                    <a:pt x="18" y="121"/>
                  </a:cubicBezTo>
                  <a:cubicBezTo>
                    <a:pt x="18" y="119"/>
                    <a:pt x="19" y="117"/>
                    <a:pt x="20" y="115"/>
                  </a:cubicBezTo>
                  <a:cubicBezTo>
                    <a:pt x="48" y="78"/>
                    <a:pt x="48" y="78"/>
                    <a:pt x="48" y="78"/>
                  </a:cubicBezTo>
                  <a:cubicBezTo>
                    <a:pt x="50" y="76"/>
                    <a:pt x="53" y="74"/>
                    <a:pt x="55" y="74"/>
                  </a:cubicBezTo>
                  <a:cubicBezTo>
                    <a:pt x="82" y="74"/>
                    <a:pt x="82" y="74"/>
                    <a:pt x="82" y="74"/>
                  </a:cubicBezTo>
                  <a:cubicBezTo>
                    <a:pt x="45" y="139"/>
                    <a:pt x="45" y="139"/>
                    <a:pt x="45" y="139"/>
                  </a:cubicBezTo>
                  <a:cubicBezTo>
                    <a:pt x="28" y="139"/>
                    <a:pt x="28" y="139"/>
                    <a:pt x="28" y="139"/>
                  </a:cubicBezTo>
                  <a:cubicBezTo>
                    <a:pt x="23" y="139"/>
                    <a:pt x="18" y="135"/>
                    <a:pt x="18" y="130"/>
                  </a:cubicBezTo>
                  <a:close/>
                  <a:moveTo>
                    <a:pt x="185" y="278"/>
                  </a:moveTo>
                  <a:cubicBezTo>
                    <a:pt x="116" y="278"/>
                    <a:pt x="116" y="278"/>
                    <a:pt x="116" y="278"/>
                  </a:cubicBezTo>
                  <a:cubicBezTo>
                    <a:pt x="116" y="185"/>
                    <a:pt x="116" y="185"/>
                    <a:pt x="116" y="185"/>
                  </a:cubicBezTo>
                  <a:cubicBezTo>
                    <a:pt x="185" y="185"/>
                    <a:pt x="185" y="185"/>
                    <a:pt x="185" y="185"/>
                  </a:cubicBezTo>
                  <a:lnTo>
                    <a:pt x="185" y="278"/>
                  </a:lnTo>
                  <a:close/>
                  <a:moveTo>
                    <a:pt x="250" y="278"/>
                  </a:moveTo>
                  <a:cubicBezTo>
                    <a:pt x="194" y="278"/>
                    <a:pt x="194" y="278"/>
                    <a:pt x="194" y="278"/>
                  </a:cubicBezTo>
                  <a:cubicBezTo>
                    <a:pt x="194" y="185"/>
                    <a:pt x="194" y="185"/>
                    <a:pt x="194" y="185"/>
                  </a:cubicBezTo>
                  <a:cubicBezTo>
                    <a:pt x="194" y="180"/>
                    <a:pt x="190" y="176"/>
                    <a:pt x="185" y="176"/>
                  </a:cubicBezTo>
                  <a:cubicBezTo>
                    <a:pt x="116" y="176"/>
                    <a:pt x="116" y="176"/>
                    <a:pt x="116" y="176"/>
                  </a:cubicBezTo>
                  <a:cubicBezTo>
                    <a:pt x="111" y="176"/>
                    <a:pt x="106" y="180"/>
                    <a:pt x="106" y="185"/>
                  </a:cubicBezTo>
                  <a:cubicBezTo>
                    <a:pt x="106" y="278"/>
                    <a:pt x="106" y="278"/>
                    <a:pt x="106" y="278"/>
                  </a:cubicBezTo>
                  <a:cubicBezTo>
                    <a:pt x="46" y="278"/>
                    <a:pt x="46" y="278"/>
                    <a:pt x="46" y="278"/>
                  </a:cubicBezTo>
                  <a:cubicBezTo>
                    <a:pt x="46" y="158"/>
                    <a:pt x="46" y="158"/>
                    <a:pt x="46" y="158"/>
                  </a:cubicBezTo>
                  <a:cubicBezTo>
                    <a:pt x="250" y="158"/>
                    <a:pt x="250" y="158"/>
                    <a:pt x="250" y="158"/>
                  </a:cubicBezTo>
                  <a:lnTo>
                    <a:pt x="250" y="278"/>
                  </a:lnTo>
                  <a:close/>
                  <a:moveTo>
                    <a:pt x="278" y="130"/>
                  </a:moveTo>
                  <a:cubicBezTo>
                    <a:pt x="278" y="135"/>
                    <a:pt x="273" y="139"/>
                    <a:pt x="268" y="139"/>
                  </a:cubicBezTo>
                  <a:cubicBezTo>
                    <a:pt x="251" y="139"/>
                    <a:pt x="251" y="139"/>
                    <a:pt x="251" y="139"/>
                  </a:cubicBezTo>
                  <a:cubicBezTo>
                    <a:pt x="214" y="74"/>
                    <a:pt x="214" y="74"/>
                    <a:pt x="214" y="74"/>
                  </a:cubicBezTo>
                  <a:cubicBezTo>
                    <a:pt x="241" y="74"/>
                    <a:pt x="241" y="74"/>
                    <a:pt x="241" y="74"/>
                  </a:cubicBezTo>
                  <a:cubicBezTo>
                    <a:pt x="241" y="74"/>
                    <a:pt x="241" y="74"/>
                    <a:pt x="241" y="74"/>
                  </a:cubicBezTo>
                  <a:cubicBezTo>
                    <a:pt x="243" y="74"/>
                    <a:pt x="246" y="76"/>
                    <a:pt x="248" y="78"/>
                  </a:cubicBezTo>
                  <a:cubicBezTo>
                    <a:pt x="276" y="115"/>
                    <a:pt x="276" y="115"/>
                    <a:pt x="276" y="115"/>
                  </a:cubicBezTo>
                  <a:cubicBezTo>
                    <a:pt x="277" y="117"/>
                    <a:pt x="278" y="119"/>
                    <a:pt x="278" y="121"/>
                  </a:cubicBezTo>
                  <a:lnTo>
                    <a:pt x="278" y="130"/>
                  </a:lnTo>
                  <a:close/>
                </a:path>
              </a:pathLst>
            </a:custGeom>
            <a:solidFill>
              <a:schemeClr val="bg1"/>
            </a:solid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3" name="Group 13"/>
            <p:cNvGrpSpPr/>
            <p:nvPr/>
          </p:nvGrpSpPr>
          <p:grpSpPr>
            <a:xfrm>
              <a:off x="6993231" y="3943997"/>
              <a:ext cx="486920" cy="424672"/>
              <a:chOff x="4233863" y="2697163"/>
              <a:chExt cx="1117600" cy="974725"/>
            </a:xfrm>
            <a:solidFill>
              <a:schemeClr val="bg1"/>
            </a:solidFill>
          </p:grpSpPr>
          <p:sp>
            <p:nvSpPr>
              <p:cNvPr id="45" name="Freeform: Shape 16"/>
              <p:cNvSpPr>
                <a:spLocks/>
              </p:cNvSpPr>
              <p:nvPr/>
            </p:nvSpPr>
            <p:spPr bwMode="auto">
              <a:xfrm>
                <a:off x="4233863" y="2697163"/>
                <a:ext cx="1117600" cy="974725"/>
              </a:xfrm>
              <a:custGeom>
                <a:avLst/>
                <a:gdLst>
                  <a:gd name="T0" fmla="*/ 296 w 297"/>
                  <a:gd name="T1" fmla="*/ 152 h 259"/>
                  <a:gd name="T2" fmla="*/ 259 w 297"/>
                  <a:gd name="T3" fmla="*/ 13 h 259"/>
                  <a:gd name="T4" fmla="*/ 241 w 297"/>
                  <a:gd name="T5" fmla="*/ 0 h 259"/>
                  <a:gd name="T6" fmla="*/ 148 w 297"/>
                  <a:gd name="T7" fmla="*/ 0 h 259"/>
                  <a:gd name="T8" fmla="*/ 56 w 297"/>
                  <a:gd name="T9" fmla="*/ 0 h 259"/>
                  <a:gd name="T10" fmla="*/ 38 w 297"/>
                  <a:gd name="T11" fmla="*/ 13 h 259"/>
                  <a:gd name="T12" fmla="*/ 1 w 297"/>
                  <a:gd name="T13" fmla="*/ 152 h 259"/>
                  <a:gd name="T14" fmla="*/ 0 w 297"/>
                  <a:gd name="T15" fmla="*/ 157 h 259"/>
                  <a:gd name="T16" fmla="*/ 0 w 297"/>
                  <a:gd name="T17" fmla="*/ 222 h 259"/>
                  <a:gd name="T18" fmla="*/ 37 w 297"/>
                  <a:gd name="T19" fmla="*/ 259 h 259"/>
                  <a:gd name="T20" fmla="*/ 260 w 297"/>
                  <a:gd name="T21" fmla="*/ 259 h 259"/>
                  <a:gd name="T22" fmla="*/ 297 w 297"/>
                  <a:gd name="T23" fmla="*/ 222 h 259"/>
                  <a:gd name="T24" fmla="*/ 297 w 297"/>
                  <a:gd name="T25" fmla="*/ 157 h 259"/>
                  <a:gd name="T26" fmla="*/ 296 w 297"/>
                  <a:gd name="T27" fmla="*/ 152 h 259"/>
                  <a:gd name="T28" fmla="*/ 278 w 297"/>
                  <a:gd name="T29" fmla="*/ 222 h 259"/>
                  <a:gd name="T30" fmla="*/ 260 w 297"/>
                  <a:gd name="T31" fmla="*/ 241 h 259"/>
                  <a:gd name="T32" fmla="*/ 37 w 297"/>
                  <a:gd name="T33" fmla="*/ 241 h 259"/>
                  <a:gd name="T34" fmla="*/ 19 w 297"/>
                  <a:gd name="T35" fmla="*/ 222 h 259"/>
                  <a:gd name="T36" fmla="*/ 19 w 297"/>
                  <a:gd name="T37" fmla="*/ 157 h 259"/>
                  <a:gd name="T38" fmla="*/ 56 w 297"/>
                  <a:gd name="T39" fmla="*/ 19 h 259"/>
                  <a:gd name="T40" fmla="*/ 241 w 297"/>
                  <a:gd name="T41" fmla="*/ 19 h 259"/>
                  <a:gd name="T42" fmla="*/ 278 w 297"/>
                  <a:gd name="T43" fmla="*/ 157 h 259"/>
                  <a:gd name="T44" fmla="*/ 278 w 297"/>
                  <a:gd name="T45"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7" h="259">
                    <a:moveTo>
                      <a:pt x="296" y="152"/>
                    </a:moveTo>
                    <a:cubicBezTo>
                      <a:pt x="259" y="13"/>
                      <a:pt x="259" y="13"/>
                      <a:pt x="259" y="13"/>
                    </a:cubicBezTo>
                    <a:cubicBezTo>
                      <a:pt x="257" y="6"/>
                      <a:pt x="249" y="0"/>
                      <a:pt x="241" y="0"/>
                    </a:cubicBezTo>
                    <a:cubicBezTo>
                      <a:pt x="148" y="0"/>
                      <a:pt x="148" y="0"/>
                      <a:pt x="148" y="0"/>
                    </a:cubicBezTo>
                    <a:cubicBezTo>
                      <a:pt x="56" y="0"/>
                      <a:pt x="56" y="0"/>
                      <a:pt x="56" y="0"/>
                    </a:cubicBezTo>
                    <a:cubicBezTo>
                      <a:pt x="48" y="0"/>
                      <a:pt x="40" y="6"/>
                      <a:pt x="38" y="13"/>
                    </a:cubicBezTo>
                    <a:cubicBezTo>
                      <a:pt x="1" y="152"/>
                      <a:pt x="1" y="152"/>
                      <a:pt x="1" y="152"/>
                    </a:cubicBezTo>
                    <a:cubicBezTo>
                      <a:pt x="1" y="154"/>
                      <a:pt x="0" y="156"/>
                      <a:pt x="0" y="157"/>
                    </a:cubicBezTo>
                    <a:cubicBezTo>
                      <a:pt x="0" y="222"/>
                      <a:pt x="0" y="222"/>
                      <a:pt x="0" y="222"/>
                    </a:cubicBezTo>
                    <a:cubicBezTo>
                      <a:pt x="0" y="243"/>
                      <a:pt x="17" y="259"/>
                      <a:pt x="37" y="259"/>
                    </a:cubicBezTo>
                    <a:cubicBezTo>
                      <a:pt x="260" y="259"/>
                      <a:pt x="260" y="259"/>
                      <a:pt x="260" y="259"/>
                    </a:cubicBezTo>
                    <a:cubicBezTo>
                      <a:pt x="280" y="259"/>
                      <a:pt x="297" y="243"/>
                      <a:pt x="297" y="222"/>
                    </a:cubicBezTo>
                    <a:cubicBezTo>
                      <a:pt x="297" y="157"/>
                      <a:pt x="297" y="157"/>
                      <a:pt x="297" y="157"/>
                    </a:cubicBezTo>
                    <a:cubicBezTo>
                      <a:pt x="297" y="156"/>
                      <a:pt x="296" y="154"/>
                      <a:pt x="296" y="152"/>
                    </a:cubicBezTo>
                    <a:close/>
                    <a:moveTo>
                      <a:pt x="278" y="222"/>
                    </a:moveTo>
                    <a:cubicBezTo>
                      <a:pt x="278" y="232"/>
                      <a:pt x="270" y="241"/>
                      <a:pt x="260" y="241"/>
                    </a:cubicBezTo>
                    <a:cubicBezTo>
                      <a:pt x="37" y="241"/>
                      <a:pt x="37" y="241"/>
                      <a:pt x="37" y="241"/>
                    </a:cubicBezTo>
                    <a:cubicBezTo>
                      <a:pt x="27" y="241"/>
                      <a:pt x="19" y="232"/>
                      <a:pt x="19" y="222"/>
                    </a:cubicBezTo>
                    <a:cubicBezTo>
                      <a:pt x="19" y="157"/>
                      <a:pt x="19" y="157"/>
                      <a:pt x="19" y="157"/>
                    </a:cubicBezTo>
                    <a:cubicBezTo>
                      <a:pt x="56" y="19"/>
                      <a:pt x="56" y="19"/>
                      <a:pt x="56" y="19"/>
                    </a:cubicBezTo>
                    <a:cubicBezTo>
                      <a:pt x="241" y="19"/>
                      <a:pt x="241" y="19"/>
                      <a:pt x="241" y="19"/>
                    </a:cubicBezTo>
                    <a:cubicBezTo>
                      <a:pt x="278" y="157"/>
                      <a:pt x="278" y="157"/>
                      <a:pt x="278" y="157"/>
                    </a:cubicBezTo>
                    <a:lnTo>
                      <a:pt x="278" y="222"/>
                    </a:lnTo>
                    <a:close/>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17"/>
              <p:cNvSpPr>
                <a:spLocks/>
              </p:cNvSpPr>
              <p:nvPr/>
            </p:nvSpPr>
            <p:spPr bwMode="auto">
              <a:xfrm>
                <a:off x="4365625" y="2835275"/>
                <a:ext cx="854075" cy="628650"/>
              </a:xfrm>
              <a:custGeom>
                <a:avLst/>
                <a:gdLst>
                  <a:gd name="T0" fmla="*/ 185 w 227"/>
                  <a:gd name="T1" fmla="*/ 0 h 167"/>
                  <a:gd name="T2" fmla="*/ 42 w 227"/>
                  <a:gd name="T3" fmla="*/ 0 h 167"/>
                  <a:gd name="T4" fmla="*/ 33 w 227"/>
                  <a:gd name="T5" fmla="*/ 7 h 167"/>
                  <a:gd name="T6" fmla="*/ 1 w 227"/>
                  <a:gd name="T7" fmla="*/ 118 h 167"/>
                  <a:gd name="T8" fmla="*/ 3 w 227"/>
                  <a:gd name="T9" fmla="*/ 126 h 167"/>
                  <a:gd name="T10" fmla="*/ 10 w 227"/>
                  <a:gd name="T11" fmla="*/ 130 h 167"/>
                  <a:gd name="T12" fmla="*/ 37 w 227"/>
                  <a:gd name="T13" fmla="*/ 130 h 167"/>
                  <a:gd name="T14" fmla="*/ 47 w 227"/>
                  <a:gd name="T15" fmla="*/ 130 h 167"/>
                  <a:gd name="T16" fmla="*/ 52 w 227"/>
                  <a:gd name="T17" fmla="*/ 130 h 167"/>
                  <a:gd name="T18" fmla="*/ 66 w 227"/>
                  <a:gd name="T19" fmla="*/ 156 h 167"/>
                  <a:gd name="T20" fmla="*/ 82 w 227"/>
                  <a:gd name="T21" fmla="*/ 167 h 167"/>
                  <a:gd name="T22" fmla="*/ 145 w 227"/>
                  <a:gd name="T23" fmla="*/ 167 h 167"/>
                  <a:gd name="T24" fmla="*/ 161 w 227"/>
                  <a:gd name="T25" fmla="*/ 156 h 167"/>
                  <a:gd name="T26" fmla="*/ 175 w 227"/>
                  <a:gd name="T27" fmla="*/ 130 h 167"/>
                  <a:gd name="T28" fmla="*/ 180 w 227"/>
                  <a:gd name="T29" fmla="*/ 130 h 167"/>
                  <a:gd name="T30" fmla="*/ 190 w 227"/>
                  <a:gd name="T31" fmla="*/ 130 h 167"/>
                  <a:gd name="T32" fmla="*/ 217 w 227"/>
                  <a:gd name="T33" fmla="*/ 130 h 167"/>
                  <a:gd name="T34" fmla="*/ 224 w 227"/>
                  <a:gd name="T35" fmla="*/ 126 h 167"/>
                  <a:gd name="T36" fmla="*/ 226 w 227"/>
                  <a:gd name="T37" fmla="*/ 118 h 167"/>
                  <a:gd name="T38" fmla="*/ 194 w 227"/>
                  <a:gd name="T39" fmla="*/ 7 h 167"/>
                  <a:gd name="T40" fmla="*/ 185 w 227"/>
                  <a:gd name="T41" fmla="*/ 0 h 167"/>
                  <a:gd name="T42" fmla="*/ 190 w 227"/>
                  <a:gd name="T43" fmla="*/ 111 h 167"/>
                  <a:gd name="T44" fmla="*/ 175 w 227"/>
                  <a:gd name="T45" fmla="*/ 111 h 167"/>
                  <a:gd name="T46" fmla="*/ 158 w 227"/>
                  <a:gd name="T47" fmla="*/ 121 h 167"/>
                  <a:gd name="T48" fmla="*/ 145 w 227"/>
                  <a:gd name="T49" fmla="*/ 148 h 167"/>
                  <a:gd name="T50" fmla="*/ 82 w 227"/>
                  <a:gd name="T51" fmla="*/ 148 h 167"/>
                  <a:gd name="T52" fmla="*/ 69 w 227"/>
                  <a:gd name="T53" fmla="*/ 121 h 167"/>
                  <a:gd name="T54" fmla="*/ 52 w 227"/>
                  <a:gd name="T55" fmla="*/ 111 h 167"/>
                  <a:gd name="T56" fmla="*/ 37 w 227"/>
                  <a:gd name="T57" fmla="*/ 111 h 167"/>
                  <a:gd name="T58" fmla="*/ 15 w 227"/>
                  <a:gd name="T59" fmla="*/ 111 h 167"/>
                  <a:gd name="T60" fmla="*/ 42 w 227"/>
                  <a:gd name="T61" fmla="*/ 9 h 167"/>
                  <a:gd name="T62" fmla="*/ 185 w 227"/>
                  <a:gd name="T63" fmla="*/ 9 h 167"/>
                  <a:gd name="T64" fmla="*/ 212 w 227"/>
                  <a:gd name="T65" fmla="*/ 111 h 167"/>
                  <a:gd name="T66" fmla="*/ 190 w 227"/>
                  <a:gd name="T67" fmla="*/ 11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7" h="167">
                    <a:moveTo>
                      <a:pt x="185" y="0"/>
                    </a:moveTo>
                    <a:cubicBezTo>
                      <a:pt x="42" y="0"/>
                      <a:pt x="42" y="0"/>
                      <a:pt x="42" y="0"/>
                    </a:cubicBezTo>
                    <a:cubicBezTo>
                      <a:pt x="38" y="0"/>
                      <a:pt x="34" y="3"/>
                      <a:pt x="33" y="7"/>
                    </a:cubicBezTo>
                    <a:cubicBezTo>
                      <a:pt x="1" y="118"/>
                      <a:pt x="1" y="118"/>
                      <a:pt x="1" y="118"/>
                    </a:cubicBezTo>
                    <a:cubicBezTo>
                      <a:pt x="0" y="121"/>
                      <a:pt x="1" y="124"/>
                      <a:pt x="3" y="126"/>
                    </a:cubicBezTo>
                    <a:cubicBezTo>
                      <a:pt x="4" y="128"/>
                      <a:pt x="7" y="130"/>
                      <a:pt x="10" y="130"/>
                    </a:cubicBezTo>
                    <a:cubicBezTo>
                      <a:pt x="37" y="130"/>
                      <a:pt x="37" y="130"/>
                      <a:pt x="37" y="130"/>
                    </a:cubicBezTo>
                    <a:cubicBezTo>
                      <a:pt x="47" y="130"/>
                      <a:pt x="47" y="130"/>
                      <a:pt x="47" y="130"/>
                    </a:cubicBezTo>
                    <a:cubicBezTo>
                      <a:pt x="52" y="130"/>
                      <a:pt x="52" y="130"/>
                      <a:pt x="52" y="130"/>
                    </a:cubicBezTo>
                    <a:cubicBezTo>
                      <a:pt x="66" y="156"/>
                      <a:pt x="66" y="156"/>
                      <a:pt x="66" y="156"/>
                    </a:cubicBezTo>
                    <a:cubicBezTo>
                      <a:pt x="69" y="163"/>
                      <a:pt x="75" y="167"/>
                      <a:pt x="82" y="167"/>
                    </a:cubicBezTo>
                    <a:cubicBezTo>
                      <a:pt x="145" y="167"/>
                      <a:pt x="145" y="167"/>
                      <a:pt x="145" y="167"/>
                    </a:cubicBezTo>
                    <a:cubicBezTo>
                      <a:pt x="152" y="167"/>
                      <a:pt x="158" y="163"/>
                      <a:pt x="161" y="156"/>
                    </a:cubicBezTo>
                    <a:cubicBezTo>
                      <a:pt x="175" y="130"/>
                      <a:pt x="175" y="130"/>
                      <a:pt x="175" y="130"/>
                    </a:cubicBezTo>
                    <a:cubicBezTo>
                      <a:pt x="180" y="130"/>
                      <a:pt x="180" y="130"/>
                      <a:pt x="180" y="130"/>
                    </a:cubicBezTo>
                    <a:cubicBezTo>
                      <a:pt x="190" y="130"/>
                      <a:pt x="190" y="130"/>
                      <a:pt x="190" y="130"/>
                    </a:cubicBezTo>
                    <a:cubicBezTo>
                      <a:pt x="217" y="130"/>
                      <a:pt x="217" y="130"/>
                      <a:pt x="217" y="130"/>
                    </a:cubicBezTo>
                    <a:cubicBezTo>
                      <a:pt x="220" y="130"/>
                      <a:pt x="223" y="128"/>
                      <a:pt x="224" y="126"/>
                    </a:cubicBezTo>
                    <a:cubicBezTo>
                      <a:pt x="226" y="124"/>
                      <a:pt x="227" y="121"/>
                      <a:pt x="226" y="118"/>
                    </a:cubicBezTo>
                    <a:cubicBezTo>
                      <a:pt x="194" y="7"/>
                      <a:pt x="194" y="7"/>
                      <a:pt x="194" y="7"/>
                    </a:cubicBezTo>
                    <a:cubicBezTo>
                      <a:pt x="193" y="3"/>
                      <a:pt x="189" y="0"/>
                      <a:pt x="185" y="0"/>
                    </a:cubicBezTo>
                    <a:close/>
                    <a:moveTo>
                      <a:pt x="190" y="111"/>
                    </a:moveTo>
                    <a:cubicBezTo>
                      <a:pt x="175" y="111"/>
                      <a:pt x="175" y="111"/>
                      <a:pt x="175" y="111"/>
                    </a:cubicBezTo>
                    <a:cubicBezTo>
                      <a:pt x="168" y="111"/>
                      <a:pt x="161" y="115"/>
                      <a:pt x="158" y="121"/>
                    </a:cubicBezTo>
                    <a:cubicBezTo>
                      <a:pt x="145" y="148"/>
                      <a:pt x="145" y="148"/>
                      <a:pt x="145" y="148"/>
                    </a:cubicBezTo>
                    <a:cubicBezTo>
                      <a:pt x="82" y="148"/>
                      <a:pt x="82" y="148"/>
                      <a:pt x="82" y="148"/>
                    </a:cubicBezTo>
                    <a:cubicBezTo>
                      <a:pt x="69" y="121"/>
                      <a:pt x="69" y="121"/>
                      <a:pt x="69" y="121"/>
                    </a:cubicBezTo>
                    <a:cubicBezTo>
                      <a:pt x="66" y="115"/>
                      <a:pt x="59" y="111"/>
                      <a:pt x="52" y="111"/>
                    </a:cubicBezTo>
                    <a:cubicBezTo>
                      <a:pt x="37" y="111"/>
                      <a:pt x="37" y="111"/>
                      <a:pt x="37" y="111"/>
                    </a:cubicBezTo>
                    <a:cubicBezTo>
                      <a:pt x="15" y="111"/>
                      <a:pt x="15" y="111"/>
                      <a:pt x="15" y="111"/>
                    </a:cubicBezTo>
                    <a:cubicBezTo>
                      <a:pt x="42" y="9"/>
                      <a:pt x="42" y="9"/>
                      <a:pt x="42" y="9"/>
                    </a:cubicBezTo>
                    <a:cubicBezTo>
                      <a:pt x="185" y="9"/>
                      <a:pt x="185" y="9"/>
                      <a:pt x="185" y="9"/>
                    </a:cubicBezTo>
                    <a:cubicBezTo>
                      <a:pt x="212" y="111"/>
                      <a:pt x="212" y="111"/>
                      <a:pt x="212" y="111"/>
                    </a:cubicBezTo>
                    <a:lnTo>
                      <a:pt x="190" y="111"/>
                    </a:lnTo>
                    <a:close/>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4" name="Freeform: Shape 14"/>
            <p:cNvSpPr>
              <a:spLocks/>
            </p:cNvSpPr>
            <p:nvPr/>
          </p:nvSpPr>
          <p:spPr bwMode="auto">
            <a:xfrm>
              <a:off x="8024168" y="2472432"/>
              <a:ext cx="485537" cy="363807"/>
            </a:xfrm>
            <a:custGeom>
              <a:avLst/>
              <a:gdLst>
                <a:gd name="T0" fmla="*/ 244 w 296"/>
                <a:gd name="T1" fmla="*/ 5 h 222"/>
                <a:gd name="T2" fmla="*/ 65 w 296"/>
                <a:gd name="T3" fmla="*/ 0 h 222"/>
                <a:gd name="T4" fmla="*/ 5 w 296"/>
                <a:gd name="T5" fmla="*/ 52 h 222"/>
                <a:gd name="T6" fmla="*/ 4 w 296"/>
                <a:gd name="T7" fmla="*/ 78 h 222"/>
                <a:gd name="T8" fmla="*/ 148 w 296"/>
                <a:gd name="T9" fmla="*/ 222 h 222"/>
                <a:gd name="T10" fmla="*/ 291 w 296"/>
                <a:gd name="T11" fmla="*/ 78 h 222"/>
                <a:gd name="T12" fmla="*/ 291 w 296"/>
                <a:gd name="T13" fmla="*/ 52 h 222"/>
                <a:gd name="T14" fmla="*/ 127 w 296"/>
                <a:gd name="T15" fmla="*/ 65 h 222"/>
                <a:gd name="T16" fmla="*/ 168 w 296"/>
                <a:gd name="T17" fmla="*/ 65 h 222"/>
                <a:gd name="T18" fmla="*/ 180 w 296"/>
                <a:gd name="T19" fmla="*/ 20 h 222"/>
                <a:gd name="T20" fmla="*/ 176 w 296"/>
                <a:gd name="T21" fmla="*/ 59 h 222"/>
                <a:gd name="T22" fmla="*/ 120 w 296"/>
                <a:gd name="T23" fmla="*/ 59 h 222"/>
                <a:gd name="T24" fmla="*/ 115 w 296"/>
                <a:gd name="T25" fmla="*/ 20 h 222"/>
                <a:gd name="T26" fmla="*/ 120 w 296"/>
                <a:gd name="T27" fmla="*/ 59 h 222"/>
                <a:gd name="T28" fmla="*/ 148 w 296"/>
                <a:gd name="T29" fmla="*/ 189 h 222"/>
                <a:gd name="T30" fmla="*/ 171 w 296"/>
                <a:gd name="T31" fmla="*/ 74 h 222"/>
                <a:gd name="T32" fmla="*/ 226 w 296"/>
                <a:gd name="T33" fmla="*/ 74 h 222"/>
                <a:gd name="T34" fmla="*/ 180 w 296"/>
                <a:gd name="T35" fmla="*/ 74 h 222"/>
                <a:gd name="T36" fmla="*/ 206 w 296"/>
                <a:gd name="T37" fmla="*/ 46 h 222"/>
                <a:gd name="T38" fmla="*/ 183 w 296"/>
                <a:gd name="T39" fmla="*/ 65 h 222"/>
                <a:gd name="T40" fmla="*/ 224 w 296"/>
                <a:gd name="T41" fmla="*/ 18 h 222"/>
                <a:gd name="T42" fmla="*/ 191 w 296"/>
                <a:gd name="T43" fmla="*/ 18 h 222"/>
                <a:gd name="T44" fmla="*/ 127 w 296"/>
                <a:gd name="T45" fmla="*/ 18 h 222"/>
                <a:gd name="T46" fmla="*/ 148 w 296"/>
                <a:gd name="T47" fmla="*/ 35 h 222"/>
                <a:gd name="T48" fmla="*/ 72 w 296"/>
                <a:gd name="T49" fmla="*/ 18 h 222"/>
                <a:gd name="T50" fmla="*/ 90 w 296"/>
                <a:gd name="T51" fmla="*/ 33 h 222"/>
                <a:gd name="T52" fmla="*/ 113 w 296"/>
                <a:gd name="T53" fmla="*/ 65 h 222"/>
                <a:gd name="T54" fmla="*/ 90 w 296"/>
                <a:gd name="T55" fmla="*/ 46 h 222"/>
                <a:gd name="T56" fmla="*/ 138 w 296"/>
                <a:gd name="T57" fmla="*/ 187 h 222"/>
                <a:gd name="T58" fmla="*/ 115 w 296"/>
                <a:gd name="T59" fmla="*/ 74 h 222"/>
                <a:gd name="T60" fmla="*/ 26 w 296"/>
                <a:gd name="T61" fmla="*/ 74 h 222"/>
                <a:gd name="T62" fmla="*/ 117 w 296"/>
                <a:gd name="T63" fmla="*/ 171 h 222"/>
                <a:gd name="T64" fmla="*/ 269 w 296"/>
                <a:gd name="T65" fmla="*/ 74 h 222"/>
                <a:gd name="T66" fmla="*/ 237 w 296"/>
                <a:gd name="T67" fmla="*/ 74 h 222"/>
                <a:gd name="T68" fmla="*/ 213 w 296"/>
                <a:gd name="T69" fmla="*/ 40 h 222"/>
                <a:gd name="T70" fmla="*/ 277 w 296"/>
                <a:gd name="T71" fmla="*/ 65 h 222"/>
                <a:gd name="T72" fmla="*/ 62 w 296"/>
                <a:gd name="T73" fmla="*/ 22 h 222"/>
                <a:gd name="T74" fmla="*/ 58 w 296"/>
                <a:gd name="T75" fmla="*/ 65 h 222"/>
                <a:gd name="T76" fmla="*/ 62 w 296"/>
                <a:gd name="T77" fmla="*/ 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22">
                  <a:moveTo>
                    <a:pt x="291" y="52"/>
                  </a:moveTo>
                  <a:cubicBezTo>
                    <a:pt x="244" y="5"/>
                    <a:pt x="244" y="5"/>
                    <a:pt x="244" y="5"/>
                  </a:cubicBezTo>
                  <a:cubicBezTo>
                    <a:pt x="240" y="2"/>
                    <a:pt x="235" y="0"/>
                    <a:pt x="230" y="0"/>
                  </a:cubicBezTo>
                  <a:cubicBezTo>
                    <a:pt x="65" y="0"/>
                    <a:pt x="65" y="0"/>
                    <a:pt x="65" y="0"/>
                  </a:cubicBezTo>
                  <a:cubicBezTo>
                    <a:pt x="60" y="0"/>
                    <a:pt x="56" y="2"/>
                    <a:pt x="52" y="5"/>
                  </a:cubicBezTo>
                  <a:cubicBezTo>
                    <a:pt x="5" y="52"/>
                    <a:pt x="5" y="52"/>
                    <a:pt x="5" y="52"/>
                  </a:cubicBezTo>
                  <a:cubicBezTo>
                    <a:pt x="2" y="56"/>
                    <a:pt x="0" y="61"/>
                    <a:pt x="0" y="65"/>
                  </a:cubicBezTo>
                  <a:cubicBezTo>
                    <a:pt x="0" y="70"/>
                    <a:pt x="1" y="74"/>
                    <a:pt x="4" y="78"/>
                  </a:cubicBezTo>
                  <a:cubicBezTo>
                    <a:pt x="134" y="216"/>
                    <a:pt x="134" y="216"/>
                    <a:pt x="134" y="216"/>
                  </a:cubicBezTo>
                  <a:cubicBezTo>
                    <a:pt x="138" y="220"/>
                    <a:pt x="143" y="222"/>
                    <a:pt x="148" y="222"/>
                  </a:cubicBezTo>
                  <a:cubicBezTo>
                    <a:pt x="153" y="222"/>
                    <a:pt x="158" y="220"/>
                    <a:pt x="162" y="216"/>
                  </a:cubicBezTo>
                  <a:cubicBezTo>
                    <a:pt x="291" y="78"/>
                    <a:pt x="291" y="78"/>
                    <a:pt x="291" y="78"/>
                  </a:cubicBezTo>
                  <a:cubicBezTo>
                    <a:pt x="294" y="74"/>
                    <a:pt x="296" y="70"/>
                    <a:pt x="296" y="65"/>
                  </a:cubicBezTo>
                  <a:cubicBezTo>
                    <a:pt x="296" y="60"/>
                    <a:pt x="294" y="56"/>
                    <a:pt x="291" y="52"/>
                  </a:cubicBezTo>
                  <a:close/>
                  <a:moveTo>
                    <a:pt x="168" y="65"/>
                  </a:moveTo>
                  <a:cubicBezTo>
                    <a:pt x="127" y="65"/>
                    <a:pt x="127" y="65"/>
                    <a:pt x="127" y="65"/>
                  </a:cubicBezTo>
                  <a:cubicBezTo>
                    <a:pt x="148" y="47"/>
                    <a:pt x="148" y="47"/>
                    <a:pt x="148" y="47"/>
                  </a:cubicBezTo>
                  <a:lnTo>
                    <a:pt x="168" y="65"/>
                  </a:lnTo>
                  <a:close/>
                  <a:moveTo>
                    <a:pt x="155" y="41"/>
                  </a:moveTo>
                  <a:cubicBezTo>
                    <a:pt x="180" y="20"/>
                    <a:pt x="180" y="20"/>
                    <a:pt x="180" y="20"/>
                  </a:cubicBezTo>
                  <a:cubicBezTo>
                    <a:pt x="199" y="39"/>
                    <a:pt x="199" y="39"/>
                    <a:pt x="199" y="39"/>
                  </a:cubicBezTo>
                  <a:cubicBezTo>
                    <a:pt x="176" y="59"/>
                    <a:pt x="176" y="59"/>
                    <a:pt x="176" y="59"/>
                  </a:cubicBezTo>
                  <a:lnTo>
                    <a:pt x="155" y="41"/>
                  </a:lnTo>
                  <a:close/>
                  <a:moveTo>
                    <a:pt x="120" y="59"/>
                  </a:moveTo>
                  <a:cubicBezTo>
                    <a:pt x="97" y="39"/>
                    <a:pt x="97" y="39"/>
                    <a:pt x="97" y="39"/>
                  </a:cubicBezTo>
                  <a:cubicBezTo>
                    <a:pt x="115" y="20"/>
                    <a:pt x="115" y="20"/>
                    <a:pt x="115" y="20"/>
                  </a:cubicBezTo>
                  <a:cubicBezTo>
                    <a:pt x="141" y="41"/>
                    <a:pt x="141" y="41"/>
                    <a:pt x="141" y="41"/>
                  </a:cubicBezTo>
                  <a:lnTo>
                    <a:pt x="120" y="59"/>
                  </a:lnTo>
                  <a:close/>
                  <a:moveTo>
                    <a:pt x="171" y="74"/>
                  </a:moveTo>
                  <a:cubicBezTo>
                    <a:pt x="148" y="189"/>
                    <a:pt x="148" y="189"/>
                    <a:pt x="148" y="189"/>
                  </a:cubicBezTo>
                  <a:cubicBezTo>
                    <a:pt x="125" y="74"/>
                    <a:pt x="125" y="74"/>
                    <a:pt x="125" y="74"/>
                  </a:cubicBezTo>
                  <a:lnTo>
                    <a:pt x="171" y="74"/>
                  </a:lnTo>
                  <a:close/>
                  <a:moveTo>
                    <a:pt x="180" y="74"/>
                  </a:moveTo>
                  <a:cubicBezTo>
                    <a:pt x="226" y="74"/>
                    <a:pt x="226" y="74"/>
                    <a:pt x="226" y="74"/>
                  </a:cubicBezTo>
                  <a:cubicBezTo>
                    <a:pt x="158" y="187"/>
                    <a:pt x="158" y="187"/>
                    <a:pt x="158" y="187"/>
                  </a:cubicBezTo>
                  <a:lnTo>
                    <a:pt x="180" y="74"/>
                  </a:lnTo>
                  <a:close/>
                  <a:moveTo>
                    <a:pt x="183" y="65"/>
                  </a:moveTo>
                  <a:cubicBezTo>
                    <a:pt x="206" y="46"/>
                    <a:pt x="206" y="46"/>
                    <a:pt x="206" y="46"/>
                  </a:cubicBezTo>
                  <a:cubicBezTo>
                    <a:pt x="225" y="65"/>
                    <a:pt x="225" y="65"/>
                    <a:pt x="225" y="65"/>
                  </a:cubicBezTo>
                  <a:lnTo>
                    <a:pt x="183" y="65"/>
                  </a:lnTo>
                  <a:close/>
                  <a:moveTo>
                    <a:pt x="191" y="18"/>
                  </a:moveTo>
                  <a:cubicBezTo>
                    <a:pt x="224" y="18"/>
                    <a:pt x="224" y="18"/>
                    <a:pt x="224" y="18"/>
                  </a:cubicBezTo>
                  <a:cubicBezTo>
                    <a:pt x="206" y="33"/>
                    <a:pt x="206" y="33"/>
                    <a:pt x="206" y="33"/>
                  </a:cubicBezTo>
                  <a:lnTo>
                    <a:pt x="191" y="18"/>
                  </a:lnTo>
                  <a:close/>
                  <a:moveTo>
                    <a:pt x="148" y="35"/>
                  </a:moveTo>
                  <a:cubicBezTo>
                    <a:pt x="127" y="18"/>
                    <a:pt x="127" y="18"/>
                    <a:pt x="127" y="18"/>
                  </a:cubicBezTo>
                  <a:cubicBezTo>
                    <a:pt x="168" y="18"/>
                    <a:pt x="168" y="18"/>
                    <a:pt x="168" y="18"/>
                  </a:cubicBezTo>
                  <a:lnTo>
                    <a:pt x="148" y="35"/>
                  </a:lnTo>
                  <a:close/>
                  <a:moveTo>
                    <a:pt x="90" y="33"/>
                  </a:moveTo>
                  <a:cubicBezTo>
                    <a:pt x="72" y="18"/>
                    <a:pt x="72" y="18"/>
                    <a:pt x="72" y="18"/>
                  </a:cubicBezTo>
                  <a:cubicBezTo>
                    <a:pt x="104" y="18"/>
                    <a:pt x="104" y="18"/>
                    <a:pt x="104" y="18"/>
                  </a:cubicBezTo>
                  <a:lnTo>
                    <a:pt x="90" y="33"/>
                  </a:lnTo>
                  <a:close/>
                  <a:moveTo>
                    <a:pt x="90" y="46"/>
                  </a:moveTo>
                  <a:cubicBezTo>
                    <a:pt x="113" y="65"/>
                    <a:pt x="113" y="65"/>
                    <a:pt x="113" y="65"/>
                  </a:cubicBezTo>
                  <a:cubicBezTo>
                    <a:pt x="71" y="65"/>
                    <a:pt x="71" y="65"/>
                    <a:pt x="71" y="65"/>
                  </a:cubicBezTo>
                  <a:lnTo>
                    <a:pt x="90" y="46"/>
                  </a:lnTo>
                  <a:close/>
                  <a:moveTo>
                    <a:pt x="115" y="74"/>
                  </a:moveTo>
                  <a:cubicBezTo>
                    <a:pt x="138" y="187"/>
                    <a:pt x="138" y="187"/>
                    <a:pt x="138" y="187"/>
                  </a:cubicBezTo>
                  <a:cubicBezTo>
                    <a:pt x="70" y="74"/>
                    <a:pt x="70" y="74"/>
                    <a:pt x="70" y="74"/>
                  </a:cubicBezTo>
                  <a:lnTo>
                    <a:pt x="115" y="74"/>
                  </a:lnTo>
                  <a:close/>
                  <a:moveTo>
                    <a:pt x="117" y="171"/>
                  </a:moveTo>
                  <a:cubicBezTo>
                    <a:pt x="26" y="74"/>
                    <a:pt x="26" y="74"/>
                    <a:pt x="26" y="74"/>
                  </a:cubicBezTo>
                  <a:cubicBezTo>
                    <a:pt x="59" y="74"/>
                    <a:pt x="59" y="74"/>
                    <a:pt x="59" y="74"/>
                  </a:cubicBezTo>
                  <a:lnTo>
                    <a:pt x="117" y="171"/>
                  </a:lnTo>
                  <a:close/>
                  <a:moveTo>
                    <a:pt x="237" y="74"/>
                  </a:moveTo>
                  <a:cubicBezTo>
                    <a:pt x="269" y="74"/>
                    <a:pt x="269" y="74"/>
                    <a:pt x="269" y="74"/>
                  </a:cubicBezTo>
                  <a:cubicBezTo>
                    <a:pt x="178" y="171"/>
                    <a:pt x="178" y="171"/>
                    <a:pt x="178" y="171"/>
                  </a:cubicBezTo>
                  <a:lnTo>
                    <a:pt x="237" y="74"/>
                  </a:lnTo>
                  <a:close/>
                  <a:moveTo>
                    <a:pt x="238" y="65"/>
                  </a:moveTo>
                  <a:cubicBezTo>
                    <a:pt x="213" y="40"/>
                    <a:pt x="213" y="40"/>
                    <a:pt x="213" y="40"/>
                  </a:cubicBezTo>
                  <a:cubicBezTo>
                    <a:pt x="234" y="22"/>
                    <a:pt x="234" y="22"/>
                    <a:pt x="234" y="22"/>
                  </a:cubicBezTo>
                  <a:cubicBezTo>
                    <a:pt x="277" y="65"/>
                    <a:pt x="277" y="65"/>
                    <a:pt x="277" y="65"/>
                  </a:cubicBezTo>
                  <a:lnTo>
                    <a:pt x="238" y="65"/>
                  </a:lnTo>
                  <a:close/>
                  <a:moveTo>
                    <a:pt x="62" y="22"/>
                  </a:moveTo>
                  <a:cubicBezTo>
                    <a:pt x="83" y="40"/>
                    <a:pt x="83" y="40"/>
                    <a:pt x="83" y="40"/>
                  </a:cubicBezTo>
                  <a:cubicBezTo>
                    <a:pt x="58" y="65"/>
                    <a:pt x="58" y="65"/>
                    <a:pt x="58" y="65"/>
                  </a:cubicBezTo>
                  <a:cubicBezTo>
                    <a:pt x="18" y="65"/>
                    <a:pt x="18" y="65"/>
                    <a:pt x="18" y="65"/>
                  </a:cubicBezTo>
                  <a:lnTo>
                    <a:pt x="62" y="22"/>
                  </a:lnTo>
                  <a:close/>
                </a:path>
              </a:pathLst>
            </a:custGeom>
            <a:solidFill>
              <a:schemeClr val="bg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Group 58"/>
          <p:cNvGrpSpPr/>
          <p:nvPr/>
        </p:nvGrpSpPr>
        <p:grpSpPr>
          <a:xfrm>
            <a:off x="6451552" y="1508009"/>
            <a:ext cx="2062291" cy="2597568"/>
            <a:chOff x="8170814" y="1912116"/>
            <a:chExt cx="2749722" cy="3463424"/>
          </a:xfrm>
        </p:grpSpPr>
        <p:grpSp>
          <p:nvGrpSpPr>
            <p:cNvPr id="20" name="Group 59"/>
            <p:cNvGrpSpPr/>
            <p:nvPr/>
          </p:nvGrpSpPr>
          <p:grpSpPr>
            <a:xfrm>
              <a:off x="8170814" y="1912116"/>
              <a:ext cx="2611177" cy="3463424"/>
              <a:chOff x="1193500" y="1491637"/>
              <a:chExt cx="3761195" cy="3463424"/>
            </a:xfrm>
          </p:grpSpPr>
          <p:grpSp>
            <p:nvGrpSpPr>
              <p:cNvPr id="23" name="Group 62"/>
              <p:cNvGrpSpPr/>
              <p:nvPr/>
            </p:nvGrpSpPr>
            <p:grpSpPr>
              <a:xfrm>
                <a:off x="1193500" y="1491637"/>
                <a:ext cx="3761195" cy="815608"/>
                <a:chOff x="1317257" y="1824875"/>
                <a:chExt cx="3761195" cy="815608"/>
              </a:xfrm>
            </p:grpSpPr>
            <p:sp>
              <p:nvSpPr>
                <p:cNvPr id="30" name="TextBox 69"/>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1" name="Rectangle 70"/>
                <p:cNvSpPr/>
                <p:nvPr/>
              </p:nvSpPr>
              <p:spPr>
                <a:xfrm>
                  <a:off x="1317257" y="1824875"/>
                  <a:ext cx="3761195" cy="307777"/>
                </a:xfrm>
                <a:prstGeom prst="rect">
                  <a:avLst/>
                </a:prstGeom>
              </p:spPr>
              <p:txBody>
                <a:bodyPr wrap="none" lIns="0" tIns="0" rIns="0" bIns="0">
                  <a:norm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4" name="Group 63"/>
              <p:cNvGrpSpPr/>
              <p:nvPr/>
            </p:nvGrpSpPr>
            <p:grpSpPr>
              <a:xfrm>
                <a:off x="1193500" y="2815545"/>
                <a:ext cx="3761195" cy="815608"/>
                <a:chOff x="1317257" y="1824875"/>
                <a:chExt cx="3761195" cy="815608"/>
              </a:xfrm>
            </p:grpSpPr>
            <p:sp>
              <p:nvSpPr>
                <p:cNvPr id="28" name="TextBox 67"/>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9" name="Rectangle 68"/>
                <p:cNvSpPr/>
                <p:nvPr/>
              </p:nvSpPr>
              <p:spPr>
                <a:xfrm>
                  <a:off x="1317257" y="1824875"/>
                  <a:ext cx="3761195" cy="307777"/>
                </a:xfrm>
                <a:prstGeom prst="rect">
                  <a:avLst/>
                </a:prstGeom>
              </p:spPr>
              <p:txBody>
                <a:bodyPr wrap="none" lIns="0" tIns="0" rIns="0" bIns="0">
                  <a:norm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5" name="Group 64"/>
              <p:cNvGrpSpPr/>
              <p:nvPr/>
            </p:nvGrpSpPr>
            <p:grpSpPr>
              <a:xfrm>
                <a:off x="1193500" y="4139453"/>
                <a:ext cx="3761195" cy="815608"/>
                <a:chOff x="1317257" y="1824875"/>
                <a:chExt cx="3761195" cy="815608"/>
              </a:xfrm>
            </p:grpSpPr>
            <p:sp>
              <p:nvSpPr>
                <p:cNvPr id="26" name="TextBox 65"/>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7" name="Rectangle 66"/>
                <p:cNvSpPr/>
                <p:nvPr/>
              </p:nvSpPr>
              <p:spPr>
                <a:xfrm>
                  <a:off x="1317257" y="1824875"/>
                  <a:ext cx="3761195" cy="307777"/>
                </a:xfrm>
                <a:prstGeom prst="rect">
                  <a:avLst/>
                </a:prstGeom>
              </p:spPr>
              <p:txBody>
                <a:bodyPr wrap="none" lIns="0" tIns="0" rIns="0" bIns="0">
                  <a:normAutofit/>
                </a:bodyPr>
                <a:lstStyle/>
                <a:p>
                  <a:pPr algn="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cxnSp>
          <p:nvCxnSpPr>
            <p:cNvPr id="21" name="Straight Connector 6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61"/>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71"/>
          <p:cNvGrpSpPr/>
          <p:nvPr/>
        </p:nvGrpSpPr>
        <p:grpSpPr>
          <a:xfrm>
            <a:off x="685617" y="1508009"/>
            <a:ext cx="2035289" cy="2597568"/>
            <a:chOff x="1307468" y="1697288"/>
            <a:chExt cx="2713719" cy="3463424"/>
          </a:xfrm>
        </p:grpSpPr>
        <p:grpSp>
          <p:nvGrpSpPr>
            <p:cNvPr id="7" name="Group 72"/>
            <p:cNvGrpSpPr/>
            <p:nvPr/>
          </p:nvGrpSpPr>
          <p:grpSpPr>
            <a:xfrm>
              <a:off x="1410010" y="1697288"/>
              <a:ext cx="2611177" cy="3463424"/>
              <a:chOff x="1193500" y="1491637"/>
              <a:chExt cx="3761195" cy="3463424"/>
            </a:xfrm>
          </p:grpSpPr>
          <p:grpSp>
            <p:nvGrpSpPr>
              <p:cNvPr id="11" name="Group 76"/>
              <p:cNvGrpSpPr/>
              <p:nvPr/>
            </p:nvGrpSpPr>
            <p:grpSpPr>
              <a:xfrm>
                <a:off x="1193500" y="1491637"/>
                <a:ext cx="3761195" cy="815608"/>
                <a:chOff x="1317257" y="1824875"/>
                <a:chExt cx="3761195" cy="815608"/>
              </a:xfrm>
            </p:grpSpPr>
            <p:sp>
              <p:nvSpPr>
                <p:cNvPr id="18" name="TextBox 83"/>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Rectangle 84"/>
                <p:cNvSpPr/>
                <p:nvPr/>
              </p:nvSpPr>
              <p:spPr>
                <a:xfrm>
                  <a:off x="1317257" y="1824875"/>
                  <a:ext cx="3761195" cy="307777"/>
                </a:xfrm>
                <a:prstGeom prst="rect">
                  <a:avLst/>
                </a:prstGeom>
              </p:spPr>
              <p:txBody>
                <a:bodyPr wrap="none" lIns="0" tIns="0" rIns="0" bIns="0">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77"/>
              <p:cNvGrpSpPr/>
              <p:nvPr/>
            </p:nvGrpSpPr>
            <p:grpSpPr>
              <a:xfrm>
                <a:off x="1193500" y="2815545"/>
                <a:ext cx="3761195" cy="815608"/>
                <a:chOff x="1317257" y="1824875"/>
                <a:chExt cx="3761195" cy="815608"/>
              </a:xfrm>
            </p:grpSpPr>
            <p:sp>
              <p:nvSpPr>
                <p:cNvPr id="16" name="TextBox 81"/>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Rectangle 82"/>
                <p:cNvSpPr/>
                <p:nvPr/>
              </p:nvSpPr>
              <p:spPr>
                <a:xfrm>
                  <a:off x="1317257" y="1824875"/>
                  <a:ext cx="3761195" cy="307777"/>
                </a:xfrm>
                <a:prstGeom prst="rect">
                  <a:avLst/>
                </a:prstGeom>
              </p:spPr>
              <p:txBody>
                <a:bodyPr wrap="none" lIns="0" tIns="0" rIns="0" bIns="0">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3" name="Group 78"/>
              <p:cNvGrpSpPr/>
              <p:nvPr/>
            </p:nvGrpSpPr>
            <p:grpSpPr>
              <a:xfrm>
                <a:off x="1193500" y="4139453"/>
                <a:ext cx="3761195" cy="815608"/>
                <a:chOff x="1317257" y="1824875"/>
                <a:chExt cx="3761195" cy="815608"/>
              </a:xfrm>
            </p:grpSpPr>
            <p:sp>
              <p:nvSpPr>
                <p:cNvPr id="14" name="TextBox 79"/>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5" name="Rectangle 80"/>
                <p:cNvSpPr/>
                <p:nvPr/>
              </p:nvSpPr>
              <p:spPr>
                <a:xfrm>
                  <a:off x="1317257" y="1824875"/>
                  <a:ext cx="3761195" cy="307777"/>
                </a:xfrm>
                <a:prstGeom prst="rect">
                  <a:avLst/>
                </a:prstGeom>
              </p:spPr>
              <p:txBody>
                <a:bodyPr wrap="none" lIns="0" tIns="0" rIns="0" bIns="0">
                  <a:normAutofit/>
                </a:body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8" name="Group 73"/>
            <p:cNvGrpSpPr/>
            <p:nvPr/>
          </p:nvGrpSpPr>
          <p:grpSpPr>
            <a:xfrm>
              <a:off x="1307468" y="2710116"/>
              <a:ext cx="2448272" cy="1338747"/>
              <a:chOff x="1307468" y="2924944"/>
              <a:chExt cx="2448272" cy="1338747"/>
            </a:xfrm>
          </p:grpSpPr>
          <p:cxnSp>
            <p:nvCxnSpPr>
              <p:cNvPr id="9" name="Straight Connector 74"/>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75"/>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33779089"/>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425556" y="1285950"/>
            <a:ext cx="1683050" cy="1023453"/>
            <a:chOff x="5425556" y="1285950"/>
            <a:chExt cx="1683050" cy="1023453"/>
          </a:xfrm>
        </p:grpSpPr>
        <p:sp>
          <p:nvSpPr>
            <p:cNvPr id="4" name="Oval 42"/>
            <p:cNvSpPr/>
            <p:nvPr/>
          </p:nvSpPr>
          <p:spPr>
            <a:xfrm>
              <a:off x="6031454" y="1285950"/>
              <a:ext cx="471254" cy="471254"/>
            </a:xfrm>
            <a:prstGeom prst="ellipse">
              <a:avLst/>
            </a:prstGeom>
            <a:solidFill>
              <a:schemeClr val="accent4">
                <a:lumMod val="100000"/>
              </a:schemeClr>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Shape 43"/>
            <p:cNvSpPr/>
            <p:nvPr/>
          </p:nvSpPr>
          <p:spPr>
            <a:xfrm>
              <a:off x="6132437" y="1386931"/>
              <a:ext cx="269288" cy="269291"/>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FFFFF"/>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Rectangle 41"/>
            <p:cNvSpPr/>
            <p:nvPr/>
          </p:nvSpPr>
          <p:spPr>
            <a:xfrm>
              <a:off x="5425556" y="1838148"/>
              <a:ext cx="1683050" cy="471255"/>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anchor="t">
              <a:no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32" name="组合 31"/>
          <p:cNvGrpSpPr/>
          <p:nvPr/>
        </p:nvGrpSpPr>
        <p:grpSpPr>
          <a:xfrm>
            <a:off x="5643257" y="2901222"/>
            <a:ext cx="1683050" cy="1007663"/>
            <a:chOff x="5643257" y="2901222"/>
            <a:chExt cx="1683050" cy="1007663"/>
          </a:xfrm>
        </p:grpSpPr>
        <p:sp>
          <p:nvSpPr>
            <p:cNvPr id="7" name="Oval 38"/>
            <p:cNvSpPr/>
            <p:nvPr/>
          </p:nvSpPr>
          <p:spPr>
            <a:xfrm>
              <a:off x="6254972" y="2901222"/>
              <a:ext cx="471254" cy="471254"/>
            </a:xfrm>
            <a:prstGeom prst="ellipse">
              <a:avLst/>
            </a:prstGeom>
            <a:solidFill>
              <a:schemeClr val="accent5">
                <a:lumMod val="100000"/>
              </a:schemeClr>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Freeform: Shape 39"/>
            <p:cNvSpPr/>
            <p:nvPr/>
          </p:nvSpPr>
          <p:spPr>
            <a:xfrm>
              <a:off x="6355955" y="3036886"/>
              <a:ext cx="269289" cy="199926"/>
            </a:xfrm>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a:solidFill>
              <a:srgbClr val="FFFFFF"/>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Rectangle 37"/>
            <p:cNvSpPr/>
            <p:nvPr/>
          </p:nvSpPr>
          <p:spPr>
            <a:xfrm>
              <a:off x="5643257" y="3440709"/>
              <a:ext cx="1683050" cy="46817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anchor="t">
              <a:no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34" name="组合 33"/>
          <p:cNvGrpSpPr/>
          <p:nvPr/>
        </p:nvGrpSpPr>
        <p:grpSpPr>
          <a:xfrm>
            <a:off x="3711754" y="643024"/>
            <a:ext cx="1683050" cy="998544"/>
            <a:chOff x="3711754" y="643024"/>
            <a:chExt cx="1683050" cy="998544"/>
          </a:xfrm>
        </p:grpSpPr>
        <p:sp>
          <p:nvSpPr>
            <p:cNvPr id="10" name="Oval 34"/>
            <p:cNvSpPr/>
            <p:nvPr/>
          </p:nvSpPr>
          <p:spPr>
            <a:xfrm>
              <a:off x="4321195" y="643024"/>
              <a:ext cx="471254" cy="471254"/>
            </a:xfrm>
            <a:prstGeom prst="ellipse">
              <a:avLst/>
            </a:prstGeom>
            <a:solidFill>
              <a:schemeClr val="accent3">
                <a:lumMod val="100000"/>
              </a:schemeClr>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Shape 35"/>
            <p:cNvSpPr/>
            <p:nvPr/>
          </p:nvSpPr>
          <p:spPr>
            <a:xfrm>
              <a:off x="4422177" y="758313"/>
              <a:ext cx="269289" cy="240677"/>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Rectangle 33"/>
            <p:cNvSpPr/>
            <p:nvPr/>
          </p:nvSpPr>
          <p:spPr>
            <a:xfrm>
              <a:off x="3711754" y="1170313"/>
              <a:ext cx="1683050" cy="471255"/>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anchor="t">
              <a:no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30" name="组合 29"/>
          <p:cNvGrpSpPr/>
          <p:nvPr/>
        </p:nvGrpSpPr>
        <p:grpSpPr>
          <a:xfrm>
            <a:off x="2003900" y="1285950"/>
            <a:ext cx="1683050" cy="1023453"/>
            <a:chOff x="2003900" y="1285950"/>
            <a:chExt cx="1683050" cy="1023453"/>
          </a:xfrm>
        </p:grpSpPr>
        <p:sp>
          <p:nvSpPr>
            <p:cNvPr id="13" name="Oval 30"/>
            <p:cNvSpPr/>
            <p:nvPr/>
          </p:nvSpPr>
          <p:spPr>
            <a:xfrm>
              <a:off x="2609798" y="1285950"/>
              <a:ext cx="471254" cy="471254"/>
            </a:xfrm>
            <a:prstGeom prst="ellipse">
              <a:avLst/>
            </a:prstGeom>
            <a:solidFill>
              <a:schemeClr val="accent2">
                <a:lumMod val="100000"/>
              </a:schemeClr>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Shape 31"/>
            <p:cNvSpPr/>
            <p:nvPr/>
          </p:nvSpPr>
          <p:spPr>
            <a:xfrm>
              <a:off x="2743457" y="1386933"/>
              <a:ext cx="203938" cy="269288"/>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Rectangle 29"/>
            <p:cNvSpPr/>
            <p:nvPr/>
          </p:nvSpPr>
          <p:spPr>
            <a:xfrm>
              <a:off x="2003900" y="1838148"/>
              <a:ext cx="1683050" cy="471255"/>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anchor="t">
              <a:no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31" name="组合 30"/>
          <p:cNvGrpSpPr/>
          <p:nvPr/>
        </p:nvGrpSpPr>
        <p:grpSpPr>
          <a:xfrm>
            <a:off x="1817694" y="2901222"/>
            <a:ext cx="1683050" cy="1007661"/>
            <a:chOff x="1817694" y="2901222"/>
            <a:chExt cx="1683050" cy="1007661"/>
          </a:xfrm>
        </p:grpSpPr>
        <p:sp>
          <p:nvSpPr>
            <p:cNvPr id="16" name="Oval 26"/>
            <p:cNvSpPr/>
            <p:nvPr/>
          </p:nvSpPr>
          <p:spPr>
            <a:xfrm>
              <a:off x="2423591" y="2901222"/>
              <a:ext cx="471254" cy="471254"/>
            </a:xfrm>
            <a:prstGeom prst="ellipse">
              <a:avLst/>
            </a:prstGeom>
            <a:solidFill>
              <a:schemeClr val="accent1">
                <a:lumMod val="100000"/>
              </a:schemeClr>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Shape 27"/>
            <p:cNvSpPr/>
            <p:nvPr/>
          </p:nvSpPr>
          <p:spPr>
            <a:xfrm>
              <a:off x="2524574" y="3002257"/>
              <a:ext cx="269289" cy="269184"/>
            </a:xfrm>
            <a:custGeom>
              <a:avLst/>
              <a:gdLst/>
              <a:ahLst/>
              <a:cxnLst>
                <a:cxn ang="0">
                  <a:pos x="wd2" y="hd2"/>
                </a:cxn>
                <a:cxn ang="5400000">
                  <a:pos x="wd2" y="hd2"/>
                </a:cxn>
                <a:cxn ang="10800000">
                  <a:pos x="wd2" y="hd2"/>
                </a:cxn>
                <a:cxn ang="16200000">
                  <a:pos x="wd2" y="hd2"/>
                </a:cxn>
              </a:cxnLst>
              <a:rect l="0" t="0" r="r" b="b"/>
              <a:pathLst>
                <a:path w="21600" h="21600" extrusionOk="0">
                  <a:moveTo>
                    <a:pt x="8689" y="3102"/>
                  </a:moveTo>
                  <a:cubicBezTo>
                    <a:pt x="10181" y="3102"/>
                    <a:pt x="11584" y="3680"/>
                    <a:pt x="12638" y="4729"/>
                  </a:cubicBezTo>
                  <a:cubicBezTo>
                    <a:pt x="13691" y="5775"/>
                    <a:pt x="14270" y="7167"/>
                    <a:pt x="14270" y="8646"/>
                  </a:cubicBezTo>
                  <a:cubicBezTo>
                    <a:pt x="14270" y="10126"/>
                    <a:pt x="13691" y="11517"/>
                    <a:pt x="12638" y="12563"/>
                  </a:cubicBezTo>
                  <a:cubicBezTo>
                    <a:pt x="11584" y="13612"/>
                    <a:pt x="10181" y="14190"/>
                    <a:pt x="8689" y="14190"/>
                  </a:cubicBezTo>
                  <a:cubicBezTo>
                    <a:pt x="7197" y="14190"/>
                    <a:pt x="5795" y="13612"/>
                    <a:pt x="4741" y="12563"/>
                  </a:cubicBezTo>
                  <a:cubicBezTo>
                    <a:pt x="3688" y="11517"/>
                    <a:pt x="3108" y="10125"/>
                    <a:pt x="3108" y="8646"/>
                  </a:cubicBezTo>
                  <a:cubicBezTo>
                    <a:pt x="3108" y="7166"/>
                    <a:pt x="3688" y="5775"/>
                    <a:pt x="4741" y="4729"/>
                  </a:cubicBezTo>
                  <a:cubicBezTo>
                    <a:pt x="5795" y="3680"/>
                    <a:pt x="7197" y="3102"/>
                    <a:pt x="8689" y="3102"/>
                  </a:cubicBezTo>
                  <a:close/>
                  <a:moveTo>
                    <a:pt x="16149" y="13086"/>
                  </a:moveTo>
                  <a:cubicBezTo>
                    <a:pt x="16951" y="11758"/>
                    <a:pt x="17378" y="10235"/>
                    <a:pt x="17378" y="8646"/>
                  </a:cubicBezTo>
                  <a:cubicBezTo>
                    <a:pt x="17378" y="6336"/>
                    <a:pt x="16474" y="4164"/>
                    <a:pt x="14832" y="2531"/>
                  </a:cubicBezTo>
                  <a:cubicBezTo>
                    <a:pt x="13191" y="899"/>
                    <a:pt x="11009" y="0"/>
                    <a:pt x="8689" y="0"/>
                  </a:cubicBezTo>
                  <a:cubicBezTo>
                    <a:pt x="6370" y="0"/>
                    <a:pt x="4188" y="899"/>
                    <a:pt x="2547" y="2531"/>
                  </a:cubicBezTo>
                  <a:cubicBezTo>
                    <a:pt x="905" y="4164"/>
                    <a:pt x="0" y="6336"/>
                    <a:pt x="0" y="8646"/>
                  </a:cubicBezTo>
                  <a:cubicBezTo>
                    <a:pt x="0" y="10957"/>
                    <a:pt x="905" y="13128"/>
                    <a:pt x="2547" y="14762"/>
                  </a:cubicBezTo>
                  <a:cubicBezTo>
                    <a:pt x="4188" y="16393"/>
                    <a:pt x="6369" y="17292"/>
                    <a:pt x="8689" y="17292"/>
                  </a:cubicBezTo>
                  <a:cubicBezTo>
                    <a:pt x="8689" y="17292"/>
                    <a:pt x="8689" y="17292"/>
                    <a:pt x="8690" y="17292"/>
                  </a:cubicBezTo>
                  <a:cubicBezTo>
                    <a:pt x="10229" y="17292"/>
                    <a:pt x="11708" y="16896"/>
                    <a:pt x="13008" y="16152"/>
                  </a:cubicBezTo>
                  <a:lnTo>
                    <a:pt x="18487" y="21600"/>
                  </a:lnTo>
                  <a:lnTo>
                    <a:pt x="21600" y="18505"/>
                  </a:lnTo>
                  <a:cubicBezTo>
                    <a:pt x="21600" y="18505"/>
                    <a:pt x="16149" y="13086"/>
                    <a:pt x="16149" y="13086"/>
                  </a:cubicBezTo>
                  <a:close/>
                </a:path>
              </a:pathLst>
            </a:custGeom>
            <a:solidFill>
              <a:srgbClr val="FFFFFF"/>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Rectangle 25"/>
            <p:cNvSpPr/>
            <p:nvPr/>
          </p:nvSpPr>
          <p:spPr>
            <a:xfrm>
              <a:off x="1817694" y="3437628"/>
              <a:ext cx="1683050" cy="471255"/>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anchor="t">
              <a:noAutofit/>
            </a:bodyPr>
            <a:lstStyle/>
            <a:p>
              <a:pPr algn="ct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 name="组合 1"/>
          <p:cNvGrpSpPr/>
          <p:nvPr/>
        </p:nvGrpSpPr>
        <p:grpSpPr>
          <a:xfrm>
            <a:off x="1952828" y="1796975"/>
            <a:ext cx="5228185" cy="3346528"/>
            <a:chOff x="1952828" y="1796975"/>
            <a:chExt cx="5228185" cy="3346528"/>
          </a:xfrm>
        </p:grpSpPr>
        <p:sp>
          <p:nvSpPr>
            <p:cNvPr id="19" name="Freeform: Shape 17"/>
            <p:cNvSpPr/>
            <p:nvPr/>
          </p:nvSpPr>
          <p:spPr>
            <a:xfrm rot="16200000" flipH="1">
              <a:off x="5890723" y="3853212"/>
              <a:ext cx="514688" cy="20658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0" y="840"/>
                  </a:lnTo>
                  <a:lnTo>
                    <a:pt x="21600" y="21600"/>
                  </a:lnTo>
                  <a:lnTo>
                    <a:pt x="21591" y="15894"/>
                  </a:lnTo>
                  <a:lnTo>
                    <a:pt x="0" y="0"/>
                  </a:lnTo>
                  <a:close/>
                </a:path>
              </a:pathLst>
            </a:custGeom>
            <a:solidFill>
              <a:schemeClr val="accent5">
                <a:lumMod val="75000"/>
              </a:schemeClr>
            </a:solidFill>
            <a:ln w="12700" cap="flat">
              <a:noFill/>
              <a:miter lim="400000"/>
            </a:ln>
            <a:effectLst/>
          </p:spPr>
          <p:txBody>
            <a:bodyPr anchor="ctr"/>
            <a:lstStyle/>
            <a:p>
              <a:pPr algn="ctr"/>
              <a:endParaRPr/>
            </a:p>
          </p:txBody>
        </p:sp>
        <p:sp>
          <p:nvSpPr>
            <p:cNvPr id="20" name="Arrow: Right 18"/>
            <p:cNvSpPr/>
            <p:nvPr/>
          </p:nvSpPr>
          <p:spPr>
            <a:xfrm rot="16200000">
              <a:off x="4482416" y="3860771"/>
              <a:ext cx="1347064" cy="190475"/>
            </a:xfrm>
            <a:prstGeom prst="rightArrow">
              <a:avLst>
                <a:gd name="adj1" fmla="val 42611"/>
                <a:gd name="adj2" fmla="val 85179"/>
              </a:avLst>
            </a:prstGeom>
            <a:solidFill>
              <a:schemeClr val="accent5">
                <a:lumMod val="100000"/>
              </a:schemeClr>
            </a:solidFill>
            <a:ln w="12700" cap="flat">
              <a:noFill/>
              <a:miter lim="400000"/>
            </a:ln>
            <a:effectLst/>
          </p:spPr>
          <p:txBody>
            <a:bodyPr anchor="ctr"/>
            <a:lstStyle/>
            <a:p>
              <a:pPr algn="ctr"/>
              <a:endParaRPr/>
            </a:p>
          </p:txBody>
        </p:sp>
        <p:sp>
          <p:nvSpPr>
            <p:cNvPr id="21" name="Freeform: Shape 15"/>
            <p:cNvSpPr/>
            <p:nvPr/>
          </p:nvSpPr>
          <p:spPr>
            <a:xfrm rot="16200000" flipH="1">
              <a:off x="5156052" y="4280266"/>
              <a:ext cx="513832" cy="1212639"/>
            </a:xfrm>
            <a:custGeom>
              <a:avLst/>
              <a:gdLst/>
              <a:ahLst/>
              <a:cxnLst>
                <a:cxn ang="0">
                  <a:pos x="wd2" y="hd2"/>
                </a:cxn>
                <a:cxn ang="5400000">
                  <a:pos x="wd2" y="hd2"/>
                </a:cxn>
                <a:cxn ang="10800000">
                  <a:pos x="wd2" y="hd2"/>
                </a:cxn>
                <a:cxn ang="16200000">
                  <a:pos x="wd2" y="hd2"/>
                </a:cxn>
              </a:cxnLst>
              <a:rect l="0" t="0" r="r" b="b"/>
              <a:pathLst>
                <a:path w="21600" h="21600" extrusionOk="0">
                  <a:moveTo>
                    <a:pt x="4" y="0"/>
                  </a:moveTo>
                  <a:lnTo>
                    <a:pt x="0" y="1391"/>
                  </a:lnTo>
                  <a:lnTo>
                    <a:pt x="21600" y="21600"/>
                  </a:lnTo>
                  <a:lnTo>
                    <a:pt x="21600" y="12014"/>
                  </a:lnTo>
                  <a:lnTo>
                    <a:pt x="4" y="0"/>
                  </a:lnTo>
                  <a:close/>
                </a:path>
              </a:pathLst>
            </a:custGeom>
            <a:solidFill>
              <a:schemeClr val="accent4">
                <a:lumMod val="75000"/>
              </a:schemeClr>
            </a:solidFill>
            <a:ln w="12700" cap="flat">
              <a:noFill/>
              <a:miter lim="400000"/>
            </a:ln>
            <a:effectLst/>
          </p:spPr>
          <p:txBody>
            <a:bodyPr anchor="ctr"/>
            <a:lstStyle/>
            <a:p>
              <a:pPr algn="ctr"/>
              <a:endParaRPr/>
            </a:p>
          </p:txBody>
        </p:sp>
        <p:sp>
          <p:nvSpPr>
            <p:cNvPr id="22" name="Arrow: Right 16"/>
            <p:cNvSpPr/>
            <p:nvPr/>
          </p:nvSpPr>
          <p:spPr>
            <a:xfrm rot="16200000">
              <a:off x="3837063" y="3525630"/>
              <a:ext cx="2017348" cy="190475"/>
            </a:xfrm>
            <a:prstGeom prst="rightArrow">
              <a:avLst>
                <a:gd name="adj1" fmla="val 42611"/>
                <a:gd name="adj2" fmla="val 85179"/>
              </a:avLst>
            </a:prstGeom>
            <a:solidFill>
              <a:schemeClr val="accent4">
                <a:lumMod val="100000"/>
              </a:schemeClr>
            </a:solidFill>
            <a:ln w="12700" cap="flat">
              <a:noFill/>
              <a:miter lim="400000"/>
            </a:ln>
            <a:effectLst/>
          </p:spPr>
          <p:txBody>
            <a:bodyPr anchor="ctr"/>
            <a:lstStyle/>
            <a:p>
              <a:pPr algn="ctr"/>
              <a:endParaRPr/>
            </a:p>
          </p:txBody>
        </p:sp>
        <p:sp>
          <p:nvSpPr>
            <p:cNvPr id="23" name="Freeform: Shape 13"/>
            <p:cNvSpPr/>
            <p:nvPr/>
          </p:nvSpPr>
          <p:spPr>
            <a:xfrm rot="16200000" flipH="1">
              <a:off x="4318189" y="4614912"/>
              <a:ext cx="515237" cy="541940"/>
            </a:xfrm>
            <a:custGeom>
              <a:avLst/>
              <a:gdLst/>
              <a:ahLst/>
              <a:cxnLst>
                <a:cxn ang="0">
                  <a:pos x="wd2" y="hd2"/>
                </a:cxn>
                <a:cxn ang="5400000">
                  <a:pos x="wd2" y="hd2"/>
                </a:cxn>
                <a:cxn ang="10800000">
                  <a:pos x="wd2" y="hd2"/>
                </a:cxn>
                <a:cxn ang="16200000">
                  <a:pos x="wd2" y="hd2"/>
                </a:cxn>
              </a:cxnLst>
              <a:rect l="0" t="0" r="r" b="b"/>
              <a:pathLst>
                <a:path w="21600" h="21600" extrusionOk="0">
                  <a:moveTo>
                    <a:pt x="61" y="8656"/>
                  </a:moveTo>
                  <a:lnTo>
                    <a:pt x="21589" y="0"/>
                  </a:lnTo>
                  <a:lnTo>
                    <a:pt x="21600" y="21600"/>
                  </a:lnTo>
                  <a:lnTo>
                    <a:pt x="0" y="11830"/>
                  </a:lnTo>
                  <a:lnTo>
                    <a:pt x="61" y="8656"/>
                  </a:lnTo>
                  <a:close/>
                </a:path>
              </a:pathLst>
            </a:custGeom>
            <a:solidFill>
              <a:schemeClr val="accent3">
                <a:lumMod val="75000"/>
              </a:schemeClr>
            </a:solidFill>
            <a:ln w="12700" cap="flat">
              <a:noFill/>
              <a:miter lim="400000"/>
            </a:ln>
            <a:effectLst/>
          </p:spPr>
          <p:txBody>
            <a:bodyPr anchor="ctr"/>
            <a:lstStyle/>
            <a:p>
              <a:pPr algn="ctr"/>
              <a:endParaRPr/>
            </a:p>
          </p:txBody>
        </p:sp>
        <p:sp>
          <p:nvSpPr>
            <p:cNvPr id="24" name="Arrow: Right 14"/>
            <p:cNvSpPr/>
            <p:nvPr/>
          </p:nvSpPr>
          <p:spPr>
            <a:xfrm rot="16200000">
              <a:off x="3145163" y="3118020"/>
              <a:ext cx="2832565" cy="190475"/>
            </a:xfrm>
            <a:prstGeom prst="rightArrow">
              <a:avLst>
                <a:gd name="adj1" fmla="val 42611"/>
                <a:gd name="adj2" fmla="val 85179"/>
              </a:avLst>
            </a:prstGeom>
            <a:solidFill>
              <a:schemeClr val="accent3">
                <a:lumMod val="100000"/>
              </a:schemeClr>
            </a:solidFill>
            <a:ln w="12700" cap="flat">
              <a:noFill/>
              <a:miter lim="400000"/>
            </a:ln>
            <a:effectLst/>
          </p:spPr>
          <p:txBody>
            <a:bodyPr anchor="ctr"/>
            <a:lstStyle/>
            <a:p>
              <a:pPr algn="ctr"/>
              <a:endParaRPr/>
            </a:p>
          </p:txBody>
        </p:sp>
        <p:sp>
          <p:nvSpPr>
            <p:cNvPr id="25" name="Freeform: Shape 11"/>
            <p:cNvSpPr/>
            <p:nvPr/>
          </p:nvSpPr>
          <p:spPr>
            <a:xfrm rot="16200000" flipH="1">
              <a:off x="3454394" y="4292747"/>
              <a:ext cx="514721" cy="1186790"/>
            </a:xfrm>
            <a:custGeom>
              <a:avLst/>
              <a:gdLst/>
              <a:ahLst/>
              <a:cxnLst>
                <a:cxn ang="0">
                  <a:pos x="wd2" y="hd2"/>
                </a:cxn>
                <a:cxn ang="5400000">
                  <a:pos x="wd2" y="hd2"/>
                </a:cxn>
                <a:cxn ang="10800000">
                  <a:pos x="wd2" y="hd2"/>
                </a:cxn>
                <a:cxn ang="16200000">
                  <a:pos x="wd2" y="hd2"/>
                </a:cxn>
              </a:cxnLst>
              <a:rect l="0" t="0" r="r" b="b"/>
              <a:pathLst>
                <a:path w="21600" h="21600" extrusionOk="0">
                  <a:moveTo>
                    <a:pt x="27" y="20157"/>
                  </a:moveTo>
                  <a:lnTo>
                    <a:pt x="21588" y="0"/>
                  </a:lnTo>
                  <a:lnTo>
                    <a:pt x="21600" y="9767"/>
                  </a:lnTo>
                  <a:lnTo>
                    <a:pt x="0" y="21600"/>
                  </a:lnTo>
                  <a:lnTo>
                    <a:pt x="27" y="20157"/>
                  </a:lnTo>
                  <a:close/>
                </a:path>
              </a:pathLst>
            </a:custGeom>
            <a:solidFill>
              <a:schemeClr val="accent2">
                <a:lumMod val="75000"/>
              </a:schemeClr>
            </a:solidFill>
            <a:ln w="12700" cap="flat">
              <a:noFill/>
              <a:miter lim="400000"/>
            </a:ln>
            <a:effectLst/>
          </p:spPr>
          <p:txBody>
            <a:bodyPr anchor="ctr"/>
            <a:lstStyle/>
            <a:p>
              <a:pPr algn="ctr"/>
              <a:endParaRPr/>
            </a:p>
          </p:txBody>
        </p:sp>
        <p:sp>
          <p:nvSpPr>
            <p:cNvPr id="26" name="Arrow: Right 12"/>
            <p:cNvSpPr/>
            <p:nvPr/>
          </p:nvSpPr>
          <p:spPr>
            <a:xfrm rot="16200000">
              <a:off x="3255014" y="3525629"/>
              <a:ext cx="2017348" cy="190475"/>
            </a:xfrm>
            <a:prstGeom prst="rightArrow">
              <a:avLst>
                <a:gd name="adj1" fmla="val 42611"/>
                <a:gd name="adj2" fmla="val 85179"/>
              </a:avLst>
            </a:prstGeom>
            <a:solidFill>
              <a:schemeClr val="accent2">
                <a:lumMod val="100000"/>
              </a:schemeClr>
            </a:solidFill>
            <a:ln w="12700" cap="flat">
              <a:noFill/>
              <a:miter lim="400000"/>
            </a:ln>
            <a:effectLst/>
          </p:spPr>
          <p:txBody>
            <a:bodyPr anchor="ctr"/>
            <a:lstStyle/>
            <a:p>
              <a:pPr algn="ctr"/>
              <a:endParaRPr/>
            </a:p>
          </p:txBody>
        </p:sp>
        <p:sp>
          <p:nvSpPr>
            <p:cNvPr id="27" name="Freeform: Shape 9"/>
            <p:cNvSpPr/>
            <p:nvPr/>
          </p:nvSpPr>
          <p:spPr>
            <a:xfrm rot="16200000" flipH="1">
              <a:off x="2723784" y="3856972"/>
              <a:ext cx="515573" cy="2057486"/>
            </a:xfrm>
            <a:custGeom>
              <a:avLst/>
              <a:gdLst/>
              <a:ahLst/>
              <a:cxnLst>
                <a:cxn ang="0">
                  <a:pos x="wd2" y="hd2"/>
                </a:cxn>
                <a:cxn ang="5400000">
                  <a:pos x="wd2" y="hd2"/>
                </a:cxn>
                <a:cxn ang="10800000">
                  <a:pos x="wd2" y="hd2"/>
                </a:cxn>
                <a:cxn ang="16200000">
                  <a:pos x="wd2" y="hd2"/>
                </a:cxn>
              </a:cxnLst>
              <a:rect l="0" t="0" r="r" b="b"/>
              <a:pathLst>
                <a:path w="21600" h="21600" extrusionOk="0">
                  <a:moveTo>
                    <a:pt x="0" y="20728"/>
                  </a:moveTo>
                  <a:lnTo>
                    <a:pt x="21600" y="0"/>
                  </a:lnTo>
                  <a:lnTo>
                    <a:pt x="21591" y="5658"/>
                  </a:lnTo>
                  <a:lnTo>
                    <a:pt x="48" y="21600"/>
                  </a:lnTo>
                  <a:lnTo>
                    <a:pt x="0" y="20728"/>
                  </a:lnTo>
                  <a:close/>
                </a:path>
              </a:pathLst>
            </a:custGeom>
            <a:solidFill>
              <a:schemeClr val="accent1">
                <a:lumMod val="75000"/>
              </a:schemeClr>
            </a:solidFill>
            <a:ln w="12700" cap="flat">
              <a:noFill/>
              <a:miter lim="400000"/>
            </a:ln>
            <a:effectLst/>
          </p:spPr>
          <p:txBody>
            <a:bodyPr anchor="ctr"/>
            <a:lstStyle/>
            <a:p>
              <a:pPr algn="ctr"/>
              <a:endParaRPr/>
            </a:p>
          </p:txBody>
        </p:sp>
        <p:sp>
          <p:nvSpPr>
            <p:cNvPr id="28" name="Arrow: Right 10"/>
            <p:cNvSpPr/>
            <p:nvPr/>
          </p:nvSpPr>
          <p:spPr>
            <a:xfrm rot="16200000">
              <a:off x="3293885" y="3860772"/>
              <a:ext cx="1347064" cy="190474"/>
            </a:xfrm>
            <a:prstGeom prst="rightArrow">
              <a:avLst>
                <a:gd name="adj1" fmla="val 42611"/>
                <a:gd name="adj2" fmla="val 85179"/>
              </a:avLst>
            </a:prstGeom>
            <a:solidFill>
              <a:schemeClr val="accent1">
                <a:lumMod val="100000"/>
              </a:schemeClr>
            </a:solidFill>
            <a:ln w="12700" cap="flat">
              <a:noFill/>
              <a:miter lim="400000"/>
            </a:ln>
            <a:effectLst/>
          </p:spPr>
          <p:txBody>
            <a:bodyPr anchor="ctr"/>
            <a:lstStyle/>
            <a:p>
              <a:pPr algn="ctr"/>
              <a:endParaRPr/>
            </a:p>
          </p:txBody>
        </p:sp>
      </p:grpSp>
    </p:spTree>
    <p:extLst>
      <p:ext uri="{BB962C8B-B14F-4D97-AF65-F5344CB8AC3E}">
        <p14:creationId xmlns:p14="http://schemas.microsoft.com/office/powerpoint/2010/main" val="3552878637"/>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calcmode="lin" valueType="num">
                                      <p:cBhvr>
                                        <p:cTn id="12" dur="1000" fill="hold"/>
                                        <p:tgtEl>
                                          <p:spTgt spid="34"/>
                                        </p:tgtEl>
                                        <p:attrNameLst>
                                          <p:attrName>ppt_x</p:attrName>
                                        </p:attrNameLst>
                                      </p:cBhvr>
                                      <p:tavLst>
                                        <p:tav tm="0">
                                          <p:val>
                                            <p:strVal val="#ppt_x"/>
                                          </p:val>
                                        </p:tav>
                                        <p:tav tm="100000">
                                          <p:val>
                                            <p:strVal val="#ppt_x"/>
                                          </p:val>
                                        </p:tav>
                                      </p:tavLst>
                                    </p:anim>
                                    <p:anim calcmode="lin" valueType="num">
                                      <p:cBhvr>
                                        <p:cTn id="13" dur="1000" fill="hold"/>
                                        <p:tgtEl>
                                          <p:spTgt spid="3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anim calcmode="lin" valueType="num">
                                      <p:cBhvr>
                                        <p:cTn id="27" dur="1000" fill="hold"/>
                                        <p:tgtEl>
                                          <p:spTgt spid="32"/>
                                        </p:tgtEl>
                                        <p:attrNameLst>
                                          <p:attrName>ppt_x</p:attrName>
                                        </p:attrNameLst>
                                      </p:cBhvr>
                                      <p:tavLst>
                                        <p:tav tm="0">
                                          <p:val>
                                            <p:strVal val="#ppt_x"/>
                                          </p:val>
                                        </p:tav>
                                        <p:tav tm="100000">
                                          <p:val>
                                            <p:strVal val="#ppt_x"/>
                                          </p:val>
                                        </p:tav>
                                      </p:tavLst>
                                    </p:anim>
                                    <p:anim calcmode="lin" valueType="num">
                                      <p:cBhvr>
                                        <p:cTn id="28" dur="1000" fill="hold"/>
                                        <p:tgtEl>
                                          <p:spTgt spid="3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00A8F3AF-9DC4-4D0D-8FE1-D0871D2C0F43}"/>
              </a:ext>
            </a:extLst>
          </p:cNvPr>
          <p:cNvSpPr>
            <a:spLocks noChangeAspect="1"/>
          </p:cNvSpPr>
          <p:nvPr/>
        </p:nvSpPr>
        <p:spPr>
          <a:xfrm>
            <a:off x="0" y="0"/>
            <a:ext cx="9144000" cy="5143500"/>
          </a:xfrm>
          <a:prstGeom prst="rect">
            <a:avLst/>
          </a:prstGeom>
          <a:blipFill dpi="0" rotWithShape="1">
            <a:blip r:embed="rId3"/>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A99C445-78AD-4679-92F7-DED0BC6067FF}"/>
              </a:ext>
            </a:extLst>
          </p:cNvPr>
          <p:cNvSpPr/>
          <p:nvPr/>
        </p:nvSpPr>
        <p:spPr>
          <a:xfrm>
            <a:off x="66745" y="1464928"/>
            <a:ext cx="9010512" cy="243104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p>
        </p:txBody>
      </p:sp>
      <p:grpSp>
        <p:nvGrpSpPr>
          <p:cNvPr id="10" name="组合 9">
            <a:extLst>
              <a:ext uri="{FF2B5EF4-FFF2-40B4-BE49-F238E27FC236}">
                <a16:creationId xmlns:a16="http://schemas.microsoft.com/office/drawing/2014/main" id="{F88B639F-62CD-4020-8E8A-4057738873AE}"/>
              </a:ext>
            </a:extLst>
          </p:cNvPr>
          <p:cNvGrpSpPr/>
          <p:nvPr/>
        </p:nvGrpSpPr>
        <p:grpSpPr>
          <a:xfrm>
            <a:off x="1764056" y="2165581"/>
            <a:ext cx="6728429" cy="812342"/>
            <a:chOff x="2229440" y="1946275"/>
            <a:chExt cx="6729305" cy="812342"/>
          </a:xfrm>
        </p:grpSpPr>
        <p:sp>
          <p:nvSpPr>
            <p:cNvPr id="11" name="矩形 10">
              <a:extLst>
                <a:ext uri="{FF2B5EF4-FFF2-40B4-BE49-F238E27FC236}">
                  <a16:creationId xmlns:a16="http://schemas.microsoft.com/office/drawing/2014/main" id="{31B2DD2A-C167-4D8B-8B35-DADFD7998A71}"/>
                </a:ext>
              </a:extLst>
            </p:cNvPr>
            <p:cNvSpPr/>
            <p:nvPr/>
          </p:nvSpPr>
          <p:spPr>
            <a:xfrm>
              <a:off x="2229440" y="1946275"/>
              <a:ext cx="812342" cy="8123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t>04</a:t>
              </a:r>
              <a:endParaRPr lang="zh-CN" altLang="en-US" sz="3300" b="1" dirty="0"/>
            </a:p>
          </p:txBody>
        </p:sp>
        <p:sp>
          <p:nvSpPr>
            <p:cNvPr id="12" name="TextBox 2">
              <a:extLst>
                <a:ext uri="{FF2B5EF4-FFF2-40B4-BE49-F238E27FC236}">
                  <a16:creationId xmlns:a16="http://schemas.microsoft.com/office/drawing/2014/main" id="{41A378BB-C4D5-4170-B28C-3A3C91338617}"/>
                </a:ext>
              </a:extLst>
            </p:cNvPr>
            <p:cNvSpPr txBox="1"/>
            <p:nvPr/>
          </p:nvSpPr>
          <p:spPr>
            <a:xfrm>
              <a:off x="3203847" y="2023154"/>
              <a:ext cx="2698110" cy="461665"/>
            </a:xfrm>
            <a:prstGeom prst="rect">
              <a:avLst/>
            </a:prstGeom>
            <a:noFill/>
          </p:spPr>
          <p:txBody>
            <a:bodyPr wrap="square" rtlCol="0">
              <a:spAutoFit/>
            </a:bodyPr>
            <a:lstStyle/>
            <a:p>
              <a:r>
                <a:rPr lang="zh-CN" altLang="en-US" sz="2400" b="1" dirty="0">
                  <a:solidFill>
                    <a:schemeClr val="tx1">
                      <a:lumMod val="75000"/>
                    </a:schemeClr>
                  </a:solidFill>
                  <a:latin typeface="造字工房悦黑演示版常规体" pitchFamily="50" charset="-122"/>
                  <a:ea typeface="造字工房悦黑演示版常规体" pitchFamily="50" charset="-122"/>
                </a:rPr>
                <a:t>明年工作计划</a:t>
              </a:r>
            </a:p>
          </p:txBody>
        </p:sp>
        <p:sp>
          <p:nvSpPr>
            <p:cNvPr id="13" name="TextBox 3">
              <a:extLst>
                <a:ext uri="{FF2B5EF4-FFF2-40B4-BE49-F238E27FC236}">
                  <a16:creationId xmlns:a16="http://schemas.microsoft.com/office/drawing/2014/main" id="{C996785D-B045-458A-B1B0-38AF0082A20F}"/>
                </a:ext>
              </a:extLst>
            </p:cNvPr>
            <p:cNvSpPr txBox="1"/>
            <p:nvPr/>
          </p:nvSpPr>
          <p:spPr>
            <a:xfrm>
              <a:off x="3203847" y="2352445"/>
              <a:ext cx="5754898" cy="317395"/>
            </a:xfrm>
            <a:prstGeom prst="rect">
              <a:avLst/>
            </a:prstGeom>
            <a:noFill/>
          </p:spPr>
          <p:txBody>
            <a:bodyPr wrap="square" rtlCol="0">
              <a:spAutoFit/>
            </a:bodyPr>
            <a:lstStyle/>
            <a:p>
              <a:pPr>
                <a:lnSpc>
                  <a:spcPct val="150000"/>
                </a:lnSpc>
              </a:pPr>
              <a:r>
                <a:rPr lang="zh-CN" altLang="en-US" sz="975" dirty="0">
                  <a:solidFill>
                    <a:schemeClr val="tx1">
                      <a:lumMod val="75000"/>
                    </a:schemeClr>
                  </a:solidFill>
                  <a:latin typeface="造字工房悦黑演示版常规体" pitchFamily="50" charset="-122"/>
                  <a:ea typeface="造字工房悦黑演示版常规体" pitchFamily="50" charset="-122"/>
                </a:rPr>
                <a:t>请在此处添加详细描述文本，尽量与标题文本语言风格相符合</a:t>
              </a:r>
            </a:p>
          </p:txBody>
        </p:sp>
      </p:grpSp>
    </p:spTree>
    <p:extLst>
      <p:ext uri="{BB962C8B-B14F-4D97-AF65-F5344CB8AC3E}">
        <p14:creationId xmlns:p14="http://schemas.microsoft.com/office/powerpoint/2010/main" val="3508285900"/>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1786429C-7F6E-4258-AA19-C7E855E8A370}"/>
              </a:ext>
            </a:extLst>
          </p:cNvPr>
          <p:cNvSpPr>
            <a:spLocks noChangeAspect="1"/>
          </p:cNvSpPr>
          <p:nvPr/>
        </p:nvSpPr>
        <p:spPr>
          <a:xfrm>
            <a:off x="0" y="0"/>
            <a:ext cx="3928392" cy="5143500"/>
          </a:xfrm>
          <a:prstGeom prst="rect">
            <a:avLst/>
          </a:prstGeom>
          <a:blipFill dpi="0" rotWithShape="1">
            <a:blip r:embed="rId3"/>
            <a:srcRect/>
            <a:stretch>
              <a:fillRect l="-1" r="-132766"/>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E9A0A2F-027F-4E8A-B157-52ECF90F3AC0}"/>
              </a:ext>
            </a:extLst>
          </p:cNvPr>
          <p:cNvSpPr/>
          <p:nvPr/>
        </p:nvSpPr>
        <p:spPr>
          <a:xfrm>
            <a:off x="5734954" y="1660075"/>
            <a:ext cx="1243462" cy="303284"/>
          </a:xfrm>
          <a:prstGeom prst="rect">
            <a:avLst/>
          </a:prstGeom>
        </p:spPr>
        <p:txBody>
          <a:bodyPr wrap="none">
            <a:spAutoFit/>
            <a:scene3d>
              <a:camera prst="orthographicFront"/>
              <a:lightRig rig="threePt" dir="t"/>
            </a:scene3d>
            <a:sp3d contourW="12700"/>
          </a:bodyPr>
          <a:lstStyle/>
          <a:p>
            <a:pPr algn="ctr"/>
            <a:r>
              <a:rPr lang="zh-CN" altLang="en-US" sz="1380" b="1" dirty="0">
                <a:solidFill>
                  <a:schemeClr val="bg2">
                    <a:lumMod val="10000"/>
                  </a:schemeClr>
                </a:solidFill>
                <a:latin typeface="微软雅黑" panose="020B0503020204020204" pitchFamily="34" charset="-122"/>
                <a:ea typeface="微软雅黑" panose="020B0503020204020204" pitchFamily="34" charset="-122"/>
              </a:rPr>
              <a:t>年度工作总结</a:t>
            </a:r>
          </a:p>
        </p:txBody>
      </p:sp>
      <p:sp>
        <p:nvSpPr>
          <p:cNvPr id="5" name="矩形 4">
            <a:extLst>
              <a:ext uri="{FF2B5EF4-FFF2-40B4-BE49-F238E27FC236}">
                <a16:creationId xmlns:a16="http://schemas.microsoft.com/office/drawing/2014/main" id="{B4FF42C9-3C4A-4A4A-AB1E-7A1AD1488937}"/>
              </a:ext>
            </a:extLst>
          </p:cNvPr>
          <p:cNvSpPr/>
          <p:nvPr/>
        </p:nvSpPr>
        <p:spPr>
          <a:xfrm>
            <a:off x="5763315" y="3000689"/>
            <a:ext cx="1243462" cy="303284"/>
          </a:xfrm>
          <a:prstGeom prst="rect">
            <a:avLst/>
          </a:prstGeom>
        </p:spPr>
        <p:txBody>
          <a:bodyPr wrap="none">
            <a:spAutoFit/>
            <a:scene3d>
              <a:camera prst="orthographicFront"/>
              <a:lightRig rig="threePt" dir="t"/>
            </a:scene3d>
            <a:sp3d contourW="12700"/>
          </a:bodyPr>
          <a:lstStyle/>
          <a:p>
            <a:pPr algn="ctr"/>
            <a:r>
              <a:rPr lang="zh-CN" altLang="en-US" sz="1380" b="1" dirty="0">
                <a:solidFill>
                  <a:schemeClr val="bg2">
                    <a:lumMod val="10000"/>
                  </a:schemeClr>
                </a:solidFill>
                <a:latin typeface="微软雅黑" panose="020B0503020204020204" pitchFamily="34" charset="-122"/>
                <a:ea typeface="微软雅黑" panose="020B0503020204020204" pitchFamily="34" charset="-122"/>
              </a:rPr>
              <a:t>成功项目展示</a:t>
            </a:r>
          </a:p>
        </p:txBody>
      </p:sp>
      <p:sp>
        <p:nvSpPr>
          <p:cNvPr id="6" name="矩形 5">
            <a:extLst>
              <a:ext uri="{FF2B5EF4-FFF2-40B4-BE49-F238E27FC236}">
                <a16:creationId xmlns:a16="http://schemas.microsoft.com/office/drawing/2014/main" id="{516997A0-30BF-40B6-AF28-ED539CF44ED9}"/>
              </a:ext>
            </a:extLst>
          </p:cNvPr>
          <p:cNvSpPr/>
          <p:nvPr/>
        </p:nvSpPr>
        <p:spPr>
          <a:xfrm>
            <a:off x="5726666" y="2362407"/>
            <a:ext cx="1243462" cy="303284"/>
          </a:xfrm>
          <a:prstGeom prst="rect">
            <a:avLst/>
          </a:prstGeom>
        </p:spPr>
        <p:txBody>
          <a:bodyPr wrap="none">
            <a:spAutoFit/>
            <a:scene3d>
              <a:camera prst="orthographicFront"/>
              <a:lightRig rig="threePt" dir="t"/>
            </a:scene3d>
            <a:sp3d contourW="12700"/>
          </a:bodyPr>
          <a:lstStyle/>
          <a:p>
            <a:pPr algn="ctr"/>
            <a:r>
              <a:rPr lang="zh-CN" altLang="en-US" sz="1380" b="1" dirty="0">
                <a:solidFill>
                  <a:schemeClr val="bg2">
                    <a:lumMod val="10000"/>
                  </a:schemeClr>
                </a:solidFill>
                <a:latin typeface="微软雅黑" panose="020B0503020204020204" pitchFamily="34" charset="-122"/>
                <a:ea typeface="微软雅黑" panose="020B0503020204020204" pitchFamily="34" charset="-122"/>
              </a:rPr>
              <a:t>工作完成情况</a:t>
            </a:r>
          </a:p>
        </p:txBody>
      </p:sp>
      <p:sp>
        <p:nvSpPr>
          <p:cNvPr id="7" name="矩形 6">
            <a:extLst>
              <a:ext uri="{FF2B5EF4-FFF2-40B4-BE49-F238E27FC236}">
                <a16:creationId xmlns:a16="http://schemas.microsoft.com/office/drawing/2014/main" id="{3005E752-029E-4069-82E5-33FF8696235E}"/>
              </a:ext>
            </a:extLst>
          </p:cNvPr>
          <p:cNvSpPr/>
          <p:nvPr/>
        </p:nvSpPr>
        <p:spPr>
          <a:xfrm>
            <a:off x="5734012" y="3717270"/>
            <a:ext cx="1243462" cy="303284"/>
          </a:xfrm>
          <a:prstGeom prst="rect">
            <a:avLst/>
          </a:prstGeom>
        </p:spPr>
        <p:txBody>
          <a:bodyPr wrap="none">
            <a:spAutoFit/>
            <a:scene3d>
              <a:camera prst="orthographicFront"/>
              <a:lightRig rig="threePt" dir="t"/>
            </a:scene3d>
            <a:sp3d contourW="12700"/>
          </a:bodyPr>
          <a:lstStyle/>
          <a:p>
            <a:pPr algn="ctr"/>
            <a:r>
              <a:rPr lang="zh-CN" altLang="en-US" sz="1380" b="1" dirty="0">
                <a:solidFill>
                  <a:schemeClr val="bg2">
                    <a:lumMod val="10000"/>
                  </a:schemeClr>
                </a:solidFill>
                <a:latin typeface="微软雅黑" panose="020B0503020204020204" pitchFamily="34" charset="-122"/>
                <a:ea typeface="微软雅黑" panose="020B0503020204020204" pitchFamily="34" charset="-122"/>
              </a:rPr>
              <a:t>明年工作计划</a:t>
            </a:r>
          </a:p>
        </p:txBody>
      </p:sp>
      <p:sp>
        <p:nvSpPr>
          <p:cNvPr id="8" name="矩形 7">
            <a:extLst>
              <a:ext uri="{FF2B5EF4-FFF2-40B4-BE49-F238E27FC236}">
                <a16:creationId xmlns:a16="http://schemas.microsoft.com/office/drawing/2014/main" id="{8AA47A49-37A8-494F-9C1A-BF2400251379}"/>
              </a:ext>
            </a:extLst>
          </p:cNvPr>
          <p:cNvSpPr/>
          <p:nvPr/>
        </p:nvSpPr>
        <p:spPr>
          <a:xfrm>
            <a:off x="5689330" y="1991314"/>
            <a:ext cx="1459868" cy="242627"/>
          </a:xfrm>
          <a:prstGeom prst="rect">
            <a:avLst/>
          </a:prstGeom>
        </p:spPr>
        <p:txBody>
          <a:bodyPr wrap="none">
            <a:spAutoFit/>
          </a:bodyPr>
          <a:lstStyle/>
          <a:p>
            <a:r>
              <a:rPr lang="en-US" altLang="zh-CN" sz="985" dirty="0">
                <a:solidFill>
                  <a:schemeClr val="bg2">
                    <a:lumMod val="10000"/>
                  </a:schemeClr>
                </a:solidFill>
                <a:latin typeface="arial" panose="020B0604020202020204" pitchFamily="34" charset="0"/>
              </a:rPr>
              <a:t>General idea of activity</a:t>
            </a:r>
            <a:endParaRPr lang="zh-CN" altLang="en-US" sz="985" dirty="0">
              <a:solidFill>
                <a:schemeClr val="bg2">
                  <a:lumMod val="10000"/>
                </a:schemeClr>
              </a:solidFill>
            </a:endParaRPr>
          </a:p>
        </p:txBody>
      </p:sp>
      <p:sp>
        <p:nvSpPr>
          <p:cNvPr id="9" name="矩形 8">
            <a:extLst>
              <a:ext uri="{FF2B5EF4-FFF2-40B4-BE49-F238E27FC236}">
                <a16:creationId xmlns:a16="http://schemas.microsoft.com/office/drawing/2014/main" id="{1B210132-B72C-4944-8AEA-E83F32301F42}"/>
              </a:ext>
            </a:extLst>
          </p:cNvPr>
          <p:cNvSpPr/>
          <p:nvPr/>
        </p:nvSpPr>
        <p:spPr>
          <a:xfrm>
            <a:off x="5763315" y="3323943"/>
            <a:ext cx="1551485" cy="242627"/>
          </a:xfrm>
          <a:prstGeom prst="rect">
            <a:avLst/>
          </a:prstGeom>
        </p:spPr>
        <p:txBody>
          <a:bodyPr wrap="none">
            <a:spAutoFit/>
          </a:bodyPr>
          <a:lstStyle/>
          <a:p>
            <a:r>
              <a:rPr lang="en-US" altLang="zh-CN" sz="985" dirty="0">
                <a:solidFill>
                  <a:schemeClr val="bg2">
                    <a:lumMod val="10000"/>
                  </a:schemeClr>
                </a:solidFill>
                <a:latin typeface="arial" panose="020B0604020202020204" pitchFamily="34" charset="0"/>
              </a:rPr>
              <a:t>Activity content structure</a:t>
            </a:r>
            <a:endParaRPr lang="zh-CN" altLang="en-US" sz="985" dirty="0">
              <a:solidFill>
                <a:schemeClr val="bg2">
                  <a:lumMod val="10000"/>
                </a:schemeClr>
              </a:solidFill>
            </a:endParaRPr>
          </a:p>
        </p:txBody>
      </p:sp>
      <p:sp>
        <p:nvSpPr>
          <p:cNvPr id="10" name="矩形 9">
            <a:extLst>
              <a:ext uri="{FF2B5EF4-FFF2-40B4-BE49-F238E27FC236}">
                <a16:creationId xmlns:a16="http://schemas.microsoft.com/office/drawing/2014/main" id="{9BC94722-3C31-4920-B2BC-9C5235DEA04C}"/>
              </a:ext>
            </a:extLst>
          </p:cNvPr>
          <p:cNvSpPr/>
          <p:nvPr/>
        </p:nvSpPr>
        <p:spPr>
          <a:xfrm>
            <a:off x="5716518" y="2616778"/>
            <a:ext cx="1311386" cy="242627"/>
          </a:xfrm>
          <a:prstGeom prst="rect">
            <a:avLst/>
          </a:prstGeom>
        </p:spPr>
        <p:txBody>
          <a:bodyPr wrap="none">
            <a:spAutoFit/>
          </a:bodyPr>
          <a:lstStyle/>
          <a:p>
            <a:r>
              <a:rPr lang="en-US" altLang="zh-CN" sz="985" dirty="0">
                <a:solidFill>
                  <a:schemeClr val="bg2">
                    <a:lumMod val="10000"/>
                  </a:schemeClr>
                </a:solidFill>
              </a:rPr>
              <a:t>Pre event preparation</a:t>
            </a:r>
          </a:p>
        </p:txBody>
      </p:sp>
      <p:sp>
        <p:nvSpPr>
          <p:cNvPr id="11" name="矩形 10">
            <a:extLst>
              <a:ext uri="{FF2B5EF4-FFF2-40B4-BE49-F238E27FC236}">
                <a16:creationId xmlns:a16="http://schemas.microsoft.com/office/drawing/2014/main" id="{F1C6ECB0-7D83-418E-97C4-35700B33E0D4}"/>
              </a:ext>
            </a:extLst>
          </p:cNvPr>
          <p:cNvSpPr/>
          <p:nvPr/>
        </p:nvSpPr>
        <p:spPr>
          <a:xfrm>
            <a:off x="5798640" y="3985307"/>
            <a:ext cx="1425117" cy="242627"/>
          </a:xfrm>
          <a:prstGeom prst="rect">
            <a:avLst/>
          </a:prstGeom>
        </p:spPr>
        <p:txBody>
          <a:bodyPr wrap="none">
            <a:spAutoFit/>
          </a:bodyPr>
          <a:lstStyle/>
          <a:p>
            <a:r>
              <a:rPr lang="en-US" altLang="zh-CN" sz="985" dirty="0">
                <a:solidFill>
                  <a:schemeClr val="bg2">
                    <a:lumMod val="10000"/>
                  </a:schemeClr>
                </a:solidFill>
                <a:latin typeface="arial" panose="020B0604020202020204" pitchFamily="34" charset="0"/>
              </a:rPr>
              <a:t>Activity execution plan</a:t>
            </a:r>
            <a:endParaRPr lang="zh-CN" altLang="en-US" sz="985" dirty="0">
              <a:solidFill>
                <a:schemeClr val="bg2">
                  <a:lumMod val="10000"/>
                </a:schemeClr>
              </a:solidFill>
            </a:endParaRPr>
          </a:p>
        </p:txBody>
      </p:sp>
      <p:sp>
        <p:nvSpPr>
          <p:cNvPr id="12" name="菱形 11">
            <a:extLst>
              <a:ext uri="{FF2B5EF4-FFF2-40B4-BE49-F238E27FC236}">
                <a16:creationId xmlns:a16="http://schemas.microsoft.com/office/drawing/2014/main" id="{F1AA303F-5D3F-44D6-A610-43892389CE28}"/>
              </a:ext>
            </a:extLst>
          </p:cNvPr>
          <p:cNvSpPr/>
          <p:nvPr/>
        </p:nvSpPr>
        <p:spPr>
          <a:xfrm>
            <a:off x="5017855" y="1660275"/>
            <a:ext cx="391448" cy="405825"/>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65" b="1" dirty="0">
                <a:solidFill>
                  <a:schemeClr val="bg2">
                    <a:lumMod val="10000"/>
                  </a:schemeClr>
                </a:solidFill>
                <a:latin typeface="Impact" panose="020B0806030902050204" pitchFamily="34" charset="0"/>
              </a:rPr>
              <a:t>1</a:t>
            </a:r>
            <a:endParaRPr lang="zh-CN" altLang="en-US" sz="2365" b="1" dirty="0">
              <a:solidFill>
                <a:schemeClr val="bg2">
                  <a:lumMod val="10000"/>
                </a:schemeClr>
              </a:solidFill>
              <a:latin typeface="Impact" panose="020B0806030902050204" pitchFamily="34" charset="0"/>
            </a:endParaRPr>
          </a:p>
        </p:txBody>
      </p:sp>
      <p:sp>
        <p:nvSpPr>
          <p:cNvPr id="13" name="菱形 12">
            <a:extLst>
              <a:ext uri="{FF2B5EF4-FFF2-40B4-BE49-F238E27FC236}">
                <a16:creationId xmlns:a16="http://schemas.microsoft.com/office/drawing/2014/main" id="{EBD93EBE-A162-435C-A7D8-91393AF574E6}"/>
              </a:ext>
            </a:extLst>
          </p:cNvPr>
          <p:cNvSpPr/>
          <p:nvPr/>
        </p:nvSpPr>
        <p:spPr>
          <a:xfrm>
            <a:off x="5032368" y="2399056"/>
            <a:ext cx="391448" cy="391448"/>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65" b="1" dirty="0">
                <a:solidFill>
                  <a:schemeClr val="bg2">
                    <a:lumMod val="10000"/>
                  </a:schemeClr>
                </a:solidFill>
                <a:latin typeface="Impact" panose="020B0806030902050204" pitchFamily="34" charset="0"/>
              </a:rPr>
              <a:t>2</a:t>
            </a:r>
            <a:endParaRPr lang="zh-CN" altLang="en-US" sz="2365" b="1" dirty="0">
              <a:solidFill>
                <a:schemeClr val="bg2">
                  <a:lumMod val="10000"/>
                </a:schemeClr>
              </a:solidFill>
              <a:latin typeface="Impact" panose="020B0806030902050204" pitchFamily="34" charset="0"/>
            </a:endParaRPr>
          </a:p>
        </p:txBody>
      </p:sp>
      <p:sp>
        <p:nvSpPr>
          <p:cNvPr id="14" name="菱形 13">
            <a:extLst>
              <a:ext uri="{FF2B5EF4-FFF2-40B4-BE49-F238E27FC236}">
                <a16:creationId xmlns:a16="http://schemas.microsoft.com/office/drawing/2014/main" id="{E7EAC1CB-06FF-4FDD-884D-F5E1D3FD0843}"/>
              </a:ext>
            </a:extLst>
          </p:cNvPr>
          <p:cNvSpPr/>
          <p:nvPr/>
        </p:nvSpPr>
        <p:spPr>
          <a:xfrm>
            <a:off x="5032368" y="3027610"/>
            <a:ext cx="391448" cy="391448"/>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65" b="1" dirty="0">
                <a:solidFill>
                  <a:schemeClr val="bg2">
                    <a:lumMod val="10000"/>
                  </a:schemeClr>
                </a:solidFill>
                <a:latin typeface="Impact" panose="020B0806030902050204" pitchFamily="34" charset="0"/>
              </a:rPr>
              <a:t>3</a:t>
            </a:r>
            <a:endParaRPr lang="zh-CN" altLang="en-US" sz="2365" b="1" dirty="0">
              <a:solidFill>
                <a:schemeClr val="bg2">
                  <a:lumMod val="10000"/>
                </a:schemeClr>
              </a:solidFill>
              <a:latin typeface="Impact" panose="020B0806030902050204" pitchFamily="34" charset="0"/>
            </a:endParaRPr>
          </a:p>
        </p:txBody>
      </p:sp>
      <p:sp>
        <p:nvSpPr>
          <p:cNvPr id="15" name="菱形 14">
            <a:extLst>
              <a:ext uri="{FF2B5EF4-FFF2-40B4-BE49-F238E27FC236}">
                <a16:creationId xmlns:a16="http://schemas.microsoft.com/office/drawing/2014/main" id="{6DF9790A-0E28-4E48-89D4-9DD5AC0E7609}"/>
              </a:ext>
            </a:extLst>
          </p:cNvPr>
          <p:cNvSpPr/>
          <p:nvPr/>
        </p:nvSpPr>
        <p:spPr>
          <a:xfrm>
            <a:off x="5017855" y="3746005"/>
            <a:ext cx="391448" cy="391448"/>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65" b="1" dirty="0">
                <a:solidFill>
                  <a:schemeClr val="bg2">
                    <a:lumMod val="10000"/>
                  </a:schemeClr>
                </a:solidFill>
                <a:latin typeface="Impact" panose="020B0806030902050204" pitchFamily="34" charset="0"/>
              </a:rPr>
              <a:t>4</a:t>
            </a:r>
            <a:endParaRPr lang="zh-CN" altLang="en-US" sz="2365" b="1" dirty="0">
              <a:solidFill>
                <a:schemeClr val="bg2">
                  <a:lumMod val="10000"/>
                </a:schemeClr>
              </a:solidFill>
              <a:latin typeface="Impact" panose="020B0806030902050204" pitchFamily="34" charset="0"/>
            </a:endParaRPr>
          </a:p>
        </p:txBody>
      </p:sp>
      <p:sp>
        <p:nvSpPr>
          <p:cNvPr id="20" name="文本框 19">
            <a:extLst>
              <a:ext uri="{FF2B5EF4-FFF2-40B4-BE49-F238E27FC236}">
                <a16:creationId xmlns:a16="http://schemas.microsoft.com/office/drawing/2014/main" id="{E4C167F0-3116-439B-8CFC-A629FC1529F9}"/>
              </a:ext>
            </a:extLst>
          </p:cNvPr>
          <p:cNvSpPr txBox="1"/>
          <p:nvPr/>
        </p:nvSpPr>
        <p:spPr>
          <a:xfrm>
            <a:off x="5999520" y="296753"/>
            <a:ext cx="1908475" cy="545910"/>
          </a:xfrm>
          <a:prstGeom prst="rect">
            <a:avLst/>
          </a:prstGeom>
          <a:noFill/>
        </p:spPr>
        <p:txBody>
          <a:bodyPr wrap="none" rtlCol="0">
            <a:spAutoFit/>
          </a:bodyPr>
          <a:lstStyle/>
          <a:p>
            <a:r>
              <a:rPr lang="en-US" altLang="zh-CN" sz="2956" dirty="0">
                <a:solidFill>
                  <a:schemeClr val="bg2">
                    <a:lumMod val="10000"/>
                  </a:schemeClr>
                </a:solidFill>
                <a:latin typeface="Century Gothic" panose="020B0502020202020204" pitchFamily="34" charset="0"/>
                <a:cs typeface="+mn-ea"/>
                <a:sym typeface="+mn-lt"/>
              </a:rPr>
              <a:t>CONTENT</a:t>
            </a:r>
            <a:endParaRPr lang="zh-CN" altLang="en-US" sz="2956" dirty="0">
              <a:solidFill>
                <a:schemeClr val="bg2">
                  <a:lumMod val="10000"/>
                </a:schemeClr>
              </a:solidFill>
              <a:latin typeface="Century Gothic" panose="020B0502020202020204" pitchFamily="34" charset="0"/>
              <a:cs typeface="+mn-ea"/>
              <a:sym typeface="+mn-lt"/>
            </a:endParaRPr>
          </a:p>
        </p:txBody>
      </p:sp>
      <p:sp>
        <p:nvSpPr>
          <p:cNvPr id="21" name="矩形 2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id="{8BD2762D-DF07-48E1-885A-B04394E60F85}"/>
              </a:ext>
            </a:extLst>
          </p:cNvPr>
          <p:cNvSpPr/>
          <p:nvPr/>
        </p:nvSpPr>
        <p:spPr>
          <a:xfrm>
            <a:off x="4932040" y="738365"/>
            <a:ext cx="4101800" cy="250209"/>
          </a:xfrm>
          <a:prstGeom prst="rect">
            <a:avLst/>
          </a:prstGeom>
        </p:spPr>
        <p:txBody>
          <a:bodyPr wrap="square">
            <a:spAutoFit/>
          </a:bodyPr>
          <a:lstStyle/>
          <a:p>
            <a:pPr algn="ctr"/>
            <a:r>
              <a:rPr lang="en-US" altLang="zh-CN" sz="1035" dirty="0">
                <a:solidFill>
                  <a:schemeClr val="bg2">
                    <a:lumMod val="10000"/>
                  </a:schemeClr>
                </a:solidFill>
                <a:cs typeface="+mn-ea"/>
                <a:sym typeface="+mn-lt"/>
              </a:rPr>
              <a:t>Lorem ipsum dolor sit </a:t>
            </a:r>
            <a:r>
              <a:rPr lang="en-US" altLang="zh-CN" sz="1035" dirty="0" err="1">
                <a:solidFill>
                  <a:schemeClr val="bg2">
                    <a:lumMod val="10000"/>
                  </a:schemeClr>
                </a:solidFill>
                <a:cs typeface="+mn-ea"/>
                <a:sym typeface="+mn-lt"/>
              </a:rPr>
              <a:t>amet</a:t>
            </a:r>
            <a:r>
              <a:rPr lang="en-US" altLang="zh-CN" sz="1035" dirty="0">
                <a:solidFill>
                  <a:schemeClr val="bg2">
                    <a:lumMod val="10000"/>
                  </a:schemeClr>
                </a:solidFill>
                <a:cs typeface="+mn-ea"/>
                <a:sym typeface="+mn-lt"/>
              </a:rPr>
              <a:t>, </a:t>
            </a:r>
            <a:r>
              <a:rPr lang="en-US" altLang="zh-CN" sz="1035" dirty="0" err="1">
                <a:solidFill>
                  <a:schemeClr val="bg2">
                    <a:lumMod val="10000"/>
                  </a:schemeClr>
                </a:solidFill>
                <a:cs typeface="+mn-ea"/>
                <a:sym typeface="+mn-lt"/>
              </a:rPr>
              <a:t>consectetur</a:t>
            </a:r>
            <a:r>
              <a:rPr lang="en-US" altLang="zh-CN" sz="1035" dirty="0">
                <a:solidFill>
                  <a:schemeClr val="bg2">
                    <a:lumMod val="10000"/>
                  </a:schemeClr>
                </a:solidFill>
                <a:cs typeface="+mn-ea"/>
                <a:sym typeface="+mn-lt"/>
              </a:rPr>
              <a:t> </a:t>
            </a:r>
            <a:r>
              <a:rPr lang="en-US" altLang="zh-CN" sz="1035" dirty="0" err="1">
                <a:solidFill>
                  <a:schemeClr val="bg2">
                    <a:lumMod val="10000"/>
                  </a:schemeClr>
                </a:solidFill>
                <a:cs typeface="+mn-ea"/>
                <a:sym typeface="+mn-lt"/>
              </a:rPr>
              <a:t>adipiscing</a:t>
            </a:r>
            <a:r>
              <a:rPr lang="en-US" altLang="zh-CN" sz="1035" dirty="0">
                <a:solidFill>
                  <a:schemeClr val="bg2">
                    <a:lumMod val="10000"/>
                  </a:schemeClr>
                </a:solidFill>
                <a:cs typeface="+mn-ea"/>
                <a:sym typeface="+mn-lt"/>
              </a:rPr>
              <a:t> </a:t>
            </a:r>
            <a:r>
              <a:rPr lang="en-US" altLang="zh-CN" sz="1035" dirty="0" err="1">
                <a:solidFill>
                  <a:schemeClr val="bg2">
                    <a:lumMod val="10000"/>
                  </a:schemeClr>
                </a:solidFill>
                <a:cs typeface="+mn-ea"/>
                <a:sym typeface="+mn-lt"/>
              </a:rPr>
              <a:t>elit</a:t>
            </a:r>
            <a:r>
              <a:rPr lang="en-US" altLang="zh-CN" sz="1035" dirty="0">
                <a:solidFill>
                  <a:schemeClr val="bg2">
                    <a:lumMod val="10000"/>
                  </a:schemeClr>
                </a:solidFill>
                <a:cs typeface="+mn-ea"/>
                <a:sym typeface="+mn-lt"/>
              </a:rPr>
              <a:t>. </a:t>
            </a:r>
            <a:endParaRPr lang="zh-CN" altLang="en-US" sz="1035" dirty="0">
              <a:solidFill>
                <a:schemeClr val="bg2">
                  <a:lumMod val="10000"/>
                </a:schemeClr>
              </a:solidFill>
              <a:cs typeface="+mn-ea"/>
              <a:sym typeface="+mn-lt"/>
            </a:endParaRPr>
          </a:p>
        </p:txBody>
      </p:sp>
    </p:spTree>
    <p:extLst>
      <p:ext uri="{BB962C8B-B14F-4D97-AF65-F5344CB8AC3E}">
        <p14:creationId xmlns:p14="http://schemas.microsoft.com/office/powerpoint/2010/main" val="2737727316"/>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 calcmode="lin" valueType="num">
                                      <p:cBhvr>
                                        <p:cTn id="2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1"/>
                                        </p:tgtEl>
                                        <p:attrNameLst>
                                          <p:attrName>ppt_y</p:attrName>
                                        </p:attrNameLst>
                                      </p:cBhvr>
                                      <p:tavLst>
                                        <p:tav tm="0">
                                          <p:val>
                                            <p:strVal val="#ppt_y"/>
                                          </p:val>
                                        </p:tav>
                                        <p:tav tm="100000">
                                          <p:val>
                                            <p:strVal val="#ppt_y"/>
                                          </p:val>
                                        </p:tav>
                                      </p:tavLst>
                                    </p:anim>
                                    <p:anim calcmode="lin" valueType="num">
                                      <p:cBhvr>
                                        <p:cTn id="3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0733357" y="1132061"/>
            <a:ext cx="1673960" cy="429222"/>
          </a:xfrm>
          <a:prstGeom prst="rect">
            <a:avLst/>
          </a:prstGeom>
          <a:noFill/>
        </p:spPr>
        <p:txBody>
          <a:bodyPr wrap="square" lIns="68566" tIns="34282" rIns="68566" bIns="34282" rtlCol="0">
            <a:spAutoFit/>
          </a:bodyPr>
          <a:lstStyle/>
          <a:p>
            <a:pPr algn="ctr">
              <a:lnSpc>
                <a:spcPct val="130000"/>
              </a:lnSpc>
            </a:pPr>
            <a:r>
              <a:rPr lang="zh-CN" altLang="en-US" sz="900" dirty="0">
                <a:solidFill>
                  <a:schemeClr val="bg1">
                    <a:lumMod val="75000"/>
                  </a:schemeClr>
                </a:solidFill>
                <a:latin typeface="微软雅黑" pitchFamily="34" charset="-122"/>
                <a:ea typeface="微软雅黑" pitchFamily="34" charset="-122"/>
              </a:rPr>
              <a:t>您的内容打在这里，或者通过复制您的文本后，</a:t>
            </a:r>
          </a:p>
        </p:txBody>
      </p:sp>
      <p:sp>
        <p:nvSpPr>
          <p:cNvPr id="117" name="TextBox 116"/>
          <p:cNvSpPr txBox="1"/>
          <p:nvPr/>
        </p:nvSpPr>
        <p:spPr>
          <a:xfrm>
            <a:off x="10901717" y="785816"/>
            <a:ext cx="1330527" cy="346142"/>
          </a:xfrm>
          <a:prstGeom prst="rect">
            <a:avLst/>
          </a:prstGeom>
          <a:noFill/>
        </p:spPr>
        <p:txBody>
          <a:bodyPr wrap="square" lIns="68566" tIns="0" rIns="68566" bIns="0" rtlCol="0" anchor="t">
            <a:spAutoFit/>
          </a:bodyPr>
          <a:lstStyle/>
          <a:p>
            <a:pPr algn="ctr">
              <a:lnSpc>
                <a:spcPct val="150000"/>
              </a:lnSpc>
            </a:pPr>
            <a:r>
              <a:rPr lang="zh-CN" altLang="en-US" sz="1500" dirty="0">
                <a:solidFill>
                  <a:schemeClr val="bg1">
                    <a:lumMod val="75000"/>
                  </a:schemeClr>
                </a:solidFill>
                <a:latin typeface="微软雅黑" pitchFamily="34" charset="-122"/>
                <a:ea typeface="微软雅黑" pitchFamily="34" charset="-122"/>
                <a:cs typeface="华文黑体" pitchFamily="2" charset="-122"/>
              </a:rPr>
              <a:t>添加标题</a:t>
            </a:r>
          </a:p>
        </p:txBody>
      </p:sp>
      <p:sp>
        <p:nvSpPr>
          <p:cNvPr id="119" name="TextBox 118"/>
          <p:cNvSpPr txBox="1"/>
          <p:nvPr/>
        </p:nvSpPr>
        <p:spPr>
          <a:xfrm>
            <a:off x="13765461" y="791998"/>
            <a:ext cx="1330527" cy="346142"/>
          </a:xfrm>
          <a:prstGeom prst="rect">
            <a:avLst/>
          </a:prstGeom>
          <a:noFill/>
        </p:spPr>
        <p:txBody>
          <a:bodyPr wrap="square" lIns="68566" tIns="0" rIns="68566" bIns="0" rtlCol="0" anchor="t">
            <a:spAutoFit/>
          </a:bodyPr>
          <a:lstStyle/>
          <a:p>
            <a:pPr algn="ctr">
              <a:lnSpc>
                <a:spcPct val="150000"/>
              </a:lnSpc>
            </a:pPr>
            <a:r>
              <a:rPr lang="zh-CN" altLang="en-US" sz="1500" dirty="0">
                <a:solidFill>
                  <a:schemeClr val="bg1">
                    <a:lumMod val="75000"/>
                  </a:schemeClr>
                </a:solidFill>
                <a:latin typeface="微软雅黑" pitchFamily="34" charset="-122"/>
                <a:ea typeface="微软雅黑" pitchFamily="34" charset="-122"/>
                <a:cs typeface="华文黑体" pitchFamily="2" charset="-122"/>
              </a:rPr>
              <a:t>添加标题</a:t>
            </a:r>
          </a:p>
        </p:txBody>
      </p:sp>
      <p:sp>
        <p:nvSpPr>
          <p:cNvPr id="124" name="TextBox 123"/>
          <p:cNvSpPr txBox="1"/>
          <p:nvPr/>
        </p:nvSpPr>
        <p:spPr>
          <a:xfrm>
            <a:off x="13624108" y="1138241"/>
            <a:ext cx="1673960" cy="429222"/>
          </a:xfrm>
          <a:prstGeom prst="rect">
            <a:avLst/>
          </a:prstGeom>
          <a:noFill/>
        </p:spPr>
        <p:txBody>
          <a:bodyPr wrap="square" lIns="68566" tIns="34282" rIns="68566" bIns="34282" rtlCol="0">
            <a:spAutoFit/>
          </a:bodyPr>
          <a:lstStyle/>
          <a:p>
            <a:pPr algn="ctr">
              <a:lnSpc>
                <a:spcPct val="130000"/>
              </a:lnSpc>
            </a:pPr>
            <a:r>
              <a:rPr lang="zh-CN" altLang="en-US" sz="900" dirty="0">
                <a:solidFill>
                  <a:schemeClr val="bg1">
                    <a:lumMod val="75000"/>
                  </a:schemeClr>
                </a:solidFill>
                <a:latin typeface="微软雅黑" pitchFamily="34" charset="-122"/>
                <a:ea typeface="微软雅黑" pitchFamily="34" charset="-122"/>
              </a:rPr>
              <a:t>您的内容打在这里，或者通过复制您的文本后，</a:t>
            </a:r>
          </a:p>
        </p:txBody>
      </p: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4765" y="1419978"/>
            <a:ext cx="1580172" cy="1273057"/>
          </a:xfrm>
          <a:prstGeom prst="rect">
            <a:avLst/>
          </a:prstGeom>
          <a:noFill/>
          <a:ln>
            <a:noFill/>
          </a:ln>
        </p:spPr>
      </p:pic>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04765" y="2899678"/>
            <a:ext cx="1580172" cy="1224803"/>
          </a:xfrm>
          <a:prstGeom prst="rect">
            <a:avLst/>
          </a:prstGeom>
          <a:noFill/>
          <a:ln>
            <a:noFill/>
          </a:ln>
        </p:spPr>
      </p:pic>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2934" y="1432456"/>
            <a:ext cx="1552976" cy="1273058"/>
          </a:xfrm>
          <a:prstGeom prst="rect">
            <a:avLst/>
          </a:prstGeom>
          <a:noFill/>
          <a:ln>
            <a:noFill/>
          </a:ln>
        </p:spPr>
      </p:pic>
      <p:pic>
        <p:nvPicPr>
          <p:cNvPr id="52" name="图片 5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09352" y="2899679"/>
            <a:ext cx="1569410" cy="1224803"/>
          </a:xfrm>
          <a:prstGeom prst="rect">
            <a:avLst/>
          </a:prstGeom>
          <a:noFill/>
          <a:ln>
            <a:noFill/>
          </a:ln>
        </p:spPr>
      </p:pic>
      <p:grpSp>
        <p:nvGrpSpPr>
          <p:cNvPr id="2" name="组合 1"/>
          <p:cNvGrpSpPr/>
          <p:nvPr/>
        </p:nvGrpSpPr>
        <p:grpSpPr>
          <a:xfrm>
            <a:off x="6378186" y="1607768"/>
            <a:ext cx="1712344" cy="2357271"/>
            <a:chOff x="8503778" y="2237214"/>
            <a:chExt cx="2283434" cy="3143028"/>
          </a:xfrm>
        </p:grpSpPr>
        <p:sp>
          <p:nvSpPr>
            <p:cNvPr id="43" name="TextBox 42"/>
            <p:cNvSpPr txBox="1"/>
            <p:nvPr/>
          </p:nvSpPr>
          <p:spPr>
            <a:xfrm>
              <a:off x="8503778" y="2798119"/>
              <a:ext cx="2232247" cy="518945"/>
            </a:xfrm>
            <a:prstGeom prst="rect">
              <a:avLst/>
            </a:prstGeom>
            <a:noFill/>
          </p:spPr>
          <p:txBody>
            <a:bodyPr wrap="square" lIns="68552" tIns="34275" rIns="68552" bIns="34275" rtlCol="0">
              <a:spAutoFit/>
            </a:bodyPr>
            <a:lstStyle/>
            <a:p>
              <a:pPr algn="just">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44" name="TextBox 43"/>
            <p:cNvSpPr txBox="1"/>
            <p:nvPr/>
          </p:nvSpPr>
          <p:spPr>
            <a:xfrm>
              <a:off x="8503778" y="2279309"/>
              <a:ext cx="1774274" cy="369218"/>
            </a:xfrm>
            <a:prstGeom prst="rect">
              <a:avLst/>
            </a:prstGeom>
            <a:noFill/>
          </p:spPr>
          <p:txBody>
            <a:bodyPr wrap="square" lIns="68552" tIns="0" rIns="68552"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重点</a:t>
              </a:r>
            </a:p>
          </p:txBody>
        </p:sp>
        <p:sp>
          <p:nvSpPr>
            <p:cNvPr id="47" name="TextBox 46"/>
            <p:cNvSpPr txBox="1"/>
            <p:nvPr/>
          </p:nvSpPr>
          <p:spPr>
            <a:xfrm>
              <a:off x="8554965" y="4861297"/>
              <a:ext cx="2232247" cy="518945"/>
            </a:xfrm>
            <a:prstGeom prst="rect">
              <a:avLst/>
            </a:prstGeom>
            <a:noFill/>
          </p:spPr>
          <p:txBody>
            <a:bodyPr wrap="square" lIns="68552" tIns="34275" rIns="68552" bIns="34275" rtlCol="0">
              <a:spAutoFit/>
            </a:bodyPr>
            <a:lstStyle/>
            <a:p>
              <a:pPr algn="just">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48" name="TextBox 47"/>
            <p:cNvSpPr txBox="1"/>
            <p:nvPr/>
          </p:nvSpPr>
          <p:spPr>
            <a:xfrm>
              <a:off x="8554965" y="4301768"/>
              <a:ext cx="1774274" cy="369218"/>
            </a:xfrm>
            <a:prstGeom prst="rect">
              <a:avLst/>
            </a:prstGeom>
            <a:noFill/>
          </p:spPr>
          <p:txBody>
            <a:bodyPr wrap="square" lIns="68552" tIns="0" rIns="68552"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重点</a:t>
              </a:r>
            </a:p>
          </p:txBody>
        </p:sp>
        <p:sp>
          <p:nvSpPr>
            <p:cNvPr id="71" name="圆角矩形 70"/>
            <p:cNvSpPr/>
            <p:nvPr/>
          </p:nvSpPr>
          <p:spPr>
            <a:xfrm>
              <a:off x="9390916" y="2237214"/>
              <a:ext cx="592638" cy="54783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rtlCol="0" anchor="ctr"/>
            <a:lstStyle/>
            <a:p>
              <a:pPr algn="ctr"/>
              <a:r>
                <a:rPr lang="en-US" altLang="zh-CN" sz="2399" dirty="0">
                  <a:solidFill>
                    <a:prstClr val="white"/>
                  </a:solidFill>
                </a:rPr>
                <a:t>B</a:t>
              </a:r>
              <a:endParaRPr lang="zh-CN" altLang="en-US" sz="2399" dirty="0">
                <a:solidFill>
                  <a:prstClr val="white"/>
                </a:solidFill>
              </a:endParaRPr>
            </a:p>
          </p:txBody>
        </p:sp>
        <p:sp>
          <p:nvSpPr>
            <p:cNvPr id="72" name="圆角矩形 71"/>
            <p:cNvSpPr/>
            <p:nvPr/>
          </p:nvSpPr>
          <p:spPr>
            <a:xfrm>
              <a:off x="9442102" y="4259085"/>
              <a:ext cx="592638" cy="54783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rtlCol="0" anchor="ctr"/>
            <a:lstStyle/>
            <a:p>
              <a:pPr algn="ctr"/>
              <a:r>
                <a:rPr lang="en-US" altLang="zh-CN" sz="2399" dirty="0">
                  <a:solidFill>
                    <a:prstClr val="white"/>
                  </a:solidFill>
                </a:rPr>
                <a:t>C</a:t>
              </a:r>
              <a:endParaRPr lang="zh-CN" altLang="en-US" sz="2399" dirty="0">
                <a:solidFill>
                  <a:prstClr val="white"/>
                </a:solidFill>
              </a:endParaRPr>
            </a:p>
          </p:txBody>
        </p:sp>
      </p:grpSp>
      <p:grpSp>
        <p:nvGrpSpPr>
          <p:cNvPr id="3" name="组合 2"/>
          <p:cNvGrpSpPr/>
          <p:nvPr/>
        </p:nvGrpSpPr>
        <p:grpSpPr>
          <a:xfrm>
            <a:off x="954087" y="1744704"/>
            <a:ext cx="1711067" cy="2135608"/>
            <a:chOff x="1270670" y="2419796"/>
            <a:chExt cx="2281730" cy="2847477"/>
          </a:xfrm>
        </p:grpSpPr>
        <p:sp>
          <p:nvSpPr>
            <p:cNvPr id="41" name="TextBox 40"/>
            <p:cNvSpPr txBox="1"/>
            <p:nvPr/>
          </p:nvSpPr>
          <p:spPr>
            <a:xfrm>
              <a:off x="1296422" y="3022003"/>
              <a:ext cx="2232247" cy="518945"/>
            </a:xfrm>
            <a:prstGeom prst="rect">
              <a:avLst/>
            </a:prstGeom>
            <a:noFill/>
          </p:spPr>
          <p:txBody>
            <a:bodyPr wrap="square" lIns="68552" tIns="34275" rIns="68552" bIns="34275" rtlCol="0">
              <a:spAutoFit/>
            </a:body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42" name="TextBox 41"/>
            <p:cNvSpPr txBox="1"/>
            <p:nvPr/>
          </p:nvSpPr>
          <p:spPr>
            <a:xfrm>
              <a:off x="1778124" y="2509979"/>
              <a:ext cx="1774276" cy="369218"/>
            </a:xfrm>
            <a:prstGeom prst="rect">
              <a:avLst/>
            </a:prstGeom>
            <a:noFill/>
          </p:spPr>
          <p:txBody>
            <a:bodyPr wrap="square" lIns="68552" tIns="0" rIns="68552" bIns="0" rtlCol="0" anchor="t">
              <a:spAutoFit/>
            </a:bodyPr>
            <a:lstStyle/>
            <a:p>
              <a:pPr algn="r">
                <a:lnSpc>
                  <a:spcPct val="150000"/>
                </a:lnSpc>
              </a:pPr>
              <a:r>
                <a:rPr lang="zh-CN" altLang="en-US" sz="1200" b="1" dirty="0">
                  <a:solidFill>
                    <a:schemeClr val="bg1">
                      <a:lumMod val="50000"/>
                    </a:schemeClr>
                  </a:solidFill>
                  <a:latin typeface="方正黑体_GBK" pitchFamily="65" charset="-122"/>
                  <a:ea typeface="方正黑体_GBK" pitchFamily="65" charset="-122"/>
                  <a:cs typeface="华文黑体" pitchFamily="2" charset="-122"/>
                </a:rPr>
                <a:t>重点</a:t>
              </a:r>
            </a:p>
          </p:txBody>
        </p:sp>
        <p:sp>
          <p:nvSpPr>
            <p:cNvPr id="45" name="TextBox 44"/>
            <p:cNvSpPr txBox="1"/>
            <p:nvPr/>
          </p:nvSpPr>
          <p:spPr>
            <a:xfrm>
              <a:off x="1270670" y="4748328"/>
              <a:ext cx="2232247" cy="518945"/>
            </a:xfrm>
            <a:prstGeom prst="rect">
              <a:avLst/>
            </a:prstGeom>
            <a:noFill/>
          </p:spPr>
          <p:txBody>
            <a:bodyPr wrap="square" lIns="68552" tIns="34275" rIns="68552" bIns="34275" rtlCol="0">
              <a:spAutoFit/>
            </a:bodyPr>
            <a:lstStyle/>
            <a:p>
              <a:pPr algn="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46" name="TextBox 45"/>
            <p:cNvSpPr txBox="1"/>
            <p:nvPr/>
          </p:nvSpPr>
          <p:spPr>
            <a:xfrm>
              <a:off x="1728642" y="4245951"/>
              <a:ext cx="1774276" cy="369218"/>
            </a:xfrm>
            <a:prstGeom prst="rect">
              <a:avLst/>
            </a:prstGeom>
            <a:noFill/>
          </p:spPr>
          <p:txBody>
            <a:bodyPr wrap="square" lIns="68552" tIns="0" rIns="68552" bIns="0" rtlCol="0" anchor="t">
              <a:spAutoFit/>
            </a:bodyPr>
            <a:lstStyle/>
            <a:p>
              <a:pPr algn="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重点</a:t>
              </a:r>
            </a:p>
          </p:txBody>
        </p:sp>
        <p:sp>
          <p:nvSpPr>
            <p:cNvPr id="70" name="圆角矩形 69"/>
            <p:cNvSpPr/>
            <p:nvPr/>
          </p:nvSpPr>
          <p:spPr>
            <a:xfrm>
              <a:off x="2125863" y="2419796"/>
              <a:ext cx="592638" cy="54783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rtlCol="0" anchor="ctr"/>
            <a:lstStyle/>
            <a:p>
              <a:pPr algn="ctr"/>
              <a:r>
                <a:rPr lang="en-US" altLang="zh-CN" sz="2399" dirty="0">
                  <a:solidFill>
                    <a:prstClr val="white"/>
                  </a:solidFill>
                </a:rPr>
                <a:t>A</a:t>
              </a:r>
              <a:endParaRPr lang="zh-CN" altLang="en-US" sz="2399" dirty="0">
                <a:solidFill>
                  <a:prstClr val="white"/>
                </a:solidFill>
              </a:endParaRPr>
            </a:p>
          </p:txBody>
        </p:sp>
        <p:sp>
          <p:nvSpPr>
            <p:cNvPr id="73" name="圆角矩形 72"/>
            <p:cNvSpPr/>
            <p:nvPr/>
          </p:nvSpPr>
          <p:spPr>
            <a:xfrm>
              <a:off x="2100113" y="4221088"/>
              <a:ext cx="592638" cy="54783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52" tIns="34275" rIns="68552" bIns="34275" rtlCol="0" anchor="ctr"/>
            <a:lstStyle/>
            <a:p>
              <a:pPr algn="ctr"/>
              <a:r>
                <a:rPr lang="en-US" altLang="zh-CN" sz="2399" dirty="0">
                  <a:solidFill>
                    <a:prstClr val="white"/>
                  </a:solidFill>
                </a:rPr>
                <a:t>D</a:t>
              </a:r>
              <a:endParaRPr lang="zh-CN" altLang="en-US" sz="2399" dirty="0">
                <a:solidFill>
                  <a:prstClr val="white"/>
                </a:solidFill>
              </a:endParaRPr>
            </a:p>
          </p:txBody>
        </p:sp>
      </p:grpSp>
    </p:spTree>
    <p:extLst>
      <p:ext uri="{BB962C8B-B14F-4D97-AF65-F5344CB8AC3E}">
        <p14:creationId xmlns:p14="http://schemas.microsoft.com/office/powerpoint/2010/main" val="2853973899"/>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 calcmode="lin" valueType="num">
                                      <p:cBhvr>
                                        <p:cTn id="9" dur="500" fill="hold"/>
                                        <p:tgtEl>
                                          <p:spTgt spid="49"/>
                                        </p:tgtEl>
                                        <p:attrNameLst>
                                          <p:attrName>style.rotation</p:attrName>
                                        </p:attrNameLst>
                                      </p:cBhvr>
                                      <p:tavLst>
                                        <p:tav tm="0">
                                          <p:val>
                                            <p:fltVal val="360"/>
                                          </p:val>
                                        </p:tav>
                                        <p:tav tm="100000">
                                          <p:val>
                                            <p:fltVal val="0"/>
                                          </p:val>
                                        </p:tav>
                                      </p:tavLst>
                                    </p:anim>
                                    <p:animEffect transition="in" filter="fade">
                                      <p:cBhvr>
                                        <p:cTn id="10" dur="500"/>
                                        <p:tgtEl>
                                          <p:spTgt spid="49"/>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 calcmode="lin" valueType="num">
                                      <p:cBhvr>
                                        <p:cTn id="15" dur="500" fill="hold"/>
                                        <p:tgtEl>
                                          <p:spTgt spid="51"/>
                                        </p:tgtEl>
                                        <p:attrNameLst>
                                          <p:attrName>style.rotation</p:attrName>
                                        </p:attrNameLst>
                                      </p:cBhvr>
                                      <p:tavLst>
                                        <p:tav tm="0">
                                          <p:val>
                                            <p:fltVal val="360"/>
                                          </p:val>
                                        </p:tav>
                                        <p:tav tm="100000">
                                          <p:val>
                                            <p:fltVal val="0"/>
                                          </p:val>
                                        </p:tav>
                                      </p:tavLst>
                                    </p:anim>
                                    <p:animEffect transition="in" filter="fade">
                                      <p:cBhvr>
                                        <p:cTn id="16" dur="500"/>
                                        <p:tgtEl>
                                          <p:spTgt spid="51"/>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anim calcmode="lin" valueType="num">
                                      <p:cBhvr>
                                        <p:cTn id="21" dur="500" fill="hold"/>
                                        <p:tgtEl>
                                          <p:spTgt spid="50"/>
                                        </p:tgtEl>
                                        <p:attrNameLst>
                                          <p:attrName>style.rotation</p:attrName>
                                        </p:attrNameLst>
                                      </p:cBhvr>
                                      <p:tavLst>
                                        <p:tav tm="0">
                                          <p:val>
                                            <p:fltVal val="360"/>
                                          </p:val>
                                        </p:tav>
                                        <p:tav tm="100000">
                                          <p:val>
                                            <p:fltVal val="0"/>
                                          </p:val>
                                        </p:tav>
                                      </p:tavLst>
                                    </p:anim>
                                    <p:animEffect transition="in" filter="fade">
                                      <p:cBhvr>
                                        <p:cTn id="22" dur="500"/>
                                        <p:tgtEl>
                                          <p:spTgt spid="50"/>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 calcmode="lin" valueType="num">
                                      <p:cBhvr>
                                        <p:cTn id="27" dur="500" fill="hold"/>
                                        <p:tgtEl>
                                          <p:spTgt spid="52"/>
                                        </p:tgtEl>
                                        <p:attrNameLst>
                                          <p:attrName>style.rotation</p:attrName>
                                        </p:attrNameLst>
                                      </p:cBhvr>
                                      <p:tavLst>
                                        <p:tav tm="0">
                                          <p:val>
                                            <p:fltVal val="360"/>
                                          </p:val>
                                        </p:tav>
                                        <p:tav tm="100000">
                                          <p:val>
                                            <p:fltVal val="0"/>
                                          </p:val>
                                        </p:tav>
                                      </p:tavLst>
                                    </p:anim>
                                    <p:animEffect transition="in" filter="fade">
                                      <p:cBhvr>
                                        <p:cTn id="28" dur="500"/>
                                        <p:tgtEl>
                                          <p:spTgt spid="52"/>
                                        </p:tgtEl>
                                      </p:cBhvr>
                                    </p:animEffect>
                                  </p:childTnLst>
                                </p:cTn>
                              </p:par>
                            </p:childTnLst>
                          </p:cTn>
                        </p:par>
                        <p:par>
                          <p:cTn id="29" fill="hold">
                            <p:stCondLst>
                              <p:cond delay="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12" presetClass="entr" presetSubtype="2"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p:tgtEl>
                                          <p:spTgt spid="3"/>
                                        </p:tgtEl>
                                        <p:attrNameLst>
                                          <p:attrName>ppt_x</p:attrName>
                                        </p:attrNameLst>
                                      </p:cBhvr>
                                      <p:tavLst>
                                        <p:tav tm="0">
                                          <p:val>
                                            <p:strVal val="#ppt_x+#ppt_w*1.125000"/>
                                          </p:val>
                                        </p:tav>
                                        <p:tav tm="100000">
                                          <p:val>
                                            <p:strVal val="#ppt_x"/>
                                          </p:val>
                                        </p:tav>
                                      </p:tavLst>
                                    </p:anim>
                                    <p:animEffect transition="in" filter="wipe(left)">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82580" y="1832281"/>
            <a:ext cx="5173918" cy="1811499"/>
            <a:chOff x="1982580" y="1832281"/>
            <a:chExt cx="5173918" cy="1811499"/>
          </a:xfrm>
        </p:grpSpPr>
        <p:grpSp>
          <p:nvGrpSpPr>
            <p:cNvPr id="4" name="Group 35"/>
            <p:cNvGrpSpPr/>
            <p:nvPr/>
          </p:nvGrpSpPr>
          <p:grpSpPr>
            <a:xfrm rot="2640000">
              <a:off x="2697590" y="2498284"/>
              <a:ext cx="393525" cy="499183"/>
              <a:chOff x="4082243" y="2257857"/>
              <a:chExt cx="397973" cy="504825"/>
            </a:xfrm>
          </p:grpSpPr>
          <p:sp>
            <p:nvSpPr>
              <p:cNvPr id="68" name="Freeform: Shape 36"/>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9" name="Straight Connector 37"/>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 name="Diamond 38"/>
            <p:cNvSpPr/>
            <p:nvPr/>
          </p:nvSpPr>
          <p:spPr bwMode="auto">
            <a:xfrm>
              <a:off x="1982580" y="2664251"/>
              <a:ext cx="979529" cy="979528"/>
            </a:xfrm>
            <a:prstGeom prst="diamond">
              <a:avLst/>
            </a:prstGeom>
            <a:solidFill>
              <a:schemeClr val="accent1"/>
            </a:solidFill>
            <a:ln w="19050">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 name="Group 39"/>
            <p:cNvGrpSpPr/>
            <p:nvPr/>
          </p:nvGrpSpPr>
          <p:grpSpPr>
            <a:xfrm rot="8040000">
              <a:off x="3519972" y="2494461"/>
              <a:ext cx="393525" cy="499183"/>
              <a:chOff x="4082243" y="2257857"/>
              <a:chExt cx="397973" cy="504825"/>
            </a:xfrm>
          </p:grpSpPr>
          <p:sp>
            <p:nvSpPr>
              <p:cNvPr id="66" name="Freeform: Shape 40"/>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7" name="Straight Connector 41"/>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7" name="Diamond 42"/>
            <p:cNvSpPr/>
            <p:nvPr/>
          </p:nvSpPr>
          <p:spPr bwMode="auto">
            <a:xfrm rot="5400000">
              <a:off x="2820830" y="1832280"/>
              <a:ext cx="979528" cy="979529"/>
            </a:xfrm>
            <a:prstGeom prst="diamond">
              <a:avLst/>
            </a:prstGeom>
            <a:solidFill>
              <a:schemeClr val="accent2"/>
            </a:solidFill>
            <a:ln w="19050">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8" name="Group 43"/>
            <p:cNvGrpSpPr/>
            <p:nvPr/>
          </p:nvGrpSpPr>
          <p:grpSpPr>
            <a:xfrm rot="2640000">
              <a:off x="4376885" y="2498285"/>
              <a:ext cx="393525" cy="499183"/>
              <a:chOff x="4082243" y="2257857"/>
              <a:chExt cx="397973" cy="504825"/>
            </a:xfrm>
          </p:grpSpPr>
          <p:sp>
            <p:nvSpPr>
              <p:cNvPr id="64" name="Freeform: Shape 44"/>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5" name="Straight Connector 45"/>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9" name="Diamond 46"/>
            <p:cNvSpPr/>
            <p:nvPr/>
          </p:nvSpPr>
          <p:spPr bwMode="auto">
            <a:xfrm>
              <a:off x="3661875" y="2664252"/>
              <a:ext cx="979529" cy="979528"/>
            </a:xfrm>
            <a:prstGeom prst="diamond">
              <a:avLst/>
            </a:prstGeom>
            <a:solidFill>
              <a:schemeClr val="accent3"/>
            </a:solidFill>
            <a:ln w="19050">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Group 47"/>
            <p:cNvGrpSpPr/>
            <p:nvPr/>
          </p:nvGrpSpPr>
          <p:grpSpPr>
            <a:xfrm rot="8040000">
              <a:off x="5199267" y="2494462"/>
              <a:ext cx="393525" cy="499183"/>
              <a:chOff x="4082243" y="2257857"/>
              <a:chExt cx="397973" cy="504825"/>
            </a:xfrm>
          </p:grpSpPr>
          <p:sp>
            <p:nvSpPr>
              <p:cNvPr id="62" name="Freeform: Shape 48"/>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3" name="Straight Connector 49"/>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1" name="Diamond 50"/>
            <p:cNvSpPr/>
            <p:nvPr/>
          </p:nvSpPr>
          <p:spPr bwMode="auto">
            <a:xfrm rot="5400000">
              <a:off x="4500126" y="1832281"/>
              <a:ext cx="979528" cy="979529"/>
            </a:xfrm>
            <a:prstGeom prst="diamond">
              <a:avLst/>
            </a:prstGeom>
            <a:solidFill>
              <a:schemeClr val="accent4"/>
            </a:solidFill>
            <a:ln w="19050">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 name="Group 51"/>
            <p:cNvGrpSpPr/>
            <p:nvPr/>
          </p:nvGrpSpPr>
          <p:grpSpPr>
            <a:xfrm rot="2640000">
              <a:off x="6053729" y="2498285"/>
              <a:ext cx="393525" cy="499183"/>
              <a:chOff x="4082243" y="2257857"/>
              <a:chExt cx="397973" cy="504825"/>
            </a:xfrm>
          </p:grpSpPr>
          <p:sp>
            <p:nvSpPr>
              <p:cNvPr id="60" name="Freeform: Shape 52"/>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1" name="Straight Connector 53"/>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Diamond 54"/>
            <p:cNvSpPr/>
            <p:nvPr/>
          </p:nvSpPr>
          <p:spPr bwMode="auto">
            <a:xfrm>
              <a:off x="5338719" y="2664252"/>
              <a:ext cx="979529" cy="979528"/>
            </a:xfrm>
            <a:prstGeom prst="diamond">
              <a:avLst/>
            </a:prstGeom>
            <a:solidFill>
              <a:schemeClr val="accent5"/>
            </a:solidFill>
            <a:ln w="19050">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Diamond 55"/>
            <p:cNvSpPr/>
            <p:nvPr/>
          </p:nvSpPr>
          <p:spPr bwMode="auto">
            <a:xfrm rot="5400000">
              <a:off x="6176970" y="1832281"/>
              <a:ext cx="979528" cy="979529"/>
            </a:xfrm>
            <a:prstGeom prst="diamond">
              <a:avLst/>
            </a:prstGeom>
            <a:solidFill>
              <a:schemeClr val="accent6"/>
            </a:solidFill>
            <a:ln w="19050">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5" name="Group 56"/>
            <p:cNvGrpSpPr/>
            <p:nvPr/>
          </p:nvGrpSpPr>
          <p:grpSpPr>
            <a:xfrm>
              <a:off x="2295559" y="2942166"/>
              <a:ext cx="353571" cy="423674"/>
              <a:chOff x="3735388" y="3473450"/>
              <a:chExt cx="184150" cy="220663"/>
            </a:xfrm>
            <a:solidFill>
              <a:schemeClr val="bg1"/>
            </a:solidFill>
          </p:grpSpPr>
          <p:sp>
            <p:nvSpPr>
              <p:cNvPr id="58" name="Freeform: Shape 57"/>
              <p:cNvSpPr>
                <a:spLocks/>
              </p:cNvSpPr>
              <p:nvPr/>
            </p:nvSpPr>
            <p:spPr bwMode="auto">
              <a:xfrm>
                <a:off x="3773488" y="3473450"/>
                <a:ext cx="104775" cy="104775"/>
              </a:xfrm>
              <a:custGeom>
                <a:avLst/>
                <a:gdLst/>
                <a:ahLst/>
                <a:cxnLst>
                  <a:cxn ang="0">
                    <a:pos x="21" y="41"/>
                  </a:cxn>
                  <a:cxn ang="0">
                    <a:pos x="41" y="21"/>
                  </a:cxn>
                  <a:cxn ang="0">
                    <a:pos x="21" y="0"/>
                  </a:cxn>
                  <a:cxn ang="0">
                    <a:pos x="0" y="21"/>
                  </a:cxn>
                  <a:cxn ang="0">
                    <a:pos x="21" y="41"/>
                  </a:cxn>
                  <a:cxn ang="0">
                    <a:pos x="21" y="6"/>
                  </a:cxn>
                  <a:cxn ang="0">
                    <a:pos x="36" y="21"/>
                  </a:cxn>
                  <a:cxn ang="0">
                    <a:pos x="21" y="36"/>
                  </a:cxn>
                  <a:cxn ang="0">
                    <a:pos x="6" y="21"/>
                  </a:cxn>
                  <a:cxn ang="0">
                    <a:pos x="21" y="6"/>
                  </a:cxn>
                </a:cxnLst>
                <a:rect l="0" t="0" r="r" b="b"/>
                <a:pathLst>
                  <a:path w="41" h="41">
                    <a:moveTo>
                      <a:pt x="21" y="41"/>
                    </a:moveTo>
                    <a:cubicBezTo>
                      <a:pt x="32" y="41"/>
                      <a:pt x="41" y="32"/>
                      <a:pt x="41" y="21"/>
                    </a:cubicBezTo>
                    <a:cubicBezTo>
                      <a:pt x="41" y="9"/>
                      <a:pt x="32" y="0"/>
                      <a:pt x="21" y="0"/>
                    </a:cubicBezTo>
                    <a:cubicBezTo>
                      <a:pt x="10" y="0"/>
                      <a:pt x="0" y="9"/>
                      <a:pt x="0" y="21"/>
                    </a:cubicBezTo>
                    <a:cubicBezTo>
                      <a:pt x="0" y="32"/>
                      <a:pt x="10" y="41"/>
                      <a:pt x="21" y="41"/>
                    </a:cubicBezTo>
                    <a:close/>
                    <a:moveTo>
                      <a:pt x="21" y="6"/>
                    </a:moveTo>
                    <a:cubicBezTo>
                      <a:pt x="29" y="6"/>
                      <a:pt x="36" y="12"/>
                      <a:pt x="36" y="21"/>
                    </a:cubicBezTo>
                    <a:cubicBezTo>
                      <a:pt x="36" y="29"/>
                      <a:pt x="29" y="36"/>
                      <a:pt x="21" y="36"/>
                    </a:cubicBezTo>
                    <a:cubicBezTo>
                      <a:pt x="12" y="36"/>
                      <a:pt x="6" y="29"/>
                      <a:pt x="6" y="21"/>
                    </a:cubicBezTo>
                    <a:cubicBezTo>
                      <a:pt x="6" y="12"/>
                      <a:pt x="12" y="6"/>
                      <a:pt x="21" y="6"/>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58"/>
              <p:cNvSpPr>
                <a:spLocks/>
              </p:cNvSpPr>
              <p:nvPr/>
            </p:nvSpPr>
            <p:spPr bwMode="auto">
              <a:xfrm>
                <a:off x="3735388" y="3586163"/>
                <a:ext cx="184150" cy="107950"/>
              </a:xfrm>
              <a:custGeom>
                <a:avLst/>
                <a:gdLst/>
                <a:ahLst/>
                <a:cxnLst>
                  <a:cxn ang="0">
                    <a:pos x="71" y="19"/>
                  </a:cxn>
                  <a:cxn ang="0">
                    <a:pos x="48" y="0"/>
                  </a:cxn>
                  <a:cxn ang="0">
                    <a:pos x="45" y="1"/>
                  </a:cxn>
                  <a:cxn ang="0">
                    <a:pos x="36" y="12"/>
                  </a:cxn>
                  <a:cxn ang="0">
                    <a:pos x="27" y="1"/>
                  </a:cxn>
                  <a:cxn ang="0">
                    <a:pos x="24" y="0"/>
                  </a:cxn>
                  <a:cxn ang="0">
                    <a:pos x="0" y="19"/>
                  </a:cxn>
                  <a:cxn ang="0">
                    <a:pos x="0" y="21"/>
                  </a:cxn>
                  <a:cxn ang="0">
                    <a:pos x="36" y="42"/>
                  </a:cxn>
                  <a:cxn ang="0">
                    <a:pos x="71" y="21"/>
                  </a:cxn>
                  <a:cxn ang="0">
                    <a:pos x="71" y="19"/>
                  </a:cxn>
                  <a:cxn ang="0">
                    <a:pos x="49" y="6"/>
                  </a:cxn>
                  <a:cxn ang="0">
                    <a:pos x="53" y="8"/>
                  </a:cxn>
                  <a:cxn ang="0">
                    <a:pos x="44" y="20"/>
                  </a:cxn>
                  <a:cxn ang="0">
                    <a:pos x="42" y="18"/>
                  </a:cxn>
                  <a:cxn ang="0">
                    <a:pos x="39" y="16"/>
                  </a:cxn>
                  <a:cxn ang="0">
                    <a:pos x="49" y="6"/>
                  </a:cxn>
                  <a:cxn ang="0">
                    <a:pos x="32" y="16"/>
                  </a:cxn>
                  <a:cxn ang="0">
                    <a:pos x="29" y="18"/>
                  </a:cxn>
                  <a:cxn ang="0">
                    <a:pos x="28" y="20"/>
                  </a:cxn>
                  <a:cxn ang="0">
                    <a:pos x="19" y="8"/>
                  </a:cxn>
                  <a:cxn ang="0">
                    <a:pos x="23" y="6"/>
                  </a:cxn>
                  <a:cxn ang="0">
                    <a:pos x="32" y="16"/>
                  </a:cxn>
                  <a:cxn ang="0">
                    <a:pos x="38" y="36"/>
                  </a:cxn>
                  <a:cxn ang="0">
                    <a:pos x="38" y="24"/>
                  </a:cxn>
                  <a:cxn ang="0">
                    <a:pos x="36" y="23"/>
                  </a:cxn>
                  <a:cxn ang="0">
                    <a:pos x="34" y="24"/>
                  </a:cxn>
                  <a:cxn ang="0">
                    <a:pos x="34" y="36"/>
                  </a:cxn>
                  <a:cxn ang="0">
                    <a:pos x="6" y="20"/>
                  </a:cxn>
                  <a:cxn ang="0">
                    <a:pos x="16" y="10"/>
                  </a:cxn>
                  <a:cxn ang="0">
                    <a:pos x="27" y="23"/>
                  </a:cxn>
                  <a:cxn ang="0">
                    <a:pos x="29" y="23"/>
                  </a:cxn>
                  <a:cxn ang="0">
                    <a:pos x="32" y="21"/>
                  </a:cxn>
                  <a:cxn ang="0">
                    <a:pos x="36" y="18"/>
                  </a:cxn>
                  <a:cxn ang="0">
                    <a:pos x="40" y="21"/>
                  </a:cxn>
                  <a:cxn ang="0">
                    <a:pos x="43" y="23"/>
                  </a:cxn>
                  <a:cxn ang="0">
                    <a:pos x="44" y="24"/>
                  </a:cxn>
                  <a:cxn ang="0">
                    <a:pos x="45" y="23"/>
                  </a:cxn>
                  <a:cxn ang="0">
                    <a:pos x="56" y="10"/>
                  </a:cxn>
                  <a:cxn ang="0">
                    <a:pos x="66" y="20"/>
                  </a:cxn>
                  <a:cxn ang="0">
                    <a:pos x="38" y="36"/>
                  </a:cxn>
                </a:cxnLst>
                <a:rect l="0" t="0" r="r" b="b"/>
                <a:pathLst>
                  <a:path w="72" h="42">
                    <a:moveTo>
                      <a:pt x="71" y="19"/>
                    </a:moveTo>
                    <a:cubicBezTo>
                      <a:pt x="66" y="10"/>
                      <a:pt x="58" y="3"/>
                      <a:pt x="48" y="0"/>
                    </a:cubicBezTo>
                    <a:cubicBezTo>
                      <a:pt x="47" y="0"/>
                      <a:pt x="46" y="0"/>
                      <a:pt x="45" y="1"/>
                    </a:cubicBezTo>
                    <a:cubicBezTo>
                      <a:pt x="43" y="6"/>
                      <a:pt x="40" y="9"/>
                      <a:pt x="36" y="12"/>
                    </a:cubicBezTo>
                    <a:cubicBezTo>
                      <a:pt x="32" y="9"/>
                      <a:pt x="29" y="6"/>
                      <a:pt x="27" y="1"/>
                    </a:cubicBezTo>
                    <a:cubicBezTo>
                      <a:pt x="26" y="0"/>
                      <a:pt x="25" y="0"/>
                      <a:pt x="24" y="0"/>
                    </a:cubicBezTo>
                    <a:cubicBezTo>
                      <a:pt x="14" y="3"/>
                      <a:pt x="6" y="10"/>
                      <a:pt x="0" y="19"/>
                    </a:cubicBezTo>
                    <a:cubicBezTo>
                      <a:pt x="0" y="19"/>
                      <a:pt x="0" y="20"/>
                      <a:pt x="0" y="21"/>
                    </a:cubicBezTo>
                    <a:cubicBezTo>
                      <a:pt x="8" y="34"/>
                      <a:pt x="21" y="42"/>
                      <a:pt x="36" y="42"/>
                    </a:cubicBezTo>
                    <a:cubicBezTo>
                      <a:pt x="50" y="42"/>
                      <a:pt x="64" y="34"/>
                      <a:pt x="71" y="21"/>
                    </a:cubicBezTo>
                    <a:cubicBezTo>
                      <a:pt x="72" y="20"/>
                      <a:pt x="72" y="19"/>
                      <a:pt x="71" y="19"/>
                    </a:cubicBezTo>
                    <a:close/>
                    <a:moveTo>
                      <a:pt x="49" y="6"/>
                    </a:moveTo>
                    <a:cubicBezTo>
                      <a:pt x="50" y="6"/>
                      <a:pt x="52" y="7"/>
                      <a:pt x="53" y="8"/>
                    </a:cubicBezTo>
                    <a:cubicBezTo>
                      <a:pt x="51" y="12"/>
                      <a:pt x="48" y="16"/>
                      <a:pt x="44" y="20"/>
                    </a:cubicBezTo>
                    <a:cubicBezTo>
                      <a:pt x="43" y="19"/>
                      <a:pt x="43" y="19"/>
                      <a:pt x="42" y="18"/>
                    </a:cubicBezTo>
                    <a:cubicBezTo>
                      <a:pt x="41" y="18"/>
                      <a:pt x="40" y="17"/>
                      <a:pt x="39" y="16"/>
                    </a:cubicBezTo>
                    <a:cubicBezTo>
                      <a:pt x="43" y="13"/>
                      <a:pt x="46" y="10"/>
                      <a:pt x="49" y="6"/>
                    </a:cubicBezTo>
                    <a:close/>
                    <a:moveTo>
                      <a:pt x="32" y="16"/>
                    </a:moveTo>
                    <a:cubicBezTo>
                      <a:pt x="31" y="17"/>
                      <a:pt x="30" y="18"/>
                      <a:pt x="29" y="18"/>
                    </a:cubicBezTo>
                    <a:cubicBezTo>
                      <a:pt x="29" y="19"/>
                      <a:pt x="28" y="19"/>
                      <a:pt x="28" y="20"/>
                    </a:cubicBezTo>
                    <a:cubicBezTo>
                      <a:pt x="24" y="16"/>
                      <a:pt x="21" y="12"/>
                      <a:pt x="19" y="8"/>
                    </a:cubicBezTo>
                    <a:cubicBezTo>
                      <a:pt x="20" y="7"/>
                      <a:pt x="22" y="6"/>
                      <a:pt x="23" y="6"/>
                    </a:cubicBezTo>
                    <a:cubicBezTo>
                      <a:pt x="25" y="10"/>
                      <a:pt x="29" y="13"/>
                      <a:pt x="32" y="16"/>
                    </a:cubicBezTo>
                    <a:close/>
                    <a:moveTo>
                      <a:pt x="38" y="36"/>
                    </a:moveTo>
                    <a:cubicBezTo>
                      <a:pt x="38" y="24"/>
                      <a:pt x="38" y="24"/>
                      <a:pt x="38" y="24"/>
                    </a:cubicBezTo>
                    <a:cubicBezTo>
                      <a:pt x="38" y="23"/>
                      <a:pt x="37" y="23"/>
                      <a:pt x="36" y="23"/>
                    </a:cubicBezTo>
                    <a:cubicBezTo>
                      <a:pt x="35" y="23"/>
                      <a:pt x="34" y="23"/>
                      <a:pt x="34" y="24"/>
                    </a:cubicBezTo>
                    <a:cubicBezTo>
                      <a:pt x="34" y="36"/>
                      <a:pt x="34" y="36"/>
                      <a:pt x="34" y="36"/>
                    </a:cubicBezTo>
                    <a:cubicBezTo>
                      <a:pt x="23" y="36"/>
                      <a:pt x="12" y="30"/>
                      <a:pt x="6" y="20"/>
                    </a:cubicBezTo>
                    <a:cubicBezTo>
                      <a:pt x="8" y="16"/>
                      <a:pt x="12" y="12"/>
                      <a:pt x="16" y="10"/>
                    </a:cubicBezTo>
                    <a:cubicBezTo>
                      <a:pt x="18" y="14"/>
                      <a:pt x="22" y="19"/>
                      <a:pt x="27" y="23"/>
                    </a:cubicBezTo>
                    <a:cubicBezTo>
                      <a:pt x="27" y="24"/>
                      <a:pt x="28" y="24"/>
                      <a:pt x="29" y="23"/>
                    </a:cubicBezTo>
                    <a:cubicBezTo>
                      <a:pt x="30" y="23"/>
                      <a:pt x="31" y="22"/>
                      <a:pt x="32" y="21"/>
                    </a:cubicBezTo>
                    <a:cubicBezTo>
                      <a:pt x="33" y="20"/>
                      <a:pt x="34" y="19"/>
                      <a:pt x="36" y="18"/>
                    </a:cubicBezTo>
                    <a:cubicBezTo>
                      <a:pt x="37" y="19"/>
                      <a:pt x="39" y="20"/>
                      <a:pt x="40" y="21"/>
                    </a:cubicBezTo>
                    <a:cubicBezTo>
                      <a:pt x="41" y="22"/>
                      <a:pt x="42" y="23"/>
                      <a:pt x="43" y="23"/>
                    </a:cubicBezTo>
                    <a:cubicBezTo>
                      <a:pt x="43" y="24"/>
                      <a:pt x="43" y="24"/>
                      <a:pt x="44" y="24"/>
                    </a:cubicBezTo>
                    <a:cubicBezTo>
                      <a:pt x="44" y="24"/>
                      <a:pt x="45" y="24"/>
                      <a:pt x="45" y="23"/>
                    </a:cubicBezTo>
                    <a:cubicBezTo>
                      <a:pt x="50" y="19"/>
                      <a:pt x="53" y="14"/>
                      <a:pt x="56" y="10"/>
                    </a:cubicBezTo>
                    <a:cubicBezTo>
                      <a:pt x="60" y="12"/>
                      <a:pt x="63" y="16"/>
                      <a:pt x="66" y="20"/>
                    </a:cubicBezTo>
                    <a:cubicBezTo>
                      <a:pt x="60" y="30"/>
                      <a:pt x="49" y="36"/>
                      <a:pt x="38" y="36"/>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Group 59"/>
            <p:cNvGrpSpPr/>
            <p:nvPr/>
          </p:nvGrpSpPr>
          <p:grpSpPr>
            <a:xfrm>
              <a:off x="3170339" y="2183964"/>
              <a:ext cx="280737" cy="276161"/>
              <a:chOff x="4797425" y="4017963"/>
              <a:chExt cx="195263" cy="192088"/>
            </a:xfrm>
            <a:solidFill>
              <a:schemeClr val="bg1"/>
            </a:solidFill>
          </p:grpSpPr>
          <p:sp>
            <p:nvSpPr>
              <p:cNvPr id="53" name="Freeform: Shape 60"/>
              <p:cNvSpPr>
                <a:spLocks/>
              </p:cNvSpPr>
              <p:nvPr/>
            </p:nvSpPr>
            <p:spPr bwMode="auto">
              <a:xfrm>
                <a:off x="4833938" y="4017963"/>
                <a:ext cx="7938" cy="95250"/>
              </a:xfrm>
              <a:custGeom>
                <a:avLst/>
                <a:gdLst/>
                <a:ahLst/>
                <a:cxnLst>
                  <a:cxn ang="0">
                    <a:pos x="1" y="37"/>
                  </a:cxn>
                  <a:cxn ang="0">
                    <a:pos x="3" y="35"/>
                  </a:cxn>
                  <a:cxn ang="0">
                    <a:pos x="3" y="1"/>
                  </a:cxn>
                  <a:cxn ang="0">
                    <a:pos x="1" y="0"/>
                  </a:cxn>
                  <a:cxn ang="0">
                    <a:pos x="0" y="1"/>
                  </a:cxn>
                  <a:cxn ang="0">
                    <a:pos x="0" y="35"/>
                  </a:cxn>
                  <a:cxn ang="0">
                    <a:pos x="1" y="37"/>
                  </a:cxn>
                </a:cxnLst>
                <a:rect l="0" t="0" r="r" b="b"/>
                <a:pathLst>
                  <a:path w="3" h="37">
                    <a:moveTo>
                      <a:pt x="1" y="37"/>
                    </a:moveTo>
                    <a:cubicBezTo>
                      <a:pt x="2" y="37"/>
                      <a:pt x="3" y="36"/>
                      <a:pt x="3" y="35"/>
                    </a:cubicBezTo>
                    <a:cubicBezTo>
                      <a:pt x="3" y="1"/>
                      <a:pt x="3" y="1"/>
                      <a:pt x="3" y="1"/>
                    </a:cubicBezTo>
                    <a:cubicBezTo>
                      <a:pt x="3" y="0"/>
                      <a:pt x="2" y="0"/>
                      <a:pt x="1" y="0"/>
                    </a:cubicBezTo>
                    <a:cubicBezTo>
                      <a:pt x="0" y="0"/>
                      <a:pt x="0" y="0"/>
                      <a:pt x="0" y="1"/>
                    </a:cubicBezTo>
                    <a:cubicBezTo>
                      <a:pt x="0" y="35"/>
                      <a:pt x="0" y="35"/>
                      <a:pt x="0" y="35"/>
                    </a:cubicBezTo>
                    <a:cubicBezTo>
                      <a:pt x="0" y="36"/>
                      <a:pt x="0" y="37"/>
                      <a:pt x="1" y="37"/>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61"/>
              <p:cNvSpPr>
                <a:spLocks/>
              </p:cNvSpPr>
              <p:nvPr/>
            </p:nvSpPr>
            <p:spPr bwMode="auto">
              <a:xfrm>
                <a:off x="4860925" y="4017963"/>
                <a:ext cx="11113" cy="58738"/>
              </a:xfrm>
              <a:custGeom>
                <a:avLst/>
                <a:gdLst/>
                <a:ahLst/>
                <a:cxnLst>
                  <a:cxn ang="0">
                    <a:pos x="2" y="23"/>
                  </a:cxn>
                  <a:cxn ang="0">
                    <a:pos x="4" y="21"/>
                  </a:cxn>
                  <a:cxn ang="0">
                    <a:pos x="4" y="1"/>
                  </a:cxn>
                  <a:cxn ang="0">
                    <a:pos x="2" y="0"/>
                  </a:cxn>
                  <a:cxn ang="0">
                    <a:pos x="0" y="1"/>
                  </a:cxn>
                  <a:cxn ang="0">
                    <a:pos x="0" y="21"/>
                  </a:cxn>
                  <a:cxn ang="0">
                    <a:pos x="2" y="23"/>
                  </a:cxn>
                </a:cxnLst>
                <a:rect l="0" t="0" r="r" b="b"/>
                <a:pathLst>
                  <a:path w="4" h="23">
                    <a:moveTo>
                      <a:pt x="2" y="23"/>
                    </a:moveTo>
                    <a:cubicBezTo>
                      <a:pt x="3" y="23"/>
                      <a:pt x="4" y="22"/>
                      <a:pt x="4" y="21"/>
                    </a:cubicBezTo>
                    <a:cubicBezTo>
                      <a:pt x="4" y="1"/>
                      <a:pt x="4" y="1"/>
                      <a:pt x="4" y="1"/>
                    </a:cubicBezTo>
                    <a:cubicBezTo>
                      <a:pt x="4" y="0"/>
                      <a:pt x="3" y="0"/>
                      <a:pt x="2" y="0"/>
                    </a:cubicBezTo>
                    <a:cubicBezTo>
                      <a:pt x="1" y="0"/>
                      <a:pt x="0" y="0"/>
                      <a:pt x="0" y="1"/>
                    </a:cubicBezTo>
                    <a:cubicBezTo>
                      <a:pt x="0" y="21"/>
                      <a:pt x="0" y="21"/>
                      <a:pt x="0" y="21"/>
                    </a:cubicBezTo>
                    <a:cubicBezTo>
                      <a:pt x="0" y="22"/>
                      <a:pt x="1" y="23"/>
                      <a:pt x="2" y="23"/>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Shape 62"/>
              <p:cNvSpPr>
                <a:spLocks/>
              </p:cNvSpPr>
              <p:nvPr/>
            </p:nvSpPr>
            <p:spPr bwMode="auto">
              <a:xfrm>
                <a:off x="4892675" y="4017963"/>
                <a:ext cx="7938" cy="76200"/>
              </a:xfrm>
              <a:custGeom>
                <a:avLst/>
                <a:gdLst/>
                <a:ahLst/>
                <a:cxnLst>
                  <a:cxn ang="0">
                    <a:pos x="2" y="30"/>
                  </a:cxn>
                  <a:cxn ang="0">
                    <a:pos x="3" y="28"/>
                  </a:cxn>
                  <a:cxn ang="0">
                    <a:pos x="3" y="1"/>
                  </a:cxn>
                  <a:cxn ang="0">
                    <a:pos x="2" y="0"/>
                  </a:cxn>
                  <a:cxn ang="0">
                    <a:pos x="0" y="1"/>
                  </a:cxn>
                  <a:cxn ang="0">
                    <a:pos x="0" y="28"/>
                  </a:cxn>
                  <a:cxn ang="0">
                    <a:pos x="2" y="30"/>
                  </a:cxn>
                </a:cxnLst>
                <a:rect l="0" t="0" r="r" b="b"/>
                <a:pathLst>
                  <a:path w="3" h="30">
                    <a:moveTo>
                      <a:pt x="2" y="30"/>
                    </a:moveTo>
                    <a:cubicBezTo>
                      <a:pt x="3" y="30"/>
                      <a:pt x="3" y="29"/>
                      <a:pt x="3" y="28"/>
                    </a:cubicBezTo>
                    <a:cubicBezTo>
                      <a:pt x="3" y="1"/>
                      <a:pt x="3" y="1"/>
                      <a:pt x="3" y="1"/>
                    </a:cubicBezTo>
                    <a:cubicBezTo>
                      <a:pt x="3" y="0"/>
                      <a:pt x="3" y="0"/>
                      <a:pt x="2" y="0"/>
                    </a:cubicBezTo>
                    <a:cubicBezTo>
                      <a:pt x="1" y="0"/>
                      <a:pt x="0" y="0"/>
                      <a:pt x="0" y="1"/>
                    </a:cubicBezTo>
                    <a:cubicBezTo>
                      <a:pt x="0" y="28"/>
                      <a:pt x="0" y="28"/>
                      <a:pt x="0" y="28"/>
                    </a:cubicBezTo>
                    <a:cubicBezTo>
                      <a:pt x="0" y="29"/>
                      <a:pt x="1" y="30"/>
                      <a:pt x="2" y="30"/>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63"/>
              <p:cNvSpPr>
                <a:spLocks/>
              </p:cNvSpPr>
              <p:nvPr/>
            </p:nvSpPr>
            <p:spPr bwMode="auto">
              <a:xfrm>
                <a:off x="4922838" y="4017963"/>
                <a:ext cx="7938" cy="38100"/>
              </a:xfrm>
              <a:custGeom>
                <a:avLst/>
                <a:gdLst/>
                <a:ahLst/>
                <a:cxnLst>
                  <a:cxn ang="0">
                    <a:pos x="2" y="15"/>
                  </a:cxn>
                  <a:cxn ang="0">
                    <a:pos x="3" y="14"/>
                  </a:cxn>
                  <a:cxn ang="0">
                    <a:pos x="3" y="1"/>
                  </a:cxn>
                  <a:cxn ang="0">
                    <a:pos x="2" y="0"/>
                  </a:cxn>
                  <a:cxn ang="0">
                    <a:pos x="0" y="1"/>
                  </a:cxn>
                  <a:cxn ang="0">
                    <a:pos x="0" y="14"/>
                  </a:cxn>
                  <a:cxn ang="0">
                    <a:pos x="2" y="15"/>
                  </a:cxn>
                </a:cxnLst>
                <a:rect l="0" t="0" r="r" b="b"/>
                <a:pathLst>
                  <a:path w="3" h="15">
                    <a:moveTo>
                      <a:pt x="2" y="15"/>
                    </a:moveTo>
                    <a:cubicBezTo>
                      <a:pt x="2" y="15"/>
                      <a:pt x="3" y="15"/>
                      <a:pt x="3" y="14"/>
                    </a:cubicBezTo>
                    <a:cubicBezTo>
                      <a:pt x="3" y="1"/>
                      <a:pt x="3" y="1"/>
                      <a:pt x="3" y="1"/>
                    </a:cubicBezTo>
                    <a:cubicBezTo>
                      <a:pt x="3" y="0"/>
                      <a:pt x="2" y="0"/>
                      <a:pt x="2" y="0"/>
                    </a:cubicBezTo>
                    <a:cubicBezTo>
                      <a:pt x="1" y="0"/>
                      <a:pt x="0" y="0"/>
                      <a:pt x="0" y="1"/>
                    </a:cubicBezTo>
                    <a:cubicBezTo>
                      <a:pt x="0" y="14"/>
                      <a:pt x="0" y="14"/>
                      <a:pt x="0" y="14"/>
                    </a:cubicBezTo>
                    <a:cubicBezTo>
                      <a:pt x="0" y="15"/>
                      <a:pt x="1" y="15"/>
                      <a:pt x="2" y="15"/>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Shape 64"/>
              <p:cNvSpPr>
                <a:spLocks/>
              </p:cNvSpPr>
              <p:nvPr/>
            </p:nvSpPr>
            <p:spPr bwMode="auto">
              <a:xfrm>
                <a:off x="4797425" y="4017963"/>
                <a:ext cx="195263" cy="192088"/>
              </a:xfrm>
              <a:custGeom>
                <a:avLst/>
                <a:gdLst/>
                <a:ahLst/>
                <a:cxnLst>
                  <a:cxn ang="0">
                    <a:pos x="73" y="23"/>
                  </a:cxn>
                  <a:cxn ang="0">
                    <a:pos x="64" y="70"/>
                  </a:cxn>
                  <a:cxn ang="0">
                    <a:pos x="62" y="32"/>
                  </a:cxn>
                  <a:cxn ang="0">
                    <a:pos x="61" y="70"/>
                  </a:cxn>
                  <a:cxn ang="0">
                    <a:pos x="52" y="51"/>
                  </a:cxn>
                  <a:cxn ang="0">
                    <a:pos x="49" y="51"/>
                  </a:cxn>
                  <a:cxn ang="0">
                    <a:pos x="40" y="70"/>
                  </a:cxn>
                  <a:cxn ang="0">
                    <a:pos x="39" y="57"/>
                  </a:cxn>
                  <a:cxn ang="0">
                    <a:pos x="37" y="70"/>
                  </a:cxn>
                  <a:cxn ang="0">
                    <a:pos x="29" y="56"/>
                  </a:cxn>
                  <a:cxn ang="0">
                    <a:pos x="25" y="56"/>
                  </a:cxn>
                  <a:cxn ang="0">
                    <a:pos x="17" y="70"/>
                  </a:cxn>
                  <a:cxn ang="0">
                    <a:pos x="15" y="67"/>
                  </a:cxn>
                  <a:cxn ang="0">
                    <a:pos x="14" y="70"/>
                  </a:cxn>
                  <a:cxn ang="0">
                    <a:pos x="28" y="39"/>
                  </a:cxn>
                  <a:cxn ang="0">
                    <a:pos x="43" y="46"/>
                  </a:cxn>
                  <a:cxn ang="0">
                    <a:pos x="71" y="14"/>
                  </a:cxn>
                  <a:cxn ang="0">
                    <a:pos x="74" y="16"/>
                  </a:cxn>
                  <a:cxn ang="0">
                    <a:pos x="73" y="2"/>
                  </a:cxn>
                  <a:cxn ang="0">
                    <a:pos x="71" y="0"/>
                  </a:cxn>
                  <a:cxn ang="0">
                    <a:pos x="58" y="5"/>
                  </a:cxn>
                  <a:cxn ang="0">
                    <a:pos x="66" y="6"/>
                  </a:cxn>
                  <a:cxn ang="0">
                    <a:pos x="28" y="34"/>
                  </a:cxn>
                  <a:cxn ang="0">
                    <a:pos x="5" y="65"/>
                  </a:cxn>
                  <a:cxn ang="0">
                    <a:pos x="2" y="0"/>
                  </a:cxn>
                  <a:cxn ang="0">
                    <a:pos x="0" y="72"/>
                  </a:cxn>
                  <a:cxn ang="0">
                    <a:pos x="0" y="72"/>
                  </a:cxn>
                  <a:cxn ang="0">
                    <a:pos x="0" y="73"/>
                  </a:cxn>
                  <a:cxn ang="0">
                    <a:pos x="0" y="73"/>
                  </a:cxn>
                  <a:cxn ang="0">
                    <a:pos x="0" y="74"/>
                  </a:cxn>
                  <a:cxn ang="0">
                    <a:pos x="1" y="74"/>
                  </a:cxn>
                  <a:cxn ang="0">
                    <a:pos x="1" y="74"/>
                  </a:cxn>
                  <a:cxn ang="0">
                    <a:pos x="1" y="74"/>
                  </a:cxn>
                  <a:cxn ang="0">
                    <a:pos x="1" y="75"/>
                  </a:cxn>
                  <a:cxn ang="0">
                    <a:pos x="2" y="75"/>
                  </a:cxn>
                  <a:cxn ang="0">
                    <a:pos x="2" y="75"/>
                  </a:cxn>
                  <a:cxn ang="0">
                    <a:pos x="73" y="75"/>
                  </a:cxn>
                  <a:cxn ang="0">
                    <a:pos x="76" y="72"/>
                  </a:cxn>
                  <a:cxn ang="0">
                    <a:pos x="74" y="22"/>
                  </a:cxn>
                </a:cxnLst>
                <a:rect l="0" t="0" r="r" b="b"/>
                <a:pathLst>
                  <a:path w="76" h="75">
                    <a:moveTo>
                      <a:pt x="74" y="22"/>
                    </a:moveTo>
                    <a:cubicBezTo>
                      <a:pt x="73" y="22"/>
                      <a:pt x="73" y="22"/>
                      <a:pt x="73" y="23"/>
                    </a:cubicBezTo>
                    <a:cubicBezTo>
                      <a:pt x="73" y="70"/>
                      <a:pt x="73" y="70"/>
                      <a:pt x="73" y="70"/>
                    </a:cubicBezTo>
                    <a:cubicBezTo>
                      <a:pt x="64" y="70"/>
                      <a:pt x="64" y="70"/>
                      <a:pt x="64" y="70"/>
                    </a:cubicBezTo>
                    <a:cubicBezTo>
                      <a:pt x="64" y="34"/>
                      <a:pt x="64" y="34"/>
                      <a:pt x="64" y="34"/>
                    </a:cubicBezTo>
                    <a:cubicBezTo>
                      <a:pt x="64" y="33"/>
                      <a:pt x="63" y="32"/>
                      <a:pt x="62" y="32"/>
                    </a:cubicBezTo>
                    <a:cubicBezTo>
                      <a:pt x="62" y="32"/>
                      <a:pt x="61" y="33"/>
                      <a:pt x="61" y="34"/>
                    </a:cubicBezTo>
                    <a:cubicBezTo>
                      <a:pt x="61" y="70"/>
                      <a:pt x="61" y="70"/>
                      <a:pt x="61" y="70"/>
                    </a:cubicBezTo>
                    <a:cubicBezTo>
                      <a:pt x="52" y="70"/>
                      <a:pt x="52" y="70"/>
                      <a:pt x="52" y="70"/>
                    </a:cubicBezTo>
                    <a:cubicBezTo>
                      <a:pt x="52" y="51"/>
                      <a:pt x="52" y="51"/>
                      <a:pt x="52" y="51"/>
                    </a:cubicBezTo>
                    <a:cubicBezTo>
                      <a:pt x="52" y="50"/>
                      <a:pt x="51" y="49"/>
                      <a:pt x="51" y="49"/>
                    </a:cubicBezTo>
                    <a:cubicBezTo>
                      <a:pt x="50" y="49"/>
                      <a:pt x="49" y="50"/>
                      <a:pt x="49" y="51"/>
                    </a:cubicBezTo>
                    <a:cubicBezTo>
                      <a:pt x="49" y="70"/>
                      <a:pt x="49" y="70"/>
                      <a:pt x="49" y="70"/>
                    </a:cubicBezTo>
                    <a:cubicBezTo>
                      <a:pt x="40" y="70"/>
                      <a:pt x="40" y="70"/>
                      <a:pt x="40" y="70"/>
                    </a:cubicBezTo>
                    <a:cubicBezTo>
                      <a:pt x="40" y="58"/>
                      <a:pt x="40" y="58"/>
                      <a:pt x="40" y="58"/>
                    </a:cubicBezTo>
                    <a:cubicBezTo>
                      <a:pt x="40" y="57"/>
                      <a:pt x="40" y="57"/>
                      <a:pt x="39" y="57"/>
                    </a:cubicBezTo>
                    <a:cubicBezTo>
                      <a:pt x="38" y="57"/>
                      <a:pt x="37" y="57"/>
                      <a:pt x="37" y="58"/>
                    </a:cubicBezTo>
                    <a:cubicBezTo>
                      <a:pt x="37" y="70"/>
                      <a:pt x="37" y="70"/>
                      <a:pt x="37" y="70"/>
                    </a:cubicBezTo>
                    <a:cubicBezTo>
                      <a:pt x="29" y="70"/>
                      <a:pt x="29" y="70"/>
                      <a:pt x="29" y="70"/>
                    </a:cubicBezTo>
                    <a:cubicBezTo>
                      <a:pt x="29" y="56"/>
                      <a:pt x="29" y="56"/>
                      <a:pt x="29" y="56"/>
                    </a:cubicBezTo>
                    <a:cubicBezTo>
                      <a:pt x="29" y="55"/>
                      <a:pt x="28" y="54"/>
                      <a:pt x="27" y="54"/>
                    </a:cubicBezTo>
                    <a:cubicBezTo>
                      <a:pt x="26" y="54"/>
                      <a:pt x="25" y="55"/>
                      <a:pt x="25" y="56"/>
                    </a:cubicBezTo>
                    <a:cubicBezTo>
                      <a:pt x="25" y="70"/>
                      <a:pt x="25" y="70"/>
                      <a:pt x="25" y="70"/>
                    </a:cubicBezTo>
                    <a:cubicBezTo>
                      <a:pt x="17" y="70"/>
                      <a:pt x="17" y="70"/>
                      <a:pt x="17" y="70"/>
                    </a:cubicBezTo>
                    <a:cubicBezTo>
                      <a:pt x="17" y="68"/>
                      <a:pt x="17" y="68"/>
                      <a:pt x="17" y="68"/>
                    </a:cubicBezTo>
                    <a:cubicBezTo>
                      <a:pt x="17" y="68"/>
                      <a:pt x="16" y="67"/>
                      <a:pt x="15" y="67"/>
                    </a:cubicBezTo>
                    <a:cubicBezTo>
                      <a:pt x="14" y="67"/>
                      <a:pt x="14" y="68"/>
                      <a:pt x="14" y="68"/>
                    </a:cubicBezTo>
                    <a:cubicBezTo>
                      <a:pt x="14" y="70"/>
                      <a:pt x="14" y="70"/>
                      <a:pt x="14" y="70"/>
                    </a:cubicBezTo>
                    <a:cubicBezTo>
                      <a:pt x="7" y="70"/>
                      <a:pt x="7" y="70"/>
                      <a:pt x="7" y="70"/>
                    </a:cubicBezTo>
                    <a:cubicBezTo>
                      <a:pt x="28" y="39"/>
                      <a:pt x="28" y="39"/>
                      <a:pt x="28" y="39"/>
                    </a:cubicBezTo>
                    <a:cubicBezTo>
                      <a:pt x="40" y="47"/>
                      <a:pt x="40" y="47"/>
                      <a:pt x="40" y="47"/>
                    </a:cubicBezTo>
                    <a:cubicBezTo>
                      <a:pt x="41" y="47"/>
                      <a:pt x="43" y="47"/>
                      <a:pt x="43" y="46"/>
                    </a:cubicBezTo>
                    <a:cubicBezTo>
                      <a:pt x="70" y="8"/>
                      <a:pt x="70" y="8"/>
                      <a:pt x="70" y="8"/>
                    </a:cubicBezTo>
                    <a:cubicBezTo>
                      <a:pt x="71" y="14"/>
                      <a:pt x="71" y="14"/>
                      <a:pt x="71" y="14"/>
                    </a:cubicBezTo>
                    <a:cubicBezTo>
                      <a:pt x="71" y="15"/>
                      <a:pt x="72" y="16"/>
                      <a:pt x="73" y="16"/>
                    </a:cubicBezTo>
                    <a:cubicBezTo>
                      <a:pt x="73" y="16"/>
                      <a:pt x="73" y="16"/>
                      <a:pt x="74" y="16"/>
                    </a:cubicBezTo>
                    <a:cubicBezTo>
                      <a:pt x="75" y="15"/>
                      <a:pt x="76" y="14"/>
                      <a:pt x="76" y="13"/>
                    </a:cubicBezTo>
                    <a:cubicBezTo>
                      <a:pt x="73" y="2"/>
                      <a:pt x="73" y="2"/>
                      <a:pt x="73" y="2"/>
                    </a:cubicBezTo>
                    <a:cubicBezTo>
                      <a:pt x="73" y="1"/>
                      <a:pt x="73" y="1"/>
                      <a:pt x="72" y="1"/>
                    </a:cubicBezTo>
                    <a:cubicBezTo>
                      <a:pt x="72" y="0"/>
                      <a:pt x="71" y="0"/>
                      <a:pt x="71" y="0"/>
                    </a:cubicBezTo>
                    <a:cubicBezTo>
                      <a:pt x="60" y="2"/>
                      <a:pt x="60" y="2"/>
                      <a:pt x="60" y="2"/>
                    </a:cubicBezTo>
                    <a:cubicBezTo>
                      <a:pt x="58" y="2"/>
                      <a:pt x="58" y="4"/>
                      <a:pt x="58" y="5"/>
                    </a:cubicBezTo>
                    <a:cubicBezTo>
                      <a:pt x="58" y="6"/>
                      <a:pt x="59" y="7"/>
                      <a:pt x="61" y="7"/>
                    </a:cubicBezTo>
                    <a:cubicBezTo>
                      <a:pt x="66" y="6"/>
                      <a:pt x="66" y="6"/>
                      <a:pt x="66" y="6"/>
                    </a:cubicBezTo>
                    <a:cubicBezTo>
                      <a:pt x="41" y="42"/>
                      <a:pt x="41" y="42"/>
                      <a:pt x="41" y="42"/>
                    </a:cubicBezTo>
                    <a:cubicBezTo>
                      <a:pt x="28" y="34"/>
                      <a:pt x="28" y="34"/>
                      <a:pt x="28" y="34"/>
                    </a:cubicBezTo>
                    <a:cubicBezTo>
                      <a:pt x="27" y="33"/>
                      <a:pt x="26" y="34"/>
                      <a:pt x="25" y="35"/>
                    </a:cubicBezTo>
                    <a:cubicBezTo>
                      <a:pt x="5" y="65"/>
                      <a:pt x="5" y="65"/>
                      <a:pt x="5" y="65"/>
                    </a:cubicBezTo>
                    <a:cubicBezTo>
                      <a:pt x="5" y="2"/>
                      <a:pt x="5" y="2"/>
                      <a:pt x="5" y="2"/>
                    </a:cubicBezTo>
                    <a:cubicBezTo>
                      <a:pt x="5" y="1"/>
                      <a:pt x="4" y="0"/>
                      <a:pt x="2" y="0"/>
                    </a:cubicBezTo>
                    <a:cubicBezTo>
                      <a:pt x="1" y="0"/>
                      <a:pt x="0" y="1"/>
                      <a:pt x="0" y="2"/>
                    </a:cubicBezTo>
                    <a:cubicBezTo>
                      <a:pt x="0" y="72"/>
                      <a:pt x="0" y="72"/>
                      <a:pt x="0" y="72"/>
                    </a:cubicBezTo>
                    <a:cubicBezTo>
                      <a:pt x="0" y="72"/>
                      <a:pt x="0" y="72"/>
                      <a:pt x="0" y="72"/>
                    </a:cubicBezTo>
                    <a:cubicBezTo>
                      <a:pt x="0" y="72"/>
                      <a:pt x="0" y="72"/>
                      <a:pt x="0" y="72"/>
                    </a:cubicBezTo>
                    <a:cubicBezTo>
                      <a:pt x="0" y="72"/>
                      <a:pt x="0" y="72"/>
                      <a:pt x="0" y="72"/>
                    </a:cubicBezTo>
                    <a:cubicBezTo>
                      <a:pt x="0" y="73"/>
                      <a:pt x="0" y="73"/>
                      <a:pt x="0" y="73"/>
                    </a:cubicBezTo>
                    <a:cubicBezTo>
                      <a:pt x="0" y="73"/>
                      <a:pt x="0" y="73"/>
                      <a:pt x="0" y="73"/>
                    </a:cubicBezTo>
                    <a:cubicBezTo>
                      <a:pt x="0" y="73"/>
                      <a:pt x="0" y="73"/>
                      <a:pt x="0" y="73"/>
                    </a:cubicBezTo>
                    <a:cubicBezTo>
                      <a:pt x="0" y="73"/>
                      <a:pt x="0" y="73"/>
                      <a:pt x="0" y="73"/>
                    </a:cubicBezTo>
                    <a:cubicBezTo>
                      <a:pt x="0" y="74"/>
                      <a:pt x="0" y="74"/>
                      <a:pt x="0" y="74"/>
                    </a:cubicBezTo>
                    <a:cubicBezTo>
                      <a:pt x="0" y="74"/>
                      <a:pt x="0" y="74"/>
                      <a:pt x="0" y="74"/>
                    </a:cubicBezTo>
                    <a:cubicBezTo>
                      <a:pt x="1" y="74"/>
                      <a:pt x="1" y="74"/>
                      <a:pt x="1" y="74"/>
                    </a:cubicBezTo>
                    <a:cubicBezTo>
                      <a:pt x="1" y="74"/>
                      <a:pt x="1" y="74"/>
                      <a:pt x="1" y="74"/>
                    </a:cubicBezTo>
                    <a:cubicBezTo>
                      <a:pt x="1" y="74"/>
                      <a:pt x="1" y="74"/>
                      <a:pt x="1" y="74"/>
                    </a:cubicBezTo>
                    <a:cubicBezTo>
                      <a:pt x="1" y="74"/>
                      <a:pt x="1" y="74"/>
                      <a:pt x="1" y="74"/>
                    </a:cubicBezTo>
                    <a:cubicBezTo>
                      <a:pt x="1" y="74"/>
                      <a:pt x="1" y="74"/>
                      <a:pt x="1" y="74"/>
                    </a:cubicBezTo>
                    <a:cubicBezTo>
                      <a:pt x="1" y="74"/>
                      <a:pt x="1" y="74"/>
                      <a:pt x="1" y="75"/>
                    </a:cubicBezTo>
                    <a:cubicBezTo>
                      <a:pt x="1" y="75"/>
                      <a:pt x="1" y="75"/>
                      <a:pt x="1" y="75"/>
                    </a:cubicBezTo>
                    <a:cubicBezTo>
                      <a:pt x="2" y="75"/>
                      <a:pt x="2" y="75"/>
                      <a:pt x="2" y="75"/>
                    </a:cubicBezTo>
                    <a:cubicBezTo>
                      <a:pt x="2" y="75"/>
                      <a:pt x="2" y="75"/>
                      <a:pt x="2" y="75"/>
                    </a:cubicBezTo>
                    <a:cubicBezTo>
                      <a:pt x="2" y="75"/>
                      <a:pt x="2" y="75"/>
                      <a:pt x="2" y="75"/>
                    </a:cubicBezTo>
                    <a:cubicBezTo>
                      <a:pt x="2" y="75"/>
                      <a:pt x="2" y="75"/>
                      <a:pt x="2" y="75"/>
                    </a:cubicBezTo>
                    <a:cubicBezTo>
                      <a:pt x="2" y="75"/>
                      <a:pt x="2" y="75"/>
                      <a:pt x="2" y="75"/>
                    </a:cubicBezTo>
                    <a:cubicBezTo>
                      <a:pt x="73" y="75"/>
                      <a:pt x="73" y="75"/>
                      <a:pt x="73" y="75"/>
                    </a:cubicBezTo>
                    <a:cubicBezTo>
                      <a:pt x="74" y="75"/>
                      <a:pt x="75" y="74"/>
                      <a:pt x="75" y="74"/>
                    </a:cubicBezTo>
                    <a:cubicBezTo>
                      <a:pt x="76" y="73"/>
                      <a:pt x="76" y="73"/>
                      <a:pt x="76" y="72"/>
                    </a:cubicBezTo>
                    <a:cubicBezTo>
                      <a:pt x="76" y="23"/>
                      <a:pt x="76" y="23"/>
                      <a:pt x="76" y="23"/>
                    </a:cubicBezTo>
                    <a:cubicBezTo>
                      <a:pt x="76" y="22"/>
                      <a:pt x="75" y="22"/>
                      <a:pt x="74" y="22"/>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Group 65"/>
            <p:cNvGrpSpPr/>
            <p:nvPr/>
          </p:nvGrpSpPr>
          <p:grpSpPr>
            <a:xfrm>
              <a:off x="4035142" y="2973975"/>
              <a:ext cx="232995" cy="360082"/>
              <a:chOff x="5403850" y="3486150"/>
              <a:chExt cx="139700" cy="215900"/>
            </a:xfrm>
            <a:solidFill>
              <a:schemeClr val="bg1"/>
            </a:solidFill>
          </p:grpSpPr>
          <p:sp>
            <p:nvSpPr>
              <p:cNvPr id="51" name="Freeform: Shape 66"/>
              <p:cNvSpPr>
                <a:spLocks/>
              </p:cNvSpPr>
              <p:nvPr/>
            </p:nvSpPr>
            <p:spPr bwMode="auto">
              <a:xfrm>
                <a:off x="5438775" y="3522663"/>
                <a:ext cx="69850" cy="155575"/>
              </a:xfrm>
              <a:custGeom>
                <a:avLst/>
                <a:gdLst/>
                <a:ahLst/>
                <a:cxnLst>
                  <a:cxn ang="0">
                    <a:pos x="17" y="44"/>
                  </a:cxn>
                  <a:cxn ang="0">
                    <a:pos x="16" y="47"/>
                  </a:cxn>
                  <a:cxn ang="0">
                    <a:pos x="22" y="57"/>
                  </a:cxn>
                  <a:cxn ang="0">
                    <a:pos x="5" y="57"/>
                  </a:cxn>
                  <a:cxn ang="0">
                    <a:pos x="15" y="40"/>
                  </a:cxn>
                  <a:cxn ang="0">
                    <a:pos x="15" y="39"/>
                  </a:cxn>
                  <a:cxn ang="0">
                    <a:pos x="15" y="39"/>
                  </a:cxn>
                  <a:cxn ang="0">
                    <a:pos x="15" y="16"/>
                  </a:cxn>
                  <a:cxn ang="0">
                    <a:pos x="24" y="2"/>
                  </a:cxn>
                  <a:cxn ang="0">
                    <a:pos x="24" y="1"/>
                  </a:cxn>
                  <a:cxn ang="0">
                    <a:pos x="22" y="0"/>
                  </a:cxn>
                  <a:cxn ang="0">
                    <a:pos x="5" y="0"/>
                  </a:cxn>
                  <a:cxn ang="0">
                    <a:pos x="4" y="1"/>
                  </a:cxn>
                  <a:cxn ang="0">
                    <a:pos x="4" y="2"/>
                  </a:cxn>
                  <a:cxn ang="0">
                    <a:pos x="8" y="10"/>
                  </a:cxn>
                  <a:cxn ang="0">
                    <a:pos x="11" y="11"/>
                  </a:cxn>
                  <a:cxn ang="0">
                    <a:pos x="11" y="9"/>
                  </a:cxn>
                  <a:cxn ang="0">
                    <a:pos x="8" y="3"/>
                  </a:cxn>
                  <a:cxn ang="0">
                    <a:pos x="19" y="3"/>
                  </a:cxn>
                  <a:cxn ang="0">
                    <a:pos x="12" y="15"/>
                  </a:cxn>
                  <a:cxn ang="0">
                    <a:pos x="12" y="15"/>
                  </a:cxn>
                  <a:cxn ang="0">
                    <a:pos x="12" y="15"/>
                  </a:cxn>
                  <a:cxn ang="0">
                    <a:pos x="12" y="15"/>
                  </a:cxn>
                  <a:cxn ang="0">
                    <a:pos x="12" y="16"/>
                  </a:cxn>
                  <a:cxn ang="0">
                    <a:pos x="12" y="16"/>
                  </a:cxn>
                  <a:cxn ang="0">
                    <a:pos x="12" y="16"/>
                  </a:cxn>
                  <a:cxn ang="0">
                    <a:pos x="12" y="39"/>
                  </a:cxn>
                  <a:cxn ang="0">
                    <a:pos x="12" y="39"/>
                  </a:cxn>
                  <a:cxn ang="0">
                    <a:pos x="1" y="58"/>
                  </a:cxn>
                  <a:cxn ang="0">
                    <a:pos x="1" y="60"/>
                  </a:cxn>
                  <a:cxn ang="0">
                    <a:pos x="2" y="61"/>
                  </a:cxn>
                  <a:cxn ang="0">
                    <a:pos x="25" y="61"/>
                  </a:cxn>
                  <a:cxn ang="0">
                    <a:pos x="27" y="60"/>
                  </a:cxn>
                  <a:cxn ang="0">
                    <a:pos x="27" y="58"/>
                  </a:cxn>
                  <a:cxn ang="0">
                    <a:pos x="19" y="45"/>
                  </a:cxn>
                  <a:cxn ang="0">
                    <a:pos x="17" y="44"/>
                  </a:cxn>
                </a:cxnLst>
                <a:rect l="0" t="0" r="r" b="b"/>
                <a:pathLst>
                  <a:path w="27" h="61">
                    <a:moveTo>
                      <a:pt x="17" y="44"/>
                    </a:moveTo>
                    <a:cubicBezTo>
                      <a:pt x="16" y="45"/>
                      <a:pt x="16" y="46"/>
                      <a:pt x="16" y="47"/>
                    </a:cubicBezTo>
                    <a:cubicBezTo>
                      <a:pt x="22" y="57"/>
                      <a:pt x="22" y="57"/>
                      <a:pt x="22" y="57"/>
                    </a:cubicBezTo>
                    <a:cubicBezTo>
                      <a:pt x="5" y="57"/>
                      <a:pt x="5" y="57"/>
                      <a:pt x="5" y="57"/>
                    </a:cubicBezTo>
                    <a:cubicBezTo>
                      <a:pt x="15" y="40"/>
                      <a:pt x="15" y="40"/>
                      <a:pt x="15" y="40"/>
                    </a:cubicBezTo>
                    <a:cubicBezTo>
                      <a:pt x="15" y="40"/>
                      <a:pt x="15" y="40"/>
                      <a:pt x="15" y="39"/>
                    </a:cubicBezTo>
                    <a:cubicBezTo>
                      <a:pt x="15" y="39"/>
                      <a:pt x="15" y="39"/>
                      <a:pt x="15" y="39"/>
                    </a:cubicBezTo>
                    <a:cubicBezTo>
                      <a:pt x="15" y="16"/>
                      <a:pt x="15" y="16"/>
                      <a:pt x="15" y="16"/>
                    </a:cubicBezTo>
                    <a:cubicBezTo>
                      <a:pt x="24" y="2"/>
                      <a:pt x="24" y="2"/>
                      <a:pt x="24" y="2"/>
                    </a:cubicBezTo>
                    <a:cubicBezTo>
                      <a:pt x="24" y="2"/>
                      <a:pt x="24" y="1"/>
                      <a:pt x="24" y="1"/>
                    </a:cubicBezTo>
                    <a:cubicBezTo>
                      <a:pt x="23" y="0"/>
                      <a:pt x="23" y="0"/>
                      <a:pt x="22" y="0"/>
                    </a:cubicBezTo>
                    <a:cubicBezTo>
                      <a:pt x="5" y="0"/>
                      <a:pt x="5" y="0"/>
                      <a:pt x="5" y="0"/>
                    </a:cubicBezTo>
                    <a:cubicBezTo>
                      <a:pt x="5" y="0"/>
                      <a:pt x="4" y="0"/>
                      <a:pt x="4" y="1"/>
                    </a:cubicBezTo>
                    <a:cubicBezTo>
                      <a:pt x="3" y="1"/>
                      <a:pt x="3" y="2"/>
                      <a:pt x="4" y="2"/>
                    </a:cubicBezTo>
                    <a:cubicBezTo>
                      <a:pt x="8" y="10"/>
                      <a:pt x="8" y="10"/>
                      <a:pt x="8" y="10"/>
                    </a:cubicBezTo>
                    <a:cubicBezTo>
                      <a:pt x="9" y="11"/>
                      <a:pt x="10" y="12"/>
                      <a:pt x="11" y="11"/>
                    </a:cubicBezTo>
                    <a:cubicBezTo>
                      <a:pt x="12" y="11"/>
                      <a:pt x="12" y="9"/>
                      <a:pt x="11" y="9"/>
                    </a:cubicBezTo>
                    <a:cubicBezTo>
                      <a:pt x="8" y="3"/>
                      <a:pt x="8" y="3"/>
                      <a:pt x="8" y="3"/>
                    </a:cubicBezTo>
                    <a:cubicBezTo>
                      <a:pt x="19" y="3"/>
                      <a:pt x="19" y="3"/>
                      <a:pt x="19" y="3"/>
                    </a:cubicBezTo>
                    <a:cubicBezTo>
                      <a:pt x="12" y="15"/>
                      <a:pt x="12" y="15"/>
                      <a:pt x="12" y="15"/>
                    </a:cubicBezTo>
                    <a:cubicBezTo>
                      <a:pt x="12" y="15"/>
                      <a:pt x="12" y="15"/>
                      <a:pt x="12" y="15"/>
                    </a:cubicBezTo>
                    <a:cubicBezTo>
                      <a:pt x="12" y="15"/>
                      <a:pt x="12" y="15"/>
                      <a:pt x="12" y="15"/>
                    </a:cubicBezTo>
                    <a:cubicBezTo>
                      <a:pt x="12" y="15"/>
                      <a:pt x="12" y="15"/>
                      <a:pt x="12" y="15"/>
                    </a:cubicBezTo>
                    <a:cubicBezTo>
                      <a:pt x="12" y="16"/>
                      <a:pt x="12" y="16"/>
                      <a:pt x="12" y="16"/>
                    </a:cubicBezTo>
                    <a:cubicBezTo>
                      <a:pt x="12" y="16"/>
                      <a:pt x="12" y="16"/>
                      <a:pt x="12" y="16"/>
                    </a:cubicBezTo>
                    <a:cubicBezTo>
                      <a:pt x="12" y="16"/>
                      <a:pt x="12" y="16"/>
                      <a:pt x="12" y="16"/>
                    </a:cubicBezTo>
                    <a:cubicBezTo>
                      <a:pt x="12" y="39"/>
                      <a:pt x="12" y="39"/>
                      <a:pt x="12" y="39"/>
                    </a:cubicBezTo>
                    <a:cubicBezTo>
                      <a:pt x="12" y="39"/>
                      <a:pt x="12" y="39"/>
                      <a:pt x="12" y="39"/>
                    </a:cubicBezTo>
                    <a:cubicBezTo>
                      <a:pt x="1" y="58"/>
                      <a:pt x="1" y="58"/>
                      <a:pt x="1" y="58"/>
                    </a:cubicBezTo>
                    <a:cubicBezTo>
                      <a:pt x="0" y="59"/>
                      <a:pt x="0" y="60"/>
                      <a:pt x="1" y="60"/>
                    </a:cubicBezTo>
                    <a:cubicBezTo>
                      <a:pt x="1" y="61"/>
                      <a:pt x="1" y="61"/>
                      <a:pt x="2" y="61"/>
                    </a:cubicBezTo>
                    <a:cubicBezTo>
                      <a:pt x="25" y="61"/>
                      <a:pt x="25" y="61"/>
                      <a:pt x="25" y="61"/>
                    </a:cubicBezTo>
                    <a:cubicBezTo>
                      <a:pt x="26" y="61"/>
                      <a:pt x="26" y="61"/>
                      <a:pt x="27" y="60"/>
                    </a:cubicBezTo>
                    <a:cubicBezTo>
                      <a:pt x="27" y="60"/>
                      <a:pt x="27" y="59"/>
                      <a:pt x="27" y="58"/>
                    </a:cubicBezTo>
                    <a:cubicBezTo>
                      <a:pt x="19" y="45"/>
                      <a:pt x="19" y="45"/>
                      <a:pt x="19" y="45"/>
                    </a:cubicBezTo>
                    <a:cubicBezTo>
                      <a:pt x="19" y="44"/>
                      <a:pt x="18" y="44"/>
                      <a:pt x="17" y="44"/>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67"/>
              <p:cNvSpPr>
                <a:spLocks/>
              </p:cNvSpPr>
              <p:nvPr/>
            </p:nvSpPr>
            <p:spPr bwMode="auto">
              <a:xfrm>
                <a:off x="5403850" y="3486150"/>
                <a:ext cx="139700" cy="215900"/>
              </a:xfrm>
              <a:custGeom>
                <a:avLst/>
                <a:gdLst/>
                <a:ahLst/>
                <a:cxnLst>
                  <a:cxn ang="0">
                    <a:pos x="43" y="58"/>
                  </a:cxn>
                  <a:cxn ang="0">
                    <a:pos x="38" y="49"/>
                  </a:cxn>
                  <a:cxn ang="0">
                    <a:pos x="38" y="35"/>
                  </a:cxn>
                  <a:cxn ang="0">
                    <a:pos x="43" y="26"/>
                  </a:cxn>
                  <a:cxn ang="0">
                    <a:pos x="54" y="8"/>
                  </a:cxn>
                  <a:cxn ang="0">
                    <a:pos x="55" y="5"/>
                  </a:cxn>
                  <a:cxn ang="0">
                    <a:pos x="49" y="0"/>
                  </a:cxn>
                  <a:cxn ang="0">
                    <a:pos x="49" y="0"/>
                  </a:cxn>
                  <a:cxn ang="0">
                    <a:pos x="39" y="0"/>
                  </a:cxn>
                  <a:cxn ang="0">
                    <a:pos x="28" y="0"/>
                  </a:cxn>
                  <a:cxn ang="0">
                    <a:pos x="6" y="0"/>
                  </a:cxn>
                  <a:cxn ang="0">
                    <a:pos x="1" y="2"/>
                  </a:cxn>
                  <a:cxn ang="0">
                    <a:pos x="1" y="8"/>
                  </a:cxn>
                  <a:cxn ang="0">
                    <a:pos x="12" y="26"/>
                  </a:cxn>
                  <a:cxn ang="0">
                    <a:pos x="17" y="35"/>
                  </a:cxn>
                  <a:cxn ang="0">
                    <a:pos x="17" y="49"/>
                  </a:cxn>
                  <a:cxn ang="0">
                    <a:pos x="12" y="58"/>
                  </a:cxn>
                  <a:cxn ang="0">
                    <a:pos x="1" y="76"/>
                  </a:cxn>
                  <a:cxn ang="0">
                    <a:pos x="1" y="82"/>
                  </a:cxn>
                  <a:cxn ang="0">
                    <a:pos x="6" y="84"/>
                  </a:cxn>
                  <a:cxn ang="0">
                    <a:pos x="16" y="84"/>
                  </a:cxn>
                  <a:cxn ang="0">
                    <a:pos x="28" y="84"/>
                  </a:cxn>
                  <a:cxn ang="0">
                    <a:pos x="49" y="84"/>
                  </a:cxn>
                  <a:cxn ang="0">
                    <a:pos x="54" y="82"/>
                  </a:cxn>
                  <a:cxn ang="0">
                    <a:pos x="54" y="76"/>
                  </a:cxn>
                  <a:cxn ang="0">
                    <a:pos x="43" y="58"/>
                  </a:cxn>
                  <a:cxn ang="0">
                    <a:pos x="28" y="79"/>
                  </a:cxn>
                  <a:cxn ang="0">
                    <a:pos x="16" y="79"/>
                  </a:cxn>
                  <a:cxn ang="0">
                    <a:pos x="6" y="79"/>
                  </a:cxn>
                  <a:cxn ang="0">
                    <a:pos x="17" y="61"/>
                  </a:cxn>
                  <a:cxn ang="0">
                    <a:pos x="23" y="50"/>
                  </a:cxn>
                  <a:cxn ang="0">
                    <a:pos x="23" y="34"/>
                  </a:cxn>
                  <a:cxn ang="0">
                    <a:pos x="17" y="24"/>
                  </a:cxn>
                  <a:cxn ang="0">
                    <a:pos x="6" y="5"/>
                  </a:cxn>
                  <a:cxn ang="0">
                    <a:pos x="28" y="5"/>
                  </a:cxn>
                  <a:cxn ang="0">
                    <a:pos x="39" y="5"/>
                  </a:cxn>
                  <a:cxn ang="0">
                    <a:pos x="49" y="5"/>
                  </a:cxn>
                  <a:cxn ang="0">
                    <a:pos x="38" y="24"/>
                  </a:cxn>
                  <a:cxn ang="0">
                    <a:pos x="33" y="34"/>
                  </a:cxn>
                  <a:cxn ang="0">
                    <a:pos x="33" y="50"/>
                  </a:cxn>
                  <a:cxn ang="0">
                    <a:pos x="38" y="61"/>
                  </a:cxn>
                  <a:cxn ang="0">
                    <a:pos x="49" y="79"/>
                  </a:cxn>
                  <a:cxn ang="0">
                    <a:pos x="28" y="79"/>
                  </a:cxn>
                </a:cxnLst>
                <a:rect l="0" t="0" r="r" b="b"/>
                <a:pathLst>
                  <a:path w="55" h="84">
                    <a:moveTo>
                      <a:pt x="43" y="58"/>
                    </a:moveTo>
                    <a:cubicBezTo>
                      <a:pt x="38" y="49"/>
                      <a:pt x="38" y="49"/>
                      <a:pt x="38" y="49"/>
                    </a:cubicBezTo>
                    <a:cubicBezTo>
                      <a:pt x="38" y="35"/>
                      <a:pt x="38" y="35"/>
                      <a:pt x="38" y="35"/>
                    </a:cubicBezTo>
                    <a:cubicBezTo>
                      <a:pt x="43" y="26"/>
                      <a:pt x="43" y="26"/>
                      <a:pt x="43" y="26"/>
                    </a:cubicBezTo>
                    <a:cubicBezTo>
                      <a:pt x="54" y="8"/>
                      <a:pt x="54" y="8"/>
                      <a:pt x="54" y="8"/>
                    </a:cubicBezTo>
                    <a:cubicBezTo>
                      <a:pt x="54" y="7"/>
                      <a:pt x="55" y="6"/>
                      <a:pt x="55" y="5"/>
                    </a:cubicBezTo>
                    <a:cubicBezTo>
                      <a:pt x="55" y="2"/>
                      <a:pt x="52" y="0"/>
                      <a:pt x="49" y="0"/>
                    </a:cubicBezTo>
                    <a:cubicBezTo>
                      <a:pt x="49" y="0"/>
                      <a:pt x="49" y="0"/>
                      <a:pt x="49" y="0"/>
                    </a:cubicBezTo>
                    <a:cubicBezTo>
                      <a:pt x="39" y="0"/>
                      <a:pt x="39" y="0"/>
                      <a:pt x="39" y="0"/>
                    </a:cubicBezTo>
                    <a:cubicBezTo>
                      <a:pt x="28" y="0"/>
                      <a:pt x="28" y="0"/>
                      <a:pt x="28" y="0"/>
                    </a:cubicBezTo>
                    <a:cubicBezTo>
                      <a:pt x="6" y="0"/>
                      <a:pt x="6" y="0"/>
                      <a:pt x="6" y="0"/>
                    </a:cubicBezTo>
                    <a:cubicBezTo>
                      <a:pt x="4" y="0"/>
                      <a:pt x="2" y="1"/>
                      <a:pt x="1" y="2"/>
                    </a:cubicBezTo>
                    <a:cubicBezTo>
                      <a:pt x="0" y="4"/>
                      <a:pt x="0" y="6"/>
                      <a:pt x="1" y="8"/>
                    </a:cubicBezTo>
                    <a:cubicBezTo>
                      <a:pt x="12" y="26"/>
                      <a:pt x="12" y="26"/>
                      <a:pt x="12" y="26"/>
                    </a:cubicBezTo>
                    <a:cubicBezTo>
                      <a:pt x="17" y="35"/>
                      <a:pt x="17" y="35"/>
                      <a:pt x="17" y="35"/>
                    </a:cubicBezTo>
                    <a:cubicBezTo>
                      <a:pt x="17" y="49"/>
                      <a:pt x="17" y="49"/>
                      <a:pt x="17" y="49"/>
                    </a:cubicBezTo>
                    <a:cubicBezTo>
                      <a:pt x="12" y="58"/>
                      <a:pt x="12" y="58"/>
                      <a:pt x="12" y="58"/>
                    </a:cubicBezTo>
                    <a:cubicBezTo>
                      <a:pt x="1" y="76"/>
                      <a:pt x="1" y="76"/>
                      <a:pt x="1" y="76"/>
                    </a:cubicBezTo>
                    <a:cubicBezTo>
                      <a:pt x="0" y="78"/>
                      <a:pt x="0" y="80"/>
                      <a:pt x="1" y="82"/>
                    </a:cubicBezTo>
                    <a:cubicBezTo>
                      <a:pt x="2" y="83"/>
                      <a:pt x="4" y="84"/>
                      <a:pt x="6" y="84"/>
                    </a:cubicBezTo>
                    <a:cubicBezTo>
                      <a:pt x="16" y="84"/>
                      <a:pt x="16" y="84"/>
                      <a:pt x="16" y="84"/>
                    </a:cubicBezTo>
                    <a:cubicBezTo>
                      <a:pt x="28" y="84"/>
                      <a:pt x="28" y="84"/>
                      <a:pt x="28" y="84"/>
                    </a:cubicBezTo>
                    <a:cubicBezTo>
                      <a:pt x="49" y="84"/>
                      <a:pt x="49" y="84"/>
                      <a:pt x="49" y="84"/>
                    </a:cubicBezTo>
                    <a:cubicBezTo>
                      <a:pt x="51" y="84"/>
                      <a:pt x="53" y="83"/>
                      <a:pt x="54" y="82"/>
                    </a:cubicBezTo>
                    <a:cubicBezTo>
                      <a:pt x="55" y="80"/>
                      <a:pt x="55" y="78"/>
                      <a:pt x="54" y="76"/>
                    </a:cubicBezTo>
                    <a:lnTo>
                      <a:pt x="43" y="58"/>
                    </a:lnTo>
                    <a:close/>
                    <a:moveTo>
                      <a:pt x="28" y="79"/>
                    </a:moveTo>
                    <a:cubicBezTo>
                      <a:pt x="16" y="79"/>
                      <a:pt x="16" y="79"/>
                      <a:pt x="16" y="79"/>
                    </a:cubicBezTo>
                    <a:cubicBezTo>
                      <a:pt x="6" y="79"/>
                      <a:pt x="6" y="79"/>
                      <a:pt x="6" y="79"/>
                    </a:cubicBezTo>
                    <a:cubicBezTo>
                      <a:pt x="17" y="61"/>
                      <a:pt x="17" y="61"/>
                      <a:pt x="17" y="61"/>
                    </a:cubicBezTo>
                    <a:cubicBezTo>
                      <a:pt x="23" y="50"/>
                      <a:pt x="23" y="50"/>
                      <a:pt x="23" y="50"/>
                    </a:cubicBezTo>
                    <a:cubicBezTo>
                      <a:pt x="23" y="34"/>
                      <a:pt x="23" y="34"/>
                      <a:pt x="23" y="34"/>
                    </a:cubicBezTo>
                    <a:cubicBezTo>
                      <a:pt x="17" y="24"/>
                      <a:pt x="17" y="24"/>
                      <a:pt x="17" y="24"/>
                    </a:cubicBezTo>
                    <a:cubicBezTo>
                      <a:pt x="6" y="5"/>
                      <a:pt x="6" y="5"/>
                      <a:pt x="6" y="5"/>
                    </a:cubicBezTo>
                    <a:cubicBezTo>
                      <a:pt x="28" y="5"/>
                      <a:pt x="28" y="5"/>
                      <a:pt x="28" y="5"/>
                    </a:cubicBezTo>
                    <a:cubicBezTo>
                      <a:pt x="39" y="5"/>
                      <a:pt x="39" y="5"/>
                      <a:pt x="39" y="5"/>
                    </a:cubicBezTo>
                    <a:cubicBezTo>
                      <a:pt x="49" y="5"/>
                      <a:pt x="49" y="5"/>
                      <a:pt x="49" y="5"/>
                    </a:cubicBezTo>
                    <a:cubicBezTo>
                      <a:pt x="38" y="24"/>
                      <a:pt x="38" y="24"/>
                      <a:pt x="38" y="24"/>
                    </a:cubicBezTo>
                    <a:cubicBezTo>
                      <a:pt x="33" y="34"/>
                      <a:pt x="33" y="34"/>
                      <a:pt x="33" y="34"/>
                    </a:cubicBezTo>
                    <a:cubicBezTo>
                      <a:pt x="33" y="50"/>
                      <a:pt x="33" y="50"/>
                      <a:pt x="33" y="50"/>
                    </a:cubicBezTo>
                    <a:cubicBezTo>
                      <a:pt x="38" y="61"/>
                      <a:pt x="38" y="61"/>
                      <a:pt x="38" y="61"/>
                    </a:cubicBezTo>
                    <a:cubicBezTo>
                      <a:pt x="49" y="79"/>
                      <a:pt x="49" y="79"/>
                      <a:pt x="49" y="79"/>
                    </a:cubicBezTo>
                    <a:lnTo>
                      <a:pt x="28" y="79"/>
                    </a:ln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Group 68"/>
            <p:cNvGrpSpPr/>
            <p:nvPr/>
          </p:nvGrpSpPr>
          <p:grpSpPr>
            <a:xfrm>
              <a:off x="4822203" y="2153136"/>
              <a:ext cx="335373" cy="337820"/>
              <a:chOff x="1905000" y="3457575"/>
              <a:chExt cx="217488" cy="219075"/>
            </a:xfrm>
            <a:solidFill>
              <a:schemeClr val="bg1"/>
            </a:solidFill>
          </p:grpSpPr>
          <p:sp>
            <p:nvSpPr>
              <p:cNvPr id="46" name="Freeform: Shape 69"/>
              <p:cNvSpPr>
                <a:spLocks/>
              </p:cNvSpPr>
              <p:nvPr/>
            </p:nvSpPr>
            <p:spPr bwMode="auto">
              <a:xfrm>
                <a:off x="1905000" y="3457575"/>
                <a:ext cx="217488" cy="219075"/>
              </a:xfrm>
              <a:custGeom>
                <a:avLst/>
                <a:gdLst/>
                <a:ahLst/>
                <a:cxnLst>
                  <a:cxn ang="0">
                    <a:pos x="76" y="9"/>
                  </a:cxn>
                  <a:cxn ang="0">
                    <a:pos x="53" y="0"/>
                  </a:cxn>
                  <a:cxn ang="0">
                    <a:pos x="30" y="9"/>
                  </a:cxn>
                  <a:cxn ang="0">
                    <a:pos x="21" y="32"/>
                  </a:cxn>
                  <a:cxn ang="0">
                    <a:pos x="25" y="48"/>
                  </a:cxn>
                  <a:cxn ang="0">
                    <a:pos x="1" y="73"/>
                  </a:cxn>
                  <a:cxn ang="0">
                    <a:pos x="0" y="75"/>
                  </a:cxn>
                  <a:cxn ang="0">
                    <a:pos x="1" y="77"/>
                  </a:cxn>
                  <a:cxn ang="0">
                    <a:pos x="8" y="85"/>
                  </a:cxn>
                  <a:cxn ang="0">
                    <a:pos x="10" y="85"/>
                  </a:cxn>
                  <a:cxn ang="0">
                    <a:pos x="12" y="85"/>
                  </a:cxn>
                  <a:cxn ang="0">
                    <a:pos x="37" y="60"/>
                  </a:cxn>
                  <a:cxn ang="0">
                    <a:pos x="53" y="64"/>
                  </a:cxn>
                  <a:cxn ang="0">
                    <a:pos x="76" y="55"/>
                  </a:cxn>
                  <a:cxn ang="0">
                    <a:pos x="85" y="32"/>
                  </a:cxn>
                  <a:cxn ang="0">
                    <a:pos x="76" y="9"/>
                  </a:cxn>
                  <a:cxn ang="0">
                    <a:pos x="10" y="79"/>
                  </a:cxn>
                  <a:cxn ang="0">
                    <a:pos x="6" y="75"/>
                  </a:cxn>
                  <a:cxn ang="0">
                    <a:pos x="28" y="53"/>
                  </a:cxn>
                  <a:cxn ang="0">
                    <a:pos x="30" y="55"/>
                  </a:cxn>
                  <a:cxn ang="0">
                    <a:pos x="32" y="57"/>
                  </a:cxn>
                  <a:cxn ang="0">
                    <a:pos x="10" y="79"/>
                  </a:cxn>
                  <a:cxn ang="0">
                    <a:pos x="72" y="51"/>
                  </a:cxn>
                  <a:cxn ang="0">
                    <a:pos x="53" y="59"/>
                  </a:cxn>
                  <a:cxn ang="0">
                    <a:pos x="34" y="51"/>
                  </a:cxn>
                  <a:cxn ang="0">
                    <a:pos x="26" y="32"/>
                  </a:cxn>
                  <a:cxn ang="0">
                    <a:pos x="34" y="13"/>
                  </a:cxn>
                  <a:cxn ang="0">
                    <a:pos x="53" y="5"/>
                  </a:cxn>
                  <a:cxn ang="0">
                    <a:pos x="72" y="13"/>
                  </a:cxn>
                  <a:cxn ang="0">
                    <a:pos x="80" y="32"/>
                  </a:cxn>
                  <a:cxn ang="0">
                    <a:pos x="72" y="51"/>
                  </a:cxn>
                </a:cxnLst>
                <a:rect l="0" t="0" r="r" b="b"/>
                <a:pathLst>
                  <a:path w="85" h="85">
                    <a:moveTo>
                      <a:pt x="76" y="9"/>
                    </a:moveTo>
                    <a:cubicBezTo>
                      <a:pt x="70" y="3"/>
                      <a:pt x="62" y="0"/>
                      <a:pt x="53" y="0"/>
                    </a:cubicBezTo>
                    <a:cubicBezTo>
                      <a:pt x="44" y="0"/>
                      <a:pt x="36" y="3"/>
                      <a:pt x="30" y="9"/>
                    </a:cubicBezTo>
                    <a:cubicBezTo>
                      <a:pt x="24" y="15"/>
                      <a:pt x="21" y="23"/>
                      <a:pt x="21" y="32"/>
                    </a:cubicBezTo>
                    <a:cubicBezTo>
                      <a:pt x="21" y="38"/>
                      <a:pt x="22" y="43"/>
                      <a:pt x="25" y="48"/>
                    </a:cubicBezTo>
                    <a:cubicBezTo>
                      <a:pt x="1" y="73"/>
                      <a:pt x="1" y="73"/>
                      <a:pt x="1" y="73"/>
                    </a:cubicBezTo>
                    <a:cubicBezTo>
                      <a:pt x="0" y="74"/>
                      <a:pt x="0" y="74"/>
                      <a:pt x="0" y="75"/>
                    </a:cubicBezTo>
                    <a:cubicBezTo>
                      <a:pt x="0" y="76"/>
                      <a:pt x="0" y="76"/>
                      <a:pt x="1" y="77"/>
                    </a:cubicBezTo>
                    <a:cubicBezTo>
                      <a:pt x="8" y="85"/>
                      <a:pt x="8" y="85"/>
                      <a:pt x="8" y="85"/>
                    </a:cubicBezTo>
                    <a:cubicBezTo>
                      <a:pt x="9" y="85"/>
                      <a:pt x="9" y="85"/>
                      <a:pt x="10" y="85"/>
                    </a:cubicBezTo>
                    <a:cubicBezTo>
                      <a:pt x="11" y="85"/>
                      <a:pt x="12" y="85"/>
                      <a:pt x="12" y="85"/>
                    </a:cubicBezTo>
                    <a:cubicBezTo>
                      <a:pt x="37" y="60"/>
                      <a:pt x="37" y="60"/>
                      <a:pt x="37" y="60"/>
                    </a:cubicBezTo>
                    <a:cubicBezTo>
                      <a:pt x="42" y="63"/>
                      <a:pt x="47" y="64"/>
                      <a:pt x="53" y="64"/>
                    </a:cubicBezTo>
                    <a:cubicBezTo>
                      <a:pt x="62" y="64"/>
                      <a:pt x="70" y="61"/>
                      <a:pt x="76" y="55"/>
                    </a:cubicBezTo>
                    <a:cubicBezTo>
                      <a:pt x="82" y="49"/>
                      <a:pt x="85" y="41"/>
                      <a:pt x="85" y="32"/>
                    </a:cubicBezTo>
                    <a:cubicBezTo>
                      <a:pt x="85" y="23"/>
                      <a:pt x="82" y="15"/>
                      <a:pt x="76" y="9"/>
                    </a:cubicBezTo>
                    <a:close/>
                    <a:moveTo>
                      <a:pt x="10" y="79"/>
                    </a:moveTo>
                    <a:cubicBezTo>
                      <a:pt x="6" y="75"/>
                      <a:pt x="6" y="75"/>
                      <a:pt x="6" y="75"/>
                    </a:cubicBezTo>
                    <a:cubicBezTo>
                      <a:pt x="28" y="53"/>
                      <a:pt x="28" y="53"/>
                      <a:pt x="28" y="53"/>
                    </a:cubicBezTo>
                    <a:cubicBezTo>
                      <a:pt x="29" y="53"/>
                      <a:pt x="30" y="54"/>
                      <a:pt x="30" y="55"/>
                    </a:cubicBezTo>
                    <a:cubicBezTo>
                      <a:pt x="31" y="56"/>
                      <a:pt x="32" y="56"/>
                      <a:pt x="32" y="57"/>
                    </a:cubicBezTo>
                    <a:lnTo>
                      <a:pt x="10" y="79"/>
                    </a:lnTo>
                    <a:close/>
                    <a:moveTo>
                      <a:pt x="72" y="51"/>
                    </a:moveTo>
                    <a:cubicBezTo>
                      <a:pt x="67" y="56"/>
                      <a:pt x="60" y="59"/>
                      <a:pt x="53" y="59"/>
                    </a:cubicBezTo>
                    <a:cubicBezTo>
                      <a:pt x="46" y="59"/>
                      <a:pt x="39" y="56"/>
                      <a:pt x="34" y="51"/>
                    </a:cubicBezTo>
                    <a:cubicBezTo>
                      <a:pt x="29" y="46"/>
                      <a:pt x="26" y="39"/>
                      <a:pt x="26" y="32"/>
                    </a:cubicBezTo>
                    <a:cubicBezTo>
                      <a:pt x="26" y="25"/>
                      <a:pt x="29" y="18"/>
                      <a:pt x="34" y="13"/>
                    </a:cubicBezTo>
                    <a:cubicBezTo>
                      <a:pt x="39" y="8"/>
                      <a:pt x="46" y="5"/>
                      <a:pt x="53" y="5"/>
                    </a:cubicBezTo>
                    <a:cubicBezTo>
                      <a:pt x="60" y="5"/>
                      <a:pt x="67" y="8"/>
                      <a:pt x="72" y="13"/>
                    </a:cubicBezTo>
                    <a:cubicBezTo>
                      <a:pt x="77" y="18"/>
                      <a:pt x="80" y="25"/>
                      <a:pt x="80" y="32"/>
                    </a:cubicBezTo>
                    <a:cubicBezTo>
                      <a:pt x="80" y="39"/>
                      <a:pt x="77" y="46"/>
                      <a:pt x="72" y="51"/>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70"/>
              <p:cNvSpPr>
                <a:spLocks/>
              </p:cNvSpPr>
              <p:nvPr/>
            </p:nvSpPr>
            <p:spPr bwMode="auto">
              <a:xfrm>
                <a:off x="1992313" y="3548063"/>
                <a:ext cx="107950" cy="50800"/>
              </a:xfrm>
              <a:custGeom>
                <a:avLst/>
                <a:gdLst/>
                <a:ahLst/>
                <a:cxnLst>
                  <a:cxn ang="0">
                    <a:pos x="40" y="0"/>
                  </a:cxn>
                  <a:cxn ang="0">
                    <a:pos x="38" y="2"/>
                  </a:cxn>
                  <a:cxn ang="0">
                    <a:pos x="33" y="11"/>
                  </a:cxn>
                  <a:cxn ang="0">
                    <a:pos x="19" y="17"/>
                  </a:cxn>
                  <a:cxn ang="0">
                    <a:pos x="5" y="11"/>
                  </a:cxn>
                  <a:cxn ang="0">
                    <a:pos x="3" y="9"/>
                  </a:cxn>
                  <a:cxn ang="0">
                    <a:pos x="1" y="8"/>
                  </a:cxn>
                  <a:cxn ang="0">
                    <a:pos x="1" y="11"/>
                  </a:cxn>
                  <a:cxn ang="0">
                    <a:pos x="3" y="13"/>
                  </a:cxn>
                  <a:cxn ang="0">
                    <a:pos x="19" y="20"/>
                  </a:cxn>
                  <a:cxn ang="0">
                    <a:pos x="35" y="13"/>
                  </a:cxn>
                  <a:cxn ang="0">
                    <a:pos x="42" y="2"/>
                  </a:cxn>
                  <a:cxn ang="0">
                    <a:pos x="40" y="0"/>
                  </a:cxn>
                </a:cxnLst>
                <a:rect l="0" t="0" r="r" b="b"/>
                <a:pathLst>
                  <a:path w="42" h="20">
                    <a:moveTo>
                      <a:pt x="40" y="0"/>
                    </a:moveTo>
                    <a:cubicBezTo>
                      <a:pt x="39" y="0"/>
                      <a:pt x="38" y="1"/>
                      <a:pt x="38" y="2"/>
                    </a:cubicBezTo>
                    <a:cubicBezTo>
                      <a:pt x="37" y="5"/>
                      <a:pt x="35" y="8"/>
                      <a:pt x="33" y="11"/>
                    </a:cubicBezTo>
                    <a:cubicBezTo>
                      <a:pt x="29" y="15"/>
                      <a:pt x="24" y="17"/>
                      <a:pt x="19" y="17"/>
                    </a:cubicBezTo>
                    <a:cubicBezTo>
                      <a:pt x="14" y="17"/>
                      <a:pt x="9" y="15"/>
                      <a:pt x="5" y="11"/>
                    </a:cubicBezTo>
                    <a:cubicBezTo>
                      <a:pt x="5" y="10"/>
                      <a:pt x="4" y="9"/>
                      <a:pt x="3" y="9"/>
                    </a:cubicBezTo>
                    <a:cubicBezTo>
                      <a:pt x="3" y="8"/>
                      <a:pt x="2" y="8"/>
                      <a:pt x="1" y="8"/>
                    </a:cubicBezTo>
                    <a:cubicBezTo>
                      <a:pt x="0" y="9"/>
                      <a:pt x="0" y="10"/>
                      <a:pt x="1" y="11"/>
                    </a:cubicBezTo>
                    <a:cubicBezTo>
                      <a:pt x="1" y="12"/>
                      <a:pt x="2" y="13"/>
                      <a:pt x="3" y="13"/>
                    </a:cubicBezTo>
                    <a:cubicBezTo>
                      <a:pt x="7" y="18"/>
                      <a:pt x="13" y="20"/>
                      <a:pt x="19" y="20"/>
                    </a:cubicBezTo>
                    <a:cubicBezTo>
                      <a:pt x="25" y="20"/>
                      <a:pt x="31" y="18"/>
                      <a:pt x="35" y="13"/>
                    </a:cubicBezTo>
                    <a:cubicBezTo>
                      <a:pt x="38" y="10"/>
                      <a:pt x="41" y="7"/>
                      <a:pt x="42" y="2"/>
                    </a:cubicBezTo>
                    <a:cubicBezTo>
                      <a:pt x="42" y="1"/>
                      <a:pt x="41" y="0"/>
                      <a:pt x="40" y="0"/>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71"/>
              <p:cNvSpPr>
                <a:spLocks/>
              </p:cNvSpPr>
              <p:nvPr/>
            </p:nvSpPr>
            <p:spPr bwMode="auto">
              <a:xfrm>
                <a:off x="1976438" y="3481388"/>
                <a:ext cx="123825" cy="79375"/>
              </a:xfrm>
              <a:custGeom>
                <a:avLst/>
                <a:gdLst/>
                <a:ahLst/>
                <a:cxnLst>
                  <a:cxn ang="0">
                    <a:pos x="6" y="29"/>
                  </a:cxn>
                  <a:cxn ang="0">
                    <a:pos x="11" y="9"/>
                  </a:cxn>
                  <a:cxn ang="0">
                    <a:pos x="25" y="3"/>
                  </a:cxn>
                  <a:cxn ang="0">
                    <a:pos x="39" y="9"/>
                  </a:cxn>
                  <a:cxn ang="0">
                    <a:pos x="44" y="18"/>
                  </a:cxn>
                  <a:cxn ang="0">
                    <a:pos x="46" y="19"/>
                  </a:cxn>
                  <a:cxn ang="0">
                    <a:pos x="47" y="17"/>
                  </a:cxn>
                  <a:cxn ang="0">
                    <a:pos x="41" y="7"/>
                  </a:cxn>
                  <a:cxn ang="0">
                    <a:pos x="25" y="0"/>
                  </a:cxn>
                  <a:cxn ang="0">
                    <a:pos x="9" y="7"/>
                  </a:cxn>
                  <a:cxn ang="0">
                    <a:pos x="3" y="30"/>
                  </a:cxn>
                  <a:cxn ang="0">
                    <a:pos x="5" y="31"/>
                  </a:cxn>
                  <a:cxn ang="0">
                    <a:pos x="5" y="31"/>
                  </a:cxn>
                  <a:cxn ang="0">
                    <a:pos x="6" y="29"/>
                  </a:cxn>
                </a:cxnLst>
                <a:rect l="0" t="0" r="r" b="b"/>
                <a:pathLst>
                  <a:path w="48" h="31">
                    <a:moveTo>
                      <a:pt x="6" y="29"/>
                    </a:moveTo>
                    <a:cubicBezTo>
                      <a:pt x="4" y="22"/>
                      <a:pt x="6" y="14"/>
                      <a:pt x="11" y="9"/>
                    </a:cubicBezTo>
                    <a:cubicBezTo>
                      <a:pt x="15" y="6"/>
                      <a:pt x="20" y="3"/>
                      <a:pt x="25" y="3"/>
                    </a:cubicBezTo>
                    <a:cubicBezTo>
                      <a:pt x="30" y="3"/>
                      <a:pt x="35" y="6"/>
                      <a:pt x="39" y="9"/>
                    </a:cubicBezTo>
                    <a:cubicBezTo>
                      <a:pt x="41" y="12"/>
                      <a:pt x="43" y="15"/>
                      <a:pt x="44" y="18"/>
                    </a:cubicBezTo>
                    <a:cubicBezTo>
                      <a:pt x="44" y="19"/>
                      <a:pt x="45" y="20"/>
                      <a:pt x="46" y="19"/>
                    </a:cubicBezTo>
                    <a:cubicBezTo>
                      <a:pt x="47" y="19"/>
                      <a:pt x="48" y="18"/>
                      <a:pt x="47" y="17"/>
                    </a:cubicBezTo>
                    <a:cubicBezTo>
                      <a:pt x="46" y="13"/>
                      <a:pt x="44" y="10"/>
                      <a:pt x="41" y="7"/>
                    </a:cubicBezTo>
                    <a:cubicBezTo>
                      <a:pt x="37" y="2"/>
                      <a:pt x="31" y="0"/>
                      <a:pt x="25" y="0"/>
                    </a:cubicBezTo>
                    <a:cubicBezTo>
                      <a:pt x="19" y="0"/>
                      <a:pt x="13" y="2"/>
                      <a:pt x="9" y="7"/>
                    </a:cubicBezTo>
                    <a:cubicBezTo>
                      <a:pt x="3" y="13"/>
                      <a:pt x="0" y="22"/>
                      <a:pt x="3" y="30"/>
                    </a:cubicBezTo>
                    <a:cubicBezTo>
                      <a:pt x="3" y="31"/>
                      <a:pt x="4" y="31"/>
                      <a:pt x="5" y="31"/>
                    </a:cubicBezTo>
                    <a:cubicBezTo>
                      <a:pt x="5" y="31"/>
                      <a:pt x="5" y="31"/>
                      <a:pt x="5" y="31"/>
                    </a:cubicBezTo>
                    <a:cubicBezTo>
                      <a:pt x="6" y="31"/>
                      <a:pt x="7" y="30"/>
                      <a:pt x="6" y="29"/>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72"/>
              <p:cNvSpPr>
                <a:spLocks/>
              </p:cNvSpPr>
              <p:nvPr/>
            </p:nvSpPr>
            <p:spPr bwMode="auto">
              <a:xfrm>
                <a:off x="2043113" y="3498850"/>
                <a:ext cx="28575" cy="20638"/>
              </a:xfrm>
              <a:custGeom>
                <a:avLst/>
                <a:gdLst/>
                <a:ahLst/>
                <a:cxnLst>
                  <a:cxn ang="0">
                    <a:pos x="3" y="1"/>
                  </a:cxn>
                  <a:cxn ang="0">
                    <a:pos x="0" y="2"/>
                  </a:cxn>
                  <a:cxn ang="0">
                    <a:pos x="2" y="4"/>
                  </a:cxn>
                  <a:cxn ang="0">
                    <a:pos x="8" y="7"/>
                  </a:cxn>
                  <a:cxn ang="0">
                    <a:pos x="9" y="8"/>
                  </a:cxn>
                  <a:cxn ang="0">
                    <a:pos x="10" y="7"/>
                  </a:cxn>
                  <a:cxn ang="0">
                    <a:pos x="10" y="5"/>
                  </a:cxn>
                  <a:cxn ang="0">
                    <a:pos x="3" y="1"/>
                  </a:cxn>
                </a:cxnLst>
                <a:rect l="0" t="0" r="r" b="b"/>
                <a:pathLst>
                  <a:path w="11" h="8">
                    <a:moveTo>
                      <a:pt x="3" y="1"/>
                    </a:moveTo>
                    <a:cubicBezTo>
                      <a:pt x="2" y="0"/>
                      <a:pt x="1" y="1"/>
                      <a:pt x="0" y="2"/>
                    </a:cubicBezTo>
                    <a:cubicBezTo>
                      <a:pt x="0" y="3"/>
                      <a:pt x="1" y="4"/>
                      <a:pt x="2" y="4"/>
                    </a:cubicBezTo>
                    <a:cubicBezTo>
                      <a:pt x="4" y="5"/>
                      <a:pt x="6" y="6"/>
                      <a:pt x="8" y="7"/>
                    </a:cubicBezTo>
                    <a:cubicBezTo>
                      <a:pt x="8" y="8"/>
                      <a:pt x="8" y="8"/>
                      <a:pt x="9" y="8"/>
                    </a:cubicBezTo>
                    <a:cubicBezTo>
                      <a:pt x="9" y="8"/>
                      <a:pt x="10" y="8"/>
                      <a:pt x="10" y="7"/>
                    </a:cubicBezTo>
                    <a:cubicBezTo>
                      <a:pt x="11" y="7"/>
                      <a:pt x="11" y="6"/>
                      <a:pt x="10" y="5"/>
                    </a:cubicBezTo>
                    <a:cubicBezTo>
                      <a:pt x="8" y="3"/>
                      <a:pt x="5" y="1"/>
                      <a:pt x="3" y="1"/>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73"/>
              <p:cNvSpPr>
                <a:spLocks/>
              </p:cNvSpPr>
              <p:nvPr/>
            </p:nvSpPr>
            <p:spPr bwMode="auto">
              <a:xfrm>
                <a:off x="2070100" y="3522663"/>
                <a:ext cx="12700" cy="17463"/>
              </a:xfrm>
              <a:custGeom>
                <a:avLst/>
                <a:gdLst/>
                <a:ahLst/>
                <a:cxnLst>
                  <a:cxn ang="0">
                    <a:pos x="1" y="6"/>
                  </a:cxn>
                  <a:cxn ang="0">
                    <a:pos x="3" y="7"/>
                  </a:cxn>
                  <a:cxn ang="0">
                    <a:pos x="3" y="7"/>
                  </a:cxn>
                  <a:cxn ang="0">
                    <a:pos x="5" y="5"/>
                  </a:cxn>
                  <a:cxn ang="0">
                    <a:pos x="4" y="2"/>
                  </a:cxn>
                  <a:cxn ang="0">
                    <a:pos x="2" y="1"/>
                  </a:cxn>
                  <a:cxn ang="0">
                    <a:pos x="1" y="3"/>
                  </a:cxn>
                  <a:cxn ang="0">
                    <a:pos x="1" y="6"/>
                  </a:cxn>
                </a:cxnLst>
                <a:rect l="0" t="0" r="r" b="b"/>
                <a:pathLst>
                  <a:path w="5" h="7">
                    <a:moveTo>
                      <a:pt x="1" y="6"/>
                    </a:moveTo>
                    <a:cubicBezTo>
                      <a:pt x="1" y="7"/>
                      <a:pt x="2" y="7"/>
                      <a:pt x="3" y="7"/>
                    </a:cubicBezTo>
                    <a:cubicBezTo>
                      <a:pt x="3" y="7"/>
                      <a:pt x="3" y="7"/>
                      <a:pt x="3" y="7"/>
                    </a:cubicBezTo>
                    <a:cubicBezTo>
                      <a:pt x="4" y="7"/>
                      <a:pt x="5" y="6"/>
                      <a:pt x="5" y="5"/>
                    </a:cubicBezTo>
                    <a:cubicBezTo>
                      <a:pt x="5" y="4"/>
                      <a:pt x="4" y="3"/>
                      <a:pt x="4" y="2"/>
                    </a:cubicBezTo>
                    <a:cubicBezTo>
                      <a:pt x="4" y="1"/>
                      <a:pt x="3" y="0"/>
                      <a:pt x="2" y="1"/>
                    </a:cubicBezTo>
                    <a:cubicBezTo>
                      <a:pt x="1" y="1"/>
                      <a:pt x="0" y="2"/>
                      <a:pt x="1" y="3"/>
                    </a:cubicBezTo>
                    <a:cubicBezTo>
                      <a:pt x="1" y="4"/>
                      <a:pt x="1" y="5"/>
                      <a:pt x="1" y="6"/>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Group 105"/>
            <p:cNvGrpSpPr/>
            <p:nvPr/>
          </p:nvGrpSpPr>
          <p:grpSpPr>
            <a:xfrm>
              <a:off x="5636178" y="2965896"/>
              <a:ext cx="384613" cy="376256"/>
              <a:chOff x="4330307" y="3263047"/>
              <a:chExt cx="311937" cy="305157"/>
            </a:xfrm>
          </p:grpSpPr>
          <p:sp>
            <p:nvSpPr>
              <p:cNvPr id="42" name="Freeform: Shape 106"/>
              <p:cNvSpPr>
                <a:spLocks/>
              </p:cNvSpPr>
              <p:nvPr/>
            </p:nvSpPr>
            <p:spPr bwMode="auto">
              <a:xfrm>
                <a:off x="4425244" y="3355723"/>
                <a:ext cx="124323" cy="124324"/>
              </a:xfrm>
              <a:custGeom>
                <a:avLst/>
                <a:gdLst/>
                <a:ahLst/>
                <a:cxnLst>
                  <a:cxn ang="0">
                    <a:pos x="0" y="17"/>
                  </a:cxn>
                  <a:cxn ang="0">
                    <a:pos x="17" y="34"/>
                  </a:cxn>
                  <a:cxn ang="0">
                    <a:pos x="34" y="17"/>
                  </a:cxn>
                  <a:cxn ang="0">
                    <a:pos x="17" y="0"/>
                  </a:cxn>
                  <a:cxn ang="0">
                    <a:pos x="0" y="17"/>
                  </a:cxn>
                  <a:cxn ang="0">
                    <a:pos x="29" y="17"/>
                  </a:cxn>
                  <a:cxn ang="0">
                    <a:pos x="17" y="29"/>
                  </a:cxn>
                  <a:cxn ang="0">
                    <a:pos x="5" y="17"/>
                  </a:cxn>
                  <a:cxn ang="0">
                    <a:pos x="17" y="6"/>
                  </a:cxn>
                  <a:cxn ang="0">
                    <a:pos x="29" y="17"/>
                  </a:cxn>
                </a:cxnLst>
                <a:rect l="0" t="0" r="r" b="b"/>
                <a:pathLst>
                  <a:path w="34" h="34">
                    <a:moveTo>
                      <a:pt x="0" y="17"/>
                    </a:moveTo>
                    <a:cubicBezTo>
                      <a:pt x="0" y="27"/>
                      <a:pt x="7" y="34"/>
                      <a:pt x="17" y="34"/>
                    </a:cubicBezTo>
                    <a:cubicBezTo>
                      <a:pt x="26" y="34"/>
                      <a:pt x="34" y="27"/>
                      <a:pt x="34" y="17"/>
                    </a:cubicBezTo>
                    <a:cubicBezTo>
                      <a:pt x="34" y="8"/>
                      <a:pt x="26" y="0"/>
                      <a:pt x="17" y="0"/>
                    </a:cubicBezTo>
                    <a:cubicBezTo>
                      <a:pt x="7" y="0"/>
                      <a:pt x="0" y="8"/>
                      <a:pt x="0" y="17"/>
                    </a:cubicBezTo>
                    <a:close/>
                    <a:moveTo>
                      <a:pt x="29" y="17"/>
                    </a:moveTo>
                    <a:cubicBezTo>
                      <a:pt x="29" y="24"/>
                      <a:pt x="23" y="29"/>
                      <a:pt x="17" y="29"/>
                    </a:cubicBezTo>
                    <a:cubicBezTo>
                      <a:pt x="10" y="29"/>
                      <a:pt x="5" y="24"/>
                      <a:pt x="5" y="17"/>
                    </a:cubicBezTo>
                    <a:cubicBezTo>
                      <a:pt x="5" y="11"/>
                      <a:pt x="10" y="6"/>
                      <a:pt x="17" y="6"/>
                    </a:cubicBezTo>
                    <a:cubicBezTo>
                      <a:pt x="23" y="6"/>
                      <a:pt x="29" y="11"/>
                      <a:pt x="29" y="17"/>
                    </a:cubicBezTo>
                    <a:close/>
                  </a:path>
                </a:pathLst>
              </a:custGeom>
              <a:solidFill>
                <a:schemeClr val="bg1"/>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107"/>
              <p:cNvSpPr>
                <a:spLocks/>
              </p:cNvSpPr>
              <p:nvPr/>
            </p:nvSpPr>
            <p:spPr bwMode="auto">
              <a:xfrm>
                <a:off x="4330307" y="3263047"/>
                <a:ext cx="311937" cy="305157"/>
              </a:xfrm>
              <a:custGeom>
                <a:avLst/>
                <a:gdLst/>
                <a:ahLst/>
                <a:cxnLst>
                  <a:cxn ang="0">
                    <a:pos x="77" y="39"/>
                  </a:cxn>
                  <a:cxn ang="0">
                    <a:pos x="79" y="27"/>
                  </a:cxn>
                  <a:cxn ang="0">
                    <a:pos x="73" y="12"/>
                  </a:cxn>
                  <a:cxn ang="0">
                    <a:pos x="67" y="11"/>
                  </a:cxn>
                  <a:cxn ang="0">
                    <a:pos x="54" y="10"/>
                  </a:cxn>
                  <a:cxn ang="0">
                    <a:pos x="48" y="0"/>
                  </a:cxn>
                  <a:cxn ang="0">
                    <a:pos x="38" y="0"/>
                  </a:cxn>
                  <a:cxn ang="0">
                    <a:pos x="32" y="10"/>
                  </a:cxn>
                  <a:cxn ang="0">
                    <a:pos x="18" y="11"/>
                  </a:cxn>
                  <a:cxn ang="0">
                    <a:pos x="12" y="12"/>
                  </a:cxn>
                  <a:cxn ang="0">
                    <a:pos x="6" y="27"/>
                  </a:cxn>
                  <a:cxn ang="0">
                    <a:pos x="8" y="39"/>
                  </a:cxn>
                  <a:cxn ang="0">
                    <a:pos x="0" y="47"/>
                  </a:cxn>
                  <a:cxn ang="0">
                    <a:pos x="8" y="61"/>
                  </a:cxn>
                  <a:cxn ang="0">
                    <a:pos x="19" y="67"/>
                  </a:cxn>
                  <a:cxn ang="0">
                    <a:pos x="20" y="78"/>
                  </a:cxn>
                  <a:cxn ang="0">
                    <a:pos x="31" y="83"/>
                  </a:cxn>
                  <a:cxn ang="0">
                    <a:pos x="39" y="77"/>
                  </a:cxn>
                  <a:cxn ang="0">
                    <a:pos x="46" y="77"/>
                  </a:cxn>
                  <a:cxn ang="0">
                    <a:pos x="54" y="83"/>
                  </a:cxn>
                  <a:cxn ang="0">
                    <a:pos x="66" y="78"/>
                  </a:cxn>
                  <a:cxn ang="0">
                    <a:pos x="67" y="67"/>
                  </a:cxn>
                  <a:cxn ang="0">
                    <a:pos x="78" y="61"/>
                  </a:cxn>
                  <a:cxn ang="0">
                    <a:pos x="85" y="47"/>
                  </a:cxn>
                  <a:cxn ang="0">
                    <a:pos x="61" y="20"/>
                  </a:cxn>
                  <a:cxn ang="0">
                    <a:pos x="75" y="23"/>
                  </a:cxn>
                  <a:cxn ang="0">
                    <a:pos x="71" y="26"/>
                  </a:cxn>
                  <a:cxn ang="0">
                    <a:pos x="68" y="27"/>
                  </a:cxn>
                  <a:cxn ang="0">
                    <a:pos x="46" y="71"/>
                  </a:cxn>
                  <a:cxn ang="0">
                    <a:pos x="14" y="46"/>
                  </a:cxn>
                  <a:cxn ang="0">
                    <a:pos x="25" y="19"/>
                  </a:cxn>
                  <a:cxn ang="0">
                    <a:pos x="26" y="19"/>
                  </a:cxn>
                  <a:cxn ang="0">
                    <a:pos x="36" y="14"/>
                  </a:cxn>
                  <a:cxn ang="0">
                    <a:pos x="49" y="14"/>
                  </a:cxn>
                  <a:cxn ang="0">
                    <a:pos x="61" y="20"/>
                  </a:cxn>
                  <a:cxn ang="0">
                    <a:pos x="43" y="5"/>
                  </a:cxn>
                  <a:cxn ang="0">
                    <a:pos x="48" y="10"/>
                  </a:cxn>
                  <a:cxn ang="0">
                    <a:pos x="37" y="10"/>
                  </a:cxn>
                  <a:cxn ang="0">
                    <a:pos x="16" y="16"/>
                  </a:cxn>
                  <a:cxn ang="0">
                    <a:pos x="17" y="22"/>
                  </a:cxn>
                  <a:cxn ang="0">
                    <a:pos x="11" y="23"/>
                  </a:cxn>
                  <a:cxn ang="0">
                    <a:pos x="6" y="47"/>
                  </a:cxn>
                  <a:cxn ang="0">
                    <a:pos x="11" y="46"/>
                  </a:cxn>
                  <a:cxn ang="0">
                    <a:pos x="8" y="56"/>
                  </a:cxn>
                  <a:cxn ang="0">
                    <a:pos x="23" y="74"/>
                  </a:cxn>
                  <a:cxn ang="0">
                    <a:pos x="35" y="74"/>
                  </a:cxn>
                  <a:cxn ang="0">
                    <a:pos x="23" y="74"/>
                  </a:cxn>
                  <a:cxn ang="0">
                    <a:pos x="51" y="74"/>
                  </a:cxn>
                  <a:cxn ang="0">
                    <a:pos x="63" y="74"/>
                  </a:cxn>
                  <a:cxn ang="0">
                    <a:pos x="78" y="56"/>
                  </a:cxn>
                  <a:cxn ang="0">
                    <a:pos x="75" y="44"/>
                  </a:cxn>
                  <a:cxn ang="0">
                    <a:pos x="78" y="56"/>
                  </a:cxn>
                </a:cxnLst>
                <a:rect l="0" t="0" r="r" b="b"/>
                <a:pathLst>
                  <a:path w="85" h="83">
                    <a:moveTo>
                      <a:pt x="82" y="42"/>
                    </a:moveTo>
                    <a:cubicBezTo>
                      <a:pt x="77" y="39"/>
                      <a:pt x="77" y="39"/>
                      <a:pt x="77" y="39"/>
                    </a:cubicBezTo>
                    <a:cubicBezTo>
                      <a:pt x="77" y="37"/>
                      <a:pt x="76" y="34"/>
                      <a:pt x="75" y="31"/>
                    </a:cubicBezTo>
                    <a:cubicBezTo>
                      <a:pt x="79" y="27"/>
                      <a:pt x="79" y="27"/>
                      <a:pt x="79" y="27"/>
                    </a:cubicBezTo>
                    <a:cubicBezTo>
                      <a:pt x="81" y="25"/>
                      <a:pt x="81" y="23"/>
                      <a:pt x="80" y="21"/>
                    </a:cubicBezTo>
                    <a:cubicBezTo>
                      <a:pt x="78" y="18"/>
                      <a:pt x="76" y="15"/>
                      <a:pt x="73" y="12"/>
                    </a:cubicBezTo>
                    <a:cubicBezTo>
                      <a:pt x="72" y="11"/>
                      <a:pt x="71" y="11"/>
                      <a:pt x="70" y="11"/>
                    </a:cubicBezTo>
                    <a:cubicBezTo>
                      <a:pt x="69" y="11"/>
                      <a:pt x="68" y="11"/>
                      <a:pt x="67" y="11"/>
                    </a:cubicBezTo>
                    <a:cubicBezTo>
                      <a:pt x="62" y="14"/>
                      <a:pt x="62" y="14"/>
                      <a:pt x="62" y="14"/>
                    </a:cubicBezTo>
                    <a:cubicBezTo>
                      <a:pt x="59" y="12"/>
                      <a:pt x="57" y="11"/>
                      <a:pt x="54" y="10"/>
                    </a:cubicBezTo>
                    <a:cubicBezTo>
                      <a:pt x="52" y="4"/>
                      <a:pt x="52" y="4"/>
                      <a:pt x="52" y="4"/>
                    </a:cubicBezTo>
                    <a:cubicBezTo>
                      <a:pt x="52" y="2"/>
                      <a:pt x="50" y="0"/>
                      <a:pt x="48" y="0"/>
                    </a:cubicBezTo>
                    <a:cubicBezTo>
                      <a:pt x="46" y="0"/>
                      <a:pt x="44" y="0"/>
                      <a:pt x="43" y="0"/>
                    </a:cubicBezTo>
                    <a:cubicBezTo>
                      <a:pt x="41" y="0"/>
                      <a:pt x="40" y="0"/>
                      <a:pt x="38" y="0"/>
                    </a:cubicBezTo>
                    <a:cubicBezTo>
                      <a:pt x="36" y="0"/>
                      <a:pt x="34" y="2"/>
                      <a:pt x="33" y="4"/>
                    </a:cubicBezTo>
                    <a:cubicBezTo>
                      <a:pt x="32" y="10"/>
                      <a:pt x="32" y="10"/>
                      <a:pt x="32" y="10"/>
                    </a:cubicBezTo>
                    <a:cubicBezTo>
                      <a:pt x="29" y="11"/>
                      <a:pt x="26" y="12"/>
                      <a:pt x="24" y="14"/>
                    </a:cubicBezTo>
                    <a:cubicBezTo>
                      <a:pt x="18" y="11"/>
                      <a:pt x="18" y="11"/>
                      <a:pt x="18" y="11"/>
                    </a:cubicBezTo>
                    <a:cubicBezTo>
                      <a:pt x="18" y="11"/>
                      <a:pt x="17" y="11"/>
                      <a:pt x="16" y="11"/>
                    </a:cubicBezTo>
                    <a:cubicBezTo>
                      <a:pt x="15" y="11"/>
                      <a:pt x="13" y="11"/>
                      <a:pt x="12" y="12"/>
                    </a:cubicBezTo>
                    <a:cubicBezTo>
                      <a:pt x="10" y="15"/>
                      <a:pt x="8" y="18"/>
                      <a:pt x="6" y="21"/>
                    </a:cubicBezTo>
                    <a:cubicBezTo>
                      <a:pt x="5" y="23"/>
                      <a:pt x="5" y="25"/>
                      <a:pt x="6" y="27"/>
                    </a:cubicBezTo>
                    <a:cubicBezTo>
                      <a:pt x="10" y="31"/>
                      <a:pt x="10" y="31"/>
                      <a:pt x="10" y="31"/>
                    </a:cubicBezTo>
                    <a:cubicBezTo>
                      <a:pt x="9" y="34"/>
                      <a:pt x="9" y="37"/>
                      <a:pt x="8" y="39"/>
                    </a:cubicBezTo>
                    <a:cubicBezTo>
                      <a:pt x="3" y="42"/>
                      <a:pt x="3" y="42"/>
                      <a:pt x="3" y="42"/>
                    </a:cubicBezTo>
                    <a:cubicBezTo>
                      <a:pt x="1" y="43"/>
                      <a:pt x="0" y="45"/>
                      <a:pt x="0" y="47"/>
                    </a:cubicBezTo>
                    <a:cubicBezTo>
                      <a:pt x="1" y="51"/>
                      <a:pt x="2" y="54"/>
                      <a:pt x="3" y="58"/>
                    </a:cubicBezTo>
                    <a:cubicBezTo>
                      <a:pt x="4" y="60"/>
                      <a:pt x="6" y="61"/>
                      <a:pt x="8" y="61"/>
                    </a:cubicBezTo>
                    <a:cubicBezTo>
                      <a:pt x="14" y="61"/>
                      <a:pt x="14" y="61"/>
                      <a:pt x="14" y="61"/>
                    </a:cubicBezTo>
                    <a:cubicBezTo>
                      <a:pt x="15" y="63"/>
                      <a:pt x="17" y="65"/>
                      <a:pt x="19" y="67"/>
                    </a:cubicBezTo>
                    <a:cubicBezTo>
                      <a:pt x="17" y="73"/>
                      <a:pt x="17" y="73"/>
                      <a:pt x="17" y="73"/>
                    </a:cubicBezTo>
                    <a:cubicBezTo>
                      <a:pt x="17" y="75"/>
                      <a:pt x="18" y="77"/>
                      <a:pt x="20" y="78"/>
                    </a:cubicBezTo>
                    <a:cubicBezTo>
                      <a:pt x="23" y="80"/>
                      <a:pt x="26" y="82"/>
                      <a:pt x="30" y="83"/>
                    </a:cubicBezTo>
                    <a:cubicBezTo>
                      <a:pt x="30" y="83"/>
                      <a:pt x="31" y="83"/>
                      <a:pt x="31" y="83"/>
                    </a:cubicBezTo>
                    <a:cubicBezTo>
                      <a:pt x="33" y="83"/>
                      <a:pt x="34" y="82"/>
                      <a:pt x="35" y="81"/>
                    </a:cubicBezTo>
                    <a:cubicBezTo>
                      <a:pt x="39" y="77"/>
                      <a:pt x="39" y="77"/>
                      <a:pt x="39" y="77"/>
                    </a:cubicBezTo>
                    <a:cubicBezTo>
                      <a:pt x="41" y="77"/>
                      <a:pt x="42" y="77"/>
                      <a:pt x="43" y="77"/>
                    </a:cubicBezTo>
                    <a:cubicBezTo>
                      <a:pt x="44" y="77"/>
                      <a:pt x="45" y="77"/>
                      <a:pt x="46" y="77"/>
                    </a:cubicBezTo>
                    <a:cubicBezTo>
                      <a:pt x="50" y="81"/>
                      <a:pt x="50" y="81"/>
                      <a:pt x="50" y="81"/>
                    </a:cubicBezTo>
                    <a:cubicBezTo>
                      <a:pt x="51" y="82"/>
                      <a:pt x="53" y="83"/>
                      <a:pt x="54" y="83"/>
                    </a:cubicBezTo>
                    <a:cubicBezTo>
                      <a:pt x="55" y="83"/>
                      <a:pt x="55" y="83"/>
                      <a:pt x="56" y="83"/>
                    </a:cubicBezTo>
                    <a:cubicBezTo>
                      <a:pt x="59" y="82"/>
                      <a:pt x="63" y="80"/>
                      <a:pt x="66" y="78"/>
                    </a:cubicBezTo>
                    <a:cubicBezTo>
                      <a:pt x="68" y="77"/>
                      <a:pt x="69" y="75"/>
                      <a:pt x="68" y="73"/>
                    </a:cubicBezTo>
                    <a:cubicBezTo>
                      <a:pt x="67" y="67"/>
                      <a:pt x="67" y="67"/>
                      <a:pt x="67" y="67"/>
                    </a:cubicBezTo>
                    <a:cubicBezTo>
                      <a:pt x="69" y="65"/>
                      <a:pt x="70" y="63"/>
                      <a:pt x="72" y="61"/>
                    </a:cubicBezTo>
                    <a:cubicBezTo>
                      <a:pt x="78" y="61"/>
                      <a:pt x="78" y="61"/>
                      <a:pt x="78" y="61"/>
                    </a:cubicBezTo>
                    <a:cubicBezTo>
                      <a:pt x="80" y="61"/>
                      <a:pt x="82" y="60"/>
                      <a:pt x="83" y="58"/>
                    </a:cubicBezTo>
                    <a:cubicBezTo>
                      <a:pt x="84" y="54"/>
                      <a:pt x="85" y="51"/>
                      <a:pt x="85" y="47"/>
                    </a:cubicBezTo>
                    <a:cubicBezTo>
                      <a:pt x="85" y="45"/>
                      <a:pt x="84" y="43"/>
                      <a:pt x="82" y="42"/>
                    </a:cubicBezTo>
                    <a:close/>
                    <a:moveTo>
                      <a:pt x="61" y="20"/>
                    </a:moveTo>
                    <a:cubicBezTo>
                      <a:pt x="70" y="16"/>
                      <a:pt x="70" y="16"/>
                      <a:pt x="70" y="16"/>
                    </a:cubicBezTo>
                    <a:cubicBezTo>
                      <a:pt x="72" y="18"/>
                      <a:pt x="73" y="21"/>
                      <a:pt x="75" y="23"/>
                    </a:cubicBezTo>
                    <a:cubicBezTo>
                      <a:pt x="72" y="28"/>
                      <a:pt x="72" y="28"/>
                      <a:pt x="72" y="28"/>
                    </a:cubicBezTo>
                    <a:cubicBezTo>
                      <a:pt x="71" y="27"/>
                      <a:pt x="71" y="26"/>
                      <a:pt x="71" y="26"/>
                    </a:cubicBezTo>
                    <a:cubicBezTo>
                      <a:pt x="70" y="25"/>
                      <a:pt x="69" y="24"/>
                      <a:pt x="68" y="25"/>
                    </a:cubicBezTo>
                    <a:cubicBezTo>
                      <a:pt x="67" y="25"/>
                      <a:pt x="67" y="27"/>
                      <a:pt x="68" y="27"/>
                    </a:cubicBezTo>
                    <a:cubicBezTo>
                      <a:pt x="70" y="31"/>
                      <a:pt x="71" y="35"/>
                      <a:pt x="72" y="39"/>
                    </a:cubicBezTo>
                    <a:cubicBezTo>
                      <a:pt x="73" y="55"/>
                      <a:pt x="62" y="69"/>
                      <a:pt x="46" y="71"/>
                    </a:cubicBezTo>
                    <a:cubicBezTo>
                      <a:pt x="38" y="72"/>
                      <a:pt x="31" y="70"/>
                      <a:pt x="25" y="65"/>
                    </a:cubicBezTo>
                    <a:cubicBezTo>
                      <a:pt x="19" y="60"/>
                      <a:pt x="15" y="53"/>
                      <a:pt x="14" y="46"/>
                    </a:cubicBezTo>
                    <a:cubicBezTo>
                      <a:pt x="13" y="38"/>
                      <a:pt x="15" y="30"/>
                      <a:pt x="20" y="24"/>
                    </a:cubicBezTo>
                    <a:cubicBezTo>
                      <a:pt x="22" y="22"/>
                      <a:pt x="23" y="21"/>
                      <a:pt x="25" y="19"/>
                    </a:cubicBezTo>
                    <a:cubicBezTo>
                      <a:pt x="25" y="19"/>
                      <a:pt x="25" y="19"/>
                      <a:pt x="25" y="19"/>
                    </a:cubicBezTo>
                    <a:cubicBezTo>
                      <a:pt x="26" y="19"/>
                      <a:pt x="26" y="19"/>
                      <a:pt x="26" y="19"/>
                    </a:cubicBezTo>
                    <a:cubicBezTo>
                      <a:pt x="29" y="17"/>
                      <a:pt x="32" y="15"/>
                      <a:pt x="36" y="14"/>
                    </a:cubicBezTo>
                    <a:cubicBezTo>
                      <a:pt x="36" y="14"/>
                      <a:pt x="36" y="14"/>
                      <a:pt x="36" y="14"/>
                    </a:cubicBezTo>
                    <a:cubicBezTo>
                      <a:pt x="37" y="14"/>
                      <a:pt x="38" y="14"/>
                      <a:pt x="40" y="14"/>
                    </a:cubicBezTo>
                    <a:cubicBezTo>
                      <a:pt x="43" y="13"/>
                      <a:pt x="46" y="13"/>
                      <a:pt x="49" y="14"/>
                    </a:cubicBezTo>
                    <a:cubicBezTo>
                      <a:pt x="49" y="14"/>
                      <a:pt x="49" y="14"/>
                      <a:pt x="49" y="14"/>
                    </a:cubicBezTo>
                    <a:cubicBezTo>
                      <a:pt x="54" y="15"/>
                      <a:pt x="58" y="17"/>
                      <a:pt x="61" y="20"/>
                    </a:cubicBezTo>
                    <a:close/>
                    <a:moveTo>
                      <a:pt x="38" y="5"/>
                    </a:moveTo>
                    <a:cubicBezTo>
                      <a:pt x="40" y="5"/>
                      <a:pt x="41" y="5"/>
                      <a:pt x="43" y="5"/>
                    </a:cubicBezTo>
                    <a:cubicBezTo>
                      <a:pt x="44" y="5"/>
                      <a:pt x="46" y="5"/>
                      <a:pt x="47" y="5"/>
                    </a:cubicBezTo>
                    <a:cubicBezTo>
                      <a:pt x="48" y="10"/>
                      <a:pt x="48" y="10"/>
                      <a:pt x="48" y="10"/>
                    </a:cubicBezTo>
                    <a:cubicBezTo>
                      <a:pt x="45" y="10"/>
                      <a:pt x="42" y="10"/>
                      <a:pt x="39" y="10"/>
                    </a:cubicBezTo>
                    <a:cubicBezTo>
                      <a:pt x="39" y="10"/>
                      <a:pt x="38" y="10"/>
                      <a:pt x="37" y="10"/>
                    </a:cubicBezTo>
                    <a:lnTo>
                      <a:pt x="38" y="5"/>
                    </a:lnTo>
                    <a:close/>
                    <a:moveTo>
                      <a:pt x="16" y="16"/>
                    </a:moveTo>
                    <a:cubicBezTo>
                      <a:pt x="21" y="18"/>
                      <a:pt x="21" y="18"/>
                      <a:pt x="21" y="18"/>
                    </a:cubicBezTo>
                    <a:cubicBezTo>
                      <a:pt x="20" y="19"/>
                      <a:pt x="18" y="21"/>
                      <a:pt x="17" y="22"/>
                    </a:cubicBezTo>
                    <a:cubicBezTo>
                      <a:pt x="16" y="24"/>
                      <a:pt x="15" y="26"/>
                      <a:pt x="14" y="28"/>
                    </a:cubicBezTo>
                    <a:cubicBezTo>
                      <a:pt x="11" y="23"/>
                      <a:pt x="11" y="23"/>
                      <a:pt x="11" y="23"/>
                    </a:cubicBezTo>
                    <a:cubicBezTo>
                      <a:pt x="12" y="21"/>
                      <a:pt x="14" y="18"/>
                      <a:pt x="16" y="16"/>
                    </a:cubicBezTo>
                    <a:close/>
                    <a:moveTo>
                      <a:pt x="6" y="47"/>
                    </a:moveTo>
                    <a:cubicBezTo>
                      <a:pt x="10" y="44"/>
                      <a:pt x="10" y="44"/>
                      <a:pt x="10" y="44"/>
                    </a:cubicBezTo>
                    <a:cubicBezTo>
                      <a:pt x="10" y="45"/>
                      <a:pt x="11" y="45"/>
                      <a:pt x="11" y="46"/>
                    </a:cubicBezTo>
                    <a:cubicBezTo>
                      <a:pt x="11" y="49"/>
                      <a:pt x="12" y="53"/>
                      <a:pt x="13" y="56"/>
                    </a:cubicBezTo>
                    <a:cubicBezTo>
                      <a:pt x="8" y="56"/>
                      <a:pt x="8" y="56"/>
                      <a:pt x="8" y="56"/>
                    </a:cubicBezTo>
                    <a:cubicBezTo>
                      <a:pt x="7" y="53"/>
                      <a:pt x="6" y="50"/>
                      <a:pt x="6" y="47"/>
                    </a:cubicBezTo>
                    <a:close/>
                    <a:moveTo>
                      <a:pt x="23" y="74"/>
                    </a:moveTo>
                    <a:cubicBezTo>
                      <a:pt x="24" y="69"/>
                      <a:pt x="24" y="69"/>
                      <a:pt x="24" y="69"/>
                    </a:cubicBezTo>
                    <a:cubicBezTo>
                      <a:pt x="27" y="71"/>
                      <a:pt x="31" y="73"/>
                      <a:pt x="35" y="74"/>
                    </a:cubicBezTo>
                    <a:cubicBezTo>
                      <a:pt x="31" y="78"/>
                      <a:pt x="31" y="78"/>
                      <a:pt x="31" y="78"/>
                    </a:cubicBezTo>
                    <a:cubicBezTo>
                      <a:pt x="28" y="77"/>
                      <a:pt x="25" y="75"/>
                      <a:pt x="23" y="74"/>
                    </a:cubicBezTo>
                    <a:close/>
                    <a:moveTo>
                      <a:pt x="54" y="78"/>
                    </a:moveTo>
                    <a:cubicBezTo>
                      <a:pt x="51" y="74"/>
                      <a:pt x="51" y="74"/>
                      <a:pt x="51" y="74"/>
                    </a:cubicBezTo>
                    <a:cubicBezTo>
                      <a:pt x="55" y="73"/>
                      <a:pt x="59" y="71"/>
                      <a:pt x="62" y="69"/>
                    </a:cubicBezTo>
                    <a:cubicBezTo>
                      <a:pt x="63" y="74"/>
                      <a:pt x="63" y="74"/>
                      <a:pt x="63" y="74"/>
                    </a:cubicBezTo>
                    <a:cubicBezTo>
                      <a:pt x="60" y="75"/>
                      <a:pt x="57" y="77"/>
                      <a:pt x="54" y="78"/>
                    </a:cubicBezTo>
                    <a:close/>
                    <a:moveTo>
                      <a:pt x="78" y="56"/>
                    </a:moveTo>
                    <a:cubicBezTo>
                      <a:pt x="72" y="56"/>
                      <a:pt x="72" y="56"/>
                      <a:pt x="72" y="56"/>
                    </a:cubicBezTo>
                    <a:cubicBezTo>
                      <a:pt x="74" y="52"/>
                      <a:pt x="75" y="48"/>
                      <a:pt x="75" y="44"/>
                    </a:cubicBezTo>
                    <a:cubicBezTo>
                      <a:pt x="80" y="47"/>
                      <a:pt x="80" y="47"/>
                      <a:pt x="80" y="47"/>
                    </a:cubicBezTo>
                    <a:cubicBezTo>
                      <a:pt x="80" y="50"/>
                      <a:pt x="79" y="53"/>
                      <a:pt x="78" y="56"/>
                    </a:cubicBezTo>
                    <a:close/>
                  </a:path>
                </a:pathLst>
              </a:custGeom>
              <a:solidFill>
                <a:schemeClr val="bg1"/>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108"/>
              <p:cNvSpPr>
                <a:spLocks/>
              </p:cNvSpPr>
              <p:nvPr/>
            </p:nvSpPr>
            <p:spPr bwMode="auto">
              <a:xfrm>
                <a:off x="4395858" y="3330860"/>
                <a:ext cx="124323" cy="144667"/>
              </a:xfrm>
              <a:custGeom>
                <a:avLst/>
                <a:gdLst/>
                <a:ahLst/>
                <a:cxnLst>
                  <a:cxn ang="0">
                    <a:pos x="0" y="24"/>
                  </a:cxn>
                  <a:cxn ang="0">
                    <a:pos x="5" y="40"/>
                  </a:cxn>
                  <a:cxn ang="0">
                    <a:pos x="7" y="40"/>
                  </a:cxn>
                  <a:cxn ang="0">
                    <a:pos x="8" y="40"/>
                  </a:cxn>
                  <a:cxn ang="0">
                    <a:pos x="8" y="37"/>
                  </a:cxn>
                  <a:cxn ang="0">
                    <a:pos x="4" y="24"/>
                  </a:cxn>
                  <a:cxn ang="0">
                    <a:pos x="25" y="3"/>
                  </a:cxn>
                  <a:cxn ang="0">
                    <a:pos x="31" y="4"/>
                  </a:cxn>
                  <a:cxn ang="0">
                    <a:pos x="34" y="3"/>
                  </a:cxn>
                  <a:cxn ang="0">
                    <a:pos x="33" y="1"/>
                  </a:cxn>
                  <a:cxn ang="0">
                    <a:pos x="25" y="0"/>
                  </a:cxn>
                  <a:cxn ang="0">
                    <a:pos x="0" y="24"/>
                  </a:cxn>
                </a:cxnLst>
                <a:rect l="0" t="0" r="r" b="b"/>
                <a:pathLst>
                  <a:path w="34" h="40">
                    <a:moveTo>
                      <a:pt x="0" y="24"/>
                    </a:moveTo>
                    <a:cubicBezTo>
                      <a:pt x="0" y="30"/>
                      <a:pt x="2" y="35"/>
                      <a:pt x="5" y="40"/>
                    </a:cubicBezTo>
                    <a:cubicBezTo>
                      <a:pt x="6" y="40"/>
                      <a:pt x="6" y="40"/>
                      <a:pt x="7" y="40"/>
                    </a:cubicBezTo>
                    <a:cubicBezTo>
                      <a:pt x="7" y="40"/>
                      <a:pt x="8" y="40"/>
                      <a:pt x="8" y="40"/>
                    </a:cubicBezTo>
                    <a:cubicBezTo>
                      <a:pt x="9" y="39"/>
                      <a:pt x="9" y="38"/>
                      <a:pt x="8" y="37"/>
                    </a:cubicBezTo>
                    <a:cubicBezTo>
                      <a:pt x="5" y="34"/>
                      <a:pt x="4" y="29"/>
                      <a:pt x="4" y="24"/>
                    </a:cubicBezTo>
                    <a:cubicBezTo>
                      <a:pt x="4" y="13"/>
                      <a:pt x="13" y="3"/>
                      <a:pt x="25" y="3"/>
                    </a:cubicBezTo>
                    <a:cubicBezTo>
                      <a:pt x="27" y="3"/>
                      <a:pt x="29" y="3"/>
                      <a:pt x="31" y="4"/>
                    </a:cubicBezTo>
                    <a:cubicBezTo>
                      <a:pt x="32" y="4"/>
                      <a:pt x="33" y="4"/>
                      <a:pt x="34" y="3"/>
                    </a:cubicBezTo>
                    <a:cubicBezTo>
                      <a:pt x="34" y="2"/>
                      <a:pt x="33" y="1"/>
                      <a:pt x="33" y="1"/>
                    </a:cubicBezTo>
                    <a:cubicBezTo>
                      <a:pt x="30" y="0"/>
                      <a:pt x="27" y="0"/>
                      <a:pt x="25" y="0"/>
                    </a:cubicBezTo>
                    <a:cubicBezTo>
                      <a:pt x="11" y="0"/>
                      <a:pt x="0" y="11"/>
                      <a:pt x="0" y="24"/>
                    </a:cubicBezTo>
                    <a:close/>
                  </a:path>
                </a:pathLst>
              </a:custGeom>
              <a:solidFill>
                <a:schemeClr val="bg1"/>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109"/>
              <p:cNvSpPr>
                <a:spLocks/>
              </p:cNvSpPr>
              <p:nvPr/>
            </p:nvSpPr>
            <p:spPr bwMode="auto">
              <a:xfrm>
                <a:off x="4441067" y="3355723"/>
                <a:ext cx="137886" cy="153708"/>
              </a:xfrm>
              <a:custGeom>
                <a:avLst/>
                <a:gdLst/>
                <a:ahLst/>
                <a:cxnLst>
                  <a:cxn ang="0">
                    <a:pos x="34" y="17"/>
                  </a:cxn>
                  <a:cxn ang="0">
                    <a:pos x="13" y="38"/>
                  </a:cxn>
                  <a:cxn ang="0">
                    <a:pos x="3" y="36"/>
                  </a:cxn>
                  <a:cxn ang="0">
                    <a:pos x="1" y="37"/>
                  </a:cxn>
                  <a:cxn ang="0">
                    <a:pos x="2" y="39"/>
                  </a:cxn>
                  <a:cxn ang="0">
                    <a:pos x="13" y="42"/>
                  </a:cxn>
                  <a:cxn ang="0">
                    <a:pos x="38" y="17"/>
                  </a:cxn>
                  <a:cxn ang="0">
                    <a:pos x="31" y="1"/>
                  </a:cxn>
                  <a:cxn ang="0">
                    <a:pos x="29" y="1"/>
                  </a:cxn>
                  <a:cxn ang="0">
                    <a:pos x="29" y="3"/>
                  </a:cxn>
                  <a:cxn ang="0">
                    <a:pos x="34" y="17"/>
                  </a:cxn>
                </a:cxnLst>
                <a:rect l="0" t="0" r="r" b="b"/>
                <a:pathLst>
                  <a:path w="38" h="42">
                    <a:moveTo>
                      <a:pt x="34" y="17"/>
                    </a:moveTo>
                    <a:cubicBezTo>
                      <a:pt x="34" y="29"/>
                      <a:pt x="25" y="38"/>
                      <a:pt x="13" y="38"/>
                    </a:cubicBezTo>
                    <a:cubicBezTo>
                      <a:pt x="9" y="38"/>
                      <a:pt x="6" y="38"/>
                      <a:pt x="3" y="36"/>
                    </a:cubicBezTo>
                    <a:cubicBezTo>
                      <a:pt x="2" y="36"/>
                      <a:pt x="1" y="36"/>
                      <a:pt x="1" y="37"/>
                    </a:cubicBezTo>
                    <a:cubicBezTo>
                      <a:pt x="0" y="38"/>
                      <a:pt x="1" y="39"/>
                      <a:pt x="2" y="39"/>
                    </a:cubicBezTo>
                    <a:cubicBezTo>
                      <a:pt x="5" y="41"/>
                      <a:pt x="9" y="42"/>
                      <a:pt x="13" y="42"/>
                    </a:cubicBezTo>
                    <a:cubicBezTo>
                      <a:pt x="26" y="42"/>
                      <a:pt x="38" y="31"/>
                      <a:pt x="38" y="17"/>
                    </a:cubicBezTo>
                    <a:cubicBezTo>
                      <a:pt x="38" y="11"/>
                      <a:pt x="35" y="5"/>
                      <a:pt x="31" y="1"/>
                    </a:cubicBezTo>
                    <a:cubicBezTo>
                      <a:pt x="31" y="0"/>
                      <a:pt x="30" y="0"/>
                      <a:pt x="29" y="1"/>
                    </a:cubicBezTo>
                    <a:cubicBezTo>
                      <a:pt x="28" y="1"/>
                      <a:pt x="28" y="3"/>
                      <a:pt x="29" y="3"/>
                    </a:cubicBezTo>
                    <a:cubicBezTo>
                      <a:pt x="32" y="7"/>
                      <a:pt x="34" y="12"/>
                      <a:pt x="34" y="17"/>
                    </a:cubicBezTo>
                    <a:close/>
                  </a:path>
                </a:pathLst>
              </a:custGeom>
              <a:solidFill>
                <a:schemeClr val="bg1"/>
              </a:solid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Group 110"/>
            <p:cNvGrpSpPr/>
            <p:nvPr/>
          </p:nvGrpSpPr>
          <p:grpSpPr>
            <a:xfrm>
              <a:off x="6509757" y="2144140"/>
              <a:ext cx="313952" cy="355812"/>
              <a:chOff x="5380038" y="2333625"/>
              <a:chExt cx="190500" cy="215900"/>
            </a:xfrm>
            <a:solidFill>
              <a:schemeClr val="bg1"/>
            </a:solidFill>
          </p:grpSpPr>
          <p:sp>
            <p:nvSpPr>
              <p:cNvPr id="39" name="Freeform: Shape 111"/>
              <p:cNvSpPr>
                <a:spLocks/>
              </p:cNvSpPr>
              <p:nvPr/>
            </p:nvSpPr>
            <p:spPr bwMode="auto">
              <a:xfrm>
                <a:off x="5405438" y="2333625"/>
                <a:ext cx="165100" cy="161925"/>
              </a:xfrm>
              <a:custGeom>
                <a:avLst/>
                <a:gdLst/>
                <a:ahLst/>
                <a:cxnLst>
                  <a:cxn ang="0">
                    <a:pos x="51" y="27"/>
                  </a:cxn>
                  <a:cxn ang="0">
                    <a:pos x="63" y="9"/>
                  </a:cxn>
                  <a:cxn ang="0">
                    <a:pos x="64" y="6"/>
                  </a:cxn>
                  <a:cxn ang="0">
                    <a:pos x="58" y="0"/>
                  </a:cxn>
                  <a:cxn ang="0">
                    <a:pos x="58" y="0"/>
                  </a:cxn>
                  <a:cxn ang="0">
                    <a:pos x="28" y="0"/>
                  </a:cxn>
                  <a:cxn ang="0">
                    <a:pos x="22" y="6"/>
                  </a:cxn>
                  <a:cxn ang="0">
                    <a:pos x="22" y="9"/>
                  </a:cxn>
                  <a:cxn ang="0">
                    <a:pos x="5" y="9"/>
                  </a:cxn>
                  <a:cxn ang="0">
                    <a:pos x="0" y="15"/>
                  </a:cxn>
                  <a:cxn ang="0">
                    <a:pos x="0" y="57"/>
                  </a:cxn>
                  <a:cxn ang="0">
                    <a:pos x="5" y="63"/>
                  </a:cxn>
                  <a:cxn ang="0">
                    <a:pos x="36" y="63"/>
                  </a:cxn>
                  <a:cxn ang="0">
                    <a:pos x="41" y="57"/>
                  </a:cxn>
                  <a:cxn ang="0">
                    <a:pos x="41" y="54"/>
                  </a:cxn>
                  <a:cxn ang="0">
                    <a:pos x="58" y="54"/>
                  </a:cxn>
                  <a:cxn ang="0">
                    <a:pos x="63" y="51"/>
                  </a:cxn>
                  <a:cxn ang="0">
                    <a:pos x="63" y="46"/>
                  </a:cxn>
                  <a:cxn ang="0">
                    <a:pos x="51" y="27"/>
                  </a:cxn>
                  <a:cxn ang="0">
                    <a:pos x="5" y="15"/>
                  </a:cxn>
                  <a:cxn ang="0">
                    <a:pos x="24" y="15"/>
                  </a:cxn>
                  <a:cxn ang="0">
                    <a:pos x="24" y="17"/>
                  </a:cxn>
                  <a:cxn ang="0">
                    <a:pos x="26" y="19"/>
                  </a:cxn>
                  <a:cxn ang="0">
                    <a:pos x="28" y="17"/>
                  </a:cxn>
                  <a:cxn ang="0">
                    <a:pos x="28" y="15"/>
                  </a:cxn>
                  <a:cxn ang="0">
                    <a:pos x="28" y="15"/>
                  </a:cxn>
                  <a:cxn ang="0">
                    <a:pos x="28" y="6"/>
                  </a:cxn>
                  <a:cxn ang="0">
                    <a:pos x="58" y="6"/>
                  </a:cxn>
                  <a:cxn ang="0">
                    <a:pos x="45" y="27"/>
                  </a:cxn>
                  <a:cxn ang="0">
                    <a:pos x="58" y="48"/>
                  </a:cxn>
                  <a:cxn ang="0">
                    <a:pos x="36" y="48"/>
                  </a:cxn>
                  <a:cxn ang="0">
                    <a:pos x="36" y="48"/>
                  </a:cxn>
                  <a:cxn ang="0">
                    <a:pos x="28" y="48"/>
                  </a:cxn>
                  <a:cxn ang="0">
                    <a:pos x="28" y="25"/>
                  </a:cxn>
                  <a:cxn ang="0">
                    <a:pos x="26" y="23"/>
                  </a:cxn>
                  <a:cxn ang="0">
                    <a:pos x="24" y="25"/>
                  </a:cxn>
                  <a:cxn ang="0">
                    <a:pos x="24" y="50"/>
                  </a:cxn>
                  <a:cxn ang="0">
                    <a:pos x="24" y="50"/>
                  </a:cxn>
                  <a:cxn ang="0">
                    <a:pos x="24" y="50"/>
                  </a:cxn>
                  <a:cxn ang="0">
                    <a:pos x="24" y="50"/>
                  </a:cxn>
                  <a:cxn ang="0">
                    <a:pos x="24" y="51"/>
                  </a:cxn>
                  <a:cxn ang="0">
                    <a:pos x="24" y="51"/>
                  </a:cxn>
                  <a:cxn ang="0">
                    <a:pos x="24" y="51"/>
                  </a:cxn>
                  <a:cxn ang="0">
                    <a:pos x="24" y="51"/>
                  </a:cxn>
                  <a:cxn ang="0">
                    <a:pos x="24" y="51"/>
                  </a:cxn>
                  <a:cxn ang="0">
                    <a:pos x="24" y="51"/>
                  </a:cxn>
                  <a:cxn ang="0">
                    <a:pos x="25" y="51"/>
                  </a:cxn>
                  <a:cxn ang="0">
                    <a:pos x="25" y="52"/>
                  </a:cxn>
                  <a:cxn ang="0">
                    <a:pos x="25" y="52"/>
                  </a:cxn>
                  <a:cxn ang="0">
                    <a:pos x="25" y="52"/>
                  </a:cxn>
                  <a:cxn ang="0">
                    <a:pos x="25" y="52"/>
                  </a:cxn>
                  <a:cxn ang="0">
                    <a:pos x="33" y="57"/>
                  </a:cxn>
                  <a:cxn ang="0">
                    <a:pos x="5" y="57"/>
                  </a:cxn>
                  <a:cxn ang="0">
                    <a:pos x="5" y="15"/>
                  </a:cxn>
                  <a:cxn ang="0">
                    <a:pos x="36" y="55"/>
                  </a:cxn>
                  <a:cxn ang="0">
                    <a:pos x="32" y="52"/>
                  </a:cxn>
                  <a:cxn ang="0">
                    <a:pos x="36" y="52"/>
                  </a:cxn>
                  <a:cxn ang="0">
                    <a:pos x="36" y="55"/>
                  </a:cxn>
                </a:cxnLst>
                <a:rect l="0" t="0" r="r" b="b"/>
                <a:pathLst>
                  <a:path w="64" h="63">
                    <a:moveTo>
                      <a:pt x="51" y="27"/>
                    </a:moveTo>
                    <a:cubicBezTo>
                      <a:pt x="63" y="9"/>
                      <a:pt x="63" y="9"/>
                      <a:pt x="63" y="9"/>
                    </a:cubicBezTo>
                    <a:cubicBezTo>
                      <a:pt x="63" y="8"/>
                      <a:pt x="64" y="7"/>
                      <a:pt x="64" y="6"/>
                    </a:cubicBezTo>
                    <a:cubicBezTo>
                      <a:pt x="64" y="3"/>
                      <a:pt x="61" y="0"/>
                      <a:pt x="58" y="0"/>
                    </a:cubicBezTo>
                    <a:cubicBezTo>
                      <a:pt x="58" y="0"/>
                      <a:pt x="58" y="0"/>
                      <a:pt x="58" y="0"/>
                    </a:cubicBezTo>
                    <a:cubicBezTo>
                      <a:pt x="28" y="0"/>
                      <a:pt x="28" y="0"/>
                      <a:pt x="28" y="0"/>
                    </a:cubicBezTo>
                    <a:cubicBezTo>
                      <a:pt x="25" y="0"/>
                      <a:pt x="22" y="3"/>
                      <a:pt x="22" y="6"/>
                    </a:cubicBezTo>
                    <a:cubicBezTo>
                      <a:pt x="22" y="9"/>
                      <a:pt x="22" y="9"/>
                      <a:pt x="22" y="9"/>
                    </a:cubicBezTo>
                    <a:cubicBezTo>
                      <a:pt x="5" y="9"/>
                      <a:pt x="5" y="9"/>
                      <a:pt x="5" y="9"/>
                    </a:cubicBezTo>
                    <a:cubicBezTo>
                      <a:pt x="2" y="9"/>
                      <a:pt x="0" y="12"/>
                      <a:pt x="0" y="15"/>
                    </a:cubicBezTo>
                    <a:cubicBezTo>
                      <a:pt x="0" y="57"/>
                      <a:pt x="0" y="57"/>
                      <a:pt x="0" y="57"/>
                    </a:cubicBezTo>
                    <a:cubicBezTo>
                      <a:pt x="0" y="60"/>
                      <a:pt x="2" y="63"/>
                      <a:pt x="5" y="63"/>
                    </a:cubicBezTo>
                    <a:cubicBezTo>
                      <a:pt x="36" y="63"/>
                      <a:pt x="36" y="63"/>
                      <a:pt x="36" y="63"/>
                    </a:cubicBezTo>
                    <a:cubicBezTo>
                      <a:pt x="39" y="63"/>
                      <a:pt x="41" y="60"/>
                      <a:pt x="41" y="57"/>
                    </a:cubicBezTo>
                    <a:cubicBezTo>
                      <a:pt x="41" y="54"/>
                      <a:pt x="41" y="54"/>
                      <a:pt x="41" y="54"/>
                    </a:cubicBezTo>
                    <a:cubicBezTo>
                      <a:pt x="58" y="54"/>
                      <a:pt x="58" y="54"/>
                      <a:pt x="58" y="54"/>
                    </a:cubicBezTo>
                    <a:cubicBezTo>
                      <a:pt x="60" y="54"/>
                      <a:pt x="62" y="53"/>
                      <a:pt x="63" y="51"/>
                    </a:cubicBezTo>
                    <a:cubicBezTo>
                      <a:pt x="64" y="49"/>
                      <a:pt x="64" y="47"/>
                      <a:pt x="63" y="46"/>
                    </a:cubicBezTo>
                    <a:lnTo>
                      <a:pt x="51" y="27"/>
                    </a:lnTo>
                    <a:close/>
                    <a:moveTo>
                      <a:pt x="5" y="15"/>
                    </a:moveTo>
                    <a:cubicBezTo>
                      <a:pt x="24" y="15"/>
                      <a:pt x="24" y="15"/>
                      <a:pt x="24" y="15"/>
                    </a:cubicBezTo>
                    <a:cubicBezTo>
                      <a:pt x="24" y="17"/>
                      <a:pt x="24" y="17"/>
                      <a:pt x="24" y="17"/>
                    </a:cubicBezTo>
                    <a:cubicBezTo>
                      <a:pt x="24" y="18"/>
                      <a:pt x="25" y="19"/>
                      <a:pt x="26" y="19"/>
                    </a:cubicBezTo>
                    <a:cubicBezTo>
                      <a:pt x="27" y="19"/>
                      <a:pt x="28" y="18"/>
                      <a:pt x="28" y="17"/>
                    </a:cubicBezTo>
                    <a:cubicBezTo>
                      <a:pt x="28" y="15"/>
                      <a:pt x="28" y="15"/>
                      <a:pt x="28" y="15"/>
                    </a:cubicBezTo>
                    <a:cubicBezTo>
                      <a:pt x="28" y="15"/>
                      <a:pt x="28" y="15"/>
                      <a:pt x="28" y="15"/>
                    </a:cubicBezTo>
                    <a:cubicBezTo>
                      <a:pt x="28" y="6"/>
                      <a:pt x="28" y="6"/>
                      <a:pt x="28" y="6"/>
                    </a:cubicBezTo>
                    <a:cubicBezTo>
                      <a:pt x="58" y="6"/>
                      <a:pt x="58" y="6"/>
                      <a:pt x="58" y="6"/>
                    </a:cubicBezTo>
                    <a:cubicBezTo>
                      <a:pt x="45" y="27"/>
                      <a:pt x="45" y="27"/>
                      <a:pt x="45" y="27"/>
                    </a:cubicBezTo>
                    <a:cubicBezTo>
                      <a:pt x="58" y="48"/>
                      <a:pt x="58" y="48"/>
                      <a:pt x="58" y="48"/>
                    </a:cubicBezTo>
                    <a:cubicBezTo>
                      <a:pt x="36" y="48"/>
                      <a:pt x="36" y="48"/>
                      <a:pt x="36" y="48"/>
                    </a:cubicBezTo>
                    <a:cubicBezTo>
                      <a:pt x="36" y="48"/>
                      <a:pt x="36" y="48"/>
                      <a:pt x="36" y="48"/>
                    </a:cubicBezTo>
                    <a:cubicBezTo>
                      <a:pt x="28" y="48"/>
                      <a:pt x="28" y="48"/>
                      <a:pt x="28" y="48"/>
                    </a:cubicBezTo>
                    <a:cubicBezTo>
                      <a:pt x="28" y="25"/>
                      <a:pt x="28" y="25"/>
                      <a:pt x="28" y="25"/>
                    </a:cubicBezTo>
                    <a:cubicBezTo>
                      <a:pt x="28" y="24"/>
                      <a:pt x="27" y="23"/>
                      <a:pt x="26" y="23"/>
                    </a:cubicBezTo>
                    <a:cubicBezTo>
                      <a:pt x="25" y="23"/>
                      <a:pt x="24" y="24"/>
                      <a:pt x="24" y="25"/>
                    </a:cubicBezTo>
                    <a:cubicBezTo>
                      <a:pt x="24" y="50"/>
                      <a:pt x="24" y="50"/>
                      <a:pt x="24" y="50"/>
                    </a:cubicBezTo>
                    <a:cubicBezTo>
                      <a:pt x="24" y="50"/>
                      <a:pt x="24" y="50"/>
                      <a:pt x="24" y="50"/>
                    </a:cubicBezTo>
                    <a:cubicBezTo>
                      <a:pt x="24" y="50"/>
                      <a:pt x="24" y="50"/>
                      <a:pt x="24" y="50"/>
                    </a:cubicBezTo>
                    <a:cubicBezTo>
                      <a:pt x="24" y="50"/>
                      <a:pt x="24" y="50"/>
                      <a:pt x="24" y="50"/>
                    </a:cubicBezTo>
                    <a:cubicBezTo>
                      <a:pt x="24" y="50"/>
                      <a:pt x="24" y="50"/>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4" y="51"/>
                      <a:pt x="24" y="51"/>
                    </a:cubicBezTo>
                    <a:cubicBezTo>
                      <a:pt x="24" y="51"/>
                      <a:pt x="25" y="51"/>
                      <a:pt x="25" y="51"/>
                    </a:cubicBezTo>
                    <a:cubicBezTo>
                      <a:pt x="25" y="51"/>
                      <a:pt x="25" y="52"/>
                      <a:pt x="25" y="52"/>
                    </a:cubicBezTo>
                    <a:cubicBezTo>
                      <a:pt x="25" y="52"/>
                      <a:pt x="25" y="52"/>
                      <a:pt x="25" y="52"/>
                    </a:cubicBezTo>
                    <a:cubicBezTo>
                      <a:pt x="25" y="52"/>
                      <a:pt x="25" y="52"/>
                      <a:pt x="25" y="52"/>
                    </a:cubicBezTo>
                    <a:cubicBezTo>
                      <a:pt x="25" y="52"/>
                      <a:pt x="25" y="52"/>
                      <a:pt x="25" y="52"/>
                    </a:cubicBezTo>
                    <a:cubicBezTo>
                      <a:pt x="33" y="57"/>
                      <a:pt x="33" y="57"/>
                      <a:pt x="33" y="57"/>
                    </a:cubicBezTo>
                    <a:cubicBezTo>
                      <a:pt x="5" y="57"/>
                      <a:pt x="5" y="57"/>
                      <a:pt x="5" y="57"/>
                    </a:cubicBezTo>
                    <a:lnTo>
                      <a:pt x="5" y="15"/>
                    </a:lnTo>
                    <a:close/>
                    <a:moveTo>
                      <a:pt x="36" y="55"/>
                    </a:moveTo>
                    <a:cubicBezTo>
                      <a:pt x="32" y="52"/>
                      <a:pt x="32" y="52"/>
                      <a:pt x="32" y="52"/>
                    </a:cubicBezTo>
                    <a:cubicBezTo>
                      <a:pt x="36" y="52"/>
                      <a:pt x="36" y="52"/>
                      <a:pt x="36" y="52"/>
                    </a:cubicBezTo>
                    <a:lnTo>
                      <a:pt x="36" y="55"/>
                    </a:ln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112"/>
              <p:cNvSpPr>
                <a:spLocks/>
              </p:cNvSpPr>
              <p:nvPr/>
            </p:nvSpPr>
            <p:spPr bwMode="auto">
              <a:xfrm>
                <a:off x="5380038" y="2359025"/>
                <a:ext cx="15875" cy="190500"/>
              </a:xfrm>
              <a:custGeom>
                <a:avLst/>
                <a:gdLst/>
                <a:ahLst/>
                <a:cxnLst>
                  <a:cxn ang="0">
                    <a:pos x="3" y="0"/>
                  </a:cxn>
                  <a:cxn ang="0">
                    <a:pos x="0" y="2"/>
                  </a:cxn>
                  <a:cxn ang="0">
                    <a:pos x="0" y="72"/>
                  </a:cxn>
                  <a:cxn ang="0">
                    <a:pos x="3" y="74"/>
                  </a:cxn>
                  <a:cxn ang="0">
                    <a:pos x="6" y="72"/>
                  </a:cxn>
                  <a:cxn ang="0">
                    <a:pos x="6" y="2"/>
                  </a:cxn>
                  <a:cxn ang="0">
                    <a:pos x="3" y="0"/>
                  </a:cxn>
                </a:cxnLst>
                <a:rect l="0" t="0" r="r" b="b"/>
                <a:pathLst>
                  <a:path w="6" h="74">
                    <a:moveTo>
                      <a:pt x="3" y="0"/>
                    </a:moveTo>
                    <a:cubicBezTo>
                      <a:pt x="1" y="0"/>
                      <a:pt x="0" y="1"/>
                      <a:pt x="0" y="2"/>
                    </a:cubicBezTo>
                    <a:cubicBezTo>
                      <a:pt x="0" y="72"/>
                      <a:pt x="0" y="72"/>
                      <a:pt x="0" y="72"/>
                    </a:cubicBezTo>
                    <a:cubicBezTo>
                      <a:pt x="0" y="73"/>
                      <a:pt x="1" y="74"/>
                      <a:pt x="3" y="74"/>
                    </a:cubicBezTo>
                    <a:cubicBezTo>
                      <a:pt x="4" y="74"/>
                      <a:pt x="6" y="73"/>
                      <a:pt x="6" y="72"/>
                    </a:cubicBezTo>
                    <a:cubicBezTo>
                      <a:pt x="6" y="2"/>
                      <a:pt x="6" y="2"/>
                      <a:pt x="6" y="2"/>
                    </a:cubicBezTo>
                    <a:cubicBezTo>
                      <a:pt x="6" y="1"/>
                      <a:pt x="4" y="0"/>
                      <a:pt x="3" y="0"/>
                    </a:cubicBezTo>
                    <a:close/>
                  </a:path>
                </a:pathLst>
              </a:cu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Oval 113"/>
              <p:cNvSpPr>
                <a:spLocks/>
              </p:cNvSpPr>
              <p:nvPr/>
            </p:nvSpPr>
            <p:spPr bwMode="auto">
              <a:xfrm>
                <a:off x="5380038" y="2333625"/>
                <a:ext cx="15875" cy="14288"/>
              </a:xfrm>
              <a:prstGeom prst="ellipse">
                <a:avLst/>
              </a:prstGeom>
              <a:grpFill/>
              <a:ln w="9525">
                <a:noFill/>
                <a:round/>
                <a:headEnd/>
                <a:tailEnd/>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1" name="Group 74"/>
          <p:cNvGrpSpPr/>
          <p:nvPr/>
        </p:nvGrpSpPr>
        <p:grpSpPr>
          <a:xfrm>
            <a:off x="1740034" y="3643779"/>
            <a:ext cx="1458524" cy="943736"/>
            <a:chOff x="3218020" y="4798575"/>
            <a:chExt cx="1944699" cy="1258314"/>
          </a:xfrm>
        </p:grpSpPr>
        <p:sp>
          <p:nvSpPr>
            <p:cNvPr id="37" name="TextBox 75"/>
            <p:cNvSpPr txBox="1">
              <a:spLocks/>
            </p:cNvSpPr>
            <p:nvPr/>
          </p:nvSpPr>
          <p:spPr bwMode="auto">
            <a:xfrm>
              <a:off x="3223869" y="4798575"/>
              <a:ext cx="1933002" cy="662997"/>
            </a:xfrm>
            <a:prstGeom prst="rect">
              <a:avLst/>
            </a:prstGeom>
            <a:noFill/>
            <a:extLst/>
          </p:spPr>
          <p:txBody>
            <a:bodyPr wrap="none" lIns="0" tIns="0" rIns="0" bIns="0" anchor="b" anchorCtr="1">
              <a:normAutofit/>
            </a:bodyPr>
            <a:lstStyle/>
            <a:p>
              <a:pPr latinLnBrk="0"/>
              <a:r>
                <a:rPr lang="zh-CN" altLang="en-US" sz="14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38" name="TextBox 76"/>
            <p:cNvSpPr txBox="1">
              <a:spLocks/>
            </p:cNvSpPr>
            <p:nvPr/>
          </p:nvSpPr>
          <p:spPr bwMode="auto">
            <a:xfrm>
              <a:off x="3218020" y="5461572"/>
              <a:ext cx="1944699" cy="595317"/>
            </a:xfrm>
            <a:prstGeom prst="rect">
              <a:avLst/>
            </a:prstGeom>
            <a:noFill/>
            <a:extLst/>
          </p:spPr>
          <p:txBody>
            <a:bodyPr wrap="square" lIns="90000" tIns="46800" rIns="90000" bIns="46800">
              <a:noAutofit/>
            </a:bodyPr>
            <a:lstStyle/>
            <a:p>
              <a:pPr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22" name="Group 77"/>
          <p:cNvGrpSpPr/>
          <p:nvPr/>
        </p:nvGrpSpPr>
        <p:grpSpPr>
          <a:xfrm>
            <a:off x="3430044" y="3643779"/>
            <a:ext cx="1458524" cy="943736"/>
            <a:chOff x="3218020" y="4798575"/>
            <a:chExt cx="1944699" cy="1258314"/>
          </a:xfrm>
        </p:grpSpPr>
        <p:sp>
          <p:nvSpPr>
            <p:cNvPr id="35" name="TextBox 78"/>
            <p:cNvSpPr txBox="1">
              <a:spLocks/>
            </p:cNvSpPr>
            <p:nvPr/>
          </p:nvSpPr>
          <p:spPr bwMode="auto">
            <a:xfrm>
              <a:off x="3223869" y="4798575"/>
              <a:ext cx="1933002" cy="662997"/>
            </a:xfrm>
            <a:prstGeom prst="rect">
              <a:avLst/>
            </a:prstGeom>
            <a:noFill/>
            <a:extLst/>
          </p:spPr>
          <p:txBody>
            <a:bodyPr wrap="none" lIns="0" tIns="0" rIns="0" bIns="0" anchor="b" anchorCtr="1">
              <a:normAutofit/>
            </a:bodyPr>
            <a:lstStyle/>
            <a:p>
              <a:pPr latinLnBrk="0"/>
              <a:r>
                <a:rPr lang="zh-CN" altLang="en-US" sz="14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36" name="TextBox 79"/>
            <p:cNvSpPr txBox="1">
              <a:spLocks/>
            </p:cNvSpPr>
            <p:nvPr/>
          </p:nvSpPr>
          <p:spPr bwMode="auto">
            <a:xfrm>
              <a:off x="3218020" y="5461572"/>
              <a:ext cx="1944699" cy="595317"/>
            </a:xfrm>
            <a:prstGeom prst="rect">
              <a:avLst/>
            </a:prstGeom>
            <a:noFill/>
            <a:extLst/>
          </p:spPr>
          <p:txBody>
            <a:bodyPr wrap="square" lIns="90000" tIns="46800" rIns="90000" bIns="46800">
              <a:noAutofit/>
            </a:bodyPr>
            <a:lstStyle/>
            <a:p>
              <a:pPr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23" name="Group 80"/>
          <p:cNvGrpSpPr/>
          <p:nvPr/>
        </p:nvGrpSpPr>
        <p:grpSpPr>
          <a:xfrm>
            <a:off x="5116013" y="3643779"/>
            <a:ext cx="1458524" cy="943736"/>
            <a:chOff x="3218020" y="4798575"/>
            <a:chExt cx="1944699" cy="1258314"/>
          </a:xfrm>
        </p:grpSpPr>
        <p:sp>
          <p:nvSpPr>
            <p:cNvPr id="33" name="TextBox 81"/>
            <p:cNvSpPr txBox="1">
              <a:spLocks/>
            </p:cNvSpPr>
            <p:nvPr/>
          </p:nvSpPr>
          <p:spPr bwMode="auto">
            <a:xfrm>
              <a:off x="3223869" y="4798575"/>
              <a:ext cx="1933002" cy="662997"/>
            </a:xfrm>
            <a:prstGeom prst="rect">
              <a:avLst/>
            </a:prstGeom>
            <a:noFill/>
            <a:extLst/>
          </p:spPr>
          <p:txBody>
            <a:bodyPr wrap="none" lIns="0" tIns="0" rIns="0" bIns="0" anchor="b" anchorCtr="1">
              <a:normAutofit/>
            </a:bodyPr>
            <a:lstStyle/>
            <a:p>
              <a:pPr latinLnBrk="0"/>
              <a:r>
                <a:rPr lang="zh-CN" altLang="en-US" sz="14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34" name="TextBox 82"/>
            <p:cNvSpPr txBox="1">
              <a:spLocks/>
            </p:cNvSpPr>
            <p:nvPr/>
          </p:nvSpPr>
          <p:spPr bwMode="auto">
            <a:xfrm>
              <a:off x="3218020" y="5461572"/>
              <a:ext cx="1944699" cy="595317"/>
            </a:xfrm>
            <a:prstGeom prst="rect">
              <a:avLst/>
            </a:prstGeom>
            <a:noFill/>
            <a:extLst/>
          </p:spPr>
          <p:txBody>
            <a:bodyPr wrap="square" lIns="90000" tIns="46800" rIns="90000" bIns="46800">
              <a:noAutofit/>
            </a:bodyPr>
            <a:lstStyle/>
            <a:p>
              <a:pPr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24" name="Group 83"/>
          <p:cNvGrpSpPr/>
          <p:nvPr/>
        </p:nvGrpSpPr>
        <p:grpSpPr>
          <a:xfrm>
            <a:off x="5910642" y="894653"/>
            <a:ext cx="1458524" cy="937628"/>
            <a:chOff x="7110595" y="1177660"/>
            <a:chExt cx="1944699" cy="1250171"/>
          </a:xfrm>
        </p:grpSpPr>
        <p:sp>
          <p:nvSpPr>
            <p:cNvPr id="31" name="TextBox 84"/>
            <p:cNvSpPr txBox="1">
              <a:spLocks/>
            </p:cNvSpPr>
            <p:nvPr/>
          </p:nvSpPr>
          <p:spPr bwMode="auto">
            <a:xfrm>
              <a:off x="7116444" y="1177660"/>
              <a:ext cx="1933002" cy="368245"/>
            </a:xfrm>
            <a:prstGeom prst="rect">
              <a:avLst/>
            </a:prstGeom>
            <a:noFill/>
            <a:extLst/>
          </p:spPr>
          <p:txBody>
            <a:bodyPr wrap="none" lIns="0" tIns="0" rIns="0" bIns="0" anchor="b" anchorCtr="1">
              <a:normAutofit/>
            </a:bodyPr>
            <a:lstStyle/>
            <a:p>
              <a:pPr latinLnBrk="0"/>
              <a:r>
                <a:rPr lang="zh-CN" altLang="en-US" sz="14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32" name="TextBox 85"/>
            <p:cNvSpPr txBox="1">
              <a:spLocks/>
            </p:cNvSpPr>
            <p:nvPr/>
          </p:nvSpPr>
          <p:spPr bwMode="auto">
            <a:xfrm>
              <a:off x="7110595" y="1545905"/>
              <a:ext cx="1944699" cy="881926"/>
            </a:xfrm>
            <a:prstGeom prst="rect">
              <a:avLst/>
            </a:prstGeom>
            <a:noFill/>
            <a:extLst/>
          </p:spPr>
          <p:txBody>
            <a:bodyPr wrap="square" lIns="90000" tIns="46800" rIns="90000" bIns="360000" anchor="t" anchorCtr="1">
              <a:noAutofit/>
            </a:bodyPr>
            <a:lstStyle/>
            <a:p>
              <a:pPr latinLnBrk="0">
                <a:lnSpc>
                  <a:spcPct val="120000"/>
                </a:lnSpc>
              </a:pPr>
              <a:r>
                <a:rPr lang="zh-CN" altLang="en-US" sz="6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6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6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25" name="Group 86"/>
          <p:cNvGrpSpPr/>
          <p:nvPr/>
        </p:nvGrpSpPr>
        <p:grpSpPr>
          <a:xfrm>
            <a:off x="4231346" y="894653"/>
            <a:ext cx="1458524" cy="937628"/>
            <a:chOff x="7110595" y="1177660"/>
            <a:chExt cx="1944699" cy="1250171"/>
          </a:xfrm>
        </p:grpSpPr>
        <p:sp>
          <p:nvSpPr>
            <p:cNvPr id="29" name="TextBox 87"/>
            <p:cNvSpPr txBox="1">
              <a:spLocks/>
            </p:cNvSpPr>
            <p:nvPr/>
          </p:nvSpPr>
          <p:spPr bwMode="auto">
            <a:xfrm>
              <a:off x="7116444" y="1177660"/>
              <a:ext cx="1933002" cy="368245"/>
            </a:xfrm>
            <a:prstGeom prst="rect">
              <a:avLst/>
            </a:prstGeom>
            <a:noFill/>
            <a:extLst/>
          </p:spPr>
          <p:txBody>
            <a:bodyPr wrap="none" lIns="0" tIns="0" rIns="0" bIns="0" anchor="b" anchorCtr="1">
              <a:normAutofit/>
            </a:bodyPr>
            <a:lstStyle/>
            <a:p>
              <a:pPr latinLnBrk="0"/>
              <a:r>
                <a:rPr lang="zh-CN" altLang="en-US" sz="14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30" name="TextBox 88"/>
            <p:cNvSpPr txBox="1">
              <a:spLocks/>
            </p:cNvSpPr>
            <p:nvPr/>
          </p:nvSpPr>
          <p:spPr bwMode="auto">
            <a:xfrm>
              <a:off x="7110595" y="1545905"/>
              <a:ext cx="1944699" cy="881926"/>
            </a:xfrm>
            <a:prstGeom prst="rect">
              <a:avLst/>
            </a:prstGeom>
            <a:noFill/>
            <a:extLst/>
          </p:spPr>
          <p:txBody>
            <a:bodyPr wrap="square" lIns="90000" tIns="46800" rIns="90000" bIns="360000" anchor="t" anchorCtr="1">
              <a:noAutofit/>
            </a:bodyPr>
            <a:lstStyle/>
            <a:p>
              <a:pPr latinLnBrk="0">
                <a:lnSpc>
                  <a:spcPct val="120000"/>
                </a:lnSpc>
              </a:pPr>
              <a:r>
                <a:rPr lang="zh-CN" altLang="en-US" sz="6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6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6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26" name="Group 89"/>
          <p:cNvGrpSpPr/>
          <p:nvPr/>
        </p:nvGrpSpPr>
        <p:grpSpPr>
          <a:xfrm>
            <a:off x="2544850" y="894652"/>
            <a:ext cx="1458524" cy="937628"/>
            <a:chOff x="7110595" y="1177660"/>
            <a:chExt cx="1944699" cy="1250171"/>
          </a:xfrm>
        </p:grpSpPr>
        <p:sp>
          <p:nvSpPr>
            <p:cNvPr id="27" name="TextBox 90"/>
            <p:cNvSpPr txBox="1">
              <a:spLocks/>
            </p:cNvSpPr>
            <p:nvPr/>
          </p:nvSpPr>
          <p:spPr bwMode="auto">
            <a:xfrm>
              <a:off x="7116444" y="1177660"/>
              <a:ext cx="1933002" cy="368245"/>
            </a:xfrm>
            <a:prstGeom prst="rect">
              <a:avLst/>
            </a:prstGeom>
            <a:noFill/>
            <a:extLst/>
          </p:spPr>
          <p:txBody>
            <a:bodyPr wrap="none" lIns="0" tIns="0" rIns="0" bIns="0" anchor="b" anchorCtr="1">
              <a:normAutofit/>
            </a:bodyPr>
            <a:lstStyle/>
            <a:p>
              <a:pPr latinLnBrk="0"/>
              <a:r>
                <a:rPr lang="zh-CN" altLang="en-US" sz="14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28" name="TextBox 91"/>
            <p:cNvSpPr txBox="1">
              <a:spLocks/>
            </p:cNvSpPr>
            <p:nvPr/>
          </p:nvSpPr>
          <p:spPr bwMode="auto">
            <a:xfrm>
              <a:off x="7110595" y="1545905"/>
              <a:ext cx="1944699" cy="881926"/>
            </a:xfrm>
            <a:prstGeom prst="rect">
              <a:avLst/>
            </a:prstGeom>
            <a:noFill/>
            <a:extLst/>
          </p:spPr>
          <p:txBody>
            <a:bodyPr wrap="square" lIns="90000" tIns="46800" rIns="90000" bIns="360000" anchor="t" anchorCtr="1">
              <a:noAutofit/>
            </a:bodyPr>
            <a:lstStyle/>
            <a:p>
              <a:pPr latinLnBrk="0">
                <a:lnSpc>
                  <a:spcPct val="120000"/>
                </a:lnSpc>
              </a:pPr>
              <a:r>
                <a:rPr lang="zh-CN" altLang="en-US" sz="600" b="0" dirty="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600" b="0" dirty="0">
                  <a:solidFill>
                    <a:schemeClr val="bg1">
                      <a:lumMod val="50000"/>
                    </a:schemeClr>
                  </a:solidFill>
                  <a:effectLst/>
                  <a:latin typeface="微软雅黑" panose="020B0503020204020204" pitchFamily="34" charset="-122"/>
                  <a:ea typeface="微软雅黑" panose="020B0503020204020204" pitchFamily="34" charset="-122"/>
                </a:rPr>
              </a:br>
              <a:r>
                <a:rPr lang="zh-CN" altLang="en-US" sz="600" b="0" dirty="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2002758000"/>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8564" y="1026606"/>
            <a:ext cx="3329601" cy="3369800"/>
            <a:chOff x="3028564" y="1026606"/>
            <a:chExt cx="3329601" cy="3369800"/>
          </a:xfrm>
        </p:grpSpPr>
        <p:sp>
          <p:nvSpPr>
            <p:cNvPr id="4" name="Oval 3"/>
            <p:cNvSpPr>
              <a:spLocks/>
            </p:cNvSpPr>
            <p:nvPr/>
          </p:nvSpPr>
          <p:spPr bwMode="auto">
            <a:xfrm>
              <a:off x="4064543" y="2110823"/>
              <a:ext cx="1172654" cy="1172654"/>
            </a:xfrm>
            <a:prstGeom prst="ellipse">
              <a:avLst/>
            </a:prstGeom>
            <a:solidFill>
              <a:schemeClr val="accent1"/>
            </a:solidFill>
            <a:ln w="76200">
              <a:solidFill>
                <a:schemeClr val="accent1"/>
              </a:solidFill>
            </a:ln>
            <a:extLst/>
          </p:spPr>
          <p:txBody>
            <a:bodyPr anchor="ctr"/>
            <a:lstStyle/>
            <a:p>
              <a:pPr algn="ctr"/>
              <a:endParaRPr/>
            </a:p>
          </p:txBody>
        </p:sp>
        <p:sp>
          <p:nvSpPr>
            <p:cNvPr id="5" name="Freeform: Shape 4"/>
            <p:cNvSpPr>
              <a:spLocks/>
            </p:cNvSpPr>
            <p:nvPr/>
          </p:nvSpPr>
          <p:spPr bwMode="auto">
            <a:xfrm>
              <a:off x="3034308" y="1026606"/>
              <a:ext cx="2459012" cy="1392024"/>
            </a:xfrm>
            <a:custGeom>
              <a:avLst/>
              <a:gdLst>
                <a:gd name="T0" fmla="*/ 1248 w 1248"/>
                <a:gd name="T1" fmla="*/ 706 h 706"/>
                <a:gd name="T2" fmla="*/ 1233 w 1248"/>
                <a:gd name="T3" fmla="*/ 520 h 706"/>
                <a:gd name="T4" fmla="*/ 1192 w 1248"/>
                <a:gd name="T5" fmla="*/ 567 h 706"/>
                <a:gd name="T6" fmla="*/ 1182 w 1248"/>
                <a:gd name="T7" fmla="*/ 542 h 706"/>
                <a:gd name="T8" fmla="*/ 623 w 1248"/>
                <a:gd name="T9" fmla="*/ 282 h 706"/>
                <a:gd name="T10" fmla="*/ 312 w 1248"/>
                <a:gd name="T11" fmla="*/ 0 h 706"/>
                <a:gd name="T12" fmla="*/ 0 w 1248"/>
                <a:gd name="T13" fmla="*/ 312 h 706"/>
                <a:gd name="T14" fmla="*/ 226 w 1248"/>
                <a:gd name="T15" fmla="*/ 612 h 706"/>
                <a:gd name="T16" fmla="*/ 226 w 1248"/>
                <a:gd name="T17" fmla="*/ 613 h 706"/>
                <a:gd name="T18" fmla="*/ 250 w 1248"/>
                <a:gd name="T19" fmla="*/ 619 h 706"/>
                <a:gd name="T20" fmla="*/ 251 w 1248"/>
                <a:gd name="T21" fmla="*/ 618 h 706"/>
                <a:gd name="T22" fmla="*/ 251 w 1248"/>
                <a:gd name="T23" fmla="*/ 619 h 706"/>
                <a:gd name="T24" fmla="*/ 511 w 1248"/>
                <a:gd name="T25" fmla="*/ 369 h 706"/>
                <a:gd name="T26" fmla="*/ 627 w 1248"/>
                <a:gd name="T27" fmla="*/ 329 h 706"/>
                <a:gd name="T28" fmla="*/ 1181 w 1248"/>
                <a:gd name="T29" fmla="*/ 572 h 706"/>
                <a:gd name="T30" fmla="*/ 1117 w 1248"/>
                <a:gd name="T31" fmla="*/ 573 h 706"/>
                <a:gd name="T32" fmla="*/ 1248 w 1248"/>
                <a:gd name="T33"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6">
                  <a:moveTo>
                    <a:pt x="1248" y="706"/>
                  </a:moveTo>
                  <a:cubicBezTo>
                    <a:pt x="1233" y="520"/>
                    <a:pt x="1233" y="520"/>
                    <a:pt x="1233" y="520"/>
                  </a:cubicBezTo>
                  <a:cubicBezTo>
                    <a:pt x="1192" y="567"/>
                    <a:pt x="1192" y="567"/>
                    <a:pt x="1192" y="567"/>
                  </a:cubicBezTo>
                  <a:cubicBezTo>
                    <a:pt x="1188" y="556"/>
                    <a:pt x="1187" y="553"/>
                    <a:pt x="1182" y="542"/>
                  </a:cubicBezTo>
                  <a:cubicBezTo>
                    <a:pt x="1086" y="336"/>
                    <a:pt x="851" y="233"/>
                    <a:pt x="623" y="282"/>
                  </a:cubicBezTo>
                  <a:cubicBezTo>
                    <a:pt x="607" y="124"/>
                    <a:pt x="474" y="0"/>
                    <a:pt x="312" y="0"/>
                  </a:cubicBezTo>
                  <a:cubicBezTo>
                    <a:pt x="140" y="0"/>
                    <a:pt x="0" y="140"/>
                    <a:pt x="0" y="312"/>
                  </a:cubicBezTo>
                  <a:cubicBezTo>
                    <a:pt x="0" y="455"/>
                    <a:pt x="96" y="575"/>
                    <a:pt x="226" y="612"/>
                  </a:cubicBezTo>
                  <a:cubicBezTo>
                    <a:pt x="226" y="613"/>
                    <a:pt x="226" y="613"/>
                    <a:pt x="226" y="613"/>
                  </a:cubicBezTo>
                  <a:cubicBezTo>
                    <a:pt x="234" y="615"/>
                    <a:pt x="242" y="617"/>
                    <a:pt x="250" y="619"/>
                  </a:cubicBezTo>
                  <a:cubicBezTo>
                    <a:pt x="250" y="619"/>
                    <a:pt x="251" y="619"/>
                    <a:pt x="251" y="618"/>
                  </a:cubicBezTo>
                  <a:cubicBezTo>
                    <a:pt x="251" y="619"/>
                    <a:pt x="251" y="619"/>
                    <a:pt x="251" y="619"/>
                  </a:cubicBezTo>
                  <a:cubicBezTo>
                    <a:pt x="303" y="514"/>
                    <a:pt x="393" y="423"/>
                    <a:pt x="511" y="369"/>
                  </a:cubicBezTo>
                  <a:cubicBezTo>
                    <a:pt x="580" y="337"/>
                    <a:pt x="626" y="329"/>
                    <a:pt x="627" y="329"/>
                  </a:cubicBezTo>
                  <a:cubicBezTo>
                    <a:pt x="853" y="278"/>
                    <a:pt x="1082" y="370"/>
                    <a:pt x="1181" y="572"/>
                  </a:cubicBezTo>
                  <a:cubicBezTo>
                    <a:pt x="1117" y="573"/>
                    <a:pt x="1117" y="573"/>
                    <a:pt x="1117" y="573"/>
                  </a:cubicBezTo>
                  <a:lnTo>
                    <a:pt x="1248" y="706"/>
                  </a:lnTo>
                  <a:close/>
                </a:path>
              </a:pathLst>
            </a:custGeom>
            <a:solidFill>
              <a:schemeClr val="accent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 name="Freeform: Shape 5"/>
            <p:cNvSpPr>
              <a:spLocks/>
            </p:cNvSpPr>
            <p:nvPr/>
          </p:nvSpPr>
          <p:spPr bwMode="auto">
            <a:xfrm>
              <a:off x="4951211" y="1050726"/>
              <a:ext cx="1389726" cy="2461308"/>
            </a:xfrm>
            <a:custGeom>
              <a:avLst/>
              <a:gdLst>
                <a:gd name="T0" fmla="*/ 0 w 705"/>
                <a:gd name="T1" fmla="*/ 1249 h 1249"/>
                <a:gd name="T2" fmla="*/ 186 w 705"/>
                <a:gd name="T3" fmla="*/ 1234 h 1249"/>
                <a:gd name="T4" fmla="*/ 138 w 705"/>
                <a:gd name="T5" fmla="*/ 1192 h 1249"/>
                <a:gd name="T6" fmla="*/ 163 w 705"/>
                <a:gd name="T7" fmla="*/ 1182 h 1249"/>
                <a:gd name="T8" fmla="*/ 423 w 705"/>
                <a:gd name="T9" fmla="*/ 623 h 1249"/>
                <a:gd name="T10" fmla="*/ 704 w 705"/>
                <a:gd name="T11" fmla="*/ 312 h 1249"/>
                <a:gd name="T12" fmla="*/ 392 w 705"/>
                <a:gd name="T13" fmla="*/ 0 h 1249"/>
                <a:gd name="T14" fmla="*/ 92 w 705"/>
                <a:gd name="T15" fmla="*/ 227 h 1249"/>
                <a:gd name="T16" fmla="*/ 92 w 705"/>
                <a:gd name="T17" fmla="*/ 227 h 1249"/>
                <a:gd name="T18" fmla="*/ 86 w 705"/>
                <a:gd name="T19" fmla="*/ 251 h 1249"/>
                <a:gd name="T20" fmla="*/ 86 w 705"/>
                <a:gd name="T21" fmla="*/ 251 h 1249"/>
                <a:gd name="T22" fmla="*/ 86 w 705"/>
                <a:gd name="T23" fmla="*/ 252 h 1249"/>
                <a:gd name="T24" fmla="*/ 336 w 705"/>
                <a:gd name="T25" fmla="*/ 512 h 1249"/>
                <a:gd name="T26" fmla="*/ 376 w 705"/>
                <a:gd name="T27" fmla="*/ 627 h 1249"/>
                <a:gd name="T28" fmla="*/ 134 w 705"/>
                <a:gd name="T29" fmla="*/ 1182 h 1249"/>
                <a:gd name="T30" fmla="*/ 133 w 705"/>
                <a:gd name="T31" fmla="*/ 1118 h 1249"/>
                <a:gd name="T32" fmla="*/ 0 w 705"/>
                <a:gd name="T33" fmla="*/ 1249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5" h="1249">
                  <a:moveTo>
                    <a:pt x="0" y="1249"/>
                  </a:moveTo>
                  <a:cubicBezTo>
                    <a:pt x="186" y="1234"/>
                    <a:pt x="186" y="1234"/>
                    <a:pt x="186" y="1234"/>
                  </a:cubicBezTo>
                  <a:cubicBezTo>
                    <a:pt x="138" y="1192"/>
                    <a:pt x="138" y="1192"/>
                    <a:pt x="138" y="1192"/>
                  </a:cubicBezTo>
                  <a:cubicBezTo>
                    <a:pt x="149" y="1188"/>
                    <a:pt x="152" y="1187"/>
                    <a:pt x="163" y="1182"/>
                  </a:cubicBezTo>
                  <a:cubicBezTo>
                    <a:pt x="370" y="1087"/>
                    <a:pt x="472" y="851"/>
                    <a:pt x="423" y="623"/>
                  </a:cubicBezTo>
                  <a:cubicBezTo>
                    <a:pt x="581" y="608"/>
                    <a:pt x="705" y="474"/>
                    <a:pt x="704" y="312"/>
                  </a:cubicBezTo>
                  <a:cubicBezTo>
                    <a:pt x="704" y="140"/>
                    <a:pt x="564" y="0"/>
                    <a:pt x="392" y="0"/>
                  </a:cubicBezTo>
                  <a:cubicBezTo>
                    <a:pt x="249" y="1"/>
                    <a:pt x="129" y="96"/>
                    <a:pt x="92" y="227"/>
                  </a:cubicBezTo>
                  <a:cubicBezTo>
                    <a:pt x="92" y="227"/>
                    <a:pt x="92" y="227"/>
                    <a:pt x="92" y="227"/>
                  </a:cubicBezTo>
                  <a:cubicBezTo>
                    <a:pt x="90" y="235"/>
                    <a:pt x="88" y="243"/>
                    <a:pt x="86" y="251"/>
                  </a:cubicBezTo>
                  <a:cubicBezTo>
                    <a:pt x="86" y="251"/>
                    <a:pt x="86" y="251"/>
                    <a:pt x="86" y="251"/>
                  </a:cubicBezTo>
                  <a:cubicBezTo>
                    <a:pt x="86" y="252"/>
                    <a:pt x="86" y="252"/>
                    <a:pt x="86" y="252"/>
                  </a:cubicBezTo>
                  <a:cubicBezTo>
                    <a:pt x="191" y="304"/>
                    <a:pt x="281" y="394"/>
                    <a:pt x="336" y="512"/>
                  </a:cubicBezTo>
                  <a:cubicBezTo>
                    <a:pt x="368" y="580"/>
                    <a:pt x="376" y="626"/>
                    <a:pt x="376" y="627"/>
                  </a:cubicBezTo>
                  <a:cubicBezTo>
                    <a:pt x="427" y="854"/>
                    <a:pt x="335" y="1083"/>
                    <a:pt x="134" y="1182"/>
                  </a:cubicBezTo>
                  <a:cubicBezTo>
                    <a:pt x="133" y="1118"/>
                    <a:pt x="133" y="1118"/>
                    <a:pt x="133" y="1118"/>
                  </a:cubicBezTo>
                  <a:lnTo>
                    <a:pt x="0" y="1249"/>
                  </a:lnTo>
                  <a:close/>
                </a:path>
              </a:pathLst>
            </a:custGeom>
            <a:solidFill>
              <a:schemeClr val="accent3"/>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 name="Freeform: Shape 6"/>
            <p:cNvSpPr>
              <a:spLocks/>
            </p:cNvSpPr>
            <p:nvPr/>
          </p:nvSpPr>
          <p:spPr bwMode="auto">
            <a:xfrm>
              <a:off x="3856659" y="3006681"/>
              <a:ext cx="2501506" cy="1326557"/>
            </a:xfrm>
            <a:custGeom>
              <a:avLst/>
              <a:gdLst>
                <a:gd name="T0" fmla="*/ 0 w 1270"/>
                <a:gd name="T1" fmla="*/ 0 h 673"/>
                <a:gd name="T2" fmla="*/ 23 w 1270"/>
                <a:gd name="T3" fmla="*/ 185 h 673"/>
                <a:gd name="T4" fmla="*/ 62 w 1270"/>
                <a:gd name="T5" fmla="*/ 136 h 673"/>
                <a:gd name="T6" fmla="*/ 73 w 1270"/>
                <a:gd name="T7" fmla="*/ 160 h 673"/>
                <a:gd name="T8" fmla="*/ 642 w 1270"/>
                <a:gd name="T9" fmla="*/ 398 h 673"/>
                <a:gd name="T10" fmla="*/ 964 w 1270"/>
                <a:gd name="T11" fmla="*/ 666 h 673"/>
                <a:gd name="T12" fmla="*/ 1263 w 1270"/>
                <a:gd name="T13" fmla="*/ 341 h 673"/>
                <a:gd name="T14" fmla="*/ 1025 w 1270"/>
                <a:gd name="T15" fmla="*/ 51 h 673"/>
                <a:gd name="T16" fmla="*/ 1025 w 1270"/>
                <a:gd name="T17" fmla="*/ 51 h 673"/>
                <a:gd name="T18" fmla="*/ 1000 w 1270"/>
                <a:gd name="T19" fmla="*/ 46 h 673"/>
                <a:gd name="T20" fmla="*/ 1000 w 1270"/>
                <a:gd name="T21" fmla="*/ 46 h 673"/>
                <a:gd name="T22" fmla="*/ 999 w 1270"/>
                <a:gd name="T23" fmla="*/ 46 h 673"/>
                <a:gd name="T24" fmla="*/ 750 w 1270"/>
                <a:gd name="T25" fmla="*/ 306 h 673"/>
                <a:gd name="T26" fmla="*/ 636 w 1270"/>
                <a:gd name="T27" fmla="*/ 351 h 673"/>
                <a:gd name="T28" fmla="*/ 72 w 1270"/>
                <a:gd name="T29" fmla="*/ 131 h 673"/>
                <a:gd name="T30" fmla="*/ 136 w 1270"/>
                <a:gd name="T31" fmla="*/ 127 h 673"/>
                <a:gd name="T32" fmla="*/ 0 w 1270"/>
                <a:gd name="T3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0" h="673">
                  <a:moveTo>
                    <a:pt x="0" y="0"/>
                  </a:moveTo>
                  <a:cubicBezTo>
                    <a:pt x="23" y="185"/>
                    <a:pt x="23" y="185"/>
                    <a:pt x="23" y="185"/>
                  </a:cubicBezTo>
                  <a:cubicBezTo>
                    <a:pt x="62" y="136"/>
                    <a:pt x="62" y="136"/>
                    <a:pt x="62" y="136"/>
                  </a:cubicBezTo>
                  <a:cubicBezTo>
                    <a:pt x="66" y="147"/>
                    <a:pt x="67" y="150"/>
                    <a:pt x="73" y="160"/>
                  </a:cubicBezTo>
                  <a:cubicBezTo>
                    <a:pt x="177" y="363"/>
                    <a:pt x="416" y="456"/>
                    <a:pt x="642" y="398"/>
                  </a:cubicBezTo>
                  <a:cubicBezTo>
                    <a:pt x="664" y="555"/>
                    <a:pt x="802" y="673"/>
                    <a:pt x="964" y="666"/>
                  </a:cubicBezTo>
                  <a:cubicBezTo>
                    <a:pt x="1136" y="659"/>
                    <a:pt x="1270" y="514"/>
                    <a:pt x="1263" y="341"/>
                  </a:cubicBezTo>
                  <a:cubicBezTo>
                    <a:pt x="1257" y="199"/>
                    <a:pt x="1157" y="83"/>
                    <a:pt x="1025" y="51"/>
                  </a:cubicBezTo>
                  <a:cubicBezTo>
                    <a:pt x="1025" y="51"/>
                    <a:pt x="1025" y="51"/>
                    <a:pt x="1025" y="51"/>
                  </a:cubicBezTo>
                  <a:cubicBezTo>
                    <a:pt x="1017" y="49"/>
                    <a:pt x="1009" y="47"/>
                    <a:pt x="1000" y="46"/>
                  </a:cubicBezTo>
                  <a:cubicBezTo>
                    <a:pt x="1000" y="46"/>
                    <a:pt x="1000" y="46"/>
                    <a:pt x="1000" y="46"/>
                  </a:cubicBezTo>
                  <a:cubicBezTo>
                    <a:pt x="1000" y="46"/>
                    <a:pt x="1000" y="46"/>
                    <a:pt x="999" y="46"/>
                  </a:cubicBezTo>
                  <a:cubicBezTo>
                    <a:pt x="952" y="153"/>
                    <a:pt x="866" y="247"/>
                    <a:pt x="750" y="306"/>
                  </a:cubicBezTo>
                  <a:cubicBezTo>
                    <a:pt x="683" y="341"/>
                    <a:pt x="637" y="351"/>
                    <a:pt x="636" y="351"/>
                  </a:cubicBezTo>
                  <a:cubicBezTo>
                    <a:pt x="412" y="411"/>
                    <a:pt x="180" y="328"/>
                    <a:pt x="72" y="131"/>
                  </a:cubicBezTo>
                  <a:cubicBezTo>
                    <a:pt x="136" y="127"/>
                    <a:pt x="136" y="127"/>
                    <a:pt x="136" y="127"/>
                  </a:cubicBezTo>
                  <a:lnTo>
                    <a:pt x="0" y="0"/>
                  </a:lnTo>
                  <a:close/>
                </a:path>
              </a:pathLst>
            </a:custGeom>
            <a:solidFill>
              <a:schemeClr val="accent4"/>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 name="Freeform: Shape 7"/>
            <p:cNvSpPr>
              <a:spLocks/>
            </p:cNvSpPr>
            <p:nvPr/>
          </p:nvSpPr>
          <p:spPr bwMode="auto">
            <a:xfrm>
              <a:off x="3028564" y="1892602"/>
              <a:ext cx="1324260" cy="2503804"/>
            </a:xfrm>
            <a:custGeom>
              <a:avLst/>
              <a:gdLst>
                <a:gd name="T0" fmla="*/ 672 w 672"/>
                <a:gd name="T1" fmla="*/ 0 h 1271"/>
                <a:gd name="T2" fmla="*/ 487 w 672"/>
                <a:gd name="T3" fmla="*/ 23 h 1271"/>
                <a:gd name="T4" fmla="*/ 536 w 672"/>
                <a:gd name="T5" fmla="*/ 62 h 1271"/>
                <a:gd name="T6" fmla="*/ 511 w 672"/>
                <a:gd name="T7" fmla="*/ 73 h 1271"/>
                <a:gd name="T8" fmla="*/ 275 w 672"/>
                <a:gd name="T9" fmla="*/ 643 h 1271"/>
                <a:gd name="T10" fmla="*/ 7 w 672"/>
                <a:gd name="T11" fmla="*/ 965 h 1271"/>
                <a:gd name="T12" fmla="*/ 332 w 672"/>
                <a:gd name="T13" fmla="*/ 1263 h 1271"/>
                <a:gd name="T14" fmla="*/ 622 w 672"/>
                <a:gd name="T15" fmla="*/ 1025 h 1271"/>
                <a:gd name="T16" fmla="*/ 622 w 672"/>
                <a:gd name="T17" fmla="*/ 1025 h 1271"/>
                <a:gd name="T18" fmla="*/ 627 w 672"/>
                <a:gd name="T19" fmla="*/ 1000 h 1271"/>
                <a:gd name="T20" fmla="*/ 627 w 672"/>
                <a:gd name="T21" fmla="*/ 1000 h 1271"/>
                <a:gd name="T22" fmla="*/ 627 w 672"/>
                <a:gd name="T23" fmla="*/ 999 h 1271"/>
                <a:gd name="T24" fmla="*/ 366 w 672"/>
                <a:gd name="T25" fmla="*/ 750 h 1271"/>
                <a:gd name="T26" fmla="*/ 322 w 672"/>
                <a:gd name="T27" fmla="*/ 636 h 1271"/>
                <a:gd name="T28" fmla="*/ 541 w 672"/>
                <a:gd name="T29" fmla="*/ 72 h 1271"/>
                <a:gd name="T30" fmla="*/ 545 w 672"/>
                <a:gd name="T31" fmla="*/ 136 h 1271"/>
                <a:gd name="T32" fmla="*/ 672 w 672"/>
                <a:gd name="T33"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2" h="1271">
                  <a:moveTo>
                    <a:pt x="672" y="0"/>
                  </a:moveTo>
                  <a:cubicBezTo>
                    <a:pt x="487" y="23"/>
                    <a:pt x="487" y="23"/>
                    <a:pt x="487" y="23"/>
                  </a:cubicBezTo>
                  <a:cubicBezTo>
                    <a:pt x="536" y="62"/>
                    <a:pt x="536" y="62"/>
                    <a:pt x="536" y="62"/>
                  </a:cubicBezTo>
                  <a:cubicBezTo>
                    <a:pt x="525" y="67"/>
                    <a:pt x="522" y="68"/>
                    <a:pt x="511" y="73"/>
                  </a:cubicBezTo>
                  <a:cubicBezTo>
                    <a:pt x="309" y="177"/>
                    <a:pt x="217" y="416"/>
                    <a:pt x="275" y="643"/>
                  </a:cubicBezTo>
                  <a:cubicBezTo>
                    <a:pt x="117" y="665"/>
                    <a:pt x="0" y="803"/>
                    <a:pt x="7" y="965"/>
                  </a:cubicBezTo>
                  <a:cubicBezTo>
                    <a:pt x="14" y="1137"/>
                    <a:pt x="159" y="1271"/>
                    <a:pt x="332" y="1263"/>
                  </a:cubicBezTo>
                  <a:cubicBezTo>
                    <a:pt x="474" y="1257"/>
                    <a:pt x="590" y="1157"/>
                    <a:pt x="622" y="1025"/>
                  </a:cubicBezTo>
                  <a:cubicBezTo>
                    <a:pt x="622" y="1025"/>
                    <a:pt x="622" y="1025"/>
                    <a:pt x="622" y="1025"/>
                  </a:cubicBezTo>
                  <a:cubicBezTo>
                    <a:pt x="624" y="1017"/>
                    <a:pt x="626" y="1009"/>
                    <a:pt x="627" y="1000"/>
                  </a:cubicBezTo>
                  <a:cubicBezTo>
                    <a:pt x="627" y="1000"/>
                    <a:pt x="627" y="1000"/>
                    <a:pt x="627" y="1000"/>
                  </a:cubicBezTo>
                  <a:cubicBezTo>
                    <a:pt x="627" y="1000"/>
                    <a:pt x="627" y="1000"/>
                    <a:pt x="627" y="999"/>
                  </a:cubicBezTo>
                  <a:cubicBezTo>
                    <a:pt x="520" y="952"/>
                    <a:pt x="426" y="866"/>
                    <a:pt x="366" y="750"/>
                  </a:cubicBezTo>
                  <a:cubicBezTo>
                    <a:pt x="331" y="683"/>
                    <a:pt x="322" y="637"/>
                    <a:pt x="322" y="636"/>
                  </a:cubicBezTo>
                  <a:cubicBezTo>
                    <a:pt x="261" y="412"/>
                    <a:pt x="344" y="180"/>
                    <a:pt x="541" y="72"/>
                  </a:cubicBezTo>
                  <a:cubicBezTo>
                    <a:pt x="545" y="136"/>
                    <a:pt x="545" y="136"/>
                    <a:pt x="545" y="136"/>
                  </a:cubicBezTo>
                  <a:lnTo>
                    <a:pt x="672" y="0"/>
                  </a:lnTo>
                  <a:close/>
                </a:path>
              </a:pathLst>
            </a:custGeom>
            <a:solidFill>
              <a:schemeClr val="accent5"/>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9" name="TextBox 8"/>
            <p:cNvSpPr txBox="1"/>
            <p:nvPr/>
          </p:nvSpPr>
          <p:spPr>
            <a:xfrm>
              <a:off x="4124752" y="2544791"/>
              <a:ext cx="1052236" cy="253915"/>
            </a:xfrm>
            <a:prstGeom prst="rect">
              <a:avLst/>
            </a:prstGeom>
            <a:noFill/>
          </p:spPr>
          <p:txBody>
            <a:bodyPr wrap="none" anchor="ctr">
              <a:normAutofit fontScale="77500" lnSpcReduction="20000"/>
            </a:bodyPr>
            <a:lstStyle/>
            <a:p>
              <a:pPr algn="ctr"/>
              <a:r>
                <a:rPr lang="zh-CN" altLang="en-US" sz="1600" b="1">
                  <a:solidFill>
                    <a:schemeClr val="bg1"/>
                  </a:solidFill>
                </a:rPr>
                <a:t>标题文本预设</a:t>
              </a:r>
            </a:p>
          </p:txBody>
        </p:sp>
      </p:grpSp>
      <p:grpSp>
        <p:nvGrpSpPr>
          <p:cNvPr id="10" name="Group 17"/>
          <p:cNvGrpSpPr/>
          <p:nvPr/>
        </p:nvGrpSpPr>
        <p:grpSpPr>
          <a:xfrm>
            <a:off x="1188320" y="3434097"/>
            <a:ext cx="1840244" cy="646331"/>
            <a:chOff x="8048479" y="1829593"/>
            <a:chExt cx="2130757" cy="861775"/>
          </a:xfrm>
        </p:grpSpPr>
        <p:sp>
          <p:nvSpPr>
            <p:cNvPr id="20" name="Rectangle 18"/>
            <p:cNvSpPr/>
            <p:nvPr/>
          </p:nvSpPr>
          <p:spPr>
            <a:xfrm>
              <a:off x="8048479" y="2137370"/>
              <a:ext cx="2130757" cy="553998"/>
            </a:xfrm>
            <a:prstGeom prst="rect">
              <a:avLst/>
            </a:prstGeom>
          </p:spPr>
          <p:txBody>
            <a:bodyPr wrap="square" rIns="360000" anchor="t" anchorCtr="0">
              <a:normAutofit fontScale="70000" lnSpcReduction="200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1" name="TextBox 19"/>
            <p:cNvSpPr txBox="1"/>
            <p:nvPr/>
          </p:nvSpPr>
          <p:spPr>
            <a:xfrm>
              <a:off x="8847919" y="1829593"/>
              <a:ext cx="1331316" cy="307777"/>
            </a:xfrm>
            <a:prstGeom prst="rect">
              <a:avLst/>
            </a:prstGeom>
            <a:noFill/>
          </p:spPr>
          <p:txBody>
            <a:bodyPr wrap="none" rIns="360000" anchor="t" anchorCtr="0">
              <a:normAutofit fontScale="77500" lnSpcReduction="20000"/>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1" name="Group 20"/>
          <p:cNvGrpSpPr/>
          <p:nvPr/>
        </p:nvGrpSpPr>
        <p:grpSpPr>
          <a:xfrm>
            <a:off x="6340937" y="1229803"/>
            <a:ext cx="1792547" cy="625941"/>
            <a:chOff x="2100456" y="1829593"/>
            <a:chExt cx="2130757" cy="834588"/>
          </a:xfrm>
        </p:grpSpPr>
        <p:sp>
          <p:nvSpPr>
            <p:cNvPr id="18" name="Rectangle 21"/>
            <p:cNvSpPr/>
            <p:nvPr/>
          </p:nvSpPr>
          <p:spPr>
            <a:xfrm>
              <a:off x="2100456" y="2137370"/>
              <a:ext cx="2130757" cy="526811"/>
            </a:xfrm>
            <a:prstGeom prst="rect">
              <a:avLst/>
            </a:prstGeom>
          </p:spPr>
          <p:txBody>
            <a:bodyPr wrap="square" lIns="360000" anchor="t" anchorCtr="0">
              <a:normAutofit fontScale="70000" lnSpcReduction="200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TextBox 22"/>
            <p:cNvSpPr txBox="1"/>
            <p:nvPr/>
          </p:nvSpPr>
          <p:spPr>
            <a:xfrm>
              <a:off x="2104276" y="1829593"/>
              <a:ext cx="1366740" cy="307777"/>
            </a:xfrm>
            <a:prstGeom prst="rect">
              <a:avLst/>
            </a:prstGeom>
            <a:noFill/>
          </p:spPr>
          <p:txBody>
            <a:bodyPr wrap="none" lIns="360000" anchor="b" anchorCtr="0">
              <a:normAutofit fontScale="77500" lnSpcReduction="20000"/>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2" name="Group 23"/>
          <p:cNvGrpSpPr/>
          <p:nvPr/>
        </p:nvGrpSpPr>
        <p:grpSpPr>
          <a:xfrm>
            <a:off x="1194064" y="1156424"/>
            <a:ext cx="1840244" cy="646331"/>
            <a:chOff x="8048479" y="1829593"/>
            <a:chExt cx="2130757" cy="861775"/>
          </a:xfrm>
        </p:grpSpPr>
        <p:sp>
          <p:nvSpPr>
            <p:cNvPr id="16" name="Rectangle 24"/>
            <p:cNvSpPr/>
            <p:nvPr/>
          </p:nvSpPr>
          <p:spPr>
            <a:xfrm>
              <a:off x="8048479" y="2137370"/>
              <a:ext cx="2130757" cy="553998"/>
            </a:xfrm>
            <a:prstGeom prst="rect">
              <a:avLst/>
            </a:prstGeom>
          </p:spPr>
          <p:txBody>
            <a:bodyPr wrap="square" rIns="360000" anchor="t" anchorCtr="0">
              <a:normAutofit fontScale="70000" lnSpcReduction="20000"/>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TextBox 25"/>
            <p:cNvSpPr txBox="1"/>
            <p:nvPr/>
          </p:nvSpPr>
          <p:spPr>
            <a:xfrm>
              <a:off x="8847919" y="1829593"/>
              <a:ext cx="1331316" cy="307777"/>
            </a:xfrm>
            <a:prstGeom prst="rect">
              <a:avLst/>
            </a:prstGeom>
            <a:noFill/>
          </p:spPr>
          <p:txBody>
            <a:bodyPr wrap="none" rIns="360000" anchor="t" anchorCtr="0">
              <a:normAutofit fontScale="77500" lnSpcReduction="20000"/>
            </a:bodyPr>
            <a:lstStyle/>
            <a:p>
              <a:pPr algn="r"/>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13" name="Group 26"/>
          <p:cNvGrpSpPr/>
          <p:nvPr/>
        </p:nvGrpSpPr>
        <p:grpSpPr>
          <a:xfrm>
            <a:off x="6358165" y="3434097"/>
            <a:ext cx="1792547" cy="625941"/>
            <a:chOff x="2100456" y="1829593"/>
            <a:chExt cx="2130757" cy="834588"/>
          </a:xfrm>
        </p:grpSpPr>
        <p:sp>
          <p:nvSpPr>
            <p:cNvPr id="14" name="Rectangle 27"/>
            <p:cNvSpPr/>
            <p:nvPr/>
          </p:nvSpPr>
          <p:spPr>
            <a:xfrm>
              <a:off x="2100456" y="2137370"/>
              <a:ext cx="2130757" cy="526811"/>
            </a:xfrm>
            <a:prstGeom prst="rect">
              <a:avLst/>
            </a:prstGeom>
          </p:spPr>
          <p:txBody>
            <a:bodyPr wrap="square" lIns="360000" anchor="t" anchorCtr="0">
              <a:normAutofit fontScale="70000" lnSpcReduction="20000"/>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5" name="TextBox 28"/>
            <p:cNvSpPr txBox="1"/>
            <p:nvPr/>
          </p:nvSpPr>
          <p:spPr>
            <a:xfrm>
              <a:off x="2104276" y="1829593"/>
              <a:ext cx="1366740" cy="307777"/>
            </a:xfrm>
            <a:prstGeom prst="rect">
              <a:avLst/>
            </a:prstGeom>
            <a:noFill/>
          </p:spPr>
          <p:txBody>
            <a:bodyPr wrap="none" lIns="360000" anchor="b" anchorCtr="0">
              <a:normAutofit fontScale="77500" lnSpcReduction="20000"/>
            </a:bodyPr>
            <a:lstStyle/>
            <a:p>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3895204024"/>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020234" y="2830803"/>
            <a:ext cx="3429000" cy="1602221"/>
            <a:chOff x="1020234" y="2830803"/>
            <a:chExt cx="3429000" cy="1602221"/>
          </a:xfrm>
        </p:grpSpPr>
        <p:sp>
          <p:nvSpPr>
            <p:cNvPr id="13" name="Rectangle 20"/>
            <p:cNvSpPr/>
            <p:nvPr/>
          </p:nvSpPr>
          <p:spPr>
            <a:xfrm>
              <a:off x="1020234" y="2832824"/>
              <a:ext cx="3429000" cy="16002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a:t>
              </a:r>
            </a:p>
          </p:txBody>
        </p:sp>
        <p:sp>
          <p:nvSpPr>
            <p:cNvPr id="14" name="Right Triangle 21"/>
            <p:cNvSpPr/>
            <p:nvPr/>
          </p:nvSpPr>
          <p:spPr>
            <a:xfrm>
              <a:off x="1020235" y="3651798"/>
              <a:ext cx="781226" cy="781226"/>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5" name="Right Triangle 22"/>
            <p:cNvSpPr/>
            <p:nvPr/>
          </p:nvSpPr>
          <p:spPr>
            <a:xfrm rot="10800000">
              <a:off x="3606579" y="2830803"/>
              <a:ext cx="842655" cy="842655"/>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6" name="TextBox 23"/>
            <p:cNvSpPr txBox="1"/>
            <p:nvPr/>
          </p:nvSpPr>
          <p:spPr>
            <a:xfrm rot="2720180">
              <a:off x="1107414" y="4008752"/>
              <a:ext cx="330859" cy="276999"/>
            </a:xfrm>
            <a:prstGeom prst="rect">
              <a:avLst/>
            </a:prstGeom>
            <a:noFill/>
          </p:spPr>
          <p:txBody>
            <a:bodyPr wrap="none">
              <a:normAutofit/>
            </a:bodyPr>
            <a:lstStyle/>
            <a:p>
              <a:pPr algn="ctr"/>
              <a:r>
                <a:rPr lang="en-US" sz="1200" b="1" dirty="0">
                  <a:solidFill>
                    <a:schemeClr val="bg1"/>
                  </a:solidFill>
                  <a:latin typeface="微软雅黑" panose="020B0503020204020204" pitchFamily="34" charset="-122"/>
                  <a:ea typeface="微软雅黑" panose="020B0503020204020204" pitchFamily="34" charset="-122"/>
                  <a:cs typeface="+mn-ea"/>
                  <a:sym typeface="+mn-lt"/>
                </a:rPr>
                <a:t>03</a:t>
              </a:r>
            </a:p>
          </p:txBody>
        </p:sp>
        <p:sp>
          <p:nvSpPr>
            <p:cNvPr id="17" name="TextBox 25"/>
            <p:cNvSpPr txBox="1"/>
            <p:nvPr/>
          </p:nvSpPr>
          <p:spPr>
            <a:xfrm>
              <a:off x="2128078" y="3185310"/>
              <a:ext cx="1213313" cy="284742"/>
            </a:xfrm>
            <a:prstGeom prst="rect">
              <a:avLst/>
            </a:prstGeom>
            <a:noFill/>
          </p:spPr>
          <p:txBody>
            <a:bodyPr wrap="none">
              <a:normAutofit/>
            </a:bodyPr>
            <a:lstStyle/>
            <a:p>
              <a:pPr algn="ctr"/>
              <a:r>
                <a:rPr lang="zh-CN" altLang="en-US" sz="11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23" name="Freeform: Shape 36"/>
            <p:cNvSpPr>
              <a:spLocks noChangeAspect="1"/>
            </p:cNvSpPr>
            <p:nvPr/>
          </p:nvSpPr>
          <p:spPr bwMode="auto">
            <a:xfrm>
              <a:off x="4064827" y="2914019"/>
              <a:ext cx="260455" cy="260523"/>
            </a:xfrm>
            <a:custGeom>
              <a:avLst/>
              <a:gdLst>
                <a:gd name="T0" fmla="*/ 303 w 1621"/>
                <a:gd name="T1" fmla="*/ 706 h 1621"/>
                <a:gd name="T2" fmla="*/ 304 w 1621"/>
                <a:gd name="T3" fmla="*/ 517 h 1621"/>
                <a:gd name="T4" fmla="*/ 491 w 1621"/>
                <a:gd name="T5" fmla="*/ 546 h 1621"/>
                <a:gd name="T6" fmla="*/ 490 w 1621"/>
                <a:gd name="T7" fmla="*/ 735 h 1621"/>
                <a:gd name="T8" fmla="*/ 303 w 1621"/>
                <a:gd name="T9" fmla="*/ 706 h 1621"/>
                <a:gd name="T10" fmla="*/ 672 w 1621"/>
                <a:gd name="T11" fmla="*/ 548 h 1621"/>
                <a:gd name="T12" fmla="*/ 760 w 1621"/>
                <a:gd name="T13" fmla="*/ 381 h 1621"/>
                <a:gd name="T14" fmla="*/ 607 w 1621"/>
                <a:gd name="T15" fmla="*/ 269 h 1621"/>
                <a:gd name="T16" fmla="*/ 519 w 1621"/>
                <a:gd name="T17" fmla="*/ 436 h 1621"/>
                <a:gd name="T18" fmla="*/ 672 w 1621"/>
                <a:gd name="T19" fmla="*/ 548 h 1621"/>
                <a:gd name="T20" fmla="*/ 1317 w 1621"/>
                <a:gd name="T21" fmla="*/ 517 h 1621"/>
                <a:gd name="T22" fmla="*/ 1130 w 1621"/>
                <a:gd name="T23" fmla="*/ 546 h 1621"/>
                <a:gd name="T24" fmla="*/ 1131 w 1621"/>
                <a:gd name="T25" fmla="*/ 735 h 1621"/>
                <a:gd name="T26" fmla="*/ 1318 w 1621"/>
                <a:gd name="T27" fmla="*/ 706 h 1621"/>
                <a:gd name="T28" fmla="*/ 1317 w 1621"/>
                <a:gd name="T29" fmla="*/ 517 h 1621"/>
                <a:gd name="T30" fmla="*/ 950 w 1621"/>
                <a:gd name="T31" fmla="*/ 548 h 1621"/>
                <a:gd name="T32" fmla="*/ 1102 w 1621"/>
                <a:gd name="T33" fmla="*/ 436 h 1621"/>
                <a:gd name="T34" fmla="*/ 1014 w 1621"/>
                <a:gd name="T35" fmla="*/ 269 h 1621"/>
                <a:gd name="T36" fmla="*/ 862 w 1621"/>
                <a:gd name="T37" fmla="*/ 381 h 1621"/>
                <a:gd name="T38" fmla="*/ 950 w 1621"/>
                <a:gd name="T39" fmla="*/ 548 h 1621"/>
                <a:gd name="T40" fmla="*/ 1086 w 1621"/>
                <a:gd name="T41" fmla="*/ 823 h 1621"/>
                <a:gd name="T42" fmla="*/ 811 w 1621"/>
                <a:gd name="T43" fmla="*/ 601 h 1621"/>
                <a:gd name="T44" fmla="*/ 536 w 1621"/>
                <a:gd name="T45" fmla="*/ 823 h 1621"/>
                <a:gd name="T46" fmla="*/ 397 w 1621"/>
                <a:gd name="T47" fmla="*/ 1065 h 1621"/>
                <a:gd name="T48" fmla="*/ 679 w 1621"/>
                <a:gd name="T49" fmla="*/ 1346 h 1621"/>
                <a:gd name="T50" fmla="*/ 811 w 1621"/>
                <a:gd name="T51" fmla="*/ 1313 h 1621"/>
                <a:gd name="T52" fmla="*/ 943 w 1621"/>
                <a:gd name="T53" fmla="*/ 1346 h 1621"/>
                <a:gd name="T54" fmla="*/ 1224 w 1621"/>
                <a:gd name="T55" fmla="*/ 1065 h 1621"/>
                <a:gd name="T56" fmla="*/ 1086 w 1621"/>
                <a:gd name="T57" fmla="*/ 823 h 1621"/>
                <a:gd name="T58" fmla="*/ 1621 w 1621"/>
                <a:gd name="T59" fmla="*/ 811 h 1621"/>
                <a:gd name="T60" fmla="*/ 811 w 1621"/>
                <a:gd name="T61" fmla="*/ 1621 h 1621"/>
                <a:gd name="T62" fmla="*/ 0 w 1621"/>
                <a:gd name="T63" fmla="*/ 811 h 1621"/>
                <a:gd name="T64" fmla="*/ 811 w 1621"/>
                <a:gd name="T65" fmla="*/ 0 h 1621"/>
                <a:gd name="T66" fmla="*/ 1621 w 1621"/>
                <a:gd name="T67" fmla="*/ 811 h 1621"/>
                <a:gd name="T68" fmla="*/ 1502 w 1621"/>
                <a:gd name="T69" fmla="*/ 811 h 1621"/>
                <a:gd name="T70" fmla="*/ 811 w 1621"/>
                <a:gd name="T71" fmla="*/ 119 h 1621"/>
                <a:gd name="T72" fmla="*/ 119 w 1621"/>
                <a:gd name="T73" fmla="*/ 811 h 1621"/>
                <a:gd name="T74" fmla="*/ 811 w 1621"/>
                <a:gd name="T75" fmla="*/ 1502 h 1621"/>
                <a:gd name="T76" fmla="*/ 1502 w 1621"/>
                <a:gd name="T77" fmla="*/ 811 h 1621"/>
                <a:gd name="T78" fmla="*/ 1502 w 1621"/>
                <a:gd name="T79" fmla="*/ 811 h 1621"/>
                <a:gd name="T80" fmla="*/ 1502 w 1621"/>
                <a:gd name="T81" fmla="*/ 811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21" h="1621">
                  <a:moveTo>
                    <a:pt x="303" y="706"/>
                  </a:moveTo>
                  <a:cubicBezTo>
                    <a:pt x="252" y="645"/>
                    <a:pt x="253" y="561"/>
                    <a:pt x="304" y="517"/>
                  </a:cubicBezTo>
                  <a:cubicBezTo>
                    <a:pt x="356" y="472"/>
                    <a:pt x="440" y="485"/>
                    <a:pt x="491" y="546"/>
                  </a:cubicBezTo>
                  <a:cubicBezTo>
                    <a:pt x="543" y="606"/>
                    <a:pt x="542" y="690"/>
                    <a:pt x="490" y="735"/>
                  </a:cubicBezTo>
                  <a:cubicBezTo>
                    <a:pt x="438" y="779"/>
                    <a:pt x="355" y="766"/>
                    <a:pt x="303" y="706"/>
                  </a:cubicBezTo>
                  <a:close/>
                  <a:moveTo>
                    <a:pt x="672" y="548"/>
                  </a:moveTo>
                  <a:cubicBezTo>
                    <a:pt x="738" y="532"/>
                    <a:pt x="777" y="458"/>
                    <a:pt x="760" y="381"/>
                  </a:cubicBezTo>
                  <a:cubicBezTo>
                    <a:pt x="742" y="304"/>
                    <a:pt x="673" y="254"/>
                    <a:pt x="607" y="269"/>
                  </a:cubicBezTo>
                  <a:cubicBezTo>
                    <a:pt x="541" y="284"/>
                    <a:pt x="501" y="359"/>
                    <a:pt x="519" y="436"/>
                  </a:cubicBezTo>
                  <a:cubicBezTo>
                    <a:pt x="537" y="513"/>
                    <a:pt x="605" y="563"/>
                    <a:pt x="672" y="548"/>
                  </a:cubicBezTo>
                  <a:close/>
                  <a:moveTo>
                    <a:pt x="1317" y="517"/>
                  </a:moveTo>
                  <a:cubicBezTo>
                    <a:pt x="1265" y="472"/>
                    <a:pt x="1181" y="485"/>
                    <a:pt x="1130" y="546"/>
                  </a:cubicBezTo>
                  <a:cubicBezTo>
                    <a:pt x="1079" y="606"/>
                    <a:pt x="1079" y="690"/>
                    <a:pt x="1131" y="735"/>
                  </a:cubicBezTo>
                  <a:cubicBezTo>
                    <a:pt x="1183" y="779"/>
                    <a:pt x="1267" y="766"/>
                    <a:pt x="1318" y="706"/>
                  </a:cubicBezTo>
                  <a:cubicBezTo>
                    <a:pt x="1369" y="645"/>
                    <a:pt x="1369" y="561"/>
                    <a:pt x="1317" y="517"/>
                  </a:cubicBezTo>
                  <a:close/>
                  <a:moveTo>
                    <a:pt x="950" y="548"/>
                  </a:moveTo>
                  <a:cubicBezTo>
                    <a:pt x="1016" y="563"/>
                    <a:pt x="1085" y="513"/>
                    <a:pt x="1102" y="436"/>
                  </a:cubicBezTo>
                  <a:cubicBezTo>
                    <a:pt x="1120" y="359"/>
                    <a:pt x="1081" y="284"/>
                    <a:pt x="1014" y="269"/>
                  </a:cubicBezTo>
                  <a:cubicBezTo>
                    <a:pt x="948" y="254"/>
                    <a:pt x="880" y="304"/>
                    <a:pt x="862" y="381"/>
                  </a:cubicBezTo>
                  <a:cubicBezTo>
                    <a:pt x="844" y="458"/>
                    <a:pt x="883" y="533"/>
                    <a:pt x="950" y="548"/>
                  </a:cubicBezTo>
                  <a:close/>
                  <a:moveTo>
                    <a:pt x="1086" y="823"/>
                  </a:moveTo>
                  <a:cubicBezTo>
                    <a:pt x="1059" y="696"/>
                    <a:pt x="946" y="601"/>
                    <a:pt x="811" y="601"/>
                  </a:cubicBezTo>
                  <a:cubicBezTo>
                    <a:pt x="676" y="601"/>
                    <a:pt x="563" y="696"/>
                    <a:pt x="536" y="823"/>
                  </a:cubicBezTo>
                  <a:cubicBezTo>
                    <a:pt x="453" y="872"/>
                    <a:pt x="397" y="962"/>
                    <a:pt x="397" y="1065"/>
                  </a:cubicBezTo>
                  <a:cubicBezTo>
                    <a:pt x="397" y="1220"/>
                    <a:pt x="523" y="1346"/>
                    <a:pt x="679" y="1346"/>
                  </a:cubicBezTo>
                  <a:cubicBezTo>
                    <a:pt x="726" y="1346"/>
                    <a:pt x="771" y="1334"/>
                    <a:pt x="811" y="1313"/>
                  </a:cubicBezTo>
                  <a:cubicBezTo>
                    <a:pt x="850" y="1334"/>
                    <a:pt x="895" y="1346"/>
                    <a:pt x="943" y="1346"/>
                  </a:cubicBezTo>
                  <a:cubicBezTo>
                    <a:pt x="1098" y="1346"/>
                    <a:pt x="1224" y="1220"/>
                    <a:pt x="1224" y="1065"/>
                  </a:cubicBezTo>
                  <a:cubicBezTo>
                    <a:pt x="1224" y="962"/>
                    <a:pt x="1169" y="872"/>
                    <a:pt x="1086" y="823"/>
                  </a:cubicBezTo>
                  <a:close/>
                  <a:moveTo>
                    <a:pt x="1621" y="811"/>
                  </a:moveTo>
                  <a:cubicBezTo>
                    <a:pt x="1621" y="1258"/>
                    <a:pt x="1258" y="1621"/>
                    <a:pt x="811" y="1621"/>
                  </a:cubicBezTo>
                  <a:cubicBezTo>
                    <a:pt x="364" y="1621"/>
                    <a:pt x="0" y="1258"/>
                    <a:pt x="0" y="811"/>
                  </a:cubicBezTo>
                  <a:cubicBezTo>
                    <a:pt x="0" y="364"/>
                    <a:pt x="364" y="0"/>
                    <a:pt x="811" y="0"/>
                  </a:cubicBezTo>
                  <a:cubicBezTo>
                    <a:pt x="1258" y="0"/>
                    <a:pt x="1621" y="364"/>
                    <a:pt x="1621" y="811"/>
                  </a:cubicBezTo>
                  <a:close/>
                  <a:moveTo>
                    <a:pt x="1502" y="811"/>
                  </a:moveTo>
                  <a:cubicBezTo>
                    <a:pt x="1502" y="429"/>
                    <a:pt x="1192" y="119"/>
                    <a:pt x="811" y="119"/>
                  </a:cubicBezTo>
                  <a:cubicBezTo>
                    <a:pt x="429" y="119"/>
                    <a:pt x="119" y="429"/>
                    <a:pt x="119" y="811"/>
                  </a:cubicBezTo>
                  <a:cubicBezTo>
                    <a:pt x="119" y="1192"/>
                    <a:pt x="429" y="1502"/>
                    <a:pt x="811" y="1502"/>
                  </a:cubicBezTo>
                  <a:cubicBezTo>
                    <a:pt x="1192" y="1502"/>
                    <a:pt x="1502" y="1192"/>
                    <a:pt x="1502" y="811"/>
                  </a:cubicBezTo>
                  <a:close/>
                  <a:moveTo>
                    <a:pt x="1502" y="811"/>
                  </a:moveTo>
                  <a:cubicBezTo>
                    <a:pt x="1502" y="811"/>
                    <a:pt x="1502" y="811"/>
                    <a:pt x="1502" y="811"/>
                  </a:cubicBezTo>
                </a:path>
              </a:pathLst>
            </a:custGeom>
            <a:solidFill>
              <a:schemeClr val="bg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8" name="组合 27"/>
          <p:cNvGrpSpPr/>
          <p:nvPr/>
        </p:nvGrpSpPr>
        <p:grpSpPr>
          <a:xfrm>
            <a:off x="1020234" y="1107804"/>
            <a:ext cx="3429000" cy="1600200"/>
            <a:chOff x="1020234" y="1107804"/>
            <a:chExt cx="3429000" cy="1600200"/>
          </a:xfrm>
        </p:grpSpPr>
        <p:sp>
          <p:nvSpPr>
            <p:cNvPr id="4" name="Rectangle 4"/>
            <p:cNvSpPr/>
            <p:nvPr/>
          </p:nvSpPr>
          <p:spPr>
            <a:xfrm>
              <a:off x="1020234" y="1107804"/>
              <a:ext cx="3429000" cy="16002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050" dirty="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a:t>
              </a:r>
            </a:p>
          </p:txBody>
        </p:sp>
        <p:sp>
          <p:nvSpPr>
            <p:cNvPr id="5" name="Right Triangle 5"/>
            <p:cNvSpPr/>
            <p:nvPr/>
          </p:nvSpPr>
          <p:spPr>
            <a:xfrm rot="5400000">
              <a:off x="1020235" y="1107805"/>
              <a:ext cx="781226" cy="781226"/>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 name="Right Triangle 6"/>
            <p:cNvSpPr/>
            <p:nvPr/>
          </p:nvSpPr>
          <p:spPr>
            <a:xfrm rot="16200000">
              <a:off x="3606579" y="1863328"/>
              <a:ext cx="842655" cy="842655"/>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 name="TextBox 7"/>
            <p:cNvSpPr txBox="1"/>
            <p:nvPr/>
          </p:nvSpPr>
          <p:spPr>
            <a:xfrm rot="18900000">
              <a:off x="1107414" y="1233613"/>
              <a:ext cx="330859" cy="276999"/>
            </a:xfrm>
            <a:prstGeom prst="rect">
              <a:avLst/>
            </a:prstGeom>
            <a:noFill/>
          </p:spPr>
          <p:txBody>
            <a:bodyPr wrap="none">
              <a:normAutofit/>
            </a:bodyPr>
            <a:lstStyle/>
            <a:p>
              <a:pPr algn="ctr"/>
              <a:r>
                <a:rPr lang="en-US" sz="1200" b="1" dirty="0">
                  <a:solidFill>
                    <a:schemeClr val="bg1"/>
                  </a:solidFill>
                  <a:latin typeface="微软雅黑" panose="020B0503020204020204" pitchFamily="34" charset="-122"/>
                  <a:ea typeface="微软雅黑" panose="020B0503020204020204" pitchFamily="34" charset="-122"/>
                  <a:cs typeface="+mn-ea"/>
                  <a:sym typeface="+mn-lt"/>
                </a:rPr>
                <a:t>01</a:t>
              </a:r>
            </a:p>
          </p:txBody>
        </p:sp>
        <p:sp>
          <p:nvSpPr>
            <p:cNvPr id="8" name="TextBox 9"/>
            <p:cNvSpPr txBox="1"/>
            <p:nvPr/>
          </p:nvSpPr>
          <p:spPr>
            <a:xfrm>
              <a:off x="2127884" y="1460290"/>
              <a:ext cx="1213313" cy="284742"/>
            </a:xfrm>
            <a:prstGeom prst="rect">
              <a:avLst/>
            </a:prstGeom>
            <a:noFill/>
          </p:spPr>
          <p:txBody>
            <a:bodyPr wrap="none">
              <a:normAutofit/>
            </a:bodyPr>
            <a:lstStyle/>
            <a:p>
              <a:pPr algn="ctr"/>
              <a:r>
                <a:rPr lang="zh-CN" altLang="en-US" sz="11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24" name="Freeform: Shape 37"/>
            <p:cNvSpPr>
              <a:spLocks noChangeAspect="1"/>
            </p:cNvSpPr>
            <p:nvPr/>
          </p:nvSpPr>
          <p:spPr bwMode="auto">
            <a:xfrm>
              <a:off x="4064794" y="2360429"/>
              <a:ext cx="260523" cy="239292"/>
            </a:xfrm>
            <a:custGeom>
              <a:avLst/>
              <a:gdLst>
                <a:gd name="T0" fmla="*/ 19 w 189"/>
                <a:gd name="T1" fmla="*/ 0 h 174"/>
                <a:gd name="T2" fmla="*/ 0 w 189"/>
                <a:gd name="T3" fmla="*/ 174 h 174"/>
                <a:gd name="T4" fmla="*/ 189 w 189"/>
                <a:gd name="T5" fmla="*/ 174 h 174"/>
                <a:gd name="T6" fmla="*/ 166 w 189"/>
                <a:gd name="T7" fmla="*/ 0 h 174"/>
                <a:gd name="T8" fmla="*/ 19 w 189"/>
                <a:gd name="T9" fmla="*/ 0 h 174"/>
                <a:gd name="T10" fmla="*/ 78 w 189"/>
                <a:gd name="T11" fmla="*/ 101 h 174"/>
                <a:gd name="T12" fmla="*/ 78 w 189"/>
                <a:gd name="T13" fmla="*/ 55 h 174"/>
                <a:gd name="T14" fmla="*/ 89 w 189"/>
                <a:gd name="T15" fmla="*/ 44 h 174"/>
                <a:gd name="T16" fmla="*/ 100 w 189"/>
                <a:gd name="T17" fmla="*/ 55 h 174"/>
                <a:gd name="T18" fmla="*/ 100 w 189"/>
                <a:gd name="T19" fmla="*/ 62 h 174"/>
                <a:gd name="T20" fmla="*/ 122 w 189"/>
                <a:gd name="T21" fmla="*/ 62 h 174"/>
                <a:gd name="T22" fmla="*/ 127 w 189"/>
                <a:gd name="T23" fmla="*/ 67 h 174"/>
                <a:gd name="T24" fmla="*/ 122 w 189"/>
                <a:gd name="T25" fmla="*/ 72 h 174"/>
                <a:gd name="T26" fmla="*/ 111 w 189"/>
                <a:gd name="T27" fmla="*/ 72 h 174"/>
                <a:gd name="T28" fmla="*/ 100 w 189"/>
                <a:gd name="T29" fmla="*/ 72 h 174"/>
                <a:gd name="T30" fmla="*/ 100 w 189"/>
                <a:gd name="T31" fmla="*/ 88 h 174"/>
                <a:gd name="T32" fmla="*/ 135 w 189"/>
                <a:gd name="T33" fmla="*/ 88 h 174"/>
                <a:gd name="T34" fmla="*/ 135 w 189"/>
                <a:gd name="T35" fmla="*/ 88 h 174"/>
                <a:gd name="T36" fmla="*/ 136 w 189"/>
                <a:gd name="T37" fmla="*/ 88 h 174"/>
                <a:gd name="T38" fmla="*/ 136 w 189"/>
                <a:gd name="T39" fmla="*/ 88 h 174"/>
                <a:gd name="T40" fmla="*/ 136 w 189"/>
                <a:gd name="T41" fmla="*/ 88 h 174"/>
                <a:gd name="T42" fmla="*/ 140 w 189"/>
                <a:gd name="T43" fmla="*/ 91 h 174"/>
                <a:gd name="T44" fmla="*/ 154 w 189"/>
                <a:gd name="T45" fmla="*/ 132 h 174"/>
                <a:gd name="T46" fmla="*/ 150 w 189"/>
                <a:gd name="T47" fmla="*/ 139 h 174"/>
                <a:gd name="T48" fmla="*/ 148 w 189"/>
                <a:gd name="T49" fmla="*/ 139 h 174"/>
                <a:gd name="T50" fmla="*/ 143 w 189"/>
                <a:gd name="T51" fmla="*/ 136 h 174"/>
                <a:gd name="T52" fmla="*/ 132 w 189"/>
                <a:gd name="T53" fmla="*/ 102 h 174"/>
                <a:gd name="T54" fmla="*/ 78 w 189"/>
                <a:gd name="T55" fmla="*/ 102 h 174"/>
                <a:gd name="T56" fmla="*/ 78 w 189"/>
                <a:gd name="T57" fmla="*/ 101 h 174"/>
                <a:gd name="T58" fmla="*/ 103 w 189"/>
                <a:gd name="T59" fmla="*/ 78 h 174"/>
                <a:gd name="T60" fmla="*/ 103 w 189"/>
                <a:gd name="T61" fmla="*/ 78 h 174"/>
                <a:gd name="T62" fmla="*/ 103 w 189"/>
                <a:gd name="T63" fmla="*/ 75 h 174"/>
                <a:gd name="T64" fmla="*/ 103 w 189"/>
                <a:gd name="T65" fmla="*/ 75 h 174"/>
                <a:gd name="T66" fmla="*/ 103 w 189"/>
                <a:gd name="T67" fmla="*/ 78 h 174"/>
                <a:gd name="T68" fmla="*/ 91 w 189"/>
                <a:gd name="T69" fmla="*/ 17 h 174"/>
                <a:gd name="T70" fmla="*/ 103 w 189"/>
                <a:gd name="T71" fmla="*/ 28 h 174"/>
                <a:gd name="T72" fmla="*/ 91 w 189"/>
                <a:gd name="T73" fmla="*/ 40 h 174"/>
                <a:gd name="T74" fmla="*/ 80 w 189"/>
                <a:gd name="T75" fmla="*/ 28 h 174"/>
                <a:gd name="T76" fmla="*/ 91 w 189"/>
                <a:gd name="T77" fmla="*/ 17 h 174"/>
                <a:gd name="T78" fmla="*/ 80 w 189"/>
                <a:gd name="T79" fmla="*/ 144 h 174"/>
                <a:gd name="T80" fmla="*/ 38 w 189"/>
                <a:gd name="T81" fmla="*/ 102 h 174"/>
                <a:gd name="T82" fmla="*/ 75 w 189"/>
                <a:gd name="T83" fmla="*/ 60 h 174"/>
                <a:gd name="T84" fmla="*/ 75 w 189"/>
                <a:gd name="T85" fmla="*/ 69 h 174"/>
                <a:gd name="T86" fmla="*/ 47 w 189"/>
                <a:gd name="T87" fmla="*/ 102 h 174"/>
                <a:gd name="T88" fmla="*/ 80 w 189"/>
                <a:gd name="T89" fmla="*/ 135 h 174"/>
                <a:gd name="T90" fmla="*/ 113 w 189"/>
                <a:gd name="T91" fmla="*/ 105 h 174"/>
                <a:gd name="T92" fmla="*/ 123 w 189"/>
                <a:gd name="T93" fmla="*/ 105 h 174"/>
                <a:gd name="T94" fmla="*/ 80 w 189"/>
                <a:gd name="T95" fmla="*/ 144 h 174"/>
                <a:gd name="T96" fmla="*/ 80 w 189"/>
                <a:gd name="T97" fmla="*/ 144 h 174"/>
                <a:gd name="T98" fmla="*/ 80 w 189"/>
                <a:gd name="T9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 h="174">
                  <a:moveTo>
                    <a:pt x="19" y="0"/>
                  </a:moveTo>
                  <a:cubicBezTo>
                    <a:pt x="0" y="174"/>
                    <a:pt x="0" y="174"/>
                    <a:pt x="0" y="174"/>
                  </a:cubicBezTo>
                  <a:cubicBezTo>
                    <a:pt x="189" y="174"/>
                    <a:pt x="189" y="174"/>
                    <a:pt x="189" y="174"/>
                  </a:cubicBezTo>
                  <a:cubicBezTo>
                    <a:pt x="166" y="0"/>
                    <a:pt x="166" y="0"/>
                    <a:pt x="166" y="0"/>
                  </a:cubicBezTo>
                  <a:lnTo>
                    <a:pt x="19" y="0"/>
                  </a:lnTo>
                  <a:close/>
                  <a:moveTo>
                    <a:pt x="78" y="101"/>
                  </a:moveTo>
                  <a:cubicBezTo>
                    <a:pt x="78" y="55"/>
                    <a:pt x="78" y="55"/>
                    <a:pt x="78" y="55"/>
                  </a:cubicBezTo>
                  <a:cubicBezTo>
                    <a:pt x="78" y="49"/>
                    <a:pt x="83" y="44"/>
                    <a:pt x="89" y="44"/>
                  </a:cubicBezTo>
                  <a:cubicBezTo>
                    <a:pt x="95" y="44"/>
                    <a:pt x="100" y="49"/>
                    <a:pt x="100" y="55"/>
                  </a:cubicBezTo>
                  <a:cubicBezTo>
                    <a:pt x="100" y="62"/>
                    <a:pt x="100" y="62"/>
                    <a:pt x="100" y="62"/>
                  </a:cubicBezTo>
                  <a:cubicBezTo>
                    <a:pt x="122" y="62"/>
                    <a:pt x="122" y="62"/>
                    <a:pt x="122" y="62"/>
                  </a:cubicBezTo>
                  <a:cubicBezTo>
                    <a:pt x="125" y="62"/>
                    <a:pt x="127" y="64"/>
                    <a:pt x="127" y="67"/>
                  </a:cubicBezTo>
                  <a:cubicBezTo>
                    <a:pt x="127" y="70"/>
                    <a:pt x="125" y="72"/>
                    <a:pt x="122" y="72"/>
                  </a:cubicBezTo>
                  <a:cubicBezTo>
                    <a:pt x="111" y="72"/>
                    <a:pt x="111" y="72"/>
                    <a:pt x="111" y="72"/>
                  </a:cubicBezTo>
                  <a:cubicBezTo>
                    <a:pt x="100" y="72"/>
                    <a:pt x="100" y="72"/>
                    <a:pt x="100" y="72"/>
                  </a:cubicBezTo>
                  <a:cubicBezTo>
                    <a:pt x="100" y="88"/>
                    <a:pt x="100" y="88"/>
                    <a:pt x="100" y="88"/>
                  </a:cubicBezTo>
                  <a:cubicBezTo>
                    <a:pt x="135" y="88"/>
                    <a:pt x="135" y="88"/>
                    <a:pt x="135" y="88"/>
                  </a:cubicBezTo>
                  <a:cubicBezTo>
                    <a:pt x="135" y="88"/>
                    <a:pt x="135" y="88"/>
                    <a:pt x="135" y="88"/>
                  </a:cubicBezTo>
                  <a:cubicBezTo>
                    <a:pt x="135" y="88"/>
                    <a:pt x="135" y="88"/>
                    <a:pt x="136" y="88"/>
                  </a:cubicBezTo>
                  <a:cubicBezTo>
                    <a:pt x="136" y="88"/>
                    <a:pt x="136" y="88"/>
                    <a:pt x="136" y="88"/>
                  </a:cubicBezTo>
                  <a:cubicBezTo>
                    <a:pt x="136" y="88"/>
                    <a:pt x="136" y="88"/>
                    <a:pt x="136" y="88"/>
                  </a:cubicBezTo>
                  <a:cubicBezTo>
                    <a:pt x="138" y="88"/>
                    <a:pt x="140" y="89"/>
                    <a:pt x="140" y="91"/>
                  </a:cubicBezTo>
                  <a:cubicBezTo>
                    <a:pt x="154" y="132"/>
                    <a:pt x="154" y="132"/>
                    <a:pt x="154" y="132"/>
                  </a:cubicBezTo>
                  <a:cubicBezTo>
                    <a:pt x="155" y="135"/>
                    <a:pt x="153" y="138"/>
                    <a:pt x="150" y="139"/>
                  </a:cubicBezTo>
                  <a:cubicBezTo>
                    <a:pt x="150" y="139"/>
                    <a:pt x="149" y="139"/>
                    <a:pt x="148" y="139"/>
                  </a:cubicBezTo>
                  <a:cubicBezTo>
                    <a:pt x="146" y="139"/>
                    <a:pt x="144" y="138"/>
                    <a:pt x="143" y="136"/>
                  </a:cubicBezTo>
                  <a:cubicBezTo>
                    <a:pt x="132" y="102"/>
                    <a:pt x="132" y="102"/>
                    <a:pt x="132" y="102"/>
                  </a:cubicBezTo>
                  <a:cubicBezTo>
                    <a:pt x="78" y="102"/>
                    <a:pt x="78" y="102"/>
                    <a:pt x="78" y="102"/>
                  </a:cubicBezTo>
                  <a:lnTo>
                    <a:pt x="78" y="101"/>
                  </a:lnTo>
                  <a:close/>
                  <a:moveTo>
                    <a:pt x="103" y="78"/>
                  </a:moveTo>
                  <a:cubicBezTo>
                    <a:pt x="103" y="78"/>
                    <a:pt x="103" y="78"/>
                    <a:pt x="103" y="78"/>
                  </a:cubicBezTo>
                  <a:cubicBezTo>
                    <a:pt x="103" y="75"/>
                    <a:pt x="103" y="75"/>
                    <a:pt x="103" y="75"/>
                  </a:cubicBezTo>
                  <a:cubicBezTo>
                    <a:pt x="103" y="75"/>
                    <a:pt x="103" y="75"/>
                    <a:pt x="103" y="75"/>
                  </a:cubicBezTo>
                  <a:lnTo>
                    <a:pt x="103" y="78"/>
                  </a:lnTo>
                  <a:close/>
                  <a:moveTo>
                    <a:pt x="91" y="17"/>
                  </a:moveTo>
                  <a:cubicBezTo>
                    <a:pt x="98" y="17"/>
                    <a:pt x="103" y="22"/>
                    <a:pt x="103" y="28"/>
                  </a:cubicBezTo>
                  <a:cubicBezTo>
                    <a:pt x="103" y="35"/>
                    <a:pt x="98" y="40"/>
                    <a:pt x="91" y="40"/>
                  </a:cubicBezTo>
                  <a:cubicBezTo>
                    <a:pt x="85" y="40"/>
                    <a:pt x="80" y="35"/>
                    <a:pt x="80" y="28"/>
                  </a:cubicBezTo>
                  <a:cubicBezTo>
                    <a:pt x="80" y="22"/>
                    <a:pt x="85" y="17"/>
                    <a:pt x="91" y="17"/>
                  </a:cubicBezTo>
                  <a:close/>
                  <a:moveTo>
                    <a:pt x="80" y="144"/>
                  </a:moveTo>
                  <a:cubicBezTo>
                    <a:pt x="57" y="144"/>
                    <a:pt x="38" y="125"/>
                    <a:pt x="38" y="102"/>
                  </a:cubicBezTo>
                  <a:cubicBezTo>
                    <a:pt x="38" y="80"/>
                    <a:pt x="54" y="62"/>
                    <a:pt x="75" y="60"/>
                  </a:cubicBezTo>
                  <a:cubicBezTo>
                    <a:pt x="75" y="69"/>
                    <a:pt x="75" y="69"/>
                    <a:pt x="75" y="69"/>
                  </a:cubicBezTo>
                  <a:cubicBezTo>
                    <a:pt x="59" y="72"/>
                    <a:pt x="47" y="85"/>
                    <a:pt x="47" y="102"/>
                  </a:cubicBezTo>
                  <a:cubicBezTo>
                    <a:pt x="47" y="120"/>
                    <a:pt x="62" y="135"/>
                    <a:pt x="80" y="135"/>
                  </a:cubicBezTo>
                  <a:cubicBezTo>
                    <a:pt x="97" y="135"/>
                    <a:pt x="111" y="122"/>
                    <a:pt x="113" y="105"/>
                  </a:cubicBezTo>
                  <a:cubicBezTo>
                    <a:pt x="123" y="105"/>
                    <a:pt x="123" y="105"/>
                    <a:pt x="123" y="105"/>
                  </a:cubicBezTo>
                  <a:cubicBezTo>
                    <a:pt x="121" y="127"/>
                    <a:pt x="103" y="144"/>
                    <a:pt x="80" y="144"/>
                  </a:cubicBezTo>
                  <a:close/>
                  <a:moveTo>
                    <a:pt x="80" y="144"/>
                  </a:moveTo>
                  <a:cubicBezTo>
                    <a:pt x="80" y="144"/>
                    <a:pt x="80" y="144"/>
                    <a:pt x="80" y="144"/>
                  </a:cubicBezTo>
                </a:path>
              </a:pathLst>
            </a:custGeom>
            <a:solidFill>
              <a:schemeClr val="bg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9" name="组合 28"/>
          <p:cNvGrpSpPr/>
          <p:nvPr/>
        </p:nvGrpSpPr>
        <p:grpSpPr>
          <a:xfrm>
            <a:off x="4571160" y="1107804"/>
            <a:ext cx="3429194" cy="1600200"/>
            <a:chOff x="4571160" y="1107804"/>
            <a:chExt cx="3429194" cy="1600200"/>
          </a:xfrm>
        </p:grpSpPr>
        <p:sp>
          <p:nvSpPr>
            <p:cNvPr id="9" name="Rectangle 12"/>
            <p:cNvSpPr/>
            <p:nvPr/>
          </p:nvSpPr>
          <p:spPr>
            <a:xfrm>
              <a:off x="4571354" y="1107804"/>
              <a:ext cx="3429000" cy="16002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a:t>
              </a:r>
            </a:p>
          </p:txBody>
        </p:sp>
        <p:sp>
          <p:nvSpPr>
            <p:cNvPr id="10" name="Right Triangle 13"/>
            <p:cNvSpPr/>
            <p:nvPr/>
          </p:nvSpPr>
          <p:spPr>
            <a:xfrm rot="10800000">
              <a:off x="7218934" y="1107805"/>
              <a:ext cx="781226" cy="781226"/>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 name="Right Triangle 14"/>
            <p:cNvSpPr/>
            <p:nvPr/>
          </p:nvSpPr>
          <p:spPr>
            <a:xfrm>
              <a:off x="4571160" y="1863328"/>
              <a:ext cx="842655" cy="842655"/>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TextBox 15"/>
            <p:cNvSpPr txBox="1"/>
            <p:nvPr/>
          </p:nvSpPr>
          <p:spPr>
            <a:xfrm rot="2700000">
              <a:off x="7575646" y="1233613"/>
              <a:ext cx="330859" cy="276999"/>
            </a:xfrm>
            <a:prstGeom prst="rect">
              <a:avLst/>
            </a:prstGeom>
            <a:noFill/>
          </p:spPr>
          <p:txBody>
            <a:bodyPr wrap="none">
              <a:normAutofit/>
            </a:bodyPr>
            <a:lstStyle/>
            <a:p>
              <a:pPr algn="ctr"/>
              <a:r>
                <a:rPr lang="en-US" sz="1200" b="1" dirty="0">
                  <a:solidFill>
                    <a:schemeClr val="bg1"/>
                  </a:solidFill>
                  <a:latin typeface="微软雅黑" panose="020B0503020204020204" pitchFamily="34" charset="-122"/>
                  <a:ea typeface="微软雅黑" panose="020B0503020204020204" pitchFamily="34" charset="-122"/>
                  <a:cs typeface="+mn-ea"/>
                  <a:sym typeface="+mn-lt"/>
                </a:rPr>
                <a:t>02</a:t>
              </a:r>
            </a:p>
          </p:txBody>
        </p:sp>
        <p:sp>
          <p:nvSpPr>
            <p:cNvPr id="25" name="Freeform: Shape 39"/>
            <p:cNvSpPr>
              <a:spLocks noChangeAspect="1"/>
            </p:cNvSpPr>
            <p:nvPr/>
          </p:nvSpPr>
          <p:spPr bwMode="auto">
            <a:xfrm>
              <a:off x="4723053" y="2363106"/>
              <a:ext cx="260521" cy="233938"/>
            </a:xfrm>
            <a:custGeom>
              <a:avLst/>
              <a:gdLst>
                <a:gd name="connsiteX0" fmla="*/ 243830 w 508000"/>
                <a:gd name="connsiteY0" fmla="*/ 161416 h 456163"/>
                <a:gd name="connsiteX1" fmla="*/ 275464 w 508000"/>
                <a:gd name="connsiteY1" fmla="*/ 161416 h 456163"/>
                <a:gd name="connsiteX2" fmla="*/ 290970 w 508000"/>
                <a:gd name="connsiteY2" fmla="*/ 161416 h 456163"/>
                <a:gd name="connsiteX3" fmla="*/ 303996 w 508000"/>
                <a:gd name="connsiteY3" fmla="*/ 164526 h 456163"/>
                <a:gd name="connsiteX4" fmla="*/ 312990 w 508000"/>
                <a:gd name="connsiteY4" fmla="*/ 173544 h 456163"/>
                <a:gd name="connsiteX5" fmla="*/ 316401 w 508000"/>
                <a:gd name="connsiteY5" fmla="*/ 189714 h 456163"/>
                <a:gd name="connsiteX6" fmla="*/ 312990 w 508000"/>
                <a:gd name="connsiteY6" fmla="*/ 205884 h 456163"/>
                <a:gd name="connsiteX7" fmla="*/ 304306 w 508000"/>
                <a:gd name="connsiteY7" fmla="*/ 214591 h 456163"/>
                <a:gd name="connsiteX8" fmla="*/ 291280 w 508000"/>
                <a:gd name="connsiteY8" fmla="*/ 218633 h 456163"/>
                <a:gd name="connsiteX9" fmla="*/ 275464 w 508000"/>
                <a:gd name="connsiteY9" fmla="*/ 218633 h 456163"/>
                <a:gd name="connsiteX10" fmla="*/ 243830 w 508000"/>
                <a:gd name="connsiteY10" fmla="*/ 218633 h 456163"/>
                <a:gd name="connsiteX11" fmla="*/ 243830 w 508000"/>
                <a:gd name="connsiteY11" fmla="*/ 161416 h 456163"/>
                <a:gd name="connsiteX12" fmla="*/ 196270 w 508000"/>
                <a:gd name="connsiteY12" fmla="*/ 123587 h 456163"/>
                <a:gd name="connsiteX13" fmla="*/ 196270 w 508000"/>
                <a:gd name="connsiteY13" fmla="*/ 332576 h 456163"/>
                <a:gd name="connsiteX14" fmla="*/ 243792 w 508000"/>
                <a:gd name="connsiteY14" fmla="*/ 332576 h 456163"/>
                <a:gd name="connsiteX15" fmla="*/ 243792 w 508000"/>
                <a:gd name="connsiteY15" fmla="*/ 256495 h 456163"/>
                <a:gd name="connsiteX16" fmla="*/ 288208 w 508000"/>
                <a:gd name="connsiteY16" fmla="*/ 256495 h 456163"/>
                <a:gd name="connsiteX17" fmla="*/ 322063 w 508000"/>
                <a:gd name="connsiteY17" fmla="*/ 251527 h 456163"/>
                <a:gd name="connsiteX18" fmla="*/ 344737 w 508000"/>
                <a:gd name="connsiteY18" fmla="*/ 236932 h 456163"/>
                <a:gd name="connsiteX19" fmla="*/ 357782 w 508000"/>
                <a:gd name="connsiteY19" fmla="*/ 215194 h 456163"/>
                <a:gd name="connsiteX20" fmla="*/ 361509 w 508000"/>
                <a:gd name="connsiteY20" fmla="*/ 190041 h 456163"/>
                <a:gd name="connsiteX21" fmla="*/ 357782 w 508000"/>
                <a:gd name="connsiteY21" fmla="*/ 164888 h 456163"/>
                <a:gd name="connsiteX22" fmla="*/ 344737 w 508000"/>
                <a:gd name="connsiteY22" fmla="*/ 143461 h 456163"/>
                <a:gd name="connsiteX23" fmla="*/ 322063 w 508000"/>
                <a:gd name="connsiteY23" fmla="*/ 128555 h 456163"/>
                <a:gd name="connsiteX24" fmla="*/ 288208 w 508000"/>
                <a:gd name="connsiteY24" fmla="*/ 123587 h 456163"/>
                <a:gd name="connsiteX25" fmla="*/ 196270 w 508000"/>
                <a:gd name="connsiteY25" fmla="*/ 123587 h 456163"/>
                <a:gd name="connsiteX26" fmla="*/ 151233 w 508000"/>
                <a:gd name="connsiteY26" fmla="*/ 47506 h 456163"/>
                <a:gd name="connsiteX27" fmla="*/ 356850 w 508000"/>
                <a:gd name="connsiteY27" fmla="*/ 47506 h 456163"/>
                <a:gd name="connsiteX28" fmla="*/ 459969 w 508000"/>
                <a:gd name="connsiteY28" fmla="*/ 227926 h 456163"/>
                <a:gd name="connsiteX29" fmla="*/ 356850 w 508000"/>
                <a:gd name="connsiteY29" fmla="*/ 408657 h 456163"/>
                <a:gd name="connsiteX30" fmla="*/ 151233 w 508000"/>
                <a:gd name="connsiteY30" fmla="*/ 408657 h 456163"/>
                <a:gd name="connsiteX31" fmla="*/ 48425 w 508000"/>
                <a:gd name="connsiteY31" fmla="*/ 227926 h 456163"/>
                <a:gd name="connsiteX32" fmla="*/ 151233 w 508000"/>
                <a:gd name="connsiteY32" fmla="*/ 47506 h 456163"/>
                <a:gd name="connsiteX33" fmla="*/ 137925 w 508000"/>
                <a:gd name="connsiteY33" fmla="*/ 18897 h 456163"/>
                <a:gd name="connsiteX34" fmla="*/ 21785 w 508000"/>
                <a:gd name="connsiteY34" fmla="*/ 227950 h 456163"/>
                <a:gd name="connsiteX35" fmla="*/ 137925 w 508000"/>
                <a:gd name="connsiteY35" fmla="*/ 437266 h 456163"/>
                <a:gd name="connsiteX36" fmla="*/ 370206 w 508000"/>
                <a:gd name="connsiteY36" fmla="*/ 437266 h 456163"/>
                <a:gd name="connsiteX37" fmla="*/ 485691 w 508000"/>
                <a:gd name="connsiteY37" fmla="*/ 227950 h 456163"/>
                <a:gd name="connsiteX38" fmla="*/ 368894 w 508000"/>
                <a:gd name="connsiteY38" fmla="*/ 18897 h 456163"/>
                <a:gd name="connsiteX39" fmla="*/ 126770 w 508000"/>
                <a:gd name="connsiteY39" fmla="*/ 0 h 456163"/>
                <a:gd name="connsiteX40" fmla="*/ 381361 w 508000"/>
                <a:gd name="connsiteY40" fmla="*/ 0 h 456163"/>
                <a:gd name="connsiteX41" fmla="*/ 387004 w 508000"/>
                <a:gd name="connsiteY41" fmla="*/ 9580 h 456163"/>
                <a:gd name="connsiteX42" fmla="*/ 503145 w 508000"/>
                <a:gd name="connsiteY42" fmla="*/ 218895 h 456163"/>
                <a:gd name="connsiteX43" fmla="*/ 508000 w 508000"/>
                <a:gd name="connsiteY43" fmla="*/ 227950 h 456163"/>
                <a:gd name="connsiteX44" fmla="*/ 503145 w 508000"/>
                <a:gd name="connsiteY44" fmla="*/ 237268 h 456163"/>
                <a:gd name="connsiteX45" fmla="*/ 387004 w 508000"/>
                <a:gd name="connsiteY45" fmla="*/ 446321 h 456163"/>
                <a:gd name="connsiteX46" fmla="*/ 381361 w 508000"/>
                <a:gd name="connsiteY46" fmla="*/ 456163 h 456163"/>
                <a:gd name="connsiteX47" fmla="*/ 126770 w 508000"/>
                <a:gd name="connsiteY47" fmla="*/ 456163 h 456163"/>
                <a:gd name="connsiteX48" fmla="*/ 121390 w 508000"/>
                <a:gd name="connsiteY48" fmla="*/ 446321 h 456163"/>
                <a:gd name="connsiteX49" fmla="*/ 5249 w 508000"/>
                <a:gd name="connsiteY49" fmla="*/ 237268 h 456163"/>
                <a:gd name="connsiteX50" fmla="*/ 0 w 508000"/>
                <a:gd name="connsiteY50" fmla="*/ 227950 h 456163"/>
                <a:gd name="connsiteX51" fmla="*/ 4987 w 508000"/>
                <a:gd name="connsiteY51" fmla="*/ 218895 h 456163"/>
                <a:gd name="connsiteX52" fmla="*/ 121390 w 508000"/>
                <a:gd name="connsiteY52" fmla="*/ 9580 h 45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08000" h="456163">
                  <a:moveTo>
                    <a:pt x="243830" y="161416"/>
                  </a:moveTo>
                  <a:cubicBezTo>
                    <a:pt x="243830" y="161416"/>
                    <a:pt x="243830" y="161416"/>
                    <a:pt x="275464" y="161416"/>
                  </a:cubicBezTo>
                  <a:cubicBezTo>
                    <a:pt x="281046" y="161416"/>
                    <a:pt x="290970" y="161416"/>
                    <a:pt x="290970" y="161416"/>
                  </a:cubicBezTo>
                  <a:cubicBezTo>
                    <a:pt x="290970" y="161416"/>
                    <a:pt x="299034" y="161416"/>
                    <a:pt x="303996" y="164526"/>
                  </a:cubicBezTo>
                  <a:cubicBezTo>
                    <a:pt x="307717" y="166702"/>
                    <a:pt x="310819" y="169501"/>
                    <a:pt x="312990" y="173544"/>
                  </a:cubicBezTo>
                  <a:cubicBezTo>
                    <a:pt x="315471" y="177897"/>
                    <a:pt x="316401" y="183183"/>
                    <a:pt x="316401" y="189714"/>
                  </a:cubicBezTo>
                  <a:cubicBezTo>
                    <a:pt x="316401" y="196555"/>
                    <a:pt x="315471" y="201841"/>
                    <a:pt x="312990" y="205884"/>
                  </a:cubicBezTo>
                  <a:cubicBezTo>
                    <a:pt x="310819" y="210237"/>
                    <a:pt x="308338" y="212414"/>
                    <a:pt x="304306" y="214591"/>
                  </a:cubicBezTo>
                  <a:cubicBezTo>
                    <a:pt x="299034" y="218011"/>
                    <a:pt x="291280" y="218633"/>
                    <a:pt x="291280" y="218633"/>
                  </a:cubicBezTo>
                  <a:cubicBezTo>
                    <a:pt x="291280" y="218633"/>
                    <a:pt x="281046" y="218633"/>
                    <a:pt x="275464" y="218633"/>
                  </a:cubicBezTo>
                  <a:cubicBezTo>
                    <a:pt x="275464" y="218633"/>
                    <a:pt x="275464" y="218633"/>
                    <a:pt x="243830" y="218633"/>
                  </a:cubicBezTo>
                  <a:cubicBezTo>
                    <a:pt x="243830" y="218633"/>
                    <a:pt x="243830" y="218633"/>
                    <a:pt x="243830" y="161416"/>
                  </a:cubicBezTo>
                  <a:close/>
                  <a:moveTo>
                    <a:pt x="196270" y="123587"/>
                  </a:moveTo>
                  <a:cubicBezTo>
                    <a:pt x="196270" y="123587"/>
                    <a:pt x="196270" y="123587"/>
                    <a:pt x="196270" y="332576"/>
                  </a:cubicBezTo>
                  <a:cubicBezTo>
                    <a:pt x="196270" y="332576"/>
                    <a:pt x="196270" y="332576"/>
                    <a:pt x="243792" y="332576"/>
                  </a:cubicBezTo>
                  <a:cubicBezTo>
                    <a:pt x="243792" y="332576"/>
                    <a:pt x="243792" y="332576"/>
                    <a:pt x="243792" y="256495"/>
                  </a:cubicBezTo>
                  <a:cubicBezTo>
                    <a:pt x="243792" y="256495"/>
                    <a:pt x="243792" y="256495"/>
                    <a:pt x="288208" y="256495"/>
                  </a:cubicBezTo>
                  <a:cubicBezTo>
                    <a:pt x="301564" y="256495"/>
                    <a:pt x="312745" y="255253"/>
                    <a:pt x="322063" y="251527"/>
                  </a:cubicBezTo>
                  <a:cubicBezTo>
                    <a:pt x="331381" y="247800"/>
                    <a:pt x="339146" y="243453"/>
                    <a:pt x="344737" y="236932"/>
                  </a:cubicBezTo>
                  <a:cubicBezTo>
                    <a:pt x="350638" y="230721"/>
                    <a:pt x="354987" y="223268"/>
                    <a:pt x="357782" y="215194"/>
                  </a:cubicBezTo>
                  <a:cubicBezTo>
                    <a:pt x="360267" y="207121"/>
                    <a:pt x="361509" y="198736"/>
                    <a:pt x="361509" y="190041"/>
                  </a:cubicBezTo>
                  <a:cubicBezTo>
                    <a:pt x="361509" y="181346"/>
                    <a:pt x="360267" y="173272"/>
                    <a:pt x="357782" y="164888"/>
                  </a:cubicBezTo>
                  <a:cubicBezTo>
                    <a:pt x="354987" y="156814"/>
                    <a:pt x="350638" y="149982"/>
                    <a:pt x="344737" y="143461"/>
                  </a:cubicBezTo>
                  <a:cubicBezTo>
                    <a:pt x="339146" y="137250"/>
                    <a:pt x="331381" y="132592"/>
                    <a:pt x="322063" y="128555"/>
                  </a:cubicBezTo>
                  <a:cubicBezTo>
                    <a:pt x="312745" y="124829"/>
                    <a:pt x="301564" y="123587"/>
                    <a:pt x="288208" y="123587"/>
                  </a:cubicBezTo>
                  <a:cubicBezTo>
                    <a:pt x="288208" y="123587"/>
                    <a:pt x="288208" y="123587"/>
                    <a:pt x="196270" y="123587"/>
                  </a:cubicBezTo>
                  <a:close/>
                  <a:moveTo>
                    <a:pt x="151233" y="47506"/>
                  </a:moveTo>
                  <a:cubicBezTo>
                    <a:pt x="151233" y="47506"/>
                    <a:pt x="151233" y="47506"/>
                    <a:pt x="356850" y="47506"/>
                  </a:cubicBezTo>
                  <a:cubicBezTo>
                    <a:pt x="356850" y="47506"/>
                    <a:pt x="356850" y="47506"/>
                    <a:pt x="459969" y="227926"/>
                  </a:cubicBezTo>
                  <a:cubicBezTo>
                    <a:pt x="459969" y="227926"/>
                    <a:pt x="459969" y="227926"/>
                    <a:pt x="356850" y="408657"/>
                  </a:cubicBezTo>
                  <a:lnTo>
                    <a:pt x="151233" y="408657"/>
                  </a:lnTo>
                  <a:cubicBezTo>
                    <a:pt x="151233" y="408657"/>
                    <a:pt x="151233" y="408657"/>
                    <a:pt x="48425" y="227926"/>
                  </a:cubicBezTo>
                  <a:cubicBezTo>
                    <a:pt x="48425" y="227926"/>
                    <a:pt x="48425" y="227926"/>
                    <a:pt x="151233" y="47506"/>
                  </a:cubicBezTo>
                  <a:close/>
                  <a:moveTo>
                    <a:pt x="137925" y="18897"/>
                  </a:moveTo>
                  <a:lnTo>
                    <a:pt x="21785" y="227950"/>
                  </a:lnTo>
                  <a:lnTo>
                    <a:pt x="137925" y="437266"/>
                  </a:lnTo>
                  <a:lnTo>
                    <a:pt x="370206" y="437266"/>
                  </a:lnTo>
                  <a:lnTo>
                    <a:pt x="485691" y="227950"/>
                  </a:lnTo>
                  <a:lnTo>
                    <a:pt x="368894" y="18897"/>
                  </a:lnTo>
                  <a:close/>
                  <a:moveTo>
                    <a:pt x="126770" y="0"/>
                  </a:moveTo>
                  <a:lnTo>
                    <a:pt x="381361" y="0"/>
                  </a:lnTo>
                  <a:lnTo>
                    <a:pt x="387004" y="9580"/>
                  </a:lnTo>
                  <a:lnTo>
                    <a:pt x="503145" y="218895"/>
                  </a:lnTo>
                  <a:lnTo>
                    <a:pt x="508000" y="227950"/>
                  </a:lnTo>
                  <a:lnTo>
                    <a:pt x="503145" y="237268"/>
                  </a:lnTo>
                  <a:lnTo>
                    <a:pt x="387004" y="446321"/>
                  </a:lnTo>
                  <a:lnTo>
                    <a:pt x="381361" y="456163"/>
                  </a:lnTo>
                  <a:lnTo>
                    <a:pt x="126770" y="456163"/>
                  </a:lnTo>
                  <a:lnTo>
                    <a:pt x="121390" y="446321"/>
                  </a:lnTo>
                  <a:lnTo>
                    <a:pt x="5249" y="237268"/>
                  </a:lnTo>
                  <a:lnTo>
                    <a:pt x="0" y="227950"/>
                  </a:lnTo>
                  <a:lnTo>
                    <a:pt x="4987" y="218895"/>
                  </a:lnTo>
                  <a:lnTo>
                    <a:pt x="121390" y="9580"/>
                  </a:lnTo>
                  <a:close/>
                </a:path>
              </a:pathLst>
            </a:custGeom>
            <a:solidFill>
              <a:schemeClr val="bg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6" name="TextBox 32"/>
            <p:cNvSpPr txBox="1"/>
            <p:nvPr/>
          </p:nvSpPr>
          <p:spPr>
            <a:xfrm>
              <a:off x="5680032" y="1460290"/>
              <a:ext cx="1213313" cy="284742"/>
            </a:xfrm>
            <a:prstGeom prst="rect">
              <a:avLst/>
            </a:prstGeom>
            <a:noFill/>
          </p:spPr>
          <p:txBody>
            <a:bodyPr wrap="none">
              <a:normAutofit/>
            </a:bodyPr>
            <a:lstStyle/>
            <a:p>
              <a:pPr algn="ctr"/>
              <a:r>
                <a:rPr lang="zh-CN" altLang="en-US" sz="11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grpSp>
      <p:grpSp>
        <p:nvGrpSpPr>
          <p:cNvPr id="30" name="组合 29"/>
          <p:cNvGrpSpPr/>
          <p:nvPr/>
        </p:nvGrpSpPr>
        <p:grpSpPr>
          <a:xfrm>
            <a:off x="4571353" y="2832393"/>
            <a:ext cx="3429000" cy="1600633"/>
            <a:chOff x="4571353" y="2832393"/>
            <a:chExt cx="3429000" cy="1600633"/>
          </a:xfrm>
        </p:grpSpPr>
        <p:sp>
          <p:nvSpPr>
            <p:cNvPr id="18" name="Rectangle 28"/>
            <p:cNvSpPr/>
            <p:nvPr/>
          </p:nvSpPr>
          <p:spPr>
            <a:xfrm>
              <a:off x="4571353" y="2832825"/>
              <a:ext cx="3429000" cy="16002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br>
              <a:r>
                <a:rPr lang="zh-CN" altLang="en-US" sz="1050">
                  <a:solidFill>
                    <a:schemeClr val="bg1">
                      <a:lumMod val="50000"/>
                    </a:schemeClr>
                  </a:solidFill>
                  <a:latin typeface="微软雅黑" panose="020B0503020204020204" pitchFamily="34" charset="-122"/>
                  <a:ea typeface="微软雅黑" panose="020B0503020204020204" pitchFamily="34" charset="-122"/>
                  <a:cs typeface="+mn-ea"/>
                  <a:sym typeface="+mn-lt"/>
                </a:rPr>
                <a:t>（建议使用主题字）</a:t>
              </a:r>
            </a:p>
          </p:txBody>
        </p:sp>
        <p:sp>
          <p:nvSpPr>
            <p:cNvPr id="19" name="Right Triangle 29"/>
            <p:cNvSpPr/>
            <p:nvPr/>
          </p:nvSpPr>
          <p:spPr>
            <a:xfrm rot="16200000">
              <a:off x="7218934" y="3651800"/>
              <a:ext cx="781226" cy="781226"/>
            </a:xfrm>
            <a:prstGeom prst="rtTriangle">
              <a:avLst/>
            </a:prstGeom>
            <a:solidFill>
              <a:schemeClr val="accent4"/>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0" name="Right Triangle 30"/>
            <p:cNvSpPr/>
            <p:nvPr/>
          </p:nvSpPr>
          <p:spPr>
            <a:xfrm rot="5400000">
              <a:off x="4571674" y="2832393"/>
              <a:ext cx="842655" cy="842655"/>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1" name="TextBox 31"/>
            <p:cNvSpPr txBox="1"/>
            <p:nvPr/>
          </p:nvSpPr>
          <p:spPr>
            <a:xfrm rot="19095347">
              <a:off x="7580181" y="4039344"/>
              <a:ext cx="330859" cy="276999"/>
            </a:xfrm>
            <a:prstGeom prst="rect">
              <a:avLst/>
            </a:prstGeom>
            <a:noFill/>
          </p:spPr>
          <p:txBody>
            <a:bodyPr wrap="none">
              <a:normAutofit/>
            </a:bodyPr>
            <a:lstStyle/>
            <a:p>
              <a:pPr algn="ctr"/>
              <a:r>
                <a:rPr lang="en-US" sz="1200" b="1" dirty="0">
                  <a:solidFill>
                    <a:schemeClr val="bg1"/>
                  </a:solidFill>
                  <a:latin typeface="微软雅黑" panose="020B0503020204020204" pitchFamily="34" charset="-122"/>
                  <a:ea typeface="微软雅黑" panose="020B0503020204020204" pitchFamily="34" charset="-122"/>
                  <a:cs typeface="+mn-ea"/>
                  <a:sym typeface="+mn-lt"/>
                </a:rPr>
                <a:t>04</a:t>
              </a:r>
            </a:p>
          </p:txBody>
        </p:sp>
        <p:sp>
          <p:nvSpPr>
            <p:cNvPr id="22" name="Freeform: Shape 35"/>
            <p:cNvSpPr>
              <a:spLocks noChangeAspect="1"/>
            </p:cNvSpPr>
            <p:nvPr/>
          </p:nvSpPr>
          <p:spPr bwMode="auto">
            <a:xfrm>
              <a:off x="4728110" y="2921260"/>
              <a:ext cx="250405" cy="260523"/>
            </a:xfrm>
            <a:custGeom>
              <a:avLst/>
              <a:gdLst>
                <a:gd name="T0" fmla="*/ 818 w 1611"/>
                <a:gd name="T1" fmla="*/ 977 h 1676"/>
                <a:gd name="T2" fmla="*/ 692 w 1611"/>
                <a:gd name="T3" fmla="*/ 826 h 1676"/>
                <a:gd name="T4" fmla="*/ 411 w 1611"/>
                <a:gd name="T5" fmla="*/ 453 h 1676"/>
                <a:gd name="T6" fmla="*/ 906 w 1611"/>
                <a:gd name="T7" fmla="*/ 306 h 1676"/>
                <a:gd name="T8" fmla="*/ 1249 w 1611"/>
                <a:gd name="T9" fmla="*/ 897 h 1676"/>
                <a:gd name="T10" fmla="*/ 818 w 1611"/>
                <a:gd name="T11" fmla="*/ 950 h 1676"/>
                <a:gd name="T12" fmla="*/ 406 w 1611"/>
                <a:gd name="T13" fmla="*/ 900 h 1676"/>
                <a:gd name="T14" fmla="*/ 519 w 1611"/>
                <a:gd name="T15" fmla="*/ 880 h 1676"/>
                <a:gd name="T16" fmla="*/ 679 w 1611"/>
                <a:gd name="T17" fmla="*/ 678 h 1676"/>
                <a:gd name="T18" fmla="*/ 873 w 1611"/>
                <a:gd name="T19" fmla="*/ 314 h 1676"/>
                <a:gd name="T20" fmla="*/ 944 w 1611"/>
                <a:gd name="T21" fmla="*/ 826 h 1676"/>
                <a:gd name="T22" fmla="*/ 944 w 1611"/>
                <a:gd name="T23" fmla="*/ 826 h 1676"/>
                <a:gd name="T24" fmla="*/ 807 w 1611"/>
                <a:gd name="T25" fmla="*/ 0 h 1676"/>
                <a:gd name="T26" fmla="*/ 218 w 1611"/>
                <a:gd name="T27" fmla="*/ 726 h 1676"/>
                <a:gd name="T28" fmla="*/ 98 w 1611"/>
                <a:gd name="T29" fmla="*/ 1185 h 1676"/>
                <a:gd name="T30" fmla="*/ 57 w 1611"/>
                <a:gd name="T31" fmla="*/ 1233 h 1676"/>
                <a:gd name="T32" fmla="*/ 57 w 1611"/>
                <a:gd name="T33" fmla="*/ 1233 h 1676"/>
                <a:gd name="T34" fmla="*/ 130 w 1611"/>
                <a:gd name="T35" fmla="*/ 1230 h 1676"/>
                <a:gd name="T36" fmla="*/ 171 w 1611"/>
                <a:gd name="T37" fmla="*/ 1279 h 1676"/>
                <a:gd name="T38" fmla="*/ 159 w 1611"/>
                <a:gd name="T39" fmla="*/ 1280 h 1676"/>
                <a:gd name="T40" fmla="*/ 49 w 1611"/>
                <a:gd name="T41" fmla="*/ 1320 h 1676"/>
                <a:gd name="T42" fmla="*/ 178 w 1611"/>
                <a:gd name="T43" fmla="*/ 1320 h 1676"/>
                <a:gd name="T44" fmla="*/ 352 w 1611"/>
                <a:gd name="T45" fmla="*/ 1409 h 1676"/>
                <a:gd name="T46" fmla="*/ 310 w 1611"/>
                <a:gd name="T47" fmla="*/ 1457 h 1676"/>
                <a:gd name="T48" fmla="*/ 466 w 1611"/>
                <a:gd name="T49" fmla="*/ 1454 h 1676"/>
                <a:gd name="T50" fmla="*/ 466 w 1611"/>
                <a:gd name="T51" fmla="*/ 1454 h 1676"/>
                <a:gd name="T52" fmla="*/ 507 w 1611"/>
                <a:gd name="T53" fmla="*/ 1503 h 1676"/>
                <a:gd name="T54" fmla="*/ 409 w 1611"/>
                <a:gd name="T55" fmla="*/ 1480 h 1676"/>
                <a:gd name="T56" fmla="*/ 371 w 1611"/>
                <a:gd name="T57" fmla="*/ 1592 h 1676"/>
                <a:gd name="T58" fmla="*/ 453 w 1611"/>
                <a:gd name="T59" fmla="*/ 1533 h 1676"/>
                <a:gd name="T60" fmla="*/ 1554 w 1611"/>
                <a:gd name="T61" fmla="*/ 1164 h 1676"/>
                <a:gd name="T62" fmla="*/ 1561 w 1611"/>
                <a:gd name="T63" fmla="*/ 1279 h 1676"/>
                <a:gd name="T64" fmla="*/ 1441 w 1611"/>
                <a:gd name="T65" fmla="*/ 1209 h 1676"/>
                <a:gd name="T66" fmla="*/ 1446 w 1611"/>
                <a:gd name="T67" fmla="*/ 1233 h 1676"/>
                <a:gd name="T68" fmla="*/ 1446 w 1611"/>
                <a:gd name="T69" fmla="*/ 1233 h 1676"/>
                <a:gd name="T70" fmla="*/ 1452 w 1611"/>
                <a:gd name="T71" fmla="*/ 1280 h 1676"/>
                <a:gd name="T72" fmla="*/ 1498 w 1611"/>
                <a:gd name="T73" fmla="*/ 1337 h 1676"/>
                <a:gd name="T74" fmla="*/ 1265 w 1611"/>
                <a:gd name="T75" fmla="*/ 1454 h 1676"/>
                <a:gd name="T76" fmla="*/ 1265 w 1611"/>
                <a:gd name="T77" fmla="*/ 1454 h 1676"/>
                <a:gd name="T78" fmla="*/ 1307 w 1611"/>
                <a:gd name="T79" fmla="*/ 1503 h 1676"/>
                <a:gd name="T80" fmla="*/ 1152 w 1611"/>
                <a:gd name="T81" fmla="*/ 1409 h 1676"/>
                <a:gd name="T82" fmla="*/ 1110 w 1611"/>
                <a:gd name="T83" fmla="*/ 1457 h 1676"/>
                <a:gd name="T84" fmla="*/ 1247 w 1611"/>
                <a:gd name="T85" fmla="*/ 1533 h 1676"/>
                <a:gd name="T86" fmla="*/ 1158 w 1611"/>
                <a:gd name="T87" fmla="*/ 1533 h 1676"/>
                <a:gd name="T88" fmla="*/ 1240 w 1611"/>
                <a:gd name="T89" fmla="*/ 1592 h 1676"/>
                <a:gd name="T90" fmla="*/ 818 w 1611"/>
                <a:gd name="T91" fmla="*/ 1514 h 1676"/>
                <a:gd name="T92" fmla="*/ 776 w 1611"/>
                <a:gd name="T93" fmla="*/ 1562 h 1676"/>
                <a:gd name="T94" fmla="*/ 776 w 1611"/>
                <a:gd name="T95" fmla="*/ 1562 h 1676"/>
                <a:gd name="T96" fmla="*/ 849 w 1611"/>
                <a:gd name="T97" fmla="*/ 1559 h 1676"/>
                <a:gd name="T98" fmla="*/ 891 w 1611"/>
                <a:gd name="T99" fmla="*/ 1608 h 1676"/>
                <a:gd name="T100" fmla="*/ 879 w 1611"/>
                <a:gd name="T101" fmla="*/ 1609 h 1676"/>
                <a:gd name="T102" fmla="*/ 768 w 1611"/>
                <a:gd name="T103" fmla="*/ 1649 h 1676"/>
                <a:gd name="T104" fmla="*/ 897 w 1611"/>
                <a:gd name="T105" fmla="*/ 1649 h 1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11" h="1676">
                  <a:moveTo>
                    <a:pt x="926" y="1052"/>
                  </a:moveTo>
                  <a:cubicBezTo>
                    <a:pt x="926" y="1089"/>
                    <a:pt x="877" y="1120"/>
                    <a:pt x="818" y="1120"/>
                  </a:cubicBezTo>
                  <a:cubicBezTo>
                    <a:pt x="758" y="1120"/>
                    <a:pt x="710" y="1089"/>
                    <a:pt x="710" y="1052"/>
                  </a:cubicBezTo>
                  <a:cubicBezTo>
                    <a:pt x="710" y="1014"/>
                    <a:pt x="733" y="977"/>
                    <a:pt x="818" y="977"/>
                  </a:cubicBezTo>
                  <a:cubicBezTo>
                    <a:pt x="905" y="977"/>
                    <a:pt x="926" y="1014"/>
                    <a:pt x="926" y="1052"/>
                  </a:cubicBezTo>
                  <a:close/>
                  <a:moveTo>
                    <a:pt x="749" y="826"/>
                  </a:moveTo>
                  <a:cubicBezTo>
                    <a:pt x="749" y="804"/>
                    <a:pt x="736" y="786"/>
                    <a:pt x="721" y="786"/>
                  </a:cubicBezTo>
                  <a:cubicBezTo>
                    <a:pt x="705" y="786"/>
                    <a:pt x="692" y="804"/>
                    <a:pt x="692" y="826"/>
                  </a:cubicBezTo>
                  <a:cubicBezTo>
                    <a:pt x="692" y="848"/>
                    <a:pt x="705" y="866"/>
                    <a:pt x="721" y="866"/>
                  </a:cubicBezTo>
                  <a:cubicBezTo>
                    <a:pt x="736" y="866"/>
                    <a:pt x="749" y="848"/>
                    <a:pt x="749" y="826"/>
                  </a:cubicBezTo>
                  <a:close/>
                  <a:moveTo>
                    <a:pt x="708" y="306"/>
                  </a:moveTo>
                  <a:cubicBezTo>
                    <a:pt x="708" y="306"/>
                    <a:pt x="558" y="279"/>
                    <a:pt x="411" y="453"/>
                  </a:cubicBezTo>
                  <a:cubicBezTo>
                    <a:pt x="264" y="628"/>
                    <a:pt x="126" y="835"/>
                    <a:pt x="411" y="849"/>
                  </a:cubicBezTo>
                  <a:cubicBezTo>
                    <a:pt x="696" y="863"/>
                    <a:pt x="708" y="306"/>
                    <a:pt x="708" y="306"/>
                  </a:cubicBezTo>
                  <a:close/>
                  <a:moveTo>
                    <a:pt x="1203" y="453"/>
                  </a:moveTo>
                  <a:cubicBezTo>
                    <a:pt x="1055" y="279"/>
                    <a:pt x="906" y="306"/>
                    <a:pt x="906" y="306"/>
                  </a:cubicBezTo>
                  <a:cubicBezTo>
                    <a:pt x="906" y="306"/>
                    <a:pt x="917" y="863"/>
                    <a:pt x="1203" y="849"/>
                  </a:cubicBezTo>
                  <a:cubicBezTo>
                    <a:pt x="1488" y="835"/>
                    <a:pt x="1350" y="628"/>
                    <a:pt x="1203" y="453"/>
                  </a:cubicBezTo>
                  <a:close/>
                  <a:moveTo>
                    <a:pt x="1207" y="901"/>
                  </a:moveTo>
                  <a:cubicBezTo>
                    <a:pt x="1222" y="900"/>
                    <a:pt x="1236" y="899"/>
                    <a:pt x="1249" y="897"/>
                  </a:cubicBezTo>
                  <a:cubicBezTo>
                    <a:pt x="1237" y="1013"/>
                    <a:pt x="1138" y="1103"/>
                    <a:pt x="1019" y="1103"/>
                  </a:cubicBezTo>
                  <a:cubicBezTo>
                    <a:pt x="994" y="1103"/>
                    <a:pt x="970" y="1099"/>
                    <a:pt x="948" y="1092"/>
                  </a:cubicBezTo>
                  <a:cubicBezTo>
                    <a:pt x="954" y="1081"/>
                    <a:pt x="958" y="1069"/>
                    <a:pt x="958" y="1056"/>
                  </a:cubicBezTo>
                  <a:cubicBezTo>
                    <a:pt x="958" y="1017"/>
                    <a:pt x="939" y="950"/>
                    <a:pt x="818" y="950"/>
                  </a:cubicBezTo>
                  <a:cubicBezTo>
                    <a:pt x="693" y="950"/>
                    <a:pt x="679" y="1024"/>
                    <a:pt x="679" y="1056"/>
                  </a:cubicBezTo>
                  <a:cubicBezTo>
                    <a:pt x="679" y="1071"/>
                    <a:pt x="683" y="1084"/>
                    <a:pt x="691" y="1097"/>
                  </a:cubicBezTo>
                  <a:cubicBezTo>
                    <a:pt x="674" y="1101"/>
                    <a:pt x="655" y="1103"/>
                    <a:pt x="637" y="1103"/>
                  </a:cubicBezTo>
                  <a:cubicBezTo>
                    <a:pt x="518" y="1103"/>
                    <a:pt x="421" y="1015"/>
                    <a:pt x="406" y="900"/>
                  </a:cubicBezTo>
                  <a:cubicBezTo>
                    <a:pt x="408" y="900"/>
                    <a:pt x="410" y="901"/>
                    <a:pt x="412" y="901"/>
                  </a:cubicBezTo>
                  <a:cubicBezTo>
                    <a:pt x="416" y="901"/>
                    <a:pt x="420" y="901"/>
                    <a:pt x="424" y="901"/>
                  </a:cubicBezTo>
                  <a:cubicBezTo>
                    <a:pt x="424" y="901"/>
                    <a:pt x="424" y="901"/>
                    <a:pt x="424" y="901"/>
                  </a:cubicBezTo>
                  <a:cubicBezTo>
                    <a:pt x="459" y="901"/>
                    <a:pt x="491" y="893"/>
                    <a:pt x="519" y="880"/>
                  </a:cubicBezTo>
                  <a:cubicBezTo>
                    <a:pt x="524" y="914"/>
                    <a:pt x="540" y="943"/>
                    <a:pt x="568" y="959"/>
                  </a:cubicBezTo>
                  <a:cubicBezTo>
                    <a:pt x="625" y="995"/>
                    <a:pt x="708" y="964"/>
                    <a:pt x="754" y="890"/>
                  </a:cubicBezTo>
                  <a:cubicBezTo>
                    <a:pt x="800" y="817"/>
                    <a:pt x="790" y="728"/>
                    <a:pt x="733" y="693"/>
                  </a:cubicBezTo>
                  <a:cubicBezTo>
                    <a:pt x="717" y="683"/>
                    <a:pt x="698" y="678"/>
                    <a:pt x="679" y="678"/>
                  </a:cubicBezTo>
                  <a:cubicBezTo>
                    <a:pt x="740" y="521"/>
                    <a:pt x="744" y="337"/>
                    <a:pt x="745" y="324"/>
                  </a:cubicBezTo>
                  <a:cubicBezTo>
                    <a:pt x="745" y="312"/>
                    <a:pt x="745" y="312"/>
                    <a:pt x="745" y="312"/>
                  </a:cubicBezTo>
                  <a:cubicBezTo>
                    <a:pt x="765" y="307"/>
                    <a:pt x="786" y="305"/>
                    <a:pt x="807" y="305"/>
                  </a:cubicBezTo>
                  <a:cubicBezTo>
                    <a:pt x="829" y="305"/>
                    <a:pt x="851" y="308"/>
                    <a:pt x="873" y="314"/>
                  </a:cubicBezTo>
                  <a:cubicBezTo>
                    <a:pt x="874" y="324"/>
                    <a:pt x="874" y="324"/>
                    <a:pt x="874" y="324"/>
                  </a:cubicBezTo>
                  <a:cubicBezTo>
                    <a:pt x="874" y="348"/>
                    <a:pt x="889" y="901"/>
                    <a:pt x="1195" y="901"/>
                  </a:cubicBezTo>
                  <a:cubicBezTo>
                    <a:pt x="1199" y="901"/>
                    <a:pt x="1203" y="901"/>
                    <a:pt x="1207" y="901"/>
                  </a:cubicBezTo>
                  <a:close/>
                  <a:moveTo>
                    <a:pt x="944" y="826"/>
                  </a:moveTo>
                  <a:cubicBezTo>
                    <a:pt x="944" y="804"/>
                    <a:pt x="931" y="786"/>
                    <a:pt x="915" y="786"/>
                  </a:cubicBezTo>
                  <a:cubicBezTo>
                    <a:pt x="899" y="786"/>
                    <a:pt x="886" y="804"/>
                    <a:pt x="886" y="826"/>
                  </a:cubicBezTo>
                  <a:cubicBezTo>
                    <a:pt x="886" y="848"/>
                    <a:pt x="899" y="866"/>
                    <a:pt x="915" y="866"/>
                  </a:cubicBezTo>
                  <a:cubicBezTo>
                    <a:pt x="931" y="866"/>
                    <a:pt x="944" y="848"/>
                    <a:pt x="944" y="826"/>
                  </a:cubicBezTo>
                  <a:close/>
                  <a:moveTo>
                    <a:pt x="1532" y="726"/>
                  </a:moveTo>
                  <a:cubicBezTo>
                    <a:pt x="1532" y="1126"/>
                    <a:pt x="1207" y="1451"/>
                    <a:pt x="807" y="1451"/>
                  </a:cubicBezTo>
                  <a:cubicBezTo>
                    <a:pt x="407" y="1451"/>
                    <a:pt x="82" y="1126"/>
                    <a:pt x="82" y="726"/>
                  </a:cubicBezTo>
                  <a:cubicBezTo>
                    <a:pt x="82" y="326"/>
                    <a:pt x="407" y="0"/>
                    <a:pt x="807" y="0"/>
                  </a:cubicBezTo>
                  <a:cubicBezTo>
                    <a:pt x="1207" y="0"/>
                    <a:pt x="1532" y="326"/>
                    <a:pt x="1532" y="726"/>
                  </a:cubicBezTo>
                  <a:close/>
                  <a:moveTo>
                    <a:pt x="1395" y="726"/>
                  </a:moveTo>
                  <a:cubicBezTo>
                    <a:pt x="1395" y="401"/>
                    <a:pt x="1131" y="137"/>
                    <a:pt x="807" y="137"/>
                  </a:cubicBezTo>
                  <a:cubicBezTo>
                    <a:pt x="482" y="137"/>
                    <a:pt x="218" y="401"/>
                    <a:pt x="218" y="726"/>
                  </a:cubicBezTo>
                  <a:cubicBezTo>
                    <a:pt x="218" y="1050"/>
                    <a:pt x="482" y="1314"/>
                    <a:pt x="807" y="1314"/>
                  </a:cubicBezTo>
                  <a:cubicBezTo>
                    <a:pt x="1131" y="1314"/>
                    <a:pt x="1395" y="1050"/>
                    <a:pt x="1395" y="726"/>
                  </a:cubicBezTo>
                  <a:close/>
                  <a:moveTo>
                    <a:pt x="92" y="1230"/>
                  </a:moveTo>
                  <a:cubicBezTo>
                    <a:pt x="105" y="1223"/>
                    <a:pt x="108" y="1203"/>
                    <a:pt x="98" y="1185"/>
                  </a:cubicBezTo>
                  <a:cubicBezTo>
                    <a:pt x="89" y="1166"/>
                    <a:pt x="70" y="1157"/>
                    <a:pt x="57" y="1164"/>
                  </a:cubicBezTo>
                  <a:cubicBezTo>
                    <a:pt x="44" y="1170"/>
                    <a:pt x="41" y="1191"/>
                    <a:pt x="51" y="1209"/>
                  </a:cubicBezTo>
                  <a:cubicBezTo>
                    <a:pt x="61" y="1227"/>
                    <a:pt x="79" y="1237"/>
                    <a:pt x="92" y="1230"/>
                  </a:cubicBezTo>
                  <a:close/>
                  <a:moveTo>
                    <a:pt x="57" y="1233"/>
                  </a:moveTo>
                  <a:cubicBezTo>
                    <a:pt x="47" y="1215"/>
                    <a:pt x="29" y="1205"/>
                    <a:pt x="16" y="1212"/>
                  </a:cubicBezTo>
                  <a:cubicBezTo>
                    <a:pt x="3" y="1219"/>
                    <a:pt x="0" y="1239"/>
                    <a:pt x="10" y="1258"/>
                  </a:cubicBezTo>
                  <a:cubicBezTo>
                    <a:pt x="19" y="1276"/>
                    <a:pt x="38" y="1285"/>
                    <a:pt x="51" y="1279"/>
                  </a:cubicBezTo>
                  <a:cubicBezTo>
                    <a:pt x="64" y="1272"/>
                    <a:pt x="66" y="1251"/>
                    <a:pt x="57" y="1233"/>
                  </a:cubicBezTo>
                  <a:close/>
                  <a:moveTo>
                    <a:pt x="171" y="1209"/>
                  </a:moveTo>
                  <a:cubicBezTo>
                    <a:pt x="180" y="1191"/>
                    <a:pt x="178" y="1170"/>
                    <a:pt x="165" y="1163"/>
                  </a:cubicBezTo>
                  <a:cubicBezTo>
                    <a:pt x="152" y="1157"/>
                    <a:pt x="133" y="1166"/>
                    <a:pt x="124" y="1185"/>
                  </a:cubicBezTo>
                  <a:cubicBezTo>
                    <a:pt x="114" y="1203"/>
                    <a:pt x="117" y="1223"/>
                    <a:pt x="130" y="1230"/>
                  </a:cubicBezTo>
                  <a:cubicBezTo>
                    <a:pt x="143" y="1237"/>
                    <a:pt x="161" y="1227"/>
                    <a:pt x="171" y="1209"/>
                  </a:cubicBezTo>
                  <a:close/>
                  <a:moveTo>
                    <a:pt x="206" y="1212"/>
                  </a:moveTo>
                  <a:cubicBezTo>
                    <a:pt x="193" y="1205"/>
                    <a:pt x="175" y="1215"/>
                    <a:pt x="165" y="1233"/>
                  </a:cubicBezTo>
                  <a:cubicBezTo>
                    <a:pt x="156" y="1251"/>
                    <a:pt x="158" y="1272"/>
                    <a:pt x="171" y="1279"/>
                  </a:cubicBezTo>
                  <a:cubicBezTo>
                    <a:pt x="184" y="1285"/>
                    <a:pt x="203" y="1276"/>
                    <a:pt x="212" y="1258"/>
                  </a:cubicBezTo>
                  <a:cubicBezTo>
                    <a:pt x="222" y="1239"/>
                    <a:pt x="219" y="1219"/>
                    <a:pt x="206" y="1212"/>
                  </a:cubicBezTo>
                  <a:close/>
                  <a:moveTo>
                    <a:pt x="159" y="1288"/>
                  </a:moveTo>
                  <a:cubicBezTo>
                    <a:pt x="159" y="1285"/>
                    <a:pt x="159" y="1283"/>
                    <a:pt x="159" y="1280"/>
                  </a:cubicBezTo>
                  <a:cubicBezTo>
                    <a:pt x="159" y="1258"/>
                    <a:pt x="136" y="1235"/>
                    <a:pt x="114" y="1235"/>
                  </a:cubicBezTo>
                  <a:cubicBezTo>
                    <a:pt x="92" y="1235"/>
                    <a:pt x="69" y="1258"/>
                    <a:pt x="69" y="1280"/>
                  </a:cubicBezTo>
                  <a:cubicBezTo>
                    <a:pt x="69" y="1283"/>
                    <a:pt x="69" y="1285"/>
                    <a:pt x="69" y="1288"/>
                  </a:cubicBezTo>
                  <a:cubicBezTo>
                    <a:pt x="55" y="1288"/>
                    <a:pt x="49" y="1305"/>
                    <a:pt x="49" y="1320"/>
                  </a:cubicBezTo>
                  <a:cubicBezTo>
                    <a:pt x="49" y="1335"/>
                    <a:pt x="61" y="1347"/>
                    <a:pt x="76" y="1347"/>
                  </a:cubicBezTo>
                  <a:cubicBezTo>
                    <a:pt x="90" y="1347"/>
                    <a:pt x="110" y="1338"/>
                    <a:pt x="113" y="1337"/>
                  </a:cubicBezTo>
                  <a:cubicBezTo>
                    <a:pt x="129" y="1345"/>
                    <a:pt x="137" y="1347"/>
                    <a:pt x="151" y="1347"/>
                  </a:cubicBezTo>
                  <a:cubicBezTo>
                    <a:pt x="166" y="1347"/>
                    <a:pt x="178" y="1335"/>
                    <a:pt x="178" y="1320"/>
                  </a:cubicBezTo>
                  <a:cubicBezTo>
                    <a:pt x="178" y="1306"/>
                    <a:pt x="172" y="1289"/>
                    <a:pt x="159" y="1288"/>
                  </a:cubicBezTo>
                  <a:close/>
                  <a:moveTo>
                    <a:pt x="387" y="1475"/>
                  </a:moveTo>
                  <a:cubicBezTo>
                    <a:pt x="400" y="1469"/>
                    <a:pt x="402" y="1448"/>
                    <a:pt x="393" y="1430"/>
                  </a:cubicBezTo>
                  <a:cubicBezTo>
                    <a:pt x="383" y="1411"/>
                    <a:pt x="365" y="1402"/>
                    <a:pt x="352" y="1409"/>
                  </a:cubicBezTo>
                  <a:cubicBezTo>
                    <a:pt x="339" y="1416"/>
                    <a:pt x="336" y="1436"/>
                    <a:pt x="346" y="1454"/>
                  </a:cubicBezTo>
                  <a:cubicBezTo>
                    <a:pt x="355" y="1473"/>
                    <a:pt x="374" y="1482"/>
                    <a:pt x="387" y="1475"/>
                  </a:cubicBezTo>
                  <a:close/>
                  <a:moveTo>
                    <a:pt x="351" y="1478"/>
                  </a:moveTo>
                  <a:cubicBezTo>
                    <a:pt x="342" y="1460"/>
                    <a:pt x="323" y="1451"/>
                    <a:pt x="310" y="1457"/>
                  </a:cubicBezTo>
                  <a:cubicBezTo>
                    <a:pt x="297" y="1464"/>
                    <a:pt x="295" y="1485"/>
                    <a:pt x="304" y="1503"/>
                  </a:cubicBezTo>
                  <a:cubicBezTo>
                    <a:pt x="314" y="1521"/>
                    <a:pt x="332" y="1531"/>
                    <a:pt x="345" y="1524"/>
                  </a:cubicBezTo>
                  <a:cubicBezTo>
                    <a:pt x="358" y="1517"/>
                    <a:pt x="361" y="1497"/>
                    <a:pt x="351" y="1478"/>
                  </a:cubicBezTo>
                  <a:close/>
                  <a:moveTo>
                    <a:pt x="466" y="1454"/>
                  </a:moveTo>
                  <a:cubicBezTo>
                    <a:pt x="475" y="1436"/>
                    <a:pt x="472" y="1416"/>
                    <a:pt x="459" y="1409"/>
                  </a:cubicBezTo>
                  <a:cubicBezTo>
                    <a:pt x="446" y="1402"/>
                    <a:pt x="428" y="1411"/>
                    <a:pt x="418" y="1430"/>
                  </a:cubicBezTo>
                  <a:cubicBezTo>
                    <a:pt x="409" y="1448"/>
                    <a:pt x="412" y="1469"/>
                    <a:pt x="425" y="1475"/>
                  </a:cubicBezTo>
                  <a:cubicBezTo>
                    <a:pt x="438" y="1482"/>
                    <a:pt x="456" y="1473"/>
                    <a:pt x="466" y="1454"/>
                  </a:cubicBezTo>
                  <a:close/>
                  <a:moveTo>
                    <a:pt x="501" y="1457"/>
                  </a:moveTo>
                  <a:cubicBezTo>
                    <a:pt x="488" y="1451"/>
                    <a:pt x="469" y="1460"/>
                    <a:pt x="460" y="1478"/>
                  </a:cubicBezTo>
                  <a:cubicBezTo>
                    <a:pt x="450" y="1497"/>
                    <a:pt x="453" y="1517"/>
                    <a:pt x="466" y="1524"/>
                  </a:cubicBezTo>
                  <a:cubicBezTo>
                    <a:pt x="479" y="1531"/>
                    <a:pt x="497" y="1521"/>
                    <a:pt x="507" y="1503"/>
                  </a:cubicBezTo>
                  <a:cubicBezTo>
                    <a:pt x="516" y="1485"/>
                    <a:pt x="514" y="1464"/>
                    <a:pt x="501" y="1457"/>
                  </a:cubicBezTo>
                  <a:close/>
                  <a:moveTo>
                    <a:pt x="453" y="1533"/>
                  </a:moveTo>
                  <a:cubicBezTo>
                    <a:pt x="454" y="1531"/>
                    <a:pt x="454" y="1528"/>
                    <a:pt x="454" y="1526"/>
                  </a:cubicBezTo>
                  <a:cubicBezTo>
                    <a:pt x="454" y="1504"/>
                    <a:pt x="431" y="1480"/>
                    <a:pt x="409" y="1480"/>
                  </a:cubicBezTo>
                  <a:cubicBezTo>
                    <a:pt x="387" y="1480"/>
                    <a:pt x="363" y="1504"/>
                    <a:pt x="363" y="1526"/>
                  </a:cubicBezTo>
                  <a:cubicBezTo>
                    <a:pt x="363" y="1528"/>
                    <a:pt x="364" y="1531"/>
                    <a:pt x="364" y="1533"/>
                  </a:cubicBezTo>
                  <a:cubicBezTo>
                    <a:pt x="350" y="1534"/>
                    <a:pt x="343" y="1551"/>
                    <a:pt x="343" y="1565"/>
                  </a:cubicBezTo>
                  <a:cubicBezTo>
                    <a:pt x="343" y="1580"/>
                    <a:pt x="356" y="1592"/>
                    <a:pt x="371" y="1592"/>
                  </a:cubicBezTo>
                  <a:cubicBezTo>
                    <a:pt x="384" y="1592"/>
                    <a:pt x="405" y="1583"/>
                    <a:pt x="408" y="1582"/>
                  </a:cubicBezTo>
                  <a:cubicBezTo>
                    <a:pt x="424" y="1591"/>
                    <a:pt x="432" y="1592"/>
                    <a:pt x="445" y="1592"/>
                  </a:cubicBezTo>
                  <a:cubicBezTo>
                    <a:pt x="460" y="1592"/>
                    <a:pt x="472" y="1580"/>
                    <a:pt x="472" y="1565"/>
                  </a:cubicBezTo>
                  <a:cubicBezTo>
                    <a:pt x="472" y="1551"/>
                    <a:pt x="467" y="1535"/>
                    <a:pt x="453" y="1533"/>
                  </a:cubicBezTo>
                  <a:close/>
                  <a:moveTo>
                    <a:pt x="1513" y="1185"/>
                  </a:moveTo>
                  <a:cubicBezTo>
                    <a:pt x="1504" y="1203"/>
                    <a:pt x="1506" y="1223"/>
                    <a:pt x="1519" y="1230"/>
                  </a:cubicBezTo>
                  <a:cubicBezTo>
                    <a:pt x="1532" y="1237"/>
                    <a:pt x="1551" y="1228"/>
                    <a:pt x="1560" y="1209"/>
                  </a:cubicBezTo>
                  <a:cubicBezTo>
                    <a:pt x="1570" y="1191"/>
                    <a:pt x="1567" y="1170"/>
                    <a:pt x="1554" y="1164"/>
                  </a:cubicBezTo>
                  <a:cubicBezTo>
                    <a:pt x="1541" y="1157"/>
                    <a:pt x="1523" y="1166"/>
                    <a:pt x="1513" y="1185"/>
                  </a:cubicBezTo>
                  <a:close/>
                  <a:moveTo>
                    <a:pt x="1595" y="1212"/>
                  </a:moveTo>
                  <a:cubicBezTo>
                    <a:pt x="1582" y="1205"/>
                    <a:pt x="1564" y="1215"/>
                    <a:pt x="1555" y="1233"/>
                  </a:cubicBezTo>
                  <a:cubicBezTo>
                    <a:pt x="1545" y="1251"/>
                    <a:pt x="1548" y="1272"/>
                    <a:pt x="1561" y="1279"/>
                  </a:cubicBezTo>
                  <a:cubicBezTo>
                    <a:pt x="1574" y="1285"/>
                    <a:pt x="1592" y="1276"/>
                    <a:pt x="1602" y="1258"/>
                  </a:cubicBezTo>
                  <a:cubicBezTo>
                    <a:pt x="1611" y="1239"/>
                    <a:pt x="1608" y="1219"/>
                    <a:pt x="1595" y="1212"/>
                  </a:cubicBezTo>
                  <a:close/>
                  <a:moveTo>
                    <a:pt x="1447" y="1163"/>
                  </a:moveTo>
                  <a:cubicBezTo>
                    <a:pt x="1434" y="1170"/>
                    <a:pt x="1431" y="1191"/>
                    <a:pt x="1441" y="1209"/>
                  </a:cubicBezTo>
                  <a:cubicBezTo>
                    <a:pt x="1450" y="1227"/>
                    <a:pt x="1468" y="1237"/>
                    <a:pt x="1481" y="1230"/>
                  </a:cubicBezTo>
                  <a:cubicBezTo>
                    <a:pt x="1494" y="1223"/>
                    <a:pt x="1497" y="1203"/>
                    <a:pt x="1488" y="1184"/>
                  </a:cubicBezTo>
                  <a:cubicBezTo>
                    <a:pt x="1478" y="1166"/>
                    <a:pt x="1460" y="1157"/>
                    <a:pt x="1447" y="1163"/>
                  </a:cubicBezTo>
                  <a:close/>
                  <a:moveTo>
                    <a:pt x="1446" y="1233"/>
                  </a:moveTo>
                  <a:cubicBezTo>
                    <a:pt x="1437" y="1215"/>
                    <a:pt x="1418" y="1205"/>
                    <a:pt x="1405" y="1212"/>
                  </a:cubicBezTo>
                  <a:cubicBezTo>
                    <a:pt x="1392" y="1219"/>
                    <a:pt x="1390" y="1239"/>
                    <a:pt x="1399" y="1258"/>
                  </a:cubicBezTo>
                  <a:cubicBezTo>
                    <a:pt x="1409" y="1276"/>
                    <a:pt x="1427" y="1285"/>
                    <a:pt x="1440" y="1279"/>
                  </a:cubicBezTo>
                  <a:cubicBezTo>
                    <a:pt x="1453" y="1272"/>
                    <a:pt x="1456" y="1251"/>
                    <a:pt x="1446" y="1233"/>
                  </a:cubicBezTo>
                  <a:close/>
                  <a:moveTo>
                    <a:pt x="1542" y="1288"/>
                  </a:moveTo>
                  <a:cubicBezTo>
                    <a:pt x="1542" y="1285"/>
                    <a:pt x="1543" y="1283"/>
                    <a:pt x="1543" y="1280"/>
                  </a:cubicBezTo>
                  <a:cubicBezTo>
                    <a:pt x="1543" y="1258"/>
                    <a:pt x="1519" y="1235"/>
                    <a:pt x="1497" y="1235"/>
                  </a:cubicBezTo>
                  <a:cubicBezTo>
                    <a:pt x="1475" y="1235"/>
                    <a:pt x="1452" y="1258"/>
                    <a:pt x="1452" y="1280"/>
                  </a:cubicBezTo>
                  <a:cubicBezTo>
                    <a:pt x="1452" y="1283"/>
                    <a:pt x="1452" y="1285"/>
                    <a:pt x="1453" y="1288"/>
                  </a:cubicBezTo>
                  <a:cubicBezTo>
                    <a:pt x="1439" y="1289"/>
                    <a:pt x="1434" y="1306"/>
                    <a:pt x="1434" y="1320"/>
                  </a:cubicBezTo>
                  <a:cubicBezTo>
                    <a:pt x="1434" y="1335"/>
                    <a:pt x="1446" y="1347"/>
                    <a:pt x="1461" y="1347"/>
                  </a:cubicBezTo>
                  <a:cubicBezTo>
                    <a:pt x="1474" y="1347"/>
                    <a:pt x="1482" y="1345"/>
                    <a:pt x="1498" y="1337"/>
                  </a:cubicBezTo>
                  <a:cubicBezTo>
                    <a:pt x="1501" y="1338"/>
                    <a:pt x="1522" y="1347"/>
                    <a:pt x="1535" y="1347"/>
                  </a:cubicBezTo>
                  <a:cubicBezTo>
                    <a:pt x="1550" y="1347"/>
                    <a:pt x="1563" y="1335"/>
                    <a:pt x="1563" y="1320"/>
                  </a:cubicBezTo>
                  <a:cubicBezTo>
                    <a:pt x="1563" y="1305"/>
                    <a:pt x="1556" y="1288"/>
                    <a:pt x="1542" y="1288"/>
                  </a:cubicBezTo>
                  <a:close/>
                  <a:moveTo>
                    <a:pt x="1265" y="1454"/>
                  </a:moveTo>
                  <a:cubicBezTo>
                    <a:pt x="1275" y="1436"/>
                    <a:pt x="1272" y="1416"/>
                    <a:pt x="1259" y="1409"/>
                  </a:cubicBezTo>
                  <a:cubicBezTo>
                    <a:pt x="1246" y="1402"/>
                    <a:pt x="1228" y="1411"/>
                    <a:pt x="1218" y="1430"/>
                  </a:cubicBezTo>
                  <a:cubicBezTo>
                    <a:pt x="1209" y="1448"/>
                    <a:pt x="1211" y="1469"/>
                    <a:pt x="1224" y="1475"/>
                  </a:cubicBezTo>
                  <a:cubicBezTo>
                    <a:pt x="1237" y="1482"/>
                    <a:pt x="1256" y="1473"/>
                    <a:pt x="1265" y="1454"/>
                  </a:cubicBezTo>
                  <a:close/>
                  <a:moveTo>
                    <a:pt x="1301" y="1457"/>
                  </a:moveTo>
                  <a:cubicBezTo>
                    <a:pt x="1288" y="1451"/>
                    <a:pt x="1269" y="1460"/>
                    <a:pt x="1260" y="1478"/>
                  </a:cubicBezTo>
                  <a:cubicBezTo>
                    <a:pt x="1250" y="1497"/>
                    <a:pt x="1253" y="1517"/>
                    <a:pt x="1266" y="1524"/>
                  </a:cubicBezTo>
                  <a:cubicBezTo>
                    <a:pt x="1279" y="1531"/>
                    <a:pt x="1297" y="1521"/>
                    <a:pt x="1307" y="1503"/>
                  </a:cubicBezTo>
                  <a:cubicBezTo>
                    <a:pt x="1316" y="1485"/>
                    <a:pt x="1314" y="1464"/>
                    <a:pt x="1301" y="1457"/>
                  </a:cubicBezTo>
                  <a:close/>
                  <a:moveTo>
                    <a:pt x="1187" y="1475"/>
                  </a:moveTo>
                  <a:cubicBezTo>
                    <a:pt x="1200" y="1469"/>
                    <a:pt x="1202" y="1448"/>
                    <a:pt x="1193" y="1430"/>
                  </a:cubicBezTo>
                  <a:cubicBezTo>
                    <a:pt x="1183" y="1411"/>
                    <a:pt x="1165" y="1402"/>
                    <a:pt x="1152" y="1409"/>
                  </a:cubicBezTo>
                  <a:cubicBezTo>
                    <a:pt x="1139" y="1416"/>
                    <a:pt x="1136" y="1436"/>
                    <a:pt x="1146" y="1454"/>
                  </a:cubicBezTo>
                  <a:cubicBezTo>
                    <a:pt x="1155" y="1473"/>
                    <a:pt x="1174" y="1482"/>
                    <a:pt x="1187" y="1475"/>
                  </a:cubicBezTo>
                  <a:close/>
                  <a:moveTo>
                    <a:pt x="1151" y="1478"/>
                  </a:moveTo>
                  <a:cubicBezTo>
                    <a:pt x="1142" y="1460"/>
                    <a:pt x="1123" y="1451"/>
                    <a:pt x="1110" y="1457"/>
                  </a:cubicBezTo>
                  <a:cubicBezTo>
                    <a:pt x="1097" y="1464"/>
                    <a:pt x="1095" y="1485"/>
                    <a:pt x="1104" y="1503"/>
                  </a:cubicBezTo>
                  <a:cubicBezTo>
                    <a:pt x="1114" y="1521"/>
                    <a:pt x="1132" y="1531"/>
                    <a:pt x="1145" y="1524"/>
                  </a:cubicBezTo>
                  <a:cubicBezTo>
                    <a:pt x="1158" y="1517"/>
                    <a:pt x="1161" y="1497"/>
                    <a:pt x="1151" y="1478"/>
                  </a:cubicBezTo>
                  <a:close/>
                  <a:moveTo>
                    <a:pt x="1247" y="1533"/>
                  </a:moveTo>
                  <a:cubicBezTo>
                    <a:pt x="1248" y="1531"/>
                    <a:pt x="1248" y="1528"/>
                    <a:pt x="1248" y="1526"/>
                  </a:cubicBezTo>
                  <a:cubicBezTo>
                    <a:pt x="1248" y="1504"/>
                    <a:pt x="1225" y="1480"/>
                    <a:pt x="1202" y="1480"/>
                  </a:cubicBezTo>
                  <a:cubicBezTo>
                    <a:pt x="1180" y="1480"/>
                    <a:pt x="1157" y="1504"/>
                    <a:pt x="1157" y="1526"/>
                  </a:cubicBezTo>
                  <a:cubicBezTo>
                    <a:pt x="1157" y="1528"/>
                    <a:pt x="1157" y="1531"/>
                    <a:pt x="1158" y="1533"/>
                  </a:cubicBezTo>
                  <a:cubicBezTo>
                    <a:pt x="1144" y="1535"/>
                    <a:pt x="1139" y="1551"/>
                    <a:pt x="1139" y="1565"/>
                  </a:cubicBezTo>
                  <a:cubicBezTo>
                    <a:pt x="1139" y="1580"/>
                    <a:pt x="1151" y="1592"/>
                    <a:pt x="1166" y="1592"/>
                  </a:cubicBezTo>
                  <a:cubicBezTo>
                    <a:pt x="1179" y="1592"/>
                    <a:pt x="1187" y="1591"/>
                    <a:pt x="1203" y="1582"/>
                  </a:cubicBezTo>
                  <a:cubicBezTo>
                    <a:pt x="1206" y="1583"/>
                    <a:pt x="1227" y="1592"/>
                    <a:pt x="1240" y="1592"/>
                  </a:cubicBezTo>
                  <a:cubicBezTo>
                    <a:pt x="1255" y="1592"/>
                    <a:pt x="1268" y="1580"/>
                    <a:pt x="1268" y="1565"/>
                  </a:cubicBezTo>
                  <a:cubicBezTo>
                    <a:pt x="1268" y="1551"/>
                    <a:pt x="1261" y="1534"/>
                    <a:pt x="1247" y="1533"/>
                  </a:cubicBezTo>
                  <a:close/>
                  <a:moveTo>
                    <a:pt x="812" y="1559"/>
                  </a:moveTo>
                  <a:cubicBezTo>
                    <a:pt x="825" y="1552"/>
                    <a:pt x="827" y="1532"/>
                    <a:pt x="818" y="1514"/>
                  </a:cubicBezTo>
                  <a:cubicBezTo>
                    <a:pt x="808" y="1495"/>
                    <a:pt x="790" y="1486"/>
                    <a:pt x="777" y="1493"/>
                  </a:cubicBezTo>
                  <a:cubicBezTo>
                    <a:pt x="764" y="1499"/>
                    <a:pt x="761" y="1520"/>
                    <a:pt x="771" y="1538"/>
                  </a:cubicBezTo>
                  <a:cubicBezTo>
                    <a:pt x="780" y="1557"/>
                    <a:pt x="799" y="1566"/>
                    <a:pt x="812" y="1559"/>
                  </a:cubicBezTo>
                  <a:close/>
                  <a:moveTo>
                    <a:pt x="776" y="1562"/>
                  </a:moveTo>
                  <a:cubicBezTo>
                    <a:pt x="767" y="1544"/>
                    <a:pt x="748" y="1534"/>
                    <a:pt x="735" y="1541"/>
                  </a:cubicBezTo>
                  <a:cubicBezTo>
                    <a:pt x="722" y="1548"/>
                    <a:pt x="720" y="1568"/>
                    <a:pt x="729" y="1587"/>
                  </a:cubicBezTo>
                  <a:cubicBezTo>
                    <a:pt x="739" y="1605"/>
                    <a:pt x="757" y="1615"/>
                    <a:pt x="770" y="1608"/>
                  </a:cubicBezTo>
                  <a:cubicBezTo>
                    <a:pt x="783" y="1601"/>
                    <a:pt x="786" y="1581"/>
                    <a:pt x="776" y="1562"/>
                  </a:cubicBezTo>
                  <a:close/>
                  <a:moveTo>
                    <a:pt x="890" y="1538"/>
                  </a:moveTo>
                  <a:cubicBezTo>
                    <a:pt x="900" y="1520"/>
                    <a:pt x="897" y="1499"/>
                    <a:pt x="884" y="1493"/>
                  </a:cubicBezTo>
                  <a:cubicBezTo>
                    <a:pt x="871" y="1486"/>
                    <a:pt x="853" y="1495"/>
                    <a:pt x="843" y="1514"/>
                  </a:cubicBezTo>
                  <a:cubicBezTo>
                    <a:pt x="834" y="1532"/>
                    <a:pt x="836" y="1552"/>
                    <a:pt x="849" y="1559"/>
                  </a:cubicBezTo>
                  <a:cubicBezTo>
                    <a:pt x="862" y="1566"/>
                    <a:pt x="881" y="1557"/>
                    <a:pt x="890" y="1538"/>
                  </a:cubicBezTo>
                  <a:close/>
                  <a:moveTo>
                    <a:pt x="926" y="1541"/>
                  </a:moveTo>
                  <a:cubicBezTo>
                    <a:pt x="913" y="1534"/>
                    <a:pt x="894" y="1544"/>
                    <a:pt x="885" y="1562"/>
                  </a:cubicBezTo>
                  <a:cubicBezTo>
                    <a:pt x="875" y="1581"/>
                    <a:pt x="878" y="1601"/>
                    <a:pt x="891" y="1608"/>
                  </a:cubicBezTo>
                  <a:cubicBezTo>
                    <a:pt x="904" y="1615"/>
                    <a:pt x="922" y="1605"/>
                    <a:pt x="932" y="1587"/>
                  </a:cubicBezTo>
                  <a:cubicBezTo>
                    <a:pt x="941" y="1568"/>
                    <a:pt x="938" y="1548"/>
                    <a:pt x="926" y="1541"/>
                  </a:cubicBezTo>
                  <a:close/>
                  <a:moveTo>
                    <a:pt x="878" y="1617"/>
                  </a:moveTo>
                  <a:cubicBezTo>
                    <a:pt x="879" y="1615"/>
                    <a:pt x="879" y="1612"/>
                    <a:pt x="879" y="1609"/>
                  </a:cubicBezTo>
                  <a:cubicBezTo>
                    <a:pt x="879" y="1587"/>
                    <a:pt x="856" y="1564"/>
                    <a:pt x="834" y="1564"/>
                  </a:cubicBezTo>
                  <a:cubicBezTo>
                    <a:pt x="811" y="1564"/>
                    <a:pt x="788" y="1587"/>
                    <a:pt x="788" y="1609"/>
                  </a:cubicBezTo>
                  <a:cubicBezTo>
                    <a:pt x="788" y="1612"/>
                    <a:pt x="788" y="1614"/>
                    <a:pt x="789" y="1617"/>
                  </a:cubicBezTo>
                  <a:cubicBezTo>
                    <a:pt x="774" y="1618"/>
                    <a:pt x="768" y="1634"/>
                    <a:pt x="768" y="1649"/>
                  </a:cubicBezTo>
                  <a:cubicBezTo>
                    <a:pt x="768" y="1664"/>
                    <a:pt x="780" y="1676"/>
                    <a:pt x="795" y="1676"/>
                  </a:cubicBezTo>
                  <a:cubicBezTo>
                    <a:pt x="809" y="1676"/>
                    <a:pt x="830" y="1667"/>
                    <a:pt x="833" y="1666"/>
                  </a:cubicBezTo>
                  <a:cubicBezTo>
                    <a:pt x="849" y="1675"/>
                    <a:pt x="857" y="1676"/>
                    <a:pt x="870" y="1676"/>
                  </a:cubicBezTo>
                  <a:cubicBezTo>
                    <a:pt x="885" y="1676"/>
                    <a:pt x="897" y="1664"/>
                    <a:pt x="897" y="1649"/>
                  </a:cubicBezTo>
                  <a:cubicBezTo>
                    <a:pt x="897" y="1635"/>
                    <a:pt x="892" y="1618"/>
                    <a:pt x="878" y="1617"/>
                  </a:cubicBezTo>
                  <a:close/>
                  <a:moveTo>
                    <a:pt x="878" y="1617"/>
                  </a:moveTo>
                  <a:cubicBezTo>
                    <a:pt x="878" y="1617"/>
                    <a:pt x="878" y="1617"/>
                    <a:pt x="878" y="1617"/>
                  </a:cubicBezTo>
                </a:path>
              </a:pathLst>
            </a:custGeom>
            <a:solidFill>
              <a:schemeClr val="bg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38"/>
            <p:cNvSpPr txBox="1"/>
            <p:nvPr/>
          </p:nvSpPr>
          <p:spPr>
            <a:xfrm>
              <a:off x="5680225" y="3185310"/>
              <a:ext cx="1213313" cy="284742"/>
            </a:xfrm>
            <a:prstGeom prst="rect">
              <a:avLst/>
            </a:prstGeom>
            <a:noFill/>
          </p:spPr>
          <p:txBody>
            <a:bodyPr wrap="none">
              <a:normAutofit/>
            </a:bodyPr>
            <a:lstStyle/>
            <a:p>
              <a:pPr algn="ctr"/>
              <a:r>
                <a:rPr lang="zh-CN" altLang="en-US" sz="1100" b="1">
                  <a:solidFill>
                    <a:schemeClr val="bg1">
                      <a:lumMod val="50000"/>
                    </a:schemeClr>
                  </a:solidFill>
                  <a:latin typeface="微软雅黑" panose="020B0503020204020204" pitchFamily="34" charset="-122"/>
                  <a:ea typeface="微软雅黑" panose="020B0503020204020204" pitchFamily="34" charset="-122"/>
                  <a:cs typeface="+mn-ea"/>
                  <a:sym typeface="+mn-lt"/>
                </a:rPr>
                <a:t>标题文本预设</a:t>
              </a:r>
            </a:p>
          </p:txBody>
        </p:sp>
      </p:grpSp>
    </p:spTree>
    <p:extLst>
      <p:ext uri="{BB962C8B-B14F-4D97-AF65-F5344CB8AC3E}">
        <p14:creationId xmlns:p14="http://schemas.microsoft.com/office/powerpoint/2010/main" val="3407606410"/>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00A8F3AF-9DC4-4D0D-8FE1-D0871D2C0F43}"/>
              </a:ext>
            </a:extLst>
          </p:cNvPr>
          <p:cNvSpPr>
            <a:spLocks noChangeAspect="1"/>
          </p:cNvSpPr>
          <p:nvPr/>
        </p:nvSpPr>
        <p:spPr>
          <a:xfrm>
            <a:off x="0" y="0"/>
            <a:ext cx="9144000" cy="5143500"/>
          </a:xfrm>
          <a:prstGeom prst="rect">
            <a:avLst/>
          </a:prstGeom>
          <a:blipFill dpi="0" rotWithShape="1">
            <a:blip r:embed="rId3"/>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0E762186-8A65-4E8D-B0CD-B35E98C35AE1}"/>
              </a:ext>
            </a:extLst>
          </p:cNvPr>
          <p:cNvSpPr/>
          <p:nvPr/>
        </p:nvSpPr>
        <p:spPr>
          <a:xfrm>
            <a:off x="4699852" y="1419622"/>
            <a:ext cx="4123076" cy="515582"/>
          </a:xfrm>
          <a:prstGeom prst="rect">
            <a:avLst/>
          </a:prstGeom>
        </p:spPr>
        <p:txBody>
          <a:bodyPr wrap="none">
            <a:spAutoFit/>
          </a:bodyPr>
          <a:lstStyle/>
          <a:p>
            <a:pPr fontAlgn="ctr"/>
            <a:r>
              <a:rPr lang="zh-CN" altLang="en-US" sz="2759" dirty="0">
                <a:latin typeface="微软雅黑" panose="020B0503020204020204" pitchFamily="34" charset="-122"/>
                <a:ea typeface="微软雅黑" panose="020B0503020204020204" pitchFamily="34" charset="-122"/>
              </a:rPr>
              <a:t>一、关于我们</a:t>
            </a:r>
            <a:r>
              <a:rPr lang="en-US" altLang="zh-CN" sz="2759" dirty="0">
                <a:latin typeface="微软雅黑" panose="020B0503020204020204" pitchFamily="34" charset="-122"/>
                <a:ea typeface="微软雅黑" panose="020B0503020204020204" pitchFamily="34" charset="-122"/>
              </a:rPr>
              <a:t>(About Us)</a:t>
            </a:r>
            <a:endParaRPr lang="en-US" altLang="zh-CN" sz="2759" dirty="0">
              <a:solidFill>
                <a:srgbClr val="000000"/>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37F96E5C-54F9-4195-AEF9-74E5870A1B93}"/>
              </a:ext>
            </a:extLst>
          </p:cNvPr>
          <p:cNvSpPr/>
          <p:nvPr/>
        </p:nvSpPr>
        <p:spPr>
          <a:xfrm>
            <a:off x="6337791" y="308060"/>
            <a:ext cx="2581217" cy="830997"/>
          </a:xfrm>
          <a:prstGeom prst="rect">
            <a:avLst/>
          </a:prstGeom>
          <a:noFill/>
          <a:ln>
            <a:noFill/>
          </a:ln>
        </p:spPr>
        <p:txBody>
          <a:bodyPr wrap="square">
            <a:spAutoFit/>
          </a:bodyPr>
          <a:lstStyle/>
          <a:p>
            <a:pPr algn="r"/>
            <a:r>
              <a:rPr lang="en-US" altLang="zh-CN" sz="4800" dirty="0">
                <a:solidFill>
                  <a:schemeClr val="bg1"/>
                </a:solidFill>
                <a:latin typeface="Bodoni MT Black" panose="02070A03080606020203" pitchFamily="18" charset="0"/>
                <a:ea typeface="微软雅黑" panose="020B0503020204020204" pitchFamily="34" charset="-122"/>
              </a:rPr>
              <a:t>2019</a:t>
            </a:r>
            <a:endParaRPr lang="zh-CN" altLang="en-US" sz="4800" dirty="0">
              <a:solidFill>
                <a:schemeClr val="bg1"/>
              </a:solidFill>
              <a:latin typeface="Bodoni MT Black" panose="02070A03080606020203" pitchFamily="18" charset="0"/>
              <a:ea typeface="微软雅黑" panose="020B0503020204020204" pitchFamily="34" charset="-122"/>
            </a:endParaRPr>
          </a:p>
        </p:txBody>
      </p:sp>
      <p:sp>
        <p:nvSpPr>
          <p:cNvPr id="24" name="矩形 23">
            <a:extLst>
              <a:ext uri="{FF2B5EF4-FFF2-40B4-BE49-F238E27FC236}">
                <a16:creationId xmlns:a16="http://schemas.microsoft.com/office/drawing/2014/main" id="{FA99C445-78AD-4679-92F7-DED0BC6067FF}"/>
              </a:ext>
            </a:extLst>
          </p:cNvPr>
          <p:cNvSpPr/>
          <p:nvPr/>
        </p:nvSpPr>
        <p:spPr>
          <a:xfrm>
            <a:off x="66745" y="1464928"/>
            <a:ext cx="9010512" cy="243104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p>
        </p:txBody>
      </p:sp>
      <p:sp>
        <p:nvSpPr>
          <p:cNvPr id="25" name="Rectangle 405">
            <a:extLst>
              <a:ext uri="{FF2B5EF4-FFF2-40B4-BE49-F238E27FC236}">
                <a16:creationId xmlns:a16="http://schemas.microsoft.com/office/drawing/2014/main" id="{71CE92D8-473D-40C0-80E1-938B952FE720}"/>
              </a:ext>
            </a:extLst>
          </p:cNvPr>
          <p:cNvSpPr>
            <a:spLocks noChangeArrowheads="1"/>
          </p:cNvSpPr>
          <p:nvPr/>
        </p:nvSpPr>
        <p:spPr bwMode="auto">
          <a:xfrm>
            <a:off x="1321111" y="1843955"/>
            <a:ext cx="650178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charset="0"/>
              <a:buNone/>
            </a:pPr>
            <a:r>
              <a:rPr lang="zh-CN" altLang="en-US" sz="3600" spc="300" dirty="0">
                <a:solidFill>
                  <a:schemeClr val="tx1">
                    <a:lumMod val="50000"/>
                  </a:schemeClr>
                </a:solidFill>
                <a:latin typeface="微软雅黑" panose="020B0503020204020204" pitchFamily="34" charset="-122"/>
                <a:ea typeface="微软雅黑" panose="020B0503020204020204" pitchFamily="34" charset="-122"/>
              </a:rPr>
              <a:t>演讲完毕，非常感谢您的观看</a:t>
            </a:r>
          </a:p>
        </p:txBody>
      </p:sp>
      <p:sp>
        <p:nvSpPr>
          <p:cNvPr id="26" name="Rectangle 406">
            <a:extLst>
              <a:ext uri="{FF2B5EF4-FFF2-40B4-BE49-F238E27FC236}">
                <a16:creationId xmlns:a16="http://schemas.microsoft.com/office/drawing/2014/main" id="{7B517D81-3C98-4F1D-9D76-20A767DFFDBB}"/>
              </a:ext>
            </a:extLst>
          </p:cNvPr>
          <p:cNvSpPr>
            <a:spLocks noChangeArrowheads="1"/>
          </p:cNvSpPr>
          <p:nvPr/>
        </p:nvSpPr>
        <p:spPr bwMode="auto">
          <a:xfrm>
            <a:off x="3338104" y="2526444"/>
            <a:ext cx="246779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charset="0"/>
              <a:buNone/>
            </a:pPr>
            <a:r>
              <a:rPr lang="en-US" altLang="zh-CN" sz="1900" dirty="0">
                <a:solidFill>
                  <a:schemeClr val="tx1">
                    <a:lumMod val="50000"/>
                  </a:schemeClr>
                </a:solidFill>
              </a:rPr>
              <a:t>POWERPOINT TEMPLATE</a:t>
            </a:r>
            <a:endParaRPr lang="en-US" altLang="zh-CN" dirty="0">
              <a:solidFill>
                <a:schemeClr val="tx1">
                  <a:lumMod val="50000"/>
                </a:schemeClr>
              </a:solidFill>
            </a:endParaRPr>
          </a:p>
        </p:txBody>
      </p:sp>
      <p:sp>
        <p:nvSpPr>
          <p:cNvPr id="34" name="圆角矩形 18">
            <a:extLst>
              <a:ext uri="{FF2B5EF4-FFF2-40B4-BE49-F238E27FC236}">
                <a16:creationId xmlns:a16="http://schemas.microsoft.com/office/drawing/2014/main" id="{883A8AA5-E624-4939-A6DB-7A65D492EB71}"/>
              </a:ext>
            </a:extLst>
          </p:cNvPr>
          <p:cNvSpPr/>
          <p:nvPr/>
        </p:nvSpPr>
        <p:spPr>
          <a:xfrm>
            <a:off x="3005825" y="2975682"/>
            <a:ext cx="3132348" cy="2353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汉仪大圣体简" panose="00020600040101010101" pitchFamily="18" charset="-122"/>
                <a:ea typeface="汉仪大圣体简" panose="00020600040101010101" pitchFamily="18" charset="-122"/>
              </a:rPr>
              <a:t>汇报人：</a:t>
            </a:r>
            <a:r>
              <a:rPr lang="en-US" altLang="zh-CN" sz="1200" dirty="0">
                <a:solidFill>
                  <a:schemeClr val="bg1"/>
                </a:solidFill>
                <a:latin typeface="汉仪大圣体简" panose="00020600040101010101" pitchFamily="18" charset="-122"/>
                <a:ea typeface="汉仪大圣体简" panose="00020600040101010101" pitchFamily="18" charset="-122"/>
              </a:rPr>
              <a:t>XXX</a:t>
            </a:r>
            <a:r>
              <a:rPr lang="zh-CN" altLang="en-US" sz="1200" dirty="0">
                <a:solidFill>
                  <a:schemeClr val="bg1"/>
                </a:solidFill>
                <a:latin typeface="汉仪大圣体简" panose="00020600040101010101" pitchFamily="18" charset="-122"/>
                <a:ea typeface="汉仪大圣体简" panose="00020600040101010101" pitchFamily="18" charset="-122"/>
              </a:rPr>
              <a:t>  时间：</a:t>
            </a:r>
            <a:r>
              <a:rPr lang="en-US" altLang="zh-CN" sz="1200" dirty="0">
                <a:solidFill>
                  <a:schemeClr val="bg1"/>
                </a:solidFill>
                <a:latin typeface="汉仪大圣体简" panose="00020600040101010101" pitchFamily="18" charset="-122"/>
                <a:ea typeface="汉仪大圣体简" panose="00020600040101010101" pitchFamily="18" charset="-122"/>
              </a:rPr>
              <a:t>XX</a:t>
            </a:r>
            <a:r>
              <a:rPr lang="zh-CN" altLang="en-US" sz="1200" dirty="0">
                <a:solidFill>
                  <a:schemeClr val="bg1"/>
                </a:solidFill>
                <a:latin typeface="汉仪大圣体简" panose="00020600040101010101" pitchFamily="18" charset="-122"/>
                <a:ea typeface="汉仪大圣体简" panose="00020600040101010101" pitchFamily="18" charset="-122"/>
              </a:rPr>
              <a:t>年</a:t>
            </a:r>
            <a:r>
              <a:rPr lang="en-US" altLang="zh-CN" sz="1200" dirty="0">
                <a:solidFill>
                  <a:schemeClr val="bg1"/>
                </a:solidFill>
                <a:latin typeface="汉仪大圣体简" panose="00020600040101010101" pitchFamily="18" charset="-122"/>
                <a:ea typeface="汉仪大圣体简" panose="00020600040101010101" pitchFamily="18" charset="-122"/>
              </a:rPr>
              <a:t>XX</a:t>
            </a:r>
            <a:r>
              <a:rPr lang="zh-CN" altLang="en-US" sz="1200" dirty="0">
                <a:solidFill>
                  <a:schemeClr val="bg1"/>
                </a:solidFill>
                <a:latin typeface="汉仪大圣体简" panose="00020600040101010101" pitchFamily="18" charset="-122"/>
                <a:ea typeface="汉仪大圣体简" panose="00020600040101010101" pitchFamily="18" charset="-122"/>
              </a:rPr>
              <a:t>月</a:t>
            </a:r>
          </a:p>
        </p:txBody>
      </p:sp>
      <p:sp>
        <p:nvSpPr>
          <p:cNvPr id="35" name="TextBox 19">
            <a:extLst>
              <a:ext uri="{FF2B5EF4-FFF2-40B4-BE49-F238E27FC236}">
                <a16:creationId xmlns:a16="http://schemas.microsoft.com/office/drawing/2014/main" id="{C4051F26-7454-43CC-936F-0A58FB80DC95}"/>
              </a:ext>
            </a:extLst>
          </p:cNvPr>
          <p:cNvSpPr txBox="1"/>
          <p:nvPr/>
        </p:nvSpPr>
        <p:spPr>
          <a:xfrm>
            <a:off x="1656056" y="3287348"/>
            <a:ext cx="5903888" cy="369332"/>
          </a:xfrm>
          <a:prstGeom prst="rect">
            <a:avLst/>
          </a:prstGeom>
          <a:noFill/>
        </p:spPr>
        <p:txBody>
          <a:bodyPr wrap="square" rtlCol="0">
            <a:spAutoFit/>
          </a:bodyPr>
          <a:lstStyle/>
          <a:p>
            <a:pPr algn="ctr">
              <a:lnSpc>
                <a:spcPct val="150000"/>
              </a:lnSpc>
            </a:pPr>
            <a:r>
              <a:rPr lang="zh-CN" altLang="en-US" sz="600" spc="225" dirty="0">
                <a:solidFill>
                  <a:schemeClr val="tx1">
                    <a:lumMod val="50000"/>
                  </a:schemeClr>
                </a:solidFill>
                <a:latin typeface="造字工房悦黑演示版常规体" pitchFamily="50" charset="-122"/>
                <a:ea typeface="造字工房悦黑演示版常规体" pitchFamily="50" charset="-122"/>
                <a:cs typeface="Open Sans" pitchFamily="34" charset="0"/>
              </a:rPr>
              <a:t>您的内容打在这里，或者通过复制您的文本后，在此框中选择粘贴。您的内容打在这里，或者通过复制您的文本后，在此框中选择粘贴。</a:t>
            </a:r>
            <a:endParaRPr lang="zh-CN" altLang="en-US" sz="600" dirty="0">
              <a:solidFill>
                <a:schemeClr val="tx1">
                  <a:lumMod val="50000"/>
                </a:schemeClr>
              </a:solidFill>
              <a:latin typeface="造字工房悦黑演示版常规体" pitchFamily="50" charset="-122"/>
              <a:ea typeface="造字工房悦黑演示版常规体" pitchFamily="50" charset="-122"/>
            </a:endParaRPr>
          </a:p>
        </p:txBody>
      </p:sp>
    </p:spTree>
    <p:extLst>
      <p:ext uri="{BB962C8B-B14F-4D97-AF65-F5344CB8AC3E}">
        <p14:creationId xmlns:p14="http://schemas.microsoft.com/office/powerpoint/2010/main" val="2949053828"/>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00A8F3AF-9DC4-4D0D-8FE1-D0871D2C0F43}"/>
              </a:ext>
            </a:extLst>
          </p:cNvPr>
          <p:cNvSpPr>
            <a:spLocks noChangeAspect="1"/>
          </p:cNvSpPr>
          <p:nvPr/>
        </p:nvSpPr>
        <p:spPr>
          <a:xfrm>
            <a:off x="0" y="0"/>
            <a:ext cx="9144000" cy="5143500"/>
          </a:xfrm>
          <a:prstGeom prst="rect">
            <a:avLst/>
          </a:prstGeom>
          <a:blipFill dpi="0" rotWithShape="1">
            <a:blip r:embed="rId3"/>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A99C445-78AD-4679-92F7-DED0BC6067FF}"/>
              </a:ext>
            </a:extLst>
          </p:cNvPr>
          <p:cNvSpPr/>
          <p:nvPr/>
        </p:nvSpPr>
        <p:spPr>
          <a:xfrm>
            <a:off x="66745" y="1464928"/>
            <a:ext cx="9010512" cy="243104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p>
        </p:txBody>
      </p:sp>
      <p:grpSp>
        <p:nvGrpSpPr>
          <p:cNvPr id="10" name="组合 9">
            <a:extLst>
              <a:ext uri="{FF2B5EF4-FFF2-40B4-BE49-F238E27FC236}">
                <a16:creationId xmlns:a16="http://schemas.microsoft.com/office/drawing/2014/main" id="{F88B639F-62CD-4020-8E8A-4057738873AE}"/>
              </a:ext>
            </a:extLst>
          </p:cNvPr>
          <p:cNvGrpSpPr/>
          <p:nvPr/>
        </p:nvGrpSpPr>
        <p:grpSpPr>
          <a:xfrm>
            <a:off x="1764056" y="2165581"/>
            <a:ext cx="6728429" cy="812342"/>
            <a:chOff x="2229440" y="1946275"/>
            <a:chExt cx="6729305" cy="812342"/>
          </a:xfrm>
        </p:grpSpPr>
        <p:sp>
          <p:nvSpPr>
            <p:cNvPr id="11" name="矩形 10">
              <a:extLst>
                <a:ext uri="{FF2B5EF4-FFF2-40B4-BE49-F238E27FC236}">
                  <a16:creationId xmlns:a16="http://schemas.microsoft.com/office/drawing/2014/main" id="{31B2DD2A-C167-4D8B-8B35-DADFD7998A71}"/>
                </a:ext>
              </a:extLst>
            </p:cNvPr>
            <p:cNvSpPr/>
            <p:nvPr/>
          </p:nvSpPr>
          <p:spPr>
            <a:xfrm>
              <a:off x="2229440" y="1946275"/>
              <a:ext cx="812342" cy="8123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t>01</a:t>
              </a:r>
              <a:endParaRPr lang="zh-CN" altLang="en-US" sz="3300" b="1" dirty="0"/>
            </a:p>
          </p:txBody>
        </p:sp>
        <p:sp>
          <p:nvSpPr>
            <p:cNvPr id="12" name="TextBox 2">
              <a:extLst>
                <a:ext uri="{FF2B5EF4-FFF2-40B4-BE49-F238E27FC236}">
                  <a16:creationId xmlns:a16="http://schemas.microsoft.com/office/drawing/2014/main" id="{41A378BB-C4D5-4170-B28C-3A3C91338617}"/>
                </a:ext>
              </a:extLst>
            </p:cNvPr>
            <p:cNvSpPr txBox="1"/>
            <p:nvPr/>
          </p:nvSpPr>
          <p:spPr>
            <a:xfrm>
              <a:off x="3203847" y="2023154"/>
              <a:ext cx="2698110" cy="461665"/>
            </a:xfrm>
            <a:prstGeom prst="rect">
              <a:avLst/>
            </a:prstGeom>
            <a:noFill/>
          </p:spPr>
          <p:txBody>
            <a:bodyPr wrap="square" rtlCol="0">
              <a:spAutoFit/>
            </a:bodyPr>
            <a:lstStyle/>
            <a:p>
              <a:r>
                <a:rPr lang="zh-CN" altLang="en-US" sz="2400" b="1" dirty="0">
                  <a:solidFill>
                    <a:schemeClr val="tx1">
                      <a:lumMod val="75000"/>
                    </a:schemeClr>
                  </a:solidFill>
                  <a:latin typeface="造字工房悦黑演示版常规体" pitchFamily="50" charset="-122"/>
                  <a:ea typeface="造字工房悦黑演示版常规体" pitchFamily="50" charset="-122"/>
                </a:rPr>
                <a:t>年度工作概述</a:t>
              </a:r>
            </a:p>
          </p:txBody>
        </p:sp>
        <p:sp>
          <p:nvSpPr>
            <p:cNvPr id="13" name="TextBox 3">
              <a:extLst>
                <a:ext uri="{FF2B5EF4-FFF2-40B4-BE49-F238E27FC236}">
                  <a16:creationId xmlns:a16="http://schemas.microsoft.com/office/drawing/2014/main" id="{C996785D-B045-458A-B1B0-38AF0082A20F}"/>
                </a:ext>
              </a:extLst>
            </p:cNvPr>
            <p:cNvSpPr txBox="1"/>
            <p:nvPr/>
          </p:nvSpPr>
          <p:spPr>
            <a:xfrm>
              <a:off x="3203847" y="2352445"/>
              <a:ext cx="5754898" cy="317395"/>
            </a:xfrm>
            <a:prstGeom prst="rect">
              <a:avLst/>
            </a:prstGeom>
            <a:noFill/>
          </p:spPr>
          <p:txBody>
            <a:bodyPr wrap="square" rtlCol="0">
              <a:spAutoFit/>
            </a:bodyPr>
            <a:lstStyle/>
            <a:p>
              <a:pPr>
                <a:lnSpc>
                  <a:spcPct val="150000"/>
                </a:lnSpc>
              </a:pPr>
              <a:r>
                <a:rPr lang="zh-CN" altLang="en-US" sz="975" dirty="0">
                  <a:solidFill>
                    <a:schemeClr val="tx1">
                      <a:lumMod val="75000"/>
                    </a:schemeClr>
                  </a:solidFill>
                  <a:latin typeface="造字工房悦黑演示版常规体" pitchFamily="50" charset="-122"/>
                  <a:ea typeface="造字工房悦黑演示版常规体" pitchFamily="50" charset="-122"/>
                </a:rPr>
                <a:t>请在此处添加详细描述文本，尽量与标题文本语言风格相符合</a:t>
              </a:r>
            </a:p>
          </p:txBody>
        </p:sp>
      </p:grpSp>
    </p:spTree>
    <p:extLst>
      <p:ext uri="{BB962C8B-B14F-4D97-AF65-F5344CB8AC3E}">
        <p14:creationId xmlns:p14="http://schemas.microsoft.com/office/powerpoint/2010/main" val="2241319758"/>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1"/>
            </p:custDataLst>
          </p:nvPr>
        </p:nvSpPr>
        <p:spPr>
          <a:xfrm>
            <a:off x="3016824" y="1562327"/>
            <a:ext cx="793272" cy="2355621"/>
          </a:xfrm>
          <a:custGeom>
            <a:avLst/>
            <a:gdLst>
              <a:gd name="connsiteX0" fmla="*/ 242455 w 1502447"/>
              <a:gd name="connsiteY0" fmla="*/ 0 h 4463446"/>
              <a:gd name="connsiteX1" fmla="*/ 484909 w 1502447"/>
              <a:gd name="connsiteY1" fmla="*/ 519546 h 4463446"/>
              <a:gd name="connsiteX2" fmla="*/ 363682 w 1502447"/>
              <a:gd name="connsiteY2" fmla="*/ 519546 h 4463446"/>
              <a:gd name="connsiteX3" fmla="*/ 363682 w 1502447"/>
              <a:gd name="connsiteY3" fmla="*/ 1837719 h 4463446"/>
              <a:gd name="connsiteX4" fmla="*/ 1373845 w 1502447"/>
              <a:gd name="connsiteY4" fmla="*/ 1837719 h 4463446"/>
              <a:gd name="connsiteX5" fmla="*/ 1373845 w 1502447"/>
              <a:gd name="connsiteY5" fmla="*/ 1838928 h 4463446"/>
              <a:gd name="connsiteX6" fmla="*/ 1378610 w 1502447"/>
              <a:gd name="connsiteY6" fmla="*/ 1837781 h 4463446"/>
              <a:gd name="connsiteX7" fmla="*/ 1443150 w 1502447"/>
              <a:gd name="connsiteY7" fmla="*/ 1857630 h 4463446"/>
              <a:gd name="connsiteX8" fmla="*/ 1502182 w 1502447"/>
              <a:gd name="connsiteY8" fmla="*/ 1973732 h 4463446"/>
              <a:gd name="connsiteX9" fmla="*/ 1500846 w 1502447"/>
              <a:gd name="connsiteY9" fmla="*/ 1973646 h 4463446"/>
              <a:gd name="connsiteX10" fmla="*/ 1500846 w 1502447"/>
              <a:gd name="connsiteY10" fmla="*/ 4463446 h 4463446"/>
              <a:gd name="connsiteX11" fmla="*/ 1246846 w 1502447"/>
              <a:gd name="connsiteY11" fmla="*/ 4463446 h 4463446"/>
              <a:gd name="connsiteX12" fmla="*/ 1246846 w 1502447"/>
              <a:gd name="connsiteY12" fmla="*/ 2093320 h 4463446"/>
              <a:gd name="connsiteX13" fmla="*/ 243256 w 1502447"/>
              <a:gd name="connsiteY13" fmla="*/ 2093320 h 4463446"/>
              <a:gd name="connsiteX14" fmla="*/ 243256 w 1502447"/>
              <a:gd name="connsiteY14" fmla="*/ 2091375 h 4463446"/>
              <a:gd name="connsiteX15" fmla="*/ 231327 w 1502447"/>
              <a:gd name="connsiteY15" fmla="*/ 2091983 h 4463446"/>
              <a:gd name="connsiteX16" fmla="*/ 122858 w 1502447"/>
              <a:gd name="connsiteY16" fmla="*/ 1950478 h 4463446"/>
              <a:gd name="connsiteX17" fmla="*/ 124618 w 1502447"/>
              <a:gd name="connsiteY17" fmla="*/ 1945055 h 4463446"/>
              <a:gd name="connsiteX18" fmla="*/ 121227 w 1502447"/>
              <a:gd name="connsiteY18" fmla="*/ 1945055 h 4463446"/>
              <a:gd name="connsiteX19" fmla="*/ 121227 w 1502447"/>
              <a:gd name="connsiteY19" fmla="*/ 519546 h 4463446"/>
              <a:gd name="connsiteX20" fmla="*/ 0 w 1502447"/>
              <a:gd name="connsiteY20" fmla="*/ 519546 h 446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44634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463446"/>
                </a:lnTo>
                <a:lnTo>
                  <a:pt x="1246846" y="44634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lIns="91430" tIns="45715" rIns="91430" bIns="45715" anchor="ctr"/>
          <a:lstStyle/>
          <a:p>
            <a:pPr algn="ctr">
              <a:defRPr/>
            </a:pPr>
            <a:endParaRPr lang="zh-CN" altLang="en-US" sz="1000" kern="0" dirty="0">
              <a:solidFill>
                <a:schemeClr val="tx2"/>
              </a:solidFill>
              <a:latin typeface="微软雅黑" panose="020B0503020204020204" pitchFamily="34" charset="-122"/>
              <a:ea typeface="微软雅黑" panose="020B0503020204020204" pitchFamily="34" charset="-122"/>
            </a:endParaRPr>
          </a:p>
        </p:txBody>
      </p:sp>
      <p:sp>
        <p:nvSpPr>
          <p:cNvPr id="5" name="MH_Other_2"/>
          <p:cNvSpPr/>
          <p:nvPr>
            <p:custDataLst>
              <p:tags r:id="rId2"/>
            </p:custDataLst>
          </p:nvPr>
        </p:nvSpPr>
        <p:spPr>
          <a:xfrm>
            <a:off x="2339255" y="1904586"/>
            <a:ext cx="793273" cy="2013361"/>
          </a:xfrm>
          <a:custGeom>
            <a:avLst/>
            <a:gdLst>
              <a:gd name="connsiteX0" fmla="*/ 242455 w 1502447"/>
              <a:gd name="connsiteY0" fmla="*/ 0 h 3815746"/>
              <a:gd name="connsiteX1" fmla="*/ 484909 w 1502447"/>
              <a:gd name="connsiteY1" fmla="*/ 519546 h 3815746"/>
              <a:gd name="connsiteX2" fmla="*/ 363682 w 1502447"/>
              <a:gd name="connsiteY2" fmla="*/ 519546 h 3815746"/>
              <a:gd name="connsiteX3" fmla="*/ 363682 w 1502447"/>
              <a:gd name="connsiteY3" fmla="*/ 1837719 h 3815746"/>
              <a:gd name="connsiteX4" fmla="*/ 1373845 w 1502447"/>
              <a:gd name="connsiteY4" fmla="*/ 1837719 h 3815746"/>
              <a:gd name="connsiteX5" fmla="*/ 1373845 w 1502447"/>
              <a:gd name="connsiteY5" fmla="*/ 1838928 h 3815746"/>
              <a:gd name="connsiteX6" fmla="*/ 1378610 w 1502447"/>
              <a:gd name="connsiteY6" fmla="*/ 1837781 h 3815746"/>
              <a:gd name="connsiteX7" fmla="*/ 1443150 w 1502447"/>
              <a:gd name="connsiteY7" fmla="*/ 1857630 h 3815746"/>
              <a:gd name="connsiteX8" fmla="*/ 1502182 w 1502447"/>
              <a:gd name="connsiteY8" fmla="*/ 1973732 h 3815746"/>
              <a:gd name="connsiteX9" fmla="*/ 1500846 w 1502447"/>
              <a:gd name="connsiteY9" fmla="*/ 1973646 h 3815746"/>
              <a:gd name="connsiteX10" fmla="*/ 1500846 w 1502447"/>
              <a:gd name="connsiteY10" fmla="*/ 3815746 h 3815746"/>
              <a:gd name="connsiteX11" fmla="*/ 1246846 w 1502447"/>
              <a:gd name="connsiteY11" fmla="*/ 3815746 h 3815746"/>
              <a:gd name="connsiteX12" fmla="*/ 1246846 w 1502447"/>
              <a:gd name="connsiteY12" fmla="*/ 2093320 h 3815746"/>
              <a:gd name="connsiteX13" fmla="*/ 243256 w 1502447"/>
              <a:gd name="connsiteY13" fmla="*/ 2093320 h 3815746"/>
              <a:gd name="connsiteX14" fmla="*/ 243256 w 1502447"/>
              <a:gd name="connsiteY14" fmla="*/ 2091375 h 3815746"/>
              <a:gd name="connsiteX15" fmla="*/ 231327 w 1502447"/>
              <a:gd name="connsiteY15" fmla="*/ 2091983 h 3815746"/>
              <a:gd name="connsiteX16" fmla="*/ 122858 w 1502447"/>
              <a:gd name="connsiteY16" fmla="*/ 1950478 h 3815746"/>
              <a:gd name="connsiteX17" fmla="*/ 124618 w 1502447"/>
              <a:gd name="connsiteY17" fmla="*/ 1945055 h 3815746"/>
              <a:gd name="connsiteX18" fmla="*/ 121227 w 1502447"/>
              <a:gd name="connsiteY18" fmla="*/ 1945055 h 3815746"/>
              <a:gd name="connsiteX19" fmla="*/ 121227 w 1502447"/>
              <a:gd name="connsiteY19" fmla="*/ 519546 h 3815746"/>
              <a:gd name="connsiteX20" fmla="*/ 0 w 1502447"/>
              <a:gd name="connsiteY20" fmla="*/ 519546 h 3815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8157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815746"/>
                </a:lnTo>
                <a:lnTo>
                  <a:pt x="1246846" y="38157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lIns="91430" tIns="45715" rIns="91430" bIns="45715" anchor="ctr"/>
          <a:lstStyle/>
          <a:p>
            <a:pPr algn="ctr">
              <a:defRPr/>
            </a:pPr>
            <a:endParaRPr lang="zh-CN" altLang="en-US" sz="1000" kern="0" dirty="0">
              <a:solidFill>
                <a:schemeClr val="tx2"/>
              </a:solidFill>
              <a:latin typeface="微软雅黑" panose="020B0503020204020204" pitchFamily="34" charset="-122"/>
              <a:ea typeface="微软雅黑" panose="020B0503020204020204" pitchFamily="34" charset="-122"/>
            </a:endParaRPr>
          </a:p>
        </p:txBody>
      </p:sp>
      <p:sp>
        <p:nvSpPr>
          <p:cNvPr id="6" name="MH_Other_3"/>
          <p:cNvSpPr/>
          <p:nvPr>
            <p:custDataLst>
              <p:tags r:id="rId3"/>
            </p:custDataLst>
          </p:nvPr>
        </p:nvSpPr>
        <p:spPr>
          <a:xfrm>
            <a:off x="1661690" y="2245868"/>
            <a:ext cx="792292" cy="1672079"/>
          </a:xfrm>
          <a:custGeom>
            <a:avLst/>
            <a:gdLst>
              <a:gd name="connsiteX0" fmla="*/ 242455 w 1502447"/>
              <a:gd name="connsiteY0" fmla="*/ 0 h 3168045"/>
              <a:gd name="connsiteX1" fmla="*/ 484909 w 1502447"/>
              <a:gd name="connsiteY1" fmla="*/ 519546 h 3168045"/>
              <a:gd name="connsiteX2" fmla="*/ 363682 w 1502447"/>
              <a:gd name="connsiteY2" fmla="*/ 519546 h 3168045"/>
              <a:gd name="connsiteX3" fmla="*/ 363682 w 1502447"/>
              <a:gd name="connsiteY3" fmla="*/ 1837719 h 3168045"/>
              <a:gd name="connsiteX4" fmla="*/ 1373845 w 1502447"/>
              <a:gd name="connsiteY4" fmla="*/ 1837719 h 3168045"/>
              <a:gd name="connsiteX5" fmla="*/ 1373845 w 1502447"/>
              <a:gd name="connsiteY5" fmla="*/ 1838928 h 3168045"/>
              <a:gd name="connsiteX6" fmla="*/ 1378610 w 1502447"/>
              <a:gd name="connsiteY6" fmla="*/ 1837781 h 3168045"/>
              <a:gd name="connsiteX7" fmla="*/ 1443150 w 1502447"/>
              <a:gd name="connsiteY7" fmla="*/ 1857630 h 3168045"/>
              <a:gd name="connsiteX8" fmla="*/ 1502182 w 1502447"/>
              <a:gd name="connsiteY8" fmla="*/ 1973732 h 3168045"/>
              <a:gd name="connsiteX9" fmla="*/ 1500846 w 1502447"/>
              <a:gd name="connsiteY9" fmla="*/ 1973646 h 3168045"/>
              <a:gd name="connsiteX10" fmla="*/ 1500846 w 1502447"/>
              <a:gd name="connsiteY10" fmla="*/ 3168045 h 3168045"/>
              <a:gd name="connsiteX11" fmla="*/ 1246846 w 1502447"/>
              <a:gd name="connsiteY11" fmla="*/ 3168045 h 3168045"/>
              <a:gd name="connsiteX12" fmla="*/ 1246846 w 1502447"/>
              <a:gd name="connsiteY12" fmla="*/ 2093320 h 3168045"/>
              <a:gd name="connsiteX13" fmla="*/ 243256 w 1502447"/>
              <a:gd name="connsiteY13" fmla="*/ 2093320 h 3168045"/>
              <a:gd name="connsiteX14" fmla="*/ 243256 w 1502447"/>
              <a:gd name="connsiteY14" fmla="*/ 2091375 h 3168045"/>
              <a:gd name="connsiteX15" fmla="*/ 231327 w 1502447"/>
              <a:gd name="connsiteY15" fmla="*/ 2091983 h 3168045"/>
              <a:gd name="connsiteX16" fmla="*/ 122858 w 1502447"/>
              <a:gd name="connsiteY16" fmla="*/ 1950478 h 3168045"/>
              <a:gd name="connsiteX17" fmla="*/ 124618 w 1502447"/>
              <a:gd name="connsiteY17" fmla="*/ 1945055 h 3168045"/>
              <a:gd name="connsiteX18" fmla="*/ 121227 w 1502447"/>
              <a:gd name="connsiteY18" fmla="*/ 1945055 h 3168045"/>
              <a:gd name="connsiteX19" fmla="*/ 121227 w 1502447"/>
              <a:gd name="connsiteY19" fmla="*/ 519546 h 3168045"/>
              <a:gd name="connsiteX20" fmla="*/ 0 w 1502447"/>
              <a:gd name="connsiteY20" fmla="*/ 519546 h 3168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1680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168045"/>
                </a:lnTo>
                <a:lnTo>
                  <a:pt x="1246846" y="31680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p:spPr>
        <p:txBody>
          <a:bodyPr lIns="91430" tIns="45715" rIns="91430" bIns="45715" anchor="ctr"/>
          <a:lstStyle/>
          <a:p>
            <a:pPr algn="ctr">
              <a:defRPr/>
            </a:pPr>
            <a:endParaRPr lang="zh-CN" altLang="en-US" sz="1000" kern="0" dirty="0">
              <a:solidFill>
                <a:schemeClr val="tx2"/>
              </a:solidFill>
              <a:latin typeface="微软雅黑" panose="020B0503020204020204" pitchFamily="34" charset="-122"/>
              <a:ea typeface="微软雅黑" panose="020B0503020204020204" pitchFamily="34" charset="-122"/>
            </a:endParaRPr>
          </a:p>
        </p:txBody>
      </p:sp>
      <p:sp>
        <p:nvSpPr>
          <p:cNvPr id="7" name="MH_Other_4"/>
          <p:cNvSpPr/>
          <p:nvPr>
            <p:custDataLst>
              <p:tags r:id="rId4"/>
            </p:custDataLst>
          </p:nvPr>
        </p:nvSpPr>
        <p:spPr>
          <a:xfrm>
            <a:off x="984123" y="2606761"/>
            <a:ext cx="792292" cy="1329819"/>
          </a:xfrm>
          <a:custGeom>
            <a:avLst/>
            <a:gdLst>
              <a:gd name="connsiteX0" fmla="*/ 242455 w 1502447"/>
              <a:gd name="connsiteY0" fmla="*/ 0 h 2520345"/>
              <a:gd name="connsiteX1" fmla="*/ 484909 w 1502447"/>
              <a:gd name="connsiteY1" fmla="*/ 519546 h 2520345"/>
              <a:gd name="connsiteX2" fmla="*/ 363682 w 1502447"/>
              <a:gd name="connsiteY2" fmla="*/ 519546 h 2520345"/>
              <a:gd name="connsiteX3" fmla="*/ 363682 w 1502447"/>
              <a:gd name="connsiteY3" fmla="*/ 1837719 h 2520345"/>
              <a:gd name="connsiteX4" fmla="*/ 1373845 w 1502447"/>
              <a:gd name="connsiteY4" fmla="*/ 1837719 h 2520345"/>
              <a:gd name="connsiteX5" fmla="*/ 1373845 w 1502447"/>
              <a:gd name="connsiteY5" fmla="*/ 1838928 h 2520345"/>
              <a:gd name="connsiteX6" fmla="*/ 1378610 w 1502447"/>
              <a:gd name="connsiteY6" fmla="*/ 1837781 h 2520345"/>
              <a:gd name="connsiteX7" fmla="*/ 1443150 w 1502447"/>
              <a:gd name="connsiteY7" fmla="*/ 1857630 h 2520345"/>
              <a:gd name="connsiteX8" fmla="*/ 1502182 w 1502447"/>
              <a:gd name="connsiteY8" fmla="*/ 1973732 h 2520345"/>
              <a:gd name="connsiteX9" fmla="*/ 1500846 w 1502447"/>
              <a:gd name="connsiteY9" fmla="*/ 1973646 h 2520345"/>
              <a:gd name="connsiteX10" fmla="*/ 1500846 w 1502447"/>
              <a:gd name="connsiteY10" fmla="*/ 2520345 h 2520345"/>
              <a:gd name="connsiteX11" fmla="*/ 1246846 w 1502447"/>
              <a:gd name="connsiteY11" fmla="*/ 2520345 h 2520345"/>
              <a:gd name="connsiteX12" fmla="*/ 1246846 w 1502447"/>
              <a:gd name="connsiteY12" fmla="*/ 2093320 h 2520345"/>
              <a:gd name="connsiteX13" fmla="*/ 243256 w 1502447"/>
              <a:gd name="connsiteY13" fmla="*/ 2093320 h 2520345"/>
              <a:gd name="connsiteX14" fmla="*/ 243256 w 1502447"/>
              <a:gd name="connsiteY14" fmla="*/ 2091375 h 2520345"/>
              <a:gd name="connsiteX15" fmla="*/ 231327 w 1502447"/>
              <a:gd name="connsiteY15" fmla="*/ 2091983 h 2520345"/>
              <a:gd name="connsiteX16" fmla="*/ 122858 w 1502447"/>
              <a:gd name="connsiteY16" fmla="*/ 1950478 h 2520345"/>
              <a:gd name="connsiteX17" fmla="*/ 124618 w 1502447"/>
              <a:gd name="connsiteY17" fmla="*/ 1945055 h 2520345"/>
              <a:gd name="connsiteX18" fmla="*/ 121227 w 1502447"/>
              <a:gd name="connsiteY18" fmla="*/ 1945055 h 2520345"/>
              <a:gd name="connsiteX19" fmla="*/ 121227 w 1502447"/>
              <a:gd name="connsiteY19" fmla="*/ 519546 h 2520345"/>
              <a:gd name="connsiteX20" fmla="*/ 0 w 1502447"/>
              <a:gd name="connsiteY20" fmla="*/ 519546 h 25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25203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2520345"/>
                </a:lnTo>
                <a:lnTo>
                  <a:pt x="1246846" y="25203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lIns="91430" tIns="45715" rIns="91430" bIns="45715" anchor="ctr"/>
          <a:lstStyle/>
          <a:p>
            <a:pPr algn="ctr">
              <a:defRPr/>
            </a:pPr>
            <a:endParaRPr lang="zh-CN" altLang="en-US" sz="1000" kern="0" dirty="0">
              <a:solidFill>
                <a:schemeClr val="tx2"/>
              </a:solidFill>
              <a:latin typeface="微软雅黑" panose="020B0503020204020204" pitchFamily="34" charset="-122"/>
              <a:ea typeface="微软雅黑" panose="020B0503020204020204" pitchFamily="34" charset="-122"/>
            </a:endParaRPr>
          </a:p>
        </p:txBody>
      </p:sp>
      <p:sp>
        <p:nvSpPr>
          <p:cNvPr id="8" name="MH_Other_5"/>
          <p:cNvSpPr/>
          <p:nvPr>
            <p:custDataLst>
              <p:tags r:id="rId5"/>
            </p:custDataLst>
          </p:nvPr>
        </p:nvSpPr>
        <p:spPr>
          <a:xfrm>
            <a:off x="3694388" y="1221045"/>
            <a:ext cx="793273" cy="2696902"/>
          </a:xfrm>
          <a:custGeom>
            <a:avLst/>
            <a:gdLst>
              <a:gd name="connsiteX0" fmla="*/ 242455 w 1502447"/>
              <a:gd name="connsiteY0" fmla="*/ 0 h 5111146"/>
              <a:gd name="connsiteX1" fmla="*/ 484909 w 1502447"/>
              <a:gd name="connsiteY1" fmla="*/ 519546 h 5111146"/>
              <a:gd name="connsiteX2" fmla="*/ 363682 w 1502447"/>
              <a:gd name="connsiteY2" fmla="*/ 519546 h 5111146"/>
              <a:gd name="connsiteX3" fmla="*/ 363682 w 1502447"/>
              <a:gd name="connsiteY3" fmla="*/ 1837719 h 5111146"/>
              <a:gd name="connsiteX4" fmla="*/ 1373845 w 1502447"/>
              <a:gd name="connsiteY4" fmla="*/ 1837719 h 5111146"/>
              <a:gd name="connsiteX5" fmla="*/ 1373845 w 1502447"/>
              <a:gd name="connsiteY5" fmla="*/ 1838928 h 5111146"/>
              <a:gd name="connsiteX6" fmla="*/ 1378610 w 1502447"/>
              <a:gd name="connsiteY6" fmla="*/ 1837781 h 5111146"/>
              <a:gd name="connsiteX7" fmla="*/ 1443150 w 1502447"/>
              <a:gd name="connsiteY7" fmla="*/ 1857630 h 5111146"/>
              <a:gd name="connsiteX8" fmla="*/ 1502182 w 1502447"/>
              <a:gd name="connsiteY8" fmla="*/ 1973732 h 5111146"/>
              <a:gd name="connsiteX9" fmla="*/ 1500846 w 1502447"/>
              <a:gd name="connsiteY9" fmla="*/ 1973646 h 5111146"/>
              <a:gd name="connsiteX10" fmla="*/ 1500846 w 1502447"/>
              <a:gd name="connsiteY10" fmla="*/ 4528702 h 5111146"/>
              <a:gd name="connsiteX11" fmla="*/ 1502447 w 1502447"/>
              <a:gd name="connsiteY11" fmla="*/ 4528702 h 5111146"/>
              <a:gd name="connsiteX12" fmla="*/ 1502447 w 1502447"/>
              <a:gd name="connsiteY12" fmla="*/ 5111146 h 5111146"/>
              <a:gd name="connsiteX13" fmla="*/ 1246847 w 1502447"/>
              <a:gd name="connsiteY13" fmla="*/ 5111146 h 5111146"/>
              <a:gd name="connsiteX14" fmla="*/ 1246847 w 1502447"/>
              <a:gd name="connsiteY14" fmla="*/ 4809520 h 5111146"/>
              <a:gd name="connsiteX15" fmla="*/ 1246846 w 1502447"/>
              <a:gd name="connsiteY15" fmla="*/ 4809520 h 5111146"/>
              <a:gd name="connsiteX16" fmla="*/ 1246846 w 1502447"/>
              <a:gd name="connsiteY16" fmla="*/ 2093320 h 5111146"/>
              <a:gd name="connsiteX17" fmla="*/ 243256 w 1502447"/>
              <a:gd name="connsiteY17" fmla="*/ 2093320 h 5111146"/>
              <a:gd name="connsiteX18" fmla="*/ 243256 w 1502447"/>
              <a:gd name="connsiteY18" fmla="*/ 2091375 h 5111146"/>
              <a:gd name="connsiteX19" fmla="*/ 231327 w 1502447"/>
              <a:gd name="connsiteY19" fmla="*/ 2091983 h 5111146"/>
              <a:gd name="connsiteX20" fmla="*/ 122858 w 1502447"/>
              <a:gd name="connsiteY20" fmla="*/ 1950478 h 5111146"/>
              <a:gd name="connsiteX21" fmla="*/ 124618 w 1502447"/>
              <a:gd name="connsiteY21" fmla="*/ 1945055 h 5111146"/>
              <a:gd name="connsiteX22" fmla="*/ 121227 w 1502447"/>
              <a:gd name="connsiteY22" fmla="*/ 1945055 h 5111146"/>
              <a:gd name="connsiteX23" fmla="*/ 121227 w 1502447"/>
              <a:gd name="connsiteY23" fmla="*/ 519546 h 5111146"/>
              <a:gd name="connsiteX24" fmla="*/ 0 w 1502447"/>
              <a:gd name="connsiteY24" fmla="*/ 519546 h 511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2447" h="51111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528702"/>
                </a:lnTo>
                <a:lnTo>
                  <a:pt x="1502447" y="4528702"/>
                </a:lnTo>
                <a:lnTo>
                  <a:pt x="1502447" y="5111146"/>
                </a:lnTo>
                <a:lnTo>
                  <a:pt x="1246847" y="5111146"/>
                </a:lnTo>
                <a:lnTo>
                  <a:pt x="1246847" y="4809520"/>
                </a:lnTo>
                <a:lnTo>
                  <a:pt x="1246846" y="4809520"/>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lIns="91430" tIns="45715" rIns="91430" bIns="45715" anchor="ctr"/>
          <a:lstStyle/>
          <a:p>
            <a:pPr algn="ctr">
              <a:defRPr/>
            </a:pPr>
            <a:endParaRPr lang="zh-CN" altLang="en-US" sz="1000" kern="0" dirty="0">
              <a:solidFill>
                <a:schemeClr val="tx2"/>
              </a:solidFill>
              <a:latin typeface="微软雅黑" panose="020B0503020204020204" pitchFamily="34" charset="-122"/>
              <a:ea typeface="微软雅黑" panose="020B0503020204020204" pitchFamily="34" charset="-122"/>
            </a:endParaRPr>
          </a:p>
        </p:txBody>
      </p:sp>
      <p:pic>
        <p:nvPicPr>
          <p:cNvPr id="9" name="MH_Other_6"/>
          <p:cNvPicPr>
            <a:picLocks noChangeAspect="1"/>
          </p:cNvPicPr>
          <p:nvPr>
            <p:custDataLst>
              <p:tags r:id="rId6"/>
            </p:custDataLst>
          </p:nvPr>
        </p:nvPicPr>
        <p:blipFill>
          <a:blip r:embed="rId24" cstate="email">
            <a:extLst>
              <a:ext uri="{28A0092B-C50C-407E-A947-70E740481C1C}">
                <a14:useLocalDpi xmlns:a14="http://schemas.microsoft.com/office/drawing/2010/main"/>
              </a:ext>
            </a:extLst>
          </a:blip>
          <a:srcRect/>
          <a:stretch>
            <a:fillRect/>
          </a:stretch>
        </p:blipFill>
        <p:spPr bwMode="auto">
          <a:xfrm>
            <a:off x="908620" y="3878720"/>
            <a:ext cx="3928120" cy="204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H_Other_7"/>
          <p:cNvSpPr txBox="1"/>
          <p:nvPr>
            <p:custDataLst>
              <p:tags r:id="rId7"/>
            </p:custDataLst>
          </p:nvPr>
        </p:nvSpPr>
        <p:spPr>
          <a:xfrm>
            <a:off x="3948228" y="1872945"/>
            <a:ext cx="489170" cy="403957"/>
          </a:xfrm>
          <a:prstGeom prst="rect">
            <a:avLst/>
          </a:prstGeom>
          <a:noFill/>
          <a:effectLst>
            <a:outerShdw blurRad="139700" dist="114300" dir="2700000" algn="tl" rotWithShape="0">
              <a:prstClr val="black">
                <a:alpha val="29000"/>
              </a:prstClr>
            </a:outerShdw>
          </a:effectLst>
        </p:spPr>
        <p:txBody>
          <a:bodyPr wrap="none" lIns="91430" tIns="45715" rIns="91430" bIns="45715">
            <a:sp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1999" dirty="0">
                <a:solidFill>
                  <a:schemeClr val="tx2"/>
                </a:solidFill>
                <a:latin typeface="微软雅黑" panose="020B0503020204020204" pitchFamily="34" charset="-122"/>
                <a:ea typeface="微软雅黑" panose="020B0503020204020204" pitchFamily="34" charset="-122"/>
              </a:rPr>
              <a:t>01</a:t>
            </a:r>
            <a:endParaRPr lang="zh-CN" altLang="en-US" sz="1999" dirty="0">
              <a:solidFill>
                <a:schemeClr val="tx2"/>
              </a:solidFill>
              <a:latin typeface="微软雅黑" panose="020B0503020204020204" pitchFamily="34" charset="-122"/>
              <a:ea typeface="微软雅黑" panose="020B0503020204020204" pitchFamily="34" charset="-122"/>
            </a:endParaRPr>
          </a:p>
        </p:txBody>
      </p:sp>
      <p:sp>
        <p:nvSpPr>
          <p:cNvPr id="11" name="MH_Other_8"/>
          <p:cNvSpPr txBox="1"/>
          <p:nvPr>
            <p:custDataLst>
              <p:tags r:id="rId8"/>
            </p:custDataLst>
          </p:nvPr>
        </p:nvSpPr>
        <p:spPr>
          <a:xfrm>
            <a:off x="3243527" y="2230800"/>
            <a:ext cx="489170" cy="403957"/>
          </a:xfrm>
          <a:prstGeom prst="rect">
            <a:avLst/>
          </a:prstGeom>
          <a:noFill/>
          <a:effectLst>
            <a:outerShdw blurRad="139700" dist="114300" dir="2700000" algn="tl" rotWithShape="0">
              <a:prstClr val="black">
                <a:alpha val="29000"/>
              </a:prstClr>
            </a:outerShdw>
          </a:effectLst>
        </p:spPr>
        <p:txBody>
          <a:bodyPr wrap="none" lIns="91430" tIns="45715" rIns="91430" bIns="45715">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1999" dirty="0">
                <a:solidFill>
                  <a:schemeClr val="tx2"/>
                </a:solidFill>
                <a:latin typeface="微软雅黑" panose="020B0503020204020204" pitchFamily="34" charset="-122"/>
                <a:ea typeface="微软雅黑" panose="020B0503020204020204" pitchFamily="34" charset="-122"/>
              </a:rPr>
              <a:t>02</a:t>
            </a:r>
            <a:endParaRPr lang="zh-CN" altLang="en-US" sz="1999" dirty="0">
              <a:solidFill>
                <a:schemeClr val="tx2"/>
              </a:solidFill>
              <a:latin typeface="微软雅黑" panose="020B0503020204020204" pitchFamily="34" charset="-122"/>
              <a:ea typeface="微软雅黑" panose="020B0503020204020204" pitchFamily="34" charset="-122"/>
            </a:endParaRPr>
          </a:p>
        </p:txBody>
      </p:sp>
      <p:sp>
        <p:nvSpPr>
          <p:cNvPr id="12" name="MH_Other_9"/>
          <p:cNvSpPr txBox="1"/>
          <p:nvPr>
            <p:custDataLst>
              <p:tags r:id="rId9"/>
            </p:custDataLst>
          </p:nvPr>
        </p:nvSpPr>
        <p:spPr>
          <a:xfrm>
            <a:off x="2563783" y="2568432"/>
            <a:ext cx="489170" cy="403957"/>
          </a:xfrm>
          <a:prstGeom prst="rect">
            <a:avLst/>
          </a:prstGeom>
          <a:noFill/>
          <a:effectLst>
            <a:outerShdw blurRad="139700" dist="114300" dir="2700000" algn="tl" rotWithShape="0">
              <a:prstClr val="black">
                <a:alpha val="29000"/>
              </a:prstClr>
            </a:outerShdw>
          </a:effectLst>
        </p:spPr>
        <p:txBody>
          <a:bodyPr wrap="none" lIns="91430" tIns="45715" rIns="91430" bIns="45715">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1999" dirty="0">
                <a:solidFill>
                  <a:schemeClr val="tx2"/>
                </a:solidFill>
                <a:latin typeface="微软雅黑" panose="020B0503020204020204" pitchFamily="34" charset="-122"/>
                <a:ea typeface="微软雅黑" panose="020B0503020204020204" pitchFamily="34" charset="-122"/>
              </a:rPr>
              <a:t>03</a:t>
            </a:r>
            <a:endParaRPr lang="zh-CN" altLang="en-US" sz="1999" dirty="0">
              <a:solidFill>
                <a:schemeClr val="tx2"/>
              </a:solidFill>
              <a:latin typeface="微软雅黑" panose="020B0503020204020204" pitchFamily="34" charset="-122"/>
              <a:ea typeface="微软雅黑" panose="020B0503020204020204" pitchFamily="34" charset="-122"/>
            </a:endParaRPr>
          </a:p>
        </p:txBody>
      </p:sp>
      <p:sp>
        <p:nvSpPr>
          <p:cNvPr id="13" name="MH_Other_10"/>
          <p:cNvSpPr txBox="1"/>
          <p:nvPr>
            <p:custDataLst>
              <p:tags r:id="rId10"/>
            </p:custDataLst>
          </p:nvPr>
        </p:nvSpPr>
        <p:spPr>
          <a:xfrm>
            <a:off x="1899684" y="2911101"/>
            <a:ext cx="489170" cy="403957"/>
          </a:xfrm>
          <a:prstGeom prst="rect">
            <a:avLst/>
          </a:prstGeom>
          <a:noFill/>
          <a:effectLst>
            <a:outerShdw blurRad="139700" dist="114300" dir="2700000" algn="tl" rotWithShape="0">
              <a:prstClr val="black">
                <a:alpha val="29000"/>
              </a:prstClr>
            </a:outerShdw>
          </a:effectLst>
        </p:spPr>
        <p:txBody>
          <a:bodyPr wrap="none" lIns="91430" tIns="45715" rIns="91430" bIns="45715">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1999" dirty="0">
                <a:solidFill>
                  <a:schemeClr val="tx2"/>
                </a:solidFill>
                <a:latin typeface="微软雅黑" panose="020B0503020204020204" pitchFamily="34" charset="-122"/>
                <a:ea typeface="微软雅黑" panose="020B0503020204020204" pitchFamily="34" charset="-122"/>
              </a:rPr>
              <a:t>04</a:t>
            </a:r>
            <a:endParaRPr lang="zh-CN" altLang="en-US" sz="1999" dirty="0">
              <a:solidFill>
                <a:schemeClr val="tx2"/>
              </a:solidFill>
              <a:latin typeface="微软雅黑" panose="020B0503020204020204" pitchFamily="34" charset="-122"/>
              <a:ea typeface="微软雅黑" panose="020B0503020204020204" pitchFamily="34" charset="-122"/>
            </a:endParaRPr>
          </a:p>
        </p:txBody>
      </p:sp>
      <p:sp>
        <p:nvSpPr>
          <p:cNvPr id="14" name="MH_Other_11"/>
          <p:cNvSpPr txBox="1"/>
          <p:nvPr>
            <p:custDataLst>
              <p:tags r:id="rId11"/>
            </p:custDataLst>
          </p:nvPr>
        </p:nvSpPr>
        <p:spPr>
          <a:xfrm>
            <a:off x="1229674" y="3260711"/>
            <a:ext cx="489170" cy="403957"/>
          </a:xfrm>
          <a:prstGeom prst="rect">
            <a:avLst/>
          </a:prstGeom>
          <a:noFill/>
          <a:effectLst>
            <a:outerShdw blurRad="139700" dist="114300" dir="2700000" algn="tl" rotWithShape="0">
              <a:prstClr val="black">
                <a:alpha val="29000"/>
              </a:prstClr>
            </a:outerShdw>
          </a:effectLst>
        </p:spPr>
        <p:txBody>
          <a:bodyPr wrap="none" lIns="91430" tIns="45715" rIns="91430" bIns="45715">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1999" dirty="0">
                <a:solidFill>
                  <a:schemeClr val="tx2"/>
                </a:solidFill>
                <a:latin typeface="微软雅黑" panose="020B0503020204020204" pitchFamily="34" charset="-122"/>
                <a:ea typeface="微软雅黑" panose="020B0503020204020204" pitchFamily="34" charset="-122"/>
              </a:rPr>
              <a:t>05</a:t>
            </a:r>
            <a:endParaRPr lang="zh-CN" altLang="en-US" sz="1999" dirty="0">
              <a:solidFill>
                <a:schemeClr val="tx2"/>
              </a:solidFill>
              <a:latin typeface="微软雅黑" panose="020B0503020204020204" pitchFamily="34" charset="-122"/>
              <a:ea typeface="微软雅黑" panose="020B0503020204020204" pitchFamily="34" charset="-122"/>
            </a:endParaRPr>
          </a:p>
        </p:txBody>
      </p:sp>
      <p:sp>
        <p:nvSpPr>
          <p:cNvPr id="15" name="MH_SubTitle_1"/>
          <p:cNvSpPr txBox="1"/>
          <p:nvPr>
            <p:custDataLst>
              <p:tags r:id="rId12"/>
            </p:custDataLst>
          </p:nvPr>
        </p:nvSpPr>
        <p:spPr>
          <a:xfrm>
            <a:off x="3838183" y="1481987"/>
            <a:ext cx="645208" cy="399141"/>
          </a:xfrm>
          <a:prstGeom prst="rect">
            <a:avLst/>
          </a:prstGeom>
          <a:noFill/>
          <a:effectLst>
            <a:outerShdw blurRad="330200" dist="165100" dir="2700000" algn="tl" rotWithShape="0">
              <a:prstClr val="black">
                <a:alpha val="40000"/>
              </a:prstClr>
            </a:outerShdw>
          </a:effectLst>
        </p:spPr>
        <p:txBody>
          <a:bodyPr lIns="91430" tIns="45715" rIns="91430" bIns="45715">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050" dirty="0">
                <a:solidFill>
                  <a:schemeClr val="accent1"/>
                </a:solidFill>
              </a:rPr>
              <a:t>单击编辑标题</a:t>
            </a:r>
          </a:p>
        </p:txBody>
      </p:sp>
      <p:sp>
        <p:nvSpPr>
          <p:cNvPr id="16" name="MH_SubTitle_2"/>
          <p:cNvSpPr txBox="1"/>
          <p:nvPr>
            <p:custDataLst>
              <p:tags r:id="rId13"/>
            </p:custDataLst>
          </p:nvPr>
        </p:nvSpPr>
        <p:spPr>
          <a:xfrm>
            <a:off x="3129239" y="1853670"/>
            <a:ext cx="645208" cy="399142"/>
          </a:xfrm>
          <a:prstGeom prst="rect">
            <a:avLst/>
          </a:prstGeom>
          <a:noFill/>
          <a:effectLst>
            <a:outerShdw blurRad="330200" dist="165100" dir="2700000" algn="tl" rotWithShape="0">
              <a:prstClr val="black">
                <a:alpha val="40000"/>
              </a:prstClr>
            </a:outerShdw>
          </a:effectLst>
        </p:spPr>
        <p:txBody>
          <a:bodyPr lIns="91430" tIns="45715" rIns="91430" bIns="45715">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000" dirty="0">
                <a:solidFill>
                  <a:schemeClr val="accent2"/>
                </a:solidFill>
              </a:rPr>
              <a:t>单击编辑标题</a:t>
            </a:r>
          </a:p>
        </p:txBody>
      </p:sp>
      <p:sp>
        <p:nvSpPr>
          <p:cNvPr id="17" name="MH_SubTitle_3"/>
          <p:cNvSpPr txBox="1"/>
          <p:nvPr>
            <p:custDataLst>
              <p:tags r:id="rId14"/>
            </p:custDataLst>
          </p:nvPr>
        </p:nvSpPr>
        <p:spPr>
          <a:xfrm>
            <a:off x="2446769" y="2207699"/>
            <a:ext cx="645208" cy="399141"/>
          </a:xfrm>
          <a:prstGeom prst="rect">
            <a:avLst/>
          </a:prstGeom>
          <a:noFill/>
          <a:effectLst>
            <a:outerShdw blurRad="330200" dist="165100" dir="2700000" algn="tl" rotWithShape="0">
              <a:prstClr val="black">
                <a:alpha val="40000"/>
              </a:prstClr>
            </a:outerShdw>
          </a:effectLst>
        </p:spPr>
        <p:txBody>
          <a:bodyPr lIns="91430" tIns="45715" rIns="91430" bIns="45715">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000" dirty="0">
                <a:solidFill>
                  <a:schemeClr val="accent3"/>
                </a:solidFill>
              </a:rPr>
              <a:t>单击编辑标题</a:t>
            </a:r>
          </a:p>
        </p:txBody>
      </p:sp>
      <p:sp>
        <p:nvSpPr>
          <p:cNvPr id="18" name="MH_SubTitle_4"/>
          <p:cNvSpPr txBox="1"/>
          <p:nvPr>
            <p:custDataLst>
              <p:tags r:id="rId15"/>
            </p:custDataLst>
          </p:nvPr>
        </p:nvSpPr>
        <p:spPr>
          <a:xfrm>
            <a:off x="1797639" y="2508773"/>
            <a:ext cx="644091" cy="399142"/>
          </a:xfrm>
          <a:prstGeom prst="rect">
            <a:avLst/>
          </a:prstGeom>
          <a:noFill/>
          <a:effectLst>
            <a:outerShdw blurRad="330200" dist="165100" dir="2700000" algn="tl" rotWithShape="0">
              <a:prstClr val="black">
                <a:alpha val="40000"/>
              </a:prstClr>
            </a:outerShdw>
          </a:effectLst>
        </p:spPr>
        <p:txBody>
          <a:bodyPr lIns="91430" tIns="45715" rIns="91430" bIns="45715">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000" dirty="0">
                <a:solidFill>
                  <a:schemeClr val="accent4"/>
                </a:solidFill>
              </a:rPr>
              <a:t>单击编辑标题</a:t>
            </a:r>
          </a:p>
        </p:txBody>
      </p:sp>
      <p:sp>
        <p:nvSpPr>
          <p:cNvPr id="19" name="MH_SubTitle_5"/>
          <p:cNvSpPr txBox="1"/>
          <p:nvPr>
            <p:custDataLst>
              <p:tags r:id="rId16"/>
            </p:custDataLst>
          </p:nvPr>
        </p:nvSpPr>
        <p:spPr>
          <a:xfrm>
            <a:off x="1122033" y="2872609"/>
            <a:ext cx="645208" cy="399141"/>
          </a:xfrm>
          <a:prstGeom prst="rect">
            <a:avLst/>
          </a:prstGeom>
          <a:noFill/>
          <a:effectLst>
            <a:outerShdw blurRad="330200" dist="165100" dir="2700000" algn="tl" rotWithShape="0">
              <a:prstClr val="black">
                <a:alpha val="40000"/>
              </a:prstClr>
            </a:outerShdw>
          </a:effectLst>
        </p:spPr>
        <p:txBody>
          <a:bodyPr lIns="91430" tIns="45715" rIns="91430" bIns="45715">
            <a:no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000" dirty="0">
                <a:solidFill>
                  <a:schemeClr val="accent1"/>
                </a:solidFill>
              </a:rPr>
              <a:t>单击编辑标题</a:t>
            </a:r>
          </a:p>
        </p:txBody>
      </p:sp>
      <p:sp>
        <p:nvSpPr>
          <p:cNvPr id="20" name="MH_Other_41"/>
          <p:cNvSpPr>
            <a:spLocks noChangeAspect="1" noEditPoints="1"/>
          </p:cNvSpPr>
          <p:nvPr>
            <p:custDataLst>
              <p:tags r:id="rId17"/>
            </p:custDataLst>
          </p:nvPr>
        </p:nvSpPr>
        <p:spPr bwMode="auto">
          <a:xfrm>
            <a:off x="2668724" y="1875165"/>
            <a:ext cx="243178" cy="227520"/>
          </a:xfrm>
          <a:custGeom>
            <a:avLst/>
            <a:gdLst>
              <a:gd name="T0" fmla="*/ 7 w 66"/>
              <a:gd name="T1" fmla="*/ 51 h 62"/>
              <a:gd name="T2" fmla="*/ 30 w 66"/>
              <a:gd name="T3" fmla="*/ 47 h 62"/>
              <a:gd name="T4" fmla="*/ 36 w 66"/>
              <a:gd name="T5" fmla="*/ 53 h 62"/>
              <a:gd name="T6" fmla="*/ 59 w 66"/>
              <a:gd name="T7" fmla="*/ 14 h 62"/>
              <a:gd name="T8" fmla="*/ 61 w 66"/>
              <a:gd name="T9" fmla="*/ 12 h 62"/>
              <a:gd name="T10" fmla="*/ 62 w 66"/>
              <a:gd name="T11" fmla="*/ 17 h 62"/>
              <a:gd name="T12" fmla="*/ 37 w 66"/>
              <a:gd name="T13" fmla="*/ 59 h 62"/>
              <a:gd name="T14" fmla="*/ 29 w 66"/>
              <a:gd name="T15" fmla="*/ 59 h 62"/>
              <a:gd name="T16" fmla="*/ 5 w 66"/>
              <a:gd name="T17" fmla="*/ 17 h 62"/>
              <a:gd name="T18" fmla="*/ 6 w 66"/>
              <a:gd name="T19" fmla="*/ 12 h 62"/>
              <a:gd name="T20" fmla="*/ 25 w 66"/>
              <a:gd name="T21" fmla="*/ 30 h 62"/>
              <a:gd name="T22" fmla="*/ 33 w 66"/>
              <a:gd name="T23" fmla="*/ 41 h 62"/>
              <a:gd name="T24" fmla="*/ 41 w 66"/>
              <a:gd name="T25" fmla="*/ 30 h 62"/>
              <a:gd name="T26" fmla="*/ 31 w 66"/>
              <a:gd name="T27" fmla="*/ 27 h 62"/>
              <a:gd name="T28" fmla="*/ 31 w 66"/>
              <a:gd name="T29" fmla="*/ 17 h 62"/>
              <a:gd name="T30" fmla="*/ 33 w 66"/>
              <a:gd name="T31" fmla="*/ 17 h 62"/>
              <a:gd name="T32" fmla="*/ 35 w 66"/>
              <a:gd name="T33" fmla="*/ 17 h 62"/>
              <a:gd name="T34" fmla="*/ 36 w 66"/>
              <a:gd name="T35" fmla="*/ 27 h 62"/>
              <a:gd name="T36" fmla="*/ 38 w 66"/>
              <a:gd name="T37" fmla="*/ 16 h 62"/>
              <a:gd name="T38" fmla="*/ 31 w 66"/>
              <a:gd name="T39" fmla="*/ 16 h 62"/>
              <a:gd name="T40" fmla="*/ 27 w 66"/>
              <a:gd name="T41" fmla="*/ 16 h 62"/>
              <a:gd name="T42" fmla="*/ 24 w 66"/>
              <a:gd name="T43" fmla="*/ 27 h 62"/>
              <a:gd name="T44" fmla="*/ 23 w 66"/>
              <a:gd name="T45" fmla="*/ 11 h 62"/>
              <a:gd name="T46" fmla="*/ 38 w 66"/>
              <a:gd name="T47" fmla="*/ 5 h 62"/>
              <a:gd name="T48" fmla="*/ 38 w 66"/>
              <a:gd name="T49" fmla="*/ 27 h 62"/>
              <a:gd name="T50" fmla="*/ 47 w 66"/>
              <a:gd name="T51" fmla="*/ 10 h 62"/>
              <a:gd name="T52" fmla="*/ 26 w 66"/>
              <a:gd name="T53" fmla="*/ 1 h 62"/>
              <a:gd name="T54" fmla="*/ 24 w 66"/>
              <a:gd name="T55" fmla="*/ 27 h 62"/>
              <a:gd name="T56" fmla="*/ 57 w 66"/>
              <a:gd name="T57" fmla="*/ 20 h 62"/>
              <a:gd name="T58" fmla="*/ 43 w 66"/>
              <a:gd name="T59" fmla="*/ 44 h 62"/>
              <a:gd name="T60" fmla="*/ 57 w 66"/>
              <a:gd name="T61" fmla="*/ 45 h 62"/>
              <a:gd name="T62" fmla="*/ 43 w 66"/>
              <a:gd name="T63" fmla="*/ 44 h 62"/>
              <a:gd name="T64" fmla="*/ 49 w 66"/>
              <a:gd name="T65" fmla="*/ 41 h 62"/>
              <a:gd name="T66" fmla="*/ 49 w 66"/>
              <a:gd name="T67" fmla="*/ 40 h 62"/>
              <a:gd name="T68" fmla="*/ 47 w 66"/>
              <a:gd name="T69" fmla="*/ 27 h 62"/>
              <a:gd name="T70" fmla="*/ 49 w 66"/>
              <a:gd name="T71" fmla="*/ 28 h 62"/>
              <a:gd name="T72" fmla="*/ 49 w 66"/>
              <a:gd name="T73" fmla="*/ 27 h 62"/>
              <a:gd name="T74" fmla="*/ 48 w 66"/>
              <a:gd name="T75" fmla="*/ 24 h 62"/>
              <a:gd name="T76" fmla="*/ 57 w 66"/>
              <a:gd name="T77" fmla="*/ 23 h 62"/>
              <a:gd name="T78" fmla="*/ 10 w 66"/>
              <a:gd name="T79" fmla="*/ 18 h 62"/>
              <a:gd name="T80" fmla="*/ 15 w 66"/>
              <a:gd name="T81" fmla="*/ 18 h 62"/>
              <a:gd name="T82" fmla="*/ 10 w 66"/>
              <a:gd name="T83" fmla="*/ 43 h 62"/>
              <a:gd name="T84" fmla="*/ 23 w 66"/>
              <a:gd name="T85" fmla="*/ 46 h 62"/>
              <a:gd name="T86" fmla="*/ 18 w 66"/>
              <a:gd name="T87" fmla="*/ 40 h 62"/>
              <a:gd name="T88" fmla="*/ 17 w 66"/>
              <a:gd name="T89" fmla="*/ 41 h 62"/>
              <a:gd name="T90" fmla="*/ 19 w 66"/>
              <a:gd name="T91" fmla="*/ 27 h 62"/>
              <a:gd name="T92" fmla="*/ 10 w 66"/>
              <a:gd name="T93" fmla="*/ 28 h 62"/>
              <a:gd name="T94" fmla="*/ 19 w 66"/>
              <a:gd name="T95" fmla="*/ 27 h 62"/>
              <a:gd name="T96" fmla="*/ 10 w 66"/>
              <a:gd name="T97" fmla="*/ 24 h 62"/>
              <a:gd name="T98" fmla="*/ 17 w 66"/>
              <a:gd name="T99"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62">
                <a:moveTo>
                  <a:pt x="14" y="14"/>
                </a:moveTo>
                <a:cubicBezTo>
                  <a:pt x="11" y="14"/>
                  <a:pt x="9" y="14"/>
                  <a:pt x="7" y="14"/>
                </a:cubicBezTo>
                <a:cubicBezTo>
                  <a:pt x="7" y="51"/>
                  <a:pt x="7" y="51"/>
                  <a:pt x="7" y="51"/>
                </a:cubicBezTo>
                <a:cubicBezTo>
                  <a:pt x="15" y="49"/>
                  <a:pt x="22" y="51"/>
                  <a:pt x="29" y="52"/>
                </a:cubicBezTo>
                <a:cubicBezTo>
                  <a:pt x="30" y="53"/>
                  <a:pt x="30" y="53"/>
                  <a:pt x="30" y="53"/>
                </a:cubicBezTo>
                <a:cubicBezTo>
                  <a:pt x="30" y="47"/>
                  <a:pt x="30" y="47"/>
                  <a:pt x="30" y="47"/>
                </a:cubicBezTo>
                <a:cubicBezTo>
                  <a:pt x="31" y="48"/>
                  <a:pt x="32" y="48"/>
                  <a:pt x="33" y="48"/>
                </a:cubicBezTo>
                <a:cubicBezTo>
                  <a:pt x="34" y="48"/>
                  <a:pt x="35" y="48"/>
                  <a:pt x="36" y="47"/>
                </a:cubicBezTo>
                <a:cubicBezTo>
                  <a:pt x="36" y="53"/>
                  <a:pt x="36" y="53"/>
                  <a:pt x="36" y="53"/>
                </a:cubicBezTo>
                <a:cubicBezTo>
                  <a:pt x="37" y="52"/>
                  <a:pt x="37" y="52"/>
                  <a:pt x="37" y="52"/>
                </a:cubicBezTo>
                <a:cubicBezTo>
                  <a:pt x="44" y="51"/>
                  <a:pt x="52" y="49"/>
                  <a:pt x="59" y="51"/>
                </a:cubicBezTo>
                <a:cubicBezTo>
                  <a:pt x="59" y="14"/>
                  <a:pt x="59" y="14"/>
                  <a:pt x="59" y="14"/>
                </a:cubicBezTo>
                <a:cubicBezTo>
                  <a:pt x="57" y="14"/>
                  <a:pt x="55" y="14"/>
                  <a:pt x="52" y="14"/>
                </a:cubicBezTo>
                <a:cubicBezTo>
                  <a:pt x="52" y="13"/>
                  <a:pt x="52" y="12"/>
                  <a:pt x="52" y="11"/>
                </a:cubicBezTo>
                <a:cubicBezTo>
                  <a:pt x="55" y="11"/>
                  <a:pt x="58" y="11"/>
                  <a:pt x="61" y="12"/>
                </a:cubicBezTo>
                <a:cubicBezTo>
                  <a:pt x="62" y="13"/>
                  <a:pt x="62" y="13"/>
                  <a:pt x="62" y="13"/>
                </a:cubicBezTo>
                <a:cubicBezTo>
                  <a:pt x="62" y="14"/>
                  <a:pt x="62" y="14"/>
                  <a:pt x="62" y="14"/>
                </a:cubicBezTo>
                <a:cubicBezTo>
                  <a:pt x="62" y="17"/>
                  <a:pt x="62" y="17"/>
                  <a:pt x="62" y="17"/>
                </a:cubicBezTo>
                <a:cubicBezTo>
                  <a:pt x="66" y="18"/>
                  <a:pt x="66" y="18"/>
                  <a:pt x="66" y="18"/>
                </a:cubicBezTo>
                <a:cubicBezTo>
                  <a:pt x="66" y="59"/>
                  <a:pt x="66" y="59"/>
                  <a:pt x="66" y="59"/>
                </a:cubicBezTo>
                <a:cubicBezTo>
                  <a:pt x="59" y="58"/>
                  <a:pt x="53" y="56"/>
                  <a:pt x="37" y="59"/>
                </a:cubicBezTo>
                <a:cubicBezTo>
                  <a:pt x="37" y="60"/>
                  <a:pt x="37" y="60"/>
                  <a:pt x="37" y="60"/>
                </a:cubicBezTo>
                <a:cubicBezTo>
                  <a:pt x="32" y="62"/>
                  <a:pt x="34" y="62"/>
                  <a:pt x="29" y="60"/>
                </a:cubicBezTo>
                <a:cubicBezTo>
                  <a:pt x="29" y="59"/>
                  <a:pt x="29" y="59"/>
                  <a:pt x="29" y="59"/>
                </a:cubicBezTo>
                <a:cubicBezTo>
                  <a:pt x="14" y="56"/>
                  <a:pt x="7" y="58"/>
                  <a:pt x="0" y="59"/>
                </a:cubicBezTo>
                <a:cubicBezTo>
                  <a:pt x="0" y="18"/>
                  <a:pt x="0" y="18"/>
                  <a:pt x="0" y="18"/>
                </a:cubicBezTo>
                <a:cubicBezTo>
                  <a:pt x="5" y="17"/>
                  <a:pt x="5" y="17"/>
                  <a:pt x="5" y="17"/>
                </a:cubicBezTo>
                <a:cubicBezTo>
                  <a:pt x="5" y="14"/>
                  <a:pt x="5" y="14"/>
                  <a:pt x="5" y="14"/>
                </a:cubicBezTo>
                <a:cubicBezTo>
                  <a:pt x="5" y="13"/>
                  <a:pt x="5" y="13"/>
                  <a:pt x="5" y="13"/>
                </a:cubicBezTo>
                <a:cubicBezTo>
                  <a:pt x="6" y="12"/>
                  <a:pt x="6" y="12"/>
                  <a:pt x="6" y="12"/>
                </a:cubicBezTo>
                <a:cubicBezTo>
                  <a:pt x="8" y="11"/>
                  <a:pt x="11" y="11"/>
                  <a:pt x="14" y="11"/>
                </a:cubicBezTo>
                <a:cubicBezTo>
                  <a:pt x="14" y="12"/>
                  <a:pt x="14" y="13"/>
                  <a:pt x="14" y="14"/>
                </a:cubicBezTo>
                <a:close/>
                <a:moveTo>
                  <a:pt x="25" y="30"/>
                </a:moveTo>
                <a:cubicBezTo>
                  <a:pt x="27" y="39"/>
                  <a:pt x="27" y="39"/>
                  <a:pt x="27" y="39"/>
                </a:cubicBezTo>
                <a:cubicBezTo>
                  <a:pt x="30" y="39"/>
                  <a:pt x="30" y="39"/>
                  <a:pt x="30" y="39"/>
                </a:cubicBezTo>
                <a:cubicBezTo>
                  <a:pt x="30" y="40"/>
                  <a:pt x="32" y="41"/>
                  <a:pt x="33" y="41"/>
                </a:cubicBezTo>
                <a:cubicBezTo>
                  <a:pt x="35" y="41"/>
                  <a:pt x="36" y="40"/>
                  <a:pt x="36" y="39"/>
                </a:cubicBezTo>
                <a:cubicBezTo>
                  <a:pt x="39" y="39"/>
                  <a:pt x="39" y="39"/>
                  <a:pt x="39" y="39"/>
                </a:cubicBezTo>
                <a:cubicBezTo>
                  <a:pt x="41" y="30"/>
                  <a:pt x="41" y="30"/>
                  <a:pt x="41" y="30"/>
                </a:cubicBezTo>
                <a:cubicBezTo>
                  <a:pt x="25" y="30"/>
                  <a:pt x="25" y="30"/>
                  <a:pt x="25" y="30"/>
                </a:cubicBezTo>
                <a:close/>
                <a:moveTo>
                  <a:pt x="30" y="27"/>
                </a:moveTo>
                <a:cubicBezTo>
                  <a:pt x="31" y="27"/>
                  <a:pt x="31" y="27"/>
                  <a:pt x="31" y="27"/>
                </a:cubicBezTo>
                <a:cubicBezTo>
                  <a:pt x="29" y="17"/>
                  <a:pt x="29" y="17"/>
                  <a:pt x="29" y="17"/>
                </a:cubicBezTo>
                <a:cubicBezTo>
                  <a:pt x="29" y="17"/>
                  <a:pt x="29" y="17"/>
                  <a:pt x="30" y="17"/>
                </a:cubicBezTo>
                <a:cubicBezTo>
                  <a:pt x="30" y="17"/>
                  <a:pt x="31" y="17"/>
                  <a:pt x="31" y="17"/>
                </a:cubicBezTo>
                <a:cubicBezTo>
                  <a:pt x="32" y="17"/>
                  <a:pt x="32" y="17"/>
                  <a:pt x="32" y="17"/>
                </a:cubicBezTo>
                <a:cubicBezTo>
                  <a:pt x="32" y="17"/>
                  <a:pt x="32" y="17"/>
                  <a:pt x="32" y="17"/>
                </a:cubicBezTo>
                <a:cubicBezTo>
                  <a:pt x="32" y="17"/>
                  <a:pt x="33" y="17"/>
                  <a:pt x="33" y="17"/>
                </a:cubicBezTo>
                <a:cubicBezTo>
                  <a:pt x="33" y="17"/>
                  <a:pt x="34" y="17"/>
                  <a:pt x="34" y="17"/>
                </a:cubicBezTo>
                <a:cubicBezTo>
                  <a:pt x="35" y="17"/>
                  <a:pt x="35" y="17"/>
                  <a:pt x="35" y="17"/>
                </a:cubicBezTo>
                <a:cubicBezTo>
                  <a:pt x="35" y="17"/>
                  <a:pt x="35" y="17"/>
                  <a:pt x="35" y="17"/>
                </a:cubicBezTo>
                <a:cubicBezTo>
                  <a:pt x="36" y="17"/>
                  <a:pt x="36" y="17"/>
                  <a:pt x="37" y="17"/>
                </a:cubicBezTo>
                <a:cubicBezTo>
                  <a:pt x="35" y="27"/>
                  <a:pt x="35" y="27"/>
                  <a:pt x="35" y="27"/>
                </a:cubicBezTo>
                <a:cubicBezTo>
                  <a:pt x="36" y="27"/>
                  <a:pt x="36" y="27"/>
                  <a:pt x="36" y="27"/>
                </a:cubicBezTo>
                <a:cubicBezTo>
                  <a:pt x="39" y="17"/>
                  <a:pt x="39" y="17"/>
                  <a:pt x="39" y="17"/>
                </a:cubicBezTo>
                <a:cubicBezTo>
                  <a:pt x="39" y="16"/>
                  <a:pt x="39" y="16"/>
                  <a:pt x="39" y="16"/>
                </a:cubicBezTo>
                <a:cubicBezTo>
                  <a:pt x="38" y="16"/>
                  <a:pt x="38" y="16"/>
                  <a:pt x="38" y="16"/>
                </a:cubicBezTo>
                <a:cubicBezTo>
                  <a:pt x="37" y="15"/>
                  <a:pt x="36" y="15"/>
                  <a:pt x="35" y="16"/>
                </a:cubicBezTo>
                <a:cubicBezTo>
                  <a:pt x="34" y="15"/>
                  <a:pt x="34" y="15"/>
                  <a:pt x="33" y="15"/>
                </a:cubicBezTo>
                <a:cubicBezTo>
                  <a:pt x="33" y="15"/>
                  <a:pt x="32" y="15"/>
                  <a:pt x="31" y="16"/>
                </a:cubicBezTo>
                <a:cubicBezTo>
                  <a:pt x="31" y="15"/>
                  <a:pt x="30" y="15"/>
                  <a:pt x="30" y="15"/>
                </a:cubicBezTo>
                <a:cubicBezTo>
                  <a:pt x="29" y="15"/>
                  <a:pt x="28" y="16"/>
                  <a:pt x="28" y="16"/>
                </a:cubicBezTo>
                <a:cubicBezTo>
                  <a:pt x="27" y="16"/>
                  <a:pt x="27" y="16"/>
                  <a:pt x="27" y="16"/>
                </a:cubicBezTo>
                <a:cubicBezTo>
                  <a:pt x="27" y="17"/>
                  <a:pt x="27" y="17"/>
                  <a:pt x="27" y="17"/>
                </a:cubicBezTo>
                <a:cubicBezTo>
                  <a:pt x="30" y="27"/>
                  <a:pt x="30" y="27"/>
                  <a:pt x="30" y="27"/>
                </a:cubicBezTo>
                <a:close/>
                <a:moveTo>
                  <a:pt x="24" y="27"/>
                </a:moveTo>
                <a:cubicBezTo>
                  <a:pt x="28" y="27"/>
                  <a:pt x="28" y="27"/>
                  <a:pt x="28" y="27"/>
                </a:cubicBezTo>
                <a:cubicBezTo>
                  <a:pt x="28" y="24"/>
                  <a:pt x="26" y="21"/>
                  <a:pt x="25" y="18"/>
                </a:cubicBezTo>
                <a:cubicBezTo>
                  <a:pt x="24" y="15"/>
                  <a:pt x="23" y="13"/>
                  <a:pt x="23" y="11"/>
                </a:cubicBezTo>
                <a:cubicBezTo>
                  <a:pt x="24" y="8"/>
                  <a:pt x="25" y="6"/>
                  <a:pt x="28" y="5"/>
                </a:cubicBezTo>
                <a:cubicBezTo>
                  <a:pt x="29" y="4"/>
                  <a:pt x="31" y="3"/>
                  <a:pt x="33" y="4"/>
                </a:cubicBezTo>
                <a:cubicBezTo>
                  <a:pt x="35" y="4"/>
                  <a:pt x="37" y="4"/>
                  <a:pt x="38" y="5"/>
                </a:cubicBezTo>
                <a:cubicBezTo>
                  <a:pt x="41" y="6"/>
                  <a:pt x="42" y="8"/>
                  <a:pt x="43" y="11"/>
                </a:cubicBezTo>
                <a:cubicBezTo>
                  <a:pt x="43" y="13"/>
                  <a:pt x="42" y="15"/>
                  <a:pt x="41" y="18"/>
                </a:cubicBezTo>
                <a:cubicBezTo>
                  <a:pt x="39" y="21"/>
                  <a:pt x="38" y="24"/>
                  <a:pt x="38" y="27"/>
                </a:cubicBezTo>
                <a:cubicBezTo>
                  <a:pt x="41" y="27"/>
                  <a:pt x="41" y="27"/>
                  <a:pt x="41" y="27"/>
                </a:cubicBezTo>
                <a:cubicBezTo>
                  <a:pt x="42" y="25"/>
                  <a:pt x="43" y="22"/>
                  <a:pt x="44" y="20"/>
                </a:cubicBezTo>
                <a:cubicBezTo>
                  <a:pt x="46" y="17"/>
                  <a:pt x="47" y="13"/>
                  <a:pt x="47" y="10"/>
                </a:cubicBezTo>
                <a:cubicBezTo>
                  <a:pt x="46" y="6"/>
                  <a:pt x="43" y="3"/>
                  <a:pt x="40" y="1"/>
                </a:cubicBezTo>
                <a:cubicBezTo>
                  <a:pt x="38" y="0"/>
                  <a:pt x="36" y="0"/>
                  <a:pt x="33" y="0"/>
                </a:cubicBezTo>
                <a:cubicBezTo>
                  <a:pt x="31" y="0"/>
                  <a:pt x="28" y="0"/>
                  <a:pt x="26" y="1"/>
                </a:cubicBezTo>
                <a:cubicBezTo>
                  <a:pt x="23" y="3"/>
                  <a:pt x="20" y="6"/>
                  <a:pt x="19" y="10"/>
                </a:cubicBezTo>
                <a:cubicBezTo>
                  <a:pt x="18" y="13"/>
                  <a:pt x="20" y="17"/>
                  <a:pt x="22" y="20"/>
                </a:cubicBezTo>
                <a:cubicBezTo>
                  <a:pt x="23" y="22"/>
                  <a:pt x="24" y="25"/>
                  <a:pt x="24" y="27"/>
                </a:cubicBezTo>
                <a:close/>
                <a:moveTo>
                  <a:pt x="51" y="18"/>
                </a:moveTo>
                <a:cubicBezTo>
                  <a:pt x="50" y="19"/>
                  <a:pt x="50" y="19"/>
                  <a:pt x="50" y="20"/>
                </a:cubicBezTo>
                <a:cubicBezTo>
                  <a:pt x="53" y="19"/>
                  <a:pt x="55" y="19"/>
                  <a:pt x="57" y="20"/>
                </a:cubicBezTo>
                <a:cubicBezTo>
                  <a:pt x="57" y="18"/>
                  <a:pt x="57" y="18"/>
                  <a:pt x="57" y="18"/>
                </a:cubicBezTo>
                <a:cubicBezTo>
                  <a:pt x="55" y="18"/>
                  <a:pt x="53" y="18"/>
                  <a:pt x="51" y="18"/>
                </a:cubicBezTo>
                <a:close/>
                <a:moveTo>
                  <a:pt x="43" y="44"/>
                </a:moveTo>
                <a:cubicBezTo>
                  <a:pt x="43" y="46"/>
                  <a:pt x="43" y="46"/>
                  <a:pt x="43" y="46"/>
                </a:cubicBezTo>
                <a:cubicBezTo>
                  <a:pt x="45" y="45"/>
                  <a:pt x="47" y="45"/>
                  <a:pt x="49" y="45"/>
                </a:cubicBezTo>
                <a:cubicBezTo>
                  <a:pt x="52" y="44"/>
                  <a:pt x="55" y="44"/>
                  <a:pt x="57" y="45"/>
                </a:cubicBezTo>
                <a:cubicBezTo>
                  <a:pt x="57" y="43"/>
                  <a:pt x="57" y="43"/>
                  <a:pt x="57" y="43"/>
                </a:cubicBezTo>
                <a:cubicBezTo>
                  <a:pt x="54" y="43"/>
                  <a:pt x="52" y="43"/>
                  <a:pt x="49" y="43"/>
                </a:cubicBezTo>
                <a:cubicBezTo>
                  <a:pt x="47" y="44"/>
                  <a:pt x="45" y="44"/>
                  <a:pt x="43" y="44"/>
                </a:cubicBezTo>
                <a:close/>
                <a:moveTo>
                  <a:pt x="44" y="40"/>
                </a:moveTo>
                <a:cubicBezTo>
                  <a:pt x="44" y="42"/>
                  <a:pt x="44" y="42"/>
                  <a:pt x="44" y="42"/>
                </a:cubicBezTo>
                <a:cubicBezTo>
                  <a:pt x="45" y="42"/>
                  <a:pt x="47" y="41"/>
                  <a:pt x="49" y="41"/>
                </a:cubicBezTo>
                <a:cubicBezTo>
                  <a:pt x="52" y="41"/>
                  <a:pt x="55" y="41"/>
                  <a:pt x="57" y="41"/>
                </a:cubicBezTo>
                <a:cubicBezTo>
                  <a:pt x="57" y="40"/>
                  <a:pt x="57" y="40"/>
                  <a:pt x="57" y="40"/>
                </a:cubicBezTo>
                <a:cubicBezTo>
                  <a:pt x="54" y="39"/>
                  <a:pt x="52" y="39"/>
                  <a:pt x="49" y="40"/>
                </a:cubicBezTo>
                <a:cubicBezTo>
                  <a:pt x="47" y="40"/>
                  <a:pt x="46" y="40"/>
                  <a:pt x="44" y="40"/>
                </a:cubicBezTo>
                <a:close/>
                <a:moveTo>
                  <a:pt x="47" y="27"/>
                </a:moveTo>
                <a:cubicBezTo>
                  <a:pt x="47" y="27"/>
                  <a:pt x="47" y="27"/>
                  <a:pt x="47" y="27"/>
                </a:cubicBezTo>
                <a:cubicBezTo>
                  <a:pt x="47" y="27"/>
                  <a:pt x="47" y="27"/>
                  <a:pt x="47" y="27"/>
                </a:cubicBezTo>
                <a:cubicBezTo>
                  <a:pt x="47" y="28"/>
                  <a:pt x="47" y="28"/>
                  <a:pt x="47" y="28"/>
                </a:cubicBezTo>
                <a:cubicBezTo>
                  <a:pt x="47" y="28"/>
                  <a:pt x="48" y="28"/>
                  <a:pt x="49" y="28"/>
                </a:cubicBezTo>
                <a:cubicBezTo>
                  <a:pt x="52" y="28"/>
                  <a:pt x="55" y="28"/>
                  <a:pt x="57" y="28"/>
                </a:cubicBezTo>
                <a:cubicBezTo>
                  <a:pt x="57" y="27"/>
                  <a:pt x="57" y="27"/>
                  <a:pt x="57" y="27"/>
                </a:cubicBezTo>
                <a:cubicBezTo>
                  <a:pt x="54" y="26"/>
                  <a:pt x="52" y="26"/>
                  <a:pt x="49" y="27"/>
                </a:cubicBezTo>
                <a:cubicBezTo>
                  <a:pt x="48" y="27"/>
                  <a:pt x="47" y="27"/>
                  <a:pt x="47" y="27"/>
                </a:cubicBezTo>
                <a:close/>
                <a:moveTo>
                  <a:pt x="49" y="22"/>
                </a:moveTo>
                <a:cubicBezTo>
                  <a:pt x="49" y="23"/>
                  <a:pt x="48" y="23"/>
                  <a:pt x="48" y="24"/>
                </a:cubicBezTo>
                <a:cubicBezTo>
                  <a:pt x="48" y="24"/>
                  <a:pt x="49" y="24"/>
                  <a:pt x="49" y="24"/>
                </a:cubicBezTo>
                <a:cubicBezTo>
                  <a:pt x="52" y="24"/>
                  <a:pt x="55" y="23"/>
                  <a:pt x="57" y="24"/>
                </a:cubicBezTo>
                <a:cubicBezTo>
                  <a:pt x="57" y="23"/>
                  <a:pt x="57" y="23"/>
                  <a:pt x="57" y="23"/>
                </a:cubicBezTo>
                <a:cubicBezTo>
                  <a:pt x="55" y="22"/>
                  <a:pt x="52" y="22"/>
                  <a:pt x="49" y="22"/>
                </a:cubicBezTo>
                <a:close/>
                <a:moveTo>
                  <a:pt x="15" y="18"/>
                </a:moveTo>
                <a:cubicBezTo>
                  <a:pt x="13" y="18"/>
                  <a:pt x="11" y="18"/>
                  <a:pt x="10" y="18"/>
                </a:cubicBezTo>
                <a:cubicBezTo>
                  <a:pt x="10" y="20"/>
                  <a:pt x="10" y="20"/>
                  <a:pt x="10" y="20"/>
                </a:cubicBezTo>
                <a:cubicBezTo>
                  <a:pt x="11" y="19"/>
                  <a:pt x="13" y="19"/>
                  <a:pt x="16" y="20"/>
                </a:cubicBezTo>
                <a:cubicBezTo>
                  <a:pt x="15" y="19"/>
                  <a:pt x="15" y="19"/>
                  <a:pt x="15" y="18"/>
                </a:cubicBezTo>
                <a:close/>
                <a:moveTo>
                  <a:pt x="23" y="44"/>
                </a:moveTo>
                <a:cubicBezTo>
                  <a:pt x="21" y="44"/>
                  <a:pt x="19" y="44"/>
                  <a:pt x="18" y="43"/>
                </a:cubicBezTo>
                <a:cubicBezTo>
                  <a:pt x="15" y="43"/>
                  <a:pt x="12" y="43"/>
                  <a:pt x="10" y="43"/>
                </a:cubicBezTo>
                <a:cubicBezTo>
                  <a:pt x="10" y="45"/>
                  <a:pt x="10" y="45"/>
                  <a:pt x="10" y="45"/>
                </a:cubicBezTo>
                <a:cubicBezTo>
                  <a:pt x="12" y="44"/>
                  <a:pt x="14" y="44"/>
                  <a:pt x="17" y="45"/>
                </a:cubicBezTo>
                <a:cubicBezTo>
                  <a:pt x="19" y="45"/>
                  <a:pt x="21" y="45"/>
                  <a:pt x="23" y="46"/>
                </a:cubicBezTo>
                <a:cubicBezTo>
                  <a:pt x="23" y="44"/>
                  <a:pt x="23" y="44"/>
                  <a:pt x="23" y="44"/>
                </a:cubicBezTo>
                <a:close/>
                <a:moveTo>
                  <a:pt x="22" y="40"/>
                </a:moveTo>
                <a:cubicBezTo>
                  <a:pt x="21" y="40"/>
                  <a:pt x="19" y="40"/>
                  <a:pt x="18" y="40"/>
                </a:cubicBezTo>
                <a:cubicBezTo>
                  <a:pt x="15" y="39"/>
                  <a:pt x="12" y="39"/>
                  <a:pt x="10" y="40"/>
                </a:cubicBezTo>
                <a:cubicBezTo>
                  <a:pt x="10" y="41"/>
                  <a:pt x="10" y="41"/>
                  <a:pt x="10" y="41"/>
                </a:cubicBezTo>
                <a:cubicBezTo>
                  <a:pt x="12" y="41"/>
                  <a:pt x="14" y="41"/>
                  <a:pt x="17" y="41"/>
                </a:cubicBezTo>
                <a:cubicBezTo>
                  <a:pt x="19" y="41"/>
                  <a:pt x="21" y="42"/>
                  <a:pt x="22" y="42"/>
                </a:cubicBezTo>
                <a:cubicBezTo>
                  <a:pt x="22" y="40"/>
                  <a:pt x="22" y="40"/>
                  <a:pt x="22" y="40"/>
                </a:cubicBezTo>
                <a:close/>
                <a:moveTo>
                  <a:pt x="19" y="27"/>
                </a:moveTo>
                <a:cubicBezTo>
                  <a:pt x="19" y="27"/>
                  <a:pt x="18" y="27"/>
                  <a:pt x="18" y="27"/>
                </a:cubicBezTo>
                <a:cubicBezTo>
                  <a:pt x="15" y="26"/>
                  <a:pt x="12" y="26"/>
                  <a:pt x="10" y="27"/>
                </a:cubicBezTo>
                <a:cubicBezTo>
                  <a:pt x="10" y="28"/>
                  <a:pt x="10" y="28"/>
                  <a:pt x="10" y="28"/>
                </a:cubicBezTo>
                <a:cubicBezTo>
                  <a:pt x="12" y="28"/>
                  <a:pt x="14" y="28"/>
                  <a:pt x="17" y="28"/>
                </a:cubicBezTo>
                <a:cubicBezTo>
                  <a:pt x="18" y="28"/>
                  <a:pt x="19" y="28"/>
                  <a:pt x="19" y="28"/>
                </a:cubicBezTo>
                <a:cubicBezTo>
                  <a:pt x="19" y="28"/>
                  <a:pt x="19" y="27"/>
                  <a:pt x="19" y="27"/>
                </a:cubicBezTo>
                <a:close/>
                <a:moveTo>
                  <a:pt x="17" y="22"/>
                </a:moveTo>
                <a:cubicBezTo>
                  <a:pt x="14" y="22"/>
                  <a:pt x="12" y="22"/>
                  <a:pt x="10" y="23"/>
                </a:cubicBezTo>
                <a:cubicBezTo>
                  <a:pt x="10" y="24"/>
                  <a:pt x="10" y="24"/>
                  <a:pt x="10" y="24"/>
                </a:cubicBezTo>
                <a:cubicBezTo>
                  <a:pt x="12" y="23"/>
                  <a:pt x="14" y="24"/>
                  <a:pt x="17" y="24"/>
                </a:cubicBezTo>
                <a:cubicBezTo>
                  <a:pt x="18" y="24"/>
                  <a:pt x="18" y="24"/>
                  <a:pt x="18" y="24"/>
                </a:cubicBezTo>
                <a:cubicBezTo>
                  <a:pt x="18" y="23"/>
                  <a:pt x="17" y="23"/>
                  <a:pt x="17" y="23"/>
                </a:cubicBezTo>
                <a:lnTo>
                  <a:pt x="17" y="22"/>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a:extLst/>
        </p:spPr>
        <p:txBody>
          <a:bodyPr lIns="91430" tIns="45715" rIns="91430" bIns="45715" anchor="ctr"/>
          <a:lstStyle/>
          <a:p>
            <a:pPr algn="ctr">
              <a:defRPr/>
            </a:pPr>
            <a:endParaRPr lang="zh-CN" altLang="en-US" sz="1000" kern="0" dirty="0">
              <a:solidFill>
                <a:schemeClr val="tx2"/>
              </a:solidFill>
              <a:latin typeface="微软雅黑" panose="020B0503020204020204" pitchFamily="34" charset="-122"/>
              <a:ea typeface="微软雅黑" panose="020B0503020204020204" pitchFamily="34" charset="-122"/>
            </a:endParaRPr>
          </a:p>
        </p:txBody>
      </p:sp>
      <p:sp>
        <p:nvSpPr>
          <p:cNvPr id="21" name="MH_Other_42"/>
          <p:cNvSpPr>
            <a:spLocks noChangeAspect="1" noEditPoints="1"/>
          </p:cNvSpPr>
          <p:nvPr>
            <p:custDataLst>
              <p:tags r:id="rId18"/>
            </p:custDataLst>
          </p:nvPr>
        </p:nvSpPr>
        <p:spPr bwMode="auto">
          <a:xfrm>
            <a:off x="3322757" y="1576055"/>
            <a:ext cx="298090" cy="227520"/>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a:extLst/>
        </p:spPr>
        <p:txBody>
          <a:bodyPr lIns="91430" tIns="45715" rIns="91430" bIns="45715" anchor="ctr"/>
          <a:lstStyle/>
          <a:p>
            <a:pPr algn="ctr">
              <a:defRPr/>
            </a:pPr>
            <a:endParaRPr lang="zh-CN" altLang="en-US" sz="1000" kern="0" dirty="0">
              <a:solidFill>
                <a:schemeClr val="tx2"/>
              </a:solidFill>
              <a:latin typeface="微软雅黑" panose="020B0503020204020204" pitchFamily="34" charset="-122"/>
              <a:ea typeface="微软雅黑" panose="020B0503020204020204" pitchFamily="34" charset="-122"/>
            </a:endParaRPr>
          </a:p>
        </p:txBody>
      </p:sp>
      <p:sp>
        <p:nvSpPr>
          <p:cNvPr id="22" name="MH_Other_43"/>
          <p:cNvSpPr>
            <a:spLocks noChangeAspect="1" noEditPoints="1"/>
          </p:cNvSpPr>
          <p:nvPr>
            <p:custDataLst>
              <p:tags r:id="rId19"/>
            </p:custDataLst>
          </p:nvPr>
        </p:nvSpPr>
        <p:spPr bwMode="auto">
          <a:xfrm>
            <a:off x="1379289" y="2635203"/>
            <a:ext cx="169636" cy="228501"/>
          </a:xfrm>
          <a:custGeom>
            <a:avLst/>
            <a:gdLst>
              <a:gd name="T0" fmla="*/ 42 w 47"/>
              <a:gd name="T1" fmla="*/ 5 h 63"/>
              <a:gd name="T2" fmla="*/ 42 w 47"/>
              <a:gd name="T3" fmla="*/ 5 h 63"/>
              <a:gd name="T4" fmla="*/ 47 w 47"/>
              <a:gd name="T5" fmla="*/ 16 h 63"/>
              <a:gd name="T6" fmla="*/ 42 w 47"/>
              <a:gd name="T7" fmla="*/ 27 h 63"/>
              <a:gd name="T8" fmla="*/ 32 w 47"/>
              <a:gd name="T9" fmla="*/ 37 h 63"/>
              <a:gd name="T10" fmla="*/ 21 w 47"/>
              <a:gd name="T11" fmla="*/ 42 h 63"/>
              <a:gd name="T12" fmla="*/ 14 w 47"/>
              <a:gd name="T13" fmla="*/ 41 h 63"/>
              <a:gd name="T14" fmla="*/ 22 w 47"/>
              <a:gd name="T15" fmla="*/ 33 h 63"/>
              <a:gd name="T16" fmla="*/ 26 w 47"/>
              <a:gd name="T17" fmla="*/ 31 h 63"/>
              <a:gd name="T18" fmla="*/ 36 w 47"/>
              <a:gd name="T19" fmla="*/ 21 h 63"/>
              <a:gd name="T20" fmla="*/ 38 w 47"/>
              <a:gd name="T21" fmla="*/ 16 h 63"/>
              <a:gd name="T22" fmla="*/ 36 w 47"/>
              <a:gd name="T23" fmla="*/ 11 h 63"/>
              <a:gd name="T24" fmla="*/ 36 w 47"/>
              <a:gd name="T25" fmla="*/ 11 h 63"/>
              <a:gd name="T26" fmla="*/ 31 w 47"/>
              <a:gd name="T27" fmla="*/ 9 h 63"/>
              <a:gd name="T28" fmla="*/ 26 w 47"/>
              <a:gd name="T29" fmla="*/ 11 h 63"/>
              <a:gd name="T30" fmla="*/ 16 w 47"/>
              <a:gd name="T31" fmla="*/ 21 h 63"/>
              <a:gd name="T32" fmla="*/ 15 w 47"/>
              <a:gd name="T33" fmla="*/ 22 h 63"/>
              <a:gd name="T34" fmla="*/ 5 w 47"/>
              <a:gd name="T35" fmla="*/ 31 h 63"/>
              <a:gd name="T36" fmla="*/ 5 w 47"/>
              <a:gd name="T37" fmla="*/ 26 h 63"/>
              <a:gd name="T38" fmla="*/ 9 w 47"/>
              <a:gd name="T39" fmla="*/ 15 h 63"/>
              <a:gd name="T40" fmla="*/ 19 w 47"/>
              <a:gd name="T41" fmla="*/ 5 h 63"/>
              <a:gd name="T42" fmla="*/ 31 w 47"/>
              <a:gd name="T43" fmla="*/ 0 h 63"/>
              <a:gd name="T44" fmla="*/ 42 w 47"/>
              <a:gd name="T45" fmla="*/ 5 h 63"/>
              <a:gd name="T46" fmla="*/ 41 w 47"/>
              <a:gd name="T47" fmla="*/ 32 h 63"/>
              <a:gd name="T48" fmla="*/ 31 w 47"/>
              <a:gd name="T49" fmla="*/ 42 h 63"/>
              <a:gd name="T50" fmla="*/ 23 w 47"/>
              <a:gd name="T51" fmla="*/ 50 h 63"/>
              <a:gd name="T52" fmla="*/ 21 w 47"/>
              <a:gd name="T53" fmla="*/ 52 h 63"/>
              <a:gd name="T54" fmla="*/ 16 w 47"/>
              <a:gd name="T55" fmla="*/ 54 h 63"/>
              <a:gd name="T56" fmla="*/ 11 w 47"/>
              <a:gd name="T57" fmla="*/ 52 h 63"/>
              <a:gd name="T58" fmla="*/ 11 w 47"/>
              <a:gd name="T59" fmla="*/ 52 h 63"/>
              <a:gd name="T60" fmla="*/ 8 w 47"/>
              <a:gd name="T61" fmla="*/ 47 h 63"/>
              <a:gd name="T62" fmla="*/ 11 w 47"/>
              <a:gd name="T63" fmla="*/ 41 h 63"/>
              <a:gd name="T64" fmla="*/ 21 w 47"/>
              <a:gd name="T65" fmla="*/ 31 h 63"/>
              <a:gd name="T66" fmla="*/ 25 w 47"/>
              <a:gd name="T67" fmla="*/ 29 h 63"/>
              <a:gd name="T68" fmla="*/ 32 w 47"/>
              <a:gd name="T69" fmla="*/ 22 h 63"/>
              <a:gd name="T70" fmla="*/ 26 w 47"/>
              <a:gd name="T71" fmla="*/ 21 h 63"/>
              <a:gd name="T72" fmla="*/ 14 w 47"/>
              <a:gd name="T73" fmla="*/ 25 h 63"/>
              <a:gd name="T74" fmla="*/ 4 w 47"/>
              <a:gd name="T75" fmla="*/ 35 h 63"/>
              <a:gd name="T76" fmla="*/ 0 w 47"/>
              <a:gd name="T77" fmla="*/ 47 h 63"/>
              <a:gd name="T78" fmla="*/ 4 w 47"/>
              <a:gd name="T79" fmla="*/ 58 h 63"/>
              <a:gd name="T80" fmla="*/ 4 w 47"/>
              <a:gd name="T81" fmla="*/ 58 h 63"/>
              <a:gd name="T82" fmla="*/ 16 w 47"/>
              <a:gd name="T83" fmla="*/ 63 h 63"/>
              <a:gd name="T84" fmla="*/ 27 w 47"/>
              <a:gd name="T85" fmla="*/ 58 h 63"/>
              <a:gd name="T86" fmla="*/ 37 w 47"/>
              <a:gd name="T87" fmla="*/ 48 h 63"/>
              <a:gd name="T88" fmla="*/ 42 w 47"/>
              <a:gd name="T89" fmla="*/ 37 h 63"/>
              <a:gd name="T90" fmla="*/ 41 w 47"/>
              <a:gd name="T9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63">
                <a:moveTo>
                  <a:pt x="42" y="5"/>
                </a:moveTo>
                <a:cubicBezTo>
                  <a:pt x="42" y="5"/>
                  <a:pt x="42" y="5"/>
                  <a:pt x="42" y="5"/>
                </a:cubicBezTo>
                <a:cubicBezTo>
                  <a:pt x="45" y="8"/>
                  <a:pt x="47" y="12"/>
                  <a:pt x="47" y="16"/>
                </a:cubicBezTo>
                <a:cubicBezTo>
                  <a:pt x="47" y="20"/>
                  <a:pt x="45" y="24"/>
                  <a:pt x="42" y="27"/>
                </a:cubicBezTo>
                <a:cubicBezTo>
                  <a:pt x="32" y="37"/>
                  <a:pt x="32" y="37"/>
                  <a:pt x="32" y="37"/>
                </a:cubicBezTo>
                <a:cubicBezTo>
                  <a:pt x="29" y="41"/>
                  <a:pt x="25" y="42"/>
                  <a:pt x="21" y="42"/>
                </a:cubicBezTo>
                <a:cubicBezTo>
                  <a:pt x="19" y="42"/>
                  <a:pt x="16" y="42"/>
                  <a:pt x="14" y="41"/>
                </a:cubicBezTo>
                <a:cubicBezTo>
                  <a:pt x="22" y="33"/>
                  <a:pt x="22" y="33"/>
                  <a:pt x="22" y="33"/>
                </a:cubicBezTo>
                <a:cubicBezTo>
                  <a:pt x="23" y="33"/>
                  <a:pt x="25" y="33"/>
                  <a:pt x="26" y="31"/>
                </a:cubicBezTo>
                <a:cubicBezTo>
                  <a:pt x="36" y="21"/>
                  <a:pt x="36" y="21"/>
                  <a:pt x="36" y="21"/>
                </a:cubicBezTo>
                <a:cubicBezTo>
                  <a:pt x="38" y="20"/>
                  <a:pt x="38" y="18"/>
                  <a:pt x="38" y="16"/>
                </a:cubicBezTo>
                <a:cubicBezTo>
                  <a:pt x="38" y="14"/>
                  <a:pt x="38" y="12"/>
                  <a:pt x="36" y="11"/>
                </a:cubicBezTo>
                <a:cubicBezTo>
                  <a:pt x="36" y="11"/>
                  <a:pt x="36" y="11"/>
                  <a:pt x="36" y="11"/>
                </a:cubicBezTo>
                <a:cubicBezTo>
                  <a:pt x="35" y="9"/>
                  <a:pt x="33" y="9"/>
                  <a:pt x="31" y="9"/>
                </a:cubicBezTo>
                <a:cubicBezTo>
                  <a:pt x="29" y="9"/>
                  <a:pt x="27" y="9"/>
                  <a:pt x="26" y="11"/>
                </a:cubicBezTo>
                <a:cubicBezTo>
                  <a:pt x="16" y="21"/>
                  <a:pt x="16" y="21"/>
                  <a:pt x="16" y="21"/>
                </a:cubicBezTo>
                <a:cubicBezTo>
                  <a:pt x="15" y="21"/>
                  <a:pt x="15" y="21"/>
                  <a:pt x="15" y="22"/>
                </a:cubicBezTo>
                <a:cubicBezTo>
                  <a:pt x="5" y="31"/>
                  <a:pt x="5" y="31"/>
                  <a:pt x="5" y="31"/>
                </a:cubicBezTo>
                <a:cubicBezTo>
                  <a:pt x="5" y="29"/>
                  <a:pt x="5" y="28"/>
                  <a:pt x="5" y="26"/>
                </a:cubicBezTo>
                <a:cubicBezTo>
                  <a:pt x="5" y="22"/>
                  <a:pt x="6" y="18"/>
                  <a:pt x="9" y="15"/>
                </a:cubicBezTo>
                <a:cubicBezTo>
                  <a:pt x="19" y="5"/>
                  <a:pt x="19" y="5"/>
                  <a:pt x="19" y="5"/>
                </a:cubicBezTo>
                <a:cubicBezTo>
                  <a:pt x="23" y="1"/>
                  <a:pt x="27" y="0"/>
                  <a:pt x="31" y="0"/>
                </a:cubicBezTo>
                <a:cubicBezTo>
                  <a:pt x="35" y="0"/>
                  <a:pt x="39" y="1"/>
                  <a:pt x="42" y="5"/>
                </a:cubicBezTo>
                <a:close/>
                <a:moveTo>
                  <a:pt x="41" y="32"/>
                </a:moveTo>
                <a:cubicBezTo>
                  <a:pt x="31" y="42"/>
                  <a:pt x="31" y="42"/>
                  <a:pt x="31" y="42"/>
                </a:cubicBezTo>
                <a:cubicBezTo>
                  <a:pt x="23" y="50"/>
                  <a:pt x="23" y="50"/>
                  <a:pt x="23" y="50"/>
                </a:cubicBezTo>
                <a:cubicBezTo>
                  <a:pt x="21" y="52"/>
                  <a:pt x="21" y="52"/>
                  <a:pt x="21" y="52"/>
                </a:cubicBezTo>
                <a:cubicBezTo>
                  <a:pt x="20" y="53"/>
                  <a:pt x="18" y="54"/>
                  <a:pt x="16" y="54"/>
                </a:cubicBezTo>
                <a:cubicBezTo>
                  <a:pt x="14" y="54"/>
                  <a:pt x="12" y="53"/>
                  <a:pt x="11" y="52"/>
                </a:cubicBezTo>
                <a:cubicBezTo>
                  <a:pt x="11" y="52"/>
                  <a:pt x="11" y="52"/>
                  <a:pt x="11" y="52"/>
                </a:cubicBezTo>
                <a:cubicBezTo>
                  <a:pt x="9" y="51"/>
                  <a:pt x="8" y="49"/>
                  <a:pt x="8" y="47"/>
                </a:cubicBezTo>
                <a:cubicBezTo>
                  <a:pt x="8" y="45"/>
                  <a:pt x="9" y="43"/>
                  <a:pt x="11" y="41"/>
                </a:cubicBezTo>
                <a:cubicBezTo>
                  <a:pt x="21" y="31"/>
                  <a:pt x="21" y="31"/>
                  <a:pt x="21" y="31"/>
                </a:cubicBezTo>
                <a:cubicBezTo>
                  <a:pt x="22" y="30"/>
                  <a:pt x="23" y="30"/>
                  <a:pt x="25" y="29"/>
                </a:cubicBezTo>
                <a:cubicBezTo>
                  <a:pt x="32" y="22"/>
                  <a:pt x="32" y="22"/>
                  <a:pt x="32" y="22"/>
                </a:cubicBezTo>
                <a:cubicBezTo>
                  <a:pt x="30" y="21"/>
                  <a:pt x="28" y="21"/>
                  <a:pt x="26" y="21"/>
                </a:cubicBezTo>
                <a:cubicBezTo>
                  <a:pt x="22" y="21"/>
                  <a:pt x="18" y="22"/>
                  <a:pt x="14" y="25"/>
                </a:cubicBezTo>
                <a:cubicBezTo>
                  <a:pt x="4" y="35"/>
                  <a:pt x="4" y="35"/>
                  <a:pt x="4" y="35"/>
                </a:cubicBezTo>
                <a:cubicBezTo>
                  <a:pt x="1" y="38"/>
                  <a:pt x="0" y="43"/>
                  <a:pt x="0" y="47"/>
                </a:cubicBezTo>
                <a:cubicBezTo>
                  <a:pt x="0" y="51"/>
                  <a:pt x="1" y="55"/>
                  <a:pt x="4" y="58"/>
                </a:cubicBezTo>
                <a:cubicBezTo>
                  <a:pt x="4" y="58"/>
                  <a:pt x="4" y="58"/>
                  <a:pt x="4" y="58"/>
                </a:cubicBezTo>
                <a:cubicBezTo>
                  <a:pt x="8" y="61"/>
                  <a:pt x="12" y="63"/>
                  <a:pt x="16" y="63"/>
                </a:cubicBezTo>
                <a:cubicBezTo>
                  <a:pt x="20" y="63"/>
                  <a:pt x="24" y="61"/>
                  <a:pt x="27" y="58"/>
                </a:cubicBezTo>
                <a:cubicBezTo>
                  <a:pt x="37" y="48"/>
                  <a:pt x="37" y="48"/>
                  <a:pt x="37" y="48"/>
                </a:cubicBezTo>
                <a:cubicBezTo>
                  <a:pt x="41" y="45"/>
                  <a:pt x="42" y="41"/>
                  <a:pt x="42" y="37"/>
                </a:cubicBezTo>
                <a:cubicBezTo>
                  <a:pt x="42" y="35"/>
                  <a:pt x="42" y="33"/>
                  <a:pt x="41" y="32"/>
                </a:cubicBez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a:extLst/>
        </p:spPr>
        <p:txBody>
          <a:bodyPr lIns="91430" tIns="45715" rIns="91430" bIns="45715" anchor="ctr"/>
          <a:lstStyle/>
          <a:p>
            <a:pPr algn="ctr">
              <a:defRPr/>
            </a:pPr>
            <a:endParaRPr lang="zh-CN" altLang="en-US" sz="1000" kern="0" dirty="0">
              <a:solidFill>
                <a:schemeClr val="tx2"/>
              </a:solidFill>
              <a:latin typeface="微软雅黑" panose="020B0503020204020204" pitchFamily="34" charset="-122"/>
              <a:ea typeface="微软雅黑" panose="020B0503020204020204" pitchFamily="34" charset="-122"/>
            </a:endParaRPr>
          </a:p>
        </p:txBody>
      </p:sp>
      <p:sp>
        <p:nvSpPr>
          <p:cNvPr id="23" name="MH_Other_44"/>
          <p:cNvSpPr>
            <a:spLocks noChangeAspect="1"/>
          </p:cNvSpPr>
          <p:nvPr>
            <p:custDataLst>
              <p:tags r:id="rId20"/>
            </p:custDataLst>
          </p:nvPr>
        </p:nvSpPr>
        <p:spPr bwMode="auto">
          <a:xfrm>
            <a:off x="1990177" y="2250770"/>
            <a:ext cx="299071" cy="227520"/>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a:extLst/>
        </p:spPr>
        <p:txBody>
          <a:bodyPr lIns="91430" tIns="45715" rIns="91430" bIns="45715" anchor="ctr"/>
          <a:lstStyle/>
          <a:p>
            <a:pPr algn="ctr">
              <a:defRPr/>
            </a:pPr>
            <a:endParaRPr lang="zh-CN" altLang="en-US" sz="1000" kern="0" dirty="0">
              <a:solidFill>
                <a:schemeClr val="tx2"/>
              </a:solidFill>
              <a:latin typeface="微软雅黑" panose="020B0503020204020204" pitchFamily="34" charset="-122"/>
              <a:ea typeface="微软雅黑" panose="020B0503020204020204" pitchFamily="34" charset="-122"/>
            </a:endParaRPr>
          </a:p>
        </p:txBody>
      </p:sp>
      <p:sp>
        <p:nvSpPr>
          <p:cNvPr id="24" name="MH_Other_45"/>
          <p:cNvSpPr>
            <a:spLocks noChangeAspect="1" noEditPoints="1"/>
          </p:cNvSpPr>
          <p:nvPr>
            <p:custDataLst>
              <p:tags r:id="rId21"/>
            </p:custDataLst>
          </p:nvPr>
        </p:nvSpPr>
        <p:spPr bwMode="auto">
          <a:xfrm>
            <a:off x="4063080" y="1212217"/>
            <a:ext cx="235334" cy="227520"/>
          </a:xfrm>
          <a:custGeom>
            <a:avLst/>
            <a:gdLst>
              <a:gd name="T0" fmla="*/ 57 w 67"/>
              <a:gd name="T1" fmla="*/ 33 h 65"/>
              <a:gd name="T2" fmla="*/ 29 w 67"/>
              <a:gd name="T3" fmla="*/ 46 h 65"/>
              <a:gd name="T4" fmla="*/ 57 w 67"/>
              <a:gd name="T5" fmla="*/ 60 h 65"/>
              <a:gd name="T6" fmla="*/ 0 w 67"/>
              <a:gd name="T7" fmla="*/ 22 h 65"/>
              <a:gd name="T8" fmla="*/ 22 w 67"/>
              <a:gd name="T9" fmla="*/ 12 h 65"/>
              <a:gd name="T10" fmla="*/ 7 w 67"/>
              <a:gd name="T11" fmla="*/ 60 h 65"/>
              <a:gd name="T12" fmla="*/ 11 w 67"/>
              <a:gd name="T13" fmla="*/ 62 h 65"/>
              <a:gd name="T14" fmla="*/ 7 w 67"/>
              <a:gd name="T15" fmla="*/ 60 h 65"/>
              <a:gd name="T16" fmla="*/ 43 w 67"/>
              <a:gd name="T17" fmla="*/ 42 h 65"/>
              <a:gd name="T18" fmla="*/ 6 w 67"/>
              <a:gd name="T19" fmla="*/ 27 h 65"/>
              <a:gd name="T20" fmla="*/ 12 w 67"/>
              <a:gd name="T21" fmla="*/ 27 h 65"/>
              <a:gd name="T22" fmla="*/ 47 w 67"/>
              <a:gd name="T23" fmla="*/ 27 h 65"/>
              <a:gd name="T24" fmla="*/ 53 w 67"/>
              <a:gd name="T25" fmla="*/ 27 h 65"/>
              <a:gd name="T26" fmla="*/ 40 w 67"/>
              <a:gd name="T27" fmla="*/ 26 h 65"/>
              <a:gd name="T28" fmla="*/ 44 w 67"/>
              <a:gd name="T29" fmla="*/ 28 h 65"/>
              <a:gd name="T30" fmla="*/ 40 w 67"/>
              <a:gd name="T31" fmla="*/ 26 h 65"/>
              <a:gd name="T32" fmla="*/ 32 w 67"/>
              <a:gd name="T33" fmla="*/ 28 h 65"/>
              <a:gd name="T34" fmla="*/ 36 w 67"/>
              <a:gd name="T35" fmla="*/ 26 h 65"/>
              <a:gd name="T36" fmla="*/ 23 w 67"/>
              <a:gd name="T37" fmla="*/ 27 h 65"/>
              <a:gd name="T38" fmla="*/ 29 w 67"/>
              <a:gd name="T39" fmla="*/ 27 h 65"/>
              <a:gd name="T40" fmla="*/ 14 w 67"/>
              <a:gd name="T41" fmla="*/ 27 h 65"/>
              <a:gd name="T42" fmla="*/ 20 w 67"/>
              <a:gd name="T43" fmla="*/ 27 h 65"/>
              <a:gd name="T44" fmla="*/ 5 w 67"/>
              <a:gd name="T45" fmla="*/ 30 h 65"/>
              <a:gd name="T46" fmla="*/ 4 w 67"/>
              <a:gd name="T47" fmla="*/ 34 h 65"/>
              <a:gd name="T48" fmla="*/ 5 w 67"/>
              <a:gd name="T49" fmla="*/ 30 h 65"/>
              <a:gd name="T50" fmla="*/ 5 w 67"/>
              <a:gd name="T51" fmla="*/ 54 h 65"/>
              <a:gd name="T52" fmla="*/ 5 w 67"/>
              <a:gd name="T53" fmla="*/ 60 h 65"/>
              <a:gd name="T54" fmla="*/ 5 w 67"/>
              <a:gd name="T55" fmla="*/ 47 h 65"/>
              <a:gd name="T56" fmla="*/ 4 w 67"/>
              <a:gd name="T57" fmla="*/ 51 h 65"/>
              <a:gd name="T58" fmla="*/ 5 w 67"/>
              <a:gd name="T59" fmla="*/ 47 h 65"/>
              <a:gd name="T60" fmla="*/ 4 w 67"/>
              <a:gd name="T61" fmla="*/ 38 h 65"/>
              <a:gd name="T62" fmla="*/ 5 w 67"/>
              <a:gd name="T63" fmla="*/ 43 h 65"/>
              <a:gd name="T64" fmla="*/ 47 w 67"/>
              <a:gd name="T65" fmla="*/ 61 h 65"/>
              <a:gd name="T66" fmla="*/ 53 w 67"/>
              <a:gd name="T67" fmla="*/ 61 h 65"/>
              <a:gd name="T68" fmla="*/ 39 w 67"/>
              <a:gd name="T69" fmla="*/ 61 h 65"/>
              <a:gd name="T70" fmla="*/ 45 w 67"/>
              <a:gd name="T71" fmla="*/ 61 h 65"/>
              <a:gd name="T72" fmla="*/ 32 w 67"/>
              <a:gd name="T73" fmla="*/ 60 h 65"/>
              <a:gd name="T74" fmla="*/ 36 w 67"/>
              <a:gd name="T75" fmla="*/ 62 h 65"/>
              <a:gd name="T76" fmla="*/ 32 w 67"/>
              <a:gd name="T77" fmla="*/ 60 h 65"/>
              <a:gd name="T78" fmla="*/ 23 w 67"/>
              <a:gd name="T79" fmla="*/ 62 h 65"/>
              <a:gd name="T80" fmla="*/ 28 w 67"/>
              <a:gd name="T81" fmla="*/ 60 h 65"/>
              <a:gd name="T82" fmla="*/ 14 w 67"/>
              <a:gd name="T83" fmla="*/ 61 h 65"/>
              <a:gd name="T84" fmla="*/ 20 w 67"/>
              <a:gd name="T85" fmla="*/ 61 h 65"/>
              <a:gd name="T86" fmla="*/ 16 w 67"/>
              <a:gd name="T87" fmla="*/ 20 h 65"/>
              <a:gd name="T88" fmla="*/ 59 w 67"/>
              <a:gd name="T89" fmla="*/ 34 h 65"/>
              <a:gd name="T90" fmla="*/ 52 w 67"/>
              <a:gd name="T91" fmla="*/ 1 h 65"/>
              <a:gd name="T92" fmla="*/ 35 w 67"/>
              <a:gd name="T93" fmla="*/ 36 h 65"/>
              <a:gd name="T94" fmla="*/ 32 w 67"/>
              <a:gd name="T95" fmla="*/ 48 h 65"/>
              <a:gd name="T96" fmla="*/ 59 w 67"/>
              <a:gd name="T97"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65">
                <a:moveTo>
                  <a:pt x="7" y="21"/>
                </a:moveTo>
                <a:cubicBezTo>
                  <a:pt x="52" y="21"/>
                  <a:pt x="52" y="21"/>
                  <a:pt x="52" y="21"/>
                </a:cubicBezTo>
                <a:cubicBezTo>
                  <a:pt x="55" y="21"/>
                  <a:pt x="57" y="24"/>
                  <a:pt x="57" y="27"/>
                </a:cubicBezTo>
                <a:cubicBezTo>
                  <a:pt x="57" y="33"/>
                  <a:pt x="57" y="33"/>
                  <a:pt x="57" y="33"/>
                </a:cubicBezTo>
                <a:cubicBezTo>
                  <a:pt x="35" y="33"/>
                  <a:pt x="35" y="33"/>
                  <a:pt x="35" y="33"/>
                </a:cubicBezTo>
                <a:cubicBezTo>
                  <a:pt x="33" y="33"/>
                  <a:pt x="32" y="34"/>
                  <a:pt x="31" y="35"/>
                </a:cubicBezTo>
                <a:cubicBezTo>
                  <a:pt x="29" y="36"/>
                  <a:pt x="29" y="38"/>
                  <a:pt x="29" y="39"/>
                </a:cubicBezTo>
                <a:cubicBezTo>
                  <a:pt x="29" y="46"/>
                  <a:pt x="29" y="46"/>
                  <a:pt x="29" y="46"/>
                </a:cubicBezTo>
                <a:cubicBezTo>
                  <a:pt x="29" y="47"/>
                  <a:pt x="29" y="49"/>
                  <a:pt x="31" y="50"/>
                </a:cubicBezTo>
                <a:cubicBezTo>
                  <a:pt x="32" y="51"/>
                  <a:pt x="33" y="51"/>
                  <a:pt x="35" y="51"/>
                </a:cubicBezTo>
                <a:cubicBezTo>
                  <a:pt x="57" y="51"/>
                  <a:pt x="57" y="51"/>
                  <a:pt x="57" y="51"/>
                </a:cubicBezTo>
                <a:cubicBezTo>
                  <a:pt x="57" y="60"/>
                  <a:pt x="57" y="60"/>
                  <a:pt x="57" y="60"/>
                </a:cubicBezTo>
                <a:cubicBezTo>
                  <a:pt x="57" y="63"/>
                  <a:pt x="55" y="65"/>
                  <a:pt x="52" y="65"/>
                </a:cubicBezTo>
                <a:cubicBezTo>
                  <a:pt x="7" y="65"/>
                  <a:pt x="7" y="65"/>
                  <a:pt x="7" y="65"/>
                </a:cubicBezTo>
                <a:cubicBezTo>
                  <a:pt x="3" y="65"/>
                  <a:pt x="0" y="64"/>
                  <a:pt x="0" y="60"/>
                </a:cubicBezTo>
                <a:cubicBezTo>
                  <a:pt x="0" y="22"/>
                  <a:pt x="0" y="22"/>
                  <a:pt x="0" y="22"/>
                </a:cubicBezTo>
                <a:cubicBezTo>
                  <a:pt x="0" y="17"/>
                  <a:pt x="2" y="12"/>
                  <a:pt x="5" y="12"/>
                </a:cubicBezTo>
                <a:cubicBezTo>
                  <a:pt x="6" y="12"/>
                  <a:pt x="6" y="12"/>
                  <a:pt x="6" y="12"/>
                </a:cubicBezTo>
                <a:cubicBezTo>
                  <a:pt x="6" y="12"/>
                  <a:pt x="6" y="12"/>
                  <a:pt x="6" y="12"/>
                </a:cubicBezTo>
                <a:cubicBezTo>
                  <a:pt x="22" y="12"/>
                  <a:pt x="22" y="12"/>
                  <a:pt x="22" y="12"/>
                </a:cubicBezTo>
                <a:cubicBezTo>
                  <a:pt x="10" y="17"/>
                  <a:pt x="10" y="17"/>
                  <a:pt x="10" y="17"/>
                </a:cubicBezTo>
                <a:cubicBezTo>
                  <a:pt x="6" y="17"/>
                  <a:pt x="6" y="17"/>
                  <a:pt x="6" y="17"/>
                </a:cubicBezTo>
                <a:cubicBezTo>
                  <a:pt x="5" y="17"/>
                  <a:pt x="5" y="21"/>
                  <a:pt x="7" y="21"/>
                </a:cubicBezTo>
                <a:close/>
                <a:moveTo>
                  <a:pt x="7" y="60"/>
                </a:moveTo>
                <a:cubicBezTo>
                  <a:pt x="6" y="60"/>
                  <a:pt x="6" y="61"/>
                  <a:pt x="6" y="61"/>
                </a:cubicBezTo>
                <a:cubicBezTo>
                  <a:pt x="6" y="61"/>
                  <a:pt x="6" y="61"/>
                  <a:pt x="6" y="61"/>
                </a:cubicBezTo>
                <a:cubicBezTo>
                  <a:pt x="6" y="62"/>
                  <a:pt x="6" y="62"/>
                  <a:pt x="7" y="62"/>
                </a:cubicBezTo>
                <a:cubicBezTo>
                  <a:pt x="11" y="62"/>
                  <a:pt x="11" y="62"/>
                  <a:pt x="11" y="62"/>
                </a:cubicBezTo>
                <a:cubicBezTo>
                  <a:pt x="12" y="62"/>
                  <a:pt x="12" y="62"/>
                  <a:pt x="12" y="61"/>
                </a:cubicBezTo>
                <a:cubicBezTo>
                  <a:pt x="12" y="61"/>
                  <a:pt x="12" y="61"/>
                  <a:pt x="12" y="61"/>
                </a:cubicBezTo>
                <a:cubicBezTo>
                  <a:pt x="12" y="61"/>
                  <a:pt x="12" y="60"/>
                  <a:pt x="11" y="60"/>
                </a:cubicBezTo>
                <a:cubicBezTo>
                  <a:pt x="7" y="60"/>
                  <a:pt x="7" y="60"/>
                  <a:pt x="7" y="60"/>
                </a:cubicBezTo>
                <a:close/>
                <a:moveTo>
                  <a:pt x="39" y="38"/>
                </a:moveTo>
                <a:cubicBezTo>
                  <a:pt x="36" y="38"/>
                  <a:pt x="35" y="40"/>
                  <a:pt x="35" y="42"/>
                </a:cubicBezTo>
                <a:cubicBezTo>
                  <a:pt x="35" y="45"/>
                  <a:pt x="36" y="46"/>
                  <a:pt x="39" y="46"/>
                </a:cubicBezTo>
                <a:cubicBezTo>
                  <a:pt x="41" y="46"/>
                  <a:pt x="43" y="45"/>
                  <a:pt x="43" y="42"/>
                </a:cubicBezTo>
                <a:cubicBezTo>
                  <a:pt x="43" y="40"/>
                  <a:pt x="41" y="38"/>
                  <a:pt x="39" y="38"/>
                </a:cubicBezTo>
                <a:close/>
                <a:moveTo>
                  <a:pt x="7" y="26"/>
                </a:moveTo>
                <a:cubicBezTo>
                  <a:pt x="6" y="26"/>
                  <a:pt x="6" y="27"/>
                  <a:pt x="6" y="27"/>
                </a:cubicBezTo>
                <a:cubicBezTo>
                  <a:pt x="6" y="27"/>
                  <a:pt x="6" y="27"/>
                  <a:pt x="6" y="27"/>
                </a:cubicBezTo>
                <a:cubicBezTo>
                  <a:pt x="6" y="27"/>
                  <a:pt x="6" y="28"/>
                  <a:pt x="7" y="28"/>
                </a:cubicBezTo>
                <a:cubicBezTo>
                  <a:pt x="11" y="28"/>
                  <a:pt x="11" y="28"/>
                  <a:pt x="11" y="28"/>
                </a:cubicBezTo>
                <a:cubicBezTo>
                  <a:pt x="12" y="28"/>
                  <a:pt x="12" y="27"/>
                  <a:pt x="12" y="27"/>
                </a:cubicBezTo>
                <a:cubicBezTo>
                  <a:pt x="12" y="27"/>
                  <a:pt x="12" y="27"/>
                  <a:pt x="12" y="27"/>
                </a:cubicBezTo>
                <a:cubicBezTo>
                  <a:pt x="12" y="27"/>
                  <a:pt x="12" y="26"/>
                  <a:pt x="11" y="26"/>
                </a:cubicBezTo>
                <a:cubicBezTo>
                  <a:pt x="7" y="26"/>
                  <a:pt x="7" y="26"/>
                  <a:pt x="7" y="26"/>
                </a:cubicBezTo>
                <a:close/>
                <a:moveTo>
                  <a:pt x="48" y="26"/>
                </a:moveTo>
                <a:cubicBezTo>
                  <a:pt x="47" y="26"/>
                  <a:pt x="47" y="27"/>
                  <a:pt x="47" y="27"/>
                </a:cubicBezTo>
                <a:cubicBezTo>
                  <a:pt x="47" y="27"/>
                  <a:pt x="47" y="27"/>
                  <a:pt x="47" y="27"/>
                </a:cubicBezTo>
                <a:cubicBezTo>
                  <a:pt x="47" y="27"/>
                  <a:pt x="47" y="28"/>
                  <a:pt x="48" y="28"/>
                </a:cubicBezTo>
                <a:cubicBezTo>
                  <a:pt x="52" y="28"/>
                  <a:pt x="52" y="28"/>
                  <a:pt x="52" y="28"/>
                </a:cubicBezTo>
                <a:cubicBezTo>
                  <a:pt x="53" y="28"/>
                  <a:pt x="53" y="27"/>
                  <a:pt x="53" y="27"/>
                </a:cubicBezTo>
                <a:cubicBezTo>
                  <a:pt x="53" y="27"/>
                  <a:pt x="53" y="27"/>
                  <a:pt x="53" y="27"/>
                </a:cubicBezTo>
                <a:cubicBezTo>
                  <a:pt x="53" y="27"/>
                  <a:pt x="53" y="26"/>
                  <a:pt x="52" y="26"/>
                </a:cubicBezTo>
                <a:cubicBezTo>
                  <a:pt x="48" y="26"/>
                  <a:pt x="48" y="26"/>
                  <a:pt x="48" y="26"/>
                </a:cubicBezTo>
                <a:close/>
                <a:moveTo>
                  <a:pt x="40" y="26"/>
                </a:moveTo>
                <a:cubicBezTo>
                  <a:pt x="39" y="26"/>
                  <a:pt x="39" y="27"/>
                  <a:pt x="39" y="27"/>
                </a:cubicBezTo>
                <a:cubicBezTo>
                  <a:pt x="39" y="27"/>
                  <a:pt x="39" y="27"/>
                  <a:pt x="39" y="27"/>
                </a:cubicBezTo>
                <a:cubicBezTo>
                  <a:pt x="39" y="27"/>
                  <a:pt x="39" y="28"/>
                  <a:pt x="40" y="28"/>
                </a:cubicBezTo>
                <a:cubicBezTo>
                  <a:pt x="44" y="28"/>
                  <a:pt x="44" y="28"/>
                  <a:pt x="44" y="28"/>
                </a:cubicBezTo>
                <a:cubicBezTo>
                  <a:pt x="44" y="28"/>
                  <a:pt x="45" y="27"/>
                  <a:pt x="45" y="27"/>
                </a:cubicBezTo>
                <a:cubicBezTo>
                  <a:pt x="45" y="27"/>
                  <a:pt x="45" y="27"/>
                  <a:pt x="45" y="27"/>
                </a:cubicBezTo>
                <a:cubicBezTo>
                  <a:pt x="45" y="27"/>
                  <a:pt x="44" y="26"/>
                  <a:pt x="44" y="26"/>
                </a:cubicBezTo>
                <a:cubicBezTo>
                  <a:pt x="40" y="26"/>
                  <a:pt x="40" y="26"/>
                  <a:pt x="40" y="26"/>
                </a:cubicBezTo>
                <a:close/>
                <a:moveTo>
                  <a:pt x="32" y="26"/>
                </a:moveTo>
                <a:cubicBezTo>
                  <a:pt x="31" y="26"/>
                  <a:pt x="31" y="27"/>
                  <a:pt x="31" y="27"/>
                </a:cubicBezTo>
                <a:cubicBezTo>
                  <a:pt x="31" y="27"/>
                  <a:pt x="31" y="27"/>
                  <a:pt x="31" y="27"/>
                </a:cubicBezTo>
                <a:cubicBezTo>
                  <a:pt x="31" y="27"/>
                  <a:pt x="31" y="28"/>
                  <a:pt x="32" y="28"/>
                </a:cubicBezTo>
                <a:cubicBezTo>
                  <a:pt x="36" y="28"/>
                  <a:pt x="36" y="28"/>
                  <a:pt x="36" y="28"/>
                </a:cubicBezTo>
                <a:cubicBezTo>
                  <a:pt x="37" y="28"/>
                  <a:pt x="37" y="27"/>
                  <a:pt x="37" y="27"/>
                </a:cubicBezTo>
                <a:cubicBezTo>
                  <a:pt x="37" y="27"/>
                  <a:pt x="37" y="27"/>
                  <a:pt x="37" y="27"/>
                </a:cubicBezTo>
                <a:cubicBezTo>
                  <a:pt x="37" y="27"/>
                  <a:pt x="37" y="26"/>
                  <a:pt x="36" y="26"/>
                </a:cubicBezTo>
                <a:cubicBezTo>
                  <a:pt x="32" y="26"/>
                  <a:pt x="32" y="26"/>
                  <a:pt x="32" y="26"/>
                </a:cubicBezTo>
                <a:close/>
                <a:moveTo>
                  <a:pt x="23" y="26"/>
                </a:moveTo>
                <a:cubicBezTo>
                  <a:pt x="23" y="26"/>
                  <a:pt x="23" y="27"/>
                  <a:pt x="23" y="27"/>
                </a:cubicBezTo>
                <a:cubicBezTo>
                  <a:pt x="23" y="27"/>
                  <a:pt x="23" y="27"/>
                  <a:pt x="23" y="27"/>
                </a:cubicBezTo>
                <a:cubicBezTo>
                  <a:pt x="23" y="27"/>
                  <a:pt x="23" y="28"/>
                  <a:pt x="23" y="28"/>
                </a:cubicBezTo>
                <a:cubicBezTo>
                  <a:pt x="28" y="28"/>
                  <a:pt x="28" y="28"/>
                  <a:pt x="28" y="28"/>
                </a:cubicBezTo>
                <a:cubicBezTo>
                  <a:pt x="28" y="28"/>
                  <a:pt x="29" y="27"/>
                  <a:pt x="29" y="27"/>
                </a:cubicBezTo>
                <a:cubicBezTo>
                  <a:pt x="29" y="27"/>
                  <a:pt x="29" y="27"/>
                  <a:pt x="29" y="27"/>
                </a:cubicBezTo>
                <a:cubicBezTo>
                  <a:pt x="29" y="27"/>
                  <a:pt x="28" y="26"/>
                  <a:pt x="28" y="26"/>
                </a:cubicBezTo>
                <a:cubicBezTo>
                  <a:pt x="23" y="26"/>
                  <a:pt x="23" y="26"/>
                  <a:pt x="23" y="26"/>
                </a:cubicBezTo>
                <a:close/>
                <a:moveTo>
                  <a:pt x="15" y="26"/>
                </a:moveTo>
                <a:cubicBezTo>
                  <a:pt x="14" y="26"/>
                  <a:pt x="14" y="27"/>
                  <a:pt x="14" y="27"/>
                </a:cubicBezTo>
                <a:cubicBezTo>
                  <a:pt x="14" y="27"/>
                  <a:pt x="14" y="27"/>
                  <a:pt x="14" y="27"/>
                </a:cubicBezTo>
                <a:cubicBezTo>
                  <a:pt x="14" y="27"/>
                  <a:pt x="14" y="28"/>
                  <a:pt x="15" y="28"/>
                </a:cubicBezTo>
                <a:cubicBezTo>
                  <a:pt x="19" y="28"/>
                  <a:pt x="19" y="28"/>
                  <a:pt x="19" y="28"/>
                </a:cubicBezTo>
                <a:cubicBezTo>
                  <a:pt x="20" y="28"/>
                  <a:pt x="20" y="27"/>
                  <a:pt x="20" y="27"/>
                </a:cubicBezTo>
                <a:cubicBezTo>
                  <a:pt x="20" y="27"/>
                  <a:pt x="20" y="27"/>
                  <a:pt x="20" y="27"/>
                </a:cubicBezTo>
                <a:cubicBezTo>
                  <a:pt x="20" y="27"/>
                  <a:pt x="20" y="26"/>
                  <a:pt x="19" y="26"/>
                </a:cubicBezTo>
                <a:cubicBezTo>
                  <a:pt x="15" y="26"/>
                  <a:pt x="15" y="26"/>
                  <a:pt x="15" y="26"/>
                </a:cubicBezTo>
                <a:close/>
                <a:moveTo>
                  <a:pt x="5" y="30"/>
                </a:moveTo>
                <a:cubicBezTo>
                  <a:pt x="5" y="30"/>
                  <a:pt x="5" y="29"/>
                  <a:pt x="5" y="29"/>
                </a:cubicBezTo>
                <a:cubicBezTo>
                  <a:pt x="5" y="29"/>
                  <a:pt x="5" y="29"/>
                  <a:pt x="5" y="29"/>
                </a:cubicBezTo>
                <a:cubicBezTo>
                  <a:pt x="4" y="29"/>
                  <a:pt x="4" y="30"/>
                  <a:pt x="4" y="30"/>
                </a:cubicBezTo>
                <a:cubicBezTo>
                  <a:pt x="4" y="34"/>
                  <a:pt x="4" y="34"/>
                  <a:pt x="4" y="34"/>
                </a:cubicBezTo>
                <a:cubicBezTo>
                  <a:pt x="4" y="35"/>
                  <a:pt x="4" y="35"/>
                  <a:pt x="5" y="35"/>
                </a:cubicBezTo>
                <a:cubicBezTo>
                  <a:pt x="5" y="35"/>
                  <a:pt x="5" y="35"/>
                  <a:pt x="5" y="35"/>
                </a:cubicBezTo>
                <a:cubicBezTo>
                  <a:pt x="5" y="35"/>
                  <a:pt x="5" y="35"/>
                  <a:pt x="5" y="34"/>
                </a:cubicBezTo>
                <a:cubicBezTo>
                  <a:pt x="5" y="30"/>
                  <a:pt x="5" y="30"/>
                  <a:pt x="5" y="30"/>
                </a:cubicBezTo>
                <a:close/>
                <a:moveTo>
                  <a:pt x="5" y="62"/>
                </a:moveTo>
                <a:cubicBezTo>
                  <a:pt x="8" y="62"/>
                  <a:pt x="1" y="62"/>
                  <a:pt x="5" y="62"/>
                </a:cubicBezTo>
                <a:close/>
                <a:moveTo>
                  <a:pt x="5" y="55"/>
                </a:moveTo>
                <a:cubicBezTo>
                  <a:pt x="5" y="55"/>
                  <a:pt x="5" y="54"/>
                  <a:pt x="5" y="54"/>
                </a:cubicBezTo>
                <a:cubicBezTo>
                  <a:pt x="5" y="54"/>
                  <a:pt x="5" y="54"/>
                  <a:pt x="5" y="54"/>
                </a:cubicBezTo>
                <a:cubicBezTo>
                  <a:pt x="4" y="54"/>
                  <a:pt x="4" y="55"/>
                  <a:pt x="4" y="55"/>
                </a:cubicBezTo>
                <a:cubicBezTo>
                  <a:pt x="4" y="59"/>
                  <a:pt x="4" y="59"/>
                  <a:pt x="4" y="59"/>
                </a:cubicBezTo>
                <a:cubicBezTo>
                  <a:pt x="4" y="60"/>
                  <a:pt x="4" y="60"/>
                  <a:pt x="5" y="60"/>
                </a:cubicBezTo>
                <a:cubicBezTo>
                  <a:pt x="5" y="60"/>
                  <a:pt x="5" y="60"/>
                  <a:pt x="5" y="60"/>
                </a:cubicBezTo>
                <a:cubicBezTo>
                  <a:pt x="5" y="60"/>
                  <a:pt x="5" y="60"/>
                  <a:pt x="5" y="59"/>
                </a:cubicBezTo>
                <a:cubicBezTo>
                  <a:pt x="5" y="55"/>
                  <a:pt x="5" y="55"/>
                  <a:pt x="5" y="55"/>
                </a:cubicBezTo>
                <a:close/>
                <a:moveTo>
                  <a:pt x="5" y="47"/>
                </a:moveTo>
                <a:cubicBezTo>
                  <a:pt x="5" y="46"/>
                  <a:pt x="5" y="46"/>
                  <a:pt x="5" y="46"/>
                </a:cubicBezTo>
                <a:cubicBezTo>
                  <a:pt x="5" y="46"/>
                  <a:pt x="5" y="46"/>
                  <a:pt x="5" y="46"/>
                </a:cubicBezTo>
                <a:cubicBezTo>
                  <a:pt x="4" y="46"/>
                  <a:pt x="4" y="46"/>
                  <a:pt x="4" y="47"/>
                </a:cubicBezTo>
                <a:cubicBezTo>
                  <a:pt x="4" y="51"/>
                  <a:pt x="4" y="51"/>
                  <a:pt x="4" y="51"/>
                </a:cubicBezTo>
                <a:cubicBezTo>
                  <a:pt x="4" y="52"/>
                  <a:pt x="4" y="52"/>
                  <a:pt x="5" y="52"/>
                </a:cubicBezTo>
                <a:cubicBezTo>
                  <a:pt x="5" y="52"/>
                  <a:pt x="5" y="52"/>
                  <a:pt x="5" y="52"/>
                </a:cubicBezTo>
                <a:cubicBezTo>
                  <a:pt x="5" y="52"/>
                  <a:pt x="5" y="52"/>
                  <a:pt x="5" y="51"/>
                </a:cubicBezTo>
                <a:cubicBezTo>
                  <a:pt x="5" y="47"/>
                  <a:pt x="5" y="47"/>
                  <a:pt x="5" y="47"/>
                </a:cubicBezTo>
                <a:close/>
                <a:moveTo>
                  <a:pt x="5" y="38"/>
                </a:moveTo>
                <a:cubicBezTo>
                  <a:pt x="5" y="38"/>
                  <a:pt x="5" y="37"/>
                  <a:pt x="5" y="37"/>
                </a:cubicBezTo>
                <a:cubicBezTo>
                  <a:pt x="5" y="37"/>
                  <a:pt x="5" y="37"/>
                  <a:pt x="5" y="37"/>
                </a:cubicBezTo>
                <a:cubicBezTo>
                  <a:pt x="4" y="37"/>
                  <a:pt x="4" y="38"/>
                  <a:pt x="4" y="38"/>
                </a:cubicBezTo>
                <a:cubicBezTo>
                  <a:pt x="4" y="43"/>
                  <a:pt x="4" y="43"/>
                  <a:pt x="4" y="43"/>
                </a:cubicBezTo>
                <a:cubicBezTo>
                  <a:pt x="4" y="43"/>
                  <a:pt x="4" y="43"/>
                  <a:pt x="5" y="43"/>
                </a:cubicBezTo>
                <a:cubicBezTo>
                  <a:pt x="5" y="43"/>
                  <a:pt x="5" y="43"/>
                  <a:pt x="5" y="43"/>
                </a:cubicBezTo>
                <a:cubicBezTo>
                  <a:pt x="5" y="43"/>
                  <a:pt x="5" y="43"/>
                  <a:pt x="5" y="43"/>
                </a:cubicBezTo>
                <a:cubicBezTo>
                  <a:pt x="5" y="38"/>
                  <a:pt x="5" y="38"/>
                  <a:pt x="5" y="38"/>
                </a:cubicBezTo>
                <a:close/>
                <a:moveTo>
                  <a:pt x="48" y="60"/>
                </a:moveTo>
                <a:cubicBezTo>
                  <a:pt x="47" y="60"/>
                  <a:pt x="47" y="61"/>
                  <a:pt x="47" y="61"/>
                </a:cubicBezTo>
                <a:cubicBezTo>
                  <a:pt x="47" y="61"/>
                  <a:pt x="47" y="61"/>
                  <a:pt x="47" y="61"/>
                </a:cubicBezTo>
                <a:cubicBezTo>
                  <a:pt x="47" y="62"/>
                  <a:pt x="47" y="62"/>
                  <a:pt x="48" y="62"/>
                </a:cubicBezTo>
                <a:cubicBezTo>
                  <a:pt x="52" y="62"/>
                  <a:pt x="52" y="62"/>
                  <a:pt x="52" y="62"/>
                </a:cubicBezTo>
                <a:cubicBezTo>
                  <a:pt x="53" y="62"/>
                  <a:pt x="53" y="62"/>
                  <a:pt x="53" y="61"/>
                </a:cubicBezTo>
                <a:cubicBezTo>
                  <a:pt x="53" y="61"/>
                  <a:pt x="53" y="61"/>
                  <a:pt x="53" y="61"/>
                </a:cubicBezTo>
                <a:cubicBezTo>
                  <a:pt x="53" y="61"/>
                  <a:pt x="53" y="60"/>
                  <a:pt x="52" y="60"/>
                </a:cubicBezTo>
                <a:cubicBezTo>
                  <a:pt x="48" y="60"/>
                  <a:pt x="48" y="60"/>
                  <a:pt x="48" y="60"/>
                </a:cubicBezTo>
                <a:close/>
                <a:moveTo>
                  <a:pt x="40" y="60"/>
                </a:moveTo>
                <a:cubicBezTo>
                  <a:pt x="39" y="60"/>
                  <a:pt x="39" y="61"/>
                  <a:pt x="39" y="61"/>
                </a:cubicBezTo>
                <a:cubicBezTo>
                  <a:pt x="39" y="61"/>
                  <a:pt x="39" y="61"/>
                  <a:pt x="39" y="61"/>
                </a:cubicBezTo>
                <a:cubicBezTo>
                  <a:pt x="39" y="62"/>
                  <a:pt x="39" y="62"/>
                  <a:pt x="40" y="62"/>
                </a:cubicBezTo>
                <a:cubicBezTo>
                  <a:pt x="44" y="62"/>
                  <a:pt x="44" y="62"/>
                  <a:pt x="44" y="62"/>
                </a:cubicBezTo>
                <a:cubicBezTo>
                  <a:pt x="44" y="62"/>
                  <a:pt x="45" y="62"/>
                  <a:pt x="45" y="61"/>
                </a:cubicBezTo>
                <a:cubicBezTo>
                  <a:pt x="45" y="61"/>
                  <a:pt x="45" y="61"/>
                  <a:pt x="45" y="61"/>
                </a:cubicBezTo>
                <a:cubicBezTo>
                  <a:pt x="45" y="61"/>
                  <a:pt x="44" y="60"/>
                  <a:pt x="44" y="60"/>
                </a:cubicBezTo>
                <a:cubicBezTo>
                  <a:pt x="40" y="60"/>
                  <a:pt x="40" y="60"/>
                  <a:pt x="40" y="60"/>
                </a:cubicBezTo>
                <a:close/>
                <a:moveTo>
                  <a:pt x="32" y="60"/>
                </a:moveTo>
                <a:cubicBezTo>
                  <a:pt x="31" y="60"/>
                  <a:pt x="31" y="61"/>
                  <a:pt x="31" y="61"/>
                </a:cubicBezTo>
                <a:cubicBezTo>
                  <a:pt x="31" y="61"/>
                  <a:pt x="31" y="61"/>
                  <a:pt x="31" y="61"/>
                </a:cubicBezTo>
                <a:cubicBezTo>
                  <a:pt x="31" y="62"/>
                  <a:pt x="31" y="62"/>
                  <a:pt x="32" y="62"/>
                </a:cubicBezTo>
                <a:cubicBezTo>
                  <a:pt x="36" y="62"/>
                  <a:pt x="36" y="62"/>
                  <a:pt x="36" y="62"/>
                </a:cubicBezTo>
                <a:cubicBezTo>
                  <a:pt x="37" y="62"/>
                  <a:pt x="37" y="62"/>
                  <a:pt x="37" y="61"/>
                </a:cubicBezTo>
                <a:cubicBezTo>
                  <a:pt x="37" y="61"/>
                  <a:pt x="37" y="61"/>
                  <a:pt x="37" y="61"/>
                </a:cubicBezTo>
                <a:cubicBezTo>
                  <a:pt x="37" y="61"/>
                  <a:pt x="37" y="60"/>
                  <a:pt x="36" y="60"/>
                </a:cubicBezTo>
                <a:cubicBezTo>
                  <a:pt x="32" y="60"/>
                  <a:pt x="32" y="60"/>
                  <a:pt x="32" y="60"/>
                </a:cubicBezTo>
                <a:close/>
                <a:moveTo>
                  <a:pt x="23" y="60"/>
                </a:moveTo>
                <a:cubicBezTo>
                  <a:pt x="23" y="60"/>
                  <a:pt x="23" y="61"/>
                  <a:pt x="23" y="61"/>
                </a:cubicBezTo>
                <a:cubicBezTo>
                  <a:pt x="23" y="61"/>
                  <a:pt x="23" y="61"/>
                  <a:pt x="23" y="61"/>
                </a:cubicBezTo>
                <a:cubicBezTo>
                  <a:pt x="23" y="62"/>
                  <a:pt x="23" y="62"/>
                  <a:pt x="23" y="62"/>
                </a:cubicBezTo>
                <a:cubicBezTo>
                  <a:pt x="28" y="62"/>
                  <a:pt x="28" y="62"/>
                  <a:pt x="28" y="62"/>
                </a:cubicBezTo>
                <a:cubicBezTo>
                  <a:pt x="28" y="62"/>
                  <a:pt x="29" y="62"/>
                  <a:pt x="29" y="61"/>
                </a:cubicBezTo>
                <a:cubicBezTo>
                  <a:pt x="29" y="61"/>
                  <a:pt x="29" y="61"/>
                  <a:pt x="29" y="61"/>
                </a:cubicBezTo>
                <a:cubicBezTo>
                  <a:pt x="29" y="61"/>
                  <a:pt x="28" y="60"/>
                  <a:pt x="28" y="60"/>
                </a:cubicBezTo>
                <a:cubicBezTo>
                  <a:pt x="23" y="60"/>
                  <a:pt x="23" y="60"/>
                  <a:pt x="23" y="60"/>
                </a:cubicBezTo>
                <a:close/>
                <a:moveTo>
                  <a:pt x="15" y="60"/>
                </a:moveTo>
                <a:cubicBezTo>
                  <a:pt x="14" y="60"/>
                  <a:pt x="14" y="61"/>
                  <a:pt x="14" y="61"/>
                </a:cubicBezTo>
                <a:cubicBezTo>
                  <a:pt x="14" y="61"/>
                  <a:pt x="14" y="61"/>
                  <a:pt x="14" y="61"/>
                </a:cubicBezTo>
                <a:cubicBezTo>
                  <a:pt x="14" y="62"/>
                  <a:pt x="14" y="62"/>
                  <a:pt x="15" y="62"/>
                </a:cubicBezTo>
                <a:cubicBezTo>
                  <a:pt x="19" y="62"/>
                  <a:pt x="19" y="62"/>
                  <a:pt x="19" y="62"/>
                </a:cubicBezTo>
                <a:cubicBezTo>
                  <a:pt x="20" y="62"/>
                  <a:pt x="20" y="62"/>
                  <a:pt x="20" y="61"/>
                </a:cubicBezTo>
                <a:cubicBezTo>
                  <a:pt x="20" y="61"/>
                  <a:pt x="20" y="61"/>
                  <a:pt x="20" y="61"/>
                </a:cubicBezTo>
                <a:cubicBezTo>
                  <a:pt x="20" y="61"/>
                  <a:pt x="20" y="60"/>
                  <a:pt x="19" y="60"/>
                </a:cubicBezTo>
                <a:cubicBezTo>
                  <a:pt x="15" y="60"/>
                  <a:pt x="15" y="60"/>
                  <a:pt x="15" y="60"/>
                </a:cubicBezTo>
                <a:close/>
                <a:moveTo>
                  <a:pt x="7" y="20"/>
                </a:moveTo>
                <a:cubicBezTo>
                  <a:pt x="16" y="20"/>
                  <a:pt x="16" y="20"/>
                  <a:pt x="16" y="20"/>
                </a:cubicBezTo>
                <a:cubicBezTo>
                  <a:pt x="51" y="5"/>
                  <a:pt x="51" y="5"/>
                  <a:pt x="51" y="5"/>
                </a:cubicBezTo>
                <a:cubicBezTo>
                  <a:pt x="62" y="28"/>
                  <a:pt x="62" y="28"/>
                  <a:pt x="62" y="28"/>
                </a:cubicBezTo>
                <a:cubicBezTo>
                  <a:pt x="59" y="30"/>
                  <a:pt x="59" y="30"/>
                  <a:pt x="59" y="30"/>
                </a:cubicBezTo>
                <a:cubicBezTo>
                  <a:pt x="59" y="34"/>
                  <a:pt x="59" y="34"/>
                  <a:pt x="59" y="34"/>
                </a:cubicBezTo>
                <a:cubicBezTo>
                  <a:pt x="67" y="30"/>
                  <a:pt x="67" y="30"/>
                  <a:pt x="67" y="30"/>
                </a:cubicBezTo>
                <a:cubicBezTo>
                  <a:pt x="54" y="2"/>
                  <a:pt x="54" y="2"/>
                  <a:pt x="54" y="2"/>
                </a:cubicBezTo>
                <a:cubicBezTo>
                  <a:pt x="53" y="0"/>
                  <a:pt x="53" y="0"/>
                  <a:pt x="53" y="0"/>
                </a:cubicBezTo>
                <a:cubicBezTo>
                  <a:pt x="52" y="1"/>
                  <a:pt x="52" y="1"/>
                  <a:pt x="52" y="1"/>
                </a:cubicBezTo>
                <a:cubicBezTo>
                  <a:pt x="7" y="20"/>
                  <a:pt x="7" y="20"/>
                  <a:pt x="7" y="20"/>
                </a:cubicBezTo>
                <a:close/>
                <a:moveTo>
                  <a:pt x="59" y="36"/>
                </a:moveTo>
                <a:cubicBezTo>
                  <a:pt x="57" y="36"/>
                  <a:pt x="57" y="36"/>
                  <a:pt x="57" y="36"/>
                </a:cubicBezTo>
                <a:cubicBezTo>
                  <a:pt x="35" y="36"/>
                  <a:pt x="35" y="36"/>
                  <a:pt x="35" y="36"/>
                </a:cubicBezTo>
                <a:cubicBezTo>
                  <a:pt x="34" y="36"/>
                  <a:pt x="33" y="36"/>
                  <a:pt x="32" y="37"/>
                </a:cubicBezTo>
                <a:cubicBezTo>
                  <a:pt x="32" y="38"/>
                  <a:pt x="31" y="38"/>
                  <a:pt x="31" y="39"/>
                </a:cubicBezTo>
                <a:cubicBezTo>
                  <a:pt x="31" y="46"/>
                  <a:pt x="31" y="46"/>
                  <a:pt x="31" y="46"/>
                </a:cubicBezTo>
                <a:cubicBezTo>
                  <a:pt x="31" y="47"/>
                  <a:pt x="32" y="47"/>
                  <a:pt x="32" y="48"/>
                </a:cubicBezTo>
                <a:cubicBezTo>
                  <a:pt x="33" y="49"/>
                  <a:pt x="34" y="49"/>
                  <a:pt x="35" y="49"/>
                </a:cubicBezTo>
                <a:cubicBezTo>
                  <a:pt x="57" y="49"/>
                  <a:pt x="57" y="49"/>
                  <a:pt x="57" y="49"/>
                </a:cubicBezTo>
                <a:cubicBezTo>
                  <a:pt x="59" y="49"/>
                  <a:pt x="59" y="49"/>
                  <a:pt x="59" y="49"/>
                </a:cubicBezTo>
                <a:lnTo>
                  <a:pt x="59" y="36"/>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a:extLst/>
        </p:spPr>
        <p:txBody>
          <a:bodyPr lIns="91430" tIns="45715" rIns="91430" bIns="45715" anchor="ctr"/>
          <a:lstStyle/>
          <a:p>
            <a:pPr algn="ctr">
              <a:defRPr/>
            </a:pPr>
            <a:endParaRPr lang="zh-CN" altLang="en-US" sz="1000" kern="0" dirty="0">
              <a:solidFill>
                <a:schemeClr val="tx2"/>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309739" y="2353114"/>
            <a:ext cx="3203379" cy="277000"/>
          </a:xfrm>
          <a:prstGeom prst="rect">
            <a:avLst/>
          </a:prstGeom>
          <a:noFill/>
        </p:spPr>
        <p:txBody>
          <a:bodyPr wrap="square" lIns="91430" tIns="45715" rIns="91430"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6" name="TextBox 29"/>
          <p:cNvSpPr txBox="1"/>
          <p:nvPr/>
        </p:nvSpPr>
        <p:spPr>
          <a:xfrm>
            <a:off x="5274250" y="2690129"/>
            <a:ext cx="2499108" cy="701532"/>
          </a:xfrm>
          <a:prstGeom prst="rect">
            <a:avLst/>
          </a:prstGeom>
          <a:noFill/>
        </p:spPr>
        <p:txBody>
          <a:bodyPr wrap="square" lIns="91430" tIns="45715" rIns="91430" bIns="45715" rtlCol="0">
            <a:spAutoFit/>
          </a:bodyPr>
          <a:lstStyle/>
          <a:p>
            <a:pPr>
              <a:lnSpc>
                <a:spcPct val="120000"/>
              </a:lnSpc>
              <a:spcBef>
                <a:spcPct val="20000"/>
              </a:spcBef>
            </a:pPr>
            <a:r>
              <a:rPr lang="zh-CN" altLang="en-US" sz="800" dirty="0">
                <a:solidFill>
                  <a:schemeClr val="tx2"/>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r>
              <a:rPr lang="zh-CN" altLang="en-US" sz="900" dirty="0">
                <a:solidFill>
                  <a:schemeClr val="tx2"/>
                </a:solidFill>
                <a:latin typeface="微软雅黑" pitchFamily="34" charset="-122"/>
                <a:ea typeface="微软雅黑" pitchFamily="34" charset="-122"/>
                <a:sym typeface="Arial" pitchFamily="34" charset="0"/>
              </a:rPr>
              <a:t>。</a:t>
            </a:r>
            <a:endParaRPr lang="en-US" altLang="zh-CN" sz="900" dirty="0">
              <a:solidFill>
                <a:schemeClr val="tx2"/>
              </a:solidFill>
              <a:latin typeface="微软雅黑" pitchFamily="34" charset="-122"/>
              <a:ea typeface="微软雅黑" pitchFamily="34" charset="-122"/>
              <a:sym typeface="Arial" pitchFamily="34" charset="0"/>
            </a:endParaRPr>
          </a:p>
        </p:txBody>
      </p:sp>
      <p:sp>
        <p:nvSpPr>
          <p:cNvPr id="27" name="TextBox 29"/>
          <p:cNvSpPr txBox="1"/>
          <p:nvPr/>
        </p:nvSpPr>
        <p:spPr>
          <a:xfrm>
            <a:off x="5309741" y="3567292"/>
            <a:ext cx="2499108" cy="338468"/>
          </a:xfrm>
          <a:prstGeom prst="rect">
            <a:avLst/>
          </a:prstGeom>
          <a:noFill/>
        </p:spPr>
        <p:txBody>
          <a:bodyPr wrap="square" lIns="91430" tIns="45715" rIns="91430" bIns="45715" rtlCol="0">
            <a:spAutoFit/>
          </a:bodyPr>
          <a:lstStyle/>
          <a:p>
            <a:pPr defTabSz="912522">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716488917"/>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1000"/>
                                        <p:tgtEl>
                                          <p:spTgt spid="21"/>
                                        </p:tgtEl>
                                      </p:cBhvr>
                                    </p:animEffect>
                                    <p:anim calcmode="lin" valueType="num">
                                      <p:cBhvr>
                                        <p:cTn id="93" dur="1000" fill="hold"/>
                                        <p:tgtEl>
                                          <p:spTgt spid="21"/>
                                        </p:tgtEl>
                                        <p:attrNameLst>
                                          <p:attrName>ppt_x</p:attrName>
                                        </p:attrNameLst>
                                      </p:cBhvr>
                                      <p:tavLst>
                                        <p:tav tm="0">
                                          <p:val>
                                            <p:strVal val="#ppt_x"/>
                                          </p:val>
                                        </p:tav>
                                        <p:tav tm="100000">
                                          <p:val>
                                            <p:strVal val="#ppt_x"/>
                                          </p:val>
                                        </p:tav>
                                      </p:tavLst>
                                    </p:anim>
                                    <p:anim calcmode="lin" valueType="num">
                                      <p:cBhvr>
                                        <p:cTn id="94" dur="1000" fill="hold"/>
                                        <p:tgtEl>
                                          <p:spTgt spid="2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1000"/>
                                        <p:tgtEl>
                                          <p:spTgt spid="22"/>
                                        </p:tgtEl>
                                      </p:cBhvr>
                                    </p:animEffect>
                                    <p:anim calcmode="lin" valueType="num">
                                      <p:cBhvr>
                                        <p:cTn id="98" dur="1000" fill="hold"/>
                                        <p:tgtEl>
                                          <p:spTgt spid="22"/>
                                        </p:tgtEl>
                                        <p:attrNameLst>
                                          <p:attrName>ppt_x</p:attrName>
                                        </p:attrNameLst>
                                      </p:cBhvr>
                                      <p:tavLst>
                                        <p:tav tm="0">
                                          <p:val>
                                            <p:strVal val="#ppt_x"/>
                                          </p:val>
                                        </p:tav>
                                        <p:tav tm="100000">
                                          <p:val>
                                            <p:strVal val="#ppt_x"/>
                                          </p:val>
                                        </p:tav>
                                      </p:tavLst>
                                    </p:anim>
                                    <p:anim calcmode="lin" valueType="num">
                                      <p:cBhvr>
                                        <p:cTn id="99" dur="1000" fill="hold"/>
                                        <p:tgtEl>
                                          <p:spTgt spid="2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1000"/>
                                        <p:tgtEl>
                                          <p:spTgt spid="23"/>
                                        </p:tgtEl>
                                      </p:cBhvr>
                                    </p:animEffect>
                                    <p:anim calcmode="lin" valueType="num">
                                      <p:cBhvr>
                                        <p:cTn id="103" dur="1000" fill="hold"/>
                                        <p:tgtEl>
                                          <p:spTgt spid="23"/>
                                        </p:tgtEl>
                                        <p:attrNameLst>
                                          <p:attrName>ppt_x</p:attrName>
                                        </p:attrNameLst>
                                      </p:cBhvr>
                                      <p:tavLst>
                                        <p:tav tm="0">
                                          <p:val>
                                            <p:strVal val="#ppt_x"/>
                                          </p:val>
                                        </p:tav>
                                        <p:tav tm="100000">
                                          <p:val>
                                            <p:strVal val="#ppt_x"/>
                                          </p:val>
                                        </p:tav>
                                      </p:tavLst>
                                    </p:anim>
                                    <p:anim calcmode="lin" valueType="num">
                                      <p:cBhvr>
                                        <p:cTn id="104" dur="1000" fill="hold"/>
                                        <p:tgtEl>
                                          <p:spTgt spid="23"/>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1000"/>
                                        <p:tgtEl>
                                          <p:spTgt spid="24"/>
                                        </p:tgtEl>
                                      </p:cBhvr>
                                    </p:animEffect>
                                    <p:anim calcmode="lin" valueType="num">
                                      <p:cBhvr>
                                        <p:cTn id="108" dur="1000" fill="hold"/>
                                        <p:tgtEl>
                                          <p:spTgt spid="24"/>
                                        </p:tgtEl>
                                        <p:attrNameLst>
                                          <p:attrName>ppt_x</p:attrName>
                                        </p:attrNameLst>
                                      </p:cBhvr>
                                      <p:tavLst>
                                        <p:tav tm="0">
                                          <p:val>
                                            <p:strVal val="#ppt_x"/>
                                          </p:val>
                                        </p:tav>
                                        <p:tav tm="100000">
                                          <p:val>
                                            <p:strVal val="#ppt_x"/>
                                          </p:val>
                                        </p:tav>
                                      </p:tavLst>
                                    </p:anim>
                                    <p:anim calcmode="lin" valueType="num">
                                      <p:cBhvr>
                                        <p:cTn id="10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25"/>
                                        </p:tgtEl>
                                        <p:attrNameLst>
                                          <p:attrName>style.visibility</p:attrName>
                                        </p:attrNameLst>
                                      </p:cBhvr>
                                      <p:to>
                                        <p:strVal val="visible"/>
                                      </p:to>
                                    </p:set>
                                    <p:animEffect transition="in" filter="fade">
                                      <p:cBhvr>
                                        <p:cTn id="114" dur="500"/>
                                        <p:tgtEl>
                                          <p:spTgt spid="25"/>
                                        </p:tgtEl>
                                      </p:cBhvr>
                                    </p:animEffect>
                                  </p:childTnLst>
                                </p:cTn>
                              </p:par>
                            </p:childTnLst>
                          </p:cTn>
                        </p:par>
                        <p:par>
                          <p:cTn id="115" fill="hold">
                            <p:stCondLst>
                              <p:cond delay="500"/>
                            </p:stCondLst>
                            <p:childTnLst>
                              <p:par>
                                <p:cTn id="116" presetID="10" presetClass="entr" presetSubtype="0" fill="hold" grpId="0" nodeType="afterEffect">
                                  <p:stCondLst>
                                    <p:cond delay="0"/>
                                  </p:stCondLst>
                                  <p:childTnLst>
                                    <p:set>
                                      <p:cBhvr>
                                        <p:cTn id="117" dur="1" fill="hold">
                                          <p:stCondLst>
                                            <p:cond delay="0"/>
                                          </p:stCondLst>
                                        </p:cTn>
                                        <p:tgtEl>
                                          <p:spTgt spid="26"/>
                                        </p:tgtEl>
                                        <p:attrNameLst>
                                          <p:attrName>style.visibility</p:attrName>
                                        </p:attrNameLst>
                                      </p:cBhvr>
                                      <p:to>
                                        <p:strVal val="visible"/>
                                      </p:to>
                                    </p:set>
                                    <p:animEffect transition="in" filter="fade">
                                      <p:cBhvr>
                                        <p:cTn id="118" dur="500"/>
                                        <p:tgtEl>
                                          <p:spTgt spid="26"/>
                                        </p:tgtEl>
                                      </p:cBhvr>
                                    </p:animEffect>
                                  </p:childTnLst>
                                </p:cTn>
                              </p:par>
                            </p:childTnLst>
                          </p:cTn>
                        </p:par>
                        <p:par>
                          <p:cTn id="119" fill="hold">
                            <p:stCondLst>
                              <p:cond delay="1000"/>
                            </p:stCondLst>
                            <p:childTnLst>
                              <p:par>
                                <p:cTn id="120" presetID="10" presetClass="entr" presetSubtype="0" fill="hold" grpId="0" nodeType="after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fade">
                                      <p:cBhvr>
                                        <p:cTn id="1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10" grpId="0"/>
      <p:bldP spid="11" grpId="0"/>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animBg="1"/>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7"/>
          <p:cNvSpPr/>
          <p:nvPr/>
        </p:nvSpPr>
        <p:spPr>
          <a:xfrm>
            <a:off x="630373" y="2355906"/>
            <a:ext cx="6038035" cy="122515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rgbClr val="404040"/>
            </a:solidFill>
            <a:prstDash val="dash"/>
          </a:ln>
        </p:spPr>
        <p:style>
          <a:lnRef idx="1">
            <a:schemeClr val="dk1"/>
          </a:lnRef>
          <a:fillRef idx="0">
            <a:schemeClr val="dk1"/>
          </a:fillRef>
          <a:effectRef idx="0">
            <a:schemeClr val="dk1"/>
          </a:effectRef>
          <a:fontRef idx="minor">
            <a:schemeClr val="tx1"/>
          </a:fontRef>
        </p:style>
        <p:txBody>
          <a:bodyPr lIns="68568" tIns="34284" rIns="68568" bIns="34284" anchor="ctr"/>
          <a:lstStyle/>
          <a:p>
            <a:pPr algn="ctr">
              <a:defRPr/>
            </a:pPr>
            <a:endParaRPr lang="en-US"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21"/>
          <p:cNvGrpSpPr>
            <a:grpSpLocks/>
          </p:cNvGrpSpPr>
          <p:nvPr/>
        </p:nvGrpSpPr>
        <p:grpSpPr bwMode="auto">
          <a:xfrm rot="495268">
            <a:off x="6811264" y="2926216"/>
            <a:ext cx="849992" cy="634603"/>
            <a:chOff x="8072582" y="3206848"/>
            <a:chExt cx="1133095" cy="847309"/>
          </a:xfrm>
        </p:grpSpPr>
        <p:sp>
          <p:nvSpPr>
            <p:cNvPr id="23" name="Freeform 133"/>
            <p:cNvSpPr>
              <a:spLocks/>
            </p:cNvSpPr>
            <p:nvPr/>
          </p:nvSpPr>
          <p:spPr bwMode="auto">
            <a:xfrm rot="2700000" flipH="1">
              <a:off x="8146101" y="3717327"/>
              <a:ext cx="252327" cy="418091"/>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bg1">
                <a:lumMod val="75000"/>
              </a:schemeClr>
            </a:solidFill>
            <a:ln>
              <a:noFill/>
            </a:ln>
            <a:extLst/>
          </p:spPr>
          <p:txBody>
            <a:bodyPr/>
            <a:lstStyle/>
            <a:p>
              <a:pPr>
                <a:defRPr/>
              </a:pPr>
              <a:endParaRPr lang="en-US"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Freeform 134"/>
            <p:cNvSpPr>
              <a:spLocks/>
            </p:cNvSpPr>
            <p:nvPr/>
          </p:nvSpPr>
          <p:spPr bwMode="auto">
            <a:xfrm rot="2700000" flipH="1">
              <a:off x="8233848" y="3737634"/>
              <a:ext cx="206306" cy="263890"/>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bg1">
                <a:lumMod val="95000"/>
              </a:schemeClr>
            </a:solidFill>
            <a:ln>
              <a:noFill/>
            </a:ln>
            <a:extLst/>
          </p:spPr>
          <p:txBody>
            <a:bodyPr/>
            <a:lstStyle/>
            <a:p>
              <a:pPr>
                <a:defRPr/>
              </a:pPr>
              <a:endParaRPr lang="en-US"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Freeform 135"/>
            <p:cNvSpPr>
              <a:spLocks/>
            </p:cNvSpPr>
            <p:nvPr/>
          </p:nvSpPr>
          <p:spPr bwMode="auto">
            <a:xfrm rot="2700000" flipH="1">
              <a:off x="8288171" y="3753853"/>
              <a:ext cx="134853" cy="190415"/>
            </a:xfrm>
            <a:custGeom>
              <a:avLst/>
              <a:gdLst>
                <a:gd name="T0" fmla="*/ 2147483646 w 212"/>
                <a:gd name="T1" fmla="*/ 2147483646 h 300"/>
                <a:gd name="T2" fmla="*/ 2147483646 w 212"/>
                <a:gd name="T3" fmla="*/ 2147483646 h 300"/>
                <a:gd name="T4" fmla="*/ 2147483646 w 212"/>
                <a:gd name="T5" fmla="*/ 2147483646 h 300"/>
                <a:gd name="T6" fmla="*/ 2147483646 w 212"/>
                <a:gd name="T7" fmla="*/ 2147483646 h 300"/>
                <a:gd name="T8" fmla="*/ 2147483646 w 212"/>
                <a:gd name="T9" fmla="*/ 2147483646 h 300"/>
                <a:gd name="T10" fmla="*/ 0 w 212"/>
                <a:gd name="T11" fmla="*/ 2147483646 h 300"/>
                <a:gd name="T12" fmla="*/ 0 w 212"/>
                <a:gd name="T13" fmla="*/ 2147483646 h 300"/>
                <a:gd name="T14" fmla="*/ 0 w 212"/>
                <a:gd name="T15" fmla="*/ 2147483646 h 300"/>
                <a:gd name="T16" fmla="*/ 2147483646 w 212"/>
                <a:gd name="T17" fmla="*/ 0 h 300"/>
                <a:gd name="T18" fmla="*/ 2147483646 w 212"/>
                <a:gd name="T19" fmla="*/ 2147483646 h 300"/>
                <a:gd name="T20" fmla="*/ 2147483646 w 212"/>
                <a:gd name="T21" fmla="*/ 2147483646 h 300"/>
                <a:gd name="T22" fmla="*/ 2147483646 w 212"/>
                <a:gd name="T23" fmla="*/ 2147483646 h 300"/>
                <a:gd name="T24" fmla="*/ 2147483646 w 212"/>
                <a:gd name="T25" fmla="*/ 2147483646 h 300"/>
                <a:gd name="T26" fmla="*/ 2147483646 w 212"/>
                <a:gd name="T27" fmla="*/ 2147483646 h 300"/>
                <a:gd name="T28" fmla="*/ 2147483646 w 212"/>
                <a:gd name="T29" fmla="*/ 2147483646 h 300"/>
                <a:gd name="T30" fmla="*/ 2147483646 w 212"/>
                <a:gd name="T31" fmla="*/ 2147483646 h 300"/>
                <a:gd name="T32" fmla="*/ 2147483646 w 212"/>
                <a:gd name="T33" fmla="*/ 2147483646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tx1">
                    <a:lumMod val="65000"/>
                    <a:lumOff val="35000"/>
                  </a:schemeClr>
                </a:solidFill>
              </a:endParaRPr>
            </a:p>
          </p:txBody>
        </p:sp>
        <p:sp>
          <p:nvSpPr>
            <p:cNvPr id="45" name="Freeform 107"/>
            <p:cNvSpPr>
              <a:spLocks/>
            </p:cNvSpPr>
            <p:nvPr/>
          </p:nvSpPr>
          <p:spPr bwMode="auto">
            <a:xfrm rot="2700000" flipH="1">
              <a:off x="8287026" y="3396791"/>
              <a:ext cx="245981" cy="392656"/>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lumMod val="65000"/>
                <a:alpha val="73000"/>
              </a:schemeClr>
            </a:solidFill>
            <a:ln>
              <a:noFill/>
            </a:ln>
          </p:spPr>
          <p:txBody>
            <a:bodyPr/>
            <a:lstStyle/>
            <a:p>
              <a:pPr>
                <a:defRPr/>
              </a:pPr>
              <a:endParaRPr lang="en-US"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Freeform 107"/>
            <p:cNvSpPr>
              <a:spLocks/>
            </p:cNvSpPr>
            <p:nvPr/>
          </p:nvSpPr>
          <p:spPr bwMode="auto">
            <a:xfrm rot="2700000">
              <a:off x="8483765" y="3606351"/>
              <a:ext cx="244814" cy="390394"/>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lumMod val="65000"/>
                <a:alpha val="73000"/>
              </a:schemeClr>
            </a:solidFill>
            <a:ln>
              <a:noFill/>
            </a:ln>
          </p:spPr>
          <p:txBody>
            <a:bodyPr/>
            <a:lstStyle/>
            <a:p>
              <a:pPr>
                <a:defRPr/>
              </a:pPr>
              <a:endParaRPr lang="en-US"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Freeform 108"/>
            <p:cNvSpPr>
              <a:spLocks/>
            </p:cNvSpPr>
            <p:nvPr/>
          </p:nvSpPr>
          <p:spPr bwMode="auto">
            <a:xfrm rot="2700000">
              <a:off x="8535977" y="3007158"/>
              <a:ext cx="467371" cy="856963"/>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4"/>
            </a:solidFill>
            <a:ln>
              <a:noFill/>
            </a:ln>
          </p:spPr>
          <p:txBody>
            <a:bodyPr/>
            <a:lstStyle/>
            <a:p>
              <a:pPr>
                <a:defRPr/>
              </a:pPr>
              <a:endParaRPr lang="en-US"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Oval 113"/>
            <p:cNvSpPr>
              <a:spLocks noChangeArrowheads="1"/>
            </p:cNvSpPr>
            <p:nvPr/>
          </p:nvSpPr>
          <p:spPr bwMode="auto">
            <a:xfrm rot="2700000">
              <a:off x="8757391" y="3308197"/>
              <a:ext cx="156164" cy="152113"/>
            </a:xfrm>
            <a:prstGeom prst="ellipse">
              <a:avLst/>
            </a:prstGeom>
            <a:solidFill>
              <a:schemeClr val="bg1">
                <a:lumMod val="95000"/>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en-US" altLang="zh-CN"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Oval 116"/>
            <p:cNvSpPr>
              <a:spLocks noChangeArrowheads="1"/>
            </p:cNvSpPr>
            <p:nvPr/>
          </p:nvSpPr>
          <p:spPr bwMode="auto">
            <a:xfrm rot="2700000">
              <a:off x="8666973" y="3457458"/>
              <a:ext cx="93737" cy="96853"/>
            </a:xfrm>
            <a:prstGeom prst="ellipse">
              <a:avLst/>
            </a:prstGeom>
            <a:solidFill>
              <a:schemeClr val="bg1">
                <a:lumMod val="95000"/>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en-US" altLang="zh-CN"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Oval 119"/>
            <p:cNvSpPr>
              <a:spLocks noChangeArrowheads="1"/>
            </p:cNvSpPr>
            <p:nvPr/>
          </p:nvSpPr>
          <p:spPr bwMode="auto">
            <a:xfrm rot="2700000">
              <a:off x="8597217" y="3565476"/>
              <a:ext cx="57652" cy="56417"/>
            </a:xfrm>
            <a:prstGeom prst="ellipse">
              <a:avLst/>
            </a:prstGeom>
            <a:solidFill>
              <a:schemeClr val="bg1">
                <a:lumMod val="95000"/>
                <a:alpha val="7686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en-US" altLang="zh-CN"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Rectangle 27"/>
            <p:cNvSpPr/>
            <p:nvPr/>
          </p:nvSpPr>
          <p:spPr>
            <a:xfrm rot="2700000">
              <a:off x="8392417" y="3727249"/>
              <a:ext cx="95382" cy="58717"/>
            </a:xfrm>
            <a:prstGeom prst="rect">
              <a:avLst/>
            </a:prstGeom>
            <a:solidFill>
              <a:schemeClr val="bg1">
                <a:lumMod val="65000"/>
                <a:alpha val="73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51"/>
          <p:cNvGrpSpPr>
            <a:grpSpLocks/>
          </p:cNvGrpSpPr>
          <p:nvPr/>
        </p:nvGrpSpPr>
        <p:grpSpPr bwMode="auto">
          <a:xfrm>
            <a:off x="5339851" y="3172675"/>
            <a:ext cx="401187" cy="401241"/>
            <a:chOff x="6305539" y="3419227"/>
            <a:chExt cx="535099" cy="535099"/>
          </a:xfrm>
        </p:grpSpPr>
        <p:sp>
          <p:nvSpPr>
            <p:cNvPr id="53" name="Rounded Rectangle 29"/>
            <p:cNvSpPr/>
            <p:nvPr/>
          </p:nvSpPr>
          <p:spPr>
            <a:xfrm>
              <a:off x="6305539" y="3419227"/>
              <a:ext cx="535099" cy="535099"/>
            </a:xfrm>
            <a:prstGeom prst="roundRect">
              <a:avLst>
                <a:gd name="adj" fmla="val 50000"/>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30"/>
            <p:cNvGrpSpPr/>
            <p:nvPr/>
          </p:nvGrpSpPr>
          <p:grpSpPr>
            <a:xfrm>
              <a:off x="6465070" y="3592042"/>
              <a:ext cx="216037" cy="189469"/>
              <a:chOff x="3175" y="-1587"/>
              <a:chExt cx="490538" cy="430212"/>
            </a:xfrm>
            <a:solidFill>
              <a:srgbClr val="1E2A36"/>
            </a:solidFill>
          </p:grpSpPr>
          <p:sp>
            <p:nvSpPr>
              <p:cNvPr id="55"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5" name="组合 56"/>
          <p:cNvGrpSpPr>
            <a:grpSpLocks/>
          </p:cNvGrpSpPr>
          <p:nvPr/>
        </p:nvGrpSpPr>
        <p:grpSpPr bwMode="auto">
          <a:xfrm>
            <a:off x="1058941" y="2301138"/>
            <a:ext cx="402377" cy="401241"/>
            <a:chOff x="597651" y="2257172"/>
            <a:chExt cx="535099" cy="535099"/>
          </a:xfrm>
        </p:grpSpPr>
        <p:sp>
          <p:nvSpPr>
            <p:cNvPr id="58" name="Rounded Rectangle 34"/>
            <p:cNvSpPr/>
            <p:nvPr/>
          </p:nvSpPr>
          <p:spPr>
            <a:xfrm>
              <a:off x="597651" y="2257172"/>
              <a:ext cx="535099" cy="535099"/>
            </a:xfrm>
            <a:prstGeom prst="roundRect">
              <a:avLst>
                <a:gd name="adj" fmla="val 50000"/>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9" name="Freeform 50"/>
            <p:cNvSpPr>
              <a:spLocks noEditPoints="1"/>
            </p:cNvSpPr>
            <p:nvPr/>
          </p:nvSpPr>
          <p:spPr bwMode="auto">
            <a:xfrm>
              <a:off x="776085" y="2412476"/>
              <a:ext cx="178233" cy="224491"/>
            </a:xfrm>
            <a:custGeom>
              <a:avLst/>
              <a:gdLst>
                <a:gd name="T0" fmla="*/ 2147483646 w 262"/>
                <a:gd name="T1" fmla="*/ 2147483646 h 330"/>
                <a:gd name="T2" fmla="*/ 2147483646 w 262"/>
                <a:gd name="T3" fmla="*/ 2147483646 h 330"/>
                <a:gd name="T4" fmla="*/ 2147483646 w 262"/>
                <a:gd name="T5" fmla="*/ 2147483646 h 330"/>
                <a:gd name="T6" fmla="*/ 2147483646 w 262"/>
                <a:gd name="T7" fmla="*/ 2147483646 h 330"/>
                <a:gd name="T8" fmla="*/ 2147483646 w 262"/>
                <a:gd name="T9" fmla="*/ 2147483646 h 330"/>
                <a:gd name="T10" fmla="*/ 2147483646 w 262"/>
                <a:gd name="T11" fmla="*/ 2147483646 h 330"/>
                <a:gd name="T12" fmla="*/ 2147483646 w 262"/>
                <a:gd name="T13" fmla="*/ 2147483646 h 330"/>
                <a:gd name="T14" fmla="*/ 2147483646 w 262"/>
                <a:gd name="T15" fmla="*/ 2147483646 h 330"/>
                <a:gd name="T16" fmla="*/ 2147483646 w 262"/>
                <a:gd name="T17" fmla="*/ 2147483646 h 330"/>
                <a:gd name="T18" fmla="*/ 2147483646 w 262"/>
                <a:gd name="T19" fmla="*/ 2147483646 h 330"/>
                <a:gd name="T20" fmla="*/ 2147483646 w 262"/>
                <a:gd name="T21" fmla="*/ 2147483646 h 330"/>
                <a:gd name="T22" fmla="*/ 2147483646 w 262"/>
                <a:gd name="T23" fmla="*/ 2147483646 h 330"/>
                <a:gd name="T24" fmla="*/ 2147483646 w 262"/>
                <a:gd name="T25" fmla="*/ 2147483646 h 330"/>
                <a:gd name="T26" fmla="*/ 2147483646 w 262"/>
                <a:gd name="T27" fmla="*/ 2147483646 h 330"/>
                <a:gd name="T28" fmla="*/ 2147483646 w 262"/>
                <a:gd name="T29" fmla="*/ 2147483646 h 330"/>
                <a:gd name="T30" fmla="*/ 2147483646 w 262"/>
                <a:gd name="T31" fmla="*/ 2147483646 h 330"/>
                <a:gd name="T32" fmla="*/ 2147483646 w 262"/>
                <a:gd name="T33" fmla="*/ 2147483646 h 330"/>
                <a:gd name="T34" fmla="*/ 2147483646 w 262"/>
                <a:gd name="T35" fmla="*/ 2147483646 h 330"/>
                <a:gd name="T36" fmla="*/ 2147483646 w 262"/>
                <a:gd name="T37" fmla="*/ 2147483646 h 330"/>
                <a:gd name="T38" fmla="*/ 2147483646 w 262"/>
                <a:gd name="T39" fmla="*/ 2147483646 h 330"/>
                <a:gd name="T40" fmla="*/ 2147483646 w 262"/>
                <a:gd name="T41" fmla="*/ 2147483646 h 330"/>
                <a:gd name="T42" fmla="*/ 2147483646 w 262"/>
                <a:gd name="T43" fmla="*/ 0 h 330"/>
                <a:gd name="T44" fmla="*/ 0 w 262"/>
                <a:gd name="T45" fmla="*/ 0 h 330"/>
                <a:gd name="T46" fmla="*/ 0 w 262"/>
                <a:gd name="T47" fmla="*/ 2147483646 h 330"/>
                <a:gd name="T48" fmla="*/ 2147483646 w 262"/>
                <a:gd name="T49" fmla="*/ 2147483646 h 330"/>
                <a:gd name="T50" fmla="*/ 2147483646 w 262"/>
                <a:gd name="T51" fmla="*/ 2147483646 h 330"/>
                <a:gd name="T52" fmla="*/ 2147483646 w 262"/>
                <a:gd name="T53" fmla="*/ 2147483646 h 330"/>
                <a:gd name="T54" fmla="*/ 2147483646 w 262"/>
                <a:gd name="T55" fmla="*/ 2147483646 h 330"/>
                <a:gd name="T56" fmla="*/ 2147483646 w 262"/>
                <a:gd name="T57" fmla="*/ 2147483646 h 330"/>
                <a:gd name="T58" fmla="*/ 2147483646 w 262"/>
                <a:gd name="T59" fmla="*/ 2147483646 h 330"/>
                <a:gd name="T60" fmla="*/ 2147483646 w 262"/>
                <a:gd name="T61" fmla="*/ 2147483646 h 330"/>
                <a:gd name="T62" fmla="*/ 2147483646 w 262"/>
                <a:gd name="T63" fmla="*/ 2147483646 h 330"/>
                <a:gd name="T64" fmla="*/ 2147483646 w 262"/>
                <a:gd name="T65" fmla="*/ 2147483646 h 330"/>
                <a:gd name="T66" fmla="*/ 2147483646 w 262"/>
                <a:gd name="T67" fmla="*/ 2147483646 h 330"/>
                <a:gd name="T68" fmla="*/ 2147483646 w 262"/>
                <a:gd name="T69" fmla="*/ 2147483646 h 330"/>
                <a:gd name="T70" fmla="*/ 2147483646 w 262"/>
                <a:gd name="T71" fmla="*/ 2147483646 h 330"/>
                <a:gd name="T72" fmla="*/ 2147483646 w 262"/>
                <a:gd name="T73" fmla="*/ 2147483646 h 330"/>
                <a:gd name="T74" fmla="*/ 2147483646 w 262"/>
                <a:gd name="T75" fmla="*/ 2147483646 h 330"/>
                <a:gd name="T76" fmla="*/ 2147483646 w 262"/>
                <a:gd name="T77" fmla="*/ 2147483646 h 330"/>
                <a:gd name="T78" fmla="*/ 2147483646 w 262"/>
                <a:gd name="T79" fmla="*/ 2147483646 h 330"/>
                <a:gd name="T80" fmla="*/ 2147483646 w 262"/>
                <a:gd name="T81" fmla="*/ 2147483646 h 330"/>
                <a:gd name="T82" fmla="*/ 2147483646 w 262"/>
                <a:gd name="T83" fmla="*/ 2147483646 h 330"/>
                <a:gd name="T84" fmla="*/ 2147483646 w 262"/>
                <a:gd name="T85" fmla="*/ 2147483646 h 330"/>
                <a:gd name="T86" fmla="*/ 2147483646 w 262"/>
                <a:gd name="T87" fmla="*/ 2147483646 h 33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endParaRPr lang="zh-CN" altLang="en-US" sz="1799">
                <a:solidFill>
                  <a:schemeClr val="tx1">
                    <a:lumMod val="65000"/>
                    <a:lumOff val="35000"/>
                  </a:schemeClr>
                </a:solidFill>
              </a:endParaRPr>
            </a:p>
          </p:txBody>
        </p:sp>
      </p:grpSp>
      <p:grpSp>
        <p:nvGrpSpPr>
          <p:cNvPr id="6" name="组合 59"/>
          <p:cNvGrpSpPr>
            <a:grpSpLocks/>
          </p:cNvGrpSpPr>
          <p:nvPr/>
        </p:nvGrpSpPr>
        <p:grpSpPr bwMode="auto">
          <a:xfrm>
            <a:off x="3387489" y="2271373"/>
            <a:ext cx="401187" cy="401240"/>
            <a:chOff x="3701559" y="2217705"/>
            <a:chExt cx="535099" cy="535099"/>
          </a:xfrm>
        </p:grpSpPr>
        <p:sp>
          <p:nvSpPr>
            <p:cNvPr id="61" name="Rounded Rectangle 37"/>
            <p:cNvSpPr/>
            <p:nvPr/>
          </p:nvSpPr>
          <p:spPr>
            <a:xfrm>
              <a:off x="3701559" y="2217705"/>
              <a:ext cx="535099" cy="535099"/>
            </a:xfrm>
            <a:prstGeom prst="roundRect">
              <a:avLst>
                <a:gd name="adj" fmla="val 50000"/>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2" name="Freeform 48"/>
            <p:cNvSpPr>
              <a:spLocks noEditPoints="1"/>
            </p:cNvSpPr>
            <p:nvPr/>
          </p:nvSpPr>
          <p:spPr bwMode="auto">
            <a:xfrm>
              <a:off x="3886696" y="2364670"/>
              <a:ext cx="164824" cy="241172"/>
            </a:xfrm>
            <a:custGeom>
              <a:avLst/>
              <a:gdLst>
                <a:gd name="T0" fmla="*/ 2147483646 w 152"/>
                <a:gd name="T1" fmla="*/ 2147483646 h 221"/>
                <a:gd name="T2" fmla="*/ 2147483646 w 152"/>
                <a:gd name="T3" fmla="*/ 2147483646 h 221"/>
                <a:gd name="T4" fmla="*/ 2147483646 w 152"/>
                <a:gd name="T5" fmla="*/ 2147483646 h 221"/>
                <a:gd name="T6" fmla="*/ 2147483646 w 152"/>
                <a:gd name="T7" fmla="*/ 2147483646 h 221"/>
                <a:gd name="T8" fmla="*/ 2147483646 w 152"/>
                <a:gd name="T9" fmla="*/ 2147483646 h 221"/>
                <a:gd name="T10" fmla="*/ 2147483646 w 152"/>
                <a:gd name="T11" fmla="*/ 2147483646 h 221"/>
                <a:gd name="T12" fmla="*/ 2147483646 w 152"/>
                <a:gd name="T13" fmla="*/ 2147483646 h 221"/>
                <a:gd name="T14" fmla="*/ 2147483646 w 152"/>
                <a:gd name="T15" fmla="*/ 2147483646 h 221"/>
                <a:gd name="T16" fmla="*/ 2147483646 w 152"/>
                <a:gd name="T17" fmla="*/ 2147483646 h 221"/>
                <a:gd name="T18" fmla="*/ 2147483646 w 152"/>
                <a:gd name="T19" fmla="*/ 2147483646 h 221"/>
                <a:gd name="T20" fmla="*/ 2147483646 w 152"/>
                <a:gd name="T21" fmla="*/ 2147483646 h 221"/>
                <a:gd name="T22" fmla="*/ 2147483646 w 152"/>
                <a:gd name="T23" fmla="*/ 2147483646 h 221"/>
                <a:gd name="T24" fmla="*/ 2147483646 w 152"/>
                <a:gd name="T25" fmla="*/ 2147483646 h 221"/>
                <a:gd name="T26" fmla="*/ 2147483646 w 152"/>
                <a:gd name="T27" fmla="*/ 2147483646 h 221"/>
                <a:gd name="T28" fmla="*/ 2147483646 w 152"/>
                <a:gd name="T29" fmla="*/ 2147483646 h 221"/>
                <a:gd name="T30" fmla="*/ 2147483646 w 152"/>
                <a:gd name="T31" fmla="*/ 2147483646 h 221"/>
                <a:gd name="T32" fmla="*/ 2147483646 w 152"/>
                <a:gd name="T33" fmla="*/ 2147483646 h 221"/>
                <a:gd name="T34" fmla="*/ 2147483646 w 152"/>
                <a:gd name="T35" fmla="*/ 2147483646 h 221"/>
                <a:gd name="T36" fmla="*/ 2147483646 w 152"/>
                <a:gd name="T37" fmla="*/ 2147483646 h 221"/>
                <a:gd name="T38" fmla="*/ 2147483646 w 152"/>
                <a:gd name="T39" fmla="*/ 2147483646 h 221"/>
                <a:gd name="T40" fmla="*/ 2147483646 w 152"/>
                <a:gd name="T41" fmla="*/ 2147483646 h 221"/>
                <a:gd name="T42" fmla="*/ 2147483646 w 152"/>
                <a:gd name="T43" fmla="*/ 2147483646 h 221"/>
                <a:gd name="T44" fmla="*/ 2147483646 w 152"/>
                <a:gd name="T45" fmla="*/ 2147483646 h 221"/>
                <a:gd name="T46" fmla="*/ 2147483646 w 152"/>
                <a:gd name="T47" fmla="*/ 2147483646 h 221"/>
                <a:gd name="T48" fmla="*/ 2147483646 w 152"/>
                <a:gd name="T49" fmla="*/ 2147483646 h 221"/>
                <a:gd name="T50" fmla="*/ 2147483646 w 152"/>
                <a:gd name="T51" fmla="*/ 0 h 221"/>
                <a:gd name="T52" fmla="*/ 0 w 152"/>
                <a:gd name="T53" fmla="*/ 2147483646 h 221"/>
                <a:gd name="T54" fmla="*/ 2147483646 w 152"/>
                <a:gd name="T55" fmla="*/ 2147483646 h 221"/>
                <a:gd name="T56" fmla="*/ 2147483646 w 152"/>
                <a:gd name="T57" fmla="*/ 2147483646 h 221"/>
                <a:gd name="T58" fmla="*/ 2147483646 w 152"/>
                <a:gd name="T59" fmla="*/ 2147483646 h 221"/>
                <a:gd name="T60" fmla="*/ 2147483646 w 152"/>
                <a:gd name="T61" fmla="*/ 2147483646 h 221"/>
                <a:gd name="T62" fmla="*/ 2147483646 w 152"/>
                <a:gd name="T63" fmla="*/ 2147483646 h 221"/>
                <a:gd name="T64" fmla="*/ 2147483646 w 152"/>
                <a:gd name="T65" fmla="*/ 2147483646 h 221"/>
                <a:gd name="T66" fmla="*/ 2147483646 w 152"/>
                <a:gd name="T67" fmla="*/ 0 h 221"/>
                <a:gd name="T68" fmla="*/ 2147483646 w 152"/>
                <a:gd name="T69" fmla="*/ 2147483646 h 221"/>
                <a:gd name="T70" fmla="*/ 2147483646 w 152"/>
                <a:gd name="T71" fmla="*/ 2147483646 h 221"/>
                <a:gd name="T72" fmla="*/ 2147483646 w 152"/>
                <a:gd name="T73" fmla="*/ 2147483646 h 221"/>
                <a:gd name="T74" fmla="*/ 2147483646 w 152"/>
                <a:gd name="T75" fmla="*/ 2147483646 h 221"/>
                <a:gd name="T76" fmla="*/ 2147483646 w 152"/>
                <a:gd name="T77" fmla="*/ 2147483646 h 221"/>
                <a:gd name="T78" fmla="*/ 2147483646 w 152"/>
                <a:gd name="T79" fmla="*/ 2147483646 h 221"/>
                <a:gd name="T80" fmla="*/ 2147483646 w 152"/>
                <a:gd name="T81" fmla="*/ 2147483646 h 221"/>
                <a:gd name="T82" fmla="*/ 2147483646 w 152"/>
                <a:gd name="T83" fmla="*/ 2147483646 h 221"/>
                <a:gd name="T84" fmla="*/ 2147483646 w 152"/>
                <a:gd name="T85" fmla="*/ 2147483646 h 221"/>
                <a:gd name="T86" fmla="*/ 2147483646 w 152"/>
                <a:gd name="T87" fmla="*/ 2147483646 h 221"/>
                <a:gd name="T88" fmla="*/ 2147483646 w 152"/>
                <a:gd name="T89" fmla="*/ 2147483646 h 221"/>
                <a:gd name="T90" fmla="*/ 2147483646 w 152"/>
                <a:gd name="T91" fmla="*/ 2147483646 h 221"/>
                <a:gd name="T92" fmla="*/ 2147483646 w 152"/>
                <a:gd name="T93" fmla="*/ 2147483646 h 221"/>
                <a:gd name="T94" fmla="*/ 2147483646 w 152"/>
                <a:gd name="T95" fmla="*/ 2147483646 h 221"/>
                <a:gd name="T96" fmla="*/ 2147483646 w 152"/>
                <a:gd name="T97" fmla="*/ 2147483646 h 221"/>
                <a:gd name="T98" fmla="*/ 2147483646 w 152"/>
                <a:gd name="T99" fmla="*/ 2147483646 h 221"/>
                <a:gd name="T100" fmla="*/ 2147483646 w 152"/>
                <a:gd name="T101" fmla="*/ 2147483646 h 221"/>
                <a:gd name="T102" fmla="*/ 2147483646 w 152"/>
                <a:gd name="T103" fmla="*/ 2147483646 h 221"/>
                <a:gd name="T104" fmla="*/ 2147483646 w 152"/>
                <a:gd name="T105" fmla="*/ 2147483646 h 221"/>
                <a:gd name="T106" fmla="*/ 2147483646 w 152"/>
                <a:gd name="T107" fmla="*/ 2147483646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endParaRPr lang="zh-CN" altLang="en-US" sz="1799">
                <a:solidFill>
                  <a:schemeClr val="tx1">
                    <a:lumMod val="65000"/>
                    <a:lumOff val="35000"/>
                  </a:schemeClr>
                </a:solidFill>
              </a:endParaRPr>
            </a:p>
          </p:txBody>
        </p:sp>
      </p:grpSp>
      <p:grpSp>
        <p:nvGrpSpPr>
          <p:cNvPr id="7" name="Group 39"/>
          <p:cNvGrpSpPr>
            <a:grpSpLocks/>
          </p:cNvGrpSpPr>
          <p:nvPr/>
        </p:nvGrpSpPr>
        <p:grpSpPr bwMode="auto">
          <a:xfrm>
            <a:off x="7337449" y="1580810"/>
            <a:ext cx="1246416" cy="1245394"/>
            <a:chOff x="6708349" y="1210992"/>
            <a:chExt cx="1245938" cy="1245453"/>
          </a:xfrm>
        </p:grpSpPr>
        <p:sp>
          <p:nvSpPr>
            <p:cNvPr id="64" name="Oval 40"/>
            <p:cNvSpPr/>
            <p:nvPr/>
          </p:nvSpPr>
          <p:spPr>
            <a:xfrm>
              <a:off x="6708349" y="1210992"/>
              <a:ext cx="1245938" cy="1245453"/>
            </a:xfrm>
            <a:prstGeom prst="ellipse">
              <a:avLst/>
            </a:prstGeom>
            <a:solidFill>
              <a:schemeClr val="accent1">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17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5" name="TextBox 41"/>
            <p:cNvSpPr txBox="1"/>
            <p:nvPr/>
          </p:nvSpPr>
          <p:spPr>
            <a:xfrm>
              <a:off x="6752974" y="1618205"/>
              <a:ext cx="1156687" cy="523084"/>
            </a:xfrm>
            <a:prstGeom prst="rect">
              <a:avLst/>
            </a:prstGeom>
            <a:noFill/>
          </p:spPr>
          <p:txBody>
            <a:bodyP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单击此处添加标题</a:t>
              </a:r>
            </a:p>
          </p:txBody>
        </p:sp>
      </p:grpSp>
      <p:sp>
        <p:nvSpPr>
          <p:cNvPr id="66" name="TextBox 1"/>
          <p:cNvSpPr txBox="1">
            <a:spLocks noChangeArrowheads="1"/>
          </p:cNvSpPr>
          <p:nvPr/>
        </p:nvSpPr>
        <p:spPr bwMode="auto">
          <a:xfrm>
            <a:off x="845848" y="2840491"/>
            <a:ext cx="1701173" cy="2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4" rIns="68568" bIns="3428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67" name="TextBox 2"/>
          <p:cNvSpPr txBox="1"/>
          <p:nvPr/>
        </p:nvSpPr>
        <p:spPr>
          <a:xfrm>
            <a:off x="832753" y="3051231"/>
            <a:ext cx="1703459" cy="438457"/>
          </a:xfrm>
          <a:prstGeom prst="rect">
            <a:avLst/>
          </a:prstGeom>
          <a:noFill/>
        </p:spPr>
        <p:txBody>
          <a:bodyPr wrap="square" lIns="68568" tIns="34284" rIns="68568" bIns="34284">
            <a:spAutoFit/>
          </a:bodyPr>
          <a:lstStyle/>
          <a:p>
            <a:pPr>
              <a:lnSpc>
                <a:spcPct val="150000"/>
              </a:lnSpc>
            </a:pPr>
            <a:r>
              <a:rPr lang="zh-CN" altLang="en-US" sz="800" dirty="0">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68" name="TextBox 1"/>
          <p:cNvSpPr txBox="1">
            <a:spLocks noChangeArrowheads="1"/>
          </p:cNvSpPr>
          <p:nvPr/>
        </p:nvSpPr>
        <p:spPr bwMode="auto">
          <a:xfrm>
            <a:off x="2744638" y="2840491"/>
            <a:ext cx="1701174" cy="2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4" rIns="68568" bIns="3428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69" name="TextBox 2"/>
          <p:cNvSpPr txBox="1"/>
          <p:nvPr/>
        </p:nvSpPr>
        <p:spPr>
          <a:xfrm>
            <a:off x="2731543" y="3051231"/>
            <a:ext cx="1680935" cy="438457"/>
          </a:xfrm>
          <a:prstGeom prst="rect">
            <a:avLst/>
          </a:prstGeom>
          <a:noFill/>
        </p:spPr>
        <p:txBody>
          <a:bodyPr wrap="square" lIns="68568" tIns="34284" rIns="68568" bIns="34284">
            <a:spAutoFit/>
          </a:bodyPr>
          <a:lstStyle/>
          <a:p>
            <a:pPr>
              <a:lnSpc>
                <a:spcPct val="150000"/>
              </a:lnSpc>
            </a:pPr>
            <a:r>
              <a:rPr lang="zh-CN" altLang="en-US" sz="800" dirty="0">
                <a:latin typeface="微软雅黑" panose="020B0503020204020204" pitchFamily="34" charset="-122"/>
                <a:ea typeface="微软雅黑" panose="020B0503020204020204" pitchFamily="34" charset="-122"/>
              </a:rPr>
              <a:t>此处添加详细文本描述，建议与标题相关并符合整体语言风格</a:t>
            </a:r>
          </a:p>
        </p:txBody>
      </p:sp>
      <p:sp>
        <p:nvSpPr>
          <p:cNvPr id="70" name="TextBox 1"/>
          <p:cNvSpPr txBox="1">
            <a:spLocks noChangeArrowheads="1"/>
          </p:cNvSpPr>
          <p:nvPr/>
        </p:nvSpPr>
        <p:spPr bwMode="auto">
          <a:xfrm>
            <a:off x="4833903" y="3665594"/>
            <a:ext cx="1701173" cy="25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8" tIns="34284" rIns="68568" bIns="3428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71" name="TextBox 2"/>
          <p:cNvSpPr txBox="1"/>
          <p:nvPr/>
        </p:nvSpPr>
        <p:spPr>
          <a:xfrm>
            <a:off x="4820807" y="3876334"/>
            <a:ext cx="1660122" cy="438457"/>
          </a:xfrm>
          <a:prstGeom prst="rect">
            <a:avLst/>
          </a:prstGeom>
          <a:noFill/>
        </p:spPr>
        <p:txBody>
          <a:bodyPr wrap="square" lIns="68568" tIns="34284" rIns="68568" bIns="34284">
            <a:spAutoFit/>
          </a:bodyPr>
          <a:lstStyle/>
          <a:p>
            <a:pPr>
              <a:lnSpc>
                <a:spcPct val="150000"/>
              </a:lnSpc>
            </a:pPr>
            <a:r>
              <a:rPr lang="zh-CN" altLang="en-US" sz="800" dirty="0">
                <a:latin typeface="微软雅黑" panose="020B0503020204020204" pitchFamily="34" charset="-122"/>
                <a:ea typeface="微软雅黑" panose="020B0503020204020204" pitchFamily="34" charset="-122"/>
              </a:rPr>
              <a:t>此处添加详细文本描述，建议与标题相关并符合整体语言风格</a:t>
            </a:r>
          </a:p>
        </p:txBody>
      </p:sp>
    </p:spTree>
    <p:extLst>
      <p:ext uri="{BB962C8B-B14F-4D97-AF65-F5344CB8AC3E}">
        <p14:creationId xmlns:p14="http://schemas.microsoft.com/office/powerpoint/2010/main" val="2521313440"/>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2000"/>
                            </p:stCondLst>
                            <p:childTnLst>
                              <p:par>
                                <p:cTn id="23" presetID="2" presetClass="entr" presetSubtype="4" accel="64000" decel="36000" fill="hold" grpId="0"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additive="base">
                                        <p:cTn id="25" dur="650" fill="hold"/>
                                        <p:tgtEl>
                                          <p:spTgt spid="66"/>
                                        </p:tgtEl>
                                        <p:attrNameLst>
                                          <p:attrName>ppt_x</p:attrName>
                                        </p:attrNameLst>
                                      </p:cBhvr>
                                      <p:tavLst>
                                        <p:tav tm="0">
                                          <p:val>
                                            <p:strVal val="#ppt_x"/>
                                          </p:val>
                                        </p:tav>
                                        <p:tav tm="100000">
                                          <p:val>
                                            <p:strVal val="#ppt_x"/>
                                          </p:val>
                                        </p:tav>
                                      </p:tavLst>
                                    </p:anim>
                                    <p:anim calcmode="lin" valueType="num">
                                      <p:cBhvr additive="base">
                                        <p:cTn id="26" dur="650" fill="hold"/>
                                        <p:tgtEl>
                                          <p:spTgt spid="66"/>
                                        </p:tgtEl>
                                        <p:attrNameLst>
                                          <p:attrName>ppt_y</p:attrName>
                                        </p:attrNameLst>
                                      </p:cBhvr>
                                      <p:tavLst>
                                        <p:tav tm="0">
                                          <p:val>
                                            <p:strVal val="1+#ppt_h/2"/>
                                          </p:val>
                                        </p:tav>
                                        <p:tav tm="100000">
                                          <p:val>
                                            <p:strVal val="#ppt_y"/>
                                          </p:val>
                                        </p:tav>
                                      </p:tavLst>
                                    </p:anim>
                                  </p:childTnLst>
                                </p:cTn>
                              </p:par>
                              <p:par>
                                <p:cTn id="27" presetID="2" presetClass="entr" presetSubtype="4" accel="64000" decel="36000" fill="hold" grpId="0" nodeType="withEffect">
                                  <p:stCondLst>
                                    <p:cond delay="20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650" fill="hold"/>
                                        <p:tgtEl>
                                          <p:spTgt spid="67"/>
                                        </p:tgtEl>
                                        <p:attrNameLst>
                                          <p:attrName>ppt_x</p:attrName>
                                        </p:attrNameLst>
                                      </p:cBhvr>
                                      <p:tavLst>
                                        <p:tav tm="0">
                                          <p:val>
                                            <p:strVal val="#ppt_x"/>
                                          </p:val>
                                        </p:tav>
                                        <p:tav tm="100000">
                                          <p:val>
                                            <p:strVal val="#ppt_x"/>
                                          </p:val>
                                        </p:tav>
                                      </p:tavLst>
                                    </p:anim>
                                    <p:anim calcmode="lin" valueType="num">
                                      <p:cBhvr additive="base">
                                        <p:cTn id="30" dur="650" fill="hold"/>
                                        <p:tgtEl>
                                          <p:spTgt spid="67"/>
                                        </p:tgtEl>
                                        <p:attrNameLst>
                                          <p:attrName>ppt_y</p:attrName>
                                        </p:attrNameLst>
                                      </p:cBhvr>
                                      <p:tavLst>
                                        <p:tav tm="0">
                                          <p:val>
                                            <p:strVal val="1+#ppt_h/2"/>
                                          </p:val>
                                        </p:tav>
                                        <p:tav tm="100000">
                                          <p:val>
                                            <p:strVal val="#ppt_y"/>
                                          </p:val>
                                        </p:tav>
                                      </p:tavLst>
                                    </p:anim>
                                  </p:childTnLst>
                                </p:cTn>
                              </p:par>
                            </p:childTnLst>
                          </p:cTn>
                        </p:par>
                        <p:par>
                          <p:cTn id="31" fill="hold">
                            <p:stCondLst>
                              <p:cond delay="2850"/>
                            </p:stCondLst>
                            <p:childTnLst>
                              <p:par>
                                <p:cTn id="32" presetID="53" presetClass="entr" presetSubtype="16"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3350"/>
                            </p:stCondLst>
                            <p:childTnLst>
                              <p:par>
                                <p:cTn id="38" presetID="53" presetClass="entr" presetSubtype="16"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childTnLst>
                          </p:cTn>
                        </p:par>
                        <p:par>
                          <p:cTn id="43" fill="hold">
                            <p:stCondLst>
                              <p:cond delay="3850"/>
                            </p:stCondLst>
                            <p:childTnLst>
                              <p:par>
                                <p:cTn id="44" presetID="2" presetClass="entr" presetSubtype="4" accel="64000" decel="36000"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650" fill="hold"/>
                                        <p:tgtEl>
                                          <p:spTgt spid="68"/>
                                        </p:tgtEl>
                                        <p:attrNameLst>
                                          <p:attrName>ppt_x</p:attrName>
                                        </p:attrNameLst>
                                      </p:cBhvr>
                                      <p:tavLst>
                                        <p:tav tm="0">
                                          <p:val>
                                            <p:strVal val="#ppt_x"/>
                                          </p:val>
                                        </p:tav>
                                        <p:tav tm="100000">
                                          <p:val>
                                            <p:strVal val="#ppt_x"/>
                                          </p:val>
                                        </p:tav>
                                      </p:tavLst>
                                    </p:anim>
                                    <p:anim calcmode="lin" valueType="num">
                                      <p:cBhvr additive="base">
                                        <p:cTn id="47" dur="650" fill="hold"/>
                                        <p:tgtEl>
                                          <p:spTgt spid="68"/>
                                        </p:tgtEl>
                                        <p:attrNameLst>
                                          <p:attrName>ppt_y</p:attrName>
                                        </p:attrNameLst>
                                      </p:cBhvr>
                                      <p:tavLst>
                                        <p:tav tm="0">
                                          <p:val>
                                            <p:strVal val="1+#ppt_h/2"/>
                                          </p:val>
                                        </p:tav>
                                        <p:tav tm="100000">
                                          <p:val>
                                            <p:strVal val="#ppt_y"/>
                                          </p:val>
                                        </p:tav>
                                      </p:tavLst>
                                    </p:anim>
                                  </p:childTnLst>
                                </p:cTn>
                              </p:par>
                              <p:par>
                                <p:cTn id="48" presetID="2" presetClass="entr" presetSubtype="4" accel="64000" decel="36000" fill="hold" grpId="0" nodeType="withEffect">
                                  <p:stCondLst>
                                    <p:cond delay="200"/>
                                  </p:stCondLst>
                                  <p:childTnLst>
                                    <p:set>
                                      <p:cBhvr>
                                        <p:cTn id="49" dur="1" fill="hold">
                                          <p:stCondLst>
                                            <p:cond delay="0"/>
                                          </p:stCondLst>
                                        </p:cTn>
                                        <p:tgtEl>
                                          <p:spTgt spid="69"/>
                                        </p:tgtEl>
                                        <p:attrNameLst>
                                          <p:attrName>style.visibility</p:attrName>
                                        </p:attrNameLst>
                                      </p:cBhvr>
                                      <p:to>
                                        <p:strVal val="visible"/>
                                      </p:to>
                                    </p:set>
                                    <p:anim calcmode="lin" valueType="num">
                                      <p:cBhvr additive="base">
                                        <p:cTn id="50" dur="650" fill="hold"/>
                                        <p:tgtEl>
                                          <p:spTgt spid="69"/>
                                        </p:tgtEl>
                                        <p:attrNameLst>
                                          <p:attrName>ppt_x</p:attrName>
                                        </p:attrNameLst>
                                      </p:cBhvr>
                                      <p:tavLst>
                                        <p:tav tm="0">
                                          <p:val>
                                            <p:strVal val="#ppt_x"/>
                                          </p:val>
                                        </p:tav>
                                        <p:tav tm="100000">
                                          <p:val>
                                            <p:strVal val="#ppt_x"/>
                                          </p:val>
                                        </p:tav>
                                      </p:tavLst>
                                    </p:anim>
                                    <p:anim calcmode="lin" valueType="num">
                                      <p:cBhvr additive="base">
                                        <p:cTn id="51" dur="650" fill="hold"/>
                                        <p:tgtEl>
                                          <p:spTgt spid="69"/>
                                        </p:tgtEl>
                                        <p:attrNameLst>
                                          <p:attrName>ppt_y</p:attrName>
                                        </p:attrNameLst>
                                      </p:cBhvr>
                                      <p:tavLst>
                                        <p:tav tm="0">
                                          <p:val>
                                            <p:strVal val="1+#ppt_h/2"/>
                                          </p:val>
                                        </p:tav>
                                        <p:tav tm="100000">
                                          <p:val>
                                            <p:strVal val="#ppt_y"/>
                                          </p:val>
                                        </p:tav>
                                      </p:tavLst>
                                    </p:anim>
                                  </p:childTnLst>
                                </p:cTn>
                              </p:par>
                            </p:childTnLst>
                          </p:cTn>
                        </p:par>
                        <p:par>
                          <p:cTn id="52" fill="hold">
                            <p:stCondLst>
                              <p:cond delay="4700"/>
                            </p:stCondLst>
                            <p:childTnLst>
                              <p:par>
                                <p:cTn id="53" presetID="2" presetClass="entr" presetSubtype="4" accel="64000" decel="36000" fill="hold" grpId="0" nodeType="afterEffect">
                                  <p:stCondLst>
                                    <p:cond delay="0"/>
                                  </p:stCondLst>
                                  <p:childTnLst>
                                    <p:set>
                                      <p:cBhvr>
                                        <p:cTn id="54" dur="1" fill="hold">
                                          <p:stCondLst>
                                            <p:cond delay="0"/>
                                          </p:stCondLst>
                                        </p:cTn>
                                        <p:tgtEl>
                                          <p:spTgt spid="70"/>
                                        </p:tgtEl>
                                        <p:attrNameLst>
                                          <p:attrName>style.visibility</p:attrName>
                                        </p:attrNameLst>
                                      </p:cBhvr>
                                      <p:to>
                                        <p:strVal val="visible"/>
                                      </p:to>
                                    </p:set>
                                    <p:anim calcmode="lin" valueType="num">
                                      <p:cBhvr additive="base">
                                        <p:cTn id="55" dur="650" fill="hold"/>
                                        <p:tgtEl>
                                          <p:spTgt spid="70"/>
                                        </p:tgtEl>
                                        <p:attrNameLst>
                                          <p:attrName>ppt_x</p:attrName>
                                        </p:attrNameLst>
                                      </p:cBhvr>
                                      <p:tavLst>
                                        <p:tav tm="0">
                                          <p:val>
                                            <p:strVal val="#ppt_x"/>
                                          </p:val>
                                        </p:tav>
                                        <p:tav tm="100000">
                                          <p:val>
                                            <p:strVal val="#ppt_x"/>
                                          </p:val>
                                        </p:tav>
                                      </p:tavLst>
                                    </p:anim>
                                    <p:anim calcmode="lin" valueType="num">
                                      <p:cBhvr additive="base">
                                        <p:cTn id="56" dur="650" fill="hold"/>
                                        <p:tgtEl>
                                          <p:spTgt spid="70"/>
                                        </p:tgtEl>
                                        <p:attrNameLst>
                                          <p:attrName>ppt_y</p:attrName>
                                        </p:attrNameLst>
                                      </p:cBhvr>
                                      <p:tavLst>
                                        <p:tav tm="0">
                                          <p:val>
                                            <p:strVal val="1+#ppt_h/2"/>
                                          </p:val>
                                        </p:tav>
                                        <p:tav tm="100000">
                                          <p:val>
                                            <p:strVal val="#ppt_y"/>
                                          </p:val>
                                        </p:tav>
                                      </p:tavLst>
                                    </p:anim>
                                  </p:childTnLst>
                                </p:cTn>
                              </p:par>
                              <p:par>
                                <p:cTn id="57" presetID="2" presetClass="entr" presetSubtype="4" accel="64000" decel="36000" fill="hold" grpId="0" nodeType="withEffect">
                                  <p:stCondLst>
                                    <p:cond delay="200"/>
                                  </p:stCondLst>
                                  <p:childTnLst>
                                    <p:set>
                                      <p:cBhvr>
                                        <p:cTn id="58" dur="1" fill="hold">
                                          <p:stCondLst>
                                            <p:cond delay="0"/>
                                          </p:stCondLst>
                                        </p:cTn>
                                        <p:tgtEl>
                                          <p:spTgt spid="71"/>
                                        </p:tgtEl>
                                        <p:attrNameLst>
                                          <p:attrName>style.visibility</p:attrName>
                                        </p:attrNameLst>
                                      </p:cBhvr>
                                      <p:to>
                                        <p:strVal val="visible"/>
                                      </p:to>
                                    </p:set>
                                    <p:anim calcmode="lin" valueType="num">
                                      <p:cBhvr additive="base">
                                        <p:cTn id="59" dur="650" fill="hold"/>
                                        <p:tgtEl>
                                          <p:spTgt spid="71"/>
                                        </p:tgtEl>
                                        <p:attrNameLst>
                                          <p:attrName>ppt_x</p:attrName>
                                        </p:attrNameLst>
                                      </p:cBhvr>
                                      <p:tavLst>
                                        <p:tav tm="0">
                                          <p:val>
                                            <p:strVal val="#ppt_x"/>
                                          </p:val>
                                        </p:tav>
                                        <p:tav tm="100000">
                                          <p:val>
                                            <p:strVal val="#ppt_x"/>
                                          </p:val>
                                        </p:tav>
                                      </p:tavLst>
                                    </p:anim>
                                    <p:anim calcmode="lin" valueType="num">
                                      <p:cBhvr additive="base">
                                        <p:cTn id="60" dur="65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燕尾形 14"/>
          <p:cNvSpPr/>
          <p:nvPr/>
        </p:nvSpPr>
        <p:spPr>
          <a:xfrm rot="16200000">
            <a:off x="4285330" y="2423725"/>
            <a:ext cx="611934" cy="1297570"/>
          </a:xfrm>
          <a:prstGeom prst="chevron">
            <a:avLst>
              <a:gd name="adj" fmla="val 63197"/>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799">
              <a:solidFill>
                <a:schemeClr val="tx1"/>
              </a:solidFill>
            </a:endParaRPr>
          </a:p>
        </p:txBody>
      </p:sp>
      <p:sp>
        <p:nvSpPr>
          <p:cNvPr id="16" name="燕尾形 15"/>
          <p:cNvSpPr/>
          <p:nvPr/>
        </p:nvSpPr>
        <p:spPr>
          <a:xfrm rot="1812939">
            <a:off x="3958970" y="1855156"/>
            <a:ext cx="611851" cy="1297744"/>
          </a:xfrm>
          <a:prstGeom prst="chevron">
            <a:avLst>
              <a:gd name="adj" fmla="val 6319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799">
              <a:solidFill>
                <a:schemeClr val="tx1"/>
              </a:solidFill>
            </a:endParaRPr>
          </a:p>
        </p:txBody>
      </p:sp>
      <p:sp>
        <p:nvSpPr>
          <p:cNvPr id="17" name="燕尾形 16"/>
          <p:cNvSpPr/>
          <p:nvPr/>
        </p:nvSpPr>
        <p:spPr>
          <a:xfrm rot="19787061" flipH="1">
            <a:off x="4611772" y="1855156"/>
            <a:ext cx="611851" cy="1297744"/>
          </a:xfrm>
          <a:prstGeom prst="chevron">
            <a:avLst>
              <a:gd name="adj" fmla="val 6319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799">
              <a:solidFill>
                <a:schemeClr val="tx1"/>
              </a:solidFill>
            </a:endParaRPr>
          </a:p>
        </p:txBody>
      </p:sp>
      <p:sp>
        <p:nvSpPr>
          <p:cNvPr id="18" name="文本框 17"/>
          <p:cNvSpPr txBox="1"/>
          <p:nvPr/>
        </p:nvSpPr>
        <p:spPr>
          <a:xfrm>
            <a:off x="908591" y="1869944"/>
            <a:ext cx="3033921" cy="376920"/>
          </a:xfrm>
          <a:prstGeom prst="rect">
            <a:avLst/>
          </a:prstGeom>
          <a:noFill/>
        </p:spPr>
        <p:txBody>
          <a:bodyPr wrap="square" lIns="0" tIns="34284" rIns="0" bIns="34284" rtlCol="0">
            <a:spAutoFit/>
          </a:bodyPr>
          <a:lstStyle/>
          <a:p>
            <a:pPr algn="r">
              <a:lnSpc>
                <a:spcPct val="125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p>
        </p:txBody>
      </p:sp>
      <p:sp>
        <p:nvSpPr>
          <p:cNvPr id="19" name="文本框 18"/>
          <p:cNvSpPr txBox="1"/>
          <p:nvPr/>
        </p:nvSpPr>
        <p:spPr>
          <a:xfrm>
            <a:off x="1432704" y="1465349"/>
            <a:ext cx="2509807" cy="299999"/>
          </a:xfrm>
          <a:prstGeom prst="rect">
            <a:avLst/>
          </a:prstGeom>
          <a:noFill/>
        </p:spPr>
        <p:txBody>
          <a:bodyPr wrap="square" lIns="0" tIns="34284" rIns="0" bIns="34284" rtlCol="0">
            <a:spAutoFit/>
          </a:bodyPr>
          <a:lstStyle/>
          <a:p>
            <a:pPr algn="r">
              <a:lnSpc>
                <a:spcPct val="125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输入小标题</a:t>
            </a:r>
          </a:p>
        </p:txBody>
      </p:sp>
      <p:sp>
        <p:nvSpPr>
          <p:cNvPr id="20" name="文本框 19"/>
          <p:cNvSpPr txBox="1"/>
          <p:nvPr/>
        </p:nvSpPr>
        <p:spPr>
          <a:xfrm>
            <a:off x="5147128" y="1869944"/>
            <a:ext cx="3033921" cy="376920"/>
          </a:xfrm>
          <a:prstGeom prst="rect">
            <a:avLst/>
          </a:prstGeom>
          <a:noFill/>
        </p:spPr>
        <p:txBody>
          <a:bodyPr wrap="square" lIns="0" tIns="34284" rIns="0" bIns="34284" rtlCol="0">
            <a:spAutoFit/>
          </a:bodyPr>
          <a:lstStyle/>
          <a:p>
            <a:pPr>
              <a:lnSpc>
                <a:spcPct val="125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p>
        </p:txBody>
      </p:sp>
      <p:sp>
        <p:nvSpPr>
          <p:cNvPr id="21" name="文本框 20"/>
          <p:cNvSpPr txBox="1"/>
          <p:nvPr/>
        </p:nvSpPr>
        <p:spPr>
          <a:xfrm>
            <a:off x="5147128" y="1465349"/>
            <a:ext cx="2509807" cy="299999"/>
          </a:xfrm>
          <a:prstGeom prst="rect">
            <a:avLst/>
          </a:prstGeom>
          <a:noFill/>
        </p:spPr>
        <p:txBody>
          <a:bodyPr wrap="square" lIns="0" tIns="34284" rIns="0" bIns="34284" rtlCol="0">
            <a:spAutoFit/>
          </a:bodyPr>
          <a:lstStyle/>
          <a:p>
            <a:pPr>
              <a:lnSpc>
                <a:spcPct val="125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输入小标题</a:t>
            </a:r>
          </a:p>
        </p:txBody>
      </p:sp>
      <p:sp>
        <p:nvSpPr>
          <p:cNvPr id="22" name="文本框 21"/>
          <p:cNvSpPr txBox="1"/>
          <p:nvPr/>
        </p:nvSpPr>
        <p:spPr>
          <a:xfrm>
            <a:off x="2262612" y="3829766"/>
            <a:ext cx="4592609" cy="376920"/>
          </a:xfrm>
          <a:prstGeom prst="rect">
            <a:avLst/>
          </a:prstGeom>
          <a:noFill/>
        </p:spPr>
        <p:txBody>
          <a:bodyPr wrap="square" lIns="0" tIns="34284" rIns="0" bIns="34284" rtlCol="0">
            <a:spAutoFit/>
          </a:bodyPr>
          <a:lstStyle/>
          <a:p>
            <a:pPr algn="ctr">
              <a:lnSpc>
                <a:spcPct val="125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p>
        </p:txBody>
      </p:sp>
      <p:sp>
        <p:nvSpPr>
          <p:cNvPr id="23" name="文本框 22"/>
          <p:cNvSpPr txBox="1"/>
          <p:nvPr/>
        </p:nvSpPr>
        <p:spPr>
          <a:xfrm>
            <a:off x="3304013" y="3425170"/>
            <a:ext cx="2509807" cy="299999"/>
          </a:xfrm>
          <a:prstGeom prst="rect">
            <a:avLst/>
          </a:prstGeom>
          <a:noFill/>
        </p:spPr>
        <p:txBody>
          <a:bodyPr wrap="square" lIns="0" tIns="34284" rIns="0" bIns="34284" rtlCol="0">
            <a:spAutoFit/>
          </a:bodyPr>
          <a:lstStyle/>
          <a:p>
            <a:pPr algn="ctr">
              <a:lnSpc>
                <a:spcPct val="125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输入小标题</a:t>
            </a:r>
          </a:p>
        </p:txBody>
      </p:sp>
    </p:spTree>
    <p:extLst>
      <p:ext uri="{BB962C8B-B14F-4D97-AF65-F5344CB8AC3E}">
        <p14:creationId xmlns:p14="http://schemas.microsoft.com/office/powerpoint/2010/main" val="4187736775"/>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750"/>
                                        <p:tgtEl>
                                          <p:spTgt spid="19"/>
                                        </p:tgtEl>
                                      </p:cBhvr>
                                    </p:animEffect>
                                  </p:childTnLst>
                                </p:cTn>
                              </p:par>
                            </p:childTnLst>
                          </p:cTn>
                        </p:par>
                        <p:par>
                          <p:cTn id="13" fill="hold">
                            <p:stCondLst>
                              <p:cond delay="1500"/>
                            </p:stCondLst>
                            <p:childTnLst>
                              <p:par>
                                <p:cTn id="14" presetID="10" presetClass="entr" presetSubtype="0" fill="hold" grpId="0"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Effect transition="in" filter="fade">
                                      <p:cBhvr>
                                        <p:cTn id="16" dur="750"/>
                                        <p:tgtEl>
                                          <p:spTgt spid="18"/>
                                        </p:tgtEl>
                                      </p:cBhvr>
                                    </p:animEffect>
                                  </p:childTnLst>
                                </p:cTn>
                              </p:par>
                            </p:childTnLst>
                          </p:cTn>
                        </p:par>
                        <p:par>
                          <p:cTn id="17" fill="hold">
                            <p:stCondLst>
                              <p:cond delay="5700"/>
                            </p:stCondLst>
                            <p:childTnLst>
                              <p:par>
                                <p:cTn id="18" presetID="2" presetClass="entr" presetSubtype="3"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750" fill="hold"/>
                                        <p:tgtEl>
                                          <p:spTgt spid="17"/>
                                        </p:tgtEl>
                                        <p:attrNameLst>
                                          <p:attrName>ppt_x</p:attrName>
                                        </p:attrNameLst>
                                      </p:cBhvr>
                                      <p:tavLst>
                                        <p:tav tm="0">
                                          <p:val>
                                            <p:strVal val="1+#ppt_w/2"/>
                                          </p:val>
                                        </p:tav>
                                        <p:tav tm="100000">
                                          <p:val>
                                            <p:strVal val="#ppt_x"/>
                                          </p:val>
                                        </p:tav>
                                      </p:tavLst>
                                    </p:anim>
                                    <p:anim calcmode="lin" valueType="num">
                                      <p:cBhvr additive="base">
                                        <p:cTn id="21" dur="75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645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750"/>
                                        <p:tgtEl>
                                          <p:spTgt spid="21"/>
                                        </p:tgtEl>
                                      </p:cBhvr>
                                    </p:animEffect>
                                  </p:childTnLst>
                                </p:cTn>
                              </p:par>
                            </p:childTnLst>
                          </p:cTn>
                        </p:par>
                        <p:par>
                          <p:cTn id="26" fill="hold">
                            <p:stCondLst>
                              <p:cond delay="7200"/>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20"/>
                                        </p:tgtEl>
                                        <p:attrNameLst>
                                          <p:attrName>style.visibility</p:attrName>
                                        </p:attrNameLst>
                                      </p:cBhvr>
                                      <p:to>
                                        <p:strVal val="visible"/>
                                      </p:to>
                                    </p:set>
                                    <p:animEffect transition="in" filter="fade">
                                      <p:cBhvr>
                                        <p:cTn id="29" dur="750"/>
                                        <p:tgtEl>
                                          <p:spTgt spid="20"/>
                                        </p:tgtEl>
                                      </p:cBhvr>
                                    </p:animEffect>
                                  </p:childTnLst>
                                </p:cTn>
                              </p:par>
                            </p:childTnLst>
                          </p:cTn>
                        </p:par>
                        <p:par>
                          <p:cTn id="30" fill="hold">
                            <p:stCondLst>
                              <p:cond delay="11400"/>
                            </p:stCondLst>
                            <p:childTnLst>
                              <p:par>
                                <p:cTn id="31" presetID="2" presetClass="entr" presetSubtype="4"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750" fill="hold"/>
                                        <p:tgtEl>
                                          <p:spTgt spid="15"/>
                                        </p:tgtEl>
                                        <p:attrNameLst>
                                          <p:attrName>ppt_x</p:attrName>
                                        </p:attrNameLst>
                                      </p:cBhvr>
                                      <p:tavLst>
                                        <p:tav tm="0">
                                          <p:val>
                                            <p:strVal val="#ppt_x"/>
                                          </p:val>
                                        </p:tav>
                                        <p:tav tm="100000">
                                          <p:val>
                                            <p:strVal val="#ppt_x"/>
                                          </p:val>
                                        </p:tav>
                                      </p:tavLst>
                                    </p:anim>
                                    <p:anim calcmode="lin" valueType="num">
                                      <p:cBhvr additive="base">
                                        <p:cTn id="34" dur="750" fill="hold"/>
                                        <p:tgtEl>
                                          <p:spTgt spid="15"/>
                                        </p:tgtEl>
                                        <p:attrNameLst>
                                          <p:attrName>ppt_y</p:attrName>
                                        </p:attrNameLst>
                                      </p:cBhvr>
                                      <p:tavLst>
                                        <p:tav tm="0">
                                          <p:val>
                                            <p:strVal val="1+#ppt_h/2"/>
                                          </p:val>
                                        </p:tav>
                                        <p:tav tm="100000">
                                          <p:val>
                                            <p:strVal val="#ppt_y"/>
                                          </p:val>
                                        </p:tav>
                                      </p:tavLst>
                                    </p:anim>
                                  </p:childTnLst>
                                </p:cTn>
                              </p:par>
                            </p:childTnLst>
                          </p:cTn>
                        </p:par>
                        <p:par>
                          <p:cTn id="35" fill="hold">
                            <p:stCondLst>
                              <p:cond delay="12150"/>
                            </p:stCondLst>
                            <p:childTnLst>
                              <p:par>
                                <p:cTn id="36" presetID="10"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750"/>
                                        <p:tgtEl>
                                          <p:spTgt spid="23"/>
                                        </p:tgtEl>
                                      </p:cBhvr>
                                    </p:animEffect>
                                  </p:childTnLst>
                                </p:cTn>
                              </p:par>
                            </p:childTnLst>
                          </p:cTn>
                        </p:par>
                        <p:par>
                          <p:cTn id="39" fill="hold">
                            <p:stCondLst>
                              <p:cond delay="12900"/>
                            </p:stCondLst>
                            <p:childTnLst>
                              <p:par>
                                <p:cTn id="40" presetID="10" presetClass="entr" presetSubtype="0" fill="hold" grpId="0" nodeType="afterEffect">
                                  <p:stCondLst>
                                    <p:cond delay="0"/>
                                  </p:stCondLst>
                                  <p:iterate type="lt">
                                    <p:tmPct val="10000"/>
                                  </p:iterate>
                                  <p:childTnLst>
                                    <p:set>
                                      <p:cBhvr>
                                        <p:cTn id="41" dur="1" fill="hold">
                                          <p:stCondLst>
                                            <p:cond delay="0"/>
                                          </p:stCondLst>
                                        </p:cTn>
                                        <p:tgtEl>
                                          <p:spTgt spid="22"/>
                                        </p:tgtEl>
                                        <p:attrNameLst>
                                          <p:attrName>style.visibility</p:attrName>
                                        </p:attrNameLst>
                                      </p:cBhvr>
                                      <p:to>
                                        <p:strVal val="visible"/>
                                      </p:to>
                                    </p:set>
                                    <p:animEffect transition="in" filter="fade">
                                      <p:cBhvr>
                                        <p:cTn id="42"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160881" y="1475213"/>
            <a:ext cx="3653906" cy="253848"/>
          </a:xfrm>
          <a:prstGeom prst="rect">
            <a:avLst/>
          </a:prstGeom>
          <a:noFill/>
          <a:effectLst/>
        </p:spPr>
        <p:txBody>
          <a:bodyPr wrap="square" lIns="68568" tIns="34284" rIns="68568" bIns="34284" rtlCol="0">
            <a:spAutoFit/>
          </a:bodyPr>
          <a:lstStyle/>
          <a:p>
            <a:r>
              <a:rPr lang="zh-CN" altLang="en-US" sz="1200" b="1" dirty="0">
                <a:solidFill>
                  <a:schemeClr val="bg1">
                    <a:lumMod val="50000"/>
                  </a:schemeClr>
                </a:solidFill>
                <a:latin typeface="微软雅黑" pitchFamily="34" charset="-122"/>
                <a:ea typeface="微软雅黑" pitchFamily="34" charset="-122"/>
                <a:cs typeface="+mn-ea"/>
                <a:sym typeface="+mn-lt"/>
              </a:rPr>
              <a:t>在此输入小标题</a:t>
            </a:r>
            <a:endParaRPr lang="zh-CN" altLang="en-US" sz="400" b="1" dirty="0">
              <a:solidFill>
                <a:schemeClr val="bg1">
                  <a:lumMod val="50000"/>
                </a:schemeClr>
              </a:solidFill>
              <a:latin typeface="微软雅黑" pitchFamily="34" charset="-122"/>
              <a:ea typeface="微软雅黑" pitchFamily="34" charset="-122"/>
              <a:cs typeface="+mn-ea"/>
              <a:sym typeface="+mn-lt"/>
            </a:endParaRPr>
          </a:p>
        </p:txBody>
      </p:sp>
      <p:cxnSp>
        <p:nvCxnSpPr>
          <p:cNvPr id="17" name="直接连接符 16"/>
          <p:cNvCxnSpPr/>
          <p:nvPr/>
        </p:nvCxnSpPr>
        <p:spPr>
          <a:xfrm>
            <a:off x="324839" y="1991792"/>
            <a:ext cx="8476288" cy="0"/>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392656" y="2736863"/>
            <a:ext cx="4498431" cy="530761"/>
          </a:xfrm>
          <a:prstGeom prst="rect">
            <a:avLst/>
          </a:prstGeom>
          <a:noFill/>
          <a:effectLst/>
        </p:spPr>
        <p:txBody>
          <a:bodyPr wrap="square" lIns="68568" tIns="34284" rIns="68568" bIns="34284" rtlCol="0">
            <a:spAutoFit/>
          </a:bodyPr>
          <a:lstStyle/>
          <a:p>
            <a:pPr>
              <a:lnSpc>
                <a:spcPct val="125000"/>
              </a:lnSpc>
            </a:pPr>
            <a:r>
              <a:rPr lang="zh-CN" altLang="en-US" sz="800" b="1" dirty="0">
                <a:solidFill>
                  <a:schemeClr val="bg1">
                    <a:lumMod val="50000"/>
                  </a:schemeClr>
                </a:solidFill>
                <a:latin typeface="微软雅黑" pitchFamily="34" charset="-122"/>
                <a:ea typeface="微软雅黑" pitchFamily="34" charset="-122"/>
                <a:cs typeface="+mn-ea"/>
                <a:sym typeface="+mn-lt"/>
              </a:rPr>
              <a:t>点击此处输入关于此小标题、版块的文字描述内容或者相关数据及分析点击此处输入关于此小标题、版块的文字描述内容或者相关数据及分析</a:t>
            </a:r>
          </a:p>
          <a:p>
            <a:pPr>
              <a:lnSpc>
                <a:spcPct val="125000"/>
              </a:lnSpc>
            </a:pPr>
            <a:endParaRPr lang="zh-CN" altLang="en-US" sz="800" b="1" dirty="0">
              <a:solidFill>
                <a:schemeClr val="bg1">
                  <a:lumMod val="50000"/>
                </a:schemeClr>
              </a:solidFill>
              <a:latin typeface="微软雅黑" pitchFamily="34" charset="-122"/>
              <a:ea typeface="微软雅黑" pitchFamily="34" charset="-122"/>
              <a:cs typeface="+mn-ea"/>
              <a:sym typeface="+mn-lt"/>
            </a:endParaRPr>
          </a:p>
        </p:txBody>
      </p:sp>
      <p:sp>
        <p:nvSpPr>
          <p:cNvPr id="20" name="文本框 19"/>
          <p:cNvSpPr txBox="1"/>
          <p:nvPr/>
        </p:nvSpPr>
        <p:spPr>
          <a:xfrm>
            <a:off x="3392656" y="3576770"/>
            <a:ext cx="4426445" cy="530761"/>
          </a:xfrm>
          <a:prstGeom prst="rect">
            <a:avLst/>
          </a:prstGeom>
          <a:noFill/>
          <a:effectLst/>
        </p:spPr>
        <p:txBody>
          <a:bodyPr wrap="square" lIns="68568" tIns="34284" rIns="68568" bIns="34284" rtlCol="0">
            <a:spAutoFit/>
          </a:bodyPr>
          <a:lstStyle/>
          <a:p>
            <a:pPr>
              <a:lnSpc>
                <a:spcPct val="125000"/>
              </a:lnSpc>
            </a:pPr>
            <a:r>
              <a:rPr lang="zh-CN" altLang="en-US" sz="800" dirty="0">
                <a:solidFill>
                  <a:schemeClr val="bg1">
                    <a:lumMod val="50000"/>
                  </a:schemeClr>
                </a:solidFill>
                <a:latin typeface="微软雅黑" pitchFamily="34" charset="-122"/>
                <a:ea typeface="微软雅黑" pitchFamily="34" charset="-122"/>
                <a:cs typeface="+mn-ea"/>
                <a:sym typeface="+mn-lt"/>
              </a:rPr>
              <a:t>点击此处输入关于此小标题、版块的文字描述内容或者相关数据及分析</a:t>
            </a:r>
            <a:r>
              <a:rPr lang="zh-CN" altLang="en-US" sz="800" b="1" dirty="0">
                <a:solidFill>
                  <a:schemeClr val="bg1">
                    <a:lumMod val="50000"/>
                  </a:schemeClr>
                </a:solidFill>
                <a:latin typeface="微软雅黑" pitchFamily="34" charset="-122"/>
                <a:ea typeface="微软雅黑" pitchFamily="34" charset="-122"/>
                <a:cs typeface="+mn-ea"/>
                <a:sym typeface="+mn-lt"/>
              </a:rPr>
              <a:t>点击此处输入关于此小标题、版块的文字描述内容或者相关数据及分析</a:t>
            </a:r>
          </a:p>
          <a:p>
            <a:pPr>
              <a:lnSpc>
                <a:spcPct val="125000"/>
              </a:lnSpc>
            </a:pPr>
            <a:endParaRPr lang="zh-CN" altLang="en-US" sz="800" dirty="0">
              <a:solidFill>
                <a:schemeClr val="bg1">
                  <a:lumMod val="50000"/>
                </a:schemeClr>
              </a:solidFill>
              <a:latin typeface="微软雅黑" pitchFamily="34" charset="-122"/>
              <a:ea typeface="微软雅黑" pitchFamily="34" charset="-122"/>
              <a:cs typeface="+mn-ea"/>
              <a:sym typeface="+mn-lt"/>
            </a:endParaRPr>
          </a:p>
        </p:txBody>
      </p:sp>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9561" b="7370"/>
          <a:stretch/>
        </p:blipFill>
        <p:spPr>
          <a:xfrm>
            <a:off x="5926248" y="1277216"/>
            <a:ext cx="747038" cy="577081"/>
          </a:xfrm>
          <a:prstGeom prst="rect">
            <a:avLst/>
          </a:prstGeom>
        </p:spPr>
      </p:pic>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l="19409" b="5806"/>
          <a:stretch/>
        </p:blipFill>
        <p:spPr>
          <a:xfrm>
            <a:off x="438190" y="2400125"/>
            <a:ext cx="2655197" cy="2079294"/>
          </a:xfrm>
          <a:prstGeom prst="rect">
            <a:avLst/>
          </a:prstGeom>
        </p:spPr>
      </p:pic>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l="16818" b="9402"/>
          <a:stretch/>
        </p:blipFill>
        <p:spPr>
          <a:xfrm>
            <a:off x="6775222" y="1277216"/>
            <a:ext cx="794267" cy="577081"/>
          </a:xfrm>
          <a:prstGeom prst="rect">
            <a:avLst/>
          </a:prstGeom>
        </p:spPr>
      </p:pic>
      <p:pic>
        <p:nvPicPr>
          <p:cNvPr id="24" name="图片 23"/>
          <p:cNvPicPr>
            <a:picLocks noChangeAspect="1"/>
          </p:cNvPicPr>
          <p:nvPr/>
        </p:nvPicPr>
        <p:blipFill rotWithShape="1">
          <a:blip r:embed="rId6" cstate="print">
            <a:extLst>
              <a:ext uri="{28A0092B-C50C-407E-A947-70E740481C1C}">
                <a14:useLocalDpi xmlns:a14="http://schemas.microsoft.com/office/drawing/2010/main" val="0"/>
              </a:ext>
            </a:extLst>
          </a:blip>
          <a:srcRect l="19399" b="5377"/>
          <a:stretch/>
        </p:blipFill>
        <p:spPr>
          <a:xfrm>
            <a:off x="7671426" y="1277216"/>
            <a:ext cx="736876" cy="577081"/>
          </a:xfrm>
          <a:prstGeom prst="rect">
            <a:avLst/>
          </a:prstGeom>
        </p:spPr>
      </p:pic>
      <p:pic>
        <p:nvPicPr>
          <p:cNvPr id="25" name="图片 24"/>
          <p:cNvPicPr>
            <a:picLocks noChangeAspect="1"/>
          </p:cNvPicPr>
          <p:nvPr/>
        </p:nvPicPr>
        <p:blipFill rotWithShape="1">
          <a:blip r:embed="rId7" cstate="print">
            <a:extLst>
              <a:ext uri="{28A0092B-C50C-407E-A947-70E740481C1C}">
                <a14:useLocalDpi xmlns:a14="http://schemas.microsoft.com/office/drawing/2010/main" val="0"/>
              </a:ext>
            </a:extLst>
          </a:blip>
          <a:srcRect l="28306" b="7096"/>
          <a:stretch/>
        </p:blipFill>
        <p:spPr>
          <a:xfrm>
            <a:off x="5031055" y="1276006"/>
            <a:ext cx="793256" cy="578290"/>
          </a:xfrm>
          <a:prstGeom prst="rect">
            <a:avLst/>
          </a:prstGeom>
        </p:spPr>
      </p:pic>
    </p:spTree>
    <p:extLst>
      <p:ext uri="{BB962C8B-B14F-4D97-AF65-F5344CB8AC3E}">
        <p14:creationId xmlns:p14="http://schemas.microsoft.com/office/powerpoint/2010/main" val="4272276663"/>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1000"/>
                                        <p:tgtEl>
                                          <p:spTgt spid="16"/>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1+#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000"/>
                                        <p:tgtEl>
                                          <p:spTgt spid="17"/>
                                        </p:tgtEl>
                                      </p:cBhvr>
                                    </p:animEffect>
                                  </p:childTnLst>
                                </p:cTn>
                              </p:par>
                            </p:childTnLst>
                          </p:cTn>
                        </p:par>
                        <p:par>
                          <p:cTn id="29" fill="hold">
                            <p:stCondLst>
                              <p:cond delay="2500"/>
                            </p:stCondLst>
                            <p:childTnLst>
                              <p:par>
                                <p:cTn id="30" presetID="9"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dissolve">
                                      <p:cBhvr>
                                        <p:cTn id="32" dur="500"/>
                                        <p:tgtEl>
                                          <p:spTgt spid="22"/>
                                        </p:tgtEl>
                                      </p:cBhvr>
                                    </p:animEffect>
                                  </p:childTnLst>
                                </p:cTn>
                              </p:par>
                            </p:childTnLst>
                          </p:cTn>
                        </p:par>
                        <p:par>
                          <p:cTn id="33" fill="hold">
                            <p:stCondLst>
                              <p:cond delay="3000"/>
                            </p:stCondLst>
                            <p:childTnLst>
                              <p:par>
                                <p:cTn id="34" presetID="10" presetClass="entr" presetSubtype="0" fill="hold" grpId="0" nodeType="afterEffect">
                                  <p:stCondLst>
                                    <p:cond delay="0"/>
                                  </p:stCondLst>
                                  <p:iterate type="lt">
                                    <p:tmPct val="5000"/>
                                  </p:iterate>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5025"/>
                            </p:stCondLst>
                            <p:childTnLst>
                              <p:par>
                                <p:cTn id="38" presetID="10" presetClass="entr" presetSubtype="0" fill="hold" grpId="0" nodeType="afterEffect">
                                  <p:stCondLst>
                                    <p:cond delay="0"/>
                                  </p:stCondLst>
                                  <p:iterate type="lt">
                                    <p:tmPct val="5000"/>
                                  </p:iterate>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00A8F3AF-9DC4-4D0D-8FE1-D0871D2C0F43}"/>
              </a:ext>
            </a:extLst>
          </p:cNvPr>
          <p:cNvSpPr>
            <a:spLocks noChangeAspect="1"/>
          </p:cNvSpPr>
          <p:nvPr/>
        </p:nvSpPr>
        <p:spPr>
          <a:xfrm>
            <a:off x="0" y="0"/>
            <a:ext cx="9144000" cy="5143500"/>
          </a:xfrm>
          <a:prstGeom prst="rect">
            <a:avLst/>
          </a:prstGeom>
          <a:blipFill dpi="0" rotWithShape="1">
            <a:blip r:embed="rId3"/>
            <a:srcRect/>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FA99C445-78AD-4679-92F7-DED0BC6067FF}"/>
              </a:ext>
            </a:extLst>
          </p:cNvPr>
          <p:cNvSpPr/>
          <p:nvPr/>
        </p:nvSpPr>
        <p:spPr>
          <a:xfrm>
            <a:off x="66745" y="1464928"/>
            <a:ext cx="9010512" cy="2431045"/>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p>
        </p:txBody>
      </p:sp>
      <p:grpSp>
        <p:nvGrpSpPr>
          <p:cNvPr id="10" name="组合 9">
            <a:extLst>
              <a:ext uri="{FF2B5EF4-FFF2-40B4-BE49-F238E27FC236}">
                <a16:creationId xmlns:a16="http://schemas.microsoft.com/office/drawing/2014/main" id="{F88B639F-62CD-4020-8E8A-4057738873AE}"/>
              </a:ext>
            </a:extLst>
          </p:cNvPr>
          <p:cNvGrpSpPr/>
          <p:nvPr/>
        </p:nvGrpSpPr>
        <p:grpSpPr>
          <a:xfrm>
            <a:off x="1764056" y="2165581"/>
            <a:ext cx="6728429" cy="812342"/>
            <a:chOff x="2229440" y="1946275"/>
            <a:chExt cx="6729305" cy="812342"/>
          </a:xfrm>
        </p:grpSpPr>
        <p:sp>
          <p:nvSpPr>
            <p:cNvPr id="11" name="矩形 10">
              <a:extLst>
                <a:ext uri="{FF2B5EF4-FFF2-40B4-BE49-F238E27FC236}">
                  <a16:creationId xmlns:a16="http://schemas.microsoft.com/office/drawing/2014/main" id="{31B2DD2A-C167-4D8B-8B35-DADFD7998A71}"/>
                </a:ext>
              </a:extLst>
            </p:cNvPr>
            <p:cNvSpPr/>
            <p:nvPr/>
          </p:nvSpPr>
          <p:spPr>
            <a:xfrm>
              <a:off x="2229440" y="1946275"/>
              <a:ext cx="812342" cy="8123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00" b="1" dirty="0"/>
                <a:t>02</a:t>
              </a:r>
              <a:endParaRPr lang="zh-CN" altLang="en-US" sz="3300" b="1" dirty="0"/>
            </a:p>
          </p:txBody>
        </p:sp>
        <p:sp>
          <p:nvSpPr>
            <p:cNvPr id="12" name="TextBox 2">
              <a:extLst>
                <a:ext uri="{FF2B5EF4-FFF2-40B4-BE49-F238E27FC236}">
                  <a16:creationId xmlns:a16="http://schemas.microsoft.com/office/drawing/2014/main" id="{41A378BB-C4D5-4170-B28C-3A3C91338617}"/>
                </a:ext>
              </a:extLst>
            </p:cNvPr>
            <p:cNvSpPr txBox="1"/>
            <p:nvPr/>
          </p:nvSpPr>
          <p:spPr>
            <a:xfrm>
              <a:off x="3203847" y="2023154"/>
              <a:ext cx="2698110" cy="461665"/>
            </a:xfrm>
            <a:prstGeom prst="rect">
              <a:avLst/>
            </a:prstGeom>
            <a:noFill/>
          </p:spPr>
          <p:txBody>
            <a:bodyPr wrap="square" rtlCol="0">
              <a:spAutoFit/>
            </a:bodyPr>
            <a:lstStyle/>
            <a:p>
              <a:r>
                <a:rPr lang="zh-CN" altLang="en-US" sz="2400" b="1" dirty="0">
                  <a:solidFill>
                    <a:schemeClr val="tx1">
                      <a:lumMod val="75000"/>
                    </a:schemeClr>
                  </a:solidFill>
                  <a:latin typeface="造字工房悦黑演示版常规体" pitchFamily="50" charset="-122"/>
                  <a:ea typeface="造字工房悦黑演示版常规体" pitchFamily="50" charset="-122"/>
                </a:rPr>
                <a:t>工作完成情况</a:t>
              </a:r>
            </a:p>
          </p:txBody>
        </p:sp>
        <p:sp>
          <p:nvSpPr>
            <p:cNvPr id="13" name="TextBox 3">
              <a:extLst>
                <a:ext uri="{FF2B5EF4-FFF2-40B4-BE49-F238E27FC236}">
                  <a16:creationId xmlns:a16="http://schemas.microsoft.com/office/drawing/2014/main" id="{C996785D-B045-458A-B1B0-38AF0082A20F}"/>
                </a:ext>
              </a:extLst>
            </p:cNvPr>
            <p:cNvSpPr txBox="1"/>
            <p:nvPr/>
          </p:nvSpPr>
          <p:spPr>
            <a:xfrm>
              <a:off x="3203847" y="2352445"/>
              <a:ext cx="5754898" cy="317395"/>
            </a:xfrm>
            <a:prstGeom prst="rect">
              <a:avLst/>
            </a:prstGeom>
            <a:noFill/>
          </p:spPr>
          <p:txBody>
            <a:bodyPr wrap="square" rtlCol="0">
              <a:spAutoFit/>
            </a:bodyPr>
            <a:lstStyle/>
            <a:p>
              <a:pPr>
                <a:lnSpc>
                  <a:spcPct val="150000"/>
                </a:lnSpc>
              </a:pPr>
              <a:r>
                <a:rPr lang="zh-CN" altLang="en-US" sz="975" dirty="0">
                  <a:solidFill>
                    <a:schemeClr val="tx1">
                      <a:lumMod val="75000"/>
                    </a:schemeClr>
                  </a:solidFill>
                  <a:latin typeface="造字工房悦黑演示版常规体" pitchFamily="50" charset="-122"/>
                  <a:ea typeface="造字工房悦黑演示版常规体" pitchFamily="50" charset="-122"/>
                </a:rPr>
                <a:t>请在此处添加详细描述文本，尽量与标题文本语言风格相符合</a:t>
              </a:r>
            </a:p>
          </p:txBody>
        </p:sp>
      </p:grpSp>
    </p:spTree>
    <p:extLst>
      <p:ext uri="{BB962C8B-B14F-4D97-AF65-F5344CB8AC3E}">
        <p14:creationId xmlns:p14="http://schemas.microsoft.com/office/powerpoint/2010/main" val="4098986403"/>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562" y="2817019"/>
            <a:ext cx="267811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2299" y="2817019"/>
            <a:ext cx="267811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863" y="1477963"/>
            <a:ext cx="1976170" cy="78740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64" tIns="34281" rIns="68564" bIns="34281"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zh-CN" altLang="en-US" sz="1200" b="1" kern="0" noProof="1">
                <a:solidFill>
                  <a:schemeClr val="bg1"/>
                </a:solidFill>
                <a:latin typeface="微软雅黑" panose="020B0503020204020204" pitchFamily="34" charset="-122"/>
                <a:ea typeface="微软雅黑" panose="020B0503020204020204" pitchFamily="34" charset="-122"/>
              </a:rPr>
              <a:t>添加标题</a:t>
            </a:r>
            <a:endParaRPr lang="en-US" altLang="zh-CN" sz="1200"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 name="组合 20"/>
          <p:cNvGrpSpPr>
            <a:grpSpLocks/>
          </p:cNvGrpSpPr>
          <p:nvPr/>
        </p:nvGrpSpPr>
        <p:grpSpPr bwMode="auto">
          <a:xfrm>
            <a:off x="868863" y="2732089"/>
            <a:ext cx="1833314" cy="819028"/>
            <a:chOff x="503238" y="2548494"/>
            <a:chExt cx="2191599" cy="818840"/>
          </a:xfrm>
        </p:grpSpPr>
        <p:sp>
          <p:nvSpPr>
            <p:cNvPr id="36871" name="矩形 21"/>
            <p:cNvSpPr>
              <a:spLocks noChangeArrowheads="1"/>
            </p:cNvSpPr>
            <p:nvPr/>
          </p:nvSpPr>
          <p:spPr bwMode="auto">
            <a:xfrm>
              <a:off x="503238" y="2548494"/>
              <a:ext cx="956311" cy="276850"/>
            </a:xfrm>
            <a:prstGeom prst="rect">
              <a:avLst/>
            </a:prstGeom>
            <a:noFill/>
            <a:ln w="9525">
              <a:noFill/>
              <a:miter lim="800000"/>
              <a:headEnd/>
              <a:tailEnd/>
            </a:ln>
          </p:spPr>
          <p:txBody>
            <a:bodyPr wrap="none">
              <a:spAutoFit/>
            </a:bodyPr>
            <a:lstStyle/>
            <a:p>
              <a:pPr eaLnBrk="0" hangingPunct="0"/>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6872" name="矩形 22"/>
            <p:cNvSpPr>
              <a:spLocks noChangeArrowheads="1"/>
            </p:cNvSpPr>
            <p:nvPr/>
          </p:nvSpPr>
          <p:spPr bwMode="auto">
            <a:xfrm>
              <a:off x="503238" y="2905918"/>
              <a:ext cx="2191599" cy="461416"/>
            </a:xfrm>
            <a:prstGeom prst="rect">
              <a:avLst/>
            </a:prstGeom>
            <a:noFill/>
            <a:ln w="9525">
              <a:noFill/>
              <a:miter lim="800000"/>
              <a:headEnd/>
              <a:tailEnd/>
            </a:ln>
          </p:spPr>
          <p:txBody>
            <a:bodyPr>
              <a:spAutoFit/>
            </a:bodyPr>
            <a:lstStyle/>
            <a:p>
              <a:r>
                <a:rPr lang="zh-CN" altLang="en-US" sz="800" dirty="0">
                  <a:solidFill>
                    <a:schemeClr val="bg1">
                      <a:lumMod val="50000"/>
                    </a:scheme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800" dirty="0">
                <a:solidFill>
                  <a:schemeClr val="bg1">
                    <a:lumMod val="50000"/>
                  </a:schemeClr>
                </a:solidFill>
                <a:latin typeface="微软雅黑" pitchFamily="34" charset="-122"/>
                <a:ea typeface="微软雅黑" pitchFamily="34" charset="-122"/>
              </a:endParaRPr>
            </a:p>
          </p:txBody>
        </p:sp>
      </p:grpSp>
      <p:sp>
        <p:nvSpPr>
          <p:cNvPr id="24" name="42 Rectángulo"/>
          <p:cNvSpPr/>
          <p:nvPr/>
        </p:nvSpPr>
        <p:spPr>
          <a:xfrm>
            <a:off x="3392648" y="1477963"/>
            <a:ext cx="1976170" cy="78740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64" tIns="34281" rIns="68564" bIns="34281" anchor="ctr"/>
          <a:lstStyle/>
          <a:p>
            <a:pPr algn="ctr" eaLnBrk="0" hangingPunct="0">
              <a:defRPr/>
            </a:pPr>
            <a:r>
              <a:rPr lang="zh-CN" altLang="en-US" sz="1200" b="1" kern="0" noProof="1">
                <a:solidFill>
                  <a:schemeClr val="bg1"/>
                </a:solidFill>
                <a:latin typeface="微软雅黑" panose="020B0503020204020204" pitchFamily="34" charset="-122"/>
                <a:ea typeface="微软雅黑" panose="020B0503020204020204" pitchFamily="34" charset="-122"/>
              </a:rPr>
              <a:t>添加标题</a:t>
            </a:r>
            <a:endParaRPr lang="en-US" altLang="zh-CN" sz="1200"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 name="组合 24"/>
          <p:cNvGrpSpPr>
            <a:grpSpLocks/>
          </p:cNvGrpSpPr>
          <p:nvPr/>
        </p:nvGrpSpPr>
        <p:grpSpPr bwMode="auto">
          <a:xfrm>
            <a:off x="3392647" y="2732089"/>
            <a:ext cx="1833314" cy="819029"/>
            <a:chOff x="471218" y="2548494"/>
            <a:chExt cx="2191599" cy="818842"/>
          </a:xfrm>
        </p:grpSpPr>
        <p:sp>
          <p:nvSpPr>
            <p:cNvPr id="36875" name="矩形 25"/>
            <p:cNvSpPr>
              <a:spLocks noChangeArrowheads="1"/>
            </p:cNvSpPr>
            <p:nvPr/>
          </p:nvSpPr>
          <p:spPr bwMode="auto">
            <a:xfrm>
              <a:off x="471218" y="2548494"/>
              <a:ext cx="956311" cy="276850"/>
            </a:xfrm>
            <a:prstGeom prst="rect">
              <a:avLst/>
            </a:prstGeom>
            <a:noFill/>
            <a:ln w="9525">
              <a:noFill/>
              <a:miter lim="800000"/>
              <a:headEnd/>
              <a:tailEnd/>
            </a:ln>
          </p:spPr>
          <p:txBody>
            <a:bodyPr wrap="none">
              <a:spAutoFit/>
            </a:bodyPr>
            <a:lstStyle/>
            <a:p>
              <a:pPr eaLnBrk="0" hangingPunct="0"/>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6876" name="矩形 26"/>
            <p:cNvSpPr>
              <a:spLocks noChangeArrowheads="1"/>
            </p:cNvSpPr>
            <p:nvPr/>
          </p:nvSpPr>
          <p:spPr bwMode="auto">
            <a:xfrm>
              <a:off x="471218" y="2905919"/>
              <a:ext cx="2191599" cy="461417"/>
            </a:xfrm>
            <a:prstGeom prst="rect">
              <a:avLst/>
            </a:prstGeom>
            <a:noFill/>
            <a:ln w="9525">
              <a:noFill/>
              <a:miter lim="800000"/>
              <a:headEnd/>
              <a:tailEnd/>
            </a:ln>
          </p:spPr>
          <p:txBody>
            <a:bodyPr>
              <a:spAutoFit/>
            </a:bodyPr>
            <a:lstStyle/>
            <a:p>
              <a:r>
                <a:rPr lang="zh-CN" altLang="en-US" sz="800" dirty="0">
                  <a:solidFill>
                    <a:schemeClr val="bg1">
                      <a:lumMod val="50000"/>
                    </a:scheme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800" dirty="0">
                <a:solidFill>
                  <a:schemeClr val="bg1">
                    <a:lumMod val="50000"/>
                  </a:schemeClr>
                </a:solidFill>
                <a:latin typeface="微软雅黑" pitchFamily="34" charset="-122"/>
                <a:ea typeface="微软雅黑" pitchFamily="34" charset="-122"/>
              </a:endParaRPr>
            </a:p>
          </p:txBody>
        </p:sp>
      </p:grpSp>
      <p:sp>
        <p:nvSpPr>
          <p:cNvPr id="28" name="51 Rectángulo"/>
          <p:cNvSpPr/>
          <p:nvPr/>
        </p:nvSpPr>
        <p:spPr>
          <a:xfrm>
            <a:off x="5906908" y="1477963"/>
            <a:ext cx="1977759" cy="787400"/>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lIns="68564" tIns="34281" rIns="68564" bIns="34281" anchor="ctr"/>
          <a:lstStyle/>
          <a:p>
            <a:pPr algn="ctr" eaLnBrk="0" hangingPunct="0">
              <a:defRPr/>
            </a:pPr>
            <a:r>
              <a:rPr lang="zh-CN" altLang="en-US" sz="1200" b="1" kern="0" noProof="1">
                <a:solidFill>
                  <a:schemeClr val="bg1"/>
                </a:solidFill>
                <a:latin typeface="微软雅黑" panose="020B0503020204020204" pitchFamily="34" charset="-122"/>
                <a:ea typeface="微软雅黑" panose="020B0503020204020204" pitchFamily="34" charset="-122"/>
              </a:rPr>
              <a:t>添加标题</a:t>
            </a:r>
            <a:endParaRPr lang="en-US" altLang="zh-CN" sz="1200" b="1" kern="0" noProof="1">
              <a:solidFill>
                <a:schemeClr val="bg1"/>
              </a:solidFill>
              <a:latin typeface="微软雅黑" panose="020B0503020204020204" pitchFamily="34" charset="-122"/>
              <a:ea typeface="微软雅黑" panose="020B0503020204020204" pitchFamily="34" charset="-122"/>
            </a:endParaRPr>
          </a:p>
          <a:p>
            <a:pPr algn="ctr">
              <a:defRPr/>
            </a:pPr>
            <a:r>
              <a:rPr lang="zh-CN" altLang="en-US"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8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 name="组合 28"/>
          <p:cNvGrpSpPr>
            <a:grpSpLocks/>
          </p:cNvGrpSpPr>
          <p:nvPr/>
        </p:nvGrpSpPr>
        <p:grpSpPr bwMode="auto">
          <a:xfrm>
            <a:off x="5906908" y="2732089"/>
            <a:ext cx="1833314" cy="819029"/>
            <a:chOff x="467746" y="2548494"/>
            <a:chExt cx="2191599" cy="818842"/>
          </a:xfrm>
        </p:grpSpPr>
        <p:sp>
          <p:nvSpPr>
            <p:cNvPr id="36879" name="矩形 29"/>
            <p:cNvSpPr>
              <a:spLocks noChangeArrowheads="1"/>
            </p:cNvSpPr>
            <p:nvPr/>
          </p:nvSpPr>
          <p:spPr bwMode="auto">
            <a:xfrm>
              <a:off x="467746" y="2548494"/>
              <a:ext cx="956311" cy="276850"/>
            </a:xfrm>
            <a:prstGeom prst="rect">
              <a:avLst/>
            </a:prstGeom>
            <a:noFill/>
            <a:ln w="9525">
              <a:noFill/>
              <a:miter lim="800000"/>
              <a:headEnd/>
              <a:tailEnd/>
            </a:ln>
          </p:spPr>
          <p:txBody>
            <a:bodyPr wrap="none">
              <a:spAutoFit/>
            </a:bodyPr>
            <a:lstStyle/>
            <a:p>
              <a:pPr eaLnBrk="0" hangingPunct="0"/>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6880" name="矩形 30"/>
            <p:cNvSpPr>
              <a:spLocks noChangeArrowheads="1"/>
            </p:cNvSpPr>
            <p:nvPr/>
          </p:nvSpPr>
          <p:spPr bwMode="auto">
            <a:xfrm>
              <a:off x="467746" y="2905919"/>
              <a:ext cx="2191599" cy="461417"/>
            </a:xfrm>
            <a:prstGeom prst="rect">
              <a:avLst/>
            </a:prstGeom>
            <a:noFill/>
            <a:ln w="9525">
              <a:noFill/>
              <a:miter lim="800000"/>
              <a:headEnd/>
              <a:tailEnd/>
            </a:ln>
          </p:spPr>
          <p:txBody>
            <a:bodyPr>
              <a:spAutoFit/>
            </a:bodyPr>
            <a:lstStyle/>
            <a:p>
              <a:r>
                <a:rPr lang="zh-CN" altLang="en-US" sz="800" dirty="0">
                  <a:solidFill>
                    <a:schemeClr val="bg1">
                      <a:lumMod val="50000"/>
                    </a:scheme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80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591319372"/>
      </p:ext>
    </p:extLst>
  </p:cSld>
  <p:clrMapOvr>
    <a:masterClrMapping/>
  </p:clrMapOvr>
  <mc:AlternateContent xmlns:mc="http://schemas.openxmlformats.org/markup-compatibility/2006" xmlns:p14="http://schemas.microsoft.com/office/powerpoint/2010/main">
    <mc:Choice Requires="p14">
      <p:transition spd="slow" p14:dur="1750" advClick="0" advTm="2000">
        <p:wipe/>
      </p:transition>
    </mc:Choice>
    <mc:Fallback xmlns="">
      <p:transition spd="slow" advClick="0"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ppt_x</p:attrName>
                                        </p:attrNameLst>
                                      </p:cBhvr>
                                      <p:tavLst>
                                        <p:tav tm="0">
                                          <p:val>
                                            <p:strVal val="#ppt_x"/>
                                          </p:val>
                                        </p:tav>
                                        <p:tav tm="100000">
                                          <p:val>
                                            <p:strVal val="#ppt_x"/>
                                          </p:val>
                                        </p:tav>
                                      </p:tavLst>
                                    </p:anim>
                                    <p:anim calcmode="lin" valueType="num">
                                      <p:cBhvr>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ppt_x</p:attrName>
                                        </p:attrNameLst>
                                      </p:cBhvr>
                                      <p:tavLst>
                                        <p:tav tm="0">
                                          <p:val>
                                            <p:strVal val="#ppt_x"/>
                                          </p:val>
                                        </p:tav>
                                        <p:tav tm="100000">
                                          <p:val>
                                            <p:strVal val="#ppt_x"/>
                                          </p:val>
                                        </p:tav>
                                      </p:tavLst>
                                    </p:anim>
                                    <p:anim calcmode="lin" valueType="num">
                                      <p:cBhvr>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17"/>
</p:tagLst>
</file>

<file path=ppt/tags/tag1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0"/>
</p:tagLst>
</file>

<file path=ppt/tags/tag1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1"/>
</p:tagLst>
</file>

<file path=ppt/tags/tag1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1"/>
</p:tagLst>
</file>

<file path=ppt/tags/tag1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2"/>
</p:tagLst>
</file>

<file path=ppt/tags/tag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3"/>
</p:tagLst>
</file>

<file path=ppt/tags/tag2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4"/>
</p:tagLst>
</file>

<file path=ppt/tags/tag2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5"/>
</p:tagLst>
</file>

<file path=ppt/tags/tag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8"/>
</p:tagLst>
</file>

<file path=ppt/theme/theme1.xml><?xml version="1.0" encoding="utf-8"?>
<a:theme xmlns:a="http://schemas.openxmlformats.org/drawingml/2006/main" name="Office 主题​​">
  <a:themeElements>
    <a:clrScheme name="自定义 561">
      <a:dk1>
        <a:srgbClr val="3D3F41"/>
      </a:dk1>
      <a:lt1>
        <a:srgbClr val="FFFFFF"/>
      </a:lt1>
      <a:dk2>
        <a:srgbClr val="3D3F41"/>
      </a:dk2>
      <a:lt2>
        <a:srgbClr val="FFFFFF"/>
      </a:lt2>
      <a:accent1>
        <a:srgbClr val="8C382E"/>
      </a:accent1>
      <a:accent2>
        <a:srgbClr val="2D2F30"/>
      </a:accent2>
      <a:accent3>
        <a:srgbClr val="8C382E"/>
      </a:accent3>
      <a:accent4>
        <a:srgbClr val="2D2F30"/>
      </a:accent4>
      <a:accent5>
        <a:srgbClr val="8C382E"/>
      </a:accent5>
      <a:accent6>
        <a:srgbClr val="2D2F30"/>
      </a:accent6>
      <a:hlink>
        <a:srgbClr val="44331E"/>
      </a:hlink>
      <a:folHlink>
        <a:srgbClr val="AFB2B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4955</TotalTime>
  <Words>1656</Words>
  <Application>Microsoft Office PowerPoint</Application>
  <PresentationFormat>全屏显示(16:9)</PresentationFormat>
  <Paragraphs>240</Paragraphs>
  <Slides>24</Slides>
  <Notes>24</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FontAwesome</vt:lpstr>
      <vt:lpstr>Lato Light</vt:lpstr>
      <vt:lpstr>Lato Regular</vt:lpstr>
      <vt:lpstr>Roboto Condensed Light</vt:lpstr>
      <vt:lpstr>Yuanti SC</vt:lpstr>
      <vt:lpstr>方正黑体_GBK</vt:lpstr>
      <vt:lpstr>汉仪大圣体简</vt:lpstr>
      <vt:lpstr>华文细黑</vt:lpstr>
      <vt:lpstr>造字工房悦黑演示版常规体</vt:lpstr>
      <vt:lpstr>Arial</vt:lpstr>
      <vt:lpstr>Arial</vt:lpstr>
      <vt:lpstr>Bodoni MT Black</vt:lpstr>
      <vt:lpstr>Calibri</vt:lpstr>
      <vt:lpstr>Calibri Light</vt:lpstr>
      <vt:lpstr>Century Gothic</vt:lpstr>
      <vt:lpstr>Impact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017</dc:title>
  <dc:creator>USER</dc:creator>
  <cp:lastModifiedBy>Administrator</cp:lastModifiedBy>
  <cp:revision>541</cp:revision>
  <dcterms:created xsi:type="dcterms:W3CDTF">2014-11-09T01:07:25Z</dcterms:created>
  <dcterms:modified xsi:type="dcterms:W3CDTF">2019-03-28T05:29:18Z</dcterms:modified>
</cp:coreProperties>
</file>