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7" r:id="rId1"/>
  </p:sldMasterIdLst>
  <p:notesMasterIdLst>
    <p:notesMasterId r:id="rId27"/>
  </p:notesMasterIdLst>
  <p:handoutMasterIdLst>
    <p:handoutMasterId r:id="rId28"/>
  </p:handoutMasterIdLst>
  <p:sldIdLst>
    <p:sldId id="2907" r:id="rId2"/>
    <p:sldId id="2908" r:id="rId3"/>
    <p:sldId id="2909" r:id="rId4"/>
    <p:sldId id="2923" r:id="rId5"/>
    <p:sldId id="2918" r:id="rId6"/>
    <p:sldId id="2915" r:id="rId7"/>
    <p:sldId id="2910" r:id="rId8"/>
    <p:sldId id="2917" r:id="rId9"/>
    <p:sldId id="2928" r:id="rId10"/>
    <p:sldId id="2931" r:id="rId11"/>
    <p:sldId id="2921" r:id="rId12"/>
    <p:sldId id="2922" r:id="rId13"/>
    <p:sldId id="2911" r:id="rId14"/>
    <p:sldId id="2919" r:id="rId15"/>
    <p:sldId id="2916" r:id="rId16"/>
    <p:sldId id="2926" r:id="rId17"/>
    <p:sldId id="2924" r:id="rId18"/>
    <p:sldId id="2930" r:id="rId19"/>
    <p:sldId id="2912" r:id="rId20"/>
    <p:sldId id="2925" r:id="rId21"/>
    <p:sldId id="2920" r:id="rId22"/>
    <p:sldId id="2914" r:id="rId23"/>
    <p:sldId id="2932" r:id="rId24"/>
    <p:sldId id="2929" r:id="rId25"/>
    <p:sldId id="2913" r:id="rId26"/>
  </p:sldIdLst>
  <p:sldSz cx="12858750" cy="7232650"/>
  <p:notesSz cx="6858000" cy="9144000"/>
  <p:custDataLst>
    <p:tags r:id="rId2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78">
          <p15:clr>
            <a:srgbClr val="A4A3A4"/>
          </p15:clr>
        </p15:guide>
        <p15:guide id="2" pos="405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6057"/>
    <a:srgbClr val="5FC4F4"/>
    <a:srgbClr val="528B72"/>
    <a:srgbClr val="E883B9"/>
    <a:srgbClr val="62B1A7"/>
    <a:srgbClr val="0098AB"/>
    <a:srgbClr val="71B900"/>
    <a:srgbClr val="2DBCEE"/>
    <a:srgbClr val="466A57"/>
    <a:srgbClr val="FF5B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23" autoAdjust="0"/>
    <p:restoredTop sz="95317" autoAdjust="0"/>
  </p:normalViewPr>
  <p:slideViewPr>
    <p:cSldViewPr>
      <p:cViewPr varScale="1">
        <p:scale>
          <a:sx n="69" d="100"/>
          <a:sy n="69" d="100"/>
        </p:scale>
        <p:origin x="936" y="60"/>
      </p:cViewPr>
      <p:guideLst>
        <p:guide orient="horz" pos="2278"/>
        <p:guide pos="4050"/>
      </p:guideLst>
    </p:cSldViewPr>
  </p:slideViewPr>
  <p:outlineViewPr>
    <p:cViewPr>
      <p:scale>
        <a:sx n="100" d="100"/>
        <a:sy n="100" d="100"/>
      </p:scale>
      <p:origin x="0" y="-20556"/>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57" d="100"/>
          <a:sy n="57" d="100"/>
        </p:scale>
        <p:origin x="-260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2019/3/28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2019/3/28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1</a:t>
            </a:fld>
            <a:endParaRPr lang="zh-CN" altLang="en-US"/>
          </a:p>
        </p:txBody>
      </p:sp>
    </p:spTree>
    <p:extLst>
      <p:ext uri="{BB962C8B-B14F-4D97-AF65-F5344CB8AC3E}">
        <p14:creationId xmlns:p14="http://schemas.microsoft.com/office/powerpoint/2010/main" val="3981937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10</a:t>
            </a:fld>
            <a:endParaRPr lang="zh-CN" altLang="en-US"/>
          </a:p>
        </p:txBody>
      </p:sp>
    </p:spTree>
    <p:extLst>
      <p:ext uri="{BB962C8B-B14F-4D97-AF65-F5344CB8AC3E}">
        <p14:creationId xmlns:p14="http://schemas.microsoft.com/office/powerpoint/2010/main" val="23332953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11</a:t>
            </a:fld>
            <a:endParaRPr lang="zh-CN" altLang="en-US"/>
          </a:p>
        </p:txBody>
      </p:sp>
    </p:spTree>
    <p:extLst>
      <p:ext uri="{BB962C8B-B14F-4D97-AF65-F5344CB8AC3E}">
        <p14:creationId xmlns:p14="http://schemas.microsoft.com/office/powerpoint/2010/main" val="4007217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12</a:t>
            </a:fld>
            <a:endParaRPr lang="zh-CN" altLang="en-US"/>
          </a:p>
        </p:txBody>
      </p:sp>
    </p:spTree>
    <p:extLst>
      <p:ext uri="{BB962C8B-B14F-4D97-AF65-F5344CB8AC3E}">
        <p14:creationId xmlns:p14="http://schemas.microsoft.com/office/powerpoint/2010/main" val="3863461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13</a:t>
            </a:fld>
            <a:endParaRPr lang="zh-CN" altLang="en-US"/>
          </a:p>
        </p:txBody>
      </p:sp>
    </p:spTree>
    <p:extLst>
      <p:ext uri="{BB962C8B-B14F-4D97-AF65-F5344CB8AC3E}">
        <p14:creationId xmlns:p14="http://schemas.microsoft.com/office/powerpoint/2010/main" val="39819378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14</a:t>
            </a:fld>
            <a:endParaRPr lang="zh-CN" altLang="en-US"/>
          </a:p>
        </p:txBody>
      </p:sp>
    </p:spTree>
    <p:extLst>
      <p:ext uri="{BB962C8B-B14F-4D97-AF65-F5344CB8AC3E}">
        <p14:creationId xmlns:p14="http://schemas.microsoft.com/office/powerpoint/2010/main" val="622882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15</a:t>
            </a:fld>
            <a:endParaRPr lang="zh-CN" altLang="en-US"/>
          </a:p>
        </p:txBody>
      </p:sp>
    </p:spTree>
    <p:extLst>
      <p:ext uri="{BB962C8B-B14F-4D97-AF65-F5344CB8AC3E}">
        <p14:creationId xmlns:p14="http://schemas.microsoft.com/office/powerpoint/2010/main" val="40072171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978706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DCAC3E-9525-4EA0-B984-F1E35418D66B}" type="slidenum">
              <a:rPr lang="zh-CN" altLang="en-US" smtClean="0"/>
              <a:t>17</a:t>
            </a:fld>
            <a:endParaRPr lang="zh-CN" altLang="en-US"/>
          </a:p>
        </p:txBody>
      </p:sp>
    </p:spTree>
    <p:extLst>
      <p:ext uri="{BB962C8B-B14F-4D97-AF65-F5344CB8AC3E}">
        <p14:creationId xmlns:p14="http://schemas.microsoft.com/office/powerpoint/2010/main" val="6235015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18</a:t>
            </a:fld>
            <a:endParaRPr lang="zh-CN" altLang="en-US"/>
          </a:p>
        </p:txBody>
      </p:sp>
    </p:spTree>
    <p:extLst>
      <p:ext uri="{BB962C8B-B14F-4D97-AF65-F5344CB8AC3E}">
        <p14:creationId xmlns:p14="http://schemas.microsoft.com/office/powerpoint/2010/main" val="2195706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19</a:t>
            </a:fld>
            <a:endParaRPr lang="zh-CN" altLang="en-US"/>
          </a:p>
        </p:txBody>
      </p:sp>
    </p:spTree>
    <p:extLst>
      <p:ext uri="{BB962C8B-B14F-4D97-AF65-F5344CB8AC3E}">
        <p14:creationId xmlns:p14="http://schemas.microsoft.com/office/powerpoint/2010/main" val="3981937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2</a:t>
            </a:fld>
            <a:endParaRPr lang="zh-CN" altLang="en-US"/>
          </a:p>
        </p:txBody>
      </p:sp>
    </p:spTree>
    <p:extLst>
      <p:ext uri="{BB962C8B-B14F-4D97-AF65-F5344CB8AC3E}">
        <p14:creationId xmlns:p14="http://schemas.microsoft.com/office/powerpoint/2010/main" val="39819378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extLst>
      <p:ext uri="{BB962C8B-B14F-4D97-AF65-F5344CB8AC3E}">
        <p14:creationId xmlns:p14="http://schemas.microsoft.com/office/powerpoint/2010/main" val="16980055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C1589-ACBA-410B-B531-C5DCAED9C11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22</a:t>
            </a:fld>
            <a:endParaRPr lang="en-GB"/>
          </a:p>
        </p:txBody>
      </p:sp>
    </p:spTree>
    <p:extLst>
      <p:ext uri="{BB962C8B-B14F-4D97-AF65-F5344CB8AC3E}">
        <p14:creationId xmlns:p14="http://schemas.microsoft.com/office/powerpoint/2010/main" val="38935464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23</a:t>
            </a:fld>
            <a:endParaRPr lang="zh-CN" altLang="en-US"/>
          </a:p>
        </p:txBody>
      </p:sp>
    </p:spTree>
    <p:extLst>
      <p:ext uri="{BB962C8B-B14F-4D97-AF65-F5344CB8AC3E}">
        <p14:creationId xmlns:p14="http://schemas.microsoft.com/office/powerpoint/2010/main" val="21789336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24</a:t>
            </a:fld>
            <a:endParaRPr lang="id-ID"/>
          </a:p>
        </p:txBody>
      </p:sp>
    </p:spTree>
    <p:extLst>
      <p:ext uri="{BB962C8B-B14F-4D97-AF65-F5344CB8AC3E}">
        <p14:creationId xmlns:p14="http://schemas.microsoft.com/office/powerpoint/2010/main" val="47453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25</a:t>
            </a:fld>
            <a:endParaRPr lang="zh-CN" altLang="en-US"/>
          </a:p>
        </p:txBody>
      </p:sp>
    </p:spTree>
    <p:extLst>
      <p:ext uri="{BB962C8B-B14F-4D97-AF65-F5344CB8AC3E}">
        <p14:creationId xmlns:p14="http://schemas.microsoft.com/office/powerpoint/2010/main" val="3981937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3</a:t>
            </a:fld>
            <a:endParaRPr lang="zh-CN" altLang="en-US"/>
          </a:p>
        </p:txBody>
      </p:sp>
    </p:spTree>
    <p:extLst>
      <p:ext uri="{BB962C8B-B14F-4D97-AF65-F5344CB8AC3E}">
        <p14:creationId xmlns:p14="http://schemas.microsoft.com/office/powerpoint/2010/main" val="3981937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3E71D6-B571-4B2A-9F58-673DBB768961}" type="slidenum">
              <a:rPr lang="zh-CN" altLang="en-US" smtClean="0"/>
              <a:t>4</a:t>
            </a:fld>
            <a:endParaRPr lang="zh-CN" altLang="en-US"/>
          </a:p>
        </p:txBody>
      </p:sp>
    </p:spTree>
    <p:extLst>
      <p:ext uri="{BB962C8B-B14F-4D97-AF65-F5344CB8AC3E}">
        <p14:creationId xmlns:p14="http://schemas.microsoft.com/office/powerpoint/2010/main" val="3547784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5</a:t>
            </a:fld>
            <a:endParaRPr lang="zh-CN" altLang="en-US"/>
          </a:p>
        </p:txBody>
      </p:sp>
    </p:spTree>
    <p:extLst>
      <p:ext uri="{BB962C8B-B14F-4D97-AF65-F5344CB8AC3E}">
        <p14:creationId xmlns:p14="http://schemas.microsoft.com/office/powerpoint/2010/main" val="3863461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6</a:t>
            </a:fld>
            <a:endParaRPr lang="zh-CN" altLang="en-US"/>
          </a:p>
        </p:txBody>
      </p:sp>
    </p:spTree>
    <p:extLst>
      <p:ext uri="{BB962C8B-B14F-4D97-AF65-F5344CB8AC3E}">
        <p14:creationId xmlns:p14="http://schemas.microsoft.com/office/powerpoint/2010/main" val="3779719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7</a:t>
            </a:fld>
            <a:endParaRPr lang="zh-CN" altLang="en-US"/>
          </a:p>
        </p:txBody>
      </p:sp>
    </p:spTree>
    <p:extLst>
      <p:ext uri="{BB962C8B-B14F-4D97-AF65-F5344CB8AC3E}">
        <p14:creationId xmlns:p14="http://schemas.microsoft.com/office/powerpoint/2010/main" val="3981937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8</a:t>
            </a:fld>
            <a:endParaRPr lang="zh-CN" altLang="en-US"/>
          </a:p>
        </p:txBody>
      </p:sp>
    </p:spTree>
    <p:extLst>
      <p:ext uri="{BB962C8B-B14F-4D97-AF65-F5344CB8AC3E}">
        <p14:creationId xmlns:p14="http://schemas.microsoft.com/office/powerpoint/2010/main" val="1110371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9</a:t>
            </a:fld>
            <a:endParaRPr lang="id-ID"/>
          </a:p>
        </p:txBody>
      </p:sp>
    </p:spTree>
    <p:extLst>
      <p:ext uri="{BB962C8B-B14F-4D97-AF65-F5344CB8AC3E}">
        <p14:creationId xmlns:p14="http://schemas.microsoft.com/office/powerpoint/2010/main" val="1578428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933288649"/>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2BF82D2-7A68-459D-A996-9BDDA2518FA4}"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3576128720"/>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B2931F4-194C-4DD9-9505-42FC048612EF}"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AB2A2D-5054-49A2-BEE4-C9F6B6DAB1ED}" type="slidenum">
              <a:rPr lang="zh-CN" altLang="en-US" smtClean="0"/>
              <a:t>‹#›</a:t>
            </a:fld>
            <a:endParaRPr lang="zh-CN" altLang="en-US"/>
          </a:p>
        </p:txBody>
      </p:sp>
    </p:spTree>
    <p:extLst>
      <p:ext uri="{BB962C8B-B14F-4D97-AF65-F5344CB8AC3E}">
        <p14:creationId xmlns:p14="http://schemas.microsoft.com/office/powerpoint/2010/main" val="4147586764"/>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84238" y="385763"/>
            <a:ext cx="11090275" cy="1397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84238" y="6704013"/>
            <a:ext cx="2892425" cy="384175"/>
          </a:xfrm>
          <a:prstGeom prst="rect">
            <a:avLst/>
          </a:prstGeom>
        </p:spPr>
        <p:txBody>
          <a:bodyPr/>
          <a:lstStyle/>
          <a:p>
            <a:fld id="{CB2931F4-194C-4DD9-9505-42FC048612EF}" type="datetimeFigureOut">
              <a:rPr lang="zh-CN" altLang="en-US" smtClean="0"/>
              <a:t>2019/3/28</a:t>
            </a:fld>
            <a:endParaRPr lang="zh-CN" altLang="en-US"/>
          </a:p>
        </p:txBody>
      </p:sp>
      <p:sp>
        <p:nvSpPr>
          <p:cNvPr id="4" name="页脚占位符 3"/>
          <p:cNvSpPr>
            <a:spLocks noGrp="1"/>
          </p:cNvSpPr>
          <p:nvPr>
            <p:ph type="ftr" sz="quarter" idx="11"/>
          </p:nvPr>
        </p:nvSpPr>
        <p:spPr>
          <a:xfrm>
            <a:off x="4259263" y="6704013"/>
            <a:ext cx="4340225" cy="38417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9082088" y="6704013"/>
            <a:ext cx="2892425" cy="384175"/>
          </a:xfrm>
          <a:prstGeom prst="rect">
            <a:avLst/>
          </a:prstGeom>
        </p:spPr>
        <p:txBody>
          <a:bodyPr/>
          <a:lstStyle/>
          <a:p>
            <a:fld id="{2FAB2A2D-5054-49A2-BEE4-C9F6B6DAB1ED}" type="slidenum">
              <a:rPr lang="zh-CN" altLang="en-US" smtClean="0"/>
              <a:t>‹#›</a:t>
            </a:fld>
            <a:endParaRPr lang="zh-CN" altLang="en-US"/>
          </a:p>
        </p:txBody>
      </p:sp>
    </p:spTree>
    <p:extLst>
      <p:ext uri="{BB962C8B-B14F-4D97-AF65-F5344CB8AC3E}">
        <p14:creationId xmlns:p14="http://schemas.microsoft.com/office/powerpoint/2010/main" val="2543739115"/>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4333E5-03BA-49E4-9A16-B5433EC4A5AF}"/>
              </a:ext>
            </a:extLst>
          </p:cNvPr>
          <p:cNvSpPr>
            <a:spLocks noGrp="1"/>
          </p:cNvSpPr>
          <p:nvPr>
            <p:ph type="title"/>
          </p:nvPr>
        </p:nvSpPr>
        <p:spPr>
          <a:xfrm>
            <a:off x="884238" y="385763"/>
            <a:ext cx="11090275" cy="1397000"/>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DA573B9-0F45-42F3-9F31-A049DFDC5340}"/>
              </a:ext>
            </a:extLst>
          </p:cNvPr>
          <p:cNvSpPr>
            <a:spLocks noGrp="1"/>
          </p:cNvSpPr>
          <p:nvPr>
            <p:ph idx="1"/>
          </p:nvPr>
        </p:nvSpPr>
        <p:spPr>
          <a:xfrm>
            <a:off x="884238" y="1925638"/>
            <a:ext cx="11090275" cy="4589462"/>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EF6F76D-1BAC-40A5-8DED-659E02B39788}"/>
              </a:ext>
            </a:extLst>
          </p:cNvPr>
          <p:cNvSpPr>
            <a:spLocks noGrp="1"/>
          </p:cNvSpPr>
          <p:nvPr>
            <p:ph type="dt" sz="half" idx="10"/>
          </p:nvPr>
        </p:nvSpPr>
        <p:spPr/>
        <p:txBody>
          <a:bodyPr/>
          <a:lstStyle/>
          <a:p>
            <a:fld id="{D5F3ABB2-4CED-44AC-8173-0B9E564BA9E6}"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9A6941C8-61DF-4C85-AD71-0381DAB544B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603445D-DDD7-4D54-92DB-C337C3CAE04E}"/>
              </a:ext>
            </a:extLst>
          </p:cNvPr>
          <p:cNvSpPr>
            <a:spLocks noGrp="1"/>
          </p:cNvSpPr>
          <p:nvPr>
            <p:ph type="sldNum" sz="quarter" idx="12"/>
          </p:nvPr>
        </p:nvSpPr>
        <p:spPr/>
        <p:txBody>
          <a:bodyPr/>
          <a:lstStyle/>
          <a:p>
            <a:fld id="{530C3DF0-DE27-4027-9292-965DF23EE0C6}" type="slidenum">
              <a:rPr lang="zh-CN" altLang="en-US" smtClean="0"/>
              <a:t>‹#›</a:t>
            </a:fld>
            <a:endParaRPr lang="zh-CN" altLang="en-US"/>
          </a:p>
        </p:txBody>
      </p:sp>
    </p:spTree>
    <p:extLst>
      <p:ext uri="{BB962C8B-B14F-4D97-AF65-F5344CB8AC3E}">
        <p14:creationId xmlns:p14="http://schemas.microsoft.com/office/powerpoint/2010/main" val="1552178996"/>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ain Title+ SubTitle+Number ">
    <p:spTree>
      <p:nvGrpSpPr>
        <p:cNvPr id="1" name=""/>
        <p:cNvGrpSpPr/>
        <p:nvPr/>
      </p:nvGrpSpPr>
      <p:grpSpPr>
        <a:xfrm>
          <a:off x="0" y="0"/>
          <a:ext cx="0" cy="0"/>
          <a:chOff x="0" y="0"/>
          <a:chExt cx="0" cy="0"/>
        </a:xfrm>
      </p:grpSpPr>
    </p:spTree>
    <p:extLst>
      <p:ext uri="{BB962C8B-B14F-4D97-AF65-F5344CB8AC3E}">
        <p14:creationId xmlns:p14="http://schemas.microsoft.com/office/powerpoint/2010/main" val="58644850"/>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4428167"/>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t>2019/3/28</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t>‹#›</a:t>
            </a:fld>
            <a:endParaRPr lang="zh-CN" altLang="en-US"/>
          </a:p>
        </p:txBody>
      </p:sp>
      <p:pic>
        <p:nvPicPr>
          <p:cNvPr id="3079" name="Picture 7"/>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41"/>
          <p:cNvSpPr txBox="1"/>
          <p:nvPr userDrawn="1"/>
        </p:nvSpPr>
        <p:spPr>
          <a:xfrm>
            <a:off x="898306" y="563612"/>
            <a:ext cx="1579744" cy="374373"/>
          </a:xfrm>
          <a:prstGeom prst="rect">
            <a:avLst/>
          </a:prstGeom>
          <a:noFill/>
        </p:spPr>
        <p:txBody>
          <a:bodyPr wrap="none" lIns="96433" tIns="48216" rIns="96433" bIns="48216" rtlCol="0">
            <a:spAutoFit/>
          </a:bodyPr>
          <a:lstStyle/>
          <a:p>
            <a:pPr defTabSz="964326"/>
            <a:r>
              <a:rPr lang="zh-CN" altLang="en-US" dirty="0">
                <a:solidFill>
                  <a:prstClr val="black"/>
                </a:solidFill>
                <a:latin typeface="+mj-ea"/>
                <a:ea typeface="+mj-ea"/>
                <a:cs typeface="+mn-ea"/>
                <a:sym typeface="+mn-lt"/>
              </a:rPr>
              <a:t>点击输入标题</a:t>
            </a:r>
          </a:p>
        </p:txBody>
      </p:sp>
      <p:cxnSp>
        <p:nvCxnSpPr>
          <p:cNvPr id="8" name="直接连接符 7"/>
          <p:cNvCxnSpPr/>
          <p:nvPr userDrawn="1"/>
        </p:nvCxnSpPr>
        <p:spPr>
          <a:xfrm>
            <a:off x="657484" y="1024037"/>
            <a:ext cx="11406773" cy="0"/>
          </a:xfrm>
          <a:prstGeom prst="line">
            <a:avLst/>
          </a:prstGeom>
          <a:noFill/>
          <a:ln w="12700" cap="flat" cmpd="sng" algn="ctr">
            <a:solidFill>
              <a:sysClr val="windowText" lastClr="000000"/>
            </a:solidFill>
            <a:prstDash val="dash"/>
          </a:ln>
          <a:effectLst/>
        </p:spPr>
      </p:cxnSp>
    </p:spTree>
    <p:extLst>
      <p:ext uri="{BB962C8B-B14F-4D97-AF65-F5344CB8AC3E}">
        <p14:creationId xmlns:p14="http://schemas.microsoft.com/office/powerpoint/2010/main" val="3485056897"/>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7" r:id="rId3"/>
    <p:sldLayoutId id="2147483708" r:id="rId4"/>
    <p:sldLayoutId id="2147483709" r:id="rId5"/>
    <p:sldLayoutId id="2147483710" r:id="rId6"/>
    <p:sldLayoutId id="2147483711" r:id="rId7"/>
  </p:sldLayoutIdLst>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10" Type="http://schemas.openxmlformats.org/officeDocument/2006/relationships/notesSlide" Target="../notesSlides/notesSlide15.xml"/><Relationship Id="rId4" Type="http://schemas.openxmlformats.org/officeDocument/2006/relationships/tags" Target="../tags/tag14.xml"/><Relationship Id="rId9"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tags" Target="../tags/tag36.xml"/><Relationship Id="rId3" Type="http://schemas.openxmlformats.org/officeDocument/2006/relationships/tags" Target="../tags/tag21.xml"/><Relationship Id="rId21" Type="http://schemas.openxmlformats.org/officeDocument/2006/relationships/slideLayout" Target="../slideLayouts/slideLayout1.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tags" Target="../tags/tag38.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5" Type="http://schemas.openxmlformats.org/officeDocument/2006/relationships/tags" Target="../tags/tag23.xml"/><Relationship Id="rId15" Type="http://schemas.openxmlformats.org/officeDocument/2006/relationships/tags" Target="../tags/tag33.xml"/><Relationship Id="rId10" Type="http://schemas.openxmlformats.org/officeDocument/2006/relationships/tags" Target="../tags/tag28.xml"/><Relationship Id="rId19" Type="http://schemas.openxmlformats.org/officeDocument/2006/relationships/tags" Target="../tags/tag37.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 Target="slide7.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2.xml"/><Relationship Id="rId5" Type="http://schemas.openxmlformats.org/officeDocument/2006/relationships/tags" Target="../tags/tag6.xml"/><Relationship Id="rId10" Type="http://schemas.openxmlformats.org/officeDocument/2006/relationships/slideLayout" Target="../slideLayouts/slideLayout3.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 name="文本框 21"/>
          <p:cNvSpPr txBox="1"/>
          <p:nvPr/>
        </p:nvSpPr>
        <p:spPr>
          <a:xfrm>
            <a:off x="2108895" y="2392951"/>
            <a:ext cx="8640960" cy="1292662"/>
          </a:xfrm>
          <a:prstGeom prst="rect">
            <a:avLst/>
          </a:prstGeom>
          <a:noFill/>
        </p:spPr>
        <p:txBody>
          <a:bodyPr wrap="square" rtlCol="0">
            <a:spAutoFit/>
          </a:bodyPr>
          <a:lstStyle/>
          <a:p>
            <a:pPr algn="ctr"/>
            <a:r>
              <a:rPr lang="zh-CN" altLang="en-US" sz="7800" b="1" dirty="0">
                <a:solidFill>
                  <a:srgbClr val="EB6057"/>
                </a:solidFill>
                <a:latin typeface="+mn-lt"/>
                <a:ea typeface="+mn-ea"/>
                <a:cs typeface="+mn-ea"/>
                <a:sym typeface="+mn-lt"/>
              </a:rPr>
              <a:t>教师工作汇报模板</a:t>
            </a:r>
          </a:p>
        </p:txBody>
      </p:sp>
      <p:grpSp>
        <p:nvGrpSpPr>
          <p:cNvPr id="41" name="组合 40"/>
          <p:cNvGrpSpPr/>
          <p:nvPr/>
        </p:nvGrpSpPr>
        <p:grpSpPr>
          <a:xfrm>
            <a:off x="5529275" y="4334878"/>
            <a:ext cx="1800200" cy="433575"/>
            <a:chOff x="5853516" y="5222310"/>
            <a:chExt cx="1800200" cy="433575"/>
          </a:xfrm>
        </p:grpSpPr>
        <p:sp>
          <p:nvSpPr>
            <p:cNvPr id="42" name="矩形 41"/>
            <p:cNvSpPr/>
            <p:nvPr/>
          </p:nvSpPr>
          <p:spPr>
            <a:xfrm>
              <a:off x="5853516" y="5222310"/>
              <a:ext cx="1800200" cy="433575"/>
            </a:xfrm>
            <a:prstGeom prst="rect">
              <a:avLst/>
            </a:prstGeom>
            <a:solidFill>
              <a:srgbClr val="EB605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cs typeface="+mn-ea"/>
                <a:sym typeface="+mn-lt"/>
              </a:endParaRPr>
            </a:p>
          </p:txBody>
        </p:sp>
        <p:sp>
          <p:nvSpPr>
            <p:cNvPr id="43" name="TextBox 7"/>
            <p:cNvSpPr>
              <a:spLocks noChangeArrowheads="1"/>
            </p:cNvSpPr>
            <p:nvPr/>
          </p:nvSpPr>
          <p:spPr bwMode="auto">
            <a:xfrm>
              <a:off x="6017051" y="5314320"/>
              <a:ext cx="1564452"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600" b="1" dirty="0">
                  <a:solidFill>
                    <a:schemeClr val="bg1"/>
                  </a:solidFill>
                  <a:latin typeface="+mn-lt"/>
                  <a:ea typeface="+mn-ea"/>
                  <a:cs typeface="+mn-ea"/>
                  <a:sym typeface="+mn-lt"/>
                </a:rPr>
                <a:t>演讲人：</a:t>
              </a:r>
              <a:r>
                <a:rPr lang="en-US" altLang="zh-CN" sz="1600" b="1" dirty="0">
                  <a:solidFill>
                    <a:schemeClr val="bg1"/>
                  </a:solidFill>
                  <a:latin typeface="+mn-lt"/>
                  <a:ea typeface="+mn-ea"/>
                  <a:cs typeface="+mn-ea"/>
                  <a:sym typeface="+mn-lt"/>
                </a:rPr>
                <a:t>XXX</a:t>
              </a:r>
              <a:endParaRPr lang="zh-CN" altLang="en-US" sz="1600" b="1" dirty="0">
                <a:solidFill>
                  <a:schemeClr val="bg1"/>
                </a:solidFill>
                <a:latin typeface="+mn-lt"/>
                <a:ea typeface="+mn-ea"/>
                <a:cs typeface="+mn-ea"/>
                <a:sym typeface="+mn-lt"/>
              </a:endParaRPr>
            </a:p>
          </p:txBody>
        </p:sp>
      </p:grpSp>
      <p:sp>
        <p:nvSpPr>
          <p:cNvPr id="44" name="矩形 259"/>
          <p:cNvSpPr>
            <a:spLocks noChangeArrowheads="1"/>
          </p:cNvSpPr>
          <p:nvPr/>
        </p:nvSpPr>
        <p:spPr bwMode="auto">
          <a:xfrm>
            <a:off x="3279424" y="3803710"/>
            <a:ext cx="6299902" cy="28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zh-CN" altLang="en-US" sz="1400" b="1" dirty="0">
                <a:solidFill>
                  <a:srgbClr val="EB6057"/>
                </a:solidFill>
                <a:latin typeface="+mn-lt"/>
                <a:ea typeface="+mn-ea"/>
                <a:cs typeface="+mn-ea"/>
                <a:sym typeface="+mn-lt"/>
              </a:rPr>
              <a:t>点击添加相关标题文字，点击添加相关标题文字，点击添加相关标题</a:t>
            </a:r>
          </a:p>
        </p:txBody>
      </p:sp>
      <p:grpSp>
        <p:nvGrpSpPr>
          <p:cNvPr id="45" name="组合 44"/>
          <p:cNvGrpSpPr/>
          <p:nvPr/>
        </p:nvGrpSpPr>
        <p:grpSpPr>
          <a:xfrm>
            <a:off x="4233131" y="1299766"/>
            <a:ext cx="4392488" cy="1015663"/>
            <a:chOff x="4773191" y="2187198"/>
            <a:chExt cx="4392488" cy="1015663"/>
          </a:xfrm>
        </p:grpSpPr>
        <p:sp>
          <p:nvSpPr>
            <p:cNvPr id="46" name="矩形 45">
              <a:extLst>
                <a:ext uri="{FF2B5EF4-FFF2-40B4-BE49-F238E27FC236}">
                  <a16:creationId xmlns:a16="http://schemas.microsoft.com/office/drawing/2014/main" id="{CE8E89F9-6A7A-43B4-8882-2C8DE456934A}"/>
                </a:ext>
              </a:extLst>
            </p:cNvPr>
            <p:cNvSpPr/>
            <p:nvPr/>
          </p:nvSpPr>
          <p:spPr>
            <a:xfrm>
              <a:off x="5853311" y="2187198"/>
              <a:ext cx="2021227" cy="1015663"/>
            </a:xfrm>
            <a:prstGeom prst="rect">
              <a:avLst/>
            </a:prstGeom>
          </p:spPr>
          <p:txBody>
            <a:bodyPr wrap="square">
              <a:spAutoFit/>
            </a:bodyPr>
            <a:lstStyle/>
            <a:p>
              <a:pPr algn="ctr">
                <a:defRPr/>
              </a:pPr>
              <a:r>
                <a:rPr lang="en-US" altLang="zh-CN" sz="6000" b="1" spc="-225" dirty="0">
                  <a:solidFill>
                    <a:srgbClr val="EB6057"/>
                  </a:solidFill>
                  <a:latin typeface="+mn-lt"/>
                  <a:ea typeface="+mn-ea"/>
                  <a:cs typeface="+mn-ea"/>
                  <a:sym typeface="+mn-lt"/>
                </a:rPr>
                <a:t>201X</a:t>
              </a:r>
              <a:endParaRPr lang="zh-CN" altLang="en-US" sz="6000" b="1" spc="-225" dirty="0">
                <a:solidFill>
                  <a:srgbClr val="EB6057"/>
                </a:solidFill>
                <a:latin typeface="+mn-lt"/>
                <a:ea typeface="+mn-ea"/>
                <a:cs typeface="+mn-ea"/>
                <a:sym typeface="+mn-lt"/>
              </a:endParaRPr>
            </a:p>
          </p:txBody>
        </p:sp>
        <p:cxnSp>
          <p:nvCxnSpPr>
            <p:cNvPr id="47" name="直接连接符 46"/>
            <p:cNvCxnSpPr/>
            <p:nvPr/>
          </p:nvCxnSpPr>
          <p:spPr>
            <a:xfrm>
              <a:off x="8085559" y="2695029"/>
              <a:ext cx="1080120" cy="0"/>
            </a:xfrm>
            <a:prstGeom prst="line">
              <a:avLst/>
            </a:prstGeom>
            <a:ln>
              <a:solidFill>
                <a:srgbClr val="EB6057"/>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73191" y="2695029"/>
              <a:ext cx="1080120" cy="0"/>
            </a:xfrm>
            <a:prstGeom prst="line">
              <a:avLst/>
            </a:prstGeom>
            <a:ln>
              <a:solidFill>
                <a:srgbClr val="EB605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64640516"/>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26667">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14:bounceEnd="26667">
                                          <p:cBhvr additive="base">
                                            <p:cTn id="12" dur="750" fill="hold"/>
                                            <p:tgtEl>
                                              <p:spTgt spid="40"/>
                                            </p:tgtEl>
                                            <p:attrNameLst>
                                              <p:attrName>ppt_x</p:attrName>
                                            </p:attrNameLst>
                                          </p:cBhvr>
                                          <p:tavLst>
                                            <p:tav tm="0">
                                              <p:val>
                                                <p:strVal val="#ppt_x"/>
                                              </p:val>
                                            </p:tav>
                                            <p:tav tm="100000">
                                              <p:val>
                                                <p:strVal val="#ppt_x"/>
                                              </p:val>
                                            </p:tav>
                                          </p:tavLst>
                                        </p:anim>
                                        <p:anim calcmode="lin" valueType="num" p14:bounceEnd="26667">
                                          <p:cBhvr additive="base">
                                            <p:cTn id="13" dur="750" fill="hold"/>
                                            <p:tgtEl>
                                              <p:spTgt spid="40"/>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strVal val="#ppt_x"/>
                                              </p:val>
                                            </p:tav>
                                            <p:tav tm="100000">
                                              <p:val>
                                                <p:strVal val="#ppt_x"/>
                                              </p:val>
                                            </p:tav>
                                          </p:tavLst>
                                        </p:anim>
                                        <p:anim calcmode="lin" valueType="num">
                                          <p:cBhvr>
                                            <p:cTn id="25"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750" fill="hold"/>
                                            <p:tgtEl>
                                              <p:spTgt spid="40"/>
                                            </p:tgtEl>
                                            <p:attrNameLst>
                                              <p:attrName>ppt_x</p:attrName>
                                            </p:attrNameLst>
                                          </p:cBhvr>
                                          <p:tavLst>
                                            <p:tav tm="0">
                                              <p:val>
                                                <p:strVal val="#ppt_x"/>
                                              </p:val>
                                            </p:tav>
                                            <p:tav tm="100000">
                                              <p:val>
                                                <p:strVal val="#ppt_x"/>
                                              </p:val>
                                            </p:tav>
                                          </p:tavLst>
                                        </p:anim>
                                        <p:anim calcmode="lin" valueType="num">
                                          <p:cBhvr additive="base">
                                            <p:cTn id="13" dur="750" fill="hold"/>
                                            <p:tgtEl>
                                              <p:spTgt spid="40"/>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strVal val="#ppt_x"/>
                                              </p:val>
                                            </p:tav>
                                            <p:tav tm="100000">
                                              <p:val>
                                                <p:strVal val="#ppt_x"/>
                                              </p:val>
                                            </p:tav>
                                          </p:tavLst>
                                        </p:anim>
                                        <p:anim calcmode="lin" valueType="num">
                                          <p:cBhvr>
                                            <p:cTn id="25"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4" name="组合 3"/>
          <p:cNvGrpSpPr/>
          <p:nvPr/>
        </p:nvGrpSpPr>
        <p:grpSpPr>
          <a:xfrm>
            <a:off x="2263978" y="1500381"/>
            <a:ext cx="8135396" cy="5615035"/>
            <a:chOff x="2263978" y="1500381"/>
            <a:chExt cx="8135396" cy="5615035"/>
          </a:xfrm>
          <a:solidFill>
            <a:srgbClr val="EB6057"/>
          </a:solidFill>
        </p:grpSpPr>
        <p:sp>
          <p:nvSpPr>
            <p:cNvPr id="114" name="Freeform 5"/>
            <p:cNvSpPr>
              <a:spLocks noChangeArrowheads="1"/>
            </p:cNvSpPr>
            <p:nvPr/>
          </p:nvSpPr>
          <p:spPr bwMode="auto">
            <a:xfrm>
              <a:off x="4050550" y="4649883"/>
              <a:ext cx="1016902" cy="448279"/>
            </a:xfrm>
            <a:custGeom>
              <a:avLst/>
              <a:gdLst>
                <a:gd name="T0" fmla="*/ 326 w 363"/>
                <a:gd name="T1" fmla="*/ 161 h 161"/>
                <a:gd name="T2" fmla="*/ 290 w 363"/>
                <a:gd name="T3" fmla="*/ 73 h 161"/>
                <a:gd name="T4" fmla="*/ 202 w 363"/>
                <a:gd name="T5" fmla="*/ 37 h 161"/>
                <a:gd name="T6" fmla="*/ 0 w 363"/>
                <a:gd name="T7" fmla="*/ 37 h 161"/>
                <a:gd name="T8" fmla="*/ 0 w 363"/>
                <a:gd name="T9" fmla="*/ 0 h 161"/>
                <a:gd name="T10" fmla="*/ 202 w 363"/>
                <a:gd name="T11" fmla="*/ 0 h 161"/>
                <a:gd name="T12" fmla="*/ 316 w 363"/>
                <a:gd name="T13" fmla="*/ 47 h 161"/>
                <a:gd name="T14" fmla="*/ 363 w 363"/>
                <a:gd name="T15" fmla="*/ 161 h 161"/>
                <a:gd name="T16" fmla="*/ 326 w 363"/>
                <a:gd name="T17" fmla="*/ 161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
                <a:gd name="T28" fmla="*/ 0 h 161"/>
                <a:gd name="T29" fmla="*/ 363 w 363"/>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 h="161">
                  <a:moveTo>
                    <a:pt x="326" y="161"/>
                  </a:moveTo>
                  <a:cubicBezTo>
                    <a:pt x="326" y="127"/>
                    <a:pt x="312" y="96"/>
                    <a:pt x="290" y="73"/>
                  </a:cubicBezTo>
                  <a:cubicBezTo>
                    <a:pt x="267" y="51"/>
                    <a:pt x="236" y="37"/>
                    <a:pt x="202" y="37"/>
                  </a:cubicBezTo>
                  <a:cubicBezTo>
                    <a:pt x="0" y="37"/>
                    <a:pt x="0" y="37"/>
                    <a:pt x="0" y="37"/>
                  </a:cubicBezTo>
                  <a:cubicBezTo>
                    <a:pt x="0" y="0"/>
                    <a:pt x="0" y="0"/>
                    <a:pt x="0" y="0"/>
                  </a:cubicBezTo>
                  <a:cubicBezTo>
                    <a:pt x="202" y="0"/>
                    <a:pt x="202" y="0"/>
                    <a:pt x="202" y="0"/>
                  </a:cubicBezTo>
                  <a:cubicBezTo>
                    <a:pt x="247" y="0"/>
                    <a:pt x="287" y="18"/>
                    <a:pt x="316" y="47"/>
                  </a:cubicBezTo>
                  <a:cubicBezTo>
                    <a:pt x="345" y="76"/>
                    <a:pt x="363" y="116"/>
                    <a:pt x="363" y="161"/>
                  </a:cubicBezTo>
                  <a:cubicBezTo>
                    <a:pt x="326" y="161"/>
                    <a:pt x="326" y="161"/>
                    <a:pt x="326" y="161"/>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15" name="Freeform 6"/>
            <p:cNvSpPr>
              <a:spLocks noChangeArrowheads="1"/>
            </p:cNvSpPr>
            <p:nvPr/>
          </p:nvSpPr>
          <p:spPr bwMode="auto">
            <a:xfrm>
              <a:off x="6278491" y="3166405"/>
              <a:ext cx="450673" cy="455211"/>
            </a:xfrm>
            <a:custGeom>
              <a:avLst/>
              <a:gdLst>
                <a:gd name="T0" fmla="*/ 0 w 161"/>
                <a:gd name="T1" fmla="*/ 125 h 162"/>
                <a:gd name="T2" fmla="*/ 87 w 161"/>
                <a:gd name="T3" fmla="*/ 88 h 162"/>
                <a:gd name="T4" fmla="*/ 124 w 161"/>
                <a:gd name="T5" fmla="*/ 0 h 162"/>
                <a:gd name="T6" fmla="*/ 161 w 161"/>
                <a:gd name="T7" fmla="*/ 0 h 162"/>
                <a:gd name="T8" fmla="*/ 114 w 161"/>
                <a:gd name="T9" fmla="*/ 114 h 162"/>
                <a:gd name="T10" fmla="*/ 0 w 161"/>
                <a:gd name="T11" fmla="*/ 162 h 162"/>
                <a:gd name="T12" fmla="*/ 0 w 161"/>
                <a:gd name="T13" fmla="*/ 125 h 162"/>
                <a:gd name="T14" fmla="*/ 0 60000 65536"/>
                <a:gd name="T15" fmla="*/ 0 60000 65536"/>
                <a:gd name="T16" fmla="*/ 0 60000 65536"/>
                <a:gd name="T17" fmla="*/ 0 60000 65536"/>
                <a:gd name="T18" fmla="*/ 0 60000 65536"/>
                <a:gd name="T19" fmla="*/ 0 60000 65536"/>
                <a:gd name="T20" fmla="*/ 0 60000 65536"/>
                <a:gd name="T21" fmla="*/ 0 w 161"/>
                <a:gd name="T22" fmla="*/ 0 h 162"/>
                <a:gd name="T23" fmla="*/ 161 w 161"/>
                <a:gd name="T24" fmla="*/ 162 h 1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62">
                  <a:moveTo>
                    <a:pt x="0" y="125"/>
                  </a:moveTo>
                  <a:cubicBezTo>
                    <a:pt x="34" y="125"/>
                    <a:pt x="65" y="111"/>
                    <a:pt x="87" y="88"/>
                  </a:cubicBezTo>
                  <a:cubicBezTo>
                    <a:pt x="110" y="66"/>
                    <a:pt x="124" y="35"/>
                    <a:pt x="124" y="0"/>
                  </a:cubicBezTo>
                  <a:cubicBezTo>
                    <a:pt x="161" y="0"/>
                    <a:pt x="161" y="0"/>
                    <a:pt x="161" y="0"/>
                  </a:cubicBezTo>
                  <a:cubicBezTo>
                    <a:pt x="161" y="45"/>
                    <a:pt x="143" y="85"/>
                    <a:pt x="114" y="114"/>
                  </a:cubicBezTo>
                  <a:cubicBezTo>
                    <a:pt x="84" y="144"/>
                    <a:pt x="44" y="162"/>
                    <a:pt x="0" y="162"/>
                  </a:cubicBezTo>
                  <a:cubicBezTo>
                    <a:pt x="0" y="125"/>
                    <a:pt x="0" y="125"/>
                    <a:pt x="0" y="125"/>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16" name="Freeform 7"/>
            <p:cNvSpPr>
              <a:spLocks noChangeArrowheads="1"/>
            </p:cNvSpPr>
            <p:nvPr/>
          </p:nvSpPr>
          <p:spPr bwMode="auto">
            <a:xfrm>
              <a:off x="5536615" y="2369209"/>
              <a:ext cx="901345" cy="797196"/>
            </a:xfrm>
            <a:custGeom>
              <a:avLst/>
              <a:gdLst>
                <a:gd name="T0" fmla="*/ 0 w 322"/>
                <a:gd name="T1" fmla="*/ 285 h 285"/>
                <a:gd name="T2" fmla="*/ 47 w 322"/>
                <a:gd name="T3" fmla="*/ 171 h 285"/>
                <a:gd name="T4" fmla="*/ 161 w 322"/>
                <a:gd name="T5" fmla="*/ 124 h 285"/>
                <a:gd name="T6" fmla="*/ 249 w 322"/>
                <a:gd name="T7" fmla="*/ 88 h 285"/>
                <a:gd name="T8" fmla="*/ 285 w 322"/>
                <a:gd name="T9" fmla="*/ 0 h 285"/>
                <a:gd name="T10" fmla="*/ 322 w 322"/>
                <a:gd name="T11" fmla="*/ 0 h 285"/>
                <a:gd name="T12" fmla="*/ 275 w 322"/>
                <a:gd name="T13" fmla="*/ 114 h 285"/>
                <a:gd name="T14" fmla="*/ 161 w 322"/>
                <a:gd name="T15" fmla="*/ 161 h 285"/>
                <a:gd name="T16" fmla="*/ 73 w 322"/>
                <a:gd name="T17" fmla="*/ 198 h 285"/>
                <a:gd name="T18" fmla="*/ 37 w 322"/>
                <a:gd name="T19" fmla="*/ 285 h 285"/>
                <a:gd name="T20" fmla="*/ 0 w 322"/>
                <a:gd name="T21" fmla="*/ 285 h 2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2"/>
                <a:gd name="T34" fmla="*/ 0 h 285"/>
                <a:gd name="T35" fmla="*/ 322 w 322"/>
                <a:gd name="T36" fmla="*/ 285 h 2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2" h="285">
                  <a:moveTo>
                    <a:pt x="0" y="285"/>
                  </a:moveTo>
                  <a:cubicBezTo>
                    <a:pt x="0" y="241"/>
                    <a:pt x="18" y="201"/>
                    <a:pt x="47" y="171"/>
                  </a:cubicBezTo>
                  <a:cubicBezTo>
                    <a:pt x="76" y="142"/>
                    <a:pt x="116" y="124"/>
                    <a:pt x="161" y="124"/>
                  </a:cubicBezTo>
                  <a:cubicBezTo>
                    <a:pt x="195" y="124"/>
                    <a:pt x="226" y="110"/>
                    <a:pt x="249" y="88"/>
                  </a:cubicBezTo>
                  <a:cubicBezTo>
                    <a:pt x="271" y="65"/>
                    <a:pt x="285" y="34"/>
                    <a:pt x="285" y="0"/>
                  </a:cubicBezTo>
                  <a:cubicBezTo>
                    <a:pt x="322" y="0"/>
                    <a:pt x="322" y="0"/>
                    <a:pt x="322" y="0"/>
                  </a:cubicBezTo>
                  <a:cubicBezTo>
                    <a:pt x="322" y="45"/>
                    <a:pt x="304" y="85"/>
                    <a:pt x="275" y="114"/>
                  </a:cubicBezTo>
                  <a:cubicBezTo>
                    <a:pt x="246" y="143"/>
                    <a:pt x="205" y="161"/>
                    <a:pt x="161" y="161"/>
                  </a:cubicBezTo>
                  <a:cubicBezTo>
                    <a:pt x="126" y="161"/>
                    <a:pt x="95" y="175"/>
                    <a:pt x="73" y="198"/>
                  </a:cubicBezTo>
                  <a:cubicBezTo>
                    <a:pt x="50" y="220"/>
                    <a:pt x="37" y="251"/>
                    <a:pt x="37" y="285"/>
                  </a:cubicBezTo>
                  <a:cubicBezTo>
                    <a:pt x="0" y="285"/>
                    <a:pt x="0" y="285"/>
                    <a:pt x="0" y="285"/>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17" name="Freeform 8"/>
            <p:cNvSpPr>
              <a:spLocks noChangeArrowheads="1"/>
            </p:cNvSpPr>
            <p:nvPr/>
          </p:nvSpPr>
          <p:spPr bwMode="auto">
            <a:xfrm>
              <a:off x="6902499" y="1992562"/>
              <a:ext cx="905968" cy="1176154"/>
            </a:xfrm>
            <a:custGeom>
              <a:avLst/>
              <a:gdLst>
                <a:gd name="T0" fmla="*/ 286 w 323"/>
                <a:gd name="T1" fmla="*/ 420 h 420"/>
                <a:gd name="T2" fmla="*/ 249 w 323"/>
                <a:gd name="T3" fmla="*/ 333 h 420"/>
                <a:gd name="T4" fmla="*/ 162 w 323"/>
                <a:gd name="T5" fmla="*/ 296 h 420"/>
                <a:gd name="T6" fmla="*/ 48 w 323"/>
                <a:gd name="T7" fmla="*/ 249 h 420"/>
                <a:gd name="T8" fmla="*/ 0 w 323"/>
                <a:gd name="T9" fmla="*/ 135 h 420"/>
                <a:gd name="T10" fmla="*/ 0 w 323"/>
                <a:gd name="T11" fmla="*/ 0 h 420"/>
                <a:gd name="T12" fmla="*/ 37 w 323"/>
                <a:gd name="T13" fmla="*/ 0 h 420"/>
                <a:gd name="T14" fmla="*/ 37 w 323"/>
                <a:gd name="T15" fmla="*/ 135 h 420"/>
                <a:gd name="T16" fmla="*/ 74 w 323"/>
                <a:gd name="T17" fmla="*/ 223 h 420"/>
                <a:gd name="T18" fmla="*/ 162 w 323"/>
                <a:gd name="T19" fmla="*/ 259 h 420"/>
                <a:gd name="T20" fmla="*/ 276 w 323"/>
                <a:gd name="T21" fmla="*/ 306 h 420"/>
                <a:gd name="T22" fmla="*/ 323 w 323"/>
                <a:gd name="T23" fmla="*/ 420 h 420"/>
                <a:gd name="T24" fmla="*/ 286 w 323"/>
                <a:gd name="T25" fmla="*/ 420 h 4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3"/>
                <a:gd name="T40" fmla="*/ 0 h 420"/>
                <a:gd name="T41" fmla="*/ 323 w 323"/>
                <a:gd name="T42" fmla="*/ 420 h 4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3" h="420">
                  <a:moveTo>
                    <a:pt x="286" y="420"/>
                  </a:moveTo>
                  <a:cubicBezTo>
                    <a:pt x="286" y="386"/>
                    <a:pt x="272" y="355"/>
                    <a:pt x="249" y="333"/>
                  </a:cubicBezTo>
                  <a:cubicBezTo>
                    <a:pt x="227" y="310"/>
                    <a:pt x="196" y="296"/>
                    <a:pt x="162" y="296"/>
                  </a:cubicBezTo>
                  <a:cubicBezTo>
                    <a:pt x="117" y="296"/>
                    <a:pt x="77" y="278"/>
                    <a:pt x="48" y="249"/>
                  </a:cubicBezTo>
                  <a:cubicBezTo>
                    <a:pt x="18" y="220"/>
                    <a:pt x="0" y="180"/>
                    <a:pt x="0" y="135"/>
                  </a:cubicBezTo>
                  <a:cubicBezTo>
                    <a:pt x="0" y="0"/>
                    <a:pt x="0" y="0"/>
                    <a:pt x="0" y="0"/>
                  </a:cubicBezTo>
                  <a:cubicBezTo>
                    <a:pt x="37" y="0"/>
                    <a:pt x="37" y="0"/>
                    <a:pt x="37" y="0"/>
                  </a:cubicBezTo>
                  <a:cubicBezTo>
                    <a:pt x="37" y="135"/>
                    <a:pt x="37" y="135"/>
                    <a:pt x="37" y="135"/>
                  </a:cubicBezTo>
                  <a:cubicBezTo>
                    <a:pt x="37" y="169"/>
                    <a:pt x="51" y="200"/>
                    <a:pt x="74" y="223"/>
                  </a:cubicBezTo>
                  <a:cubicBezTo>
                    <a:pt x="96" y="245"/>
                    <a:pt x="127" y="259"/>
                    <a:pt x="162" y="259"/>
                  </a:cubicBezTo>
                  <a:cubicBezTo>
                    <a:pt x="206" y="259"/>
                    <a:pt x="246" y="277"/>
                    <a:pt x="276" y="306"/>
                  </a:cubicBezTo>
                  <a:cubicBezTo>
                    <a:pt x="305" y="336"/>
                    <a:pt x="323" y="376"/>
                    <a:pt x="323" y="420"/>
                  </a:cubicBezTo>
                  <a:cubicBezTo>
                    <a:pt x="286" y="420"/>
                    <a:pt x="286" y="420"/>
                    <a:pt x="286" y="42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18" name="Freeform 9"/>
            <p:cNvSpPr>
              <a:spLocks noChangeArrowheads="1"/>
            </p:cNvSpPr>
            <p:nvPr/>
          </p:nvSpPr>
          <p:spPr bwMode="auto">
            <a:xfrm>
              <a:off x="6902499" y="2718127"/>
              <a:ext cx="1252639" cy="1252407"/>
            </a:xfrm>
            <a:custGeom>
              <a:avLst/>
              <a:gdLst>
                <a:gd name="T0" fmla="*/ 447 w 447"/>
                <a:gd name="T1" fmla="*/ 37 h 447"/>
                <a:gd name="T2" fmla="*/ 359 w 447"/>
                <a:gd name="T3" fmla="*/ 74 h 447"/>
                <a:gd name="T4" fmla="*/ 323 w 447"/>
                <a:gd name="T5" fmla="*/ 161 h 447"/>
                <a:gd name="T6" fmla="*/ 276 w 447"/>
                <a:gd name="T7" fmla="*/ 275 h 447"/>
                <a:gd name="T8" fmla="*/ 162 w 447"/>
                <a:gd name="T9" fmla="*/ 323 h 447"/>
                <a:gd name="T10" fmla="*/ 74 w 447"/>
                <a:gd name="T11" fmla="*/ 359 h 447"/>
                <a:gd name="T12" fmla="*/ 37 w 447"/>
                <a:gd name="T13" fmla="*/ 447 h 447"/>
                <a:gd name="T14" fmla="*/ 0 w 447"/>
                <a:gd name="T15" fmla="*/ 447 h 447"/>
                <a:gd name="T16" fmla="*/ 48 w 447"/>
                <a:gd name="T17" fmla="*/ 333 h 447"/>
                <a:gd name="T18" fmla="*/ 162 w 447"/>
                <a:gd name="T19" fmla="*/ 286 h 447"/>
                <a:gd name="T20" fmla="*/ 249 w 447"/>
                <a:gd name="T21" fmla="*/ 249 h 447"/>
                <a:gd name="T22" fmla="*/ 286 w 447"/>
                <a:gd name="T23" fmla="*/ 161 h 447"/>
                <a:gd name="T24" fmla="*/ 333 w 447"/>
                <a:gd name="T25" fmla="*/ 47 h 447"/>
                <a:gd name="T26" fmla="*/ 447 w 447"/>
                <a:gd name="T27" fmla="*/ 0 h 447"/>
                <a:gd name="T28" fmla="*/ 447 w 447"/>
                <a:gd name="T29" fmla="*/ 37 h 4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447"/>
                <a:gd name="T47" fmla="*/ 447 w 447"/>
                <a:gd name="T48" fmla="*/ 447 h 4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447">
                  <a:moveTo>
                    <a:pt x="447" y="37"/>
                  </a:moveTo>
                  <a:cubicBezTo>
                    <a:pt x="413" y="37"/>
                    <a:pt x="382" y="51"/>
                    <a:pt x="359" y="74"/>
                  </a:cubicBezTo>
                  <a:cubicBezTo>
                    <a:pt x="337" y="96"/>
                    <a:pt x="323" y="127"/>
                    <a:pt x="323" y="161"/>
                  </a:cubicBezTo>
                  <a:cubicBezTo>
                    <a:pt x="323" y="206"/>
                    <a:pt x="305" y="246"/>
                    <a:pt x="276" y="275"/>
                  </a:cubicBezTo>
                  <a:cubicBezTo>
                    <a:pt x="246" y="305"/>
                    <a:pt x="206" y="323"/>
                    <a:pt x="162" y="323"/>
                  </a:cubicBezTo>
                  <a:cubicBezTo>
                    <a:pt x="127" y="323"/>
                    <a:pt x="96" y="337"/>
                    <a:pt x="74" y="359"/>
                  </a:cubicBezTo>
                  <a:cubicBezTo>
                    <a:pt x="51" y="382"/>
                    <a:pt x="37" y="413"/>
                    <a:pt x="37" y="447"/>
                  </a:cubicBezTo>
                  <a:cubicBezTo>
                    <a:pt x="0" y="447"/>
                    <a:pt x="0" y="447"/>
                    <a:pt x="0" y="447"/>
                  </a:cubicBezTo>
                  <a:cubicBezTo>
                    <a:pt x="0" y="402"/>
                    <a:pt x="18" y="362"/>
                    <a:pt x="48" y="333"/>
                  </a:cubicBezTo>
                  <a:cubicBezTo>
                    <a:pt x="77" y="304"/>
                    <a:pt x="117" y="286"/>
                    <a:pt x="162" y="286"/>
                  </a:cubicBezTo>
                  <a:cubicBezTo>
                    <a:pt x="196" y="286"/>
                    <a:pt x="227" y="272"/>
                    <a:pt x="249" y="249"/>
                  </a:cubicBezTo>
                  <a:cubicBezTo>
                    <a:pt x="272" y="227"/>
                    <a:pt x="286" y="196"/>
                    <a:pt x="286" y="161"/>
                  </a:cubicBezTo>
                  <a:cubicBezTo>
                    <a:pt x="286" y="117"/>
                    <a:pt x="304" y="77"/>
                    <a:pt x="333" y="47"/>
                  </a:cubicBezTo>
                  <a:cubicBezTo>
                    <a:pt x="362" y="18"/>
                    <a:pt x="403" y="0"/>
                    <a:pt x="447" y="0"/>
                  </a:cubicBezTo>
                  <a:cubicBezTo>
                    <a:pt x="447" y="37"/>
                    <a:pt x="447" y="37"/>
                    <a:pt x="447" y="37"/>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19" name="Freeform 10"/>
            <p:cNvSpPr>
              <a:spLocks noChangeArrowheads="1"/>
            </p:cNvSpPr>
            <p:nvPr/>
          </p:nvSpPr>
          <p:spPr bwMode="auto">
            <a:xfrm>
              <a:off x="4734648" y="2369209"/>
              <a:ext cx="3073819" cy="2398521"/>
            </a:xfrm>
            <a:custGeom>
              <a:avLst/>
              <a:gdLst>
                <a:gd name="T0" fmla="*/ 37 w 1097"/>
                <a:gd name="T1" fmla="*/ 0 h 856"/>
                <a:gd name="T2" fmla="*/ 73 w 1097"/>
                <a:gd name="T3" fmla="*/ 88 h 856"/>
                <a:gd name="T4" fmla="*/ 161 w 1097"/>
                <a:gd name="T5" fmla="*/ 124 h 856"/>
                <a:gd name="T6" fmla="*/ 275 w 1097"/>
                <a:gd name="T7" fmla="*/ 171 h 856"/>
                <a:gd name="T8" fmla="*/ 323 w 1097"/>
                <a:gd name="T9" fmla="*/ 285 h 856"/>
                <a:gd name="T10" fmla="*/ 359 w 1097"/>
                <a:gd name="T11" fmla="*/ 373 h 856"/>
                <a:gd name="T12" fmla="*/ 447 w 1097"/>
                <a:gd name="T13" fmla="*/ 410 h 856"/>
                <a:gd name="T14" fmla="*/ 650 w 1097"/>
                <a:gd name="T15" fmla="*/ 410 h 856"/>
                <a:gd name="T16" fmla="*/ 764 w 1097"/>
                <a:gd name="T17" fmla="*/ 457 h 856"/>
                <a:gd name="T18" fmla="*/ 811 w 1097"/>
                <a:gd name="T19" fmla="*/ 571 h 856"/>
                <a:gd name="T20" fmla="*/ 848 w 1097"/>
                <a:gd name="T21" fmla="*/ 659 h 856"/>
                <a:gd name="T22" fmla="*/ 936 w 1097"/>
                <a:gd name="T23" fmla="*/ 695 h 856"/>
                <a:gd name="T24" fmla="*/ 1050 w 1097"/>
                <a:gd name="T25" fmla="*/ 742 h 856"/>
                <a:gd name="T26" fmla="*/ 1097 w 1097"/>
                <a:gd name="T27" fmla="*/ 856 h 856"/>
                <a:gd name="T28" fmla="*/ 1060 w 1097"/>
                <a:gd name="T29" fmla="*/ 856 h 856"/>
                <a:gd name="T30" fmla="*/ 1023 w 1097"/>
                <a:gd name="T31" fmla="*/ 769 h 856"/>
                <a:gd name="T32" fmla="*/ 936 w 1097"/>
                <a:gd name="T33" fmla="*/ 732 h 856"/>
                <a:gd name="T34" fmla="*/ 822 w 1097"/>
                <a:gd name="T35" fmla="*/ 685 h 856"/>
                <a:gd name="T36" fmla="*/ 774 w 1097"/>
                <a:gd name="T37" fmla="*/ 571 h 856"/>
                <a:gd name="T38" fmla="*/ 738 w 1097"/>
                <a:gd name="T39" fmla="*/ 483 h 856"/>
                <a:gd name="T40" fmla="*/ 650 w 1097"/>
                <a:gd name="T41" fmla="*/ 447 h 856"/>
                <a:gd name="T42" fmla="*/ 447 w 1097"/>
                <a:gd name="T43" fmla="*/ 447 h 856"/>
                <a:gd name="T44" fmla="*/ 333 w 1097"/>
                <a:gd name="T45" fmla="*/ 399 h 856"/>
                <a:gd name="T46" fmla="*/ 286 w 1097"/>
                <a:gd name="T47" fmla="*/ 285 h 856"/>
                <a:gd name="T48" fmla="*/ 249 w 1097"/>
                <a:gd name="T49" fmla="*/ 198 h 856"/>
                <a:gd name="T50" fmla="*/ 161 w 1097"/>
                <a:gd name="T51" fmla="*/ 161 h 856"/>
                <a:gd name="T52" fmla="*/ 47 w 1097"/>
                <a:gd name="T53" fmla="*/ 114 h 856"/>
                <a:gd name="T54" fmla="*/ 0 w 1097"/>
                <a:gd name="T55" fmla="*/ 0 h 856"/>
                <a:gd name="T56" fmla="*/ 37 w 1097"/>
                <a:gd name="T57" fmla="*/ 0 h 8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97"/>
                <a:gd name="T88" fmla="*/ 0 h 856"/>
                <a:gd name="T89" fmla="*/ 1097 w 1097"/>
                <a:gd name="T90" fmla="*/ 856 h 8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97" h="856">
                  <a:moveTo>
                    <a:pt x="37" y="0"/>
                  </a:moveTo>
                  <a:cubicBezTo>
                    <a:pt x="37" y="34"/>
                    <a:pt x="51" y="65"/>
                    <a:pt x="73" y="88"/>
                  </a:cubicBezTo>
                  <a:cubicBezTo>
                    <a:pt x="96" y="110"/>
                    <a:pt x="127" y="124"/>
                    <a:pt x="161" y="124"/>
                  </a:cubicBezTo>
                  <a:cubicBezTo>
                    <a:pt x="206" y="124"/>
                    <a:pt x="246" y="142"/>
                    <a:pt x="275" y="171"/>
                  </a:cubicBezTo>
                  <a:cubicBezTo>
                    <a:pt x="304" y="201"/>
                    <a:pt x="323" y="241"/>
                    <a:pt x="323" y="285"/>
                  </a:cubicBezTo>
                  <a:cubicBezTo>
                    <a:pt x="323" y="320"/>
                    <a:pt x="336" y="351"/>
                    <a:pt x="359" y="373"/>
                  </a:cubicBezTo>
                  <a:cubicBezTo>
                    <a:pt x="381" y="396"/>
                    <a:pt x="412" y="410"/>
                    <a:pt x="447" y="410"/>
                  </a:cubicBezTo>
                  <a:cubicBezTo>
                    <a:pt x="650" y="410"/>
                    <a:pt x="650" y="410"/>
                    <a:pt x="650" y="410"/>
                  </a:cubicBezTo>
                  <a:cubicBezTo>
                    <a:pt x="695" y="410"/>
                    <a:pt x="735" y="428"/>
                    <a:pt x="764" y="457"/>
                  </a:cubicBezTo>
                  <a:cubicBezTo>
                    <a:pt x="793" y="486"/>
                    <a:pt x="811" y="526"/>
                    <a:pt x="811" y="571"/>
                  </a:cubicBezTo>
                  <a:cubicBezTo>
                    <a:pt x="811" y="605"/>
                    <a:pt x="825" y="636"/>
                    <a:pt x="848" y="659"/>
                  </a:cubicBezTo>
                  <a:cubicBezTo>
                    <a:pt x="870" y="681"/>
                    <a:pt x="901" y="695"/>
                    <a:pt x="936" y="695"/>
                  </a:cubicBezTo>
                  <a:cubicBezTo>
                    <a:pt x="980" y="695"/>
                    <a:pt x="1020" y="713"/>
                    <a:pt x="1050" y="742"/>
                  </a:cubicBezTo>
                  <a:cubicBezTo>
                    <a:pt x="1079" y="772"/>
                    <a:pt x="1097" y="812"/>
                    <a:pt x="1097" y="856"/>
                  </a:cubicBezTo>
                  <a:cubicBezTo>
                    <a:pt x="1060" y="856"/>
                    <a:pt x="1060" y="856"/>
                    <a:pt x="1060" y="856"/>
                  </a:cubicBezTo>
                  <a:cubicBezTo>
                    <a:pt x="1060" y="822"/>
                    <a:pt x="1046" y="791"/>
                    <a:pt x="1023" y="769"/>
                  </a:cubicBezTo>
                  <a:cubicBezTo>
                    <a:pt x="1001" y="746"/>
                    <a:pt x="970" y="732"/>
                    <a:pt x="936" y="732"/>
                  </a:cubicBezTo>
                  <a:cubicBezTo>
                    <a:pt x="891" y="732"/>
                    <a:pt x="851" y="714"/>
                    <a:pt x="822" y="685"/>
                  </a:cubicBezTo>
                  <a:cubicBezTo>
                    <a:pt x="792" y="656"/>
                    <a:pt x="774" y="615"/>
                    <a:pt x="774" y="571"/>
                  </a:cubicBezTo>
                  <a:cubicBezTo>
                    <a:pt x="774" y="537"/>
                    <a:pt x="760" y="506"/>
                    <a:pt x="738" y="483"/>
                  </a:cubicBezTo>
                  <a:cubicBezTo>
                    <a:pt x="716" y="461"/>
                    <a:pt x="684" y="447"/>
                    <a:pt x="650" y="447"/>
                  </a:cubicBezTo>
                  <a:cubicBezTo>
                    <a:pt x="447" y="447"/>
                    <a:pt x="447" y="447"/>
                    <a:pt x="447" y="447"/>
                  </a:cubicBezTo>
                  <a:cubicBezTo>
                    <a:pt x="402" y="447"/>
                    <a:pt x="362" y="429"/>
                    <a:pt x="333" y="399"/>
                  </a:cubicBezTo>
                  <a:cubicBezTo>
                    <a:pt x="304" y="370"/>
                    <a:pt x="286" y="330"/>
                    <a:pt x="286" y="285"/>
                  </a:cubicBezTo>
                  <a:cubicBezTo>
                    <a:pt x="286" y="251"/>
                    <a:pt x="272" y="220"/>
                    <a:pt x="249" y="198"/>
                  </a:cubicBezTo>
                  <a:cubicBezTo>
                    <a:pt x="227" y="175"/>
                    <a:pt x="196" y="161"/>
                    <a:pt x="161" y="161"/>
                  </a:cubicBezTo>
                  <a:cubicBezTo>
                    <a:pt x="117" y="161"/>
                    <a:pt x="76" y="143"/>
                    <a:pt x="47" y="114"/>
                  </a:cubicBezTo>
                  <a:cubicBezTo>
                    <a:pt x="18" y="85"/>
                    <a:pt x="0" y="45"/>
                    <a:pt x="0" y="0"/>
                  </a:cubicBezTo>
                  <a:cubicBezTo>
                    <a:pt x="37" y="0"/>
                    <a:pt x="37" y="0"/>
                    <a:pt x="3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20" name="Freeform 11"/>
            <p:cNvSpPr>
              <a:spLocks noChangeArrowheads="1"/>
            </p:cNvSpPr>
            <p:nvPr/>
          </p:nvSpPr>
          <p:spPr bwMode="auto">
            <a:xfrm>
              <a:off x="6333958" y="4649883"/>
              <a:ext cx="450673" cy="448279"/>
            </a:xfrm>
            <a:custGeom>
              <a:avLst/>
              <a:gdLst>
                <a:gd name="T0" fmla="*/ 161 w 161"/>
                <a:gd name="T1" fmla="*/ 37 h 161"/>
                <a:gd name="T2" fmla="*/ 73 w 161"/>
                <a:gd name="T3" fmla="*/ 73 h 161"/>
                <a:gd name="T4" fmla="*/ 37 w 161"/>
                <a:gd name="T5" fmla="*/ 161 h 161"/>
                <a:gd name="T6" fmla="*/ 0 w 161"/>
                <a:gd name="T7" fmla="*/ 161 h 161"/>
                <a:gd name="T8" fmla="*/ 47 w 161"/>
                <a:gd name="T9" fmla="*/ 47 h 161"/>
                <a:gd name="T10" fmla="*/ 161 w 161"/>
                <a:gd name="T11" fmla="*/ 0 h 161"/>
                <a:gd name="T12" fmla="*/ 161 w 161"/>
                <a:gd name="T13" fmla="*/ 37 h 161"/>
                <a:gd name="T14" fmla="*/ 0 60000 65536"/>
                <a:gd name="T15" fmla="*/ 0 60000 65536"/>
                <a:gd name="T16" fmla="*/ 0 60000 65536"/>
                <a:gd name="T17" fmla="*/ 0 60000 65536"/>
                <a:gd name="T18" fmla="*/ 0 60000 65536"/>
                <a:gd name="T19" fmla="*/ 0 60000 65536"/>
                <a:gd name="T20" fmla="*/ 0 60000 65536"/>
                <a:gd name="T21" fmla="*/ 0 w 161"/>
                <a:gd name="T22" fmla="*/ 0 h 161"/>
                <a:gd name="T23" fmla="*/ 161 w 161"/>
                <a:gd name="T24" fmla="*/ 161 h 1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61">
                  <a:moveTo>
                    <a:pt x="161" y="37"/>
                  </a:moveTo>
                  <a:cubicBezTo>
                    <a:pt x="127" y="37"/>
                    <a:pt x="96" y="51"/>
                    <a:pt x="73" y="73"/>
                  </a:cubicBezTo>
                  <a:cubicBezTo>
                    <a:pt x="51" y="96"/>
                    <a:pt x="37" y="127"/>
                    <a:pt x="37" y="161"/>
                  </a:cubicBezTo>
                  <a:cubicBezTo>
                    <a:pt x="0" y="161"/>
                    <a:pt x="0" y="161"/>
                    <a:pt x="0" y="161"/>
                  </a:cubicBezTo>
                  <a:cubicBezTo>
                    <a:pt x="0" y="116"/>
                    <a:pt x="18" y="76"/>
                    <a:pt x="47" y="47"/>
                  </a:cubicBezTo>
                  <a:cubicBezTo>
                    <a:pt x="76" y="18"/>
                    <a:pt x="117" y="0"/>
                    <a:pt x="161" y="0"/>
                  </a:cubicBezTo>
                  <a:cubicBezTo>
                    <a:pt x="161" y="37"/>
                    <a:pt x="161" y="37"/>
                    <a:pt x="161" y="37"/>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21" name="Freeform 12"/>
            <p:cNvSpPr>
              <a:spLocks noChangeArrowheads="1"/>
            </p:cNvSpPr>
            <p:nvPr/>
          </p:nvSpPr>
          <p:spPr bwMode="auto">
            <a:xfrm>
              <a:off x="5531992" y="4945655"/>
              <a:ext cx="455294" cy="605407"/>
            </a:xfrm>
            <a:custGeom>
              <a:avLst/>
              <a:gdLst>
                <a:gd name="T0" fmla="*/ 37 w 162"/>
                <a:gd name="T1" fmla="*/ 55 h 216"/>
                <a:gd name="T2" fmla="*/ 74 w 162"/>
                <a:gd name="T3" fmla="*/ 143 h 216"/>
                <a:gd name="T4" fmla="*/ 162 w 162"/>
                <a:gd name="T5" fmla="*/ 179 h 216"/>
                <a:gd name="T6" fmla="*/ 162 w 162"/>
                <a:gd name="T7" fmla="*/ 216 h 216"/>
                <a:gd name="T8" fmla="*/ 48 w 162"/>
                <a:gd name="T9" fmla="*/ 169 h 216"/>
                <a:gd name="T10" fmla="*/ 1 w 162"/>
                <a:gd name="T11" fmla="*/ 55 h 216"/>
                <a:gd name="T12" fmla="*/ 0 w 162"/>
                <a:gd name="T13" fmla="*/ 55 h 216"/>
                <a:gd name="T14" fmla="*/ 0 w 162"/>
                <a:gd name="T15" fmla="*/ 0 h 216"/>
                <a:gd name="T16" fmla="*/ 38 w 162"/>
                <a:gd name="T17" fmla="*/ 0 h 216"/>
                <a:gd name="T18" fmla="*/ 38 w 162"/>
                <a:gd name="T19" fmla="*/ 55 h 216"/>
                <a:gd name="T20" fmla="*/ 37 w 162"/>
                <a:gd name="T21" fmla="*/ 55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2"/>
                <a:gd name="T34" fmla="*/ 0 h 216"/>
                <a:gd name="T35" fmla="*/ 162 w 162"/>
                <a:gd name="T36" fmla="*/ 216 h 2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2" h="216">
                  <a:moveTo>
                    <a:pt x="37" y="55"/>
                  </a:moveTo>
                  <a:cubicBezTo>
                    <a:pt x="37" y="89"/>
                    <a:pt x="51" y="120"/>
                    <a:pt x="74" y="143"/>
                  </a:cubicBezTo>
                  <a:cubicBezTo>
                    <a:pt x="96" y="165"/>
                    <a:pt x="127" y="179"/>
                    <a:pt x="162" y="179"/>
                  </a:cubicBezTo>
                  <a:cubicBezTo>
                    <a:pt x="162" y="216"/>
                    <a:pt x="162" y="216"/>
                    <a:pt x="162" y="216"/>
                  </a:cubicBezTo>
                  <a:cubicBezTo>
                    <a:pt x="117" y="216"/>
                    <a:pt x="77" y="198"/>
                    <a:pt x="48" y="169"/>
                  </a:cubicBezTo>
                  <a:cubicBezTo>
                    <a:pt x="19" y="140"/>
                    <a:pt x="1" y="99"/>
                    <a:pt x="1" y="55"/>
                  </a:cubicBezTo>
                  <a:cubicBezTo>
                    <a:pt x="0" y="55"/>
                    <a:pt x="0" y="55"/>
                    <a:pt x="0" y="55"/>
                  </a:cubicBezTo>
                  <a:cubicBezTo>
                    <a:pt x="0" y="0"/>
                    <a:pt x="0" y="0"/>
                    <a:pt x="0" y="0"/>
                  </a:cubicBezTo>
                  <a:cubicBezTo>
                    <a:pt x="38" y="0"/>
                    <a:pt x="38" y="0"/>
                    <a:pt x="38" y="0"/>
                  </a:cubicBezTo>
                  <a:cubicBezTo>
                    <a:pt x="38" y="55"/>
                    <a:pt x="38" y="55"/>
                    <a:pt x="38" y="55"/>
                  </a:cubicBezTo>
                  <a:cubicBezTo>
                    <a:pt x="37" y="55"/>
                    <a:pt x="37" y="55"/>
                    <a:pt x="37" y="55"/>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22" name="Freeform 13"/>
            <p:cNvSpPr>
              <a:spLocks noChangeArrowheads="1"/>
            </p:cNvSpPr>
            <p:nvPr/>
          </p:nvSpPr>
          <p:spPr bwMode="auto">
            <a:xfrm>
              <a:off x="5187632" y="3517634"/>
              <a:ext cx="1597000" cy="2033428"/>
            </a:xfrm>
            <a:custGeom>
              <a:avLst/>
              <a:gdLst>
                <a:gd name="T0" fmla="*/ 447 w 571"/>
                <a:gd name="T1" fmla="*/ 447 h 726"/>
                <a:gd name="T2" fmla="*/ 447 w 571"/>
                <a:gd name="T3" fmla="*/ 565 h 726"/>
                <a:gd name="T4" fmla="*/ 483 w 571"/>
                <a:gd name="T5" fmla="*/ 653 h 726"/>
                <a:gd name="T6" fmla="*/ 571 w 571"/>
                <a:gd name="T7" fmla="*/ 689 h 726"/>
                <a:gd name="T8" fmla="*/ 571 w 571"/>
                <a:gd name="T9" fmla="*/ 726 h 726"/>
                <a:gd name="T10" fmla="*/ 457 w 571"/>
                <a:gd name="T11" fmla="*/ 679 h 726"/>
                <a:gd name="T12" fmla="*/ 410 w 571"/>
                <a:gd name="T13" fmla="*/ 565 h 726"/>
                <a:gd name="T14" fmla="*/ 410 w 571"/>
                <a:gd name="T15" fmla="*/ 447 h 726"/>
                <a:gd name="T16" fmla="*/ 410 w 571"/>
                <a:gd name="T17" fmla="*/ 446 h 726"/>
                <a:gd name="T18" fmla="*/ 374 w 571"/>
                <a:gd name="T19" fmla="*/ 359 h 726"/>
                <a:gd name="T20" fmla="*/ 286 w 571"/>
                <a:gd name="T21" fmla="*/ 322 h 726"/>
                <a:gd name="T22" fmla="*/ 172 w 571"/>
                <a:gd name="T23" fmla="*/ 275 h 726"/>
                <a:gd name="T24" fmla="*/ 125 w 571"/>
                <a:gd name="T25" fmla="*/ 161 h 726"/>
                <a:gd name="T26" fmla="*/ 88 w 571"/>
                <a:gd name="T27" fmla="*/ 73 h 726"/>
                <a:gd name="T28" fmla="*/ 0 w 571"/>
                <a:gd name="T29" fmla="*/ 37 h 726"/>
                <a:gd name="T30" fmla="*/ 0 w 571"/>
                <a:gd name="T31" fmla="*/ 0 h 726"/>
                <a:gd name="T32" fmla="*/ 114 w 571"/>
                <a:gd name="T33" fmla="*/ 47 h 726"/>
                <a:gd name="T34" fmla="*/ 162 w 571"/>
                <a:gd name="T35" fmla="*/ 161 h 726"/>
                <a:gd name="T36" fmla="*/ 198 w 571"/>
                <a:gd name="T37" fmla="*/ 249 h 726"/>
                <a:gd name="T38" fmla="*/ 286 w 571"/>
                <a:gd name="T39" fmla="*/ 285 h 726"/>
                <a:gd name="T40" fmla="*/ 400 w 571"/>
                <a:gd name="T41" fmla="*/ 332 h 726"/>
                <a:gd name="T42" fmla="*/ 447 w 571"/>
                <a:gd name="T43" fmla="*/ 446 h 726"/>
                <a:gd name="T44" fmla="*/ 447 w 571"/>
                <a:gd name="T45" fmla="*/ 447 h 7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71"/>
                <a:gd name="T70" fmla="*/ 0 h 726"/>
                <a:gd name="T71" fmla="*/ 571 w 571"/>
                <a:gd name="T72" fmla="*/ 726 h 7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71" h="726">
                  <a:moveTo>
                    <a:pt x="447" y="447"/>
                  </a:moveTo>
                  <a:cubicBezTo>
                    <a:pt x="447" y="565"/>
                    <a:pt x="447" y="565"/>
                    <a:pt x="447" y="565"/>
                  </a:cubicBezTo>
                  <a:cubicBezTo>
                    <a:pt x="447" y="599"/>
                    <a:pt x="461" y="630"/>
                    <a:pt x="483" y="653"/>
                  </a:cubicBezTo>
                  <a:cubicBezTo>
                    <a:pt x="506" y="675"/>
                    <a:pt x="537" y="689"/>
                    <a:pt x="571" y="689"/>
                  </a:cubicBezTo>
                  <a:cubicBezTo>
                    <a:pt x="571" y="726"/>
                    <a:pt x="571" y="726"/>
                    <a:pt x="571" y="726"/>
                  </a:cubicBezTo>
                  <a:cubicBezTo>
                    <a:pt x="527" y="726"/>
                    <a:pt x="487" y="708"/>
                    <a:pt x="457" y="679"/>
                  </a:cubicBezTo>
                  <a:cubicBezTo>
                    <a:pt x="428" y="650"/>
                    <a:pt x="410" y="609"/>
                    <a:pt x="410" y="565"/>
                  </a:cubicBezTo>
                  <a:cubicBezTo>
                    <a:pt x="410" y="447"/>
                    <a:pt x="410" y="447"/>
                    <a:pt x="410" y="447"/>
                  </a:cubicBezTo>
                  <a:cubicBezTo>
                    <a:pt x="410" y="446"/>
                    <a:pt x="410" y="446"/>
                    <a:pt x="410" y="446"/>
                  </a:cubicBezTo>
                  <a:cubicBezTo>
                    <a:pt x="410" y="412"/>
                    <a:pt x="396" y="381"/>
                    <a:pt x="374" y="359"/>
                  </a:cubicBezTo>
                  <a:cubicBezTo>
                    <a:pt x="351" y="336"/>
                    <a:pt x="320" y="322"/>
                    <a:pt x="286" y="322"/>
                  </a:cubicBezTo>
                  <a:cubicBezTo>
                    <a:pt x="241" y="322"/>
                    <a:pt x="201" y="304"/>
                    <a:pt x="172" y="275"/>
                  </a:cubicBezTo>
                  <a:cubicBezTo>
                    <a:pt x="143" y="246"/>
                    <a:pt x="125" y="205"/>
                    <a:pt x="125" y="161"/>
                  </a:cubicBezTo>
                  <a:cubicBezTo>
                    <a:pt x="125" y="127"/>
                    <a:pt x="111" y="96"/>
                    <a:pt x="88" y="73"/>
                  </a:cubicBezTo>
                  <a:cubicBezTo>
                    <a:pt x="66" y="51"/>
                    <a:pt x="35" y="37"/>
                    <a:pt x="0" y="37"/>
                  </a:cubicBezTo>
                  <a:cubicBezTo>
                    <a:pt x="0" y="0"/>
                    <a:pt x="0" y="0"/>
                    <a:pt x="0" y="0"/>
                  </a:cubicBezTo>
                  <a:cubicBezTo>
                    <a:pt x="45" y="0"/>
                    <a:pt x="85" y="18"/>
                    <a:pt x="114" y="47"/>
                  </a:cubicBezTo>
                  <a:cubicBezTo>
                    <a:pt x="143" y="76"/>
                    <a:pt x="162" y="116"/>
                    <a:pt x="162" y="161"/>
                  </a:cubicBezTo>
                  <a:cubicBezTo>
                    <a:pt x="162" y="195"/>
                    <a:pt x="175" y="226"/>
                    <a:pt x="198" y="249"/>
                  </a:cubicBezTo>
                  <a:cubicBezTo>
                    <a:pt x="220" y="271"/>
                    <a:pt x="251" y="285"/>
                    <a:pt x="286" y="285"/>
                  </a:cubicBezTo>
                  <a:cubicBezTo>
                    <a:pt x="330" y="285"/>
                    <a:pt x="371" y="303"/>
                    <a:pt x="400" y="332"/>
                  </a:cubicBezTo>
                  <a:cubicBezTo>
                    <a:pt x="429" y="362"/>
                    <a:pt x="447" y="402"/>
                    <a:pt x="447" y="446"/>
                  </a:cubicBezTo>
                  <a:cubicBezTo>
                    <a:pt x="447" y="447"/>
                    <a:pt x="447" y="447"/>
                    <a:pt x="447" y="447"/>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23" name="Freeform 14"/>
            <p:cNvSpPr>
              <a:spLocks noChangeArrowheads="1"/>
            </p:cNvSpPr>
            <p:nvPr/>
          </p:nvSpPr>
          <p:spPr bwMode="auto">
            <a:xfrm>
              <a:off x="6333958" y="3517634"/>
              <a:ext cx="2620835" cy="2382347"/>
            </a:xfrm>
            <a:custGeom>
              <a:avLst/>
              <a:gdLst>
                <a:gd name="T0" fmla="*/ 0 w 936"/>
                <a:gd name="T1" fmla="*/ 850 h 850"/>
                <a:gd name="T2" fmla="*/ 47 w 936"/>
                <a:gd name="T3" fmla="*/ 736 h 850"/>
                <a:gd name="T4" fmla="*/ 161 w 936"/>
                <a:gd name="T5" fmla="*/ 689 h 850"/>
                <a:gd name="T6" fmla="*/ 365 w 936"/>
                <a:gd name="T7" fmla="*/ 689 h 850"/>
                <a:gd name="T8" fmla="*/ 452 w 936"/>
                <a:gd name="T9" fmla="*/ 653 h 850"/>
                <a:gd name="T10" fmla="*/ 489 w 936"/>
                <a:gd name="T11" fmla="*/ 565 h 850"/>
                <a:gd name="T12" fmla="*/ 489 w 936"/>
                <a:gd name="T13" fmla="*/ 446 h 850"/>
                <a:gd name="T14" fmla="*/ 536 w 936"/>
                <a:gd name="T15" fmla="*/ 332 h 850"/>
                <a:gd name="T16" fmla="*/ 650 w 936"/>
                <a:gd name="T17" fmla="*/ 285 h 850"/>
                <a:gd name="T18" fmla="*/ 738 w 936"/>
                <a:gd name="T19" fmla="*/ 249 h 850"/>
                <a:gd name="T20" fmla="*/ 774 w 936"/>
                <a:gd name="T21" fmla="*/ 161 h 850"/>
                <a:gd name="T22" fmla="*/ 822 w 936"/>
                <a:gd name="T23" fmla="*/ 47 h 850"/>
                <a:gd name="T24" fmla="*/ 936 w 936"/>
                <a:gd name="T25" fmla="*/ 0 h 850"/>
                <a:gd name="T26" fmla="*/ 936 w 936"/>
                <a:gd name="T27" fmla="*/ 37 h 850"/>
                <a:gd name="T28" fmla="*/ 848 w 936"/>
                <a:gd name="T29" fmla="*/ 73 h 850"/>
                <a:gd name="T30" fmla="*/ 811 w 936"/>
                <a:gd name="T31" fmla="*/ 161 h 850"/>
                <a:gd name="T32" fmla="*/ 764 w 936"/>
                <a:gd name="T33" fmla="*/ 275 h 850"/>
                <a:gd name="T34" fmla="*/ 650 w 936"/>
                <a:gd name="T35" fmla="*/ 322 h 850"/>
                <a:gd name="T36" fmla="*/ 562 w 936"/>
                <a:gd name="T37" fmla="*/ 359 h 850"/>
                <a:gd name="T38" fmla="*/ 526 w 936"/>
                <a:gd name="T39" fmla="*/ 446 h 850"/>
                <a:gd name="T40" fmla="*/ 526 w 936"/>
                <a:gd name="T41" fmla="*/ 565 h 850"/>
                <a:gd name="T42" fmla="*/ 479 w 936"/>
                <a:gd name="T43" fmla="*/ 679 h 850"/>
                <a:gd name="T44" fmla="*/ 365 w 936"/>
                <a:gd name="T45" fmla="*/ 726 h 850"/>
                <a:gd name="T46" fmla="*/ 161 w 936"/>
                <a:gd name="T47" fmla="*/ 726 h 850"/>
                <a:gd name="T48" fmla="*/ 73 w 936"/>
                <a:gd name="T49" fmla="*/ 763 h 850"/>
                <a:gd name="T50" fmla="*/ 37 w 936"/>
                <a:gd name="T51" fmla="*/ 850 h 850"/>
                <a:gd name="T52" fmla="*/ 0 w 936"/>
                <a:gd name="T53" fmla="*/ 850 h 85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36"/>
                <a:gd name="T82" fmla="*/ 0 h 850"/>
                <a:gd name="T83" fmla="*/ 936 w 936"/>
                <a:gd name="T84" fmla="*/ 850 h 85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36" h="850">
                  <a:moveTo>
                    <a:pt x="0" y="850"/>
                  </a:moveTo>
                  <a:cubicBezTo>
                    <a:pt x="0" y="806"/>
                    <a:pt x="18" y="766"/>
                    <a:pt x="47" y="736"/>
                  </a:cubicBezTo>
                  <a:cubicBezTo>
                    <a:pt x="76" y="707"/>
                    <a:pt x="117" y="689"/>
                    <a:pt x="161" y="689"/>
                  </a:cubicBezTo>
                  <a:cubicBezTo>
                    <a:pt x="365" y="689"/>
                    <a:pt x="365" y="689"/>
                    <a:pt x="365" y="689"/>
                  </a:cubicBezTo>
                  <a:cubicBezTo>
                    <a:pt x="399" y="689"/>
                    <a:pt x="430" y="675"/>
                    <a:pt x="452" y="653"/>
                  </a:cubicBezTo>
                  <a:cubicBezTo>
                    <a:pt x="475" y="630"/>
                    <a:pt x="489" y="599"/>
                    <a:pt x="489" y="565"/>
                  </a:cubicBezTo>
                  <a:cubicBezTo>
                    <a:pt x="489" y="446"/>
                    <a:pt x="489" y="446"/>
                    <a:pt x="489" y="446"/>
                  </a:cubicBezTo>
                  <a:cubicBezTo>
                    <a:pt x="489" y="402"/>
                    <a:pt x="507" y="362"/>
                    <a:pt x="536" y="332"/>
                  </a:cubicBezTo>
                  <a:cubicBezTo>
                    <a:pt x="565" y="303"/>
                    <a:pt x="606" y="285"/>
                    <a:pt x="650" y="285"/>
                  </a:cubicBezTo>
                  <a:cubicBezTo>
                    <a:pt x="684" y="285"/>
                    <a:pt x="715" y="271"/>
                    <a:pt x="738" y="249"/>
                  </a:cubicBezTo>
                  <a:cubicBezTo>
                    <a:pt x="760" y="226"/>
                    <a:pt x="774" y="195"/>
                    <a:pt x="774" y="161"/>
                  </a:cubicBezTo>
                  <a:cubicBezTo>
                    <a:pt x="774" y="116"/>
                    <a:pt x="792" y="76"/>
                    <a:pt x="822" y="47"/>
                  </a:cubicBezTo>
                  <a:cubicBezTo>
                    <a:pt x="851" y="18"/>
                    <a:pt x="891" y="0"/>
                    <a:pt x="936" y="0"/>
                  </a:cubicBezTo>
                  <a:cubicBezTo>
                    <a:pt x="936" y="37"/>
                    <a:pt x="936" y="37"/>
                    <a:pt x="936" y="37"/>
                  </a:cubicBezTo>
                  <a:cubicBezTo>
                    <a:pt x="901" y="37"/>
                    <a:pt x="870" y="51"/>
                    <a:pt x="848" y="73"/>
                  </a:cubicBezTo>
                  <a:cubicBezTo>
                    <a:pt x="825" y="96"/>
                    <a:pt x="811" y="127"/>
                    <a:pt x="811" y="161"/>
                  </a:cubicBezTo>
                  <a:cubicBezTo>
                    <a:pt x="811" y="205"/>
                    <a:pt x="793" y="246"/>
                    <a:pt x="764" y="275"/>
                  </a:cubicBezTo>
                  <a:cubicBezTo>
                    <a:pt x="735" y="304"/>
                    <a:pt x="695" y="322"/>
                    <a:pt x="650" y="322"/>
                  </a:cubicBezTo>
                  <a:cubicBezTo>
                    <a:pt x="616" y="322"/>
                    <a:pt x="585" y="336"/>
                    <a:pt x="562" y="359"/>
                  </a:cubicBezTo>
                  <a:cubicBezTo>
                    <a:pt x="540" y="381"/>
                    <a:pt x="526" y="412"/>
                    <a:pt x="526" y="446"/>
                  </a:cubicBezTo>
                  <a:cubicBezTo>
                    <a:pt x="526" y="565"/>
                    <a:pt x="526" y="565"/>
                    <a:pt x="526" y="565"/>
                  </a:cubicBezTo>
                  <a:cubicBezTo>
                    <a:pt x="526" y="609"/>
                    <a:pt x="508" y="650"/>
                    <a:pt x="479" y="679"/>
                  </a:cubicBezTo>
                  <a:cubicBezTo>
                    <a:pt x="449" y="708"/>
                    <a:pt x="409" y="726"/>
                    <a:pt x="365" y="726"/>
                  </a:cubicBezTo>
                  <a:cubicBezTo>
                    <a:pt x="161" y="726"/>
                    <a:pt x="161" y="726"/>
                    <a:pt x="161" y="726"/>
                  </a:cubicBezTo>
                  <a:cubicBezTo>
                    <a:pt x="127" y="726"/>
                    <a:pt x="96" y="740"/>
                    <a:pt x="73" y="763"/>
                  </a:cubicBezTo>
                  <a:cubicBezTo>
                    <a:pt x="51" y="785"/>
                    <a:pt x="37" y="816"/>
                    <a:pt x="37" y="850"/>
                  </a:cubicBezTo>
                  <a:cubicBezTo>
                    <a:pt x="0" y="850"/>
                    <a:pt x="0" y="850"/>
                    <a:pt x="0" y="85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24" name="Freeform 15"/>
            <p:cNvSpPr>
              <a:spLocks noChangeArrowheads="1"/>
            </p:cNvSpPr>
            <p:nvPr/>
          </p:nvSpPr>
          <p:spPr bwMode="auto">
            <a:xfrm>
              <a:off x="4166107" y="3737152"/>
              <a:ext cx="2271853" cy="2883771"/>
            </a:xfrm>
            <a:custGeom>
              <a:avLst/>
              <a:gdLst>
                <a:gd name="T0" fmla="*/ 774 w 811"/>
                <a:gd name="T1" fmla="*/ 1030 h 1030"/>
                <a:gd name="T2" fmla="*/ 774 w 811"/>
                <a:gd name="T3" fmla="*/ 772 h 1030"/>
                <a:gd name="T4" fmla="*/ 738 w 811"/>
                <a:gd name="T5" fmla="*/ 685 h 1030"/>
                <a:gd name="T6" fmla="*/ 650 w 811"/>
                <a:gd name="T7" fmla="*/ 648 h 1030"/>
                <a:gd name="T8" fmla="*/ 446 w 811"/>
                <a:gd name="T9" fmla="*/ 648 h 1030"/>
                <a:gd name="T10" fmla="*/ 332 w 811"/>
                <a:gd name="T11" fmla="*/ 601 h 1030"/>
                <a:gd name="T12" fmla="*/ 285 w 811"/>
                <a:gd name="T13" fmla="*/ 487 h 1030"/>
                <a:gd name="T14" fmla="*/ 285 w 811"/>
                <a:gd name="T15" fmla="*/ 285 h 1030"/>
                <a:gd name="T16" fmla="*/ 285 w 811"/>
                <a:gd name="T17" fmla="*/ 285 h 1030"/>
                <a:gd name="T18" fmla="*/ 249 w 811"/>
                <a:gd name="T19" fmla="*/ 198 h 1030"/>
                <a:gd name="T20" fmla="*/ 161 w 811"/>
                <a:gd name="T21" fmla="*/ 161 h 1030"/>
                <a:gd name="T22" fmla="*/ 47 w 811"/>
                <a:gd name="T23" fmla="*/ 114 h 1030"/>
                <a:gd name="T24" fmla="*/ 0 w 811"/>
                <a:gd name="T25" fmla="*/ 0 h 1030"/>
                <a:gd name="T26" fmla="*/ 37 w 811"/>
                <a:gd name="T27" fmla="*/ 0 h 1030"/>
                <a:gd name="T28" fmla="*/ 73 w 811"/>
                <a:gd name="T29" fmla="*/ 88 h 1030"/>
                <a:gd name="T30" fmla="*/ 161 w 811"/>
                <a:gd name="T31" fmla="*/ 124 h 1030"/>
                <a:gd name="T32" fmla="*/ 275 w 811"/>
                <a:gd name="T33" fmla="*/ 171 h 1030"/>
                <a:gd name="T34" fmla="*/ 322 w 811"/>
                <a:gd name="T35" fmla="*/ 285 h 1030"/>
                <a:gd name="T36" fmla="*/ 322 w 811"/>
                <a:gd name="T37" fmla="*/ 285 h 1030"/>
                <a:gd name="T38" fmla="*/ 322 w 811"/>
                <a:gd name="T39" fmla="*/ 487 h 1030"/>
                <a:gd name="T40" fmla="*/ 359 w 811"/>
                <a:gd name="T41" fmla="*/ 575 h 1030"/>
                <a:gd name="T42" fmla="*/ 446 w 811"/>
                <a:gd name="T43" fmla="*/ 611 h 1030"/>
                <a:gd name="T44" fmla="*/ 650 w 811"/>
                <a:gd name="T45" fmla="*/ 611 h 1030"/>
                <a:gd name="T46" fmla="*/ 764 w 811"/>
                <a:gd name="T47" fmla="*/ 658 h 1030"/>
                <a:gd name="T48" fmla="*/ 811 w 811"/>
                <a:gd name="T49" fmla="*/ 772 h 1030"/>
                <a:gd name="T50" fmla="*/ 811 w 811"/>
                <a:gd name="T51" fmla="*/ 1030 h 1030"/>
                <a:gd name="T52" fmla="*/ 774 w 811"/>
                <a:gd name="T53" fmla="*/ 1030 h 103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11"/>
                <a:gd name="T82" fmla="*/ 0 h 1030"/>
                <a:gd name="T83" fmla="*/ 811 w 811"/>
                <a:gd name="T84" fmla="*/ 1030 h 103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11" h="1030">
                  <a:moveTo>
                    <a:pt x="774" y="1030"/>
                  </a:moveTo>
                  <a:cubicBezTo>
                    <a:pt x="774" y="772"/>
                    <a:pt x="774" y="772"/>
                    <a:pt x="774" y="772"/>
                  </a:cubicBezTo>
                  <a:cubicBezTo>
                    <a:pt x="774" y="738"/>
                    <a:pt x="760" y="707"/>
                    <a:pt x="738" y="685"/>
                  </a:cubicBezTo>
                  <a:cubicBezTo>
                    <a:pt x="715" y="662"/>
                    <a:pt x="684" y="648"/>
                    <a:pt x="650" y="648"/>
                  </a:cubicBezTo>
                  <a:cubicBezTo>
                    <a:pt x="446" y="648"/>
                    <a:pt x="446" y="648"/>
                    <a:pt x="446" y="648"/>
                  </a:cubicBezTo>
                  <a:cubicBezTo>
                    <a:pt x="402" y="648"/>
                    <a:pt x="362" y="630"/>
                    <a:pt x="332" y="601"/>
                  </a:cubicBezTo>
                  <a:cubicBezTo>
                    <a:pt x="303" y="572"/>
                    <a:pt x="285" y="531"/>
                    <a:pt x="285" y="487"/>
                  </a:cubicBezTo>
                  <a:cubicBezTo>
                    <a:pt x="285" y="285"/>
                    <a:pt x="285" y="285"/>
                    <a:pt x="285" y="285"/>
                  </a:cubicBezTo>
                  <a:cubicBezTo>
                    <a:pt x="285" y="285"/>
                    <a:pt x="285" y="285"/>
                    <a:pt x="285" y="285"/>
                  </a:cubicBezTo>
                  <a:cubicBezTo>
                    <a:pt x="285" y="251"/>
                    <a:pt x="271" y="220"/>
                    <a:pt x="249" y="198"/>
                  </a:cubicBezTo>
                  <a:cubicBezTo>
                    <a:pt x="226" y="175"/>
                    <a:pt x="195" y="161"/>
                    <a:pt x="161" y="161"/>
                  </a:cubicBezTo>
                  <a:cubicBezTo>
                    <a:pt x="116" y="161"/>
                    <a:pt x="76" y="143"/>
                    <a:pt x="47" y="114"/>
                  </a:cubicBezTo>
                  <a:cubicBezTo>
                    <a:pt x="18" y="85"/>
                    <a:pt x="0" y="44"/>
                    <a:pt x="0" y="0"/>
                  </a:cubicBezTo>
                  <a:cubicBezTo>
                    <a:pt x="37" y="0"/>
                    <a:pt x="37" y="0"/>
                    <a:pt x="37" y="0"/>
                  </a:cubicBezTo>
                  <a:cubicBezTo>
                    <a:pt x="37" y="34"/>
                    <a:pt x="51" y="65"/>
                    <a:pt x="73" y="88"/>
                  </a:cubicBezTo>
                  <a:cubicBezTo>
                    <a:pt x="96" y="110"/>
                    <a:pt x="127" y="124"/>
                    <a:pt x="161" y="124"/>
                  </a:cubicBezTo>
                  <a:cubicBezTo>
                    <a:pt x="205" y="124"/>
                    <a:pt x="246" y="142"/>
                    <a:pt x="275" y="171"/>
                  </a:cubicBezTo>
                  <a:cubicBezTo>
                    <a:pt x="304" y="201"/>
                    <a:pt x="322" y="241"/>
                    <a:pt x="322" y="285"/>
                  </a:cubicBezTo>
                  <a:cubicBezTo>
                    <a:pt x="322" y="285"/>
                    <a:pt x="322" y="285"/>
                    <a:pt x="322" y="285"/>
                  </a:cubicBezTo>
                  <a:cubicBezTo>
                    <a:pt x="322" y="487"/>
                    <a:pt x="322" y="487"/>
                    <a:pt x="322" y="487"/>
                  </a:cubicBezTo>
                  <a:cubicBezTo>
                    <a:pt x="322" y="521"/>
                    <a:pt x="336" y="552"/>
                    <a:pt x="359" y="575"/>
                  </a:cubicBezTo>
                  <a:cubicBezTo>
                    <a:pt x="381" y="597"/>
                    <a:pt x="412" y="611"/>
                    <a:pt x="446" y="611"/>
                  </a:cubicBezTo>
                  <a:cubicBezTo>
                    <a:pt x="650" y="611"/>
                    <a:pt x="650" y="611"/>
                    <a:pt x="650" y="611"/>
                  </a:cubicBezTo>
                  <a:cubicBezTo>
                    <a:pt x="694" y="611"/>
                    <a:pt x="735" y="629"/>
                    <a:pt x="764" y="658"/>
                  </a:cubicBezTo>
                  <a:cubicBezTo>
                    <a:pt x="793" y="688"/>
                    <a:pt x="811" y="728"/>
                    <a:pt x="811" y="772"/>
                  </a:cubicBezTo>
                  <a:cubicBezTo>
                    <a:pt x="811" y="1030"/>
                    <a:pt x="811" y="1030"/>
                    <a:pt x="811" y="1030"/>
                  </a:cubicBezTo>
                  <a:cubicBezTo>
                    <a:pt x="774" y="1030"/>
                    <a:pt x="774" y="1030"/>
                    <a:pt x="774" y="103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25" name="Oval 16"/>
            <p:cNvSpPr>
              <a:spLocks noChangeArrowheads="1"/>
            </p:cNvSpPr>
            <p:nvPr/>
          </p:nvSpPr>
          <p:spPr bwMode="auto">
            <a:xfrm>
              <a:off x="6708363" y="1500381"/>
              <a:ext cx="494584" cy="489871"/>
            </a:xfrm>
            <a:prstGeom prst="ellipse">
              <a:avLst/>
            </a:prstGeom>
            <a:grpFill/>
            <a:ln w="43" cap="flat" cmpd="sng">
              <a:solidFill>
                <a:srgbClr val="C00000"/>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26" name="Oval 17"/>
            <p:cNvSpPr>
              <a:spLocks noChangeArrowheads="1"/>
            </p:cNvSpPr>
            <p:nvPr/>
          </p:nvSpPr>
          <p:spPr bwMode="auto">
            <a:xfrm>
              <a:off x="8155138" y="2524027"/>
              <a:ext cx="494584" cy="487561"/>
            </a:xfrm>
            <a:prstGeom prst="ellipse">
              <a:avLst/>
            </a:prstGeom>
            <a:grpFill/>
            <a:ln w="43" cap="flat" cmpd="sng">
              <a:solidFill>
                <a:srgbClr val="DB0716"/>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27" name="Oval 18"/>
            <p:cNvSpPr>
              <a:spLocks noChangeArrowheads="1"/>
            </p:cNvSpPr>
            <p:nvPr/>
          </p:nvSpPr>
          <p:spPr bwMode="auto">
            <a:xfrm>
              <a:off x="8954793" y="3321224"/>
              <a:ext cx="492274" cy="492181"/>
            </a:xfrm>
            <a:prstGeom prst="ellipse">
              <a:avLst/>
            </a:prstGeom>
            <a:grpFill/>
            <a:ln w="43" cap="flat" cmpd="sng">
              <a:solidFill>
                <a:srgbClr val="C00000"/>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28" name="Oval 19"/>
            <p:cNvSpPr>
              <a:spLocks noChangeArrowheads="1"/>
            </p:cNvSpPr>
            <p:nvPr/>
          </p:nvSpPr>
          <p:spPr bwMode="auto">
            <a:xfrm>
              <a:off x="5340167" y="4453473"/>
              <a:ext cx="492274" cy="492181"/>
            </a:xfrm>
            <a:prstGeom prst="ellipse">
              <a:avLst/>
            </a:prstGeom>
            <a:grpFill/>
            <a:ln w="43" cap="flat" cmpd="sng">
              <a:solidFill>
                <a:srgbClr val="C00000"/>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29" name="Oval 20"/>
            <p:cNvSpPr>
              <a:spLocks noChangeArrowheads="1"/>
            </p:cNvSpPr>
            <p:nvPr/>
          </p:nvSpPr>
          <p:spPr bwMode="auto">
            <a:xfrm>
              <a:off x="3967349" y="3242659"/>
              <a:ext cx="494584" cy="494493"/>
            </a:xfrm>
            <a:prstGeom prst="ellipse">
              <a:avLst/>
            </a:prstGeom>
            <a:grpFill/>
            <a:ln w="43" cap="flat" cmpd="sng">
              <a:solidFill>
                <a:srgbClr val="C00000"/>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30" name="Oval 21"/>
            <p:cNvSpPr>
              <a:spLocks noChangeArrowheads="1"/>
            </p:cNvSpPr>
            <p:nvPr/>
          </p:nvSpPr>
          <p:spPr bwMode="auto">
            <a:xfrm>
              <a:off x="6142134" y="1877027"/>
              <a:ext cx="487650" cy="494493"/>
            </a:xfrm>
            <a:prstGeom prst="ellipse">
              <a:avLst/>
            </a:prstGeom>
            <a:grpFill/>
            <a:ln w="43" cap="flat" cmpd="sng">
              <a:solidFill>
                <a:srgbClr val="C00000"/>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31" name="Oval 22"/>
            <p:cNvSpPr>
              <a:spLocks noChangeArrowheads="1"/>
            </p:cNvSpPr>
            <p:nvPr/>
          </p:nvSpPr>
          <p:spPr bwMode="auto">
            <a:xfrm>
              <a:off x="4540512" y="1877027"/>
              <a:ext cx="489962" cy="494493"/>
            </a:xfrm>
            <a:prstGeom prst="ellipse">
              <a:avLst/>
            </a:prstGeom>
            <a:grpFill/>
            <a:ln w="43" cap="flat" cmpd="sng">
              <a:solidFill>
                <a:srgbClr val="C00000"/>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32" name="Oval 23"/>
            <p:cNvSpPr>
              <a:spLocks noChangeArrowheads="1"/>
            </p:cNvSpPr>
            <p:nvPr/>
          </p:nvSpPr>
          <p:spPr bwMode="auto">
            <a:xfrm>
              <a:off x="4695359" y="3321224"/>
              <a:ext cx="489962" cy="492181"/>
            </a:xfrm>
            <a:prstGeom prst="ellipse">
              <a:avLst/>
            </a:prstGeom>
            <a:grpFill/>
            <a:ln w="43" cap="flat" cmpd="sng">
              <a:solidFill>
                <a:srgbClr val="C00000"/>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33" name="Oval 24"/>
            <p:cNvSpPr>
              <a:spLocks noChangeArrowheads="1"/>
            </p:cNvSpPr>
            <p:nvPr/>
          </p:nvSpPr>
          <p:spPr bwMode="auto">
            <a:xfrm>
              <a:off x="6433338" y="2676534"/>
              <a:ext cx="487650" cy="489871"/>
            </a:xfrm>
            <a:prstGeom prst="ellipse">
              <a:avLst/>
            </a:prstGeom>
            <a:grpFill/>
            <a:ln w="43" cap="flat" cmpd="sng">
              <a:solidFill>
                <a:srgbClr val="C00000"/>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34" name="Oval 25"/>
            <p:cNvSpPr>
              <a:spLocks noChangeArrowheads="1"/>
            </p:cNvSpPr>
            <p:nvPr/>
          </p:nvSpPr>
          <p:spPr bwMode="auto">
            <a:xfrm>
              <a:off x="3560588" y="4453473"/>
              <a:ext cx="494584" cy="492181"/>
            </a:xfrm>
            <a:prstGeom prst="ellipse">
              <a:avLst/>
            </a:prstGeom>
            <a:grpFill/>
            <a:ln w="43" cap="flat" cmpd="sng">
              <a:solidFill>
                <a:srgbClr val="C00000"/>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35" name="Oval 26"/>
            <p:cNvSpPr>
              <a:spLocks noChangeArrowheads="1"/>
            </p:cNvSpPr>
            <p:nvPr/>
          </p:nvSpPr>
          <p:spPr bwMode="auto">
            <a:xfrm>
              <a:off x="6784631" y="4453473"/>
              <a:ext cx="492273" cy="492181"/>
            </a:xfrm>
            <a:prstGeom prst="ellipse">
              <a:avLst/>
            </a:prstGeom>
            <a:grpFill/>
            <a:ln w="43" cap="flat" cmpd="sng">
              <a:solidFill>
                <a:srgbClr val="C00000"/>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36" name="Oval 27"/>
            <p:cNvSpPr>
              <a:spLocks noChangeArrowheads="1"/>
            </p:cNvSpPr>
            <p:nvPr/>
          </p:nvSpPr>
          <p:spPr bwMode="auto">
            <a:xfrm>
              <a:off x="6142134" y="6620923"/>
              <a:ext cx="487650" cy="494493"/>
            </a:xfrm>
            <a:prstGeom prst="ellipse">
              <a:avLst/>
            </a:prstGeom>
            <a:grpFill/>
            <a:ln w="9525" cmpd="sng">
              <a:solidFill>
                <a:srgbClr val="DB0716"/>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37" name="Freeform 28"/>
            <p:cNvSpPr>
              <a:spLocks noEditPoints="1" noChangeArrowheads="1"/>
            </p:cNvSpPr>
            <p:nvPr/>
          </p:nvSpPr>
          <p:spPr bwMode="auto">
            <a:xfrm>
              <a:off x="6290047" y="6715662"/>
              <a:ext cx="194136" cy="305014"/>
            </a:xfrm>
            <a:custGeom>
              <a:avLst/>
              <a:gdLst>
                <a:gd name="T0" fmla="*/ 35 w 69"/>
                <a:gd name="T1" fmla="*/ 110 h 110"/>
                <a:gd name="T2" fmla="*/ 15 w 69"/>
                <a:gd name="T3" fmla="*/ 56 h 110"/>
                <a:gd name="T4" fmla="*/ 14 w 69"/>
                <a:gd name="T5" fmla="*/ 86 h 110"/>
                <a:gd name="T6" fmla="*/ 10 w 69"/>
                <a:gd name="T7" fmla="*/ 38 h 110"/>
                <a:gd name="T8" fmla="*/ 35 w 69"/>
                <a:gd name="T9" fmla="*/ 33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4 h 110"/>
                <a:gd name="T22" fmla="*/ 35 w 69"/>
                <a:gd name="T23" fmla="*/ 29 h 110"/>
                <a:gd name="T24" fmla="*/ 20 w 69"/>
                <a:gd name="T25" fmla="*/ 14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8"/>
                    <a:pt x="24" y="71"/>
                    <a:pt x="15" y="56"/>
                  </a:cubicBezTo>
                  <a:cubicBezTo>
                    <a:pt x="13" y="66"/>
                    <a:pt x="11" y="72"/>
                    <a:pt x="14" y="86"/>
                  </a:cubicBezTo>
                  <a:cubicBezTo>
                    <a:pt x="1" y="72"/>
                    <a:pt x="0" y="44"/>
                    <a:pt x="10" y="38"/>
                  </a:cubicBezTo>
                  <a:cubicBezTo>
                    <a:pt x="20" y="32"/>
                    <a:pt x="26" y="33"/>
                    <a:pt x="35" y="33"/>
                  </a:cubicBezTo>
                  <a:cubicBezTo>
                    <a:pt x="43" y="33"/>
                    <a:pt x="49" y="32"/>
                    <a:pt x="59" y="38"/>
                  </a:cubicBezTo>
                  <a:cubicBezTo>
                    <a:pt x="69" y="44"/>
                    <a:pt x="68" y="72"/>
                    <a:pt x="55" y="86"/>
                  </a:cubicBezTo>
                  <a:cubicBezTo>
                    <a:pt x="58" y="72"/>
                    <a:pt x="56" y="66"/>
                    <a:pt x="55" y="56"/>
                  </a:cubicBezTo>
                  <a:cubicBezTo>
                    <a:pt x="45" y="71"/>
                    <a:pt x="61" y="88"/>
                    <a:pt x="35" y="110"/>
                  </a:cubicBezTo>
                  <a:close/>
                  <a:moveTo>
                    <a:pt x="35" y="0"/>
                  </a:moveTo>
                  <a:cubicBezTo>
                    <a:pt x="42" y="0"/>
                    <a:pt x="49" y="6"/>
                    <a:pt x="49" y="14"/>
                  </a:cubicBezTo>
                  <a:cubicBezTo>
                    <a:pt x="49" y="22"/>
                    <a:pt x="42" y="29"/>
                    <a:pt x="35" y="29"/>
                  </a:cubicBezTo>
                  <a:cubicBezTo>
                    <a:pt x="27" y="29"/>
                    <a:pt x="20" y="22"/>
                    <a:pt x="20" y="14"/>
                  </a:cubicBezTo>
                  <a:cubicBezTo>
                    <a:pt x="20" y="6"/>
                    <a:pt x="27" y="0"/>
                    <a:pt x="35"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38" name="Freeform 29"/>
            <p:cNvSpPr>
              <a:spLocks noEditPoints="1" noChangeArrowheads="1"/>
            </p:cNvSpPr>
            <p:nvPr/>
          </p:nvSpPr>
          <p:spPr bwMode="auto">
            <a:xfrm>
              <a:off x="4119884" y="3335088"/>
              <a:ext cx="189514" cy="307324"/>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9"/>
                    <a:pt x="23" y="72"/>
                    <a:pt x="14" y="56"/>
                  </a:cubicBezTo>
                  <a:cubicBezTo>
                    <a:pt x="12" y="66"/>
                    <a:pt x="11" y="72"/>
                    <a:pt x="13" y="86"/>
                  </a:cubicBezTo>
                  <a:cubicBezTo>
                    <a:pt x="0" y="72"/>
                    <a:pt x="0" y="45"/>
                    <a:pt x="10" y="38"/>
                  </a:cubicBezTo>
                  <a:cubicBezTo>
                    <a:pt x="19" y="33"/>
                    <a:pt x="26" y="34"/>
                    <a:pt x="34" y="34"/>
                  </a:cubicBezTo>
                  <a:cubicBezTo>
                    <a:pt x="43" y="34"/>
                    <a:pt x="49" y="33"/>
                    <a:pt x="58" y="38"/>
                  </a:cubicBezTo>
                  <a:cubicBezTo>
                    <a:pt x="68" y="45"/>
                    <a:pt x="68" y="72"/>
                    <a:pt x="55" y="86"/>
                  </a:cubicBezTo>
                  <a:cubicBezTo>
                    <a:pt x="57" y="72"/>
                    <a:pt x="56" y="66"/>
                    <a:pt x="54" y="56"/>
                  </a:cubicBezTo>
                  <a:cubicBezTo>
                    <a:pt x="45" y="72"/>
                    <a:pt x="61"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39" name="Freeform 30"/>
            <p:cNvSpPr>
              <a:spLocks noEditPoints="1" noChangeArrowheads="1"/>
            </p:cNvSpPr>
            <p:nvPr/>
          </p:nvSpPr>
          <p:spPr bwMode="auto">
            <a:xfrm>
              <a:off x="6290047" y="1967145"/>
              <a:ext cx="194136" cy="309636"/>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40" name="Freeform 31"/>
            <p:cNvSpPr>
              <a:spLocks noEditPoints="1" noChangeArrowheads="1"/>
            </p:cNvSpPr>
            <p:nvPr/>
          </p:nvSpPr>
          <p:spPr bwMode="auto">
            <a:xfrm>
              <a:off x="8307673" y="2616455"/>
              <a:ext cx="189514" cy="307326"/>
            </a:xfrm>
            <a:custGeom>
              <a:avLst/>
              <a:gdLst>
                <a:gd name="T0" fmla="*/ 34 w 68"/>
                <a:gd name="T1" fmla="*/ 110 h 110"/>
                <a:gd name="T2" fmla="*/ 14 w 68"/>
                <a:gd name="T3" fmla="*/ 56 h 110"/>
                <a:gd name="T4" fmla="*/ 13 w 68"/>
                <a:gd name="T5" fmla="*/ 85 h 110"/>
                <a:gd name="T6" fmla="*/ 10 w 68"/>
                <a:gd name="T7" fmla="*/ 38 h 110"/>
                <a:gd name="T8" fmla="*/ 34 w 68"/>
                <a:gd name="T9" fmla="*/ 33 h 110"/>
                <a:gd name="T10" fmla="*/ 58 w 68"/>
                <a:gd name="T11" fmla="*/ 38 h 110"/>
                <a:gd name="T12" fmla="*/ 55 w 68"/>
                <a:gd name="T13" fmla="*/ 85 h 110"/>
                <a:gd name="T14" fmla="*/ 54 w 68"/>
                <a:gd name="T15" fmla="*/ 56 h 110"/>
                <a:gd name="T16" fmla="*/ 34 w 68"/>
                <a:gd name="T17" fmla="*/ 110 h 110"/>
                <a:gd name="T18" fmla="*/ 34 w 68"/>
                <a:gd name="T19" fmla="*/ 0 h 110"/>
                <a:gd name="T20" fmla="*/ 48 w 68"/>
                <a:gd name="T21" fmla="*/ 14 h 110"/>
                <a:gd name="T22" fmla="*/ 34 w 68"/>
                <a:gd name="T23" fmla="*/ 28 h 110"/>
                <a:gd name="T24" fmla="*/ 20 w 68"/>
                <a:gd name="T25" fmla="*/ 14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8"/>
                    <a:pt x="23" y="71"/>
                    <a:pt x="14" y="56"/>
                  </a:cubicBezTo>
                  <a:cubicBezTo>
                    <a:pt x="12" y="65"/>
                    <a:pt x="11" y="72"/>
                    <a:pt x="13" y="85"/>
                  </a:cubicBezTo>
                  <a:cubicBezTo>
                    <a:pt x="0" y="71"/>
                    <a:pt x="0" y="44"/>
                    <a:pt x="10" y="38"/>
                  </a:cubicBezTo>
                  <a:cubicBezTo>
                    <a:pt x="19" y="32"/>
                    <a:pt x="25" y="33"/>
                    <a:pt x="34" y="33"/>
                  </a:cubicBezTo>
                  <a:cubicBezTo>
                    <a:pt x="42" y="33"/>
                    <a:pt x="49" y="32"/>
                    <a:pt x="58" y="38"/>
                  </a:cubicBezTo>
                  <a:cubicBezTo>
                    <a:pt x="68" y="44"/>
                    <a:pt x="68" y="71"/>
                    <a:pt x="55" y="85"/>
                  </a:cubicBezTo>
                  <a:cubicBezTo>
                    <a:pt x="57" y="72"/>
                    <a:pt x="56" y="65"/>
                    <a:pt x="54" y="56"/>
                  </a:cubicBezTo>
                  <a:cubicBezTo>
                    <a:pt x="45" y="71"/>
                    <a:pt x="60" y="88"/>
                    <a:pt x="34" y="110"/>
                  </a:cubicBezTo>
                  <a:close/>
                  <a:moveTo>
                    <a:pt x="34" y="0"/>
                  </a:moveTo>
                  <a:cubicBezTo>
                    <a:pt x="42" y="0"/>
                    <a:pt x="48" y="6"/>
                    <a:pt x="48" y="14"/>
                  </a:cubicBezTo>
                  <a:cubicBezTo>
                    <a:pt x="48" y="22"/>
                    <a:pt x="42" y="28"/>
                    <a:pt x="34" y="28"/>
                  </a:cubicBezTo>
                  <a:cubicBezTo>
                    <a:pt x="26" y="28"/>
                    <a:pt x="20" y="22"/>
                    <a:pt x="20" y="14"/>
                  </a:cubicBezTo>
                  <a:cubicBezTo>
                    <a:pt x="20" y="6"/>
                    <a:pt x="26" y="0"/>
                    <a:pt x="34"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41" name="Freeform 32"/>
            <p:cNvSpPr>
              <a:spLocks noEditPoints="1" noChangeArrowheads="1"/>
            </p:cNvSpPr>
            <p:nvPr/>
          </p:nvSpPr>
          <p:spPr bwMode="auto">
            <a:xfrm>
              <a:off x="5490392" y="4545902"/>
              <a:ext cx="191824" cy="307324"/>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4 h 110"/>
                <a:gd name="T22" fmla="*/ 34 w 68"/>
                <a:gd name="T23" fmla="*/ 29 h 110"/>
                <a:gd name="T24" fmla="*/ 20 w 68"/>
                <a:gd name="T25" fmla="*/ 14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8"/>
                    <a:pt x="23" y="71"/>
                    <a:pt x="14" y="56"/>
                  </a:cubicBezTo>
                  <a:cubicBezTo>
                    <a:pt x="12" y="66"/>
                    <a:pt x="11" y="72"/>
                    <a:pt x="13" y="86"/>
                  </a:cubicBezTo>
                  <a:cubicBezTo>
                    <a:pt x="0" y="72"/>
                    <a:pt x="0" y="44"/>
                    <a:pt x="10" y="38"/>
                  </a:cubicBezTo>
                  <a:cubicBezTo>
                    <a:pt x="19" y="32"/>
                    <a:pt x="26" y="34"/>
                    <a:pt x="34" y="34"/>
                  </a:cubicBezTo>
                  <a:cubicBezTo>
                    <a:pt x="43" y="34"/>
                    <a:pt x="49" y="32"/>
                    <a:pt x="58" y="38"/>
                  </a:cubicBezTo>
                  <a:cubicBezTo>
                    <a:pt x="68" y="44"/>
                    <a:pt x="68" y="72"/>
                    <a:pt x="55" y="86"/>
                  </a:cubicBezTo>
                  <a:cubicBezTo>
                    <a:pt x="57" y="72"/>
                    <a:pt x="56" y="66"/>
                    <a:pt x="54" y="56"/>
                  </a:cubicBezTo>
                  <a:cubicBezTo>
                    <a:pt x="45" y="71"/>
                    <a:pt x="60" y="88"/>
                    <a:pt x="34" y="110"/>
                  </a:cubicBezTo>
                  <a:close/>
                  <a:moveTo>
                    <a:pt x="34" y="0"/>
                  </a:moveTo>
                  <a:cubicBezTo>
                    <a:pt x="42" y="0"/>
                    <a:pt x="48" y="6"/>
                    <a:pt x="48" y="14"/>
                  </a:cubicBezTo>
                  <a:cubicBezTo>
                    <a:pt x="48" y="22"/>
                    <a:pt x="42" y="29"/>
                    <a:pt x="34" y="29"/>
                  </a:cubicBezTo>
                  <a:cubicBezTo>
                    <a:pt x="26" y="29"/>
                    <a:pt x="20" y="22"/>
                    <a:pt x="20" y="14"/>
                  </a:cubicBezTo>
                  <a:cubicBezTo>
                    <a:pt x="20" y="6"/>
                    <a:pt x="26" y="0"/>
                    <a:pt x="34"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42" name="Freeform 33"/>
            <p:cNvSpPr>
              <a:spLocks noEditPoints="1" noChangeArrowheads="1"/>
            </p:cNvSpPr>
            <p:nvPr/>
          </p:nvSpPr>
          <p:spPr bwMode="auto">
            <a:xfrm>
              <a:off x="6934855" y="4545902"/>
              <a:ext cx="191826" cy="307324"/>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7" y="89"/>
                    <a:pt x="23" y="72"/>
                    <a:pt x="14" y="56"/>
                  </a:cubicBezTo>
                  <a:cubicBezTo>
                    <a:pt x="12" y="66"/>
                    <a:pt x="11" y="72"/>
                    <a:pt x="13" y="86"/>
                  </a:cubicBezTo>
                  <a:cubicBezTo>
                    <a:pt x="0" y="72"/>
                    <a:pt x="0" y="45"/>
                    <a:pt x="10" y="38"/>
                  </a:cubicBezTo>
                  <a:cubicBezTo>
                    <a:pt x="19" y="33"/>
                    <a:pt x="25" y="34"/>
                    <a:pt x="34" y="34"/>
                  </a:cubicBezTo>
                  <a:cubicBezTo>
                    <a:pt x="42" y="34"/>
                    <a:pt x="49" y="33"/>
                    <a:pt x="58" y="38"/>
                  </a:cubicBezTo>
                  <a:cubicBezTo>
                    <a:pt x="68" y="45"/>
                    <a:pt x="68" y="72"/>
                    <a:pt x="55" y="86"/>
                  </a:cubicBezTo>
                  <a:cubicBezTo>
                    <a:pt x="57" y="72"/>
                    <a:pt x="56" y="66"/>
                    <a:pt x="54" y="56"/>
                  </a:cubicBezTo>
                  <a:cubicBezTo>
                    <a:pt x="45" y="72"/>
                    <a:pt x="60"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43" name="Freeform 34"/>
            <p:cNvSpPr>
              <a:spLocks noEditPoints="1" noChangeArrowheads="1"/>
            </p:cNvSpPr>
            <p:nvPr/>
          </p:nvSpPr>
          <p:spPr bwMode="auto">
            <a:xfrm>
              <a:off x="3713123" y="4545902"/>
              <a:ext cx="189514" cy="307324"/>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9"/>
                    <a:pt x="24" y="72"/>
                    <a:pt x="14" y="56"/>
                  </a:cubicBezTo>
                  <a:cubicBezTo>
                    <a:pt x="12" y="66"/>
                    <a:pt x="11" y="72"/>
                    <a:pt x="13" y="86"/>
                  </a:cubicBezTo>
                  <a:cubicBezTo>
                    <a:pt x="1" y="72"/>
                    <a:pt x="0" y="45"/>
                    <a:pt x="10" y="38"/>
                  </a:cubicBezTo>
                  <a:cubicBezTo>
                    <a:pt x="19" y="33"/>
                    <a:pt x="26" y="34"/>
                    <a:pt x="34" y="34"/>
                  </a:cubicBezTo>
                  <a:cubicBezTo>
                    <a:pt x="43" y="34"/>
                    <a:pt x="49" y="33"/>
                    <a:pt x="58" y="38"/>
                  </a:cubicBezTo>
                  <a:cubicBezTo>
                    <a:pt x="68" y="45"/>
                    <a:pt x="68" y="72"/>
                    <a:pt x="55" y="86"/>
                  </a:cubicBezTo>
                  <a:cubicBezTo>
                    <a:pt x="57" y="72"/>
                    <a:pt x="56" y="66"/>
                    <a:pt x="54" y="56"/>
                  </a:cubicBezTo>
                  <a:cubicBezTo>
                    <a:pt x="45" y="72"/>
                    <a:pt x="61"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44" name="Freeform 35"/>
            <p:cNvSpPr>
              <a:spLocks noEditPoints="1" noChangeArrowheads="1"/>
            </p:cNvSpPr>
            <p:nvPr/>
          </p:nvSpPr>
          <p:spPr bwMode="auto">
            <a:xfrm>
              <a:off x="9105018" y="3413652"/>
              <a:ext cx="194136" cy="309636"/>
            </a:xfrm>
            <a:custGeom>
              <a:avLst/>
              <a:gdLst>
                <a:gd name="T0" fmla="*/ 34 w 69"/>
                <a:gd name="T1" fmla="*/ 110 h 110"/>
                <a:gd name="T2" fmla="*/ 14 w 69"/>
                <a:gd name="T3" fmla="*/ 56 h 110"/>
                <a:gd name="T4" fmla="*/ 14 w 69"/>
                <a:gd name="T5" fmla="*/ 86 h 110"/>
                <a:gd name="T6" fmla="*/ 10 w 69"/>
                <a:gd name="T7" fmla="*/ 38 h 110"/>
                <a:gd name="T8" fmla="*/ 34 w 69"/>
                <a:gd name="T9" fmla="*/ 34 h 110"/>
                <a:gd name="T10" fmla="*/ 58 w 69"/>
                <a:gd name="T11" fmla="*/ 38 h 110"/>
                <a:gd name="T12" fmla="*/ 55 w 69"/>
                <a:gd name="T13" fmla="*/ 86 h 110"/>
                <a:gd name="T14" fmla="*/ 54 w 69"/>
                <a:gd name="T15" fmla="*/ 56 h 110"/>
                <a:gd name="T16" fmla="*/ 34 w 69"/>
                <a:gd name="T17" fmla="*/ 110 h 110"/>
                <a:gd name="T18" fmla="*/ 34 w 69"/>
                <a:gd name="T19" fmla="*/ 0 h 110"/>
                <a:gd name="T20" fmla="*/ 49 w 69"/>
                <a:gd name="T21" fmla="*/ 15 h 110"/>
                <a:gd name="T22" fmla="*/ 34 w 69"/>
                <a:gd name="T23" fmla="*/ 29 h 110"/>
                <a:gd name="T24" fmla="*/ 20 w 69"/>
                <a:gd name="T25" fmla="*/ 15 h 110"/>
                <a:gd name="T26" fmla="*/ 34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4" y="110"/>
                  </a:moveTo>
                  <a:cubicBezTo>
                    <a:pt x="8" y="89"/>
                    <a:pt x="24" y="72"/>
                    <a:pt x="14" y="56"/>
                  </a:cubicBezTo>
                  <a:cubicBezTo>
                    <a:pt x="12" y="66"/>
                    <a:pt x="11" y="72"/>
                    <a:pt x="14" y="86"/>
                  </a:cubicBezTo>
                  <a:cubicBezTo>
                    <a:pt x="1" y="72"/>
                    <a:pt x="0" y="45"/>
                    <a:pt x="10" y="38"/>
                  </a:cubicBezTo>
                  <a:cubicBezTo>
                    <a:pt x="19" y="33"/>
                    <a:pt x="26" y="34"/>
                    <a:pt x="34" y="34"/>
                  </a:cubicBezTo>
                  <a:cubicBezTo>
                    <a:pt x="43" y="34"/>
                    <a:pt x="49" y="33"/>
                    <a:pt x="58" y="38"/>
                  </a:cubicBezTo>
                  <a:cubicBezTo>
                    <a:pt x="69" y="45"/>
                    <a:pt x="68" y="72"/>
                    <a:pt x="55" y="86"/>
                  </a:cubicBezTo>
                  <a:cubicBezTo>
                    <a:pt x="57" y="72"/>
                    <a:pt x="56" y="66"/>
                    <a:pt x="54" y="56"/>
                  </a:cubicBezTo>
                  <a:cubicBezTo>
                    <a:pt x="45" y="72"/>
                    <a:pt x="61" y="89"/>
                    <a:pt x="34" y="110"/>
                  </a:cubicBezTo>
                  <a:close/>
                  <a:moveTo>
                    <a:pt x="34" y="0"/>
                  </a:moveTo>
                  <a:cubicBezTo>
                    <a:pt x="42" y="0"/>
                    <a:pt x="49" y="7"/>
                    <a:pt x="49" y="15"/>
                  </a:cubicBezTo>
                  <a:cubicBezTo>
                    <a:pt x="49" y="22"/>
                    <a:pt x="42" y="29"/>
                    <a:pt x="34" y="29"/>
                  </a:cubicBezTo>
                  <a:cubicBezTo>
                    <a:pt x="26" y="29"/>
                    <a:pt x="20" y="22"/>
                    <a:pt x="20" y="15"/>
                  </a:cubicBezTo>
                  <a:cubicBezTo>
                    <a:pt x="20" y="7"/>
                    <a:pt x="26" y="0"/>
                    <a:pt x="34"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45" name="Freeform 36"/>
            <p:cNvSpPr>
              <a:spLocks noEditPoints="1" noChangeArrowheads="1"/>
            </p:cNvSpPr>
            <p:nvPr/>
          </p:nvSpPr>
          <p:spPr bwMode="auto">
            <a:xfrm>
              <a:off x="6860898" y="1592810"/>
              <a:ext cx="189514" cy="305014"/>
            </a:xfrm>
            <a:custGeom>
              <a:avLst/>
              <a:gdLst>
                <a:gd name="T0" fmla="*/ 34 w 68"/>
                <a:gd name="T1" fmla="*/ 109 h 109"/>
                <a:gd name="T2" fmla="*/ 14 w 68"/>
                <a:gd name="T3" fmla="*/ 55 h 109"/>
                <a:gd name="T4" fmla="*/ 13 w 68"/>
                <a:gd name="T5" fmla="*/ 85 h 109"/>
                <a:gd name="T6" fmla="*/ 10 w 68"/>
                <a:gd name="T7" fmla="*/ 38 h 109"/>
                <a:gd name="T8" fmla="*/ 34 w 68"/>
                <a:gd name="T9" fmla="*/ 33 h 109"/>
                <a:gd name="T10" fmla="*/ 58 w 68"/>
                <a:gd name="T11" fmla="*/ 38 h 109"/>
                <a:gd name="T12" fmla="*/ 55 w 68"/>
                <a:gd name="T13" fmla="*/ 85 h 109"/>
                <a:gd name="T14" fmla="*/ 54 w 68"/>
                <a:gd name="T15" fmla="*/ 55 h 109"/>
                <a:gd name="T16" fmla="*/ 34 w 68"/>
                <a:gd name="T17" fmla="*/ 109 h 109"/>
                <a:gd name="T18" fmla="*/ 34 w 68"/>
                <a:gd name="T19" fmla="*/ 0 h 109"/>
                <a:gd name="T20" fmla="*/ 48 w 68"/>
                <a:gd name="T21" fmla="*/ 14 h 109"/>
                <a:gd name="T22" fmla="*/ 34 w 68"/>
                <a:gd name="T23" fmla="*/ 28 h 109"/>
                <a:gd name="T24" fmla="*/ 20 w 68"/>
                <a:gd name="T25" fmla="*/ 14 h 109"/>
                <a:gd name="T26" fmla="*/ 34 w 68"/>
                <a:gd name="T27" fmla="*/ 0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09"/>
                <a:gd name="T44" fmla="*/ 68 w 68"/>
                <a:gd name="T45" fmla="*/ 109 h 1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09">
                  <a:moveTo>
                    <a:pt x="34" y="109"/>
                  </a:moveTo>
                  <a:cubicBezTo>
                    <a:pt x="8" y="88"/>
                    <a:pt x="23" y="71"/>
                    <a:pt x="14" y="55"/>
                  </a:cubicBezTo>
                  <a:cubicBezTo>
                    <a:pt x="12" y="65"/>
                    <a:pt x="11" y="72"/>
                    <a:pt x="13" y="85"/>
                  </a:cubicBezTo>
                  <a:cubicBezTo>
                    <a:pt x="0" y="71"/>
                    <a:pt x="0" y="44"/>
                    <a:pt x="10" y="38"/>
                  </a:cubicBezTo>
                  <a:cubicBezTo>
                    <a:pt x="19" y="32"/>
                    <a:pt x="25" y="33"/>
                    <a:pt x="34" y="33"/>
                  </a:cubicBezTo>
                  <a:cubicBezTo>
                    <a:pt x="42" y="33"/>
                    <a:pt x="49" y="32"/>
                    <a:pt x="58" y="38"/>
                  </a:cubicBezTo>
                  <a:cubicBezTo>
                    <a:pt x="68" y="44"/>
                    <a:pt x="68" y="71"/>
                    <a:pt x="55" y="85"/>
                  </a:cubicBezTo>
                  <a:cubicBezTo>
                    <a:pt x="57" y="72"/>
                    <a:pt x="56" y="65"/>
                    <a:pt x="54" y="55"/>
                  </a:cubicBezTo>
                  <a:cubicBezTo>
                    <a:pt x="45" y="71"/>
                    <a:pt x="60" y="88"/>
                    <a:pt x="34" y="109"/>
                  </a:cubicBezTo>
                  <a:close/>
                  <a:moveTo>
                    <a:pt x="34" y="0"/>
                  </a:moveTo>
                  <a:cubicBezTo>
                    <a:pt x="42" y="0"/>
                    <a:pt x="48" y="6"/>
                    <a:pt x="48" y="14"/>
                  </a:cubicBezTo>
                  <a:cubicBezTo>
                    <a:pt x="48" y="22"/>
                    <a:pt x="42" y="28"/>
                    <a:pt x="34" y="28"/>
                  </a:cubicBezTo>
                  <a:cubicBezTo>
                    <a:pt x="26" y="28"/>
                    <a:pt x="20" y="22"/>
                    <a:pt x="20" y="14"/>
                  </a:cubicBezTo>
                  <a:cubicBezTo>
                    <a:pt x="20" y="6"/>
                    <a:pt x="26" y="0"/>
                    <a:pt x="34"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46" name="Freeform 37"/>
            <p:cNvSpPr>
              <a:spLocks noEditPoints="1" noChangeArrowheads="1"/>
            </p:cNvSpPr>
            <p:nvPr/>
          </p:nvSpPr>
          <p:spPr bwMode="auto">
            <a:xfrm>
              <a:off x="6581251" y="2768962"/>
              <a:ext cx="194136" cy="309636"/>
            </a:xfrm>
            <a:custGeom>
              <a:avLst/>
              <a:gdLst>
                <a:gd name="T0" fmla="*/ 34 w 69"/>
                <a:gd name="T1" fmla="*/ 110 h 110"/>
                <a:gd name="T2" fmla="*/ 14 w 69"/>
                <a:gd name="T3" fmla="*/ 56 h 110"/>
                <a:gd name="T4" fmla="*/ 14 w 69"/>
                <a:gd name="T5" fmla="*/ 85 h 110"/>
                <a:gd name="T6" fmla="*/ 10 w 69"/>
                <a:gd name="T7" fmla="*/ 38 h 110"/>
                <a:gd name="T8" fmla="*/ 34 w 69"/>
                <a:gd name="T9" fmla="*/ 33 h 110"/>
                <a:gd name="T10" fmla="*/ 58 w 69"/>
                <a:gd name="T11" fmla="*/ 38 h 110"/>
                <a:gd name="T12" fmla="*/ 55 w 69"/>
                <a:gd name="T13" fmla="*/ 85 h 110"/>
                <a:gd name="T14" fmla="*/ 54 w 69"/>
                <a:gd name="T15" fmla="*/ 56 h 110"/>
                <a:gd name="T16" fmla="*/ 34 w 69"/>
                <a:gd name="T17" fmla="*/ 110 h 110"/>
                <a:gd name="T18" fmla="*/ 34 w 69"/>
                <a:gd name="T19" fmla="*/ 0 h 110"/>
                <a:gd name="T20" fmla="*/ 49 w 69"/>
                <a:gd name="T21" fmla="*/ 14 h 110"/>
                <a:gd name="T22" fmla="*/ 34 w 69"/>
                <a:gd name="T23" fmla="*/ 28 h 110"/>
                <a:gd name="T24" fmla="*/ 20 w 69"/>
                <a:gd name="T25" fmla="*/ 14 h 110"/>
                <a:gd name="T26" fmla="*/ 34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4" y="110"/>
                  </a:moveTo>
                  <a:cubicBezTo>
                    <a:pt x="8" y="88"/>
                    <a:pt x="24" y="71"/>
                    <a:pt x="14" y="56"/>
                  </a:cubicBezTo>
                  <a:cubicBezTo>
                    <a:pt x="12" y="65"/>
                    <a:pt x="11" y="72"/>
                    <a:pt x="14" y="85"/>
                  </a:cubicBezTo>
                  <a:cubicBezTo>
                    <a:pt x="1" y="71"/>
                    <a:pt x="0" y="44"/>
                    <a:pt x="10" y="38"/>
                  </a:cubicBezTo>
                  <a:cubicBezTo>
                    <a:pt x="19" y="32"/>
                    <a:pt x="26" y="33"/>
                    <a:pt x="34" y="33"/>
                  </a:cubicBezTo>
                  <a:cubicBezTo>
                    <a:pt x="43" y="33"/>
                    <a:pt x="49" y="32"/>
                    <a:pt x="58" y="38"/>
                  </a:cubicBezTo>
                  <a:cubicBezTo>
                    <a:pt x="69" y="44"/>
                    <a:pt x="68" y="71"/>
                    <a:pt x="55" y="85"/>
                  </a:cubicBezTo>
                  <a:cubicBezTo>
                    <a:pt x="58" y="72"/>
                    <a:pt x="56" y="65"/>
                    <a:pt x="54" y="56"/>
                  </a:cubicBezTo>
                  <a:cubicBezTo>
                    <a:pt x="45" y="71"/>
                    <a:pt x="61" y="88"/>
                    <a:pt x="34" y="110"/>
                  </a:cubicBezTo>
                  <a:close/>
                  <a:moveTo>
                    <a:pt x="34" y="0"/>
                  </a:moveTo>
                  <a:cubicBezTo>
                    <a:pt x="42" y="0"/>
                    <a:pt x="49" y="6"/>
                    <a:pt x="49" y="14"/>
                  </a:cubicBezTo>
                  <a:cubicBezTo>
                    <a:pt x="49" y="22"/>
                    <a:pt x="42" y="28"/>
                    <a:pt x="34" y="28"/>
                  </a:cubicBezTo>
                  <a:cubicBezTo>
                    <a:pt x="27" y="28"/>
                    <a:pt x="20" y="22"/>
                    <a:pt x="20" y="14"/>
                  </a:cubicBezTo>
                  <a:cubicBezTo>
                    <a:pt x="20" y="6"/>
                    <a:pt x="27" y="0"/>
                    <a:pt x="34"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47" name="Freeform 38"/>
            <p:cNvSpPr>
              <a:spLocks noEditPoints="1" noChangeArrowheads="1"/>
            </p:cNvSpPr>
            <p:nvPr/>
          </p:nvSpPr>
          <p:spPr bwMode="auto">
            <a:xfrm>
              <a:off x="4845583" y="3413652"/>
              <a:ext cx="191826" cy="309636"/>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48" name="Freeform 39"/>
            <p:cNvSpPr>
              <a:spLocks noEditPoints="1" noChangeArrowheads="1"/>
            </p:cNvSpPr>
            <p:nvPr/>
          </p:nvSpPr>
          <p:spPr bwMode="auto">
            <a:xfrm>
              <a:off x="4688425" y="1967145"/>
              <a:ext cx="194136" cy="309636"/>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endParaRPr lang="zh-CN" altLang="zh-CN" sz="1500">
                <a:solidFill>
                  <a:schemeClr val="tx1">
                    <a:lumMod val="85000"/>
                    <a:lumOff val="15000"/>
                  </a:schemeClr>
                </a:solidFill>
                <a:latin typeface="+mn-lt"/>
                <a:ea typeface="+mn-ea"/>
                <a:cs typeface="+mn-ea"/>
                <a:sym typeface="+mn-lt"/>
              </a:endParaRPr>
            </a:p>
          </p:txBody>
        </p:sp>
        <p:sp>
          <p:nvSpPr>
            <p:cNvPr id="149" name="TextBox 69"/>
            <p:cNvSpPr>
              <a:spLocks noChangeArrowheads="1"/>
            </p:cNvSpPr>
            <p:nvPr/>
          </p:nvSpPr>
          <p:spPr bwMode="auto">
            <a:xfrm>
              <a:off x="9447067" y="3332776"/>
              <a:ext cx="952307" cy="3245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r>
                <a:rPr lang="zh-CN" altLang="en-US" sz="1500">
                  <a:solidFill>
                    <a:schemeClr val="tx1">
                      <a:lumMod val="85000"/>
                      <a:lumOff val="15000"/>
                    </a:schemeClr>
                  </a:solidFill>
                  <a:latin typeface="+mn-lt"/>
                  <a:ea typeface="+mn-ea"/>
                  <a:cs typeface="+mn-ea"/>
                  <a:sym typeface="+mn-lt"/>
                </a:rPr>
                <a:t>添加标题</a:t>
              </a:r>
            </a:p>
          </p:txBody>
        </p:sp>
        <p:sp>
          <p:nvSpPr>
            <p:cNvPr id="150" name="TextBox 70"/>
            <p:cNvSpPr>
              <a:spLocks noChangeArrowheads="1"/>
            </p:cNvSpPr>
            <p:nvPr/>
          </p:nvSpPr>
          <p:spPr bwMode="auto">
            <a:xfrm>
              <a:off x="2263978" y="4460405"/>
              <a:ext cx="952307" cy="3245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64418">
                <a:defRPr/>
              </a:pPr>
              <a:r>
                <a:rPr lang="zh-CN" altLang="en-US" sz="1500" dirty="0">
                  <a:solidFill>
                    <a:schemeClr val="tx1">
                      <a:lumMod val="85000"/>
                      <a:lumOff val="15000"/>
                    </a:schemeClr>
                  </a:solidFill>
                  <a:latin typeface="+mn-lt"/>
                  <a:ea typeface="+mn-ea"/>
                  <a:cs typeface="+mn-ea"/>
                  <a:sym typeface="+mn-lt"/>
                </a:rPr>
                <a:t>添加标题</a:t>
              </a:r>
            </a:p>
          </p:txBody>
        </p:sp>
        <p:sp>
          <p:nvSpPr>
            <p:cNvPr id="151" name="TextBox 71"/>
            <p:cNvSpPr>
              <a:spLocks noChangeArrowheads="1"/>
            </p:cNvSpPr>
            <p:nvPr/>
          </p:nvSpPr>
          <p:spPr bwMode="auto">
            <a:xfrm>
              <a:off x="9024069" y="2505541"/>
              <a:ext cx="952307" cy="3245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64418">
                <a:defRPr/>
              </a:pPr>
              <a:r>
                <a:rPr lang="zh-CN" altLang="en-US" sz="1500" dirty="0">
                  <a:solidFill>
                    <a:schemeClr val="tx1">
                      <a:lumMod val="85000"/>
                      <a:lumOff val="15000"/>
                    </a:schemeClr>
                  </a:solidFill>
                  <a:latin typeface="+mn-lt"/>
                  <a:ea typeface="+mn-ea"/>
                  <a:cs typeface="+mn-ea"/>
                  <a:sym typeface="+mn-lt"/>
                </a:rPr>
                <a:t>添加标题</a:t>
              </a:r>
            </a:p>
          </p:txBody>
        </p:sp>
        <p:sp>
          <p:nvSpPr>
            <p:cNvPr id="152" name="TextBox 72"/>
            <p:cNvSpPr>
              <a:spLocks noChangeArrowheads="1"/>
            </p:cNvSpPr>
            <p:nvPr/>
          </p:nvSpPr>
          <p:spPr bwMode="auto">
            <a:xfrm>
              <a:off x="7635073" y="1521177"/>
              <a:ext cx="952307" cy="324590"/>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64418">
                <a:defRPr/>
              </a:pPr>
              <a:r>
                <a:rPr lang="zh-CN" altLang="en-US" sz="1500">
                  <a:solidFill>
                    <a:schemeClr val="tx1">
                      <a:lumMod val="85000"/>
                      <a:lumOff val="15000"/>
                    </a:schemeClr>
                  </a:solidFill>
                  <a:latin typeface="+mn-lt"/>
                  <a:ea typeface="+mn-ea"/>
                  <a:cs typeface="+mn-ea"/>
                  <a:sym typeface="+mn-lt"/>
                </a:rPr>
                <a:t>添加标题</a:t>
              </a:r>
            </a:p>
          </p:txBody>
        </p:sp>
        <p:sp>
          <p:nvSpPr>
            <p:cNvPr id="153" name="TextBox 73"/>
            <p:cNvSpPr>
              <a:spLocks noChangeArrowheads="1"/>
            </p:cNvSpPr>
            <p:nvPr/>
          </p:nvSpPr>
          <p:spPr bwMode="auto">
            <a:xfrm>
              <a:off x="4027380" y="2766652"/>
              <a:ext cx="952307" cy="324590"/>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64418">
                <a:defRPr/>
              </a:pPr>
              <a:r>
                <a:rPr lang="zh-CN" altLang="en-US" sz="1500" dirty="0">
                  <a:solidFill>
                    <a:schemeClr val="tx1">
                      <a:lumMod val="85000"/>
                      <a:lumOff val="15000"/>
                    </a:schemeClr>
                  </a:solidFill>
                  <a:latin typeface="+mn-lt"/>
                  <a:ea typeface="+mn-ea"/>
                  <a:cs typeface="+mn-ea"/>
                  <a:sym typeface="+mn-lt"/>
                </a:rPr>
                <a:t>添加标题</a:t>
              </a:r>
            </a:p>
          </p:txBody>
        </p:sp>
        <p:sp>
          <p:nvSpPr>
            <p:cNvPr id="154" name="TextBox 74"/>
            <p:cNvSpPr>
              <a:spLocks noChangeArrowheads="1"/>
            </p:cNvSpPr>
            <p:nvPr/>
          </p:nvSpPr>
          <p:spPr bwMode="auto">
            <a:xfrm>
              <a:off x="3220792" y="1874717"/>
              <a:ext cx="952307" cy="3245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64418">
                <a:defRPr/>
              </a:pPr>
              <a:r>
                <a:rPr lang="zh-CN" altLang="en-US" sz="1500">
                  <a:solidFill>
                    <a:schemeClr val="tx1">
                      <a:lumMod val="85000"/>
                      <a:lumOff val="15000"/>
                    </a:schemeClr>
                  </a:solidFill>
                  <a:latin typeface="+mn-lt"/>
                  <a:ea typeface="+mn-ea"/>
                  <a:cs typeface="+mn-ea"/>
                  <a:sym typeface="+mn-lt"/>
                </a:rPr>
                <a:t>添加标题</a:t>
              </a:r>
            </a:p>
          </p:txBody>
        </p:sp>
        <p:sp>
          <p:nvSpPr>
            <p:cNvPr id="155" name="TextBox 75"/>
            <p:cNvSpPr>
              <a:spLocks noChangeArrowheads="1"/>
            </p:cNvSpPr>
            <p:nvPr/>
          </p:nvSpPr>
          <p:spPr bwMode="auto">
            <a:xfrm>
              <a:off x="2648785" y="3244969"/>
              <a:ext cx="952307" cy="3245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64418">
                <a:defRPr/>
              </a:pPr>
              <a:r>
                <a:rPr lang="zh-CN" altLang="en-US" sz="1500">
                  <a:solidFill>
                    <a:schemeClr val="tx1">
                      <a:lumMod val="85000"/>
                      <a:lumOff val="15000"/>
                    </a:schemeClr>
                  </a:solidFill>
                  <a:latin typeface="+mn-lt"/>
                  <a:ea typeface="+mn-ea"/>
                  <a:cs typeface="+mn-ea"/>
                  <a:sym typeface="+mn-lt"/>
                </a:rPr>
                <a:t>添加标题</a:t>
              </a:r>
            </a:p>
          </p:txBody>
        </p:sp>
        <p:sp>
          <p:nvSpPr>
            <p:cNvPr id="156" name="矩形 155"/>
            <p:cNvSpPr>
              <a:spLocks noChangeArrowheads="1"/>
            </p:cNvSpPr>
            <p:nvPr/>
          </p:nvSpPr>
          <p:spPr bwMode="auto">
            <a:xfrm>
              <a:off x="6860898" y="6198346"/>
              <a:ext cx="2870438" cy="551803"/>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64418">
                <a:defRPr/>
              </a:pPr>
              <a:r>
                <a:rPr lang="zh-CN" altLang="en-US" sz="1500" dirty="0">
                  <a:solidFill>
                    <a:schemeClr val="tx1">
                      <a:lumMod val="85000"/>
                      <a:lumOff val="15000"/>
                    </a:schemeClr>
                  </a:solidFill>
                  <a:latin typeface="+mn-lt"/>
                  <a:ea typeface="+mn-ea"/>
                  <a:cs typeface="+mn-ea"/>
                  <a:sym typeface="+mn-lt"/>
                </a:rPr>
                <a:t>在这里输入年度工作概</a:t>
              </a:r>
              <a:endParaRPr lang="en-US" altLang="zh-CN" sz="1500" dirty="0">
                <a:solidFill>
                  <a:schemeClr val="tx1">
                    <a:lumMod val="85000"/>
                    <a:lumOff val="15000"/>
                  </a:schemeClr>
                </a:solidFill>
                <a:latin typeface="+mn-lt"/>
                <a:ea typeface="+mn-ea"/>
                <a:cs typeface="+mn-ea"/>
                <a:sym typeface="+mn-lt"/>
              </a:endParaRPr>
            </a:p>
            <a:p>
              <a:pPr defTabSz="964418">
                <a:defRPr/>
              </a:pPr>
              <a:r>
                <a:rPr lang="zh-CN" altLang="en-US" sz="1500" dirty="0">
                  <a:solidFill>
                    <a:schemeClr val="tx1">
                      <a:lumMod val="85000"/>
                      <a:lumOff val="15000"/>
                    </a:schemeClr>
                  </a:solidFill>
                  <a:latin typeface="+mn-lt"/>
                  <a:ea typeface="+mn-ea"/>
                  <a:cs typeface="+mn-ea"/>
                  <a:sym typeface="+mn-lt"/>
                </a:rPr>
                <a:t>况阐述内容标题文本</a:t>
              </a:r>
            </a:p>
          </p:txBody>
        </p:sp>
      </p:grpSp>
    </p:spTree>
    <p:extLst>
      <p:ext uri="{BB962C8B-B14F-4D97-AF65-F5344CB8AC3E}">
        <p14:creationId xmlns:p14="http://schemas.microsoft.com/office/powerpoint/2010/main" val="2736285100"/>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5" name="组合 4"/>
          <p:cNvGrpSpPr/>
          <p:nvPr/>
        </p:nvGrpSpPr>
        <p:grpSpPr>
          <a:xfrm>
            <a:off x="1803558" y="2079065"/>
            <a:ext cx="9810393" cy="4129548"/>
            <a:chOff x="1282700" y="1589688"/>
            <a:chExt cx="9810393" cy="4129548"/>
          </a:xfrm>
        </p:grpSpPr>
        <p:sp>
          <p:nvSpPr>
            <p:cNvPr id="6" name="Oval 1"/>
            <p:cNvSpPr/>
            <p:nvPr/>
          </p:nvSpPr>
          <p:spPr>
            <a:xfrm>
              <a:off x="1282700" y="2057400"/>
              <a:ext cx="684914" cy="684914"/>
            </a:xfrm>
            <a:prstGeom prst="ellipse">
              <a:avLst/>
            </a:prstGeom>
            <a:solidFill>
              <a:srgbClr val="EB6057"/>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cs typeface="+mn-ea"/>
                  <a:sym typeface="+mn-lt"/>
                </a:rPr>
                <a:t>01</a:t>
              </a:r>
            </a:p>
          </p:txBody>
        </p:sp>
        <p:sp>
          <p:nvSpPr>
            <p:cNvPr id="7" name="Oval 7"/>
            <p:cNvSpPr/>
            <p:nvPr/>
          </p:nvSpPr>
          <p:spPr>
            <a:xfrm>
              <a:off x="1295310" y="3404926"/>
              <a:ext cx="684914" cy="684914"/>
            </a:xfrm>
            <a:prstGeom prst="ellipse">
              <a:avLst/>
            </a:prstGeom>
            <a:solidFill>
              <a:srgbClr val="EB6057"/>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02</a:t>
              </a:r>
            </a:p>
          </p:txBody>
        </p:sp>
        <p:sp>
          <p:nvSpPr>
            <p:cNvPr id="8" name="Oval 9"/>
            <p:cNvSpPr/>
            <p:nvPr/>
          </p:nvSpPr>
          <p:spPr>
            <a:xfrm>
              <a:off x="1282700" y="4702494"/>
              <a:ext cx="684914" cy="684914"/>
            </a:xfrm>
            <a:prstGeom prst="ellipse">
              <a:avLst/>
            </a:prstGeom>
            <a:solidFill>
              <a:srgbClr val="EB6057"/>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03</a:t>
              </a:r>
            </a:p>
          </p:txBody>
        </p:sp>
        <p:sp>
          <p:nvSpPr>
            <p:cNvPr id="9" name="Oval 11"/>
            <p:cNvSpPr/>
            <p:nvPr/>
          </p:nvSpPr>
          <p:spPr>
            <a:xfrm>
              <a:off x="6756400" y="2057400"/>
              <a:ext cx="684914" cy="684914"/>
            </a:xfrm>
            <a:prstGeom prst="ellipse">
              <a:avLst/>
            </a:prstGeom>
            <a:solidFill>
              <a:srgbClr val="EB6057"/>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04</a:t>
              </a:r>
            </a:p>
          </p:txBody>
        </p:sp>
        <p:sp>
          <p:nvSpPr>
            <p:cNvPr id="10" name="Oval 13"/>
            <p:cNvSpPr/>
            <p:nvPr/>
          </p:nvSpPr>
          <p:spPr>
            <a:xfrm>
              <a:off x="6769010" y="3404926"/>
              <a:ext cx="684914" cy="684914"/>
            </a:xfrm>
            <a:prstGeom prst="ellipse">
              <a:avLst/>
            </a:prstGeom>
            <a:solidFill>
              <a:srgbClr val="EB6057"/>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05</a:t>
              </a:r>
            </a:p>
          </p:txBody>
        </p:sp>
        <p:sp>
          <p:nvSpPr>
            <p:cNvPr id="11" name="Oval 15"/>
            <p:cNvSpPr/>
            <p:nvPr/>
          </p:nvSpPr>
          <p:spPr>
            <a:xfrm>
              <a:off x="6756400" y="4702494"/>
              <a:ext cx="684914" cy="684914"/>
            </a:xfrm>
            <a:prstGeom prst="ellipse">
              <a:avLst/>
            </a:prstGeom>
            <a:solidFill>
              <a:srgbClr val="EB6057"/>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06</a:t>
              </a:r>
            </a:p>
          </p:txBody>
        </p:sp>
        <p:sp>
          <p:nvSpPr>
            <p:cNvPr id="12" name="矩形 76"/>
            <p:cNvSpPr>
              <a:spLocks noChangeArrowheads="1"/>
            </p:cNvSpPr>
            <p:nvPr/>
          </p:nvSpPr>
          <p:spPr bwMode="auto">
            <a:xfrm>
              <a:off x="7782150" y="1589688"/>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latin typeface="+mn-lt"/>
                  <a:ea typeface="+mn-ea"/>
                  <a:cs typeface="+mn-ea"/>
                  <a:sym typeface="+mn-lt"/>
                </a:rPr>
                <a:t>添加标题</a:t>
              </a:r>
              <a:endParaRPr lang="en-US" sz="1600" dirty="0">
                <a:solidFill>
                  <a:schemeClr val="tx1">
                    <a:lumMod val="85000"/>
                    <a:lumOff val="15000"/>
                  </a:schemeClr>
                </a:solidFill>
                <a:latin typeface="+mn-lt"/>
                <a:ea typeface="+mn-ea"/>
                <a:cs typeface="+mn-ea"/>
                <a:sym typeface="+mn-lt"/>
              </a:endParaRPr>
            </a:p>
          </p:txBody>
        </p:sp>
        <p:sp>
          <p:nvSpPr>
            <p:cNvPr id="13" name="矩形 47"/>
            <p:cNvSpPr>
              <a:spLocks noChangeArrowheads="1"/>
            </p:cNvSpPr>
            <p:nvPr/>
          </p:nvSpPr>
          <p:spPr bwMode="auto">
            <a:xfrm>
              <a:off x="7782150" y="1970688"/>
              <a:ext cx="3310943"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latin typeface="+mn-lt"/>
                  <a:ea typeface="+mn-ea"/>
                  <a:cs typeface="+mn-ea"/>
                  <a:sym typeface="+mn-lt"/>
                </a:rPr>
                <a:t>点击输入您的文字内容点击输入您的文字内容点击输入您的文字内容点击输入您的文字内容点击输入您的文字内容点击输入您的文字内容</a:t>
              </a:r>
            </a:p>
          </p:txBody>
        </p:sp>
        <p:sp>
          <p:nvSpPr>
            <p:cNvPr id="14" name="矩形 76"/>
            <p:cNvSpPr>
              <a:spLocks noChangeArrowheads="1"/>
            </p:cNvSpPr>
            <p:nvPr/>
          </p:nvSpPr>
          <p:spPr bwMode="auto">
            <a:xfrm>
              <a:off x="7782149" y="3068960"/>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latin typeface="+mn-lt"/>
                  <a:ea typeface="+mn-ea"/>
                  <a:cs typeface="+mn-ea"/>
                  <a:sym typeface="+mn-lt"/>
                </a:rPr>
                <a:t>添加标题</a:t>
              </a:r>
              <a:endParaRPr lang="en-US" sz="1600" dirty="0">
                <a:solidFill>
                  <a:schemeClr val="tx1">
                    <a:lumMod val="85000"/>
                    <a:lumOff val="15000"/>
                  </a:schemeClr>
                </a:solidFill>
                <a:latin typeface="+mn-lt"/>
                <a:ea typeface="+mn-ea"/>
                <a:cs typeface="+mn-ea"/>
                <a:sym typeface="+mn-lt"/>
              </a:endParaRPr>
            </a:p>
          </p:txBody>
        </p:sp>
        <p:sp>
          <p:nvSpPr>
            <p:cNvPr id="15" name="矩形 14"/>
            <p:cNvSpPr>
              <a:spLocks noChangeArrowheads="1"/>
            </p:cNvSpPr>
            <p:nvPr/>
          </p:nvSpPr>
          <p:spPr bwMode="auto">
            <a:xfrm>
              <a:off x="7782149" y="3449960"/>
              <a:ext cx="3310943"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latin typeface="+mn-lt"/>
                  <a:ea typeface="+mn-ea"/>
                  <a:cs typeface="+mn-ea"/>
                  <a:sym typeface="+mn-lt"/>
                </a:rPr>
                <a:t>点击输入您的文字内容点击输入您的文字内容点击输入您的文字内容点击输入您的文字内容点击输入您的文字内容点击输入您的文字内容</a:t>
              </a:r>
            </a:p>
          </p:txBody>
        </p:sp>
        <p:sp>
          <p:nvSpPr>
            <p:cNvPr id="16" name="矩形 76"/>
            <p:cNvSpPr>
              <a:spLocks noChangeArrowheads="1"/>
            </p:cNvSpPr>
            <p:nvPr/>
          </p:nvSpPr>
          <p:spPr bwMode="auto">
            <a:xfrm>
              <a:off x="7782150" y="4581128"/>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latin typeface="+mn-lt"/>
                  <a:ea typeface="+mn-ea"/>
                  <a:cs typeface="+mn-ea"/>
                  <a:sym typeface="+mn-lt"/>
                </a:rPr>
                <a:t>添加标题</a:t>
              </a:r>
              <a:endParaRPr lang="en-US" sz="1600" dirty="0">
                <a:solidFill>
                  <a:schemeClr val="tx1">
                    <a:lumMod val="85000"/>
                    <a:lumOff val="15000"/>
                  </a:schemeClr>
                </a:solidFill>
                <a:latin typeface="+mn-lt"/>
                <a:ea typeface="+mn-ea"/>
                <a:cs typeface="+mn-ea"/>
                <a:sym typeface="+mn-lt"/>
              </a:endParaRPr>
            </a:p>
          </p:txBody>
        </p:sp>
        <p:sp>
          <p:nvSpPr>
            <p:cNvPr id="17" name="矩形 16"/>
            <p:cNvSpPr>
              <a:spLocks noChangeArrowheads="1"/>
            </p:cNvSpPr>
            <p:nvPr/>
          </p:nvSpPr>
          <p:spPr bwMode="auto">
            <a:xfrm>
              <a:off x="7782150" y="4962128"/>
              <a:ext cx="3310943"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latin typeface="+mn-lt"/>
                  <a:ea typeface="+mn-ea"/>
                  <a:cs typeface="+mn-ea"/>
                  <a:sym typeface="+mn-lt"/>
                </a:rPr>
                <a:t>点击输入您的文字内容点击输入您的文字内容点击输入您的文字内容点击输入您的文字内容点击输入您的文字内容点击输入您的文字内容</a:t>
              </a:r>
            </a:p>
          </p:txBody>
        </p:sp>
        <p:sp>
          <p:nvSpPr>
            <p:cNvPr id="18" name="矩形 76"/>
            <p:cNvSpPr>
              <a:spLocks noChangeArrowheads="1"/>
            </p:cNvSpPr>
            <p:nvPr/>
          </p:nvSpPr>
          <p:spPr bwMode="auto">
            <a:xfrm>
              <a:off x="2423592" y="1589688"/>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latin typeface="+mn-lt"/>
                  <a:ea typeface="+mn-ea"/>
                  <a:cs typeface="+mn-ea"/>
                  <a:sym typeface="+mn-lt"/>
                </a:rPr>
                <a:t>添加标题</a:t>
              </a:r>
              <a:endParaRPr lang="en-US" sz="1600" dirty="0">
                <a:solidFill>
                  <a:schemeClr val="tx1">
                    <a:lumMod val="85000"/>
                    <a:lumOff val="15000"/>
                  </a:schemeClr>
                </a:solidFill>
                <a:latin typeface="+mn-lt"/>
                <a:ea typeface="+mn-ea"/>
                <a:cs typeface="+mn-ea"/>
                <a:sym typeface="+mn-lt"/>
              </a:endParaRPr>
            </a:p>
          </p:txBody>
        </p:sp>
        <p:sp>
          <p:nvSpPr>
            <p:cNvPr id="19" name="矩形 47"/>
            <p:cNvSpPr>
              <a:spLocks noChangeArrowheads="1"/>
            </p:cNvSpPr>
            <p:nvPr/>
          </p:nvSpPr>
          <p:spPr bwMode="auto">
            <a:xfrm>
              <a:off x="2423592" y="1970688"/>
              <a:ext cx="3310943"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latin typeface="+mn-lt"/>
                  <a:ea typeface="+mn-ea"/>
                  <a:cs typeface="+mn-ea"/>
                  <a:sym typeface="+mn-lt"/>
                </a:rPr>
                <a:t>点击输入您的文字内容点击输入您的文字内容点击输入您的文字内容点击输入您的文字内容点击输入您的文字内容点击输入您的文字内容</a:t>
              </a:r>
            </a:p>
          </p:txBody>
        </p:sp>
        <p:sp>
          <p:nvSpPr>
            <p:cNvPr id="20" name="矩形 76"/>
            <p:cNvSpPr>
              <a:spLocks noChangeArrowheads="1"/>
            </p:cNvSpPr>
            <p:nvPr/>
          </p:nvSpPr>
          <p:spPr bwMode="auto">
            <a:xfrm>
              <a:off x="2423591" y="3068960"/>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latin typeface="+mn-lt"/>
                  <a:ea typeface="+mn-ea"/>
                  <a:cs typeface="+mn-ea"/>
                  <a:sym typeface="+mn-lt"/>
                </a:rPr>
                <a:t>添加标题</a:t>
              </a:r>
              <a:endParaRPr lang="en-US" sz="1600" dirty="0">
                <a:solidFill>
                  <a:schemeClr val="tx1">
                    <a:lumMod val="85000"/>
                    <a:lumOff val="15000"/>
                  </a:schemeClr>
                </a:solidFill>
                <a:latin typeface="+mn-lt"/>
                <a:ea typeface="+mn-ea"/>
                <a:cs typeface="+mn-ea"/>
                <a:sym typeface="+mn-lt"/>
              </a:endParaRPr>
            </a:p>
          </p:txBody>
        </p:sp>
        <p:sp>
          <p:nvSpPr>
            <p:cNvPr id="23" name="矩形 22"/>
            <p:cNvSpPr>
              <a:spLocks noChangeArrowheads="1"/>
            </p:cNvSpPr>
            <p:nvPr/>
          </p:nvSpPr>
          <p:spPr bwMode="auto">
            <a:xfrm>
              <a:off x="2423591" y="3449960"/>
              <a:ext cx="3310943"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latin typeface="+mn-lt"/>
                  <a:ea typeface="+mn-ea"/>
                  <a:cs typeface="+mn-ea"/>
                  <a:sym typeface="+mn-lt"/>
                </a:rPr>
                <a:t>点击输入您的文字内容点击输入您的文字内容点击输入您的文字内容点击输入您的文字内容点击输入您的文字内容点击输入您的文字内容</a:t>
              </a:r>
            </a:p>
          </p:txBody>
        </p:sp>
        <p:sp>
          <p:nvSpPr>
            <p:cNvPr id="24" name="矩形 76"/>
            <p:cNvSpPr>
              <a:spLocks noChangeArrowheads="1"/>
            </p:cNvSpPr>
            <p:nvPr/>
          </p:nvSpPr>
          <p:spPr bwMode="auto">
            <a:xfrm>
              <a:off x="2423592" y="4581128"/>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600" dirty="0">
                  <a:solidFill>
                    <a:schemeClr val="tx1">
                      <a:lumMod val="85000"/>
                      <a:lumOff val="15000"/>
                    </a:schemeClr>
                  </a:solidFill>
                  <a:latin typeface="+mn-lt"/>
                  <a:ea typeface="+mn-ea"/>
                  <a:cs typeface="+mn-ea"/>
                  <a:sym typeface="+mn-lt"/>
                </a:rPr>
                <a:t>添加标题</a:t>
              </a:r>
              <a:endParaRPr lang="en-US" sz="1600" dirty="0">
                <a:solidFill>
                  <a:schemeClr val="tx1">
                    <a:lumMod val="85000"/>
                    <a:lumOff val="15000"/>
                  </a:schemeClr>
                </a:solidFill>
                <a:latin typeface="+mn-lt"/>
                <a:ea typeface="+mn-ea"/>
                <a:cs typeface="+mn-ea"/>
                <a:sym typeface="+mn-lt"/>
              </a:endParaRPr>
            </a:p>
          </p:txBody>
        </p:sp>
        <p:sp>
          <p:nvSpPr>
            <p:cNvPr id="25" name="矩形 24"/>
            <p:cNvSpPr>
              <a:spLocks noChangeArrowheads="1"/>
            </p:cNvSpPr>
            <p:nvPr/>
          </p:nvSpPr>
          <p:spPr bwMode="auto">
            <a:xfrm>
              <a:off x="2423592" y="4962128"/>
              <a:ext cx="3310943"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latin typeface="+mn-lt"/>
                  <a:ea typeface="+mn-ea"/>
                  <a:cs typeface="+mn-ea"/>
                  <a:sym typeface="+mn-lt"/>
                </a:rPr>
                <a:t>点击输入您的文字内容点击输入您的文字内容点击输入您的文字内容点击输入您的文字内容点击输入您的文字内容点击输入您的文字内容</a:t>
              </a:r>
            </a:p>
          </p:txBody>
        </p:sp>
      </p:grpSp>
    </p:spTree>
    <p:extLst>
      <p:ext uri="{BB962C8B-B14F-4D97-AF65-F5344CB8AC3E}">
        <p14:creationId xmlns:p14="http://schemas.microsoft.com/office/powerpoint/2010/main" val="1537732044"/>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4" name="组合 3"/>
          <p:cNvGrpSpPr/>
          <p:nvPr/>
        </p:nvGrpSpPr>
        <p:grpSpPr>
          <a:xfrm>
            <a:off x="603005" y="2067353"/>
            <a:ext cx="10799408" cy="3534474"/>
            <a:chOff x="571737" y="1960264"/>
            <a:chExt cx="10239439" cy="3351389"/>
          </a:xfrm>
        </p:grpSpPr>
        <p:grpSp>
          <p:nvGrpSpPr>
            <p:cNvPr id="22" name="组合 21"/>
            <p:cNvGrpSpPr/>
            <p:nvPr/>
          </p:nvGrpSpPr>
          <p:grpSpPr>
            <a:xfrm>
              <a:off x="6276592" y="1960264"/>
              <a:ext cx="4534584" cy="1122957"/>
              <a:chOff x="6678540" y="2002809"/>
              <a:chExt cx="4534584" cy="1122957"/>
            </a:xfrm>
          </p:grpSpPr>
          <p:sp>
            <p:nvSpPr>
              <p:cNvPr id="23" name="Oval 8"/>
              <p:cNvSpPr>
                <a:spLocks noChangeArrowheads="1"/>
              </p:cNvSpPr>
              <p:nvPr/>
            </p:nvSpPr>
            <p:spPr bwMode="auto">
              <a:xfrm rot="2700000">
                <a:off x="6675661" y="2055695"/>
                <a:ext cx="1072950" cy="1067191"/>
              </a:xfrm>
              <a:prstGeom prst="rect">
                <a:avLst/>
              </a:prstGeom>
              <a:solidFill>
                <a:srgbClr val="EB60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lumMod val="65000"/>
                      <a:lumOff val="35000"/>
                    </a:schemeClr>
                  </a:solidFill>
                  <a:cs typeface="+mn-ea"/>
                  <a:sym typeface="+mn-lt"/>
                </a:endParaRPr>
              </a:p>
            </p:txBody>
          </p:sp>
          <p:sp>
            <p:nvSpPr>
              <p:cNvPr id="24" name="AutoShape 59"/>
              <p:cNvSpPr/>
              <p:nvPr/>
            </p:nvSpPr>
            <p:spPr bwMode="auto">
              <a:xfrm>
                <a:off x="6884390" y="2284059"/>
                <a:ext cx="539418" cy="537043"/>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algn="ctr" defTabSz="241082" fontAlgn="auto">
                  <a:spcBef>
                    <a:spcPts val="0"/>
                  </a:spcBef>
                  <a:spcAft>
                    <a:spcPts val="0"/>
                  </a:spcAft>
                  <a:defRPr/>
                </a:pPr>
                <a:endParaRPr lang="en-US" sz="1300" kern="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25" name="TextBox 76"/>
              <p:cNvSpPr txBox="1"/>
              <p:nvPr/>
            </p:nvSpPr>
            <p:spPr>
              <a:xfrm>
                <a:off x="8097945" y="2002809"/>
                <a:ext cx="2821797" cy="281619"/>
              </a:xfrm>
              <a:prstGeom prst="rect">
                <a:avLst/>
              </a:prstGeom>
              <a:noFill/>
              <a:effectLst/>
            </p:spPr>
            <p:txBody>
              <a:bodyPr wrap="square" rtlCol="0">
                <a:spAutoFit/>
              </a:bodyPr>
              <a:lstStyle/>
              <a:p>
                <a:pPr>
                  <a:lnSpc>
                    <a:spcPct val="110000"/>
                  </a:lnSpc>
                </a:pPr>
                <a:r>
                  <a:rPr kumimoji="1" lang="zh-CN" altLang="en-US" sz="1300" b="1" dirty="0">
                    <a:solidFill>
                      <a:schemeClr val="tx1">
                        <a:lumMod val="65000"/>
                        <a:lumOff val="35000"/>
                      </a:schemeClr>
                    </a:solidFill>
                    <a:latin typeface="+mn-lt"/>
                    <a:ea typeface="+mn-ea"/>
                    <a:cs typeface="+mn-ea"/>
                    <a:sym typeface="+mn-lt"/>
                  </a:rPr>
                  <a:t>点击此处添加副标题</a:t>
                </a:r>
              </a:p>
            </p:txBody>
          </p:sp>
          <p:sp>
            <p:nvSpPr>
              <p:cNvPr id="26" name="文本框 60"/>
              <p:cNvSpPr txBox="1"/>
              <p:nvPr/>
            </p:nvSpPr>
            <p:spPr>
              <a:xfrm>
                <a:off x="8097945" y="2319883"/>
                <a:ext cx="3115179" cy="656626"/>
              </a:xfrm>
              <a:prstGeom prst="rect">
                <a:avLst/>
              </a:prstGeom>
              <a:noFill/>
              <a:effectLst/>
            </p:spPr>
            <p:txBody>
              <a:bodyPr wrap="square" rtlCol="0">
                <a:spAutoFit/>
              </a:bodyPr>
              <a:lstStyle/>
              <a:p>
                <a:r>
                  <a:rPr lang="zh-CN" altLang="en-US" sz="1300" dirty="0">
                    <a:solidFill>
                      <a:schemeClr val="tx1">
                        <a:lumMod val="65000"/>
                        <a:lumOff val="35000"/>
                      </a:schemeClr>
                    </a:solidFill>
                    <a:latin typeface="+mn-lt"/>
                    <a:ea typeface="+mn-ea"/>
                    <a:cs typeface="+mn-ea"/>
                    <a:sym typeface="+mn-lt"/>
                  </a:rPr>
                  <a:t>这里可以输入一下简单的概括性的内容文字，用户可以在投影机或者计算机上进行演示，</a:t>
                </a:r>
              </a:p>
            </p:txBody>
          </p:sp>
        </p:grpSp>
        <p:grpSp>
          <p:nvGrpSpPr>
            <p:cNvPr id="27" name="组合 26"/>
            <p:cNvGrpSpPr/>
            <p:nvPr/>
          </p:nvGrpSpPr>
          <p:grpSpPr>
            <a:xfrm>
              <a:off x="6273849" y="4238703"/>
              <a:ext cx="4536503" cy="1072950"/>
              <a:chOff x="6676621" y="4281248"/>
              <a:chExt cx="4536503" cy="1072950"/>
            </a:xfrm>
          </p:grpSpPr>
          <p:sp>
            <p:nvSpPr>
              <p:cNvPr id="28" name="Oval 6"/>
              <p:cNvSpPr>
                <a:spLocks noChangeArrowheads="1"/>
              </p:cNvSpPr>
              <p:nvPr/>
            </p:nvSpPr>
            <p:spPr bwMode="auto">
              <a:xfrm rot="2700000">
                <a:off x="6675661" y="4282208"/>
                <a:ext cx="1072950" cy="1071030"/>
              </a:xfrm>
              <a:prstGeom prst="rect">
                <a:avLst/>
              </a:prstGeom>
              <a:solidFill>
                <a:srgbClr val="EB60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lumMod val="65000"/>
                      <a:lumOff val="35000"/>
                    </a:schemeClr>
                  </a:solidFill>
                  <a:cs typeface="+mn-ea"/>
                  <a:sym typeface="+mn-lt"/>
                </a:endParaRPr>
              </a:p>
            </p:txBody>
          </p:sp>
          <p:sp>
            <p:nvSpPr>
              <p:cNvPr id="30" name="AutoShape 4"/>
              <p:cNvSpPr/>
              <p:nvPr/>
            </p:nvSpPr>
            <p:spPr bwMode="auto">
              <a:xfrm>
                <a:off x="6982785" y="4556330"/>
                <a:ext cx="520409" cy="5227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50" tIns="19050" rIns="19050" bIns="19050" anchor="ctr"/>
              <a:lstStyle/>
              <a:p>
                <a:pPr algn="ctr" defTabSz="241082" fontAlgn="auto">
                  <a:spcBef>
                    <a:spcPts val="0"/>
                  </a:spcBef>
                  <a:spcAft>
                    <a:spcPts val="0"/>
                  </a:spcAft>
                  <a:defRPr/>
                </a:pPr>
                <a:endParaRPr lang="en-US" sz="1300" kern="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31" name="TextBox 76"/>
              <p:cNvSpPr txBox="1"/>
              <p:nvPr/>
            </p:nvSpPr>
            <p:spPr>
              <a:xfrm>
                <a:off x="8097945" y="4324588"/>
                <a:ext cx="2821797" cy="281619"/>
              </a:xfrm>
              <a:prstGeom prst="rect">
                <a:avLst/>
              </a:prstGeom>
              <a:noFill/>
              <a:effectLst/>
            </p:spPr>
            <p:txBody>
              <a:bodyPr wrap="square" rtlCol="0">
                <a:spAutoFit/>
              </a:bodyPr>
              <a:lstStyle/>
              <a:p>
                <a:pPr>
                  <a:lnSpc>
                    <a:spcPct val="110000"/>
                  </a:lnSpc>
                </a:pPr>
                <a:r>
                  <a:rPr kumimoji="1" lang="zh-CN" altLang="en-US" sz="1300" b="1" dirty="0">
                    <a:solidFill>
                      <a:schemeClr val="tx1">
                        <a:lumMod val="65000"/>
                        <a:lumOff val="35000"/>
                      </a:schemeClr>
                    </a:solidFill>
                    <a:latin typeface="+mn-lt"/>
                    <a:ea typeface="+mn-ea"/>
                    <a:cs typeface="+mn-ea"/>
                    <a:sym typeface="+mn-lt"/>
                  </a:rPr>
                  <a:t>点击此处添加副标题</a:t>
                </a:r>
              </a:p>
            </p:txBody>
          </p:sp>
          <p:sp>
            <p:nvSpPr>
              <p:cNvPr id="32" name="文本框 62"/>
              <p:cNvSpPr txBox="1"/>
              <p:nvPr/>
            </p:nvSpPr>
            <p:spPr>
              <a:xfrm>
                <a:off x="8097945" y="4641662"/>
                <a:ext cx="3115179" cy="656626"/>
              </a:xfrm>
              <a:prstGeom prst="rect">
                <a:avLst/>
              </a:prstGeom>
              <a:noFill/>
              <a:effectLst/>
            </p:spPr>
            <p:txBody>
              <a:bodyPr wrap="square" rtlCol="0">
                <a:spAutoFit/>
              </a:bodyPr>
              <a:lstStyle/>
              <a:p>
                <a:r>
                  <a:rPr lang="zh-CN" altLang="en-US" sz="1300" dirty="0">
                    <a:solidFill>
                      <a:schemeClr val="tx1">
                        <a:lumMod val="65000"/>
                        <a:lumOff val="35000"/>
                      </a:schemeClr>
                    </a:solidFill>
                    <a:latin typeface="+mn-lt"/>
                    <a:ea typeface="+mn-ea"/>
                    <a:cs typeface="+mn-ea"/>
                    <a:sym typeface="+mn-lt"/>
                  </a:rPr>
                  <a:t>这里可以输入一下简单的概括性的内容文字，用户可以在投影机或者计算机上进行演示，</a:t>
                </a:r>
              </a:p>
            </p:txBody>
          </p:sp>
        </p:grpSp>
        <p:grpSp>
          <p:nvGrpSpPr>
            <p:cNvPr id="48" name="组合 47"/>
            <p:cNvGrpSpPr/>
            <p:nvPr/>
          </p:nvGrpSpPr>
          <p:grpSpPr>
            <a:xfrm>
              <a:off x="571737" y="1960264"/>
              <a:ext cx="4540869" cy="1121037"/>
              <a:chOff x="974509" y="2002809"/>
              <a:chExt cx="4540869" cy="1121037"/>
            </a:xfrm>
          </p:grpSpPr>
          <p:sp>
            <p:nvSpPr>
              <p:cNvPr id="49" name="Oval 7"/>
              <p:cNvSpPr>
                <a:spLocks noChangeArrowheads="1"/>
              </p:cNvSpPr>
              <p:nvPr/>
            </p:nvSpPr>
            <p:spPr bwMode="auto">
              <a:xfrm rot="2700000">
                <a:off x="4447228" y="2055695"/>
                <a:ext cx="1069110" cy="1067191"/>
              </a:xfrm>
              <a:prstGeom prst="rect">
                <a:avLst/>
              </a:prstGeom>
              <a:solidFill>
                <a:srgbClr val="EB60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lumMod val="65000"/>
                      <a:lumOff val="35000"/>
                    </a:schemeClr>
                  </a:solidFill>
                  <a:cs typeface="+mn-ea"/>
                  <a:sym typeface="+mn-lt"/>
                </a:endParaRPr>
              </a:p>
            </p:txBody>
          </p:sp>
          <p:grpSp>
            <p:nvGrpSpPr>
              <p:cNvPr id="50" name="组合 49"/>
              <p:cNvGrpSpPr/>
              <p:nvPr/>
            </p:nvGrpSpPr>
            <p:grpSpPr>
              <a:xfrm>
                <a:off x="4716835" y="2320478"/>
                <a:ext cx="537625" cy="537627"/>
                <a:chOff x="3191434" y="2145028"/>
                <a:chExt cx="359165" cy="359165"/>
              </a:xfrm>
              <a:solidFill>
                <a:schemeClr val="bg1"/>
              </a:solidFill>
              <a:effectLst/>
            </p:grpSpPr>
            <p:sp>
              <p:nvSpPr>
                <p:cNvPr id="53"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41082" fontAlgn="auto">
                    <a:spcBef>
                      <a:spcPts val="0"/>
                    </a:spcBef>
                    <a:spcAft>
                      <a:spcPts val="0"/>
                    </a:spcAft>
                    <a:defRPr/>
                  </a:pPr>
                  <a:endParaRPr lang="en-US" sz="1300" kern="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54"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41082" fontAlgn="auto">
                    <a:spcBef>
                      <a:spcPts val="0"/>
                    </a:spcBef>
                    <a:spcAft>
                      <a:spcPts val="0"/>
                    </a:spcAft>
                    <a:defRPr/>
                  </a:pPr>
                  <a:endParaRPr lang="en-US" sz="1300" kern="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55"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41082" fontAlgn="auto">
                    <a:spcBef>
                      <a:spcPts val="0"/>
                    </a:spcBef>
                    <a:spcAft>
                      <a:spcPts val="0"/>
                    </a:spcAft>
                    <a:defRPr/>
                  </a:pPr>
                  <a:endParaRPr lang="en-US" sz="1300" kern="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grpSp>
          <p:sp>
            <p:nvSpPr>
              <p:cNvPr id="51" name="TextBox 76"/>
              <p:cNvSpPr txBox="1"/>
              <p:nvPr/>
            </p:nvSpPr>
            <p:spPr>
              <a:xfrm>
                <a:off x="1342679" y="2002809"/>
                <a:ext cx="2747010" cy="281619"/>
              </a:xfrm>
              <a:prstGeom prst="rect">
                <a:avLst/>
              </a:prstGeom>
              <a:noFill/>
              <a:effectLst/>
            </p:spPr>
            <p:txBody>
              <a:bodyPr wrap="square" rtlCol="0">
                <a:spAutoFit/>
              </a:bodyPr>
              <a:lstStyle/>
              <a:p>
                <a:pPr>
                  <a:lnSpc>
                    <a:spcPct val="110000"/>
                  </a:lnSpc>
                </a:pPr>
                <a:r>
                  <a:rPr kumimoji="1" lang="zh-CN" altLang="en-US" sz="1300" b="1" dirty="0">
                    <a:solidFill>
                      <a:schemeClr val="tx1">
                        <a:lumMod val="65000"/>
                        <a:lumOff val="35000"/>
                      </a:schemeClr>
                    </a:solidFill>
                    <a:latin typeface="+mn-lt"/>
                    <a:ea typeface="+mn-ea"/>
                    <a:cs typeface="+mn-ea"/>
                    <a:sym typeface="+mn-lt"/>
                  </a:rPr>
                  <a:t>点击此处添加副标题</a:t>
                </a:r>
              </a:p>
            </p:txBody>
          </p:sp>
          <p:sp>
            <p:nvSpPr>
              <p:cNvPr id="52" name="文本框 64"/>
              <p:cNvSpPr txBox="1"/>
              <p:nvPr/>
            </p:nvSpPr>
            <p:spPr>
              <a:xfrm>
                <a:off x="974509" y="2319883"/>
                <a:ext cx="3115179" cy="656626"/>
              </a:xfrm>
              <a:prstGeom prst="rect">
                <a:avLst/>
              </a:prstGeom>
              <a:noFill/>
              <a:effectLst/>
            </p:spPr>
            <p:txBody>
              <a:bodyPr wrap="square" rtlCol="0">
                <a:spAutoFit/>
              </a:bodyPr>
              <a:lstStyle/>
              <a:p>
                <a:r>
                  <a:rPr lang="zh-CN" altLang="en-US" sz="1300" dirty="0">
                    <a:solidFill>
                      <a:schemeClr val="tx1">
                        <a:lumMod val="65000"/>
                        <a:lumOff val="35000"/>
                      </a:schemeClr>
                    </a:solidFill>
                    <a:latin typeface="+mn-lt"/>
                    <a:ea typeface="+mn-ea"/>
                    <a:cs typeface="+mn-ea"/>
                    <a:sym typeface="+mn-lt"/>
                  </a:rPr>
                  <a:t>这里可以输入一下简单的概括性的内容文字，用户可以在投影机或者计算机上进行演示，</a:t>
                </a:r>
              </a:p>
            </p:txBody>
          </p:sp>
        </p:grpSp>
        <p:grpSp>
          <p:nvGrpSpPr>
            <p:cNvPr id="56" name="组合 55"/>
            <p:cNvGrpSpPr/>
            <p:nvPr/>
          </p:nvGrpSpPr>
          <p:grpSpPr>
            <a:xfrm>
              <a:off x="571737" y="4240623"/>
              <a:ext cx="4542789" cy="1069110"/>
              <a:chOff x="974509" y="4283168"/>
              <a:chExt cx="4542789" cy="1069110"/>
            </a:xfrm>
          </p:grpSpPr>
          <p:sp>
            <p:nvSpPr>
              <p:cNvPr id="57" name="Oval 9"/>
              <p:cNvSpPr>
                <a:spLocks noChangeArrowheads="1"/>
              </p:cNvSpPr>
              <p:nvPr/>
            </p:nvSpPr>
            <p:spPr bwMode="auto">
              <a:xfrm rot="2700000">
                <a:off x="4447228" y="4282208"/>
                <a:ext cx="1069110" cy="1071030"/>
              </a:xfrm>
              <a:prstGeom prst="rect">
                <a:avLst/>
              </a:prstGeom>
              <a:solidFill>
                <a:srgbClr val="EB60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lumMod val="65000"/>
                      <a:lumOff val="35000"/>
                    </a:schemeClr>
                  </a:solidFill>
                  <a:cs typeface="+mn-ea"/>
                  <a:sym typeface="+mn-lt"/>
                </a:endParaRPr>
              </a:p>
            </p:txBody>
          </p:sp>
          <p:grpSp>
            <p:nvGrpSpPr>
              <p:cNvPr id="58" name="Group 112"/>
              <p:cNvGrpSpPr/>
              <p:nvPr/>
            </p:nvGrpSpPr>
            <p:grpSpPr>
              <a:xfrm>
                <a:off x="4698745" y="4574573"/>
                <a:ext cx="538545" cy="504543"/>
                <a:chOff x="5368132" y="3540125"/>
                <a:chExt cx="465138" cy="435769"/>
              </a:xfrm>
              <a:solidFill>
                <a:schemeClr val="bg1"/>
              </a:solidFill>
              <a:effectLst/>
            </p:grpSpPr>
            <p:sp>
              <p:nvSpPr>
                <p:cNvPr id="6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41082" fontAlgn="auto">
                    <a:spcBef>
                      <a:spcPts val="0"/>
                    </a:spcBef>
                    <a:spcAft>
                      <a:spcPts val="0"/>
                    </a:spcAft>
                    <a:defRPr/>
                  </a:pPr>
                  <a:endParaRPr lang="en-US" sz="1300" kern="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sp>
              <p:nvSpPr>
                <p:cNvPr id="6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41082" fontAlgn="auto">
                    <a:spcBef>
                      <a:spcPts val="0"/>
                    </a:spcBef>
                    <a:spcAft>
                      <a:spcPts val="0"/>
                    </a:spcAft>
                    <a:defRPr/>
                  </a:pPr>
                  <a:endParaRPr lang="en-US" sz="1300" kern="0">
                    <a:solidFill>
                      <a:schemeClr val="tx1">
                        <a:lumMod val="65000"/>
                        <a:lumOff val="35000"/>
                      </a:schemeClr>
                    </a:solidFill>
                    <a:effectLst>
                      <a:outerShdw blurRad="38100" dist="38100" dir="2700000" algn="tl">
                        <a:srgbClr val="000000"/>
                      </a:outerShdw>
                    </a:effectLst>
                    <a:latin typeface="+mn-lt"/>
                    <a:ea typeface="+mn-ea"/>
                    <a:cs typeface="+mn-ea"/>
                    <a:sym typeface="+mn-lt"/>
                  </a:endParaRPr>
                </a:p>
              </p:txBody>
            </p:sp>
          </p:grpSp>
          <p:sp>
            <p:nvSpPr>
              <p:cNvPr id="59" name="TextBox 76"/>
              <p:cNvSpPr txBox="1"/>
              <p:nvPr/>
            </p:nvSpPr>
            <p:spPr>
              <a:xfrm>
                <a:off x="1342679" y="4324588"/>
                <a:ext cx="2747009" cy="281619"/>
              </a:xfrm>
              <a:prstGeom prst="rect">
                <a:avLst/>
              </a:prstGeom>
              <a:noFill/>
              <a:effectLst/>
            </p:spPr>
            <p:txBody>
              <a:bodyPr wrap="square" rtlCol="0">
                <a:spAutoFit/>
              </a:bodyPr>
              <a:lstStyle/>
              <a:p>
                <a:pPr>
                  <a:lnSpc>
                    <a:spcPct val="110000"/>
                  </a:lnSpc>
                </a:pPr>
                <a:r>
                  <a:rPr kumimoji="1" lang="zh-CN" altLang="en-US" sz="1300" b="1" dirty="0">
                    <a:solidFill>
                      <a:schemeClr val="tx1">
                        <a:lumMod val="65000"/>
                        <a:lumOff val="35000"/>
                      </a:schemeClr>
                    </a:solidFill>
                    <a:latin typeface="+mn-lt"/>
                    <a:ea typeface="+mn-ea"/>
                    <a:cs typeface="+mn-ea"/>
                    <a:sym typeface="+mn-lt"/>
                  </a:rPr>
                  <a:t>点击此处添加副标题</a:t>
                </a:r>
              </a:p>
            </p:txBody>
          </p:sp>
          <p:sp>
            <p:nvSpPr>
              <p:cNvPr id="60" name="文本框 66"/>
              <p:cNvSpPr txBox="1"/>
              <p:nvPr/>
            </p:nvSpPr>
            <p:spPr>
              <a:xfrm>
                <a:off x="974509" y="4641662"/>
                <a:ext cx="3115179" cy="656626"/>
              </a:xfrm>
              <a:prstGeom prst="rect">
                <a:avLst/>
              </a:prstGeom>
              <a:noFill/>
              <a:effectLst/>
            </p:spPr>
            <p:txBody>
              <a:bodyPr wrap="square" rtlCol="0">
                <a:spAutoFit/>
              </a:bodyPr>
              <a:lstStyle/>
              <a:p>
                <a:r>
                  <a:rPr lang="zh-CN" altLang="en-US" sz="1300" dirty="0">
                    <a:solidFill>
                      <a:schemeClr val="tx1">
                        <a:lumMod val="65000"/>
                        <a:lumOff val="35000"/>
                      </a:schemeClr>
                    </a:solidFill>
                    <a:latin typeface="+mn-lt"/>
                    <a:ea typeface="+mn-ea"/>
                    <a:cs typeface="+mn-ea"/>
                    <a:sym typeface="+mn-lt"/>
                  </a:rPr>
                  <a:t>这里可以输入一下简单的概括性的内容文字，用户可以在投影机或者计算机上进行演示，</a:t>
                </a:r>
              </a:p>
            </p:txBody>
          </p:sp>
        </p:grpSp>
        <p:grpSp>
          <p:nvGrpSpPr>
            <p:cNvPr id="63" name="组合 62"/>
            <p:cNvGrpSpPr/>
            <p:nvPr/>
          </p:nvGrpSpPr>
          <p:grpSpPr>
            <a:xfrm>
              <a:off x="4980616" y="2976641"/>
              <a:ext cx="1460788" cy="1463415"/>
              <a:chOff x="5383388" y="3019186"/>
              <a:chExt cx="1460788" cy="1463415"/>
            </a:xfrm>
          </p:grpSpPr>
          <p:sp>
            <p:nvSpPr>
              <p:cNvPr id="64" name="Oval 7"/>
              <p:cNvSpPr>
                <a:spLocks noChangeArrowheads="1"/>
              </p:cNvSpPr>
              <p:nvPr/>
            </p:nvSpPr>
            <p:spPr bwMode="auto">
              <a:xfrm rot="2700000">
                <a:off x="5382074" y="3020500"/>
                <a:ext cx="1463415" cy="1460788"/>
              </a:xfrm>
              <a:prstGeom prst="rect">
                <a:avLst/>
              </a:prstGeom>
              <a:solidFill>
                <a:srgbClr val="EB60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65" name="TextBox 76"/>
              <p:cNvSpPr txBox="1"/>
              <p:nvPr/>
            </p:nvSpPr>
            <p:spPr>
              <a:xfrm>
                <a:off x="5832908" y="3534518"/>
                <a:ext cx="526184" cy="277242"/>
              </a:xfrm>
              <a:prstGeom prst="rect">
                <a:avLst/>
              </a:prstGeom>
              <a:noFill/>
            </p:spPr>
            <p:txBody>
              <a:bodyPr wrap="none" rtlCol="0">
                <a:spAutoFit/>
              </a:bodyPr>
              <a:lstStyle/>
              <a:p>
                <a:pPr algn="ctr"/>
                <a:r>
                  <a:rPr lang="en-US" altLang="zh-CN" sz="1300" b="1" dirty="0">
                    <a:solidFill>
                      <a:schemeClr val="bg1"/>
                    </a:solidFill>
                    <a:latin typeface="+mn-lt"/>
                    <a:ea typeface="+mn-ea"/>
                    <a:cs typeface="+mn-ea"/>
                    <a:sym typeface="+mn-lt"/>
                  </a:rPr>
                  <a:t>Title</a:t>
                </a:r>
                <a:endParaRPr lang="zh-CN" altLang="en-US" sz="1300" b="1" dirty="0">
                  <a:solidFill>
                    <a:schemeClr val="bg1"/>
                  </a:solidFill>
                  <a:latin typeface="+mn-lt"/>
                  <a:ea typeface="+mn-ea"/>
                  <a:cs typeface="+mn-ea"/>
                  <a:sym typeface="+mn-lt"/>
                </a:endParaRPr>
              </a:p>
            </p:txBody>
          </p:sp>
        </p:grpSp>
      </p:grpSp>
    </p:spTree>
    <p:extLst>
      <p:ext uri="{BB962C8B-B14F-4D97-AF65-F5344CB8AC3E}">
        <p14:creationId xmlns:p14="http://schemas.microsoft.com/office/powerpoint/2010/main" val="656860798"/>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2"/>
          <p:cNvSpPr txBox="1"/>
          <p:nvPr/>
        </p:nvSpPr>
        <p:spPr>
          <a:xfrm>
            <a:off x="4572104" y="1096045"/>
            <a:ext cx="4027011" cy="1191993"/>
          </a:xfrm>
          <a:prstGeom prst="rect">
            <a:avLst/>
          </a:prstGeom>
          <a:noFill/>
        </p:spPr>
        <p:txBody>
          <a:bodyPr wrap="square" rtlCol="0">
            <a:spAutoFit/>
          </a:bodyPr>
          <a:lstStyle/>
          <a:p>
            <a:pPr algn="ctr" fontAlgn="auto">
              <a:lnSpc>
                <a:spcPct val="150000"/>
              </a:lnSpc>
              <a:spcBef>
                <a:spcPts val="0"/>
              </a:spcBef>
              <a:spcAft>
                <a:spcPts val="0"/>
              </a:spcAft>
            </a:pPr>
            <a:r>
              <a:rPr lang="en-US" altLang="zh-CN" sz="5400" b="1" spc="160" dirty="0">
                <a:solidFill>
                  <a:srgbClr val="EB6057"/>
                </a:solidFill>
                <a:latin typeface="+mn-lt"/>
                <a:ea typeface="+mn-ea"/>
                <a:cs typeface="+mn-ea"/>
                <a:sym typeface="+mn-lt"/>
              </a:rPr>
              <a:t>PART03</a:t>
            </a:r>
          </a:p>
        </p:txBody>
      </p:sp>
      <p:sp>
        <p:nvSpPr>
          <p:cNvPr id="13" name="TextBox 12"/>
          <p:cNvSpPr txBox="1"/>
          <p:nvPr/>
        </p:nvSpPr>
        <p:spPr>
          <a:xfrm>
            <a:off x="4123397" y="2219709"/>
            <a:ext cx="4924425" cy="1314206"/>
          </a:xfrm>
          <a:prstGeom prst="rect">
            <a:avLst/>
          </a:prstGeom>
          <a:noFill/>
        </p:spPr>
        <p:txBody>
          <a:bodyPr wrap="none" rtlCol="0">
            <a:spAutoFit/>
          </a:bodyPr>
          <a:lstStyle/>
          <a:p>
            <a:pPr algn="ctr" fontAlgn="auto">
              <a:lnSpc>
                <a:spcPct val="150000"/>
              </a:lnSpc>
              <a:spcBef>
                <a:spcPts val="0"/>
              </a:spcBef>
              <a:spcAft>
                <a:spcPts val="0"/>
              </a:spcAft>
            </a:pPr>
            <a:r>
              <a:rPr lang="zh-CN" altLang="en-US" sz="6000" b="1" spc="160" dirty="0">
                <a:solidFill>
                  <a:srgbClr val="EB6057"/>
                </a:solidFill>
                <a:latin typeface="+mn-lt"/>
                <a:ea typeface="+mn-ea"/>
                <a:cs typeface="+mn-ea"/>
                <a:sym typeface="+mn-lt"/>
              </a:rPr>
              <a:t>输入您的标题</a:t>
            </a:r>
          </a:p>
        </p:txBody>
      </p:sp>
      <p:sp>
        <p:nvSpPr>
          <p:cNvPr id="14" name="Rectangle 13"/>
          <p:cNvSpPr/>
          <p:nvPr/>
        </p:nvSpPr>
        <p:spPr>
          <a:xfrm>
            <a:off x="3933532" y="3588109"/>
            <a:ext cx="5304155" cy="1338828"/>
          </a:xfrm>
          <a:prstGeom prst="rect">
            <a:avLst/>
          </a:prstGeom>
        </p:spPr>
        <p:txBody>
          <a:bodyPr wrap="square">
            <a:spAutoFit/>
          </a:bodyPr>
          <a:lstStyle/>
          <a:p>
            <a:pPr algn="ctr" fontAlgn="auto">
              <a:lnSpc>
                <a:spcPct val="150000"/>
              </a:lnSpc>
              <a:spcBef>
                <a:spcPts val="0"/>
              </a:spcBef>
              <a:spcAft>
                <a:spcPts val="0"/>
              </a:spcAft>
            </a:pPr>
            <a:r>
              <a:rPr lang="zh-CN" altLang="en-US" b="1" dirty="0">
                <a:solidFill>
                  <a:srgbClr val="EB6057"/>
                </a:solidFill>
                <a:latin typeface="+mn-lt"/>
                <a:ea typeface="+mn-ea"/>
                <a:cs typeface="+mn-ea"/>
                <a:sym typeface="+mn-lt"/>
              </a:rPr>
              <a:t>详写内容</a:t>
            </a:r>
            <a:r>
              <a:rPr lang="en-US" altLang="zh-CN" b="1" dirty="0">
                <a:solidFill>
                  <a:srgbClr val="EB6057"/>
                </a:solidFill>
                <a:latin typeface="+mn-lt"/>
                <a:ea typeface="+mn-ea"/>
                <a:cs typeface="+mn-ea"/>
                <a:sym typeface="+mn-lt"/>
              </a:rPr>
              <a:t>……</a:t>
            </a:r>
            <a:r>
              <a:rPr lang="zh-CN" altLang="en-US" b="1" dirty="0">
                <a:solidFill>
                  <a:srgbClr val="EB6057"/>
                </a:solidFill>
                <a:latin typeface="+mn-lt"/>
                <a:ea typeface="+mn-ea"/>
                <a:cs typeface="+mn-ea"/>
                <a:sym typeface="+mn-lt"/>
              </a:rPr>
              <a:t>点击输入本栏的具体文字，简明扼要的说明分项内容，此为概念图解，请根据您的具体内容酌情修改。</a:t>
            </a:r>
          </a:p>
        </p:txBody>
      </p:sp>
    </p:spTree>
    <p:extLst>
      <p:ext uri="{BB962C8B-B14F-4D97-AF65-F5344CB8AC3E}">
        <p14:creationId xmlns:p14="http://schemas.microsoft.com/office/powerpoint/2010/main" val="3453315984"/>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25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17" presetClass="entr" presetSubtype="1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strVal val="#ppt_h"/>
                                          </p:val>
                                        </p:tav>
                                        <p:tav tm="100000">
                                          <p:val>
                                            <p:strVal val="#ppt_h"/>
                                          </p:val>
                                        </p:tav>
                                      </p:tavLst>
                                    </p:anim>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5" name="组合 4"/>
          <p:cNvGrpSpPr/>
          <p:nvPr/>
        </p:nvGrpSpPr>
        <p:grpSpPr>
          <a:xfrm>
            <a:off x="2821753" y="1411288"/>
            <a:ext cx="7784086" cy="5032607"/>
            <a:chOff x="2821753" y="1411288"/>
            <a:chExt cx="7784086" cy="5032607"/>
          </a:xfrm>
        </p:grpSpPr>
        <p:sp>
          <p:nvSpPr>
            <p:cNvPr id="74" name="矩形 24"/>
            <p:cNvSpPr>
              <a:spLocks noChangeArrowheads="1"/>
            </p:cNvSpPr>
            <p:nvPr/>
          </p:nvSpPr>
          <p:spPr bwMode="auto">
            <a:xfrm>
              <a:off x="3029687" y="1597027"/>
              <a:ext cx="7576152" cy="1249363"/>
            </a:xfrm>
            <a:prstGeom prst="rect">
              <a:avLst/>
            </a:prstGeom>
            <a:noFill/>
            <a:ln w="19050" cap="flat" cmpd="sng">
              <a:solidFill>
                <a:srgbClr val="06497D"/>
              </a:solidFill>
              <a:miter lim="800000"/>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zh-CN" sz="2305">
                <a:latin typeface="+mn-lt"/>
                <a:ea typeface="+mn-ea"/>
                <a:cs typeface="+mn-ea"/>
                <a:sym typeface="+mn-lt"/>
              </a:endParaRPr>
            </a:p>
          </p:txBody>
        </p:sp>
        <p:sp>
          <p:nvSpPr>
            <p:cNvPr id="79" name="矩形 31"/>
            <p:cNvSpPr>
              <a:spLocks noChangeArrowheads="1"/>
            </p:cNvSpPr>
            <p:nvPr/>
          </p:nvSpPr>
          <p:spPr bwMode="auto">
            <a:xfrm>
              <a:off x="3029687" y="3370263"/>
              <a:ext cx="7576152" cy="1249362"/>
            </a:xfrm>
            <a:prstGeom prst="rect">
              <a:avLst/>
            </a:prstGeom>
            <a:noFill/>
            <a:ln w="19050" cap="flat" cmpd="sng">
              <a:solidFill>
                <a:srgbClr val="06497D"/>
              </a:solidFill>
              <a:miter lim="800000"/>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zh-CN" sz="2305">
                <a:latin typeface="+mn-lt"/>
                <a:ea typeface="+mn-ea"/>
                <a:cs typeface="+mn-ea"/>
                <a:sym typeface="+mn-lt"/>
              </a:endParaRPr>
            </a:p>
          </p:txBody>
        </p:sp>
        <p:sp>
          <p:nvSpPr>
            <p:cNvPr id="83" name="矩形 38"/>
            <p:cNvSpPr>
              <a:spLocks noChangeArrowheads="1"/>
            </p:cNvSpPr>
            <p:nvPr/>
          </p:nvSpPr>
          <p:spPr bwMode="auto">
            <a:xfrm>
              <a:off x="3029687" y="5143502"/>
              <a:ext cx="7576152" cy="1249363"/>
            </a:xfrm>
            <a:prstGeom prst="rect">
              <a:avLst/>
            </a:prstGeom>
            <a:noFill/>
            <a:ln w="19050" cap="flat" cmpd="sng">
              <a:solidFill>
                <a:srgbClr val="06497D"/>
              </a:solidFill>
              <a:miter lim="800000"/>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zh-CN" sz="2305">
                <a:latin typeface="+mn-lt"/>
                <a:ea typeface="+mn-ea"/>
                <a:cs typeface="+mn-ea"/>
                <a:sym typeface="+mn-lt"/>
              </a:endParaRPr>
            </a:p>
          </p:txBody>
        </p:sp>
        <p:sp>
          <p:nvSpPr>
            <p:cNvPr id="73" name="矩形 9"/>
            <p:cNvSpPr>
              <a:spLocks noChangeArrowheads="1"/>
            </p:cNvSpPr>
            <p:nvPr/>
          </p:nvSpPr>
          <p:spPr bwMode="auto">
            <a:xfrm>
              <a:off x="2821753" y="1411288"/>
              <a:ext cx="1034915" cy="1035050"/>
            </a:xfrm>
            <a:prstGeom prst="rect">
              <a:avLst/>
            </a:prstGeom>
            <a:solidFill>
              <a:srgbClr val="EB6057"/>
            </a:solidFill>
            <a:ln>
              <a:noFill/>
            </a:ln>
          </p:spPr>
          <p:txBody>
            <a:bodyPr anchor="ctr"/>
            <a:lstStyle/>
            <a:p>
              <a:pPr algn="ctr">
                <a:defRPr/>
              </a:pPr>
              <a:endParaRPr lang="zh-CN" altLang="zh-CN" sz="2305">
                <a:latin typeface="+mn-lt"/>
                <a:ea typeface="+mn-ea"/>
                <a:cs typeface="+mn-ea"/>
                <a:sym typeface="+mn-lt"/>
              </a:endParaRPr>
            </a:p>
          </p:txBody>
        </p:sp>
        <p:sp>
          <p:nvSpPr>
            <p:cNvPr id="75" name="矩形 25"/>
            <p:cNvSpPr>
              <a:spLocks noChangeArrowheads="1"/>
            </p:cNvSpPr>
            <p:nvPr/>
          </p:nvSpPr>
          <p:spPr bwMode="auto">
            <a:xfrm>
              <a:off x="3963017" y="1844824"/>
              <a:ext cx="650790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n-lt"/>
                  <a:ea typeface="+mn-ea"/>
                  <a:cs typeface="+mn-ea"/>
                  <a:sym typeface="+mn-lt"/>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n-lt"/>
                <a:ea typeface="+mn-ea"/>
                <a:cs typeface="+mn-ea"/>
                <a:sym typeface="+mn-lt"/>
              </a:endParaRPr>
            </a:p>
            <a:p>
              <a:pPr>
                <a:lnSpc>
                  <a:spcPct val="130000"/>
                </a:lnSpc>
              </a:pPr>
              <a:endParaRPr lang="en-US" altLang="zh-CN" sz="1200" kern="3000" spc="31" dirty="0">
                <a:solidFill>
                  <a:schemeClr val="tx1">
                    <a:lumMod val="50000"/>
                    <a:lumOff val="50000"/>
                  </a:schemeClr>
                </a:solidFill>
                <a:latin typeface="+mn-lt"/>
                <a:ea typeface="+mn-ea"/>
                <a:cs typeface="+mn-ea"/>
                <a:sym typeface="+mn-lt"/>
              </a:endParaRPr>
            </a:p>
          </p:txBody>
        </p:sp>
        <p:sp>
          <p:nvSpPr>
            <p:cNvPr id="76" name="Freeform 16"/>
            <p:cNvSpPr>
              <a:spLocks noEditPoints="1" noChangeArrowheads="1"/>
            </p:cNvSpPr>
            <p:nvPr/>
          </p:nvSpPr>
          <p:spPr bwMode="auto">
            <a:xfrm>
              <a:off x="2958261" y="1677990"/>
              <a:ext cx="557139" cy="56197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2"/>
                <a:gd name="T97" fmla="*/ 0 h 294"/>
                <a:gd name="T98" fmla="*/ 292 w 292"/>
                <a:gd name="T99" fmla="*/ 294 h 29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457200">
                <a:defRPr sz="1300">
                  <a:solidFill>
                    <a:schemeClr val="tx1"/>
                  </a:solidFill>
                  <a:latin typeface="Arial" panose="020B0604020202020204" pitchFamily="34" charset="0"/>
                </a:defRPr>
              </a:lvl2pPr>
              <a:lvl3pPr marL="914400">
                <a:defRPr sz="1300">
                  <a:solidFill>
                    <a:schemeClr val="tx1"/>
                  </a:solidFill>
                  <a:latin typeface="Arial" panose="020B0604020202020204" pitchFamily="34" charset="0"/>
                </a:defRPr>
              </a:lvl3pPr>
              <a:lvl4pPr marL="1371600">
                <a:defRPr sz="1300">
                  <a:solidFill>
                    <a:schemeClr val="tx1"/>
                  </a:solidFill>
                  <a:latin typeface="Arial" panose="020B0604020202020204" pitchFamily="34" charset="0"/>
                </a:defRPr>
              </a:lvl4pPr>
              <a:lvl5pPr marL="1828800">
                <a:defRPr sz="1300">
                  <a:solidFill>
                    <a:schemeClr val="tx1"/>
                  </a:solidFill>
                  <a:latin typeface="Arial" panose="020B0604020202020204" pitchFamily="34" charset="0"/>
                </a:defRPr>
              </a:lvl5pPr>
              <a:lvl6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defRPr/>
              </a:pPr>
              <a:endParaRPr lang="zh-CN" altLang="zh-CN" sz="1065">
                <a:latin typeface="+mn-lt"/>
                <a:ea typeface="+mn-ea"/>
                <a:cs typeface="+mn-ea"/>
                <a:sym typeface="+mn-lt"/>
              </a:endParaRPr>
            </a:p>
          </p:txBody>
        </p:sp>
        <p:sp>
          <p:nvSpPr>
            <p:cNvPr id="77" name="Freeform 18"/>
            <p:cNvSpPr>
              <a:spLocks noEditPoints="1" noChangeArrowheads="1"/>
            </p:cNvSpPr>
            <p:nvPr/>
          </p:nvSpPr>
          <p:spPr bwMode="auto">
            <a:xfrm>
              <a:off x="3439209" y="1617663"/>
              <a:ext cx="282538" cy="304800"/>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8"/>
                <a:gd name="T157" fmla="*/ 0 h 160"/>
                <a:gd name="T158" fmla="*/ 148 w 148"/>
                <a:gd name="T159" fmla="*/ 160 h 16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457200">
                <a:defRPr sz="1300">
                  <a:solidFill>
                    <a:schemeClr val="tx1"/>
                  </a:solidFill>
                  <a:latin typeface="Arial" panose="020B0604020202020204" pitchFamily="34" charset="0"/>
                </a:defRPr>
              </a:lvl2pPr>
              <a:lvl3pPr marL="914400">
                <a:defRPr sz="1300">
                  <a:solidFill>
                    <a:schemeClr val="tx1"/>
                  </a:solidFill>
                  <a:latin typeface="Arial" panose="020B0604020202020204" pitchFamily="34" charset="0"/>
                </a:defRPr>
              </a:lvl3pPr>
              <a:lvl4pPr marL="1371600">
                <a:defRPr sz="1300">
                  <a:solidFill>
                    <a:schemeClr val="tx1"/>
                  </a:solidFill>
                  <a:latin typeface="Arial" panose="020B0604020202020204" pitchFamily="34" charset="0"/>
                </a:defRPr>
              </a:lvl4pPr>
              <a:lvl5pPr marL="1828800">
                <a:defRPr sz="1300">
                  <a:solidFill>
                    <a:schemeClr val="tx1"/>
                  </a:solidFill>
                  <a:latin typeface="Arial" panose="020B0604020202020204" pitchFamily="34" charset="0"/>
                </a:defRPr>
              </a:lvl5pPr>
              <a:lvl6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defRPr/>
              </a:pPr>
              <a:endParaRPr lang="zh-CN" altLang="zh-CN" sz="1065">
                <a:latin typeface="+mn-lt"/>
                <a:ea typeface="+mn-ea"/>
                <a:cs typeface="+mn-ea"/>
                <a:sym typeface="+mn-lt"/>
              </a:endParaRPr>
            </a:p>
          </p:txBody>
        </p:sp>
        <p:sp>
          <p:nvSpPr>
            <p:cNvPr id="78" name="矩形 30"/>
            <p:cNvSpPr>
              <a:spLocks noChangeArrowheads="1"/>
            </p:cNvSpPr>
            <p:nvPr/>
          </p:nvSpPr>
          <p:spPr bwMode="auto">
            <a:xfrm>
              <a:off x="2821753" y="3184525"/>
              <a:ext cx="1034915" cy="1035050"/>
            </a:xfrm>
            <a:prstGeom prst="rect">
              <a:avLst/>
            </a:prstGeom>
            <a:solidFill>
              <a:srgbClr val="EB6057"/>
            </a:solidFill>
            <a:ln>
              <a:noFill/>
            </a:ln>
          </p:spPr>
          <p:txBody>
            <a:bodyPr anchor="ctr"/>
            <a:lstStyle/>
            <a:p>
              <a:pPr algn="ctr">
                <a:defRPr/>
              </a:pPr>
              <a:endParaRPr lang="zh-CN" altLang="zh-CN" sz="2305">
                <a:latin typeface="+mn-lt"/>
                <a:ea typeface="+mn-ea"/>
                <a:cs typeface="+mn-ea"/>
                <a:sym typeface="+mn-lt"/>
              </a:endParaRPr>
            </a:p>
          </p:txBody>
        </p:sp>
        <p:sp>
          <p:nvSpPr>
            <p:cNvPr id="80" name="矩形 32"/>
            <p:cNvSpPr>
              <a:spLocks noChangeArrowheads="1"/>
            </p:cNvSpPr>
            <p:nvPr/>
          </p:nvSpPr>
          <p:spPr bwMode="auto">
            <a:xfrm>
              <a:off x="3963017" y="3618060"/>
              <a:ext cx="650790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n-lt"/>
                  <a:ea typeface="+mn-ea"/>
                  <a:cs typeface="+mn-ea"/>
                  <a:sym typeface="+mn-lt"/>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n-lt"/>
                <a:ea typeface="+mn-ea"/>
                <a:cs typeface="+mn-ea"/>
                <a:sym typeface="+mn-lt"/>
              </a:endParaRPr>
            </a:p>
            <a:p>
              <a:pPr>
                <a:lnSpc>
                  <a:spcPct val="130000"/>
                </a:lnSpc>
              </a:pPr>
              <a:endParaRPr lang="en-US" altLang="zh-CN" sz="1200" kern="3000" spc="31" dirty="0">
                <a:solidFill>
                  <a:schemeClr val="tx1">
                    <a:lumMod val="50000"/>
                    <a:lumOff val="50000"/>
                  </a:schemeClr>
                </a:solidFill>
                <a:latin typeface="+mn-lt"/>
                <a:ea typeface="+mn-ea"/>
                <a:cs typeface="+mn-ea"/>
                <a:sym typeface="+mn-lt"/>
              </a:endParaRPr>
            </a:p>
          </p:txBody>
        </p:sp>
        <p:sp>
          <p:nvSpPr>
            <p:cNvPr id="81" name="Freeform 78"/>
            <p:cNvSpPr>
              <a:spLocks noEditPoints="1" noChangeArrowheads="1"/>
            </p:cNvSpPr>
            <p:nvPr/>
          </p:nvSpPr>
          <p:spPr bwMode="auto">
            <a:xfrm>
              <a:off x="3010641" y="3390901"/>
              <a:ext cx="658727" cy="65722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47"/>
                <a:gd name="T139" fmla="*/ 0 h 347"/>
                <a:gd name="T140" fmla="*/ 347 w 347"/>
                <a:gd name="T141" fmla="*/ 347 h 3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249" tIns="45625" rIns="91249" bIns="45625"/>
            <a:lstStyle/>
            <a:p>
              <a:pPr>
                <a:defRPr/>
              </a:pPr>
              <a:endParaRPr lang="zh-CN" altLang="zh-CN" sz="2305">
                <a:latin typeface="+mn-lt"/>
                <a:ea typeface="+mn-ea"/>
                <a:cs typeface="+mn-ea"/>
                <a:sym typeface="+mn-lt"/>
              </a:endParaRPr>
            </a:p>
          </p:txBody>
        </p:sp>
        <p:sp>
          <p:nvSpPr>
            <p:cNvPr id="82" name="矩形 37"/>
            <p:cNvSpPr>
              <a:spLocks noChangeArrowheads="1"/>
            </p:cNvSpPr>
            <p:nvPr/>
          </p:nvSpPr>
          <p:spPr bwMode="auto">
            <a:xfrm>
              <a:off x="2821753" y="4957763"/>
              <a:ext cx="1034915" cy="1035050"/>
            </a:xfrm>
            <a:prstGeom prst="rect">
              <a:avLst/>
            </a:prstGeom>
            <a:solidFill>
              <a:srgbClr val="EB6057"/>
            </a:solidFill>
            <a:ln>
              <a:noFill/>
            </a:ln>
          </p:spPr>
          <p:txBody>
            <a:bodyPr anchor="ctr"/>
            <a:lstStyle/>
            <a:p>
              <a:pPr algn="ctr">
                <a:defRPr/>
              </a:pPr>
              <a:endParaRPr lang="zh-CN" altLang="zh-CN" sz="2305">
                <a:latin typeface="+mn-lt"/>
                <a:ea typeface="+mn-ea"/>
                <a:cs typeface="+mn-ea"/>
                <a:sym typeface="+mn-lt"/>
              </a:endParaRPr>
            </a:p>
          </p:txBody>
        </p:sp>
        <p:sp>
          <p:nvSpPr>
            <p:cNvPr id="84" name="矩形 39"/>
            <p:cNvSpPr>
              <a:spLocks noChangeArrowheads="1"/>
            </p:cNvSpPr>
            <p:nvPr/>
          </p:nvSpPr>
          <p:spPr bwMode="auto">
            <a:xfrm>
              <a:off x="3963017" y="5391299"/>
              <a:ext cx="650790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n-lt"/>
                  <a:ea typeface="+mn-ea"/>
                  <a:cs typeface="+mn-ea"/>
                  <a:sym typeface="+mn-lt"/>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n-lt"/>
                <a:ea typeface="+mn-ea"/>
                <a:cs typeface="+mn-ea"/>
                <a:sym typeface="+mn-lt"/>
              </a:endParaRPr>
            </a:p>
            <a:p>
              <a:pPr>
                <a:lnSpc>
                  <a:spcPct val="130000"/>
                </a:lnSpc>
              </a:pPr>
              <a:endParaRPr lang="en-US" altLang="zh-CN" sz="1200" kern="3000" spc="31" dirty="0">
                <a:solidFill>
                  <a:schemeClr val="tx1">
                    <a:lumMod val="50000"/>
                    <a:lumOff val="50000"/>
                  </a:schemeClr>
                </a:solidFill>
                <a:latin typeface="+mn-lt"/>
                <a:ea typeface="+mn-ea"/>
                <a:cs typeface="+mn-ea"/>
                <a:sym typeface="+mn-lt"/>
              </a:endParaRPr>
            </a:p>
          </p:txBody>
        </p:sp>
        <p:sp>
          <p:nvSpPr>
            <p:cNvPr id="85" name="Freeform 18"/>
            <p:cNvSpPr>
              <a:spLocks noEditPoints="1" noChangeArrowheads="1"/>
            </p:cNvSpPr>
            <p:nvPr/>
          </p:nvSpPr>
          <p:spPr bwMode="auto">
            <a:xfrm>
              <a:off x="2991593" y="5189540"/>
              <a:ext cx="695234" cy="523875"/>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23"/>
                <a:gd name="T130" fmla="*/ 0 h 1114"/>
                <a:gd name="T131" fmla="*/ 1423 w 1423"/>
                <a:gd name="T132" fmla="*/ 1114 h 111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269" tIns="45636" rIns="91269" bIns="45636"/>
            <a:lstStyle/>
            <a:p>
              <a:pPr>
                <a:defRPr/>
              </a:pPr>
              <a:endParaRPr lang="zh-CN" altLang="zh-CN" sz="1595">
                <a:latin typeface="+mn-lt"/>
                <a:ea typeface="+mn-ea"/>
                <a:cs typeface="+mn-ea"/>
                <a:sym typeface="+mn-lt"/>
              </a:endParaRPr>
            </a:p>
          </p:txBody>
        </p:sp>
      </p:grpSp>
    </p:spTree>
    <p:extLst>
      <p:ext uri="{BB962C8B-B14F-4D97-AF65-F5344CB8AC3E}">
        <p14:creationId xmlns:p14="http://schemas.microsoft.com/office/powerpoint/2010/main" val="2057840088"/>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5" name="组合 4"/>
          <p:cNvGrpSpPr/>
          <p:nvPr/>
        </p:nvGrpSpPr>
        <p:grpSpPr>
          <a:xfrm>
            <a:off x="1227947" y="1936190"/>
            <a:ext cx="10169980" cy="4200415"/>
            <a:chOff x="1086916" y="1484783"/>
            <a:chExt cx="10169980" cy="4200415"/>
          </a:xfrm>
        </p:grpSpPr>
        <p:sp>
          <p:nvSpPr>
            <p:cNvPr id="6" name="1"/>
            <p:cNvSpPr/>
            <p:nvPr>
              <p:custDataLst>
                <p:tags r:id="rId1"/>
              </p:custDataLst>
            </p:nvPr>
          </p:nvSpPr>
          <p:spPr>
            <a:xfrm>
              <a:off x="6335791" y="2352766"/>
              <a:ext cx="2247773" cy="173579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rgbClr val="EB605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cs typeface="+mn-ea"/>
                <a:sym typeface="+mn-lt"/>
              </a:endParaRPr>
            </a:p>
          </p:txBody>
        </p:sp>
        <p:sp>
          <p:nvSpPr>
            <p:cNvPr id="7" name="1"/>
            <p:cNvSpPr/>
            <p:nvPr>
              <p:custDataLst>
                <p:tags r:id="rId2"/>
              </p:custDataLst>
            </p:nvPr>
          </p:nvSpPr>
          <p:spPr>
            <a:xfrm flipH="1">
              <a:off x="3713736" y="2352766"/>
              <a:ext cx="2247773" cy="173579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rgbClr val="EB605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cs typeface="+mn-ea"/>
                <a:sym typeface="+mn-lt"/>
              </a:endParaRPr>
            </a:p>
          </p:txBody>
        </p:sp>
        <p:sp>
          <p:nvSpPr>
            <p:cNvPr id="8" name="1"/>
            <p:cNvSpPr/>
            <p:nvPr>
              <p:custDataLst>
                <p:tags r:id="rId3"/>
              </p:custDataLst>
            </p:nvPr>
          </p:nvSpPr>
          <p:spPr>
            <a:xfrm flipV="1">
              <a:off x="6335791" y="4261308"/>
              <a:ext cx="1474595" cy="1138722"/>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rgbClr val="EB605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cs typeface="+mn-ea"/>
                <a:sym typeface="+mn-lt"/>
              </a:endParaRPr>
            </a:p>
          </p:txBody>
        </p:sp>
        <p:sp>
          <p:nvSpPr>
            <p:cNvPr id="9" name="1"/>
            <p:cNvSpPr/>
            <p:nvPr>
              <p:custDataLst>
                <p:tags r:id="rId4"/>
              </p:custDataLst>
            </p:nvPr>
          </p:nvSpPr>
          <p:spPr>
            <a:xfrm flipH="1" flipV="1">
              <a:off x="4486914" y="4261308"/>
              <a:ext cx="1474595" cy="1138722"/>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rgbClr val="EB605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cs typeface="+mn-ea"/>
                <a:sym typeface="+mn-lt"/>
              </a:endParaRPr>
            </a:p>
          </p:txBody>
        </p:sp>
        <p:sp>
          <p:nvSpPr>
            <p:cNvPr id="10" name="文本框 10"/>
            <p:cNvSpPr txBox="1"/>
            <p:nvPr/>
          </p:nvSpPr>
          <p:spPr>
            <a:xfrm>
              <a:off x="8166734" y="4683433"/>
              <a:ext cx="2299050" cy="551582"/>
            </a:xfrm>
            <a:prstGeom prst="rect">
              <a:avLst/>
            </a:prstGeom>
            <a:noFill/>
          </p:spPr>
          <p:txBody>
            <a:bodyPr wrap="square" lIns="72000" tIns="0" rIns="72000" bIns="0" anchor="ctr" anchorCtr="0">
              <a:normAutofit/>
            </a:bodyPr>
            <a:lstStyle/>
            <a:p>
              <a:pPr defTabSz="913765">
                <a:lnSpc>
                  <a:spcPct val="120000"/>
                </a:lnSpc>
                <a:defRPr/>
              </a:pPr>
              <a:r>
                <a:rPr lang="zh-CN" altLang="en-US" sz="1000" dirty="0">
                  <a:solidFill>
                    <a:schemeClr val="tx1">
                      <a:lumMod val="85000"/>
                      <a:lumOff val="15000"/>
                    </a:schemeClr>
                  </a:solidFill>
                  <a:latin typeface="+mn-lt"/>
                  <a:ea typeface="+mn-ea"/>
                  <a:cs typeface="+mn-ea"/>
                  <a:sym typeface="+mn-lt"/>
                </a:rPr>
                <a:t>请替换文字内容复制你的内容到此</a:t>
              </a:r>
              <a:br>
                <a:rPr lang="zh-CN" altLang="en-US" sz="1000" dirty="0">
                  <a:solidFill>
                    <a:schemeClr val="tx1">
                      <a:lumMod val="85000"/>
                      <a:lumOff val="15000"/>
                    </a:schemeClr>
                  </a:solidFill>
                  <a:latin typeface="+mn-lt"/>
                  <a:ea typeface="+mn-ea"/>
                  <a:cs typeface="+mn-ea"/>
                  <a:sym typeface="+mn-lt"/>
                </a:rPr>
              </a:br>
              <a:r>
                <a:rPr lang="zh-CN" altLang="en-US" sz="1000" dirty="0">
                  <a:solidFill>
                    <a:schemeClr val="tx1">
                      <a:lumMod val="85000"/>
                      <a:lumOff val="15000"/>
                    </a:schemeClr>
                  </a:solidFill>
                  <a:latin typeface="+mn-lt"/>
                  <a:ea typeface="+mn-ea"/>
                  <a:cs typeface="+mn-ea"/>
                  <a:sym typeface="+mn-lt"/>
                </a:rPr>
                <a:t>请替换文字内容复制你的内容到此 </a:t>
              </a:r>
            </a:p>
          </p:txBody>
        </p:sp>
        <p:sp>
          <p:nvSpPr>
            <p:cNvPr id="11" name="矩形 10"/>
            <p:cNvSpPr/>
            <p:nvPr/>
          </p:nvSpPr>
          <p:spPr>
            <a:xfrm>
              <a:off x="8166734" y="4453071"/>
              <a:ext cx="2299050" cy="230362"/>
            </a:xfrm>
            <a:prstGeom prst="rect">
              <a:avLst/>
            </a:prstGeom>
          </p:spPr>
          <p:txBody>
            <a:bodyPr wrap="none" lIns="72000" tIns="0" rIns="72000" bIns="0">
              <a:normAutofit lnSpcReduction="10000"/>
            </a:bodyPr>
            <a:lstStyle/>
            <a:p>
              <a:pPr lvl="0" defTabSz="913765">
                <a:defRPr/>
              </a:pPr>
              <a:r>
                <a:rPr lang="zh-CN" altLang="en-US" sz="1600" b="1" dirty="0">
                  <a:solidFill>
                    <a:schemeClr val="tx1">
                      <a:lumMod val="85000"/>
                      <a:lumOff val="15000"/>
                    </a:schemeClr>
                  </a:solidFill>
                  <a:latin typeface="+mn-lt"/>
                  <a:ea typeface="+mn-ea"/>
                  <a:cs typeface="+mn-ea"/>
                  <a:sym typeface="+mn-lt"/>
                </a:rPr>
                <a:t>输入标题文本</a:t>
              </a:r>
            </a:p>
          </p:txBody>
        </p:sp>
        <p:sp>
          <p:nvSpPr>
            <p:cNvPr id="12" name="文本框 13"/>
            <p:cNvSpPr txBox="1"/>
            <p:nvPr/>
          </p:nvSpPr>
          <p:spPr>
            <a:xfrm>
              <a:off x="1797469" y="4683433"/>
              <a:ext cx="2252538" cy="551582"/>
            </a:xfrm>
            <a:prstGeom prst="rect">
              <a:avLst/>
            </a:prstGeom>
            <a:noFill/>
          </p:spPr>
          <p:txBody>
            <a:bodyPr wrap="square" lIns="72000" tIns="0" rIns="72000" bIns="0" anchor="ctr" anchorCtr="0">
              <a:normAutofit/>
            </a:bodyPr>
            <a:lstStyle/>
            <a:p>
              <a:pPr algn="r" defTabSz="913765">
                <a:lnSpc>
                  <a:spcPct val="120000"/>
                </a:lnSpc>
                <a:defRPr/>
              </a:pPr>
              <a:r>
                <a:rPr lang="zh-CN" altLang="en-US" sz="1000" dirty="0">
                  <a:solidFill>
                    <a:schemeClr val="tx1">
                      <a:lumMod val="85000"/>
                      <a:lumOff val="15000"/>
                    </a:schemeClr>
                  </a:solidFill>
                  <a:latin typeface="+mn-lt"/>
                  <a:ea typeface="+mn-ea"/>
                  <a:cs typeface="+mn-ea"/>
                  <a:sym typeface="+mn-lt"/>
                </a:rPr>
                <a:t>请替换文字内容复制你的内容到此</a:t>
              </a:r>
              <a:br>
                <a:rPr lang="zh-CN" altLang="en-US" sz="1000" dirty="0">
                  <a:solidFill>
                    <a:schemeClr val="tx1">
                      <a:lumMod val="85000"/>
                      <a:lumOff val="15000"/>
                    </a:schemeClr>
                  </a:solidFill>
                  <a:latin typeface="+mn-lt"/>
                  <a:ea typeface="+mn-ea"/>
                  <a:cs typeface="+mn-ea"/>
                  <a:sym typeface="+mn-lt"/>
                </a:rPr>
              </a:br>
              <a:r>
                <a:rPr lang="zh-CN" altLang="en-US" sz="1000" dirty="0">
                  <a:solidFill>
                    <a:schemeClr val="tx1">
                      <a:lumMod val="85000"/>
                      <a:lumOff val="15000"/>
                    </a:schemeClr>
                  </a:solidFill>
                  <a:latin typeface="+mn-lt"/>
                  <a:ea typeface="+mn-ea"/>
                  <a:cs typeface="+mn-ea"/>
                  <a:sym typeface="+mn-lt"/>
                </a:rPr>
                <a:t>请替换文字内容复制你的内容到此 </a:t>
              </a:r>
            </a:p>
          </p:txBody>
        </p:sp>
        <p:sp>
          <p:nvSpPr>
            <p:cNvPr id="13" name="矩形 12"/>
            <p:cNvSpPr/>
            <p:nvPr/>
          </p:nvSpPr>
          <p:spPr>
            <a:xfrm>
              <a:off x="1797469" y="4453071"/>
              <a:ext cx="2252538" cy="230362"/>
            </a:xfrm>
            <a:prstGeom prst="rect">
              <a:avLst/>
            </a:prstGeom>
          </p:spPr>
          <p:txBody>
            <a:bodyPr wrap="none" lIns="72000" tIns="0" rIns="72000" bIns="0">
              <a:normAutofit lnSpcReduction="10000"/>
            </a:bodyPr>
            <a:lstStyle/>
            <a:p>
              <a:pPr lvl="0" algn="r" defTabSz="913765">
                <a:defRPr/>
              </a:pPr>
              <a:r>
                <a:rPr lang="zh-CN" altLang="en-US" sz="1600" b="1" dirty="0">
                  <a:solidFill>
                    <a:schemeClr val="tx1">
                      <a:lumMod val="85000"/>
                      <a:lumOff val="15000"/>
                    </a:schemeClr>
                  </a:solidFill>
                  <a:latin typeface="+mn-lt"/>
                  <a:ea typeface="+mn-ea"/>
                  <a:cs typeface="+mn-ea"/>
                  <a:sym typeface="+mn-lt"/>
                </a:rPr>
                <a:t>输入标题文本</a:t>
              </a:r>
            </a:p>
          </p:txBody>
        </p:sp>
        <p:sp>
          <p:nvSpPr>
            <p:cNvPr id="14" name="文本框 16"/>
            <p:cNvSpPr txBox="1"/>
            <p:nvPr/>
          </p:nvSpPr>
          <p:spPr>
            <a:xfrm>
              <a:off x="8957846" y="3008787"/>
              <a:ext cx="2299050" cy="551582"/>
            </a:xfrm>
            <a:prstGeom prst="rect">
              <a:avLst/>
            </a:prstGeom>
            <a:noFill/>
          </p:spPr>
          <p:txBody>
            <a:bodyPr wrap="square" lIns="72000" tIns="0" rIns="72000" bIns="0" anchor="ctr" anchorCtr="0">
              <a:normAutofit/>
            </a:bodyPr>
            <a:lstStyle/>
            <a:p>
              <a:pPr defTabSz="913765">
                <a:lnSpc>
                  <a:spcPct val="120000"/>
                </a:lnSpc>
                <a:defRPr/>
              </a:pPr>
              <a:r>
                <a:rPr lang="zh-CN" altLang="en-US" sz="1000" dirty="0">
                  <a:solidFill>
                    <a:schemeClr val="tx1">
                      <a:lumMod val="85000"/>
                      <a:lumOff val="15000"/>
                    </a:schemeClr>
                  </a:solidFill>
                  <a:latin typeface="+mn-lt"/>
                  <a:ea typeface="+mn-ea"/>
                  <a:cs typeface="+mn-ea"/>
                  <a:sym typeface="+mn-lt"/>
                </a:rPr>
                <a:t>请替换文字内容复制你的内容到此</a:t>
              </a:r>
              <a:br>
                <a:rPr lang="zh-CN" altLang="en-US" sz="1000" dirty="0">
                  <a:solidFill>
                    <a:schemeClr val="tx1">
                      <a:lumMod val="85000"/>
                      <a:lumOff val="15000"/>
                    </a:schemeClr>
                  </a:solidFill>
                  <a:latin typeface="+mn-lt"/>
                  <a:ea typeface="+mn-ea"/>
                  <a:cs typeface="+mn-ea"/>
                  <a:sym typeface="+mn-lt"/>
                </a:rPr>
              </a:br>
              <a:r>
                <a:rPr lang="zh-CN" altLang="en-US" sz="1000" dirty="0">
                  <a:solidFill>
                    <a:schemeClr val="tx1">
                      <a:lumMod val="85000"/>
                      <a:lumOff val="15000"/>
                    </a:schemeClr>
                  </a:solidFill>
                  <a:latin typeface="+mn-lt"/>
                  <a:ea typeface="+mn-ea"/>
                  <a:cs typeface="+mn-ea"/>
                  <a:sym typeface="+mn-lt"/>
                </a:rPr>
                <a:t>请替换文字内容复制你的内容到此 </a:t>
              </a:r>
            </a:p>
          </p:txBody>
        </p:sp>
        <p:sp>
          <p:nvSpPr>
            <p:cNvPr id="15" name="矩形 14"/>
            <p:cNvSpPr/>
            <p:nvPr/>
          </p:nvSpPr>
          <p:spPr>
            <a:xfrm>
              <a:off x="8957846" y="2778425"/>
              <a:ext cx="2299050" cy="230362"/>
            </a:xfrm>
            <a:prstGeom prst="rect">
              <a:avLst/>
            </a:prstGeom>
          </p:spPr>
          <p:txBody>
            <a:bodyPr wrap="none" lIns="72000" tIns="0" rIns="72000" bIns="0">
              <a:normAutofit lnSpcReduction="10000"/>
            </a:bodyPr>
            <a:lstStyle/>
            <a:p>
              <a:pPr lvl="0" defTabSz="913765">
                <a:defRPr/>
              </a:pPr>
              <a:r>
                <a:rPr lang="zh-CN" altLang="en-US" sz="1600" b="1" dirty="0">
                  <a:solidFill>
                    <a:schemeClr val="tx1">
                      <a:lumMod val="85000"/>
                      <a:lumOff val="15000"/>
                    </a:schemeClr>
                  </a:solidFill>
                  <a:latin typeface="+mn-lt"/>
                  <a:ea typeface="+mn-ea"/>
                  <a:cs typeface="+mn-ea"/>
                  <a:sym typeface="+mn-lt"/>
                </a:rPr>
                <a:t>输入标题文本</a:t>
              </a:r>
            </a:p>
          </p:txBody>
        </p:sp>
        <p:sp>
          <p:nvSpPr>
            <p:cNvPr id="16" name="文本框 19"/>
            <p:cNvSpPr txBox="1"/>
            <p:nvPr/>
          </p:nvSpPr>
          <p:spPr>
            <a:xfrm>
              <a:off x="1086916" y="3008787"/>
              <a:ext cx="2252538" cy="551582"/>
            </a:xfrm>
            <a:prstGeom prst="rect">
              <a:avLst/>
            </a:prstGeom>
            <a:noFill/>
          </p:spPr>
          <p:txBody>
            <a:bodyPr wrap="square" lIns="72000" tIns="0" rIns="72000" bIns="0" anchor="ctr" anchorCtr="0">
              <a:normAutofit/>
            </a:bodyPr>
            <a:lstStyle/>
            <a:p>
              <a:pPr algn="r" defTabSz="913765">
                <a:lnSpc>
                  <a:spcPct val="120000"/>
                </a:lnSpc>
                <a:defRPr/>
              </a:pPr>
              <a:r>
                <a:rPr lang="zh-CN" altLang="en-US" sz="1000" dirty="0">
                  <a:solidFill>
                    <a:schemeClr val="tx1">
                      <a:lumMod val="85000"/>
                      <a:lumOff val="15000"/>
                    </a:schemeClr>
                  </a:solidFill>
                  <a:latin typeface="+mn-lt"/>
                  <a:ea typeface="+mn-ea"/>
                  <a:cs typeface="+mn-ea"/>
                  <a:sym typeface="+mn-lt"/>
                </a:rPr>
                <a:t>请替换文字内容复制你的内容到此</a:t>
              </a:r>
              <a:br>
                <a:rPr lang="zh-CN" altLang="en-US" sz="1000" dirty="0">
                  <a:solidFill>
                    <a:schemeClr val="tx1">
                      <a:lumMod val="85000"/>
                      <a:lumOff val="15000"/>
                    </a:schemeClr>
                  </a:solidFill>
                  <a:latin typeface="+mn-lt"/>
                  <a:ea typeface="+mn-ea"/>
                  <a:cs typeface="+mn-ea"/>
                  <a:sym typeface="+mn-lt"/>
                </a:rPr>
              </a:br>
              <a:r>
                <a:rPr lang="zh-CN" altLang="en-US" sz="1000" dirty="0">
                  <a:solidFill>
                    <a:schemeClr val="tx1">
                      <a:lumMod val="85000"/>
                      <a:lumOff val="15000"/>
                    </a:schemeClr>
                  </a:solidFill>
                  <a:latin typeface="+mn-lt"/>
                  <a:ea typeface="+mn-ea"/>
                  <a:cs typeface="+mn-ea"/>
                  <a:sym typeface="+mn-lt"/>
                </a:rPr>
                <a:t>请替换文字内容复制你的内容到此 </a:t>
              </a:r>
            </a:p>
          </p:txBody>
        </p:sp>
        <p:sp>
          <p:nvSpPr>
            <p:cNvPr id="17" name="矩形 16"/>
            <p:cNvSpPr/>
            <p:nvPr/>
          </p:nvSpPr>
          <p:spPr>
            <a:xfrm>
              <a:off x="1086916" y="2778425"/>
              <a:ext cx="2252538" cy="230362"/>
            </a:xfrm>
            <a:prstGeom prst="rect">
              <a:avLst/>
            </a:prstGeom>
          </p:spPr>
          <p:txBody>
            <a:bodyPr wrap="none" lIns="72000" tIns="0" rIns="72000" bIns="0">
              <a:normAutofit lnSpcReduction="10000"/>
            </a:bodyPr>
            <a:lstStyle/>
            <a:p>
              <a:pPr lvl="0" algn="r" defTabSz="913765">
                <a:defRPr/>
              </a:pPr>
              <a:r>
                <a:rPr lang="zh-CN" altLang="en-US" sz="1600" b="1" dirty="0">
                  <a:solidFill>
                    <a:schemeClr val="tx1">
                      <a:lumMod val="85000"/>
                      <a:lumOff val="15000"/>
                    </a:schemeClr>
                  </a:solidFill>
                  <a:latin typeface="+mn-lt"/>
                  <a:ea typeface="+mn-ea"/>
                  <a:cs typeface="+mn-ea"/>
                  <a:sym typeface="+mn-lt"/>
                </a:rPr>
                <a:t>输入标题文本</a:t>
              </a:r>
            </a:p>
          </p:txBody>
        </p:sp>
        <p:sp>
          <p:nvSpPr>
            <p:cNvPr id="18" name="文本框 22"/>
            <p:cNvSpPr txBox="1"/>
            <p:nvPr/>
          </p:nvSpPr>
          <p:spPr>
            <a:xfrm>
              <a:off x="5194842" y="1766483"/>
              <a:ext cx="1890802" cy="586283"/>
            </a:xfrm>
            <a:prstGeom prst="rect">
              <a:avLst/>
            </a:prstGeom>
            <a:noFill/>
          </p:spPr>
          <p:txBody>
            <a:bodyPr wrap="square" lIns="0" tIns="0" rIns="0" bIns="0" anchor="ctr" anchorCtr="1">
              <a:normAutofit/>
            </a:bodyPr>
            <a:lstStyle/>
            <a:p>
              <a:pPr algn="ctr">
                <a:lnSpc>
                  <a:spcPct val="120000"/>
                </a:lnSpc>
                <a:spcBef>
                  <a:spcPct val="0"/>
                </a:spcBef>
              </a:pPr>
              <a:r>
                <a:rPr lang="zh-CN" altLang="en-US" sz="1000" dirty="0">
                  <a:solidFill>
                    <a:schemeClr val="tx1">
                      <a:lumMod val="85000"/>
                      <a:lumOff val="15000"/>
                    </a:schemeClr>
                  </a:solidFill>
                  <a:latin typeface="+mn-lt"/>
                  <a:ea typeface="+mn-ea"/>
                  <a:cs typeface="+mn-ea"/>
                  <a:sym typeface="+mn-lt"/>
                </a:rPr>
                <a:t>请替换文字内容复制你的内容到此 请替换文字内容复制你的内容到此 </a:t>
              </a:r>
            </a:p>
          </p:txBody>
        </p:sp>
        <p:sp>
          <p:nvSpPr>
            <p:cNvPr id="19" name="矩形 18"/>
            <p:cNvSpPr/>
            <p:nvPr/>
          </p:nvSpPr>
          <p:spPr>
            <a:xfrm>
              <a:off x="5194841" y="1484783"/>
              <a:ext cx="1890803" cy="304450"/>
            </a:xfrm>
            <a:prstGeom prst="rect">
              <a:avLst/>
            </a:prstGeom>
          </p:spPr>
          <p:txBody>
            <a:bodyPr wrap="none" lIns="0" tIns="0" rIns="0" bIns="0" anchor="ctr" anchorCtr="1">
              <a:normAutofit/>
            </a:bodyPr>
            <a:lstStyle/>
            <a:p>
              <a:pPr lvl="0" algn="ctr" defTabSz="913765">
                <a:spcBef>
                  <a:spcPct val="0"/>
                </a:spcBef>
                <a:defRPr/>
              </a:pPr>
              <a:r>
                <a:rPr lang="zh-CN" altLang="en-US" b="1" dirty="0">
                  <a:solidFill>
                    <a:schemeClr val="tx1">
                      <a:lumMod val="85000"/>
                      <a:lumOff val="15000"/>
                    </a:schemeClr>
                  </a:solidFill>
                  <a:latin typeface="+mn-lt"/>
                  <a:ea typeface="+mn-ea"/>
                  <a:cs typeface="+mn-ea"/>
                  <a:sym typeface="+mn-lt"/>
                </a:rPr>
                <a:t>输入标题文本</a:t>
              </a:r>
            </a:p>
          </p:txBody>
        </p:sp>
        <p:sp>
          <p:nvSpPr>
            <p:cNvPr id="20" name="1"/>
            <p:cNvSpPr/>
            <p:nvPr>
              <p:custDataLst>
                <p:tags r:id="rId5"/>
              </p:custDataLst>
            </p:nvPr>
          </p:nvSpPr>
          <p:spPr bwMode="auto">
            <a:xfrm>
              <a:off x="4338828" y="3102170"/>
              <a:ext cx="482929" cy="40810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solidFill>
                  <a:schemeClr val="tx1">
                    <a:lumMod val="85000"/>
                    <a:lumOff val="15000"/>
                  </a:schemeClr>
                </a:solidFill>
                <a:latin typeface="+mn-lt"/>
                <a:ea typeface="+mn-ea"/>
                <a:cs typeface="+mn-ea"/>
                <a:sym typeface="+mn-lt"/>
              </a:endParaRPr>
            </a:p>
          </p:txBody>
        </p:sp>
        <p:sp>
          <p:nvSpPr>
            <p:cNvPr id="23" name="1"/>
            <p:cNvSpPr>
              <a:spLocks noChangeAspect="1"/>
            </p:cNvSpPr>
            <p:nvPr>
              <p:custDataLst>
                <p:tags r:id="rId6"/>
              </p:custDataLst>
            </p:nvPr>
          </p:nvSpPr>
          <p:spPr bwMode="auto">
            <a:xfrm>
              <a:off x="6964361" y="4592482"/>
              <a:ext cx="507705" cy="42904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solidFill>
                  <a:schemeClr val="tx1">
                    <a:lumMod val="85000"/>
                    <a:lumOff val="15000"/>
                  </a:schemeClr>
                </a:solidFill>
                <a:latin typeface="+mn-lt"/>
                <a:ea typeface="+mn-ea"/>
                <a:cs typeface="+mn-ea"/>
                <a:sym typeface="+mn-lt"/>
              </a:endParaRPr>
            </a:p>
          </p:txBody>
        </p:sp>
        <p:sp>
          <p:nvSpPr>
            <p:cNvPr id="24" name="1"/>
            <p:cNvSpPr/>
            <p:nvPr>
              <p:custDataLst>
                <p:tags r:id="rId7"/>
              </p:custDataLst>
            </p:nvPr>
          </p:nvSpPr>
          <p:spPr bwMode="auto">
            <a:xfrm>
              <a:off x="4880501" y="4611776"/>
              <a:ext cx="462041" cy="39045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lstStyle/>
            <a:p>
              <a:pPr algn="ctr"/>
              <a:endParaRPr>
                <a:solidFill>
                  <a:schemeClr val="tx1">
                    <a:lumMod val="85000"/>
                    <a:lumOff val="15000"/>
                  </a:schemeClr>
                </a:solidFill>
                <a:latin typeface="+mn-lt"/>
                <a:ea typeface="+mn-ea"/>
                <a:cs typeface="+mn-ea"/>
                <a:sym typeface="+mn-lt"/>
              </a:endParaRPr>
            </a:p>
          </p:txBody>
        </p:sp>
        <p:sp>
          <p:nvSpPr>
            <p:cNvPr id="25" name="1"/>
            <p:cNvSpPr/>
            <p:nvPr>
              <p:custDataLst>
                <p:tags r:id="rId8"/>
              </p:custDataLst>
            </p:nvPr>
          </p:nvSpPr>
          <p:spPr bwMode="auto">
            <a:xfrm>
              <a:off x="7461690" y="3122713"/>
              <a:ext cx="434310" cy="367023"/>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solidFill>
                  <a:schemeClr val="tx1">
                    <a:lumMod val="85000"/>
                    <a:lumOff val="15000"/>
                  </a:schemeClr>
                </a:solidFill>
                <a:latin typeface="+mn-lt"/>
                <a:ea typeface="+mn-ea"/>
                <a:cs typeface="+mn-ea"/>
                <a:sym typeface="+mn-lt"/>
              </a:endParaRPr>
            </a:p>
          </p:txBody>
        </p:sp>
        <p:cxnSp>
          <p:nvCxnSpPr>
            <p:cNvPr id="26" name="直接连接符 25"/>
            <p:cNvCxnSpPr/>
            <p:nvPr/>
          </p:nvCxnSpPr>
          <p:spPr>
            <a:xfrm>
              <a:off x="6148650" y="2904815"/>
              <a:ext cx="0" cy="2593242"/>
            </a:xfrm>
            <a:prstGeom prst="line">
              <a:avLst/>
            </a:prstGeom>
            <a:solidFill>
              <a:srgbClr val="00B0F0"/>
            </a:solidFill>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5640695" y="2459241"/>
              <a:ext cx="1015909" cy="1015909"/>
            </a:xfrm>
            <a:prstGeom prst="ellipse">
              <a:avLst/>
            </a:prstGeom>
            <a:solidFill>
              <a:srgbClr val="EB605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cs typeface="+mn-ea"/>
                <a:sym typeface="+mn-lt"/>
              </a:endParaRPr>
            </a:p>
          </p:txBody>
        </p:sp>
        <p:sp>
          <p:nvSpPr>
            <p:cNvPr id="28" name="椭圆 27"/>
            <p:cNvSpPr/>
            <p:nvPr/>
          </p:nvSpPr>
          <p:spPr>
            <a:xfrm>
              <a:off x="5961508" y="5310916"/>
              <a:ext cx="374282" cy="374282"/>
            </a:xfrm>
            <a:prstGeom prst="ellipse">
              <a:avLst/>
            </a:prstGeom>
            <a:solidFill>
              <a:srgbClr val="EB605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cs typeface="+mn-ea"/>
                <a:sym typeface="+mn-lt"/>
              </a:endParaRPr>
            </a:p>
          </p:txBody>
        </p:sp>
        <p:sp>
          <p:nvSpPr>
            <p:cNvPr id="29" name="任意多边形: 形状 17"/>
            <p:cNvSpPr/>
            <p:nvPr/>
          </p:nvSpPr>
          <p:spPr bwMode="auto">
            <a:xfrm>
              <a:off x="5909286" y="2745330"/>
              <a:ext cx="478726" cy="40455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solidFill>
                  <a:schemeClr val="tx1">
                    <a:lumMod val="85000"/>
                    <a:lumOff val="15000"/>
                  </a:schemeClr>
                </a:solidFill>
                <a:latin typeface="+mn-lt"/>
                <a:ea typeface="+mn-ea"/>
                <a:cs typeface="+mn-ea"/>
                <a:sym typeface="+mn-lt"/>
              </a:endParaRPr>
            </a:p>
          </p:txBody>
        </p:sp>
      </p:grpSp>
    </p:spTree>
    <p:extLst>
      <p:ext uri="{BB962C8B-B14F-4D97-AF65-F5344CB8AC3E}">
        <p14:creationId xmlns:p14="http://schemas.microsoft.com/office/powerpoint/2010/main" val="2429508187"/>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0117" y="1521023"/>
            <a:ext cx="11695099" cy="4997396"/>
            <a:chOff x="600117" y="1521023"/>
            <a:chExt cx="11695099" cy="4997396"/>
          </a:xfrm>
        </p:grpSpPr>
        <p:sp>
          <p:nvSpPr>
            <p:cNvPr id="5" name="矩形 4"/>
            <p:cNvSpPr/>
            <p:nvPr/>
          </p:nvSpPr>
          <p:spPr>
            <a:xfrm>
              <a:off x="600117" y="1565401"/>
              <a:ext cx="5809878" cy="490380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8583" tIns="64291" rIns="128583" bIns="64291" rtlCol="0" anchor="ctr"/>
            <a:lstStyle/>
            <a:p>
              <a:pPr algn="ctr"/>
              <a:endParaRPr lang="zh-CN" altLang="en-US">
                <a:cs typeface="+mn-ea"/>
                <a:sym typeface="+mn-lt"/>
              </a:endParaRPr>
            </a:p>
          </p:txBody>
        </p:sp>
        <p:sp>
          <p:nvSpPr>
            <p:cNvPr id="7" name="椭圆 6"/>
            <p:cNvSpPr/>
            <p:nvPr/>
          </p:nvSpPr>
          <p:spPr>
            <a:xfrm>
              <a:off x="6820439" y="1643612"/>
              <a:ext cx="614235" cy="614202"/>
            </a:xfrm>
            <a:prstGeom prst="ellipse">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solidFill>
                  <a:schemeClr val="tx1">
                    <a:lumMod val="75000"/>
                    <a:lumOff val="25000"/>
                  </a:schemeClr>
                </a:solidFill>
                <a:cs typeface="+mn-ea"/>
                <a:sym typeface="+mn-lt"/>
              </a:endParaRPr>
            </a:p>
          </p:txBody>
        </p:sp>
        <p:sp>
          <p:nvSpPr>
            <p:cNvPr id="8" name="文本框 7"/>
            <p:cNvSpPr txBox="1"/>
            <p:nvPr/>
          </p:nvSpPr>
          <p:spPr>
            <a:xfrm flipH="1">
              <a:off x="7494950" y="1521023"/>
              <a:ext cx="4800266" cy="861774"/>
            </a:xfrm>
            <a:prstGeom prst="rect">
              <a:avLst/>
            </a:prstGeom>
            <a:noFill/>
          </p:spPr>
          <p:txBody>
            <a:bodyPr wrap="square" rtlCol="0">
              <a:spAutoFit/>
            </a:bodyPr>
            <a:lstStyle/>
            <a:p>
              <a:pPr>
                <a:spcBef>
                  <a:spcPts val="633"/>
                </a:spcBef>
              </a:pPr>
              <a:r>
                <a:rPr lang="zh-CN" altLang="en-US" sz="1500" dirty="0">
                  <a:solidFill>
                    <a:schemeClr val="tx1">
                      <a:lumMod val="75000"/>
                      <a:lumOff val="25000"/>
                    </a:schemeClr>
                  </a:solidFill>
                  <a:latin typeface="+mn-lt"/>
                  <a:ea typeface="+mn-ea"/>
                  <a:cs typeface="+mn-ea"/>
                  <a:sym typeface="+mn-lt"/>
                </a:rPr>
                <a:t>请添加您的标题</a:t>
              </a:r>
              <a:endParaRPr lang="en-US" altLang="zh-CN" sz="1500" dirty="0">
                <a:solidFill>
                  <a:schemeClr val="tx1">
                    <a:lumMod val="75000"/>
                    <a:lumOff val="25000"/>
                  </a:schemeClr>
                </a:solidFill>
                <a:latin typeface="+mn-lt"/>
                <a:ea typeface="+mn-ea"/>
                <a:cs typeface="+mn-ea"/>
                <a:sym typeface="+mn-lt"/>
              </a:endParaRPr>
            </a:p>
            <a:p>
              <a:pPr>
                <a:spcBef>
                  <a:spcPts val="633"/>
                </a:spcBef>
              </a:pPr>
              <a:r>
                <a:rPr lang="zh-CN" altLang="en-US" sz="1500" dirty="0">
                  <a:solidFill>
                    <a:schemeClr val="tx1">
                      <a:lumMod val="75000"/>
                      <a:lumOff val="25000"/>
                    </a:schemeClr>
                  </a:solidFill>
                  <a:latin typeface="+mn-lt"/>
                  <a:ea typeface="+mn-ea"/>
                  <a:cs typeface="+mn-ea"/>
                  <a:sym typeface="+mn-lt"/>
                </a:rPr>
                <a:t>点击输入简要文字内容，概括精炼言简意赅的说明分项内容。</a:t>
              </a:r>
            </a:p>
          </p:txBody>
        </p:sp>
        <p:sp>
          <p:nvSpPr>
            <p:cNvPr id="9" name="文本框 8"/>
            <p:cNvSpPr txBox="1"/>
            <p:nvPr/>
          </p:nvSpPr>
          <p:spPr>
            <a:xfrm>
              <a:off x="6741794" y="1739729"/>
              <a:ext cx="771525" cy="415498"/>
            </a:xfrm>
            <a:prstGeom prst="rect">
              <a:avLst/>
            </a:prstGeom>
            <a:noFill/>
          </p:spPr>
          <p:txBody>
            <a:bodyPr wrap="square" rtlCol="0">
              <a:spAutoFit/>
            </a:bodyPr>
            <a:lstStyle/>
            <a:p>
              <a:pPr algn="ctr"/>
              <a:r>
                <a:rPr lang="en-US" altLang="zh-CN" sz="2100" dirty="0">
                  <a:solidFill>
                    <a:schemeClr val="bg1"/>
                  </a:solidFill>
                  <a:latin typeface="+mn-lt"/>
                  <a:ea typeface="+mn-ea"/>
                  <a:cs typeface="+mn-ea"/>
                  <a:sym typeface="+mn-lt"/>
                </a:rPr>
                <a:t>01</a:t>
              </a:r>
              <a:endParaRPr lang="zh-CN" altLang="en-US" sz="2100" dirty="0">
                <a:solidFill>
                  <a:schemeClr val="bg1"/>
                </a:solidFill>
                <a:latin typeface="+mn-lt"/>
                <a:ea typeface="+mn-ea"/>
                <a:cs typeface="+mn-ea"/>
                <a:sym typeface="+mn-lt"/>
              </a:endParaRPr>
            </a:p>
          </p:txBody>
        </p:sp>
        <p:sp>
          <p:nvSpPr>
            <p:cNvPr id="11" name="椭圆 10"/>
            <p:cNvSpPr/>
            <p:nvPr/>
          </p:nvSpPr>
          <p:spPr>
            <a:xfrm>
              <a:off x="6820439" y="2677517"/>
              <a:ext cx="614235" cy="614202"/>
            </a:xfrm>
            <a:prstGeom prst="ellipse">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solidFill>
                  <a:schemeClr val="tx1">
                    <a:lumMod val="75000"/>
                    <a:lumOff val="25000"/>
                  </a:schemeClr>
                </a:solidFill>
                <a:cs typeface="+mn-ea"/>
                <a:sym typeface="+mn-lt"/>
              </a:endParaRPr>
            </a:p>
          </p:txBody>
        </p:sp>
        <p:sp>
          <p:nvSpPr>
            <p:cNvPr id="12" name="文本框 11"/>
            <p:cNvSpPr txBox="1"/>
            <p:nvPr/>
          </p:nvSpPr>
          <p:spPr>
            <a:xfrm flipH="1">
              <a:off x="7494950" y="2554928"/>
              <a:ext cx="4800266" cy="861774"/>
            </a:xfrm>
            <a:prstGeom prst="rect">
              <a:avLst/>
            </a:prstGeom>
            <a:noFill/>
          </p:spPr>
          <p:txBody>
            <a:bodyPr wrap="square" rtlCol="0">
              <a:spAutoFit/>
            </a:bodyPr>
            <a:lstStyle/>
            <a:p>
              <a:pPr>
                <a:spcBef>
                  <a:spcPts val="633"/>
                </a:spcBef>
              </a:pPr>
              <a:r>
                <a:rPr lang="zh-CN" altLang="en-US" sz="1500" dirty="0">
                  <a:solidFill>
                    <a:schemeClr val="tx1">
                      <a:lumMod val="75000"/>
                      <a:lumOff val="25000"/>
                    </a:schemeClr>
                  </a:solidFill>
                  <a:latin typeface="+mn-lt"/>
                  <a:ea typeface="+mn-ea"/>
                  <a:cs typeface="+mn-ea"/>
                  <a:sym typeface="+mn-lt"/>
                </a:rPr>
                <a:t>请添加您的标题</a:t>
              </a:r>
              <a:endParaRPr lang="en-US" altLang="zh-CN" sz="1500" dirty="0">
                <a:solidFill>
                  <a:schemeClr val="tx1">
                    <a:lumMod val="75000"/>
                    <a:lumOff val="25000"/>
                  </a:schemeClr>
                </a:solidFill>
                <a:latin typeface="+mn-lt"/>
                <a:ea typeface="+mn-ea"/>
                <a:cs typeface="+mn-ea"/>
                <a:sym typeface="+mn-lt"/>
              </a:endParaRPr>
            </a:p>
            <a:p>
              <a:pPr>
                <a:spcBef>
                  <a:spcPts val="633"/>
                </a:spcBef>
              </a:pPr>
              <a:r>
                <a:rPr lang="zh-CN" altLang="en-US" sz="1500" dirty="0">
                  <a:solidFill>
                    <a:schemeClr val="tx1">
                      <a:lumMod val="75000"/>
                      <a:lumOff val="25000"/>
                    </a:schemeClr>
                  </a:solidFill>
                  <a:latin typeface="+mn-lt"/>
                  <a:ea typeface="+mn-ea"/>
                  <a:cs typeface="+mn-ea"/>
                  <a:sym typeface="+mn-lt"/>
                </a:rPr>
                <a:t>点击输入简要文字内容，概括精炼言简意赅的说明分项内容。</a:t>
              </a:r>
            </a:p>
          </p:txBody>
        </p:sp>
        <p:sp>
          <p:nvSpPr>
            <p:cNvPr id="13" name="文本框 12"/>
            <p:cNvSpPr txBox="1"/>
            <p:nvPr/>
          </p:nvSpPr>
          <p:spPr>
            <a:xfrm>
              <a:off x="6741794" y="2773634"/>
              <a:ext cx="771525" cy="415498"/>
            </a:xfrm>
            <a:prstGeom prst="rect">
              <a:avLst/>
            </a:prstGeom>
            <a:noFill/>
          </p:spPr>
          <p:txBody>
            <a:bodyPr wrap="square" rtlCol="0">
              <a:spAutoFit/>
            </a:bodyPr>
            <a:lstStyle/>
            <a:p>
              <a:pPr algn="ctr"/>
              <a:r>
                <a:rPr lang="en-US" altLang="zh-CN" sz="2100" dirty="0">
                  <a:solidFill>
                    <a:schemeClr val="bg1"/>
                  </a:solidFill>
                  <a:latin typeface="+mn-lt"/>
                  <a:ea typeface="+mn-ea"/>
                  <a:cs typeface="+mn-ea"/>
                  <a:sym typeface="+mn-lt"/>
                </a:rPr>
                <a:t>02</a:t>
              </a:r>
              <a:endParaRPr lang="zh-CN" altLang="en-US" sz="2100" dirty="0">
                <a:solidFill>
                  <a:schemeClr val="bg1"/>
                </a:solidFill>
                <a:latin typeface="+mn-lt"/>
                <a:ea typeface="+mn-ea"/>
                <a:cs typeface="+mn-ea"/>
                <a:sym typeface="+mn-lt"/>
              </a:endParaRPr>
            </a:p>
          </p:txBody>
        </p:sp>
        <p:sp>
          <p:nvSpPr>
            <p:cNvPr id="15" name="椭圆 14"/>
            <p:cNvSpPr/>
            <p:nvPr/>
          </p:nvSpPr>
          <p:spPr>
            <a:xfrm>
              <a:off x="6820439" y="3711421"/>
              <a:ext cx="614235" cy="614202"/>
            </a:xfrm>
            <a:prstGeom prst="ellipse">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solidFill>
                  <a:schemeClr val="tx1">
                    <a:lumMod val="75000"/>
                    <a:lumOff val="25000"/>
                  </a:schemeClr>
                </a:solidFill>
                <a:cs typeface="+mn-ea"/>
                <a:sym typeface="+mn-lt"/>
              </a:endParaRPr>
            </a:p>
          </p:txBody>
        </p:sp>
        <p:sp>
          <p:nvSpPr>
            <p:cNvPr id="16" name="文本框 15"/>
            <p:cNvSpPr txBox="1"/>
            <p:nvPr/>
          </p:nvSpPr>
          <p:spPr>
            <a:xfrm flipH="1">
              <a:off x="7494950" y="3588832"/>
              <a:ext cx="4800266" cy="861774"/>
            </a:xfrm>
            <a:prstGeom prst="rect">
              <a:avLst/>
            </a:prstGeom>
            <a:noFill/>
          </p:spPr>
          <p:txBody>
            <a:bodyPr wrap="square" rtlCol="0">
              <a:spAutoFit/>
            </a:bodyPr>
            <a:lstStyle/>
            <a:p>
              <a:pPr>
                <a:spcBef>
                  <a:spcPts val="633"/>
                </a:spcBef>
              </a:pPr>
              <a:r>
                <a:rPr lang="zh-CN" altLang="en-US" sz="1500" dirty="0">
                  <a:solidFill>
                    <a:schemeClr val="tx1">
                      <a:lumMod val="75000"/>
                      <a:lumOff val="25000"/>
                    </a:schemeClr>
                  </a:solidFill>
                  <a:latin typeface="+mn-lt"/>
                  <a:ea typeface="+mn-ea"/>
                  <a:cs typeface="+mn-ea"/>
                  <a:sym typeface="+mn-lt"/>
                </a:rPr>
                <a:t>请添加您的标题</a:t>
              </a:r>
              <a:endParaRPr lang="en-US" altLang="zh-CN" sz="1500" dirty="0">
                <a:solidFill>
                  <a:schemeClr val="tx1">
                    <a:lumMod val="75000"/>
                    <a:lumOff val="25000"/>
                  </a:schemeClr>
                </a:solidFill>
                <a:latin typeface="+mn-lt"/>
                <a:ea typeface="+mn-ea"/>
                <a:cs typeface="+mn-ea"/>
                <a:sym typeface="+mn-lt"/>
              </a:endParaRPr>
            </a:p>
            <a:p>
              <a:pPr>
                <a:spcBef>
                  <a:spcPts val="633"/>
                </a:spcBef>
              </a:pPr>
              <a:r>
                <a:rPr lang="zh-CN" altLang="en-US" sz="1500" dirty="0">
                  <a:solidFill>
                    <a:schemeClr val="tx1">
                      <a:lumMod val="75000"/>
                      <a:lumOff val="25000"/>
                    </a:schemeClr>
                  </a:solidFill>
                  <a:latin typeface="+mn-lt"/>
                  <a:ea typeface="+mn-ea"/>
                  <a:cs typeface="+mn-ea"/>
                  <a:sym typeface="+mn-lt"/>
                </a:rPr>
                <a:t>点击输入简要文字内容，概括精炼言简意赅的说明分项内容。</a:t>
              </a:r>
            </a:p>
          </p:txBody>
        </p:sp>
        <p:sp>
          <p:nvSpPr>
            <p:cNvPr id="17" name="文本框 16"/>
            <p:cNvSpPr txBox="1"/>
            <p:nvPr/>
          </p:nvSpPr>
          <p:spPr>
            <a:xfrm>
              <a:off x="6741794" y="3807538"/>
              <a:ext cx="771525" cy="415498"/>
            </a:xfrm>
            <a:prstGeom prst="rect">
              <a:avLst/>
            </a:prstGeom>
            <a:noFill/>
          </p:spPr>
          <p:txBody>
            <a:bodyPr wrap="square" rtlCol="0">
              <a:spAutoFit/>
            </a:bodyPr>
            <a:lstStyle/>
            <a:p>
              <a:pPr algn="ctr"/>
              <a:r>
                <a:rPr lang="en-US" altLang="zh-CN" sz="2100" dirty="0">
                  <a:solidFill>
                    <a:schemeClr val="bg1"/>
                  </a:solidFill>
                  <a:latin typeface="+mn-lt"/>
                  <a:ea typeface="+mn-ea"/>
                  <a:cs typeface="+mn-ea"/>
                  <a:sym typeface="+mn-lt"/>
                </a:rPr>
                <a:t>03</a:t>
              </a:r>
              <a:endParaRPr lang="zh-CN" altLang="en-US" sz="2100" dirty="0">
                <a:solidFill>
                  <a:schemeClr val="bg1"/>
                </a:solidFill>
                <a:latin typeface="+mn-lt"/>
                <a:ea typeface="+mn-ea"/>
                <a:cs typeface="+mn-ea"/>
                <a:sym typeface="+mn-lt"/>
              </a:endParaRPr>
            </a:p>
          </p:txBody>
        </p:sp>
        <p:sp>
          <p:nvSpPr>
            <p:cNvPr id="19" name="椭圆 18"/>
            <p:cNvSpPr/>
            <p:nvPr/>
          </p:nvSpPr>
          <p:spPr>
            <a:xfrm>
              <a:off x="6820439" y="5779234"/>
              <a:ext cx="614235" cy="614202"/>
            </a:xfrm>
            <a:prstGeom prst="ellipse">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solidFill>
                  <a:schemeClr val="tx1">
                    <a:lumMod val="75000"/>
                    <a:lumOff val="25000"/>
                  </a:schemeClr>
                </a:solidFill>
                <a:cs typeface="+mn-ea"/>
                <a:sym typeface="+mn-lt"/>
              </a:endParaRPr>
            </a:p>
          </p:txBody>
        </p:sp>
        <p:sp>
          <p:nvSpPr>
            <p:cNvPr id="20" name="文本框 19"/>
            <p:cNvSpPr txBox="1"/>
            <p:nvPr/>
          </p:nvSpPr>
          <p:spPr>
            <a:xfrm flipH="1">
              <a:off x="7494950" y="5656645"/>
              <a:ext cx="4800266" cy="861774"/>
            </a:xfrm>
            <a:prstGeom prst="rect">
              <a:avLst/>
            </a:prstGeom>
            <a:noFill/>
          </p:spPr>
          <p:txBody>
            <a:bodyPr wrap="square" rtlCol="0">
              <a:spAutoFit/>
            </a:bodyPr>
            <a:lstStyle/>
            <a:p>
              <a:pPr>
                <a:spcBef>
                  <a:spcPts val="633"/>
                </a:spcBef>
              </a:pPr>
              <a:r>
                <a:rPr lang="zh-CN" altLang="en-US" sz="1500" dirty="0">
                  <a:solidFill>
                    <a:schemeClr val="tx1">
                      <a:lumMod val="75000"/>
                      <a:lumOff val="25000"/>
                    </a:schemeClr>
                  </a:solidFill>
                  <a:latin typeface="+mn-lt"/>
                  <a:ea typeface="+mn-ea"/>
                  <a:cs typeface="+mn-ea"/>
                  <a:sym typeface="+mn-lt"/>
                </a:rPr>
                <a:t>请添加您的标题</a:t>
              </a:r>
              <a:endParaRPr lang="en-US" altLang="zh-CN" sz="1500" dirty="0">
                <a:solidFill>
                  <a:schemeClr val="tx1">
                    <a:lumMod val="75000"/>
                    <a:lumOff val="25000"/>
                  </a:schemeClr>
                </a:solidFill>
                <a:latin typeface="+mn-lt"/>
                <a:ea typeface="+mn-ea"/>
                <a:cs typeface="+mn-ea"/>
                <a:sym typeface="+mn-lt"/>
              </a:endParaRPr>
            </a:p>
            <a:p>
              <a:pPr>
                <a:spcBef>
                  <a:spcPts val="633"/>
                </a:spcBef>
              </a:pPr>
              <a:r>
                <a:rPr lang="zh-CN" altLang="en-US" sz="1500" dirty="0">
                  <a:solidFill>
                    <a:schemeClr val="tx1">
                      <a:lumMod val="75000"/>
                      <a:lumOff val="25000"/>
                    </a:schemeClr>
                  </a:solidFill>
                  <a:latin typeface="+mn-lt"/>
                  <a:ea typeface="+mn-ea"/>
                  <a:cs typeface="+mn-ea"/>
                  <a:sym typeface="+mn-lt"/>
                </a:rPr>
                <a:t>点击输入简要文字内容，概括精炼言简意赅的说明分项内容。</a:t>
              </a:r>
            </a:p>
          </p:txBody>
        </p:sp>
        <p:sp>
          <p:nvSpPr>
            <p:cNvPr id="21" name="文本框 20"/>
            <p:cNvSpPr txBox="1"/>
            <p:nvPr/>
          </p:nvSpPr>
          <p:spPr>
            <a:xfrm>
              <a:off x="6741794" y="5875351"/>
              <a:ext cx="771525" cy="415498"/>
            </a:xfrm>
            <a:prstGeom prst="rect">
              <a:avLst/>
            </a:prstGeom>
            <a:noFill/>
          </p:spPr>
          <p:txBody>
            <a:bodyPr wrap="square" rtlCol="0">
              <a:spAutoFit/>
            </a:bodyPr>
            <a:lstStyle/>
            <a:p>
              <a:pPr algn="ctr"/>
              <a:r>
                <a:rPr lang="en-US" altLang="zh-CN" sz="2100" dirty="0">
                  <a:solidFill>
                    <a:schemeClr val="bg1"/>
                  </a:solidFill>
                  <a:latin typeface="+mn-lt"/>
                  <a:ea typeface="+mn-ea"/>
                  <a:cs typeface="+mn-ea"/>
                  <a:sym typeface="+mn-lt"/>
                </a:rPr>
                <a:t>05</a:t>
              </a:r>
              <a:endParaRPr lang="zh-CN" altLang="en-US" sz="2100" dirty="0">
                <a:solidFill>
                  <a:schemeClr val="bg1"/>
                </a:solidFill>
                <a:latin typeface="+mn-lt"/>
                <a:ea typeface="+mn-ea"/>
                <a:cs typeface="+mn-ea"/>
                <a:sym typeface="+mn-lt"/>
              </a:endParaRPr>
            </a:p>
          </p:txBody>
        </p:sp>
        <p:sp>
          <p:nvSpPr>
            <p:cNvPr id="23" name="椭圆 22"/>
            <p:cNvSpPr/>
            <p:nvPr/>
          </p:nvSpPr>
          <p:spPr>
            <a:xfrm>
              <a:off x="6820439" y="4745328"/>
              <a:ext cx="614235" cy="614202"/>
            </a:xfrm>
            <a:prstGeom prst="ellipse">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solidFill>
                  <a:schemeClr val="tx1">
                    <a:lumMod val="75000"/>
                    <a:lumOff val="25000"/>
                  </a:schemeClr>
                </a:solidFill>
                <a:cs typeface="+mn-ea"/>
                <a:sym typeface="+mn-lt"/>
              </a:endParaRPr>
            </a:p>
          </p:txBody>
        </p:sp>
        <p:sp>
          <p:nvSpPr>
            <p:cNvPr id="24" name="文本框 23"/>
            <p:cNvSpPr txBox="1"/>
            <p:nvPr/>
          </p:nvSpPr>
          <p:spPr>
            <a:xfrm flipH="1">
              <a:off x="7494950" y="4622739"/>
              <a:ext cx="4800266" cy="861774"/>
            </a:xfrm>
            <a:prstGeom prst="rect">
              <a:avLst/>
            </a:prstGeom>
            <a:noFill/>
          </p:spPr>
          <p:txBody>
            <a:bodyPr wrap="square" rtlCol="0">
              <a:spAutoFit/>
            </a:bodyPr>
            <a:lstStyle/>
            <a:p>
              <a:pPr>
                <a:spcBef>
                  <a:spcPts val="633"/>
                </a:spcBef>
              </a:pPr>
              <a:r>
                <a:rPr lang="zh-CN" altLang="en-US" sz="1500" dirty="0">
                  <a:solidFill>
                    <a:schemeClr val="tx1">
                      <a:lumMod val="75000"/>
                      <a:lumOff val="25000"/>
                    </a:schemeClr>
                  </a:solidFill>
                  <a:latin typeface="+mn-lt"/>
                  <a:ea typeface="+mn-ea"/>
                  <a:cs typeface="+mn-ea"/>
                  <a:sym typeface="+mn-lt"/>
                </a:rPr>
                <a:t>请添加您的标题</a:t>
              </a:r>
              <a:endParaRPr lang="en-US" altLang="zh-CN" sz="1500" dirty="0">
                <a:solidFill>
                  <a:schemeClr val="tx1">
                    <a:lumMod val="75000"/>
                    <a:lumOff val="25000"/>
                  </a:schemeClr>
                </a:solidFill>
                <a:latin typeface="+mn-lt"/>
                <a:ea typeface="+mn-ea"/>
                <a:cs typeface="+mn-ea"/>
                <a:sym typeface="+mn-lt"/>
              </a:endParaRPr>
            </a:p>
            <a:p>
              <a:pPr>
                <a:spcBef>
                  <a:spcPts val="633"/>
                </a:spcBef>
              </a:pPr>
              <a:r>
                <a:rPr lang="zh-CN" altLang="en-US" sz="1500" dirty="0">
                  <a:solidFill>
                    <a:schemeClr val="tx1">
                      <a:lumMod val="75000"/>
                      <a:lumOff val="25000"/>
                    </a:schemeClr>
                  </a:solidFill>
                  <a:latin typeface="+mn-lt"/>
                  <a:ea typeface="+mn-ea"/>
                  <a:cs typeface="+mn-ea"/>
                  <a:sym typeface="+mn-lt"/>
                </a:rPr>
                <a:t>点击输入简要文字内容，概括精炼言简意赅的说明分项内容。</a:t>
              </a:r>
            </a:p>
          </p:txBody>
        </p:sp>
        <p:sp>
          <p:nvSpPr>
            <p:cNvPr id="25" name="文本框 24"/>
            <p:cNvSpPr txBox="1"/>
            <p:nvPr/>
          </p:nvSpPr>
          <p:spPr>
            <a:xfrm>
              <a:off x="6741794" y="4841445"/>
              <a:ext cx="771525" cy="415498"/>
            </a:xfrm>
            <a:prstGeom prst="rect">
              <a:avLst/>
            </a:prstGeom>
            <a:noFill/>
          </p:spPr>
          <p:txBody>
            <a:bodyPr wrap="square" rtlCol="0">
              <a:spAutoFit/>
            </a:bodyPr>
            <a:lstStyle/>
            <a:p>
              <a:pPr algn="ctr"/>
              <a:r>
                <a:rPr lang="en-US" altLang="zh-CN" sz="2100" dirty="0">
                  <a:solidFill>
                    <a:schemeClr val="bg1"/>
                  </a:solidFill>
                  <a:latin typeface="+mn-lt"/>
                  <a:ea typeface="+mn-ea"/>
                  <a:cs typeface="+mn-ea"/>
                  <a:sym typeface="+mn-lt"/>
                </a:rPr>
                <a:t>04</a:t>
              </a:r>
              <a:endParaRPr lang="zh-CN" altLang="en-US" sz="2100" dirty="0">
                <a:solidFill>
                  <a:schemeClr val="bg1"/>
                </a:solidFill>
                <a:latin typeface="+mn-lt"/>
                <a:ea typeface="+mn-ea"/>
                <a:cs typeface="+mn-ea"/>
                <a:sym typeface="+mn-lt"/>
              </a:endParaRPr>
            </a:p>
          </p:txBody>
        </p:sp>
      </p:grpSp>
      <p:sp>
        <p:nvSpPr>
          <p:cNvPr id="26" name="矩形 25"/>
          <p:cNvSpPr/>
          <p:nvPr/>
        </p:nvSpPr>
        <p:spPr>
          <a:xfrm>
            <a:off x="-19382" y="0"/>
            <a:ext cx="12858750" cy="7232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8583" tIns="64291" rIns="128583" bIns="64291" rtlCol="0" anchor="ctr"/>
          <a:lstStyle/>
          <a:p>
            <a:pPr algn="ctr"/>
            <a:endParaRPr lang="zh-CN" altLang="en-US">
              <a:cs typeface="+mn-ea"/>
              <a:sym typeface="+mn-lt"/>
            </a:endParaRPr>
          </a:p>
        </p:txBody>
      </p:sp>
    </p:spTree>
    <p:extLst>
      <p:ext uri="{BB962C8B-B14F-4D97-AF65-F5344CB8AC3E}">
        <p14:creationId xmlns:p14="http://schemas.microsoft.com/office/powerpoint/2010/main" val="3324534035"/>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268385" y="1683794"/>
            <a:ext cx="10321982" cy="5200243"/>
            <a:chOff x="1268385" y="1683794"/>
            <a:chExt cx="10321982" cy="5200243"/>
          </a:xfrm>
        </p:grpSpPr>
        <p:sp>
          <p:nvSpPr>
            <p:cNvPr id="6" name="MH_Other_1"/>
            <p:cNvSpPr/>
            <p:nvPr>
              <p:custDataLst>
                <p:tags r:id="rId1"/>
              </p:custDataLst>
            </p:nvPr>
          </p:nvSpPr>
          <p:spPr>
            <a:xfrm>
              <a:off x="4370840" y="2989945"/>
              <a:ext cx="1629906" cy="1629815"/>
            </a:xfrm>
            <a:prstGeom prst="pie">
              <a:avLst>
                <a:gd name="adj1" fmla="val 5364922"/>
                <a:gd name="adj2" fmla="val 16200000"/>
              </a:avLst>
            </a:prstGeom>
            <a:solidFill>
              <a:srgbClr val="EB6057"/>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569484" bIns="48216" numCol="1" spcCol="0" rtlCol="0" fromWordArt="0" anchor="ctr" anchorCtr="0" forceAA="0" compatLnSpc="1">
              <a:prstTxWarp prst="textNoShape">
                <a:avLst/>
              </a:prstTxWarp>
              <a:noAutofit/>
            </a:bodyPr>
            <a:lstStyle/>
            <a:p>
              <a:pPr algn="ctr"/>
              <a:r>
                <a:rPr lang="en-US" altLang="zh-CN" sz="3000" b="1" dirty="0">
                  <a:solidFill>
                    <a:srgbClr val="FFFFFF"/>
                  </a:solidFill>
                  <a:cs typeface="+mn-ea"/>
                  <a:sym typeface="+mn-lt"/>
                </a:rPr>
                <a:t>A</a:t>
              </a:r>
              <a:endParaRPr lang="zh-CN" altLang="en-US" sz="3000" b="1" dirty="0">
                <a:solidFill>
                  <a:srgbClr val="FFFFFF"/>
                </a:solidFill>
                <a:cs typeface="+mn-ea"/>
                <a:sym typeface="+mn-lt"/>
              </a:endParaRPr>
            </a:p>
          </p:txBody>
        </p:sp>
        <p:sp>
          <p:nvSpPr>
            <p:cNvPr id="7" name="MH_Other_2"/>
            <p:cNvSpPr/>
            <p:nvPr>
              <p:custDataLst>
                <p:tags r:id="rId2"/>
              </p:custDataLst>
            </p:nvPr>
          </p:nvSpPr>
          <p:spPr>
            <a:xfrm>
              <a:off x="5237968" y="2989945"/>
              <a:ext cx="970617" cy="1629815"/>
            </a:xfrm>
            <a:prstGeom prst="rect">
              <a:avLst/>
            </a:prstGeom>
            <a:solidFill>
              <a:srgbClr val="EB6057"/>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966" tIns="0" rIns="0" bIns="48216" numCol="1" spcCol="0" rtlCol="0" fromWordArt="0" anchor="ctr" anchorCtr="0" forceAA="0" compatLnSpc="1">
              <a:prstTxWarp prst="textNoShape">
                <a:avLst/>
              </a:prstTxWarp>
              <a:noAutofit/>
            </a:bodyPr>
            <a:lstStyle/>
            <a:p>
              <a:pPr algn="ctr"/>
              <a:r>
                <a:rPr lang="en-US" altLang="zh-CN" sz="3000" b="1" dirty="0">
                  <a:solidFill>
                    <a:srgbClr val="FFFFFF"/>
                  </a:solidFill>
                  <a:cs typeface="+mn-ea"/>
                  <a:sym typeface="+mn-lt"/>
                </a:rPr>
                <a:t>B</a:t>
              </a:r>
              <a:endParaRPr lang="zh-CN" altLang="en-US" sz="3000" b="1" dirty="0">
                <a:solidFill>
                  <a:srgbClr val="FFFFFF"/>
                </a:solidFill>
                <a:cs typeface="+mn-ea"/>
                <a:sym typeface="+mn-lt"/>
              </a:endParaRPr>
            </a:p>
          </p:txBody>
        </p:sp>
        <p:sp>
          <p:nvSpPr>
            <p:cNvPr id="8" name="1"/>
            <p:cNvSpPr/>
            <p:nvPr>
              <p:custDataLst>
                <p:tags r:id="rId3"/>
              </p:custDataLst>
            </p:nvPr>
          </p:nvSpPr>
          <p:spPr>
            <a:xfrm>
              <a:off x="6266937" y="2989945"/>
              <a:ext cx="970617" cy="1629815"/>
            </a:xfrm>
            <a:prstGeom prst="rect">
              <a:avLst/>
            </a:prstGeom>
            <a:solidFill>
              <a:srgbClr val="EB6057"/>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966" tIns="0" rIns="0" bIns="48216" numCol="1" spcCol="0" rtlCol="0" fromWordArt="0" anchor="ctr" anchorCtr="0" forceAA="0" compatLnSpc="1">
              <a:prstTxWarp prst="textNoShape">
                <a:avLst/>
              </a:prstTxWarp>
              <a:noAutofit/>
            </a:bodyPr>
            <a:lstStyle/>
            <a:p>
              <a:pPr algn="ctr"/>
              <a:r>
                <a:rPr lang="en-US" altLang="zh-CN" sz="3000" b="1" dirty="0">
                  <a:solidFill>
                    <a:srgbClr val="FFFFFF"/>
                  </a:solidFill>
                  <a:cs typeface="+mn-ea"/>
                  <a:sym typeface="+mn-lt"/>
                </a:rPr>
                <a:t>C</a:t>
              </a:r>
              <a:endParaRPr lang="zh-CN" altLang="en-US" sz="3000" b="1" dirty="0">
                <a:solidFill>
                  <a:srgbClr val="FFFFFF"/>
                </a:solidFill>
                <a:cs typeface="+mn-ea"/>
                <a:sym typeface="+mn-lt"/>
              </a:endParaRPr>
            </a:p>
          </p:txBody>
        </p:sp>
        <p:sp>
          <p:nvSpPr>
            <p:cNvPr id="9" name="1"/>
            <p:cNvSpPr/>
            <p:nvPr>
              <p:custDataLst>
                <p:tags r:id="rId4"/>
              </p:custDataLst>
            </p:nvPr>
          </p:nvSpPr>
          <p:spPr>
            <a:xfrm flipH="1">
              <a:off x="6470888" y="2989945"/>
              <a:ext cx="1629906" cy="1629815"/>
            </a:xfrm>
            <a:prstGeom prst="pie">
              <a:avLst>
                <a:gd name="adj1" fmla="val 5364922"/>
                <a:gd name="adj2" fmla="val 16200000"/>
              </a:avLst>
            </a:prstGeom>
            <a:solidFill>
              <a:srgbClr val="EB6057"/>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69484" tIns="0" rIns="0" bIns="48216" numCol="1" spcCol="0" rtlCol="0" fromWordArt="0" anchor="ctr" anchorCtr="0" forceAA="0" compatLnSpc="1">
              <a:prstTxWarp prst="textNoShape">
                <a:avLst/>
              </a:prstTxWarp>
              <a:noAutofit/>
            </a:bodyPr>
            <a:lstStyle/>
            <a:p>
              <a:pPr algn="ctr"/>
              <a:r>
                <a:rPr lang="en-US" altLang="zh-CN" sz="3000" b="1" dirty="0">
                  <a:solidFill>
                    <a:srgbClr val="FFFFFF"/>
                  </a:solidFill>
                  <a:cs typeface="+mn-ea"/>
                  <a:sym typeface="+mn-lt"/>
                </a:rPr>
                <a:t>D</a:t>
              </a:r>
              <a:endParaRPr lang="zh-CN" altLang="en-US" sz="3000" b="1" dirty="0">
                <a:solidFill>
                  <a:srgbClr val="FFFFFF"/>
                </a:solidFill>
                <a:cs typeface="+mn-ea"/>
                <a:sym typeface="+mn-lt"/>
              </a:endParaRPr>
            </a:p>
          </p:txBody>
        </p:sp>
        <p:grpSp>
          <p:nvGrpSpPr>
            <p:cNvPr id="10" name="组合 9"/>
            <p:cNvGrpSpPr/>
            <p:nvPr/>
          </p:nvGrpSpPr>
          <p:grpSpPr>
            <a:xfrm>
              <a:off x="7487403" y="1683794"/>
              <a:ext cx="4102963" cy="2543264"/>
              <a:chOff x="7099167" y="1640115"/>
              <a:chExt cx="3890217" cy="2411523"/>
            </a:xfrm>
          </p:grpSpPr>
          <p:cxnSp>
            <p:nvCxnSpPr>
              <p:cNvPr id="11" name="1"/>
              <p:cNvCxnSpPr/>
              <p:nvPr>
                <p:custDataLst>
                  <p:tags r:id="rId17"/>
                </p:custDataLst>
              </p:nvPr>
            </p:nvCxnSpPr>
            <p:spPr>
              <a:xfrm flipV="1">
                <a:off x="7099167" y="2475093"/>
                <a:ext cx="347580" cy="752415"/>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12" name="1"/>
              <p:cNvCxnSpPr/>
              <p:nvPr>
                <p:custDataLst>
                  <p:tags r:id="rId18"/>
                </p:custDataLst>
              </p:nvPr>
            </p:nvCxnSpPr>
            <p:spPr>
              <a:xfrm>
                <a:off x="7457165" y="2453765"/>
                <a:ext cx="3531207" cy="0"/>
              </a:xfrm>
              <a:prstGeom prst="line">
                <a:avLst/>
              </a:prstGeom>
              <a:ln>
                <a:solidFill>
                  <a:srgbClr val="BEBEBE"/>
                </a:solidFill>
                <a:prstDash val="dash"/>
                <a:tailEnd type="diamond"/>
              </a:ln>
            </p:spPr>
            <p:style>
              <a:lnRef idx="1">
                <a:schemeClr val="accent1"/>
              </a:lnRef>
              <a:fillRef idx="0">
                <a:schemeClr val="accent1"/>
              </a:fillRef>
              <a:effectRef idx="0">
                <a:schemeClr val="accent1"/>
              </a:effectRef>
              <a:fontRef idx="minor">
                <a:schemeClr val="tx1"/>
              </a:fontRef>
            </p:style>
          </p:cxnSp>
          <p:sp>
            <p:nvSpPr>
              <p:cNvPr id="13" name="1"/>
              <p:cNvSpPr txBox="1"/>
              <p:nvPr>
                <p:custDataLst>
                  <p:tags r:id="rId19"/>
                </p:custDataLst>
              </p:nvPr>
            </p:nvSpPr>
            <p:spPr>
              <a:xfrm>
                <a:off x="7986924" y="1640115"/>
                <a:ext cx="3002460" cy="813422"/>
              </a:xfrm>
              <a:prstGeom prst="rect">
                <a:avLst/>
              </a:prstGeom>
              <a:noFill/>
            </p:spPr>
            <p:txBody>
              <a:bodyPr wrap="square" rtlCol="0" anchor="b" anchorCtr="0">
                <a:normAutofit/>
              </a:bodyPr>
              <a:lstStyle/>
              <a:p>
                <a:pPr algn="r"/>
                <a:r>
                  <a:rPr lang="zh-CN" altLang="en-US" sz="2500" b="1" dirty="0">
                    <a:solidFill>
                      <a:schemeClr val="tx1">
                        <a:lumMod val="85000"/>
                        <a:lumOff val="15000"/>
                      </a:schemeClr>
                    </a:solidFill>
                    <a:latin typeface="+mn-lt"/>
                    <a:ea typeface="+mn-ea"/>
                    <a:cs typeface="+mn-ea"/>
                    <a:sym typeface="+mn-lt"/>
                  </a:rPr>
                  <a:t>添加标题</a:t>
                </a:r>
              </a:p>
            </p:txBody>
          </p:sp>
          <p:sp>
            <p:nvSpPr>
              <p:cNvPr id="14" name="1"/>
              <p:cNvSpPr txBox="1"/>
              <p:nvPr>
                <p:custDataLst>
                  <p:tags r:id="rId20"/>
                </p:custDataLst>
              </p:nvPr>
            </p:nvSpPr>
            <p:spPr>
              <a:xfrm>
                <a:off x="8097487" y="2476577"/>
                <a:ext cx="2854798" cy="1575061"/>
              </a:xfrm>
              <a:prstGeom prst="rect">
                <a:avLst/>
              </a:prstGeom>
              <a:noFill/>
            </p:spPr>
            <p:txBody>
              <a:bodyPr wrap="square" rtlCol="0">
                <a:normAutofit/>
              </a:bodyPr>
              <a:lstStyle/>
              <a:p>
                <a:pPr lvl="0" algn="r">
                  <a:lnSpc>
                    <a:spcPct val="130000"/>
                  </a:lnSpc>
                  <a:defRPr/>
                </a:pPr>
                <a:r>
                  <a:rPr lang="zh-CN" altLang="en-US" sz="1500" dirty="0">
                    <a:solidFill>
                      <a:schemeClr val="tx1">
                        <a:lumMod val="85000"/>
                        <a:lumOff val="15000"/>
                      </a:schemeClr>
                    </a:solidFill>
                    <a:latin typeface="+mn-lt"/>
                    <a:ea typeface="+mn-ea"/>
                    <a:cs typeface="+mn-ea"/>
                    <a:sym typeface="+mn-lt"/>
                  </a:rPr>
                  <a:t>在此录入上述图表的综合描述说明，在此录入上述图表的上述图表的综合描述说明入。</a:t>
                </a:r>
                <a:endParaRPr lang="zh-CN" altLang="en-US" sz="1500" dirty="0">
                  <a:solidFill>
                    <a:srgbClr val="0070C0">
                      <a:lumMod val="50000"/>
                    </a:srgbClr>
                  </a:solidFill>
                  <a:latin typeface="+mn-lt"/>
                  <a:ea typeface="+mn-ea"/>
                  <a:cs typeface="+mn-ea"/>
                  <a:sym typeface="+mn-lt"/>
                </a:endParaRPr>
              </a:p>
            </p:txBody>
          </p:sp>
        </p:grpSp>
        <p:grpSp>
          <p:nvGrpSpPr>
            <p:cNvPr id="15" name="组合 14"/>
            <p:cNvGrpSpPr/>
            <p:nvPr/>
          </p:nvGrpSpPr>
          <p:grpSpPr>
            <a:xfrm>
              <a:off x="6752246" y="4341000"/>
              <a:ext cx="4838121" cy="2543032"/>
              <a:chOff x="6402129" y="4159679"/>
              <a:chExt cx="4587255" cy="2411303"/>
            </a:xfrm>
          </p:grpSpPr>
          <p:cxnSp>
            <p:nvCxnSpPr>
              <p:cNvPr id="16" name="1"/>
              <p:cNvCxnSpPr/>
              <p:nvPr>
                <p:custDataLst>
                  <p:tags r:id="rId13"/>
                </p:custDataLst>
              </p:nvPr>
            </p:nvCxnSpPr>
            <p:spPr>
              <a:xfrm>
                <a:off x="6402129" y="4220690"/>
                <a:ext cx="347580" cy="752415"/>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17" name="1"/>
              <p:cNvCxnSpPr/>
              <p:nvPr>
                <p:custDataLst>
                  <p:tags r:id="rId14"/>
                </p:custDataLst>
              </p:nvPr>
            </p:nvCxnSpPr>
            <p:spPr>
              <a:xfrm flipV="1">
                <a:off x="6785325" y="4973106"/>
                <a:ext cx="4203054" cy="15"/>
              </a:xfrm>
              <a:prstGeom prst="line">
                <a:avLst/>
              </a:prstGeom>
              <a:ln>
                <a:solidFill>
                  <a:srgbClr val="BEBEBE"/>
                </a:solidFill>
                <a:prstDash val="dash"/>
                <a:tailEnd type="diamond"/>
              </a:ln>
            </p:spPr>
            <p:style>
              <a:lnRef idx="1">
                <a:schemeClr val="accent1"/>
              </a:lnRef>
              <a:fillRef idx="0">
                <a:schemeClr val="accent1"/>
              </a:fillRef>
              <a:effectRef idx="0">
                <a:schemeClr val="accent1"/>
              </a:effectRef>
              <a:fontRef idx="minor">
                <a:schemeClr val="tx1"/>
              </a:fontRef>
            </p:style>
          </p:cxnSp>
          <p:sp>
            <p:nvSpPr>
              <p:cNvPr id="18" name="1"/>
              <p:cNvSpPr txBox="1"/>
              <p:nvPr>
                <p:custDataLst>
                  <p:tags r:id="rId15"/>
                </p:custDataLst>
              </p:nvPr>
            </p:nvSpPr>
            <p:spPr>
              <a:xfrm>
                <a:off x="7986924" y="4159679"/>
                <a:ext cx="3002460" cy="813422"/>
              </a:xfrm>
              <a:prstGeom prst="rect">
                <a:avLst/>
              </a:prstGeom>
              <a:noFill/>
            </p:spPr>
            <p:txBody>
              <a:bodyPr wrap="square" rtlCol="0" anchor="b" anchorCtr="0">
                <a:normAutofit/>
              </a:bodyPr>
              <a:lstStyle/>
              <a:p>
                <a:pPr algn="r"/>
                <a:r>
                  <a:rPr lang="zh-CN" altLang="en-US" sz="2500" b="1" dirty="0">
                    <a:solidFill>
                      <a:schemeClr val="tx1">
                        <a:lumMod val="85000"/>
                        <a:lumOff val="15000"/>
                      </a:schemeClr>
                    </a:solidFill>
                    <a:latin typeface="+mn-lt"/>
                    <a:ea typeface="+mn-ea"/>
                    <a:cs typeface="+mn-ea"/>
                    <a:sym typeface="+mn-lt"/>
                  </a:rPr>
                  <a:t>添加标题</a:t>
                </a:r>
              </a:p>
            </p:txBody>
          </p:sp>
          <p:sp>
            <p:nvSpPr>
              <p:cNvPr id="19" name="1"/>
              <p:cNvSpPr txBox="1"/>
              <p:nvPr>
                <p:custDataLst>
                  <p:tags r:id="rId16"/>
                </p:custDataLst>
              </p:nvPr>
            </p:nvSpPr>
            <p:spPr>
              <a:xfrm>
                <a:off x="8097489" y="4995921"/>
                <a:ext cx="2854798" cy="1575061"/>
              </a:xfrm>
              <a:prstGeom prst="rect">
                <a:avLst/>
              </a:prstGeom>
              <a:noFill/>
            </p:spPr>
            <p:txBody>
              <a:bodyPr wrap="square" rtlCol="0">
                <a:normAutofit/>
              </a:bodyPr>
              <a:lstStyle/>
              <a:p>
                <a:pPr lvl="0" algn="r">
                  <a:lnSpc>
                    <a:spcPct val="130000"/>
                  </a:lnSpc>
                  <a:defRPr/>
                </a:pPr>
                <a:r>
                  <a:rPr lang="zh-CN" altLang="en-US" sz="1500" dirty="0">
                    <a:solidFill>
                      <a:schemeClr val="tx1">
                        <a:lumMod val="85000"/>
                        <a:lumOff val="15000"/>
                      </a:schemeClr>
                    </a:solidFill>
                    <a:latin typeface="+mn-lt"/>
                    <a:ea typeface="+mn-ea"/>
                    <a:cs typeface="+mn-ea"/>
                    <a:sym typeface="+mn-lt"/>
                  </a:rPr>
                  <a:t>在此录入上述图表的综合描述说明，在此录入上述图表的上述图表的综合描述说明入。</a:t>
                </a:r>
                <a:endParaRPr lang="zh-CN" altLang="en-US" sz="1500" dirty="0">
                  <a:solidFill>
                    <a:srgbClr val="0070C0">
                      <a:lumMod val="50000"/>
                    </a:srgbClr>
                  </a:solidFill>
                  <a:latin typeface="+mn-lt"/>
                  <a:ea typeface="+mn-ea"/>
                  <a:cs typeface="+mn-ea"/>
                  <a:sym typeface="+mn-lt"/>
                </a:endParaRPr>
              </a:p>
            </p:txBody>
          </p:sp>
        </p:grpSp>
        <p:grpSp>
          <p:nvGrpSpPr>
            <p:cNvPr id="20" name="组合 19"/>
            <p:cNvGrpSpPr/>
            <p:nvPr/>
          </p:nvGrpSpPr>
          <p:grpSpPr>
            <a:xfrm>
              <a:off x="1268385" y="2093841"/>
              <a:ext cx="3612685" cy="2133211"/>
              <a:chOff x="1202616" y="2028922"/>
              <a:chExt cx="3425361" cy="2022711"/>
            </a:xfrm>
          </p:grpSpPr>
          <p:cxnSp>
            <p:nvCxnSpPr>
              <p:cNvPr id="21" name="1"/>
              <p:cNvCxnSpPr/>
              <p:nvPr>
                <p:custDataLst>
                  <p:tags r:id="rId9"/>
                </p:custDataLst>
              </p:nvPr>
            </p:nvCxnSpPr>
            <p:spPr>
              <a:xfrm flipH="1" flipV="1">
                <a:off x="4280397" y="2475093"/>
                <a:ext cx="347580" cy="752415"/>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22" name="1"/>
              <p:cNvCxnSpPr/>
              <p:nvPr>
                <p:custDataLst>
                  <p:tags r:id="rId10"/>
                </p:custDataLst>
              </p:nvPr>
            </p:nvCxnSpPr>
            <p:spPr>
              <a:xfrm flipH="1">
                <a:off x="1202616" y="2453765"/>
                <a:ext cx="3067363" cy="0"/>
              </a:xfrm>
              <a:prstGeom prst="line">
                <a:avLst/>
              </a:prstGeom>
              <a:ln>
                <a:solidFill>
                  <a:srgbClr val="BEBEBE"/>
                </a:solidFill>
                <a:prstDash val="dash"/>
                <a:headEnd type="none"/>
                <a:tailEnd type="diamond"/>
              </a:ln>
            </p:spPr>
            <p:style>
              <a:lnRef idx="1">
                <a:schemeClr val="accent1"/>
              </a:lnRef>
              <a:fillRef idx="0">
                <a:schemeClr val="accent1"/>
              </a:fillRef>
              <a:effectRef idx="0">
                <a:schemeClr val="accent1"/>
              </a:effectRef>
              <a:fontRef idx="minor">
                <a:schemeClr val="tx1"/>
              </a:fontRef>
            </p:style>
          </p:cxnSp>
          <p:sp>
            <p:nvSpPr>
              <p:cNvPr id="23" name="1"/>
              <p:cNvSpPr txBox="1"/>
              <p:nvPr>
                <p:custDataLst>
                  <p:tags r:id="rId11"/>
                </p:custDataLst>
              </p:nvPr>
            </p:nvSpPr>
            <p:spPr>
              <a:xfrm flipH="1">
                <a:off x="1213337" y="2028922"/>
                <a:ext cx="3002460" cy="424829"/>
              </a:xfrm>
              <a:prstGeom prst="rect">
                <a:avLst/>
              </a:prstGeom>
              <a:noFill/>
            </p:spPr>
            <p:txBody>
              <a:bodyPr wrap="square" rtlCol="0" anchor="b" anchorCtr="0">
                <a:normAutofit lnSpcReduction="10000"/>
              </a:bodyPr>
              <a:lstStyle/>
              <a:p>
                <a:pPr lvl="0"/>
                <a:r>
                  <a:rPr lang="zh-CN" altLang="en-US" sz="2500" b="1" dirty="0">
                    <a:solidFill>
                      <a:schemeClr val="tx1">
                        <a:lumMod val="85000"/>
                        <a:lumOff val="15000"/>
                      </a:schemeClr>
                    </a:solidFill>
                    <a:latin typeface="+mn-lt"/>
                    <a:ea typeface="+mn-ea"/>
                    <a:cs typeface="+mn-ea"/>
                    <a:sym typeface="+mn-lt"/>
                  </a:rPr>
                  <a:t>添加标题</a:t>
                </a:r>
              </a:p>
            </p:txBody>
          </p:sp>
          <p:sp>
            <p:nvSpPr>
              <p:cNvPr id="24" name="1"/>
              <p:cNvSpPr txBox="1"/>
              <p:nvPr>
                <p:custDataLst>
                  <p:tags r:id="rId12"/>
                </p:custDataLst>
              </p:nvPr>
            </p:nvSpPr>
            <p:spPr>
              <a:xfrm flipH="1">
                <a:off x="1251610" y="2476572"/>
                <a:ext cx="2854798" cy="1575061"/>
              </a:xfrm>
              <a:prstGeom prst="rect">
                <a:avLst/>
              </a:prstGeom>
              <a:noFill/>
            </p:spPr>
            <p:txBody>
              <a:bodyPr wrap="square" rtlCol="0">
                <a:normAutofit/>
              </a:bodyPr>
              <a:lstStyle/>
              <a:p>
                <a:pPr lvl="0">
                  <a:lnSpc>
                    <a:spcPct val="130000"/>
                  </a:lnSpc>
                  <a:defRPr/>
                </a:pPr>
                <a:r>
                  <a:rPr lang="zh-CN" altLang="en-US" sz="1500" dirty="0">
                    <a:solidFill>
                      <a:schemeClr val="tx1">
                        <a:lumMod val="85000"/>
                        <a:lumOff val="15000"/>
                      </a:schemeClr>
                    </a:solidFill>
                    <a:latin typeface="+mn-lt"/>
                    <a:ea typeface="+mn-ea"/>
                    <a:cs typeface="+mn-ea"/>
                    <a:sym typeface="+mn-lt"/>
                  </a:rPr>
                  <a:t>在此录入上述图表的综合描述说明，在此录入上述图表的上述图表的综合描述说明入。</a:t>
                </a:r>
              </a:p>
            </p:txBody>
          </p:sp>
        </p:grpSp>
        <p:grpSp>
          <p:nvGrpSpPr>
            <p:cNvPr id="25" name="组合 24"/>
            <p:cNvGrpSpPr/>
            <p:nvPr/>
          </p:nvGrpSpPr>
          <p:grpSpPr>
            <a:xfrm>
              <a:off x="1279692" y="4341000"/>
              <a:ext cx="4437700" cy="2543037"/>
              <a:chOff x="1213337" y="4159679"/>
              <a:chExt cx="4207597" cy="2411308"/>
            </a:xfrm>
          </p:grpSpPr>
          <p:cxnSp>
            <p:nvCxnSpPr>
              <p:cNvPr id="26" name="1"/>
              <p:cNvCxnSpPr/>
              <p:nvPr>
                <p:custDataLst>
                  <p:tags r:id="rId5"/>
                </p:custDataLst>
              </p:nvPr>
            </p:nvCxnSpPr>
            <p:spPr>
              <a:xfrm flipH="1">
                <a:off x="5073354" y="4220690"/>
                <a:ext cx="347580" cy="752415"/>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27" name="1"/>
              <p:cNvCxnSpPr/>
              <p:nvPr>
                <p:custDataLst>
                  <p:tags r:id="rId6"/>
                </p:custDataLst>
              </p:nvPr>
            </p:nvCxnSpPr>
            <p:spPr>
              <a:xfrm flipH="1">
                <a:off x="1251610" y="4973114"/>
                <a:ext cx="3786135" cy="0"/>
              </a:xfrm>
              <a:prstGeom prst="line">
                <a:avLst/>
              </a:prstGeom>
              <a:ln>
                <a:solidFill>
                  <a:srgbClr val="BEBEBE"/>
                </a:solidFill>
                <a:prstDash val="dash"/>
                <a:headEnd type="none"/>
                <a:tailEnd type="diamond"/>
              </a:ln>
            </p:spPr>
            <p:style>
              <a:lnRef idx="1">
                <a:schemeClr val="accent1"/>
              </a:lnRef>
              <a:fillRef idx="0">
                <a:schemeClr val="accent1"/>
              </a:fillRef>
              <a:effectRef idx="0">
                <a:schemeClr val="accent1"/>
              </a:effectRef>
              <a:fontRef idx="minor">
                <a:schemeClr val="tx1"/>
              </a:fontRef>
            </p:style>
          </p:cxnSp>
          <p:sp>
            <p:nvSpPr>
              <p:cNvPr id="28" name="1"/>
              <p:cNvSpPr txBox="1"/>
              <p:nvPr>
                <p:custDataLst>
                  <p:tags r:id="rId7"/>
                </p:custDataLst>
              </p:nvPr>
            </p:nvSpPr>
            <p:spPr>
              <a:xfrm flipH="1">
                <a:off x="1213337" y="4159679"/>
                <a:ext cx="3002460" cy="813422"/>
              </a:xfrm>
              <a:prstGeom prst="rect">
                <a:avLst/>
              </a:prstGeom>
              <a:noFill/>
            </p:spPr>
            <p:txBody>
              <a:bodyPr wrap="square" rtlCol="0" anchor="b" anchorCtr="0">
                <a:normAutofit/>
              </a:bodyPr>
              <a:lstStyle/>
              <a:p>
                <a:r>
                  <a:rPr lang="zh-CN" altLang="en-US" sz="2500" b="1" dirty="0">
                    <a:solidFill>
                      <a:schemeClr val="tx1">
                        <a:lumMod val="85000"/>
                        <a:lumOff val="15000"/>
                      </a:schemeClr>
                    </a:solidFill>
                    <a:latin typeface="+mn-lt"/>
                    <a:ea typeface="+mn-ea"/>
                    <a:cs typeface="+mn-ea"/>
                    <a:sym typeface="+mn-lt"/>
                  </a:rPr>
                  <a:t>添加标题</a:t>
                </a:r>
              </a:p>
            </p:txBody>
          </p:sp>
          <p:sp>
            <p:nvSpPr>
              <p:cNvPr id="29" name="1"/>
              <p:cNvSpPr txBox="1"/>
              <p:nvPr>
                <p:custDataLst>
                  <p:tags r:id="rId8"/>
                </p:custDataLst>
              </p:nvPr>
            </p:nvSpPr>
            <p:spPr>
              <a:xfrm flipH="1">
                <a:off x="1251615" y="4995926"/>
                <a:ext cx="2854798" cy="1575061"/>
              </a:xfrm>
              <a:prstGeom prst="rect">
                <a:avLst/>
              </a:prstGeom>
              <a:noFill/>
            </p:spPr>
            <p:txBody>
              <a:bodyPr wrap="square" rtlCol="0">
                <a:normAutofit/>
              </a:bodyPr>
              <a:lstStyle/>
              <a:p>
                <a:pPr lvl="0">
                  <a:lnSpc>
                    <a:spcPct val="130000"/>
                  </a:lnSpc>
                  <a:defRPr/>
                </a:pPr>
                <a:r>
                  <a:rPr lang="zh-CN" altLang="en-US" sz="1500" dirty="0">
                    <a:solidFill>
                      <a:schemeClr val="tx1">
                        <a:lumMod val="85000"/>
                        <a:lumOff val="15000"/>
                      </a:schemeClr>
                    </a:solidFill>
                    <a:latin typeface="+mn-lt"/>
                    <a:ea typeface="+mn-ea"/>
                    <a:cs typeface="+mn-ea"/>
                    <a:sym typeface="+mn-lt"/>
                  </a:rPr>
                  <a:t>在此录入上述图表的综合描述说明，在此录入上述图表的上述图表的综合描述说明入。</a:t>
                </a:r>
                <a:endParaRPr lang="zh-CN" altLang="en-US" sz="1500" dirty="0">
                  <a:solidFill>
                    <a:srgbClr val="0070C0">
                      <a:lumMod val="50000"/>
                    </a:srgbClr>
                  </a:solidFill>
                  <a:latin typeface="+mn-lt"/>
                  <a:ea typeface="+mn-ea"/>
                  <a:cs typeface="+mn-ea"/>
                  <a:sym typeface="+mn-lt"/>
                </a:endParaRPr>
              </a:p>
            </p:txBody>
          </p:sp>
        </p:grpSp>
      </p:grpSp>
    </p:spTree>
    <p:extLst>
      <p:ext uri="{BB962C8B-B14F-4D97-AF65-F5344CB8AC3E}">
        <p14:creationId xmlns:p14="http://schemas.microsoft.com/office/powerpoint/2010/main" val="535412965"/>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2426115" y="1825727"/>
            <a:ext cx="8634459" cy="4392132"/>
            <a:chOff x="2300317" y="1731155"/>
            <a:chExt cx="8186746" cy="4164620"/>
          </a:xfrm>
        </p:grpSpPr>
        <p:grpSp>
          <p:nvGrpSpPr>
            <p:cNvPr id="43" name="Group 38"/>
            <p:cNvGrpSpPr/>
            <p:nvPr/>
          </p:nvGrpSpPr>
          <p:grpSpPr>
            <a:xfrm>
              <a:off x="2300317" y="1930716"/>
              <a:ext cx="3984565" cy="3965059"/>
              <a:chOff x="3685337" y="1514384"/>
              <a:chExt cx="4821324" cy="4797722"/>
            </a:xfrm>
          </p:grpSpPr>
          <p:sp>
            <p:nvSpPr>
              <p:cNvPr id="44"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rgbClr val="EB605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64884" tIns="1030563" rIns="593276" bIns="2298531" numCol="1" spcCol="1270" anchor="ctr" anchorCtr="0">
                <a:noAutofit/>
              </a:bodyPr>
              <a:lstStyle/>
              <a:p>
                <a:pPr algn="ctr" defTabSz="2437602">
                  <a:lnSpc>
                    <a:spcPct val="90000"/>
                  </a:lnSpc>
                  <a:spcAft>
                    <a:spcPct val="35000"/>
                  </a:spcAft>
                </a:pPr>
                <a:endParaRPr lang="en-GB" sz="5500">
                  <a:cs typeface="+mn-ea"/>
                  <a:sym typeface="+mn-lt"/>
                </a:endParaRPr>
              </a:p>
            </p:txBody>
          </p:sp>
          <p:sp>
            <p:nvSpPr>
              <p:cNvPr id="45"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rgbClr val="EB605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66284" tIns="3035723" rIns="1112096" bIns="488951" numCol="1" spcCol="1270" anchor="ctr" anchorCtr="0">
                <a:noAutofit/>
              </a:bodyPr>
              <a:lstStyle/>
              <a:p>
                <a:pPr algn="ctr" defTabSz="3047003">
                  <a:lnSpc>
                    <a:spcPct val="90000"/>
                  </a:lnSpc>
                  <a:spcAft>
                    <a:spcPct val="35000"/>
                  </a:spcAft>
                </a:pPr>
                <a:endParaRPr lang="en-GB" sz="6900">
                  <a:cs typeface="+mn-ea"/>
                  <a:sym typeface="+mn-lt"/>
                </a:endParaRPr>
              </a:p>
            </p:txBody>
          </p:sp>
          <p:sp>
            <p:nvSpPr>
              <p:cNvPr id="46"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a:solidFill>
                <a:srgbClr val="EB605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3277" tIns="1030563" rIns="2464883" bIns="2298531" numCol="1" spcCol="1270" anchor="ctr" anchorCtr="0">
                <a:noAutofit/>
              </a:bodyPr>
              <a:lstStyle/>
              <a:p>
                <a:pPr algn="ctr" defTabSz="2437602">
                  <a:lnSpc>
                    <a:spcPct val="90000"/>
                  </a:lnSpc>
                  <a:spcAft>
                    <a:spcPct val="35000"/>
                  </a:spcAft>
                </a:pPr>
                <a:endParaRPr lang="en-GB" sz="5500">
                  <a:cs typeface="+mn-ea"/>
                  <a:sym typeface="+mn-lt"/>
                </a:endParaRPr>
              </a:p>
            </p:txBody>
          </p:sp>
          <p:sp>
            <p:nvSpPr>
              <p:cNvPr id="47" name="Circular Arrow 42"/>
              <p:cNvSpPr/>
              <p:nvPr/>
            </p:nvSpPr>
            <p:spPr>
              <a:xfrm>
                <a:off x="3856461" y="1514384"/>
                <a:ext cx="4650200" cy="4650202"/>
              </a:xfrm>
              <a:prstGeom prst="circularArrow">
                <a:avLst>
                  <a:gd name="adj1" fmla="val 5085"/>
                  <a:gd name="adj2" fmla="val 327528"/>
                  <a:gd name="adj3" fmla="val 1472472"/>
                  <a:gd name="adj4" fmla="val 16199432"/>
                  <a:gd name="adj5" fmla="val 5932"/>
                </a:avLst>
              </a:prstGeom>
              <a:no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74" name="Circular Arrow 43"/>
              <p:cNvSpPr/>
              <p:nvPr/>
            </p:nvSpPr>
            <p:spPr>
              <a:xfrm>
                <a:off x="3770899" y="1661904"/>
                <a:ext cx="4650200" cy="4650202"/>
              </a:xfrm>
              <a:prstGeom prst="circularArrow">
                <a:avLst>
                  <a:gd name="adj1" fmla="val 5085"/>
                  <a:gd name="adj2" fmla="val 327528"/>
                  <a:gd name="adj3" fmla="val 8671970"/>
                  <a:gd name="adj4" fmla="val 1800502"/>
                  <a:gd name="adj5" fmla="val 5932"/>
                </a:avLst>
              </a:prstGeom>
              <a:no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75" name="Circular Arrow 44"/>
              <p:cNvSpPr/>
              <p:nvPr/>
            </p:nvSpPr>
            <p:spPr>
              <a:xfrm>
                <a:off x="3685337" y="1514384"/>
                <a:ext cx="4650200" cy="4650202"/>
              </a:xfrm>
              <a:prstGeom prst="circularArrow">
                <a:avLst>
                  <a:gd name="adj1" fmla="val 5085"/>
                  <a:gd name="adj2" fmla="val 327528"/>
                  <a:gd name="adj3" fmla="val 15873039"/>
                  <a:gd name="adj4" fmla="val 9000000"/>
                  <a:gd name="adj5" fmla="val 5932"/>
                </a:avLst>
              </a:prstGeom>
              <a:no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grpSp>
        <p:sp>
          <p:nvSpPr>
            <p:cNvPr id="76" name="Freeform 45"/>
            <p:cNvSpPr>
              <a:spLocks noEditPoints="1"/>
            </p:cNvSpPr>
            <p:nvPr/>
          </p:nvSpPr>
          <p:spPr bwMode="auto">
            <a:xfrm>
              <a:off x="3918652" y="4710814"/>
              <a:ext cx="747894" cy="437182"/>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1440" tIns="45720" rIns="91440" bIns="45720" numCol="1" anchor="t" anchorCtr="0" compatLnSpc="1"/>
            <a:lstStyle/>
            <a:p>
              <a:endParaRPr lang="en-GB">
                <a:latin typeface="+mn-lt"/>
                <a:ea typeface="+mn-ea"/>
                <a:cs typeface="+mn-ea"/>
                <a:sym typeface="+mn-lt"/>
              </a:endParaRPr>
            </a:p>
          </p:txBody>
        </p:sp>
        <p:grpSp>
          <p:nvGrpSpPr>
            <p:cNvPr id="77" name="Group 46"/>
            <p:cNvGrpSpPr/>
            <p:nvPr/>
          </p:nvGrpSpPr>
          <p:grpSpPr>
            <a:xfrm>
              <a:off x="3087282" y="3170503"/>
              <a:ext cx="657786" cy="515595"/>
              <a:chOff x="7200839" y="1790292"/>
              <a:chExt cx="795921" cy="623870"/>
            </a:xfrm>
            <a:solidFill>
              <a:schemeClr val="bg1"/>
            </a:solidFill>
          </p:grpSpPr>
          <p:sp>
            <p:nvSpPr>
              <p:cNvPr id="78" name="Freeform 47"/>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mn-lt"/>
                  <a:ea typeface="+mn-ea"/>
                  <a:cs typeface="+mn-ea"/>
                  <a:sym typeface="+mn-lt"/>
                </a:endParaRPr>
              </a:p>
            </p:txBody>
          </p:sp>
          <p:sp>
            <p:nvSpPr>
              <p:cNvPr id="79" name="Freeform 48"/>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mn-lt"/>
                  <a:ea typeface="+mn-ea"/>
                  <a:cs typeface="+mn-ea"/>
                  <a:sym typeface="+mn-lt"/>
                </a:endParaRPr>
              </a:p>
            </p:txBody>
          </p:sp>
          <p:sp>
            <p:nvSpPr>
              <p:cNvPr id="80" name="Freeform 49"/>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latin typeface="+mn-lt"/>
                  <a:ea typeface="+mn-ea"/>
                  <a:cs typeface="+mn-ea"/>
                  <a:sym typeface="+mn-lt"/>
                </a:endParaRPr>
              </a:p>
            </p:txBody>
          </p:sp>
        </p:grpSp>
        <p:sp>
          <p:nvSpPr>
            <p:cNvPr id="81" name="Freeform 50"/>
            <p:cNvSpPr/>
            <p:nvPr/>
          </p:nvSpPr>
          <p:spPr bwMode="auto">
            <a:xfrm>
              <a:off x="4836978" y="3039002"/>
              <a:ext cx="487583" cy="721834"/>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1"/>
            </a:solidFill>
            <a:ln>
              <a:noFill/>
            </a:ln>
          </p:spPr>
          <p:txBody>
            <a:bodyPr vert="horz" wrap="square" lIns="91440" tIns="45720" rIns="91440" bIns="45720" numCol="1" anchor="t" anchorCtr="0" compatLnSpc="1"/>
            <a:lstStyle/>
            <a:p>
              <a:endParaRPr lang="en-GB">
                <a:latin typeface="+mn-lt"/>
                <a:ea typeface="+mn-ea"/>
                <a:cs typeface="+mn-ea"/>
                <a:sym typeface="+mn-lt"/>
              </a:endParaRPr>
            </a:p>
          </p:txBody>
        </p:sp>
        <p:sp>
          <p:nvSpPr>
            <p:cNvPr id="49" name="矩形 76"/>
            <p:cNvSpPr>
              <a:spLocks noChangeArrowheads="1"/>
            </p:cNvSpPr>
            <p:nvPr/>
          </p:nvSpPr>
          <p:spPr bwMode="auto">
            <a:xfrm>
              <a:off x="7176120" y="1731155"/>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700" dirty="0">
                  <a:solidFill>
                    <a:schemeClr val="tx1">
                      <a:lumMod val="85000"/>
                      <a:lumOff val="15000"/>
                    </a:schemeClr>
                  </a:solidFill>
                  <a:latin typeface="+mn-lt"/>
                  <a:ea typeface="+mn-ea"/>
                  <a:cs typeface="+mn-ea"/>
                  <a:sym typeface="+mn-lt"/>
                </a:rPr>
                <a:t>添加标题</a:t>
              </a:r>
              <a:endParaRPr lang="en-US" sz="1700" dirty="0">
                <a:solidFill>
                  <a:schemeClr val="tx1">
                    <a:lumMod val="85000"/>
                    <a:lumOff val="15000"/>
                  </a:schemeClr>
                </a:solidFill>
                <a:latin typeface="+mn-lt"/>
                <a:ea typeface="+mn-ea"/>
                <a:cs typeface="+mn-ea"/>
                <a:sym typeface="+mn-lt"/>
              </a:endParaRPr>
            </a:p>
          </p:txBody>
        </p:sp>
        <p:sp>
          <p:nvSpPr>
            <p:cNvPr id="50" name="矩形 47"/>
            <p:cNvSpPr>
              <a:spLocks noChangeArrowheads="1"/>
            </p:cNvSpPr>
            <p:nvPr/>
          </p:nvSpPr>
          <p:spPr bwMode="auto">
            <a:xfrm>
              <a:off x="7176120" y="2112155"/>
              <a:ext cx="3310943" cy="77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300" dirty="0">
                  <a:solidFill>
                    <a:schemeClr val="tx1">
                      <a:lumMod val="85000"/>
                      <a:lumOff val="15000"/>
                    </a:schemeClr>
                  </a:solidFill>
                  <a:latin typeface="+mn-lt"/>
                  <a:ea typeface="+mn-ea"/>
                  <a:cs typeface="+mn-ea"/>
                  <a:sym typeface="+mn-lt"/>
                </a:rPr>
                <a:t>点击输入您的文字内容点击输入您的文字内容点击输入您的文字内容点击输入您的文字内容点击输入您的文字内容点击输入您的文字内容</a:t>
              </a:r>
            </a:p>
          </p:txBody>
        </p:sp>
        <p:sp>
          <p:nvSpPr>
            <p:cNvPr id="51" name="矩形 76"/>
            <p:cNvSpPr>
              <a:spLocks noChangeArrowheads="1"/>
            </p:cNvSpPr>
            <p:nvPr/>
          </p:nvSpPr>
          <p:spPr bwMode="auto">
            <a:xfrm>
              <a:off x="7176120" y="3125839"/>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700" dirty="0">
                  <a:solidFill>
                    <a:schemeClr val="tx1">
                      <a:lumMod val="85000"/>
                      <a:lumOff val="15000"/>
                    </a:schemeClr>
                  </a:solidFill>
                  <a:latin typeface="+mn-lt"/>
                  <a:ea typeface="+mn-ea"/>
                  <a:cs typeface="+mn-ea"/>
                  <a:sym typeface="+mn-lt"/>
                </a:rPr>
                <a:t>添加标题</a:t>
              </a:r>
              <a:endParaRPr lang="en-US" sz="1700" dirty="0">
                <a:solidFill>
                  <a:schemeClr val="tx1">
                    <a:lumMod val="85000"/>
                    <a:lumOff val="15000"/>
                  </a:schemeClr>
                </a:solidFill>
                <a:latin typeface="+mn-lt"/>
                <a:ea typeface="+mn-ea"/>
                <a:cs typeface="+mn-ea"/>
                <a:sym typeface="+mn-lt"/>
              </a:endParaRPr>
            </a:p>
          </p:txBody>
        </p:sp>
        <p:sp>
          <p:nvSpPr>
            <p:cNvPr id="52" name="矩形 47"/>
            <p:cNvSpPr>
              <a:spLocks noChangeArrowheads="1"/>
            </p:cNvSpPr>
            <p:nvPr/>
          </p:nvSpPr>
          <p:spPr bwMode="auto">
            <a:xfrm>
              <a:off x="7176120" y="3506839"/>
              <a:ext cx="3310943" cy="77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300" dirty="0">
                  <a:solidFill>
                    <a:schemeClr val="tx1">
                      <a:lumMod val="85000"/>
                      <a:lumOff val="15000"/>
                    </a:schemeClr>
                  </a:solidFill>
                  <a:latin typeface="+mn-lt"/>
                  <a:ea typeface="+mn-ea"/>
                  <a:cs typeface="+mn-ea"/>
                  <a:sym typeface="+mn-lt"/>
                </a:rPr>
                <a:t>点击输入您的文字内容点击输入您的文字内容点击输入您的文字内容点击输入您的文字内容点击输入您的文字内容点击输入您的文字内容</a:t>
              </a:r>
            </a:p>
          </p:txBody>
        </p:sp>
        <p:sp>
          <p:nvSpPr>
            <p:cNvPr id="53" name="矩形 76"/>
            <p:cNvSpPr>
              <a:spLocks noChangeArrowheads="1"/>
            </p:cNvSpPr>
            <p:nvPr/>
          </p:nvSpPr>
          <p:spPr bwMode="auto">
            <a:xfrm>
              <a:off x="7176120" y="4566217"/>
              <a:ext cx="1005351" cy="33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700" dirty="0">
                  <a:solidFill>
                    <a:schemeClr val="tx1">
                      <a:lumMod val="85000"/>
                      <a:lumOff val="15000"/>
                    </a:schemeClr>
                  </a:solidFill>
                  <a:latin typeface="+mn-lt"/>
                  <a:ea typeface="+mn-ea"/>
                  <a:cs typeface="+mn-ea"/>
                  <a:sym typeface="+mn-lt"/>
                </a:rPr>
                <a:t>添加标题</a:t>
              </a:r>
              <a:endParaRPr lang="en-US" sz="1700" dirty="0">
                <a:solidFill>
                  <a:schemeClr val="tx1">
                    <a:lumMod val="85000"/>
                    <a:lumOff val="15000"/>
                  </a:schemeClr>
                </a:solidFill>
                <a:latin typeface="+mn-lt"/>
                <a:ea typeface="+mn-ea"/>
                <a:cs typeface="+mn-ea"/>
                <a:sym typeface="+mn-lt"/>
              </a:endParaRPr>
            </a:p>
          </p:txBody>
        </p:sp>
        <p:sp>
          <p:nvSpPr>
            <p:cNvPr id="54" name="矩形 47"/>
            <p:cNvSpPr>
              <a:spLocks noChangeArrowheads="1"/>
            </p:cNvSpPr>
            <p:nvPr/>
          </p:nvSpPr>
          <p:spPr bwMode="auto">
            <a:xfrm>
              <a:off x="7176120" y="4947217"/>
              <a:ext cx="3310943" cy="77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20000"/>
                </a:lnSpc>
              </a:pPr>
              <a:r>
                <a:rPr lang="zh-CN" altLang="en-US" sz="1300" dirty="0">
                  <a:solidFill>
                    <a:schemeClr val="tx1">
                      <a:lumMod val="85000"/>
                      <a:lumOff val="15000"/>
                    </a:schemeClr>
                  </a:solidFill>
                  <a:latin typeface="+mn-lt"/>
                  <a:ea typeface="+mn-ea"/>
                  <a:cs typeface="+mn-ea"/>
                  <a:sym typeface="+mn-lt"/>
                </a:rPr>
                <a:t>点击输入您的文字内容点击输入您的文字内容点击输入您的文字内容点击输入您的文字内容点击输入您的文字内容点击输入您的文字内容</a:t>
              </a:r>
            </a:p>
          </p:txBody>
        </p:sp>
      </p:grpSp>
    </p:spTree>
    <p:extLst>
      <p:ext uri="{BB962C8B-B14F-4D97-AF65-F5344CB8AC3E}">
        <p14:creationId xmlns:p14="http://schemas.microsoft.com/office/powerpoint/2010/main" val="1731164665"/>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2"/>
          <p:cNvSpPr txBox="1"/>
          <p:nvPr/>
        </p:nvSpPr>
        <p:spPr>
          <a:xfrm>
            <a:off x="4572104" y="1096045"/>
            <a:ext cx="4027011" cy="1191993"/>
          </a:xfrm>
          <a:prstGeom prst="rect">
            <a:avLst/>
          </a:prstGeom>
          <a:noFill/>
        </p:spPr>
        <p:txBody>
          <a:bodyPr wrap="square" rtlCol="0">
            <a:spAutoFit/>
          </a:bodyPr>
          <a:lstStyle/>
          <a:p>
            <a:pPr algn="ctr" fontAlgn="auto">
              <a:lnSpc>
                <a:spcPct val="150000"/>
              </a:lnSpc>
              <a:spcBef>
                <a:spcPts val="0"/>
              </a:spcBef>
              <a:spcAft>
                <a:spcPts val="0"/>
              </a:spcAft>
            </a:pPr>
            <a:r>
              <a:rPr lang="en-US" altLang="zh-CN" sz="5400" b="1" spc="160" dirty="0">
                <a:solidFill>
                  <a:srgbClr val="EB6057"/>
                </a:solidFill>
                <a:latin typeface="+mn-lt"/>
                <a:ea typeface="+mn-ea"/>
                <a:cs typeface="+mn-ea"/>
                <a:sym typeface="+mn-lt"/>
              </a:rPr>
              <a:t>PART04</a:t>
            </a:r>
          </a:p>
        </p:txBody>
      </p:sp>
      <p:sp>
        <p:nvSpPr>
          <p:cNvPr id="13" name="TextBox 12"/>
          <p:cNvSpPr txBox="1"/>
          <p:nvPr/>
        </p:nvSpPr>
        <p:spPr>
          <a:xfrm>
            <a:off x="4123397" y="2219709"/>
            <a:ext cx="4924425" cy="1314206"/>
          </a:xfrm>
          <a:prstGeom prst="rect">
            <a:avLst/>
          </a:prstGeom>
          <a:noFill/>
        </p:spPr>
        <p:txBody>
          <a:bodyPr wrap="none" rtlCol="0">
            <a:spAutoFit/>
          </a:bodyPr>
          <a:lstStyle/>
          <a:p>
            <a:pPr algn="ctr" fontAlgn="auto">
              <a:lnSpc>
                <a:spcPct val="150000"/>
              </a:lnSpc>
              <a:spcBef>
                <a:spcPts val="0"/>
              </a:spcBef>
              <a:spcAft>
                <a:spcPts val="0"/>
              </a:spcAft>
            </a:pPr>
            <a:r>
              <a:rPr lang="zh-CN" altLang="en-US" sz="6000" b="1" spc="160" dirty="0">
                <a:solidFill>
                  <a:srgbClr val="EB6057"/>
                </a:solidFill>
                <a:latin typeface="+mn-lt"/>
                <a:ea typeface="+mn-ea"/>
                <a:cs typeface="+mn-ea"/>
                <a:sym typeface="+mn-lt"/>
              </a:rPr>
              <a:t>输入您的标题</a:t>
            </a:r>
          </a:p>
        </p:txBody>
      </p:sp>
      <p:sp>
        <p:nvSpPr>
          <p:cNvPr id="14" name="Rectangle 13"/>
          <p:cNvSpPr/>
          <p:nvPr/>
        </p:nvSpPr>
        <p:spPr>
          <a:xfrm>
            <a:off x="3933532" y="3588109"/>
            <a:ext cx="5304155" cy="1338828"/>
          </a:xfrm>
          <a:prstGeom prst="rect">
            <a:avLst/>
          </a:prstGeom>
        </p:spPr>
        <p:txBody>
          <a:bodyPr wrap="square">
            <a:spAutoFit/>
          </a:bodyPr>
          <a:lstStyle/>
          <a:p>
            <a:pPr algn="ctr" fontAlgn="auto">
              <a:lnSpc>
                <a:spcPct val="150000"/>
              </a:lnSpc>
              <a:spcBef>
                <a:spcPts val="0"/>
              </a:spcBef>
              <a:spcAft>
                <a:spcPts val="0"/>
              </a:spcAft>
            </a:pPr>
            <a:r>
              <a:rPr lang="zh-CN" altLang="en-US" b="1" dirty="0">
                <a:solidFill>
                  <a:srgbClr val="EB6057"/>
                </a:solidFill>
                <a:latin typeface="+mn-lt"/>
                <a:ea typeface="+mn-ea"/>
                <a:cs typeface="+mn-ea"/>
                <a:sym typeface="+mn-lt"/>
              </a:rPr>
              <a:t>详写内容</a:t>
            </a:r>
            <a:r>
              <a:rPr lang="en-US" altLang="zh-CN" b="1" dirty="0">
                <a:solidFill>
                  <a:srgbClr val="EB6057"/>
                </a:solidFill>
                <a:latin typeface="+mn-lt"/>
                <a:ea typeface="+mn-ea"/>
                <a:cs typeface="+mn-ea"/>
                <a:sym typeface="+mn-lt"/>
              </a:rPr>
              <a:t>……</a:t>
            </a:r>
            <a:r>
              <a:rPr lang="zh-CN" altLang="en-US" b="1" dirty="0">
                <a:solidFill>
                  <a:srgbClr val="EB6057"/>
                </a:solidFill>
                <a:latin typeface="+mn-lt"/>
                <a:ea typeface="+mn-ea"/>
                <a:cs typeface="+mn-ea"/>
                <a:sym typeface="+mn-lt"/>
              </a:rPr>
              <a:t>点击输入本栏的具体文字，简明扼要的说明分项内容，此为概念图解，请根据您的具体内容酌情修改。</a:t>
            </a:r>
          </a:p>
        </p:txBody>
      </p:sp>
    </p:spTree>
    <p:extLst>
      <p:ext uri="{BB962C8B-B14F-4D97-AF65-F5344CB8AC3E}">
        <p14:creationId xmlns:p14="http://schemas.microsoft.com/office/powerpoint/2010/main" val="2701055365"/>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25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17" presetClass="entr" presetSubtype="1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strVal val="#ppt_h"/>
                                          </p:val>
                                        </p:tav>
                                        <p:tav tm="100000">
                                          <p:val>
                                            <p:strVal val="#ppt_h"/>
                                          </p:val>
                                        </p:tav>
                                      </p:tavLst>
                                    </p:anim>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1">
            <a:hlinkClick r:id="rId13" action="ppaction://hlinksldjump"/>
          </p:cNvPr>
          <p:cNvSpPr/>
          <p:nvPr>
            <p:custDataLst>
              <p:tags r:id="rId1"/>
            </p:custDataLst>
          </p:nvPr>
        </p:nvSpPr>
        <p:spPr>
          <a:xfrm>
            <a:off x="8438715" y="1384077"/>
            <a:ext cx="654956" cy="654956"/>
          </a:xfrm>
          <a:prstGeom prst="ellipse">
            <a:avLst/>
          </a:prstGeom>
          <a:solidFill>
            <a:srgbClr val="EB605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400" b="1" dirty="0">
                <a:solidFill>
                  <a:schemeClr val="bg1"/>
                </a:solidFill>
                <a:cs typeface="+mn-ea"/>
                <a:sym typeface="+mn-lt"/>
              </a:rPr>
              <a:t>04</a:t>
            </a:r>
            <a:endParaRPr lang="zh-CN" altLang="en-US" sz="2400" b="1" dirty="0">
              <a:solidFill>
                <a:schemeClr val="bg1"/>
              </a:solidFill>
              <a:cs typeface="+mn-ea"/>
              <a:sym typeface="+mn-lt"/>
            </a:endParaRPr>
          </a:p>
        </p:txBody>
      </p:sp>
      <p:sp>
        <p:nvSpPr>
          <p:cNvPr id="22" name="1">
            <a:hlinkClick r:id="rId13" action="ppaction://hlinksldjump"/>
          </p:cNvPr>
          <p:cNvSpPr txBox="1"/>
          <p:nvPr>
            <p:custDataLst>
              <p:tags r:id="rId2"/>
            </p:custDataLst>
          </p:nvPr>
        </p:nvSpPr>
        <p:spPr>
          <a:xfrm>
            <a:off x="8455046" y="2237178"/>
            <a:ext cx="638625" cy="3311877"/>
          </a:xfrm>
          <a:prstGeom prst="rect">
            <a:avLst/>
          </a:prstGeom>
          <a:noFill/>
        </p:spPr>
        <p:txBody>
          <a:bodyPr vert="eaVert" wrap="square" lIns="0" tIns="0" rIns="0" bIns="0" rtlCol="0" anchor="ctr" anchorCtr="0">
            <a:normAutofit/>
          </a:bodyPr>
          <a:lstStyle/>
          <a:p>
            <a:r>
              <a:rPr lang="zh-CN" altLang="en-US" sz="2000" b="1" spc="200">
                <a:solidFill>
                  <a:srgbClr val="EB6057"/>
                </a:solidFill>
                <a:latin typeface="+mn-lt"/>
                <a:ea typeface="+mn-ea"/>
                <a:cs typeface="+mn-ea"/>
                <a:sym typeface="+mn-lt"/>
              </a:rPr>
              <a:t>请在此处输入您的标题</a:t>
            </a:r>
            <a:endParaRPr lang="zh-CN" altLang="en-US" sz="2000" b="1" spc="200" dirty="0">
              <a:solidFill>
                <a:srgbClr val="EB6057"/>
              </a:solidFill>
              <a:latin typeface="+mn-lt"/>
              <a:ea typeface="+mn-ea"/>
              <a:cs typeface="+mn-ea"/>
              <a:sym typeface="+mn-lt"/>
            </a:endParaRPr>
          </a:p>
        </p:txBody>
      </p:sp>
      <p:sp>
        <p:nvSpPr>
          <p:cNvPr id="23" name="1">
            <a:hlinkClick r:id="" action="ppaction://noaction"/>
          </p:cNvPr>
          <p:cNvSpPr/>
          <p:nvPr>
            <p:custDataLst>
              <p:tags r:id="rId3"/>
            </p:custDataLst>
          </p:nvPr>
        </p:nvSpPr>
        <p:spPr>
          <a:xfrm>
            <a:off x="7430603" y="1384077"/>
            <a:ext cx="675936" cy="675935"/>
          </a:xfrm>
          <a:prstGeom prst="ellipse">
            <a:avLst/>
          </a:prstGeom>
          <a:solidFill>
            <a:srgbClr val="EB605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400" b="1" dirty="0">
                <a:solidFill>
                  <a:schemeClr val="bg1"/>
                </a:solidFill>
                <a:cs typeface="+mn-ea"/>
                <a:sym typeface="+mn-lt"/>
              </a:rPr>
              <a:t>03</a:t>
            </a:r>
            <a:endParaRPr lang="zh-CN" altLang="en-US" sz="2400" b="1" dirty="0">
              <a:solidFill>
                <a:schemeClr val="bg1"/>
              </a:solidFill>
              <a:cs typeface="+mn-ea"/>
              <a:sym typeface="+mn-lt"/>
            </a:endParaRPr>
          </a:p>
        </p:txBody>
      </p:sp>
      <p:sp>
        <p:nvSpPr>
          <p:cNvPr id="24" name="1">
            <a:hlinkClick r:id="" action="ppaction://noaction"/>
          </p:cNvPr>
          <p:cNvSpPr txBox="1"/>
          <p:nvPr>
            <p:custDataLst>
              <p:tags r:id="rId4"/>
            </p:custDataLst>
          </p:nvPr>
        </p:nvSpPr>
        <p:spPr>
          <a:xfrm>
            <a:off x="7470712" y="2237178"/>
            <a:ext cx="638625" cy="3028001"/>
          </a:xfrm>
          <a:prstGeom prst="rect">
            <a:avLst/>
          </a:prstGeom>
          <a:noFill/>
        </p:spPr>
        <p:txBody>
          <a:bodyPr vert="eaVert" wrap="square" lIns="0" tIns="0" rIns="0" bIns="0" rtlCol="0" anchor="ctr" anchorCtr="0">
            <a:normAutofit/>
          </a:bodyPr>
          <a:lstStyle/>
          <a:p>
            <a:r>
              <a:rPr lang="zh-CN" altLang="en-US" sz="2000" b="1" spc="200">
                <a:solidFill>
                  <a:srgbClr val="EB6057"/>
                </a:solidFill>
                <a:latin typeface="+mn-lt"/>
                <a:ea typeface="+mn-ea"/>
                <a:cs typeface="+mn-ea"/>
                <a:sym typeface="+mn-lt"/>
              </a:rPr>
              <a:t>请在此处输入您的标题</a:t>
            </a:r>
            <a:endParaRPr lang="zh-CN" altLang="en-US" sz="2000" b="1" spc="200" dirty="0">
              <a:solidFill>
                <a:srgbClr val="EB6057"/>
              </a:solidFill>
              <a:latin typeface="+mn-lt"/>
              <a:ea typeface="+mn-ea"/>
              <a:cs typeface="+mn-ea"/>
              <a:sym typeface="+mn-lt"/>
            </a:endParaRPr>
          </a:p>
        </p:txBody>
      </p:sp>
      <p:sp>
        <p:nvSpPr>
          <p:cNvPr id="25" name="1">
            <a:hlinkClick r:id="rId14" action="ppaction://hlinksldjump"/>
          </p:cNvPr>
          <p:cNvSpPr/>
          <p:nvPr>
            <p:custDataLst>
              <p:tags r:id="rId5"/>
            </p:custDataLst>
          </p:nvPr>
        </p:nvSpPr>
        <p:spPr>
          <a:xfrm>
            <a:off x="6422491" y="1384077"/>
            <a:ext cx="642464" cy="642464"/>
          </a:xfrm>
          <a:prstGeom prst="ellipse">
            <a:avLst/>
          </a:prstGeom>
          <a:solidFill>
            <a:srgbClr val="EB605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400" b="1" dirty="0">
                <a:solidFill>
                  <a:schemeClr val="bg1"/>
                </a:solidFill>
                <a:cs typeface="+mn-ea"/>
                <a:sym typeface="+mn-lt"/>
              </a:rPr>
              <a:t>02</a:t>
            </a:r>
            <a:endParaRPr lang="zh-CN" altLang="en-US" sz="2400" b="1" dirty="0">
              <a:solidFill>
                <a:schemeClr val="bg1"/>
              </a:solidFill>
              <a:cs typeface="+mn-ea"/>
              <a:sym typeface="+mn-lt"/>
            </a:endParaRPr>
          </a:p>
        </p:txBody>
      </p:sp>
      <p:sp>
        <p:nvSpPr>
          <p:cNvPr id="26" name="1">
            <a:hlinkClick r:id="rId14" action="ppaction://hlinksldjump"/>
          </p:cNvPr>
          <p:cNvSpPr txBox="1"/>
          <p:nvPr>
            <p:custDataLst>
              <p:tags r:id="rId6"/>
            </p:custDataLst>
          </p:nvPr>
        </p:nvSpPr>
        <p:spPr>
          <a:xfrm>
            <a:off x="6452905" y="2237178"/>
            <a:ext cx="638625" cy="3311877"/>
          </a:xfrm>
          <a:prstGeom prst="rect">
            <a:avLst/>
          </a:prstGeom>
          <a:noFill/>
        </p:spPr>
        <p:txBody>
          <a:bodyPr vert="eaVert" wrap="square" lIns="0" tIns="0" rIns="0" bIns="0" rtlCol="0" anchor="ctr" anchorCtr="0">
            <a:normAutofit/>
          </a:bodyPr>
          <a:lstStyle/>
          <a:p>
            <a:r>
              <a:rPr lang="zh-CN" altLang="en-US" sz="2000" b="1" spc="200">
                <a:solidFill>
                  <a:srgbClr val="EB6057"/>
                </a:solidFill>
                <a:latin typeface="+mn-lt"/>
                <a:ea typeface="+mn-ea"/>
                <a:cs typeface="+mn-ea"/>
                <a:sym typeface="+mn-lt"/>
              </a:rPr>
              <a:t>请在此处输入您的标题</a:t>
            </a:r>
            <a:endParaRPr lang="zh-CN" altLang="en-US" sz="2000" b="1" spc="200" dirty="0">
              <a:solidFill>
                <a:srgbClr val="EB6057"/>
              </a:solidFill>
              <a:latin typeface="+mn-lt"/>
              <a:ea typeface="+mn-ea"/>
              <a:cs typeface="+mn-ea"/>
              <a:sym typeface="+mn-lt"/>
            </a:endParaRPr>
          </a:p>
        </p:txBody>
      </p:sp>
      <p:sp>
        <p:nvSpPr>
          <p:cNvPr id="27" name="1">
            <a:hlinkClick r:id="" action="ppaction://noaction"/>
          </p:cNvPr>
          <p:cNvSpPr/>
          <p:nvPr>
            <p:custDataLst>
              <p:tags r:id="rId7"/>
            </p:custDataLst>
          </p:nvPr>
        </p:nvSpPr>
        <p:spPr>
          <a:xfrm>
            <a:off x="5487603" y="1384077"/>
            <a:ext cx="633878" cy="633878"/>
          </a:xfrm>
          <a:prstGeom prst="ellipse">
            <a:avLst/>
          </a:prstGeom>
          <a:solidFill>
            <a:srgbClr val="EB605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400" b="1" dirty="0">
                <a:solidFill>
                  <a:schemeClr val="bg1"/>
                </a:solidFill>
                <a:cs typeface="+mn-ea"/>
                <a:sym typeface="+mn-lt"/>
              </a:rPr>
              <a:t>01</a:t>
            </a:r>
            <a:endParaRPr lang="zh-CN" altLang="en-US" sz="2400" b="1" dirty="0">
              <a:solidFill>
                <a:schemeClr val="bg1"/>
              </a:solidFill>
              <a:cs typeface="+mn-ea"/>
              <a:sym typeface="+mn-lt"/>
            </a:endParaRPr>
          </a:p>
        </p:txBody>
      </p:sp>
      <p:sp>
        <p:nvSpPr>
          <p:cNvPr id="28" name="1">
            <a:hlinkClick r:id="" action="ppaction://noaction"/>
          </p:cNvPr>
          <p:cNvSpPr txBox="1"/>
          <p:nvPr>
            <p:custDataLst>
              <p:tags r:id="rId8"/>
            </p:custDataLst>
          </p:nvPr>
        </p:nvSpPr>
        <p:spPr>
          <a:xfrm>
            <a:off x="5499736" y="2237178"/>
            <a:ext cx="638625" cy="3028001"/>
          </a:xfrm>
          <a:prstGeom prst="rect">
            <a:avLst/>
          </a:prstGeom>
          <a:noFill/>
        </p:spPr>
        <p:txBody>
          <a:bodyPr vert="eaVert" wrap="square" lIns="0" tIns="0" rIns="0" bIns="0" rtlCol="0" anchor="ctr" anchorCtr="0">
            <a:normAutofit/>
          </a:bodyPr>
          <a:lstStyle/>
          <a:p>
            <a:r>
              <a:rPr lang="zh-CN" altLang="en-US" sz="2000" b="1" spc="200" dirty="0">
                <a:solidFill>
                  <a:srgbClr val="EB6057"/>
                </a:solidFill>
                <a:latin typeface="+mn-lt"/>
                <a:ea typeface="+mn-ea"/>
                <a:cs typeface="+mn-ea"/>
                <a:sym typeface="+mn-lt"/>
              </a:rPr>
              <a:t>请在此处输入您的标题</a:t>
            </a:r>
          </a:p>
        </p:txBody>
      </p:sp>
      <p:sp>
        <p:nvSpPr>
          <p:cNvPr id="29" name="1"/>
          <p:cNvSpPr txBox="1"/>
          <p:nvPr>
            <p:custDataLst>
              <p:tags r:id="rId9"/>
            </p:custDataLst>
          </p:nvPr>
        </p:nvSpPr>
        <p:spPr>
          <a:xfrm>
            <a:off x="3909095" y="1928354"/>
            <a:ext cx="1434492" cy="2336043"/>
          </a:xfrm>
          <a:prstGeom prst="rect">
            <a:avLst/>
          </a:prstGeom>
          <a:noFill/>
        </p:spPr>
        <p:txBody>
          <a:bodyPr vert="eaVert" wrap="square" rtlCol="0" anchor="ctr" anchorCtr="0">
            <a:normAutofit/>
          </a:bodyPr>
          <a:lstStyle/>
          <a:p>
            <a:r>
              <a:rPr lang="zh-CN" altLang="en-US" sz="7200" b="1" dirty="0">
                <a:solidFill>
                  <a:srgbClr val="EB6057"/>
                </a:solidFill>
                <a:latin typeface="+mn-lt"/>
                <a:ea typeface="+mn-ea"/>
                <a:cs typeface="+mn-ea"/>
                <a:sym typeface="+mn-lt"/>
              </a:rPr>
              <a:t>目 录</a:t>
            </a:r>
          </a:p>
        </p:txBody>
      </p:sp>
    </p:spTree>
    <p:extLst>
      <p:ext uri="{BB962C8B-B14F-4D97-AF65-F5344CB8AC3E}">
        <p14:creationId xmlns:p14="http://schemas.microsoft.com/office/powerpoint/2010/main" val="366634684"/>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16" presetClass="entr" presetSubtype="21"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barn(inVertical)">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p:bldP spid="23" grpId="0" bldLvl="0" animBg="1"/>
      <p:bldP spid="24" grpId="0"/>
      <p:bldP spid="25" grpId="0" bldLvl="0" animBg="1"/>
      <p:bldP spid="26" grpId="0"/>
      <p:bldP spid="27" grpId="0" bldLvl="0" animBg="1"/>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9208" y="1885861"/>
            <a:ext cx="10916582" cy="4047969"/>
            <a:chOff x="759208" y="1885861"/>
            <a:chExt cx="10916582" cy="4047969"/>
          </a:xfrm>
        </p:grpSpPr>
        <p:cxnSp>
          <p:nvCxnSpPr>
            <p:cNvPr id="15" name="直接连接符 14"/>
            <p:cNvCxnSpPr/>
            <p:nvPr/>
          </p:nvCxnSpPr>
          <p:spPr>
            <a:xfrm>
              <a:off x="1446936" y="3041664"/>
              <a:ext cx="3244070" cy="0"/>
            </a:xfrm>
            <a:prstGeom prst="line">
              <a:avLst/>
            </a:prstGeom>
            <a:ln>
              <a:solidFill>
                <a:srgbClr val="EB6057"/>
              </a:solidFill>
            </a:ln>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648809" y="3041664"/>
              <a:ext cx="3244070" cy="0"/>
            </a:xfrm>
            <a:prstGeom prst="line">
              <a:avLst/>
            </a:prstGeom>
            <a:ln>
              <a:solidFill>
                <a:srgbClr val="EB6057"/>
              </a:solidFill>
            </a:ln>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431720" y="4371281"/>
              <a:ext cx="3244070" cy="0"/>
            </a:xfrm>
            <a:prstGeom prst="line">
              <a:avLst/>
            </a:prstGeom>
            <a:ln>
              <a:solidFill>
                <a:srgbClr val="EB6057"/>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48809" y="5634865"/>
              <a:ext cx="3241637" cy="0"/>
            </a:xfrm>
            <a:prstGeom prst="line">
              <a:avLst/>
            </a:prstGeom>
            <a:ln>
              <a:solidFill>
                <a:srgbClr val="EB6057"/>
              </a:solidFill>
            </a:ln>
            <a:effectLst/>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446936" y="5634865"/>
              <a:ext cx="3341460" cy="0"/>
            </a:xfrm>
            <a:prstGeom prst="line">
              <a:avLst/>
            </a:prstGeom>
            <a:ln>
              <a:solidFill>
                <a:srgbClr val="EB6057"/>
              </a:solidFill>
            </a:ln>
            <a:effectLst/>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59208" y="4365851"/>
              <a:ext cx="3244070" cy="0"/>
            </a:xfrm>
            <a:prstGeom prst="line">
              <a:avLst/>
            </a:prstGeom>
            <a:ln>
              <a:solidFill>
                <a:srgbClr val="EB6057"/>
              </a:solidFill>
            </a:ln>
            <a:effectLst/>
          </p:spPr>
          <p:style>
            <a:lnRef idx="1">
              <a:schemeClr val="accent1"/>
            </a:lnRef>
            <a:fillRef idx="0">
              <a:schemeClr val="accent1"/>
            </a:fillRef>
            <a:effectRef idx="0">
              <a:schemeClr val="accent1"/>
            </a:effectRef>
            <a:fontRef idx="minor">
              <a:schemeClr val="tx1"/>
            </a:fontRef>
          </p:style>
        </p:cxnSp>
        <p:sp>
          <p:nvSpPr>
            <p:cNvPr id="27" name="文本框 21"/>
            <p:cNvSpPr txBox="1"/>
            <p:nvPr/>
          </p:nvSpPr>
          <p:spPr>
            <a:xfrm>
              <a:off x="7824629" y="2398902"/>
              <a:ext cx="3065817" cy="559039"/>
            </a:xfrm>
            <a:prstGeom prst="rect">
              <a:avLst/>
            </a:prstGeom>
            <a:noFill/>
            <a:effectLst/>
          </p:spPr>
          <p:txBody>
            <a:bodyPr wrap="square" lIns="96433" tIns="48216" rIns="96433" bIns="48216" rtlCol="0">
              <a:spAutoFit/>
            </a:bodyPr>
            <a:lstStyle/>
            <a:p>
              <a:pPr algn="ctr"/>
              <a:r>
                <a:rPr lang="zh-CN" altLang="en-US" sz="1500" dirty="0">
                  <a:solidFill>
                    <a:schemeClr val="tx1">
                      <a:lumMod val="65000"/>
                      <a:lumOff val="35000"/>
                    </a:schemeClr>
                  </a:solidFill>
                  <a:latin typeface="+mn-lt"/>
                  <a:ea typeface="+mn-ea"/>
                  <a:cs typeface="+mn-ea"/>
                  <a:sym typeface="+mn-lt"/>
                </a:rPr>
                <a:t>这里可以输入一下简单的概括性的内容文字，用户可以在投影机</a:t>
              </a:r>
            </a:p>
          </p:txBody>
        </p:sp>
        <p:sp>
          <p:nvSpPr>
            <p:cNvPr id="28" name="文本框 22"/>
            <p:cNvSpPr txBox="1"/>
            <p:nvPr/>
          </p:nvSpPr>
          <p:spPr>
            <a:xfrm>
              <a:off x="8520847" y="3658349"/>
              <a:ext cx="3065817" cy="559039"/>
            </a:xfrm>
            <a:prstGeom prst="rect">
              <a:avLst/>
            </a:prstGeom>
            <a:noFill/>
            <a:effectLst/>
          </p:spPr>
          <p:txBody>
            <a:bodyPr wrap="square" lIns="96433" tIns="48216" rIns="96433" bIns="48216" rtlCol="0">
              <a:spAutoFit/>
            </a:bodyPr>
            <a:lstStyle/>
            <a:p>
              <a:pPr algn="ctr"/>
              <a:r>
                <a:rPr lang="zh-CN" altLang="en-US" sz="1500" dirty="0">
                  <a:solidFill>
                    <a:schemeClr val="tx1">
                      <a:lumMod val="65000"/>
                      <a:lumOff val="35000"/>
                    </a:schemeClr>
                  </a:solidFill>
                  <a:latin typeface="+mn-lt"/>
                  <a:ea typeface="+mn-ea"/>
                  <a:cs typeface="+mn-ea"/>
                  <a:sym typeface="+mn-lt"/>
                </a:rPr>
                <a:t>这里可以输入一下简单的概括性的内容文字，用户可以在投影机</a:t>
              </a:r>
            </a:p>
          </p:txBody>
        </p:sp>
        <p:sp>
          <p:nvSpPr>
            <p:cNvPr id="29" name="文本框 23"/>
            <p:cNvSpPr txBox="1"/>
            <p:nvPr/>
          </p:nvSpPr>
          <p:spPr>
            <a:xfrm>
              <a:off x="7824629" y="4921932"/>
              <a:ext cx="3065817" cy="559039"/>
            </a:xfrm>
            <a:prstGeom prst="rect">
              <a:avLst/>
            </a:prstGeom>
            <a:noFill/>
            <a:effectLst/>
          </p:spPr>
          <p:txBody>
            <a:bodyPr wrap="square" lIns="96433" tIns="48216" rIns="96433" bIns="48216" rtlCol="0">
              <a:spAutoFit/>
            </a:bodyPr>
            <a:lstStyle/>
            <a:p>
              <a:pPr algn="ctr"/>
              <a:r>
                <a:rPr lang="zh-CN" altLang="en-US" sz="1500" dirty="0">
                  <a:solidFill>
                    <a:schemeClr val="tx1">
                      <a:lumMod val="65000"/>
                      <a:lumOff val="35000"/>
                    </a:schemeClr>
                  </a:solidFill>
                  <a:latin typeface="+mn-lt"/>
                  <a:ea typeface="+mn-ea"/>
                  <a:cs typeface="+mn-ea"/>
                  <a:sym typeface="+mn-lt"/>
                </a:rPr>
                <a:t>这里可以输入一下简单的概括性的内容文字，用户可以在投影机</a:t>
              </a:r>
            </a:p>
          </p:txBody>
        </p:sp>
        <p:sp>
          <p:nvSpPr>
            <p:cNvPr id="30" name="文本框 25"/>
            <p:cNvSpPr txBox="1"/>
            <p:nvPr/>
          </p:nvSpPr>
          <p:spPr>
            <a:xfrm>
              <a:off x="1532403" y="2394302"/>
              <a:ext cx="3065817" cy="559039"/>
            </a:xfrm>
            <a:prstGeom prst="rect">
              <a:avLst/>
            </a:prstGeom>
            <a:noFill/>
            <a:effectLst/>
          </p:spPr>
          <p:txBody>
            <a:bodyPr wrap="square" lIns="96433" tIns="48216" rIns="96433" bIns="48216" rtlCol="0">
              <a:spAutoFit/>
            </a:bodyPr>
            <a:lstStyle/>
            <a:p>
              <a:pPr algn="ctr"/>
              <a:r>
                <a:rPr lang="zh-CN" altLang="en-US" sz="1500" dirty="0">
                  <a:solidFill>
                    <a:schemeClr val="tx1">
                      <a:lumMod val="65000"/>
                      <a:lumOff val="35000"/>
                    </a:schemeClr>
                  </a:solidFill>
                  <a:latin typeface="+mn-lt"/>
                  <a:ea typeface="+mn-ea"/>
                  <a:cs typeface="+mn-ea"/>
                  <a:sym typeface="+mn-lt"/>
                </a:rPr>
                <a:t>这里可以输入一下简单的概括性的内容文字，用户可以在投影机</a:t>
              </a:r>
            </a:p>
          </p:txBody>
        </p:sp>
        <p:sp>
          <p:nvSpPr>
            <p:cNvPr id="31" name="文本框 26"/>
            <p:cNvSpPr txBox="1"/>
            <p:nvPr/>
          </p:nvSpPr>
          <p:spPr>
            <a:xfrm>
              <a:off x="848335" y="3711879"/>
              <a:ext cx="3065817" cy="559039"/>
            </a:xfrm>
            <a:prstGeom prst="rect">
              <a:avLst/>
            </a:prstGeom>
            <a:noFill/>
            <a:effectLst/>
          </p:spPr>
          <p:txBody>
            <a:bodyPr wrap="square" lIns="96433" tIns="48216" rIns="96433" bIns="48216" rtlCol="0">
              <a:spAutoFit/>
            </a:bodyPr>
            <a:lstStyle/>
            <a:p>
              <a:pPr algn="ctr"/>
              <a:r>
                <a:rPr lang="zh-CN" altLang="en-US" sz="1500" dirty="0">
                  <a:solidFill>
                    <a:schemeClr val="tx1">
                      <a:lumMod val="65000"/>
                      <a:lumOff val="35000"/>
                    </a:schemeClr>
                  </a:solidFill>
                  <a:latin typeface="+mn-lt"/>
                  <a:ea typeface="+mn-ea"/>
                  <a:cs typeface="+mn-ea"/>
                  <a:sym typeface="+mn-lt"/>
                </a:rPr>
                <a:t>这里可以输入一下简单的概括性的内容文字，用户可以在投影机</a:t>
              </a:r>
            </a:p>
          </p:txBody>
        </p:sp>
        <p:sp>
          <p:nvSpPr>
            <p:cNvPr id="32" name="文本框 28"/>
            <p:cNvSpPr txBox="1"/>
            <p:nvPr/>
          </p:nvSpPr>
          <p:spPr>
            <a:xfrm>
              <a:off x="1524378" y="4916390"/>
              <a:ext cx="3065817" cy="559039"/>
            </a:xfrm>
            <a:prstGeom prst="rect">
              <a:avLst/>
            </a:prstGeom>
            <a:noFill/>
            <a:effectLst/>
          </p:spPr>
          <p:txBody>
            <a:bodyPr wrap="square" lIns="96433" tIns="48216" rIns="96433" bIns="48216" rtlCol="0">
              <a:spAutoFit/>
            </a:bodyPr>
            <a:lstStyle/>
            <a:p>
              <a:pPr algn="ctr"/>
              <a:r>
                <a:rPr lang="zh-CN" altLang="en-US" sz="1500" dirty="0">
                  <a:solidFill>
                    <a:schemeClr val="tx1">
                      <a:lumMod val="65000"/>
                      <a:lumOff val="35000"/>
                    </a:schemeClr>
                  </a:solidFill>
                  <a:latin typeface="+mn-lt"/>
                  <a:ea typeface="+mn-ea"/>
                  <a:cs typeface="+mn-ea"/>
                  <a:sym typeface="+mn-lt"/>
                </a:rPr>
                <a:t>这里可以输入一下简单的概括性的内容文字，用户可以在投影机</a:t>
              </a:r>
            </a:p>
          </p:txBody>
        </p:sp>
        <p:grpSp>
          <p:nvGrpSpPr>
            <p:cNvPr id="33" name="组合 32"/>
            <p:cNvGrpSpPr/>
            <p:nvPr/>
          </p:nvGrpSpPr>
          <p:grpSpPr>
            <a:xfrm>
              <a:off x="4630313" y="1885861"/>
              <a:ext cx="1658453" cy="1467645"/>
              <a:chOff x="4390222" y="1788173"/>
              <a:chExt cx="1572459" cy="1391621"/>
            </a:xfrm>
            <a:effectLst/>
          </p:grpSpPr>
          <p:sp>
            <p:nvSpPr>
              <p:cNvPr id="34" name="任意多边形 33"/>
              <p:cNvSpPr/>
              <p:nvPr/>
            </p:nvSpPr>
            <p:spPr>
              <a:xfrm rot="9000000">
                <a:off x="4390222" y="1788173"/>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EB60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35" name="Group 4"/>
              <p:cNvGrpSpPr>
                <a:grpSpLocks noChangeAspect="1"/>
              </p:cNvGrpSpPr>
              <p:nvPr/>
            </p:nvGrpSpPr>
            <p:grpSpPr bwMode="auto">
              <a:xfrm rot="5400000" flipH="1">
                <a:off x="4961425" y="2066857"/>
                <a:ext cx="430052" cy="859456"/>
                <a:chOff x="1" y="0"/>
                <a:chExt cx="2653" cy="5302"/>
              </a:xfrm>
              <a:solidFill>
                <a:schemeClr val="tx1">
                  <a:lumMod val="75000"/>
                  <a:lumOff val="25000"/>
                </a:schemeClr>
              </a:solidFill>
            </p:grpSpPr>
            <p:sp>
              <p:nvSpPr>
                <p:cNvPr id="36" name="Freeform 5"/>
                <p:cNvSpPr>
                  <a:spLocks/>
                </p:cNvSpPr>
                <p:nvPr/>
              </p:nvSpPr>
              <p:spPr bwMode="auto">
                <a:xfrm>
                  <a:off x="1" y="0"/>
                  <a:ext cx="2653" cy="2301"/>
                </a:xfrm>
                <a:custGeom>
                  <a:avLst/>
                  <a:gdLst>
                    <a:gd name="T0" fmla="*/ 1083 w 1120"/>
                    <a:gd name="T1" fmla="*/ 574 h 973"/>
                    <a:gd name="T2" fmla="*/ 1083 w 1120"/>
                    <a:gd name="T3" fmla="*/ 442 h 973"/>
                    <a:gd name="T4" fmla="*/ 950 w 1120"/>
                    <a:gd name="T5" fmla="*/ 442 h 973"/>
                    <a:gd name="T6" fmla="*/ 694 w 1120"/>
                    <a:gd name="T7" fmla="*/ 631 h 973"/>
                    <a:gd name="T8" fmla="*/ 694 w 1120"/>
                    <a:gd name="T9" fmla="*/ 141 h 973"/>
                    <a:gd name="T10" fmla="*/ 555 w 1120"/>
                    <a:gd name="T11" fmla="*/ 0 h 973"/>
                    <a:gd name="T12" fmla="*/ 416 w 1120"/>
                    <a:gd name="T13" fmla="*/ 141 h 973"/>
                    <a:gd name="T14" fmla="*/ 416 w 1120"/>
                    <a:gd name="T15" fmla="*/ 640 h 973"/>
                    <a:gd name="T16" fmla="*/ 161 w 1120"/>
                    <a:gd name="T17" fmla="*/ 446 h 973"/>
                    <a:gd name="T18" fmla="*/ 28 w 1120"/>
                    <a:gd name="T19" fmla="*/ 446 h 973"/>
                    <a:gd name="T20" fmla="*/ 0 w 1120"/>
                    <a:gd name="T21" fmla="*/ 512 h 973"/>
                    <a:gd name="T22" fmla="*/ 28 w 1120"/>
                    <a:gd name="T23" fmla="*/ 579 h 973"/>
                    <a:gd name="T24" fmla="*/ 552 w 1120"/>
                    <a:gd name="T25" fmla="*/ 973 h 973"/>
                    <a:gd name="T26" fmla="*/ 1083 w 1120"/>
                    <a:gd name="T27" fmla="*/ 574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0" h="973">
                      <a:moveTo>
                        <a:pt x="1083" y="574"/>
                      </a:moveTo>
                      <a:cubicBezTo>
                        <a:pt x="1120" y="537"/>
                        <a:pt x="1120" y="478"/>
                        <a:pt x="1083" y="442"/>
                      </a:cubicBezTo>
                      <a:cubicBezTo>
                        <a:pt x="1046" y="405"/>
                        <a:pt x="987" y="405"/>
                        <a:pt x="950" y="442"/>
                      </a:cubicBezTo>
                      <a:cubicBezTo>
                        <a:pt x="694" y="631"/>
                        <a:pt x="694" y="631"/>
                        <a:pt x="694" y="631"/>
                      </a:cubicBezTo>
                      <a:cubicBezTo>
                        <a:pt x="694" y="141"/>
                        <a:pt x="694" y="141"/>
                        <a:pt x="694" y="141"/>
                      </a:cubicBezTo>
                      <a:cubicBezTo>
                        <a:pt x="694" y="63"/>
                        <a:pt x="631" y="0"/>
                        <a:pt x="555" y="0"/>
                      </a:cubicBezTo>
                      <a:cubicBezTo>
                        <a:pt x="478" y="0"/>
                        <a:pt x="416" y="63"/>
                        <a:pt x="416" y="141"/>
                      </a:cubicBezTo>
                      <a:cubicBezTo>
                        <a:pt x="416" y="640"/>
                        <a:pt x="416" y="640"/>
                        <a:pt x="416" y="640"/>
                      </a:cubicBezTo>
                      <a:cubicBezTo>
                        <a:pt x="161" y="446"/>
                        <a:pt x="161" y="446"/>
                        <a:pt x="161" y="446"/>
                      </a:cubicBezTo>
                      <a:cubicBezTo>
                        <a:pt x="124" y="409"/>
                        <a:pt x="65" y="409"/>
                        <a:pt x="28" y="446"/>
                      </a:cubicBezTo>
                      <a:cubicBezTo>
                        <a:pt x="9" y="464"/>
                        <a:pt x="0" y="488"/>
                        <a:pt x="0" y="512"/>
                      </a:cubicBezTo>
                      <a:cubicBezTo>
                        <a:pt x="0" y="536"/>
                        <a:pt x="9" y="560"/>
                        <a:pt x="28" y="579"/>
                      </a:cubicBezTo>
                      <a:cubicBezTo>
                        <a:pt x="552" y="973"/>
                        <a:pt x="552" y="973"/>
                        <a:pt x="552" y="973"/>
                      </a:cubicBezTo>
                      <a:cubicBezTo>
                        <a:pt x="1083" y="574"/>
                        <a:pt x="1083" y="574"/>
                        <a:pt x="1083" y="5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mn-lt"/>
                    <a:ea typeface="+mn-ea"/>
                    <a:cs typeface="+mn-ea"/>
                    <a:sym typeface="+mn-lt"/>
                  </a:endParaRPr>
                </a:p>
              </p:txBody>
            </p:sp>
            <p:sp>
              <p:nvSpPr>
                <p:cNvPr id="37" name="Freeform 6"/>
                <p:cNvSpPr>
                  <a:spLocks/>
                </p:cNvSpPr>
                <p:nvPr/>
              </p:nvSpPr>
              <p:spPr bwMode="auto">
                <a:xfrm>
                  <a:off x="1" y="2999"/>
                  <a:ext cx="2653" cy="2303"/>
                </a:xfrm>
                <a:custGeom>
                  <a:avLst/>
                  <a:gdLst>
                    <a:gd name="T0" fmla="*/ 1083 w 1120"/>
                    <a:gd name="T1" fmla="*/ 396 h 974"/>
                    <a:gd name="T2" fmla="*/ 1083 w 1120"/>
                    <a:gd name="T3" fmla="*/ 528 h 974"/>
                    <a:gd name="T4" fmla="*/ 950 w 1120"/>
                    <a:gd name="T5" fmla="*/ 528 h 974"/>
                    <a:gd name="T6" fmla="*/ 694 w 1120"/>
                    <a:gd name="T7" fmla="*/ 342 h 974"/>
                    <a:gd name="T8" fmla="*/ 694 w 1120"/>
                    <a:gd name="T9" fmla="*/ 833 h 974"/>
                    <a:gd name="T10" fmla="*/ 555 w 1120"/>
                    <a:gd name="T11" fmla="*/ 974 h 974"/>
                    <a:gd name="T12" fmla="*/ 416 w 1120"/>
                    <a:gd name="T13" fmla="*/ 833 h 974"/>
                    <a:gd name="T14" fmla="*/ 416 w 1120"/>
                    <a:gd name="T15" fmla="*/ 353 h 974"/>
                    <a:gd name="T16" fmla="*/ 161 w 1120"/>
                    <a:gd name="T17" fmla="*/ 531 h 974"/>
                    <a:gd name="T18" fmla="*/ 28 w 1120"/>
                    <a:gd name="T19" fmla="*/ 531 h 974"/>
                    <a:gd name="T20" fmla="*/ 0 w 1120"/>
                    <a:gd name="T21" fmla="*/ 464 h 974"/>
                    <a:gd name="T22" fmla="*/ 28 w 1120"/>
                    <a:gd name="T23" fmla="*/ 398 h 974"/>
                    <a:gd name="T24" fmla="*/ 552 w 1120"/>
                    <a:gd name="T25" fmla="*/ 0 h 974"/>
                    <a:gd name="T26" fmla="*/ 1083 w 1120"/>
                    <a:gd name="T27" fmla="*/ 396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0" h="974">
                      <a:moveTo>
                        <a:pt x="1083" y="396"/>
                      </a:moveTo>
                      <a:cubicBezTo>
                        <a:pt x="1120" y="433"/>
                        <a:pt x="1120" y="492"/>
                        <a:pt x="1083" y="528"/>
                      </a:cubicBezTo>
                      <a:cubicBezTo>
                        <a:pt x="1046" y="565"/>
                        <a:pt x="987" y="565"/>
                        <a:pt x="950" y="528"/>
                      </a:cubicBezTo>
                      <a:cubicBezTo>
                        <a:pt x="694" y="342"/>
                        <a:pt x="694" y="342"/>
                        <a:pt x="694" y="342"/>
                      </a:cubicBezTo>
                      <a:cubicBezTo>
                        <a:pt x="694" y="833"/>
                        <a:pt x="694" y="833"/>
                        <a:pt x="694" y="833"/>
                      </a:cubicBezTo>
                      <a:cubicBezTo>
                        <a:pt x="694" y="911"/>
                        <a:pt x="631" y="974"/>
                        <a:pt x="555" y="974"/>
                      </a:cubicBezTo>
                      <a:cubicBezTo>
                        <a:pt x="478" y="974"/>
                        <a:pt x="416" y="911"/>
                        <a:pt x="416" y="833"/>
                      </a:cubicBezTo>
                      <a:cubicBezTo>
                        <a:pt x="416" y="353"/>
                        <a:pt x="416" y="353"/>
                        <a:pt x="416" y="353"/>
                      </a:cubicBezTo>
                      <a:cubicBezTo>
                        <a:pt x="161" y="531"/>
                        <a:pt x="161" y="531"/>
                        <a:pt x="161" y="531"/>
                      </a:cubicBezTo>
                      <a:cubicBezTo>
                        <a:pt x="124" y="567"/>
                        <a:pt x="65" y="567"/>
                        <a:pt x="28" y="531"/>
                      </a:cubicBezTo>
                      <a:cubicBezTo>
                        <a:pt x="9" y="512"/>
                        <a:pt x="0" y="488"/>
                        <a:pt x="0" y="464"/>
                      </a:cubicBezTo>
                      <a:cubicBezTo>
                        <a:pt x="0" y="440"/>
                        <a:pt x="9" y="416"/>
                        <a:pt x="28" y="398"/>
                      </a:cubicBezTo>
                      <a:cubicBezTo>
                        <a:pt x="552" y="0"/>
                        <a:pt x="552" y="0"/>
                        <a:pt x="552" y="0"/>
                      </a:cubicBezTo>
                      <a:cubicBezTo>
                        <a:pt x="1083" y="396"/>
                        <a:pt x="1083" y="396"/>
                        <a:pt x="1083" y="3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mn-lt"/>
                    <a:ea typeface="+mn-ea"/>
                    <a:cs typeface="+mn-ea"/>
                    <a:sym typeface="+mn-lt"/>
                  </a:endParaRPr>
                </a:p>
              </p:txBody>
            </p:sp>
          </p:grpSp>
        </p:grpSp>
        <p:grpSp>
          <p:nvGrpSpPr>
            <p:cNvPr id="38" name="组合 37"/>
            <p:cNvGrpSpPr/>
            <p:nvPr/>
          </p:nvGrpSpPr>
          <p:grpSpPr>
            <a:xfrm>
              <a:off x="6118132" y="1885861"/>
              <a:ext cx="1658453" cy="1467645"/>
              <a:chOff x="5800895" y="1788173"/>
              <a:chExt cx="1572459" cy="1391621"/>
            </a:xfrm>
            <a:effectLst/>
          </p:grpSpPr>
          <p:sp>
            <p:nvSpPr>
              <p:cNvPr id="39" name="任意多边形 38"/>
              <p:cNvSpPr/>
              <p:nvPr/>
            </p:nvSpPr>
            <p:spPr>
              <a:xfrm rot="9000000">
                <a:off x="5800895" y="1788173"/>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EB60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40" name="组合 39"/>
              <p:cNvGrpSpPr/>
              <p:nvPr/>
            </p:nvGrpSpPr>
            <p:grpSpPr>
              <a:xfrm>
                <a:off x="6202532" y="2163258"/>
                <a:ext cx="824522" cy="666652"/>
                <a:chOff x="5485048" y="2935026"/>
                <a:chExt cx="1221904" cy="987948"/>
              </a:xfrm>
              <a:solidFill>
                <a:schemeClr val="tx1">
                  <a:lumMod val="75000"/>
                  <a:lumOff val="25000"/>
                </a:schemeClr>
              </a:solidFill>
            </p:grpSpPr>
            <p:sp>
              <p:nvSpPr>
                <p:cNvPr id="41" name="Freeform 6"/>
                <p:cNvSpPr/>
                <p:nvPr/>
              </p:nvSpPr>
              <p:spPr bwMode="auto">
                <a:xfrm>
                  <a:off x="5595586" y="3347220"/>
                  <a:ext cx="379243" cy="436459"/>
                </a:xfrm>
                <a:custGeom>
                  <a:avLst/>
                  <a:gdLst>
                    <a:gd name="T0" fmla="*/ 474 w 474"/>
                    <a:gd name="T1" fmla="*/ 459 h 545"/>
                    <a:gd name="T2" fmla="*/ 340 w 474"/>
                    <a:gd name="T3" fmla="*/ 523 h 545"/>
                    <a:gd name="T4" fmla="*/ 66 w 474"/>
                    <a:gd name="T5" fmla="*/ 501 h 545"/>
                    <a:gd name="T6" fmla="*/ 13 w 474"/>
                    <a:gd name="T7" fmla="*/ 468 h 545"/>
                    <a:gd name="T8" fmla="*/ 13 w 474"/>
                    <a:gd name="T9" fmla="*/ 441 h 545"/>
                    <a:gd name="T10" fmla="*/ 68 w 474"/>
                    <a:gd name="T11" fmla="*/ 406 h 545"/>
                    <a:gd name="T12" fmla="*/ 141 w 474"/>
                    <a:gd name="T13" fmla="*/ 380 h 545"/>
                    <a:gd name="T14" fmla="*/ 177 w 474"/>
                    <a:gd name="T15" fmla="*/ 331 h 545"/>
                    <a:gd name="T16" fmla="*/ 163 w 474"/>
                    <a:gd name="T17" fmla="*/ 267 h 545"/>
                    <a:gd name="T18" fmla="*/ 133 w 474"/>
                    <a:gd name="T19" fmla="*/ 176 h 545"/>
                    <a:gd name="T20" fmla="*/ 142 w 474"/>
                    <a:gd name="T21" fmla="*/ 64 h 545"/>
                    <a:gd name="T22" fmla="*/ 198 w 474"/>
                    <a:gd name="T23" fmla="*/ 9 h 545"/>
                    <a:gd name="T24" fmla="*/ 295 w 474"/>
                    <a:gd name="T25" fmla="*/ 20 h 545"/>
                    <a:gd name="T26" fmla="*/ 341 w 474"/>
                    <a:gd name="T27" fmla="*/ 96 h 545"/>
                    <a:gd name="T28" fmla="*/ 344 w 474"/>
                    <a:gd name="T29" fmla="*/ 168 h 545"/>
                    <a:gd name="T30" fmla="*/ 311 w 474"/>
                    <a:gd name="T31" fmla="*/ 278 h 545"/>
                    <a:gd name="T32" fmla="*/ 332 w 474"/>
                    <a:gd name="T33" fmla="*/ 379 h 545"/>
                    <a:gd name="T34" fmla="*/ 394 w 474"/>
                    <a:gd name="T35" fmla="*/ 400 h 545"/>
                    <a:gd name="T36" fmla="*/ 474 w 474"/>
                    <a:gd name="T37" fmla="*/ 459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4" h="545">
                      <a:moveTo>
                        <a:pt x="474" y="459"/>
                      </a:moveTo>
                      <a:cubicBezTo>
                        <a:pt x="434" y="495"/>
                        <a:pt x="389" y="512"/>
                        <a:pt x="340" y="523"/>
                      </a:cubicBezTo>
                      <a:cubicBezTo>
                        <a:pt x="246" y="545"/>
                        <a:pt x="154" y="542"/>
                        <a:pt x="66" y="501"/>
                      </a:cubicBezTo>
                      <a:cubicBezTo>
                        <a:pt x="47" y="492"/>
                        <a:pt x="31" y="479"/>
                        <a:pt x="13" y="468"/>
                      </a:cubicBezTo>
                      <a:cubicBezTo>
                        <a:pt x="0" y="459"/>
                        <a:pt x="1" y="449"/>
                        <a:pt x="13" y="441"/>
                      </a:cubicBezTo>
                      <a:cubicBezTo>
                        <a:pt x="30" y="429"/>
                        <a:pt x="48" y="415"/>
                        <a:pt x="68" y="406"/>
                      </a:cubicBezTo>
                      <a:cubicBezTo>
                        <a:pt x="91" y="396"/>
                        <a:pt x="116" y="389"/>
                        <a:pt x="141" y="380"/>
                      </a:cubicBezTo>
                      <a:cubicBezTo>
                        <a:pt x="164" y="372"/>
                        <a:pt x="176" y="356"/>
                        <a:pt x="177" y="331"/>
                      </a:cubicBezTo>
                      <a:cubicBezTo>
                        <a:pt x="177" y="308"/>
                        <a:pt x="175" y="289"/>
                        <a:pt x="163" y="267"/>
                      </a:cubicBezTo>
                      <a:cubicBezTo>
                        <a:pt x="147" y="240"/>
                        <a:pt x="135" y="207"/>
                        <a:pt x="133" y="176"/>
                      </a:cubicBezTo>
                      <a:cubicBezTo>
                        <a:pt x="130" y="139"/>
                        <a:pt x="135" y="101"/>
                        <a:pt x="142" y="64"/>
                      </a:cubicBezTo>
                      <a:cubicBezTo>
                        <a:pt x="148" y="35"/>
                        <a:pt x="168" y="14"/>
                        <a:pt x="198" y="9"/>
                      </a:cubicBezTo>
                      <a:cubicBezTo>
                        <a:pt x="231" y="4"/>
                        <a:pt x="264" y="0"/>
                        <a:pt x="295" y="20"/>
                      </a:cubicBezTo>
                      <a:cubicBezTo>
                        <a:pt x="323" y="38"/>
                        <a:pt x="341" y="62"/>
                        <a:pt x="341" y="96"/>
                      </a:cubicBezTo>
                      <a:cubicBezTo>
                        <a:pt x="340" y="120"/>
                        <a:pt x="341" y="144"/>
                        <a:pt x="344" y="168"/>
                      </a:cubicBezTo>
                      <a:cubicBezTo>
                        <a:pt x="348" y="207"/>
                        <a:pt x="335" y="246"/>
                        <a:pt x="311" y="278"/>
                      </a:cubicBezTo>
                      <a:cubicBezTo>
                        <a:pt x="288" y="308"/>
                        <a:pt x="298" y="364"/>
                        <a:pt x="332" y="379"/>
                      </a:cubicBezTo>
                      <a:cubicBezTo>
                        <a:pt x="352" y="387"/>
                        <a:pt x="373" y="394"/>
                        <a:pt x="394" y="400"/>
                      </a:cubicBezTo>
                      <a:cubicBezTo>
                        <a:pt x="429" y="409"/>
                        <a:pt x="451" y="433"/>
                        <a:pt x="474" y="45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cs typeface="+mn-ea"/>
                    <a:sym typeface="+mn-lt"/>
                  </a:endParaRPr>
                </a:p>
              </p:txBody>
            </p:sp>
            <p:sp>
              <p:nvSpPr>
                <p:cNvPr id="42" name="Freeform 7"/>
                <p:cNvSpPr/>
                <p:nvPr/>
              </p:nvSpPr>
              <p:spPr bwMode="auto">
                <a:xfrm>
                  <a:off x="6044326" y="3487414"/>
                  <a:ext cx="381040" cy="435560"/>
                </a:xfrm>
                <a:custGeom>
                  <a:avLst/>
                  <a:gdLst>
                    <a:gd name="T0" fmla="*/ 476 w 476"/>
                    <a:gd name="T1" fmla="*/ 459 h 544"/>
                    <a:gd name="T2" fmla="*/ 348 w 476"/>
                    <a:gd name="T3" fmla="*/ 520 h 544"/>
                    <a:gd name="T4" fmla="*/ 59 w 476"/>
                    <a:gd name="T5" fmla="*/ 494 h 544"/>
                    <a:gd name="T6" fmla="*/ 20 w 476"/>
                    <a:gd name="T7" fmla="*/ 470 h 544"/>
                    <a:gd name="T8" fmla="*/ 20 w 476"/>
                    <a:gd name="T9" fmla="*/ 435 h 544"/>
                    <a:gd name="T10" fmla="*/ 74 w 476"/>
                    <a:gd name="T11" fmla="*/ 403 h 544"/>
                    <a:gd name="T12" fmla="*/ 140 w 476"/>
                    <a:gd name="T13" fmla="*/ 380 h 544"/>
                    <a:gd name="T14" fmla="*/ 178 w 476"/>
                    <a:gd name="T15" fmla="*/ 325 h 544"/>
                    <a:gd name="T16" fmla="*/ 162 w 476"/>
                    <a:gd name="T17" fmla="*/ 261 h 544"/>
                    <a:gd name="T18" fmla="*/ 136 w 476"/>
                    <a:gd name="T19" fmla="*/ 181 h 544"/>
                    <a:gd name="T20" fmla="*/ 145 w 476"/>
                    <a:gd name="T21" fmla="*/ 60 h 544"/>
                    <a:gd name="T22" fmla="*/ 206 w 476"/>
                    <a:gd name="T23" fmla="*/ 7 h 544"/>
                    <a:gd name="T24" fmla="*/ 320 w 476"/>
                    <a:gd name="T25" fmla="*/ 36 h 544"/>
                    <a:gd name="T26" fmla="*/ 342 w 476"/>
                    <a:gd name="T27" fmla="*/ 98 h 544"/>
                    <a:gd name="T28" fmla="*/ 347 w 476"/>
                    <a:gd name="T29" fmla="*/ 163 h 544"/>
                    <a:gd name="T30" fmla="*/ 344 w 476"/>
                    <a:gd name="T31" fmla="*/ 198 h 544"/>
                    <a:gd name="T32" fmla="*/ 308 w 476"/>
                    <a:gd name="T33" fmla="*/ 283 h 544"/>
                    <a:gd name="T34" fmla="*/ 332 w 476"/>
                    <a:gd name="T35" fmla="*/ 376 h 544"/>
                    <a:gd name="T36" fmla="*/ 392 w 476"/>
                    <a:gd name="T37" fmla="*/ 397 h 544"/>
                    <a:gd name="T38" fmla="*/ 476 w 476"/>
                    <a:gd name="T39" fmla="*/ 4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6" h="544">
                      <a:moveTo>
                        <a:pt x="476" y="459"/>
                      </a:moveTo>
                      <a:cubicBezTo>
                        <a:pt x="438" y="491"/>
                        <a:pt x="395" y="509"/>
                        <a:pt x="348" y="520"/>
                      </a:cubicBezTo>
                      <a:cubicBezTo>
                        <a:pt x="249" y="544"/>
                        <a:pt x="152" y="541"/>
                        <a:pt x="59" y="494"/>
                      </a:cubicBezTo>
                      <a:cubicBezTo>
                        <a:pt x="45" y="488"/>
                        <a:pt x="32" y="479"/>
                        <a:pt x="20" y="470"/>
                      </a:cubicBezTo>
                      <a:cubicBezTo>
                        <a:pt x="1" y="455"/>
                        <a:pt x="0" y="450"/>
                        <a:pt x="20" y="435"/>
                      </a:cubicBezTo>
                      <a:cubicBezTo>
                        <a:pt x="36" y="423"/>
                        <a:pt x="55" y="412"/>
                        <a:pt x="74" y="403"/>
                      </a:cubicBezTo>
                      <a:cubicBezTo>
                        <a:pt x="95" y="393"/>
                        <a:pt x="118" y="388"/>
                        <a:pt x="140" y="380"/>
                      </a:cubicBezTo>
                      <a:cubicBezTo>
                        <a:pt x="169" y="369"/>
                        <a:pt x="178" y="356"/>
                        <a:pt x="178" y="325"/>
                      </a:cubicBezTo>
                      <a:cubicBezTo>
                        <a:pt x="179" y="302"/>
                        <a:pt x="175" y="282"/>
                        <a:pt x="162" y="261"/>
                      </a:cubicBezTo>
                      <a:cubicBezTo>
                        <a:pt x="148" y="238"/>
                        <a:pt x="137" y="209"/>
                        <a:pt x="136" y="181"/>
                      </a:cubicBezTo>
                      <a:cubicBezTo>
                        <a:pt x="134" y="141"/>
                        <a:pt x="137" y="99"/>
                        <a:pt x="145" y="60"/>
                      </a:cubicBezTo>
                      <a:cubicBezTo>
                        <a:pt x="151" y="32"/>
                        <a:pt x="173" y="12"/>
                        <a:pt x="206" y="7"/>
                      </a:cubicBezTo>
                      <a:cubicBezTo>
                        <a:pt x="249" y="0"/>
                        <a:pt x="288" y="4"/>
                        <a:pt x="320" y="36"/>
                      </a:cubicBezTo>
                      <a:cubicBezTo>
                        <a:pt x="337" y="54"/>
                        <a:pt x="342" y="74"/>
                        <a:pt x="342" y="98"/>
                      </a:cubicBezTo>
                      <a:cubicBezTo>
                        <a:pt x="342" y="120"/>
                        <a:pt x="346" y="141"/>
                        <a:pt x="347" y="163"/>
                      </a:cubicBezTo>
                      <a:cubicBezTo>
                        <a:pt x="347" y="174"/>
                        <a:pt x="347" y="187"/>
                        <a:pt x="344" y="198"/>
                      </a:cubicBezTo>
                      <a:cubicBezTo>
                        <a:pt x="336" y="228"/>
                        <a:pt x="331" y="259"/>
                        <a:pt x="308" y="283"/>
                      </a:cubicBezTo>
                      <a:cubicBezTo>
                        <a:pt x="287" y="304"/>
                        <a:pt x="302" y="363"/>
                        <a:pt x="332" y="376"/>
                      </a:cubicBezTo>
                      <a:cubicBezTo>
                        <a:pt x="351" y="384"/>
                        <a:pt x="372" y="390"/>
                        <a:pt x="392" y="397"/>
                      </a:cubicBezTo>
                      <a:cubicBezTo>
                        <a:pt x="433" y="411"/>
                        <a:pt x="447" y="421"/>
                        <a:pt x="476" y="45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cs typeface="+mn-ea"/>
                    <a:sym typeface="+mn-lt"/>
                  </a:endParaRPr>
                </a:p>
              </p:txBody>
            </p:sp>
            <p:sp>
              <p:nvSpPr>
                <p:cNvPr id="43" name="Freeform 8"/>
                <p:cNvSpPr/>
                <p:nvPr/>
              </p:nvSpPr>
              <p:spPr bwMode="auto">
                <a:xfrm>
                  <a:off x="5952361" y="2935026"/>
                  <a:ext cx="376846" cy="462820"/>
                </a:xfrm>
                <a:custGeom>
                  <a:avLst/>
                  <a:gdLst>
                    <a:gd name="T0" fmla="*/ 0 w 471"/>
                    <a:gd name="T1" fmla="*/ 461 h 578"/>
                    <a:gd name="T2" fmla="*/ 61 w 471"/>
                    <a:gd name="T3" fmla="*/ 414 h 578"/>
                    <a:gd name="T4" fmla="*/ 133 w 471"/>
                    <a:gd name="T5" fmla="*/ 390 h 578"/>
                    <a:gd name="T6" fmla="*/ 166 w 471"/>
                    <a:gd name="T7" fmla="*/ 280 h 578"/>
                    <a:gd name="T8" fmla="*/ 133 w 471"/>
                    <a:gd name="T9" fmla="*/ 180 h 578"/>
                    <a:gd name="T10" fmla="*/ 141 w 471"/>
                    <a:gd name="T11" fmla="*/ 68 h 578"/>
                    <a:gd name="T12" fmla="*/ 184 w 471"/>
                    <a:gd name="T13" fmla="*/ 19 h 578"/>
                    <a:gd name="T14" fmla="*/ 317 w 471"/>
                    <a:gd name="T15" fmla="*/ 45 h 578"/>
                    <a:gd name="T16" fmla="*/ 338 w 471"/>
                    <a:gd name="T17" fmla="*/ 129 h 578"/>
                    <a:gd name="T18" fmla="*/ 342 w 471"/>
                    <a:gd name="T19" fmla="*/ 167 h 578"/>
                    <a:gd name="T20" fmla="*/ 344 w 471"/>
                    <a:gd name="T21" fmla="*/ 185 h 578"/>
                    <a:gd name="T22" fmla="*/ 304 w 471"/>
                    <a:gd name="T23" fmla="*/ 291 h 578"/>
                    <a:gd name="T24" fmla="*/ 333 w 471"/>
                    <a:gd name="T25" fmla="*/ 386 h 578"/>
                    <a:gd name="T26" fmla="*/ 399 w 471"/>
                    <a:gd name="T27" fmla="*/ 409 h 578"/>
                    <a:gd name="T28" fmla="*/ 471 w 471"/>
                    <a:gd name="T29" fmla="*/ 464 h 578"/>
                    <a:gd name="T30" fmla="*/ 0 w 471"/>
                    <a:gd name="T31" fmla="*/ 461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1" h="578">
                      <a:moveTo>
                        <a:pt x="0" y="461"/>
                      </a:moveTo>
                      <a:cubicBezTo>
                        <a:pt x="17" y="439"/>
                        <a:pt x="37" y="423"/>
                        <a:pt x="61" y="414"/>
                      </a:cubicBezTo>
                      <a:cubicBezTo>
                        <a:pt x="85" y="405"/>
                        <a:pt x="109" y="398"/>
                        <a:pt x="133" y="390"/>
                      </a:cubicBezTo>
                      <a:cubicBezTo>
                        <a:pt x="178" y="373"/>
                        <a:pt x="190" y="321"/>
                        <a:pt x="166" y="280"/>
                      </a:cubicBezTo>
                      <a:cubicBezTo>
                        <a:pt x="148" y="250"/>
                        <a:pt x="130" y="213"/>
                        <a:pt x="133" y="180"/>
                      </a:cubicBezTo>
                      <a:cubicBezTo>
                        <a:pt x="135" y="143"/>
                        <a:pt x="131" y="105"/>
                        <a:pt x="141" y="68"/>
                      </a:cubicBezTo>
                      <a:cubicBezTo>
                        <a:pt x="147" y="45"/>
                        <a:pt x="163" y="28"/>
                        <a:pt x="184" y="19"/>
                      </a:cubicBezTo>
                      <a:cubicBezTo>
                        <a:pt x="227" y="0"/>
                        <a:pt x="284" y="12"/>
                        <a:pt x="317" y="45"/>
                      </a:cubicBezTo>
                      <a:cubicBezTo>
                        <a:pt x="341" y="69"/>
                        <a:pt x="340" y="98"/>
                        <a:pt x="338" y="129"/>
                      </a:cubicBezTo>
                      <a:cubicBezTo>
                        <a:pt x="338" y="142"/>
                        <a:pt x="341" y="154"/>
                        <a:pt x="342" y="167"/>
                      </a:cubicBezTo>
                      <a:cubicBezTo>
                        <a:pt x="343" y="173"/>
                        <a:pt x="345" y="179"/>
                        <a:pt x="344" y="185"/>
                      </a:cubicBezTo>
                      <a:cubicBezTo>
                        <a:pt x="337" y="223"/>
                        <a:pt x="331" y="261"/>
                        <a:pt x="304" y="291"/>
                      </a:cubicBezTo>
                      <a:cubicBezTo>
                        <a:pt x="283" y="315"/>
                        <a:pt x="302" y="373"/>
                        <a:pt x="333" y="386"/>
                      </a:cubicBezTo>
                      <a:cubicBezTo>
                        <a:pt x="355" y="395"/>
                        <a:pt x="377" y="402"/>
                        <a:pt x="399" y="409"/>
                      </a:cubicBezTo>
                      <a:cubicBezTo>
                        <a:pt x="431" y="417"/>
                        <a:pt x="451" y="441"/>
                        <a:pt x="471" y="464"/>
                      </a:cubicBezTo>
                      <a:cubicBezTo>
                        <a:pt x="381" y="557"/>
                        <a:pt x="113" y="578"/>
                        <a:pt x="0" y="4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cs typeface="+mn-ea"/>
                    <a:sym typeface="+mn-lt"/>
                  </a:endParaRPr>
                </a:p>
              </p:txBody>
            </p:sp>
            <p:sp>
              <p:nvSpPr>
                <p:cNvPr id="44" name="Freeform 9"/>
                <p:cNvSpPr/>
                <p:nvPr/>
              </p:nvSpPr>
              <p:spPr bwMode="auto">
                <a:xfrm>
                  <a:off x="5485048" y="2994339"/>
                  <a:ext cx="467313" cy="512247"/>
                </a:xfrm>
                <a:custGeom>
                  <a:avLst/>
                  <a:gdLst>
                    <a:gd name="T0" fmla="*/ 353 w 584"/>
                    <a:gd name="T1" fmla="*/ 364 h 640"/>
                    <a:gd name="T2" fmla="*/ 331 w 584"/>
                    <a:gd name="T3" fmla="*/ 261 h 640"/>
                    <a:gd name="T4" fmla="*/ 146 w 584"/>
                    <a:gd name="T5" fmla="*/ 404 h 640"/>
                    <a:gd name="T6" fmla="*/ 127 w 584"/>
                    <a:gd name="T7" fmla="*/ 640 h 640"/>
                    <a:gd name="T8" fmla="*/ 100 w 584"/>
                    <a:gd name="T9" fmla="*/ 601 h 640"/>
                    <a:gd name="T10" fmla="*/ 192 w 584"/>
                    <a:gd name="T11" fmla="*/ 132 h 640"/>
                    <a:gd name="T12" fmla="*/ 279 w 584"/>
                    <a:gd name="T13" fmla="*/ 92 h 640"/>
                    <a:gd name="T14" fmla="*/ 292 w 584"/>
                    <a:gd name="T15" fmla="*/ 71 h 640"/>
                    <a:gd name="T16" fmla="*/ 276 w 584"/>
                    <a:gd name="T17" fmla="*/ 0 h 640"/>
                    <a:gd name="T18" fmla="*/ 584 w 584"/>
                    <a:gd name="T19" fmla="*/ 123 h 640"/>
                    <a:gd name="T20" fmla="*/ 353 w 584"/>
                    <a:gd name="T21" fmla="*/ 36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4" h="640">
                      <a:moveTo>
                        <a:pt x="353" y="364"/>
                      </a:moveTo>
                      <a:cubicBezTo>
                        <a:pt x="345" y="328"/>
                        <a:pt x="338" y="297"/>
                        <a:pt x="331" y="261"/>
                      </a:cubicBezTo>
                      <a:cubicBezTo>
                        <a:pt x="246" y="281"/>
                        <a:pt x="185" y="329"/>
                        <a:pt x="146" y="404"/>
                      </a:cubicBezTo>
                      <a:cubicBezTo>
                        <a:pt x="107" y="479"/>
                        <a:pt x="106" y="558"/>
                        <a:pt x="127" y="640"/>
                      </a:cubicBezTo>
                      <a:cubicBezTo>
                        <a:pt x="118" y="627"/>
                        <a:pt x="108" y="615"/>
                        <a:pt x="100" y="601"/>
                      </a:cubicBezTo>
                      <a:cubicBezTo>
                        <a:pt x="0" y="446"/>
                        <a:pt x="42" y="232"/>
                        <a:pt x="192" y="132"/>
                      </a:cubicBezTo>
                      <a:cubicBezTo>
                        <a:pt x="218" y="115"/>
                        <a:pt x="249" y="104"/>
                        <a:pt x="279" y="92"/>
                      </a:cubicBezTo>
                      <a:cubicBezTo>
                        <a:pt x="290" y="88"/>
                        <a:pt x="295" y="83"/>
                        <a:pt x="292" y="71"/>
                      </a:cubicBezTo>
                      <a:cubicBezTo>
                        <a:pt x="286" y="49"/>
                        <a:pt x="282" y="27"/>
                        <a:pt x="276" y="0"/>
                      </a:cubicBezTo>
                      <a:cubicBezTo>
                        <a:pt x="380" y="42"/>
                        <a:pt x="480" y="82"/>
                        <a:pt x="584" y="123"/>
                      </a:cubicBezTo>
                      <a:cubicBezTo>
                        <a:pt x="507" y="204"/>
                        <a:pt x="432" y="282"/>
                        <a:pt x="353" y="36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cs typeface="+mn-ea"/>
                    <a:sym typeface="+mn-lt"/>
                  </a:endParaRPr>
                </a:p>
              </p:txBody>
            </p:sp>
            <p:sp>
              <p:nvSpPr>
                <p:cNvPr id="45" name="Freeform 10"/>
                <p:cNvSpPr/>
                <p:nvPr/>
              </p:nvSpPr>
              <p:spPr bwMode="auto">
                <a:xfrm>
                  <a:off x="6386123" y="3088101"/>
                  <a:ext cx="320829" cy="550591"/>
                </a:xfrm>
                <a:custGeom>
                  <a:avLst/>
                  <a:gdLst>
                    <a:gd name="T0" fmla="*/ 267 w 401"/>
                    <a:gd name="T1" fmla="*/ 518 h 688"/>
                    <a:gd name="T2" fmla="*/ 338 w 401"/>
                    <a:gd name="T3" fmla="*/ 569 h 688"/>
                    <a:gd name="T4" fmla="*/ 33 w 401"/>
                    <a:gd name="T5" fmla="*/ 688 h 688"/>
                    <a:gd name="T6" fmla="*/ 33 w 401"/>
                    <a:gd name="T7" fmla="*/ 356 h 688"/>
                    <a:gd name="T8" fmla="*/ 120 w 401"/>
                    <a:gd name="T9" fmla="*/ 416 h 688"/>
                    <a:gd name="T10" fmla="*/ 155 w 401"/>
                    <a:gd name="T11" fmla="*/ 181 h 688"/>
                    <a:gd name="T12" fmla="*/ 0 w 401"/>
                    <a:gd name="T13" fmla="*/ 0 h 688"/>
                    <a:gd name="T14" fmla="*/ 267 w 401"/>
                    <a:gd name="T15" fmla="*/ 518 h 6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688">
                      <a:moveTo>
                        <a:pt x="267" y="518"/>
                      </a:moveTo>
                      <a:cubicBezTo>
                        <a:pt x="290" y="535"/>
                        <a:pt x="313" y="551"/>
                        <a:pt x="338" y="569"/>
                      </a:cubicBezTo>
                      <a:cubicBezTo>
                        <a:pt x="234" y="609"/>
                        <a:pt x="134" y="649"/>
                        <a:pt x="33" y="688"/>
                      </a:cubicBezTo>
                      <a:cubicBezTo>
                        <a:pt x="33" y="578"/>
                        <a:pt x="33" y="470"/>
                        <a:pt x="33" y="356"/>
                      </a:cubicBezTo>
                      <a:cubicBezTo>
                        <a:pt x="65" y="378"/>
                        <a:pt x="92" y="396"/>
                        <a:pt x="120" y="416"/>
                      </a:cubicBezTo>
                      <a:cubicBezTo>
                        <a:pt x="169" y="341"/>
                        <a:pt x="180" y="264"/>
                        <a:pt x="155" y="181"/>
                      </a:cubicBezTo>
                      <a:cubicBezTo>
                        <a:pt x="131" y="100"/>
                        <a:pt x="77" y="42"/>
                        <a:pt x="0" y="0"/>
                      </a:cubicBezTo>
                      <a:cubicBezTo>
                        <a:pt x="265" y="28"/>
                        <a:pt x="401" y="323"/>
                        <a:pt x="267" y="5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cs typeface="+mn-ea"/>
                    <a:sym typeface="+mn-lt"/>
                  </a:endParaRPr>
                </a:p>
              </p:txBody>
            </p:sp>
          </p:grpSp>
        </p:grpSp>
        <p:grpSp>
          <p:nvGrpSpPr>
            <p:cNvPr id="46" name="组合 45"/>
            <p:cNvGrpSpPr/>
            <p:nvPr/>
          </p:nvGrpSpPr>
          <p:grpSpPr>
            <a:xfrm>
              <a:off x="6874623" y="3174364"/>
              <a:ext cx="1658453" cy="1467645"/>
              <a:chOff x="6518162" y="3011505"/>
              <a:chExt cx="1572459" cy="1391621"/>
            </a:xfrm>
            <a:effectLst/>
          </p:grpSpPr>
          <p:sp>
            <p:nvSpPr>
              <p:cNvPr id="47" name="任意多边形 46"/>
              <p:cNvSpPr/>
              <p:nvPr/>
            </p:nvSpPr>
            <p:spPr>
              <a:xfrm rot="9000000">
                <a:off x="6518162" y="3011505"/>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EB60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48" name="组合 47"/>
              <p:cNvGrpSpPr/>
              <p:nvPr/>
            </p:nvGrpSpPr>
            <p:grpSpPr>
              <a:xfrm>
                <a:off x="6999446" y="3434228"/>
                <a:ext cx="609890" cy="586963"/>
                <a:chOff x="273050" y="165100"/>
                <a:chExt cx="8066088" cy="7762875"/>
              </a:xfrm>
              <a:solidFill>
                <a:schemeClr val="tx1">
                  <a:lumMod val="75000"/>
                  <a:lumOff val="25000"/>
                </a:schemeClr>
              </a:solidFill>
            </p:grpSpPr>
            <p:sp>
              <p:nvSpPr>
                <p:cNvPr id="49" name="Freeform 6"/>
                <p:cNvSpPr>
                  <a:spLocks/>
                </p:cNvSpPr>
                <p:nvPr/>
              </p:nvSpPr>
              <p:spPr bwMode="auto">
                <a:xfrm>
                  <a:off x="441325" y="247650"/>
                  <a:ext cx="7751763" cy="7658100"/>
                </a:xfrm>
                <a:custGeom>
                  <a:avLst/>
                  <a:gdLst>
                    <a:gd name="T0" fmla="*/ 1054 w 2064"/>
                    <a:gd name="T1" fmla="*/ 22 h 2039"/>
                    <a:gd name="T2" fmla="*/ 1035 w 2064"/>
                    <a:gd name="T3" fmla="*/ 31 h 2039"/>
                    <a:gd name="T4" fmla="*/ 706 w 2064"/>
                    <a:gd name="T5" fmla="*/ 268 h 2039"/>
                    <a:gd name="T6" fmla="*/ 669 w 2064"/>
                    <a:gd name="T7" fmla="*/ 338 h 2039"/>
                    <a:gd name="T8" fmla="*/ 674 w 2064"/>
                    <a:gd name="T9" fmla="*/ 373 h 2039"/>
                    <a:gd name="T10" fmla="*/ 668 w 2064"/>
                    <a:gd name="T11" fmla="*/ 424 h 2039"/>
                    <a:gd name="T12" fmla="*/ 620 w 2064"/>
                    <a:gd name="T13" fmla="*/ 470 h 2039"/>
                    <a:gd name="T14" fmla="*/ 635 w 2064"/>
                    <a:gd name="T15" fmla="*/ 486 h 2039"/>
                    <a:gd name="T16" fmla="*/ 968 w 2064"/>
                    <a:gd name="T17" fmla="*/ 818 h 2039"/>
                    <a:gd name="T18" fmla="*/ 995 w 2064"/>
                    <a:gd name="T19" fmla="*/ 829 h 2039"/>
                    <a:gd name="T20" fmla="*/ 1055 w 2064"/>
                    <a:gd name="T21" fmla="*/ 855 h 2039"/>
                    <a:gd name="T22" fmla="*/ 1429 w 2064"/>
                    <a:gd name="T23" fmla="*/ 1210 h 2039"/>
                    <a:gd name="T24" fmla="*/ 2021 w 2064"/>
                    <a:gd name="T25" fmla="*/ 1772 h 2039"/>
                    <a:gd name="T26" fmla="*/ 2023 w 2064"/>
                    <a:gd name="T27" fmla="*/ 1892 h 2039"/>
                    <a:gd name="T28" fmla="*/ 1911 w 2064"/>
                    <a:gd name="T29" fmla="*/ 2004 h 2039"/>
                    <a:gd name="T30" fmla="*/ 1799 w 2064"/>
                    <a:gd name="T31" fmla="*/ 2003 h 2039"/>
                    <a:gd name="T32" fmla="*/ 879 w 2064"/>
                    <a:gd name="T33" fmla="*/ 1033 h 2039"/>
                    <a:gd name="T34" fmla="*/ 852 w 2064"/>
                    <a:gd name="T35" fmla="*/ 967 h 2039"/>
                    <a:gd name="T36" fmla="*/ 846 w 2064"/>
                    <a:gd name="T37" fmla="*/ 949 h 2039"/>
                    <a:gd name="T38" fmla="*/ 498 w 2064"/>
                    <a:gd name="T39" fmla="*/ 601 h 2039"/>
                    <a:gd name="T40" fmla="*/ 491 w 2064"/>
                    <a:gd name="T41" fmla="*/ 597 h 2039"/>
                    <a:gd name="T42" fmla="*/ 448 w 2064"/>
                    <a:gd name="T43" fmla="*/ 643 h 2039"/>
                    <a:gd name="T44" fmla="*/ 395 w 2064"/>
                    <a:gd name="T45" fmla="*/ 652 h 2039"/>
                    <a:gd name="T46" fmla="*/ 360 w 2064"/>
                    <a:gd name="T47" fmla="*/ 659 h 2039"/>
                    <a:gd name="T48" fmla="*/ 303 w 2064"/>
                    <a:gd name="T49" fmla="*/ 715 h 2039"/>
                    <a:gd name="T50" fmla="*/ 299 w 2064"/>
                    <a:gd name="T51" fmla="*/ 755 h 2039"/>
                    <a:gd name="T52" fmla="*/ 295 w 2064"/>
                    <a:gd name="T53" fmla="*/ 796 h 2039"/>
                    <a:gd name="T54" fmla="*/ 216 w 2064"/>
                    <a:gd name="T55" fmla="*/ 875 h 2039"/>
                    <a:gd name="T56" fmla="*/ 167 w 2064"/>
                    <a:gd name="T57" fmla="*/ 875 h 2039"/>
                    <a:gd name="T58" fmla="*/ 16 w 2064"/>
                    <a:gd name="T59" fmla="*/ 723 h 2039"/>
                    <a:gd name="T60" fmla="*/ 16 w 2064"/>
                    <a:gd name="T61" fmla="*/ 673 h 2039"/>
                    <a:gd name="T62" fmla="*/ 92 w 2064"/>
                    <a:gd name="T63" fmla="*/ 597 h 2039"/>
                    <a:gd name="T64" fmla="*/ 137 w 2064"/>
                    <a:gd name="T65" fmla="*/ 592 h 2039"/>
                    <a:gd name="T66" fmla="*/ 170 w 2064"/>
                    <a:gd name="T67" fmla="*/ 590 h 2039"/>
                    <a:gd name="T68" fmla="*/ 235 w 2064"/>
                    <a:gd name="T69" fmla="*/ 526 h 2039"/>
                    <a:gd name="T70" fmla="*/ 236 w 2064"/>
                    <a:gd name="T71" fmla="*/ 492 h 2039"/>
                    <a:gd name="T72" fmla="*/ 240 w 2064"/>
                    <a:gd name="T73" fmla="*/ 449 h 2039"/>
                    <a:gd name="T74" fmla="*/ 245 w 2064"/>
                    <a:gd name="T75" fmla="*/ 443 h 2039"/>
                    <a:gd name="T76" fmla="*/ 516 w 2064"/>
                    <a:gd name="T77" fmla="*/ 174 h 2039"/>
                    <a:gd name="T78" fmla="*/ 939 w 2064"/>
                    <a:gd name="T79" fmla="*/ 0 h 2039"/>
                    <a:gd name="T80" fmla="*/ 1035 w 2064"/>
                    <a:gd name="T81" fmla="*/ 11 h 2039"/>
                    <a:gd name="T82" fmla="*/ 1053 w 2064"/>
                    <a:gd name="T83" fmla="*/ 16 h 2039"/>
                    <a:gd name="T84" fmla="*/ 1054 w 2064"/>
                    <a:gd name="T85" fmla="*/ 22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64" h="2039">
                      <a:moveTo>
                        <a:pt x="1054" y="22"/>
                      </a:moveTo>
                      <a:cubicBezTo>
                        <a:pt x="1048" y="25"/>
                        <a:pt x="1042" y="29"/>
                        <a:pt x="1035" y="31"/>
                      </a:cubicBezTo>
                      <a:cubicBezTo>
                        <a:pt x="902" y="77"/>
                        <a:pt x="793" y="158"/>
                        <a:pt x="706" y="268"/>
                      </a:cubicBezTo>
                      <a:cubicBezTo>
                        <a:pt x="689" y="288"/>
                        <a:pt x="678" y="313"/>
                        <a:pt x="669" y="338"/>
                      </a:cubicBezTo>
                      <a:cubicBezTo>
                        <a:pt x="665" y="348"/>
                        <a:pt x="669" y="363"/>
                        <a:pt x="674" y="373"/>
                      </a:cubicBezTo>
                      <a:cubicBezTo>
                        <a:pt x="684" y="394"/>
                        <a:pt x="684" y="407"/>
                        <a:pt x="668" y="424"/>
                      </a:cubicBezTo>
                      <a:cubicBezTo>
                        <a:pt x="653" y="439"/>
                        <a:pt x="637" y="454"/>
                        <a:pt x="620" y="470"/>
                      </a:cubicBezTo>
                      <a:cubicBezTo>
                        <a:pt x="626" y="477"/>
                        <a:pt x="631" y="482"/>
                        <a:pt x="635" y="486"/>
                      </a:cubicBezTo>
                      <a:cubicBezTo>
                        <a:pt x="746" y="597"/>
                        <a:pt x="857" y="708"/>
                        <a:pt x="968" y="818"/>
                      </a:cubicBezTo>
                      <a:cubicBezTo>
                        <a:pt x="974" y="825"/>
                        <a:pt x="986" y="829"/>
                        <a:pt x="995" y="829"/>
                      </a:cubicBezTo>
                      <a:cubicBezTo>
                        <a:pt x="1019" y="829"/>
                        <a:pt x="1038" y="839"/>
                        <a:pt x="1055" y="855"/>
                      </a:cubicBezTo>
                      <a:cubicBezTo>
                        <a:pt x="1180" y="974"/>
                        <a:pt x="1305" y="1092"/>
                        <a:pt x="1429" y="1210"/>
                      </a:cubicBezTo>
                      <a:cubicBezTo>
                        <a:pt x="1627" y="1397"/>
                        <a:pt x="1824" y="1585"/>
                        <a:pt x="2021" y="1772"/>
                      </a:cubicBezTo>
                      <a:cubicBezTo>
                        <a:pt x="2063" y="1812"/>
                        <a:pt x="2064" y="1851"/>
                        <a:pt x="2023" y="1892"/>
                      </a:cubicBezTo>
                      <a:cubicBezTo>
                        <a:pt x="1986" y="1929"/>
                        <a:pt x="1949" y="1967"/>
                        <a:pt x="1911" y="2004"/>
                      </a:cubicBezTo>
                      <a:cubicBezTo>
                        <a:pt x="1876" y="2039"/>
                        <a:pt x="1834" y="2039"/>
                        <a:pt x="1799" y="2003"/>
                      </a:cubicBezTo>
                      <a:cubicBezTo>
                        <a:pt x="1492" y="1680"/>
                        <a:pt x="1186" y="1356"/>
                        <a:pt x="879" y="1033"/>
                      </a:cubicBezTo>
                      <a:cubicBezTo>
                        <a:pt x="861" y="1014"/>
                        <a:pt x="850" y="993"/>
                        <a:pt x="852" y="967"/>
                      </a:cubicBezTo>
                      <a:cubicBezTo>
                        <a:pt x="853" y="961"/>
                        <a:pt x="850" y="953"/>
                        <a:pt x="846" y="949"/>
                      </a:cubicBezTo>
                      <a:cubicBezTo>
                        <a:pt x="730" y="833"/>
                        <a:pt x="614" y="717"/>
                        <a:pt x="498" y="601"/>
                      </a:cubicBezTo>
                      <a:cubicBezTo>
                        <a:pt x="497" y="601"/>
                        <a:pt x="496" y="600"/>
                        <a:pt x="491" y="597"/>
                      </a:cubicBezTo>
                      <a:cubicBezTo>
                        <a:pt x="477" y="612"/>
                        <a:pt x="463" y="628"/>
                        <a:pt x="448" y="643"/>
                      </a:cubicBezTo>
                      <a:cubicBezTo>
                        <a:pt x="429" y="663"/>
                        <a:pt x="421" y="662"/>
                        <a:pt x="395" y="652"/>
                      </a:cubicBezTo>
                      <a:cubicBezTo>
                        <a:pt x="385" y="649"/>
                        <a:pt x="368" y="652"/>
                        <a:pt x="360" y="659"/>
                      </a:cubicBezTo>
                      <a:cubicBezTo>
                        <a:pt x="339" y="675"/>
                        <a:pt x="321" y="695"/>
                        <a:pt x="303" y="715"/>
                      </a:cubicBezTo>
                      <a:cubicBezTo>
                        <a:pt x="292" y="726"/>
                        <a:pt x="288" y="740"/>
                        <a:pt x="299" y="755"/>
                      </a:cubicBezTo>
                      <a:cubicBezTo>
                        <a:pt x="310" y="770"/>
                        <a:pt x="306" y="784"/>
                        <a:pt x="295" y="796"/>
                      </a:cubicBezTo>
                      <a:cubicBezTo>
                        <a:pt x="269" y="823"/>
                        <a:pt x="243" y="850"/>
                        <a:pt x="216" y="875"/>
                      </a:cubicBezTo>
                      <a:cubicBezTo>
                        <a:pt x="201" y="889"/>
                        <a:pt x="181" y="889"/>
                        <a:pt x="167" y="875"/>
                      </a:cubicBezTo>
                      <a:cubicBezTo>
                        <a:pt x="116" y="825"/>
                        <a:pt x="66" y="774"/>
                        <a:pt x="16" y="723"/>
                      </a:cubicBezTo>
                      <a:cubicBezTo>
                        <a:pt x="0" y="708"/>
                        <a:pt x="1" y="689"/>
                        <a:pt x="16" y="673"/>
                      </a:cubicBezTo>
                      <a:cubicBezTo>
                        <a:pt x="41" y="647"/>
                        <a:pt x="66" y="622"/>
                        <a:pt x="92" y="597"/>
                      </a:cubicBezTo>
                      <a:cubicBezTo>
                        <a:pt x="105" y="584"/>
                        <a:pt x="119" y="581"/>
                        <a:pt x="137" y="592"/>
                      </a:cubicBezTo>
                      <a:cubicBezTo>
                        <a:pt x="146" y="596"/>
                        <a:pt x="163" y="596"/>
                        <a:pt x="170" y="590"/>
                      </a:cubicBezTo>
                      <a:cubicBezTo>
                        <a:pt x="193" y="571"/>
                        <a:pt x="216" y="549"/>
                        <a:pt x="235" y="526"/>
                      </a:cubicBezTo>
                      <a:cubicBezTo>
                        <a:pt x="241" y="519"/>
                        <a:pt x="240" y="501"/>
                        <a:pt x="236" y="492"/>
                      </a:cubicBezTo>
                      <a:cubicBezTo>
                        <a:pt x="227" y="475"/>
                        <a:pt x="230" y="462"/>
                        <a:pt x="240" y="449"/>
                      </a:cubicBezTo>
                      <a:cubicBezTo>
                        <a:pt x="241" y="447"/>
                        <a:pt x="243" y="445"/>
                        <a:pt x="245" y="443"/>
                      </a:cubicBezTo>
                      <a:cubicBezTo>
                        <a:pt x="335" y="354"/>
                        <a:pt x="424" y="262"/>
                        <a:pt x="516" y="174"/>
                      </a:cubicBezTo>
                      <a:cubicBezTo>
                        <a:pt x="634" y="62"/>
                        <a:pt x="775" y="0"/>
                        <a:pt x="939" y="0"/>
                      </a:cubicBezTo>
                      <a:cubicBezTo>
                        <a:pt x="971" y="0"/>
                        <a:pt x="1003" y="7"/>
                        <a:pt x="1035" y="11"/>
                      </a:cubicBezTo>
                      <a:cubicBezTo>
                        <a:pt x="1041" y="11"/>
                        <a:pt x="1047" y="14"/>
                        <a:pt x="1053" y="16"/>
                      </a:cubicBezTo>
                      <a:cubicBezTo>
                        <a:pt x="1053" y="18"/>
                        <a:pt x="1054" y="20"/>
                        <a:pt x="1054" y="2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50" name="Freeform 7"/>
                <p:cNvSpPr>
                  <a:spLocks/>
                </p:cNvSpPr>
                <p:nvPr/>
              </p:nvSpPr>
              <p:spPr bwMode="auto">
                <a:xfrm>
                  <a:off x="273050" y="4295775"/>
                  <a:ext cx="3778250" cy="3632200"/>
                </a:xfrm>
                <a:custGeom>
                  <a:avLst/>
                  <a:gdLst>
                    <a:gd name="T0" fmla="*/ 835 w 1006"/>
                    <a:gd name="T1" fmla="*/ 0 h 967"/>
                    <a:gd name="T2" fmla="*/ 1006 w 1006"/>
                    <a:gd name="T3" fmla="*/ 181 h 967"/>
                    <a:gd name="T4" fmla="*/ 986 w 1006"/>
                    <a:gd name="T5" fmla="*/ 193 h 967"/>
                    <a:gd name="T6" fmla="*/ 741 w 1006"/>
                    <a:gd name="T7" fmla="*/ 437 h 967"/>
                    <a:gd name="T8" fmla="*/ 735 w 1006"/>
                    <a:gd name="T9" fmla="*/ 468 h 967"/>
                    <a:gd name="T10" fmla="*/ 475 w 1006"/>
                    <a:gd name="T11" fmla="*/ 955 h 967"/>
                    <a:gd name="T12" fmla="*/ 300 w 1006"/>
                    <a:gd name="T13" fmla="*/ 944 h 967"/>
                    <a:gd name="T14" fmla="*/ 288 w 1006"/>
                    <a:gd name="T15" fmla="*/ 891 h 967"/>
                    <a:gd name="T16" fmla="*/ 455 w 1006"/>
                    <a:gd name="T17" fmla="*/ 724 h 967"/>
                    <a:gd name="T18" fmla="*/ 454 w 1006"/>
                    <a:gd name="T19" fmla="*/ 651 h 967"/>
                    <a:gd name="T20" fmla="*/ 355 w 1006"/>
                    <a:gd name="T21" fmla="*/ 552 h 967"/>
                    <a:gd name="T22" fmla="*/ 291 w 1006"/>
                    <a:gd name="T23" fmla="*/ 552 h 967"/>
                    <a:gd name="T24" fmla="*/ 121 w 1006"/>
                    <a:gd name="T25" fmla="*/ 722 h 967"/>
                    <a:gd name="T26" fmla="*/ 66 w 1006"/>
                    <a:gd name="T27" fmla="*/ 709 h 967"/>
                    <a:gd name="T28" fmla="*/ 352 w 1006"/>
                    <a:gd name="T29" fmla="*/ 252 h 967"/>
                    <a:gd name="T30" fmla="*/ 545 w 1006"/>
                    <a:gd name="T31" fmla="*/ 277 h 967"/>
                    <a:gd name="T32" fmla="*/ 573 w 1006"/>
                    <a:gd name="T33" fmla="*/ 271 h 967"/>
                    <a:gd name="T34" fmla="*/ 823 w 1006"/>
                    <a:gd name="T35" fmla="*/ 20 h 967"/>
                    <a:gd name="T36" fmla="*/ 835 w 1006"/>
                    <a:gd name="T37"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6" h="967">
                      <a:moveTo>
                        <a:pt x="835" y="0"/>
                      </a:moveTo>
                      <a:cubicBezTo>
                        <a:pt x="894" y="62"/>
                        <a:pt x="947" y="119"/>
                        <a:pt x="1006" y="181"/>
                      </a:cubicBezTo>
                      <a:cubicBezTo>
                        <a:pt x="999" y="185"/>
                        <a:pt x="992" y="188"/>
                        <a:pt x="986" y="193"/>
                      </a:cubicBezTo>
                      <a:cubicBezTo>
                        <a:pt x="905" y="274"/>
                        <a:pt x="823" y="356"/>
                        <a:pt x="741" y="437"/>
                      </a:cubicBezTo>
                      <a:cubicBezTo>
                        <a:pt x="731" y="447"/>
                        <a:pt x="730" y="454"/>
                        <a:pt x="735" y="468"/>
                      </a:cubicBezTo>
                      <a:cubicBezTo>
                        <a:pt x="821" y="677"/>
                        <a:pt x="696" y="910"/>
                        <a:pt x="475" y="955"/>
                      </a:cubicBezTo>
                      <a:cubicBezTo>
                        <a:pt x="416" y="967"/>
                        <a:pt x="357" y="962"/>
                        <a:pt x="300" y="944"/>
                      </a:cubicBezTo>
                      <a:cubicBezTo>
                        <a:pt x="268" y="933"/>
                        <a:pt x="264" y="915"/>
                        <a:pt x="288" y="891"/>
                      </a:cubicBezTo>
                      <a:cubicBezTo>
                        <a:pt x="343" y="835"/>
                        <a:pt x="399" y="780"/>
                        <a:pt x="455" y="724"/>
                      </a:cubicBezTo>
                      <a:cubicBezTo>
                        <a:pt x="482" y="697"/>
                        <a:pt x="482" y="679"/>
                        <a:pt x="454" y="651"/>
                      </a:cubicBezTo>
                      <a:cubicBezTo>
                        <a:pt x="421" y="618"/>
                        <a:pt x="388" y="585"/>
                        <a:pt x="355" y="552"/>
                      </a:cubicBezTo>
                      <a:cubicBezTo>
                        <a:pt x="333" y="530"/>
                        <a:pt x="313" y="530"/>
                        <a:pt x="291" y="552"/>
                      </a:cubicBezTo>
                      <a:cubicBezTo>
                        <a:pt x="234" y="609"/>
                        <a:pt x="178" y="665"/>
                        <a:pt x="121" y="722"/>
                      </a:cubicBezTo>
                      <a:cubicBezTo>
                        <a:pt x="95" y="747"/>
                        <a:pt x="78" y="743"/>
                        <a:pt x="66" y="709"/>
                      </a:cubicBezTo>
                      <a:cubicBezTo>
                        <a:pt x="0" y="505"/>
                        <a:pt x="139" y="283"/>
                        <a:pt x="352" y="252"/>
                      </a:cubicBezTo>
                      <a:cubicBezTo>
                        <a:pt x="419" y="243"/>
                        <a:pt x="483" y="250"/>
                        <a:pt x="545" y="277"/>
                      </a:cubicBezTo>
                      <a:cubicBezTo>
                        <a:pt x="557" y="282"/>
                        <a:pt x="564" y="280"/>
                        <a:pt x="573" y="271"/>
                      </a:cubicBezTo>
                      <a:cubicBezTo>
                        <a:pt x="656" y="187"/>
                        <a:pt x="739" y="104"/>
                        <a:pt x="823" y="20"/>
                      </a:cubicBezTo>
                      <a:cubicBezTo>
                        <a:pt x="828" y="15"/>
                        <a:pt x="830" y="8"/>
                        <a:pt x="83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51" name="Freeform 8"/>
                <p:cNvSpPr>
                  <a:spLocks/>
                </p:cNvSpPr>
                <p:nvPr/>
              </p:nvSpPr>
              <p:spPr bwMode="auto">
                <a:xfrm>
                  <a:off x="4595813" y="165100"/>
                  <a:ext cx="3743325" cy="3590925"/>
                </a:xfrm>
                <a:custGeom>
                  <a:avLst/>
                  <a:gdLst>
                    <a:gd name="T0" fmla="*/ 171 w 997"/>
                    <a:gd name="T1" fmla="*/ 956 h 956"/>
                    <a:gd name="T2" fmla="*/ 0 w 997"/>
                    <a:gd name="T3" fmla="*/ 793 h 956"/>
                    <a:gd name="T4" fmla="*/ 15 w 997"/>
                    <a:gd name="T5" fmla="*/ 777 h 956"/>
                    <a:gd name="T6" fmla="*/ 254 w 997"/>
                    <a:gd name="T7" fmla="*/ 538 h 956"/>
                    <a:gd name="T8" fmla="*/ 262 w 997"/>
                    <a:gd name="T9" fmla="*/ 506 h 956"/>
                    <a:gd name="T10" fmla="*/ 607 w 997"/>
                    <a:gd name="T11" fmla="*/ 14 h 956"/>
                    <a:gd name="T12" fmla="*/ 695 w 997"/>
                    <a:gd name="T13" fmla="*/ 30 h 956"/>
                    <a:gd name="T14" fmla="*/ 709 w 997"/>
                    <a:gd name="T15" fmla="*/ 83 h 956"/>
                    <a:gd name="T16" fmla="*/ 542 w 997"/>
                    <a:gd name="T17" fmla="*/ 250 h 956"/>
                    <a:gd name="T18" fmla="*/ 543 w 997"/>
                    <a:gd name="T19" fmla="*/ 323 h 956"/>
                    <a:gd name="T20" fmla="*/ 642 w 997"/>
                    <a:gd name="T21" fmla="*/ 422 h 956"/>
                    <a:gd name="T22" fmla="*/ 706 w 997"/>
                    <a:gd name="T23" fmla="*/ 422 h 956"/>
                    <a:gd name="T24" fmla="*/ 876 w 997"/>
                    <a:gd name="T25" fmla="*/ 252 h 956"/>
                    <a:gd name="T26" fmla="*/ 930 w 997"/>
                    <a:gd name="T27" fmla="*/ 265 h 956"/>
                    <a:gd name="T28" fmla="*/ 645 w 997"/>
                    <a:gd name="T29" fmla="*/ 722 h 956"/>
                    <a:gd name="T30" fmla="*/ 452 w 997"/>
                    <a:gd name="T31" fmla="*/ 697 h 956"/>
                    <a:gd name="T32" fmla="*/ 424 w 997"/>
                    <a:gd name="T33" fmla="*/ 703 h 956"/>
                    <a:gd name="T34" fmla="*/ 188 w 997"/>
                    <a:gd name="T35" fmla="*/ 939 h 956"/>
                    <a:gd name="T36" fmla="*/ 171 w 997"/>
                    <a:gd name="T37"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7" h="956">
                      <a:moveTo>
                        <a:pt x="171" y="956"/>
                      </a:moveTo>
                      <a:cubicBezTo>
                        <a:pt x="114" y="902"/>
                        <a:pt x="58" y="848"/>
                        <a:pt x="0" y="793"/>
                      </a:cubicBezTo>
                      <a:cubicBezTo>
                        <a:pt x="6" y="787"/>
                        <a:pt x="10" y="782"/>
                        <a:pt x="15" y="777"/>
                      </a:cubicBezTo>
                      <a:cubicBezTo>
                        <a:pt x="95" y="697"/>
                        <a:pt x="174" y="617"/>
                        <a:pt x="254" y="538"/>
                      </a:cubicBezTo>
                      <a:cubicBezTo>
                        <a:pt x="265" y="528"/>
                        <a:pt x="268" y="520"/>
                        <a:pt x="262" y="506"/>
                      </a:cubicBezTo>
                      <a:cubicBezTo>
                        <a:pt x="161" y="265"/>
                        <a:pt x="347" y="0"/>
                        <a:pt x="607" y="14"/>
                      </a:cubicBezTo>
                      <a:cubicBezTo>
                        <a:pt x="637" y="15"/>
                        <a:pt x="667" y="22"/>
                        <a:pt x="695" y="30"/>
                      </a:cubicBezTo>
                      <a:cubicBezTo>
                        <a:pt x="729" y="39"/>
                        <a:pt x="733" y="59"/>
                        <a:pt x="709" y="83"/>
                      </a:cubicBezTo>
                      <a:cubicBezTo>
                        <a:pt x="653" y="139"/>
                        <a:pt x="598" y="194"/>
                        <a:pt x="542" y="250"/>
                      </a:cubicBezTo>
                      <a:cubicBezTo>
                        <a:pt x="515" y="277"/>
                        <a:pt x="515" y="295"/>
                        <a:pt x="543" y="323"/>
                      </a:cubicBezTo>
                      <a:cubicBezTo>
                        <a:pt x="576" y="356"/>
                        <a:pt x="609" y="389"/>
                        <a:pt x="642" y="422"/>
                      </a:cubicBezTo>
                      <a:cubicBezTo>
                        <a:pt x="664" y="444"/>
                        <a:pt x="684" y="444"/>
                        <a:pt x="706" y="422"/>
                      </a:cubicBezTo>
                      <a:cubicBezTo>
                        <a:pt x="763" y="365"/>
                        <a:pt x="819" y="308"/>
                        <a:pt x="876" y="252"/>
                      </a:cubicBezTo>
                      <a:cubicBezTo>
                        <a:pt x="901" y="226"/>
                        <a:pt x="919" y="231"/>
                        <a:pt x="930" y="265"/>
                      </a:cubicBezTo>
                      <a:cubicBezTo>
                        <a:pt x="997" y="469"/>
                        <a:pt x="858" y="691"/>
                        <a:pt x="645" y="722"/>
                      </a:cubicBezTo>
                      <a:cubicBezTo>
                        <a:pt x="578" y="731"/>
                        <a:pt x="514" y="724"/>
                        <a:pt x="452" y="697"/>
                      </a:cubicBezTo>
                      <a:cubicBezTo>
                        <a:pt x="440" y="692"/>
                        <a:pt x="433" y="694"/>
                        <a:pt x="424" y="703"/>
                      </a:cubicBezTo>
                      <a:cubicBezTo>
                        <a:pt x="346" y="782"/>
                        <a:pt x="267" y="861"/>
                        <a:pt x="188" y="939"/>
                      </a:cubicBezTo>
                      <a:cubicBezTo>
                        <a:pt x="183" y="945"/>
                        <a:pt x="178" y="949"/>
                        <a:pt x="171" y="9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grpSp>
        <p:grpSp>
          <p:nvGrpSpPr>
            <p:cNvPr id="52" name="组合 51"/>
            <p:cNvGrpSpPr/>
            <p:nvPr/>
          </p:nvGrpSpPr>
          <p:grpSpPr>
            <a:xfrm>
              <a:off x="6118132" y="4466185"/>
              <a:ext cx="1658453" cy="1467645"/>
              <a:chOff x="5800895" y="4234837"/>
              <a:chExt cx="1572459" cy="1391621"/>
            </a:xfrm>
            <a:effectLst/>
          </p:grpSpPr>
          <p:sp>
            <p:nvSpPr>
              <p:cNvPr id="53" name="任意多边形 52"/>
              <p:cNvSpPr/>
              <p:nvPr/>
            </p:nvSpPr>
            <p:spPr>
              <a:xfrm rot="9000000">
                <a:off x="5800895" y="4234837"/>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EB60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54" name="组合 53"/>
              <p:cNvGrpSpPr/>
              <p:nvPr/>
            </p:nvGrpSpPr>
            <p:grpSpPr>
              <a:xfrm>
                <a:off x="6188744" y="4686082"/>
                <a:ext cx="786558" cy="505974"/>
                <a:chOff x="655638" y="788988"/>
                <a:chExt cx="6742112" cy="4337050"/>
              </a:xfrm>
              <a:solidFill>
                <a:schemeClr val="tx1">
                  <a:lumMod val="75000"/>
                  <a:lumOff val="25000"/>
                </a:schemeClr>
              </a:solidFill>
            </p:grpSpPr>
            <p:sp>
              <p:nvSpPr>
                <p:cNvPr id="55"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56"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57"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grpSp>
        <p:grpSp>
          <p:nvGrpSpPr>
            <p:cNvPr id="58" name="组合 57"/>
            <p:cNvGrpSpPr/>
            <p:nvPr/>
          </p:nvGrpSpPr>
          <p:grpSpPr>
            <a:xfrm>
              <a:off x="4623053" y="4439941"/>
              <a:ext cx="1658453" cy="1467645"/>
              <a:chOff x="4373714" y="4209952"/>
              <a:chExt cx="1572459" cy="1391621"/>
            </a:xfrm>
            <a:effectLst/>
          </p:grpSpPr>
          <p:sp>
            <p:nvSpPr>
              <p:cNvPr id="59" name="任意多边形 58"/>
              <p:cNvSpPr/>
              <p:nvPr/>
            </p:nvSpPr>
            <p:spPr>
              <a:xfrm rot="9000000">
                <a:off x="4373714" y="4209952"/>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EB60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60" name="Freeform 53"/>
              <p:cNvSpPr>
                <a:spLocks noEditPoints="1"/>
              </p:cNvSpPr>
              <p:nvPr/>
            </p:nvSpPr>
            <p:spPr bwMode="auto">
              <a:xfrm>
                <a:off x="4933382" y="4678453"/>
                <a:ext cx="462548" cy="454620"/>
              </a:xfrm>
              <a:custGeom>
                <a:avLst/>
                <a:gdLst>
                  <a:gd name="T0" fmla="*/ 243 w 713"/>
                  <a:gd name="T1" fmla="*/ 215 h 701"/>
                  <a:gd name="T2" fmla="*/ 230 w 713"/>
                  <a:gd name="T3" fmla="*/ 227 h 701"/>
                  <a:gd name="T4" fmla="*/ 230 w 713"/>
                  <a:gd name="T5" fmla="*/ 688 h 701"/>
                  <a:gd name="T6" fmla="*/ 243 w 713"/>
                  <a:gd name="T7" fmla="*/ 701 h 701"/>
                  <a:gd name="T8" fmla="*/ 255 w 713"/>
                  <a:gd name="T9" fmla="*/ 688 h 701"/>
                  <a:gd name="T10" fmla="*/ 255 w 713"/>
                  <a:gd name="T11" fmla="*/ 227 h 701"/>
                  <a:gd name="T12" fmla="*/ 243 w 713"/>
                  <a:gd name="T13" fmla="*/ 215 h 701"/>
                  <a:gd name="T14" fmla="*/ 14 w 713"/>
                  <a:gd name="T15" fmla="*/ 406 h 701"/>
                  <a:gd name="T16" fmla="*/ 1 w 713"/>
                  <a:gd name="T17" fmla="*/ 418 h 701"/>
                  <a:gd name="T18" fmla="*/ 1 w 713"/>
                  <a:gd name="T19" fmla="*/ 688 h 701"/>
                  <a:gd name="T20" fmla="*/ 14 w 713"/>
                  <a:gd name="T21" fmla="*/ 701 h 701"/>
                  <a:gd name="T22" fmla="*/ 26 w 713"/>
                  <a:gd name="T23" fmla="*/ 688 h 701"/>
                  <a:gd name="T24" fmla="*/ 26 w 713"/>
                  <a:gd name="T25" fmla="*/ 418 h 701"/>
                  <a:gd name="T26" fmla="*/ 14 w 713"/>
                  <a:gd name="T27" fmla="*/ 406 h 701"/>
                  <a:gd name="T28" fmla="*/ 701 w 713"/>
                  <a:gd name="T29" fmla="*/ 249 h 701"/>
                  <a:gd name="T30" fmla="*/ 688 w 713"/>
                  <a:gd name="T31" fmla="*/ 262 h 701"/>
                  <a:gd name="T32" fmla="*/ 688 w 713"/>
                  <a:gd name="T33" fmla="*/ 688 h 701"/>
                  <a:gd name="T34" fmla="*/ 701 w 713"/>
                  <a:gd name="T35" fmla="*/ 701 h 701"/>
                  <a:gd name="T36" fmla="*/ 713 w 713"/>
                  <a:gd name="T37" fmla="*/ 688 h 701"/>
                  <a:gd name="T38" fmla="*/ 713 w 713"/>
                  <a:gd name="T39" fmla="*/ 262 h 701"/>
                  <a:gd name="T40" fmla="*/ 701 w 713"/>
                  <a:gd name="T41" fmla="*/ 249 h 701"/>
                  <a:gd name="T42" fmla="*/ 697 w 713"/>
                  <a:gd name="T43" fmla="*/ 107 h 701"/>
                  <a:gd name="T44" fmla="*/ 709 w 713"/>
                  <a:gd name="T45" fmla="*/ 94 h 701"/>
                  <a:gd name="T46" fmla="*/ 708 w 713"/>
                  <a:gd name="T47" fmla="*/ 13 h 701"/>
                  <a:gd name="T48" fmla="*/ 704 w 713"/>
                  <a:gd name="T49" fmla="*/ 3 h 701"/>
                  <a:gd name="T50" fmla="*/ 695 w 713"/>
                  <a:gd name="T51" fmla="*/ 0 h 701"/>
                  <a:gd name="T52" fmla="*/ 613 w 713"/>
                  <a:gd name="T53" fmla="*/ 7 h 701"/>
                  <a:gd name="T54" fmla="*/ 602 w 713"/>
                  <a:gd name="T55" fmla="*/ 21 h 701"/>
                  <a:gd name="T56" fmla="*/ 615 w 713"/>
                  <a:gd name="T57" fmla="*/ 32 h 701"/>
                  <a:gd name="T58" fmla="*/ 665 w 713"/>
                  <a:gd name="T59" fmla="*/ 28 h 701"/>
                  <a:gd name="T60" fmla="*/ 472 w 713"/>
                  <a:gd name="T61" fmla="*/ 240 h 701"/>
                  <a:gd name="T62" fmla="*/ 251 w 713"/>
                  <a:gd name="T63" fmla="*/ 24 h 701"/>
                  <a:gd name="T64" fmla="*/ 234 w 713"/>
                  <a:gd name="T65" fmla="*/ 24 h 701"/>
                  <a:gd name="T66" fmla="*/ 6 w 713"/>
                  <a:gd name="T67" fmla="*/ 232 h 701"/>
                  <a:gd name="T68" fmla="*/ 5 w 713"/>
                  <a:gd name="T69" fmla="*/ 250 h 701"/>
                  <a:gd name="T70" fmla="*/ 23 w 713"/>
                  <a:gd name="T71" fmla="*/ 251 h 701"/>
                  <a:gd name="T72" fmla="*/ 242 w 713"/>
                  <a:gd name="T73" fmla="*/ 50 h 701"/>
                  <a:gd name="T74" fmla="*/ 463 w 713"/>
                  <a:gd name="T75" fmla="*/ 268 h 701"/>
                  <a:gd name="T76" fmla="*/ 472 w 713"/>
                  <a:gd name="T77" fmla="*/ 271 h 701"/>
                  <a:gd name="T78" fmla="*/ 473 w 713"/>
                  <a:gd name="T79" fmla="*/ 271 h 701"/>
                  <a:gd name="T80" fmla="*/ 482 w 713"/>
                  <a:gd name="T81" fmla="*/ 267 h 701"/>
                  <a:gd name="T82" fmla="*/ 683 w 713"/>
                  <a:gd name="T83" fmla="*/ 45 h 701"/>
                  <a:gd name="T84" fmla="*/ 684 w 713"/>
                  <a:gd name="T85" fmla="*/ 94 h 701"/>
                  <a:gd name="T86" fmla="*/ 697 w 713"/>
                  <a:gd name="T87" fmla="*/ 107 h 701"/>
                  <a:gd name="T88" fmla="*/ 697 w 713"/>
                  <a:gd name="T89" fmla="*/ 107 h 701"/>
                  <a:gd name="T90" fmla="*/ 472 w 713"/>
                  <a:gd name="T91" fmla="*/ 405 h 701"/>
                  <a:gd name="T92" fmla="*/ 459 w 713"/>
                  <a:gd name="T93" fmla="*/ 418 h 701"/>
                  <a:gd name="T94" fmla="*/ 459 w 713"/>
                  <a:gd name="T95" fmla="*/ 688 h 701"/>
                  <a:gd name="T96" fmla="*/ 472 w 713"/>
                  <a:gd name="T97" fmla="*/ 701 h 701"/>
                  <a:gd name="T98" fmla="*/ 484 w 713"/>
                  <a:gd name="T99" fmla="*/ 688 h 701"/>
                  <a:gd name="T100" fmla="*/ 484 w 713"/>
                  <a:gd name="T101" fmla="*/ 418 h 701"/>
                  <a:gd name="T102" fmla="*/ 472 w 713"/>
                  <a:gd name="T103" fmla="*/ 40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3" h="701">
                    <a:moveTo>
                      <a:pt x="243" y="215"/>
                    </a:moveTo>
                    <a:cubicBezTo>
                      <a:pt x="236" y="215"/>
                      <a:pt x="230" y="220"/>
                      <a:pt x="230" y="227"/>
                    </a:cubicBezTo>
                    <a:cubicBezTo>
                      <a:pt x="230" y="688"/>
                      <a:pt x="230" y="688"/>
                      <a:pt x="230" y="688"/>
                    </a:cubicBezTo>
                    <a:cubicBezTo>
                      <a:pt x="230" y="695"/>
                      <a:pt x="236" y="701"/>
                      <a:pt x="243" y="701"/>
                    </a:cubicBezTo>
                    <a:cubicBezTo>
                      <a:pt x="250" y="701"/>
                      <a:pt x="255" y="695"/>
                      <a:pt x="255" y="688"/>
                    </a:cubicBezTo>
                    <a:cubicBezTo>
                      <a:pt x="255" y="227"/>
                      <a:pt x="255" y="227"/>
                      <a:pt x="255" y="227"/>
                    </a:cubicBezTo>
                    <a:cubicBezTo>
                      <a:pt x="255" y="220"/>
                      <a:pt x="250" y="215"/>
                      <a:pt x="243" y="215"/>
                    </a:cubicBezTo>
                    <a:close/>
                    <a:moveTo>
                      <a:pt x="14" y="406"/>
                    </a:moveTo>
                    <a:cubicBezTo>
                      <a:pt x="7" y="406"/>
                      <a:pt x="1" y="411"/>
                      <a:pt x="1" y="418"/>
                    </a:cubicBezTo>
                    <a:cubicBezTo>
                      <a:pt x="1" y="688"/>
                      <a:pt x="1" y="688"/>
                      <a:pt x="1" y="688"/>
                    </a:cubicBezTo>
                    <a:cubicBezTo>
                      <a:pt x="1" y="695"/>
                      <a:pt x="7" y="701"/>
                      <a:pt x="14" y="701"/>
                    </a:cubicBezTo>
                    <a:cubicBezTo>
                      <a:pt x="21" y="701"/>
                      <a:pt x="26" y="695"/>
                      <a:pt x="26" y="688"/>
                    </a:cubicBezTo>
                    <a:cubicBezTo>
                      <a:pt x="26" y="418"/>
                      <a:pt x="26" y="418"/>
                      <a:pt x="26" y="418"/>
                    </a:cubicBezTo>
                    <a:cubicBezTo>
                      <a:pt x="26" y="411"/>
                      <a:pt x="21" y="406"/>
                      <a:pt x="14" y="406"/>
                    </a:cubicBezTo>
                    <a:close/>
                    <a:moveTo>
                      <a:pt x="701" y="249"/>
                    </a:moveTo>
                    <a:cubicBezTo>
                      <a:pt x="694" y="249"/>
                      <a:pt x="688" y="255"/>
                      <a:pt x="688" y="262"/>
                    </a:cubicBezTo>
                    <a:cubicBezTo>
                      <a:pt x="688" y="688"/>
                      <a:pt x="688" y="688"/>
                      <a:pt x="688" y="688"/>
                    </a:cubicBezTo>
                    <a:cubicBezTo>
                      <a:pt x="688" y="695"/>
                      <a:pt x="694" y="701"/>
                      <a:pt x="701" y="701"/>
                    </a:cubicBezTo>
                    <a:cubicBezTo>
                      <a:pt x="707" y="701"/>
                      <a:pt x="713" y="695"/>
                      <a:pt x="713" y="688"/>
                    </a:cubicBezTo>
                    <a:cubicBezTo>
                      <a:pt x="713" y="262"/>
                      <a:pt x="713" y="262"/>
                      <a:pt x="713" y="262"/>
                    </a:cubicBezTo>
                    <a:cubicBezTo>
                      <a:pt x="713" y="255"/>
                      <a:pt x="707" y="249"/>
                      <a:pt x="701" y="249"/>
                    </a:cubicBezTo>
                    <a:close/>
                    <a:moveTo>
                      <a:pt x="697" y="107"/>
                    </a:moveTo>
                    <a:cubicBezTo>
                      <a:pt x="704" y="107"/>
                      <a:pt x="709" y="101"/>
                      <a:pt x="709" y="94"/>
                    </a:cubicBezTo>
                    <a:cubicBezTo>
                      <a:pt x="708" y="13"/>
                      <a:pt x="708" y="13"/>
                      <a:pt x="708" y="13"/>
                    </a:cubicBezTo>
                    <a:cubicBezTo>
                      <a:pt x="708" y="9"/>
                      <a:pt x="707" y="6"/>
                      <a:pt x="704" y="3"/>
                    </a:cubicBezTo>
                    <a:cubicBezTo>
                      <a:pt x="702" y="1"/>
                      <a:pt x="698" y="0"/>
                      <a:pt x="695" y="0"/>
                    </a:cubicBezTo>
                    <a:cubicBezTo>
                      <a:pt x="613" y="7"/>
                      <a:pt x="613" y="7"/>
                      <a:pt x="613" y="7"/>
                    </a:cubicBezTo>
                    <a:cubicBezTo>
                      <a:pt x="606" y="8"/>
                      <a:pt x="601" y="14"/>
                      <a:pt x="602" y="21"/>
                    </a:cubicBezTo>
                    <a:cubicBezTo>
                      <a:pt x="602" y="28"/>
                      <a:pt x="609" y="33"/>
                      <a:pt x="615" y="32"/>
                    </a:cubicBezTo>
                    <a:cubicBezTo>
                      <a:pt x="665" y="28"/>
                      <a:pt x="665" y="28"/>
                      <a:pt x="665" y="28"/>
                    </a:cubicBezTo>
                    <a:cubicBezTo>
                      <a:pt x="472" y="240"/>
                      <a:pt x="472" y="240"/>
                      <a:pt x="472" y="240"/>
                    </a:cubicBezTo>
                    <a:cubicBezTo>
                      <a:pt x="251" y="24"/>
                      <a:pt x="251" y="24"/>
                      <a:pt x="251" y="24"/>
                    </a:cubicBezTo>
                    <a:cubicBezTo>
                      <a:pt x="246" y="19"/>
                      <a:pt x="238" y="19"/>
                      <a:pt x="234" y="24"/>
                    </a:cubicBezTo>
                    <a:cubicBezTo>
                      <a:pt x="6" y="232"/>
                      <a:pt x="6" y="232"/>
                      <a:pt x="6" y="232"/>
                    </a:cubicBezTo>
                    <a:cubicBezTo>
                      <a:pt x="1" y="237"/>
                      <a:pt x="0" y="245"/>
                      <a:pt x="5" y="250"/>
                    </a:cubicBezTo>
                    <a:cubicBezTo>
                      <a:pt x="10" y="255"/>
                      <a:pt x="17" y="255"/>
                      <a:pt x="23" y="251"/>
                    </a:cubicBezTo>
                    <a:cubicBezTo>
                      <a:pt x="242" y="50"/>
                      <a:pt x="242" y="50"/>
                      <a:pt x="242" y="50"/>
                    </a:cubicBezTo>
                    <a:cubicBezTo>
                      <a:pt x="463" y="268"/>
                      <a:pt x="463" y="268"/>
                      <a:pt x="463" y="268"/>
                    </a:cubicBezTo>
                    <a:cubicBezTo>
                      <a:pt x="466" y="270"/>
                      <a:pt x="469" y="271"/>
                      <a:pt x="472" y="271"/>
                    </a:cubicBezTo>
                    <a:cubicBezTo>
                      <a:pt x="473" y="271"/>
                      <a:pt x="473" y="271"/>
                      <a:pt x="473" y="271"/>
                    </a:cubicBezTo>
                    <a:cubicBezTo>
                      <a:pt x="476" y="271"/>
                      <a:pt x="479" y="270"/>
                      <a:pt x="482" y="267"/>
                    </a:cubicBezTo>
                    <a:cubicBezTo>
                      <a:pt x="683" y="45"/>
                      <a:pt x="683" y="45"/>
                      <a:pt x="683" y="45"/>
                    </a:cubicBezTo>
                    <a:cubicBezTo>
                      <a:pt x="684" y="94"/>
                      <a:pt x="684" y="94"/>
                      <a:pt x="684" y="94"/>
                    </a:cubicBezTo>
                    <a:cubicBezTo>
                      <a:pt x="684" y="101"/>
                      <a:pt x="690" y="107"/>
                      <a:pt x="697" y="107"/>
                    </a:cubicBezTo>
                    <a:cubicBezTo>
                      <a:pt x="697" y="107"/>
                      <a:pt x="697" y="107"/>
                      <a:pt x="697" y="107"/>
                    </a:cubicBezTo>
                    <a:close/>
                    <a:moveTo>
                      <a:pt x="472" y="405"/>
                    </a:moveTo>
                    <a:cubicBezTo>
                      <a:pt x="465" y="405"/>
                      <a:pt x="459" y="411"/>
                      <a:pt x="459" y="418"/>
                    </a:cubicBezTo>
                    <a:cubicBezTo>
                      <a:pt x="459" y="688"/>
                      <a:pt x="459" y="688"/>
                      <a:pt x="459" y="688"/>
                    </a:cubicBezTo>
                    <a:cubicBezTo>
                      <a:pt x="459" y="695"/>
                      <a:pt x="465" y="701"/>
                      <a:pt x="472" y="701"/>
                    </a:cubicBezTo>
                    <a:cubicBezTo>
                      <a:pt x="479" y="701"/>
                      <a:pt x="484" y="695"/>
                      <a:pt x="484" y="688"/>
                    </a:cubicBezTo>
                    <a:cubicBezTo>
                      <a:pt x="484" y="418"/>
                      <a:pt x="484" y="418"/>
                      <a:pt x="484" y="418"/>
                    </a:cubicBezTo>
                    <a:cubicBezTo>
                      <a:pt x="484" y="411"/>
                      <a:pt x="479" y="405"/>
                      <a:pt x="472" y="405"/>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mn-lt"/>
                  <a:ea typeface="+mn-ea"/>
                  <a:cs typeface="+mn-ea"/>
                  <a:sym typeface="+mn-lt"/>
                </a:endParaRPr>
              </a:p>
            </p:txBody>
          </p:sp>
        </p:grpSp>
        <p:grpSp>
          <p:nvGrpSpPr>
            <p:cNvPr id="61" name="组合 60"/>
            <p:cNvGrpSpPr/>
            <p:nvPr/>
          </p:nvGrpSpPr>
          <p:grpSpPr>
            <a:xfrm>
              <a:off x="3898349" y="3176022"/>
              <a:ext cx="1658453" cy="1467645"/>
              <a:chOff x="3656447" y="3011505"/>
              <a:chExt cx="1572459" cy="1391621"/>
            </a:xfrm>
            <a:effectLst/>
          </p:grpSpPr>
          <p:sp>
            <p:nvSpPr>
              <p:cNvPr id="62" name="任意多边形 61"/>
              <p:cNvSpPr/>
              <p:nvPr/>
            </p:nvSpPr>
            <p:spPr>
              <a:xfrm rot="9000000">
                <a:off x="3656447" y="3011505"/>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EB60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63" name="Freeform 37"/>
              <p:cNvSpPr>
                <a:spLocks noEditPoints="1"/>
              </p:cNvSpPr>
              <p:nvPr/>
            </p:nvSpPr>
            <p:spPr bwMode="auto">
              <a:xfrm>
                <a:off x="4027574" y="3465475"/>
                <a:ext cx="801777" cy="483681"/>
              </a:xfrm>
              <a:custGeom>
                <a:avLst/>
                <a:gdLst>
                  <a:gd name="T0" fmla="*/ 349 w 698"/>
                  <a:gd name="T1" fmla="*/ 0 h 420"/>
                  <a:gd name="T2" fmla="*/ 0 w 698"/>
                  <a:gd name="T3" fmla="*/ 210 h 420"/>
                  <a:gd name="T4" fmla="*/ 349 w 698"/>
                  <a:gd name="T5" fmla="*/ 420 h 420"/>
                  <a:gd name="T6" fmla="*/ 698 w 698"/>
                  <a:gd name="T7" fmla="*/ 212 h 420"/>
                  <a:gd name="T8" fmla="*/ 349 w 698"/>
                  <a:gd name="T9" fmla="*/ 0 h 420"/>
                  <a:gd name="T10" fmla="*/ 349 w 698"/>
                  <a:gd name="T11" fmla="*/ 396 h 420"/>
                  <a:gd name="T12" fmla="*/ 32 w 698"/>
                  <a:gd name="T13" fmla="*/ 210 h 420"/>
                  <a:gd name="T14" fmla="*/ 349 w 698"/>
                  <a:gd name="T15" fmla="*/ 24 h 420"/>
                  <a:gd name="T16" fmla="*/ 667 w 698"/>
                  <a:gd name="T17" fmla="*/ 211 h 420"/>
                  <a:gd name="T18" fmla="*/ 349 w 698"/>
                  <a:gd name="T19" fmla="*/ 396 h 420"/>
                  <a:gd name="T20" fmla="*/ 349 w 698"/>
                  <a:gd name="T21" fmla="*/ 70 h 420"/>
                  <a:gd name="T22" fmla="*/ 210 w 698"/>
                  <a:gd name="T23" fmla="*/ 210 h 420"/>
                  <a:gd name="T24" fmla="*/ 349 w 698"/>
                  <a:gd name="T25" fmla="*/ 350 h 420"/>
                  <a:gd name="T26" fmla="*/ 489 w 698"/>
                  <a:gd name="T27" fmla="*/ 210 h 420"/>
                  <a:gd name="T28" fmla="*/ 349 w 698"/>
                  <a:gd name="T29" fmla="*/ 70 h 420"/>
                  <a:gd name="T30" fmla="*/ 349 w 698"/>
                  <a:gd name="T31" fmla="*/ 326 h 420"/>
                  <a:gd name="T32" fmla="*/ 233 w 698"/>
                  <a:gd name="T33" fmla="*/ 210 h 420"/>
                  <a:gd name="T34" fmla="*/ 349 w 698"/>
                  <a:gd name="T35" fmla="*/ 94 h 420"/>
                  <a:gd name="T36" fmla="*/ 466 w 698"/>
                  <a:gd name="T37" fmla="*/ 210 h 420"/>
                  <a:gd name="T38" fmla="*/ 349 w 698"/>
                  <a:gd name="T39" fmla="*/ 326 h 420"/>
                  <a:gd name="T40" fmla="*/ 349 w 698"/>
                  <a:gd name="T41" fmla="*/ 129 h 420"/>
                  <a:gd name="T42" fmla="*/ 268 w 698"/>
                  <a:gd name="T43" fmla="*/ 210 h 420"/>
                  <a:gd name="T44" fmla="*/ 349 w 698"/>
                  <a:gd name="T45" fmla="*/ 292 h 420"/>
                  <a:gd name="T46" fmla="*/ 431 w 698"/>
                  <a:gd name="T47" fmla="*/ 210 h 420"/>
                  <a:gd name="T48" fmla="*/ 349 w 698"/>
                  <a:gd name="T49" fmla="*/ 129 h 420"/>
                  <a:gd name="T50" fmla="*/ 349 w 698"/>
                  <a:gd name="T51" fmla="*/ 268 h 420"/>
                  <a:gd name="T52" fmla="*/ 291 w 698"/>
                  <a:gd name="T53" fmla="*/ 210 h 420"/>
                  <a:gd name="T54" fmla="*/ 349 w 698"/>
                  <a:gd name="T55" fmla="*/ 152 h 420"/>
                  <a:gd name="T56" fmla="*/ 407 w 698"/>
                  <a:gd name="T57" fmla="*/ 210 h 420"/>
                  <a:gd name="T58" fmla="*/ 349 w 698"/>
                  <a:gd name="T59" fmla="*/ 268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8" h="420">
                    <a:moveTo>
                      <a:pt x="349" y="0"/>
                    </a:moveTo>
                    <a:cubicBezTo>
                      <a:pt x="222" y="0"/>
                      <a:pt x="122" y="80"/>
                      <a:pt x="0" y="210"/>
                    </a:cubicBezTo>
                    <a:cubicBezTo>
                      <a:pt x="105" y="321"/>
                      <a:pt x="194" y="420"/>
                      <a:pt x="349" y="420"/>
                    </a:cubicBezTo>
                    <a:cubicBezTo>
                      <a:pt x="505" y="420"/>
                      <a:pt x="619" y="294"/>
                      <a:pt x="698" y="212"/>
                    </a:cubicBezTo>
                    <a:cubicBezTo>
                      <a:pt x="617" y="116"/>
                      <a:pt x="503" y="0"/>
                      <a:pt x="349" y="0"/>
                    </a:cubicBezTo>
                    <a:close/>
                    <a:moveTo>
                      <a:pt x="349" y="396"/>
                    </a:moveTo>
                    <a:cubicBezTo>
                      <a:pt x="211" y="396"/>
                      <a:pt x="128" y="311"/>
                      <a:pt x="32" y="210"/>
                    </a:cubicBezTo>
                    <a:cubicBezTo>
                      <a:pt x="146" y="92"/>
                      <a:pt x="236" y="24"/>
                      <a:pt x="349" y="24"/>
                    </a:cubicBezTo>
                    <a:cubicBezTo>
                      <a:pt x="484" y="24"/>
                      <a:pt x="589" y="121"/>
                      <a:pt x="667" y="211"/>
                    </a:cubicBezTo>
                    <a:cubicBezTo>
                      <a:pt x="590" y="292"/>
                      <a:pt x="486" y="396"/>
                      <a:pt x="349" y="396"/>
                    </a:cubicBezTo>
                    <a:close/>
                    <a:moveTo>
                      <a:pt x="349" y="70"/>
                    </a:moveTo>
                    <a:cubicBezTo>
                      <a:pt x="272" y="70"/>
                      <a:pt x="210" y="133"/>
                      <a:pt x="210" y="210"/>
                    </a:cubicBezTo>
                    <a:cubicBezTo>
                      <a:pt x="210" y="287"/>
                      <a:pt x="272" y="350"/>
                      <a:pt x="349" y="350"/>
                    </a:cubicBezTo>
                    <a:cubicBezTo>
                      <a:pt x="426" y="350"/>
                      <a:pt x="489" y="287"/>
                      <a:pt x="489" y="210"/>
                    </a:cubicBezTo>
                    <a:cubicBezTo>
                      <a:pt x="489" y="133"/>
                      <a:pt x="426" y="70"/>
                      <a:pt x="349" y="70"/>
                    </a:cubicBezTo>
                    <a:close/>
                    <a:moveTo>
                      <a:pt x="349" y="326"/>
                    </a:moveTo>
                    <a:cubicBezTo>
                      <a:pt x="285" y="326"/>
                      <a:pt x="233" y="274"/>
                      <a:pt x="233" y="210"/>
                    </a:cubicBezTo>
                    <a:cubicBezTo>
                      <a:pt x="233" y="146"/>
                      <a:pt x="285" y="94"/>
                      <a:pt x="349" y="94"/>
                    </a:cubicBezTo>
                    <a:cubicBezTo>
                      <a:pt x="413" y="94"/>
                      <a:pt x="466" y="146"/>
                      <a:pt x="466" y="210"/>
                    </a:cubicBezTo>
                    <a:cubicBezTo>
                      <a:pt x="466" y="274"/>
                      <a:pt x="413" y="326"/>
                      <a:pt x="349" y="326"/>
                    </a:cubicBezTo>
                    <a:close/>
                    <a:moveTo>
                      <a:pt x="349" y="129"/>
                    </a:moveTo>
                    <a:cubicBezTo>
                      <a:pt x="304" y="129"/>
                      <a:pt x="268" y="165"/>
                      <a:pt x="268" y="210"/>
                    </a:cubicBezTo>
                    <a:cubicBezTo>
                      <a:pt x="268" y="255"/>
                      <a:pt x="304" y="292"/>
                      <a:pt x="349" y="292"/>
                    </a:cubicBezTo>
                    <a:cubicBezTo>
                      <a:pt x="394" y="292"/>
                      <a:pt x="431" y="255"/>
                      <a:pt x="431" y="210"/>
                    </a:cubicBezTo>
                    <a:cubicBezTo>
                      <a:pt x="431" y="165"/>
                      <a:pt x="394" y="129"/>
                      <a:pt x="349" y="129"/>
                    </a:cubicBezTo>
                    <a:close/>
                    <a:moveTo>
                      <a:pt x="349" y="268"/>
                    </a:moveTo>
                    <a:cubicBezTo>
                      <a:pt x="317" y="268"/>
                      <a:pt x="291" y="242"/>
                      <a:pt x="291" y="210"/>
                    </a:cubicBezTo>
                    <a:cubicBezTo>
                      <a:pt x="291" y="178"/>
                      <a:pt x="317" y="152"/>
                      <a:pt x="349" y="152"/>
                    </a:cubicBezTo>
                    <a:cubicBezTo>
                      <a:pt x="381" y="152"/>
                      <a:pt x="407" y="178"/>
                      <a:pt x="407" y="210"/>
                    </a:cubicBezTo>
                    <a:cubicBezTo>
                      <a:pt x="407" y="242"/>
                      <a:pt x="381" y="268"/>
                      <a:pt x="349" y="268"/>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mn-lt"/>
                  <a:ea typeface="+mn-ea"/>
                  <a:cs typeface="+mn-ea"/>
                  <a:sym typeface="+mn-lt"/>
                </a:endParaRPr>
              </a:p>
            </p:txBody>
          </p:sp>
        </p:grpSp>
      </p:grpSp>
    </p:spTree>
    <p:extLst>
      <p:ext uri="{BB962C8B-B14F-4D97-AF65-F5344CB8AC3E}">
        <p14:creationId xmlns:p14="http://schemas.microsoft.com/office/powerpoint/2010/main" val="3607431966"/>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51433" y="1539123"/>
            <a:ext cx="10164988" cy="4775208"/>
            <a:chOff x="1351433" y="1539123"/>
            <a:chExt cx="10164988" cy="4775208"/>
          </a:xfrm>
        </p:grpSpPr>
        <p:grpSp>
          <p:nvGrpSpPr>
            <p:cNvPr id="4" name="组合 3"/>
            <p:cNvGrpSpPr/>
            <p:nvPr/>
          </p:nvGrpSpPr>
          <p:grpSpPr>
            <a:xfrm>
              <a:off x="4975365" y="1627684"/>
              <a:ext cx="3309172" cy="4578208"/>
              <a:chOff x="4366409" y="1482557"/>
              <a:chExt cx="2813659" cy="3892886"/>
            </a:xfrm>
          </p:grpSpPr>
          <p:grpSp>
            <p:nvGrpSpPr>
              <p:cNvPr id="16" name="Group 35"/>
              <p:cNvGrpSpPr/>
              <p:nvPr/>
            </p:nvGrpSpPr>
            <p:grpSpPr>
              <a:xfrm>
                <a:off x="5133187" y="4809324"/>
                <a:ext cx="2046881" cy="566119"/>
                <a:chOff x="2889972" y="3780969"/>
                <a:chExt cx="1860801" cy="514654"/>
              </a:xfrm>
            </p:grpSpPr>
            <p:sp>
              <p:nvSpPr>
                <p:cNvPr id="25" name="Oval 36"/>
                <p:cNvSpPr/>
                <p:nvPr/>
              </p:nvSpPr>
              <p:spPr>
                <a:xfrm>
                  <a:off x="2889972" y="3780969"/>
                  <a:ext cx="1860801" cy="514654"/>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cs typeface="+mn-ea"/>
                    <a:sym typeface="+mn-lt"/>
                  </a:endParaRPr>
                </a:p>
              </p:txBody>
            </p:sp>
            <p:sp>
              <p:nvSpPr>
                <p:cNvPr id="26" name="Oval 38"/>
                <p:cNvSpPr/>
                <p:nvPr/>
              </p:nvSpPr>
              <p:spPr>
                <a:xfrm>
                  <a:off x="3138706" y="3887055"/>
                  <a:ext cx="1363332" cy="30248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cs typeface="+mn-ea"/>
                    <a:sym typeface="+mn-lt"/>
                  </a:endParaRPr>
                </a:p>
              </p:txBody>
            </p:sp>
            <p:sp>
              <p:nvSpPr>
                <p:cNvPr id="27" name="Oval 39"/>
                <p:cNvSpPr/>
                <p:nvPr/>
              </p:nvSpPr>
              <p:spPr>
                <a:xfrm>
                  <a:off x="3538756" y="3975814"/>
                  <a:ext cx="563232" cy="124964"/>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cs typeface="+mn-ea"/>
                    <a:sym typeface="+mn-lt"/>
                  </a:endParaRPr>
                </a:p>
              </p:txBody>
            </p:sp>
          </p:grpSp>
          <p:grpSp>
            <p:nvGrpSpPr>
              <p:cNvPr id="17" name="Group 86"/>
              <p:cNvGrpSpPr/>
              <p:nvPr/>
            </p:nvGrpSpPr>
            <p:grpSpPr>
              <a:xfrm rot="3723659">
                <a:off x="3518057" y="2330909"/>
                <a:ext cx="3739744" cy="2043040"/>
                <a:chOff x="3990975" y="2525713"/>
                <a:chExt cx="1697038" cy="927100"/>
              </a:xfrm>
            </p:grpSpPr>
            <p:sp>
              <p:nvSpPr>
                <p:cNvPr id="18" name="Freeform 17"/>
                <p:cNvSpPr/>
                <p:nvPr/>
              </p:nvSpPr>
              <p:spPr bwMode="auto">
                <a:xfrm>
                  <a:off x="4016375" y="2970213"/>
                  <a:ext cx="363538" cy="330200"/>
                </a:xfrm>
                <a:custGeom>
                  <a:avLst/>
                  <a:gdLst/>
                  <a:ahLst/>
                  <a:cxnLst>
                    <a:cxn ang="0">
                      <a:pos x="236" y="0"/>
                    </a:cxn>
                    <a:cxn ang="0">
                      <a:pos x="271" y="128"/>
                    </a:cxn>
                    <a:cxn ang="0">
                      <a:pos x="236" y="0"/>
                    </a:cxn>
                  </a:cxnLst>
                  <a:rect l="0" t="0" r="r" b="b"/>
                  <a:pathLst>
                    <a:path w="271" h="245">
                      <a:moveTo>
                        <a:pt x="236" y="0"/>
                      </a:moveTo>
                      <a:cubicBezTo>
                        <a:pt x="23" y="81"/>
                        <a:pt x="0" y="245"/>
                        <a:pt x="271" y="128"/>
                      </a:cubicBezTo>
                      <a:lnTo>
                        <a:pt x="236" y="0"/>
                      </a:lnTo>
                      <a:close/>
                    </a:path>
                  </a:pathLst>
                </a:custGeom>
                <a:solidFill>
                  <a:srgbClr val="EB6057"/>
                </a:solidFill>
                <a:ln w="9525">
                  <a:noFill/>
                  <a:round/>
                </a:ln>
              </p:spPr>
              <p:txBody>
                <a:bodyPr vert="horz" wrap="square" lIns="91440" tIns="45720" rIns="91440" bIns="45720" numCol="1" anchor="t" anchorCtr="0" compatLnSpc="1"/>
                <a:lstStyle/>
                <a:p>
                  <a:pPr>
                    <a:lnSpc>
                      <a:spcPct val="120000"/>
                    </a:lnSpc>
                  </a:pPr>
                  <a:endParaRPr lang="en-US" dirty="0">
                    <a:latin typeface="+mn-lt"/>
                    <a:ea typeface="+mn-ea"/>
                    <a:cs typeface="+mn-ea"/>
                    <a:sym typeface="+mn-lt"/>
                  </a:endParaRPr>
                </a:p>
              </p:txBody>
            </p:sp>
            <p:sp>
              <p:nvSpPr>
                <p:cNvPr id="19" name="Freeform 18"/>
                <p:cNvSpPr/>
                <p:nvPr/>
              </p:nvSpPr>
              <p:spPr bwMode="auto">
                <a:xfrm>
                  <a:off x="3990975" y="2651125"/>
                  <a:ext cx="404813" cy="327025"/>
                </a:xfrm>
                <a:custGeom>
                  <a:avLst/>
                  <a:gdLst/>
                  <a:ahLst/>
                  <a:cxnLst>
                    <a:cxn ang="0">
                      <a:pos x="255" y="244"/>
                    </a:cxn>
                    <a:cxn ang="0">
                      <a:pos x="302" y="121"/>
                    </a:cxn>
                    <a:cxn ang="0">
                      <a:pos x="255" y="244"/>
                    </a:cxn>
                  </a:cxnLst>
                  <a:rect l="0" t="0" r="r" b="b"/>
                  <a:pathLst>
                    <a:path w="302" h="244">
                      <a:moveTo>
                        <a:pt x="255" y="244"/>
                      </a:moveTo>
                      <a:cubicBezTo>
                        <a:pt x="0" y="106"/>
                        <a:pt x="50" y="0"/>
                        <a:pt x="302" y="121"/>
                      </a:cubicBezTo>
                      <a:lnTo>
                        <a:pt x="255" y="244"/>
                      </a:lnTo>
                      <a:close/>
                    </a:path>
                  </a:pathLst>
                </a:custGeom>
                <a:solidFill>
                  <a:srgbClr val="EB6057"/>
                </a:solidFill>
                <a:ln w="9525">
                  <a:noFill/>
                  <a:round/>
                </a:ln>
              </p:spPr>
              <p:txBody>
                <a:bodyPr vert="horz" wrap="square" lIns="91440" tIns="45720" rIns="91440" bIns="45720" numCol="1" anchor="t" anchorCtr="0" compatLnSpc="1"/>
                <a:lstStyle/>
                <a:p>
                  <a:pPr>
                    <a:lnSpc>
                      <a:spcPct val="120000"/>
                    </a:lnSpc>
                  </a:pPr>
                  <a:endParaRPr lang="en-US" dirty="0">
                    <a:latin typeface="+mn-lt"/>
                    <a:ea typeface="+mn-ea"/>
                    <a:cs typeface="+mn-ea"/>
                    <a:sym typeface="+mn-lt"/>
                  </a:endParaRPr>
                </a:p>
              </p:txBody>
            </p:sp>
            <p:sp>
              <p:nvSpPr>
                <p:cNvPr id="20" name="Freeform 19"/>
                <p:cNvSpPr/>
                <p:nvPr/>
              </p:nvSpPr>
              <p:spPr bwMode="auto">
                <a:xfrm>
                  <a:off x="5297488" y="3011488"/>
                  <a:ext cx="390525" cy="41275"/>
                </a:xfrm>
                <a:custGeom>
                  <a:avLst/>
                  <a:gdLst/>
                  <a:ahLst/>
                  <a:cxnLst>
                    <a:cxn ang="0">
                      <a:pos x="73" y="2"/>
                    </a:cxn>
                    <a:cxn ang="0">
                      <a:pos x="0" y="8"/>
                    </a:cxn>
                    <a:cxn ang="0">
                      <a:pos x="72" y="21"/>
                    </a:cxn>
                    <a:cxn ang="0">
                      <a:pos x="291" y="27"/>
                    </a:cxn>
                    <a:cxn ang="0">
                      <a:pos x="292" y="24"/>
                    </a:cxn>
                    <a:cxn ang="0">
                      <a:pos x="73" y="2"/>
                    </a:cxn>
                  </a:cxnLst>
                  <a:rect l="0" t="0" r="r" b="b"/>
                  <a:pathLst>
                    <a:path w="292" h="30">
                      <a:moveTo>
                        <a:pt x="73" y="2"/>
                      </a:moveTo>
                      <a:cubicBezTo>
                        <a:pt x="33" y="0"/>
                        <a:pt x="1" y="2"/>
                        <a:pt x="0" y="8"/>
                      </a:cubicBezTo>
                      <a:cubicBezTo>
                        <a:pt x="0" y="13"/>
                        <a:pt x="32" y="19"/>
                        <a:pt x="72" y="21"/>
                      </a:cubicBezTo>
                      <a:cubicBezTo>
                        <a:pt x="100" y="22"/>
                        <a:pt x="279" y="30"/>
                        <a:pt x="291" y="27"/>
                      </a:cubicBezTo>
                      <a:cubicBezTo>
                        <a:pt x="292" y="26"/>
                        <a:pt x="292" y="26"/>
                        <a:pt x="292" y="24"/>
                      </a:cubicBezTo>
                      <a:cubicBezTo>
                        <a:pt x="280" y="21"/>
                        <a:pt x="101" y="3"/>
                        <a:pt x="73" y="2"/>
                      </a:cubicBezTo>
                      <a:close/>
                    </a:path>
                  </a:pathLst>
                </a:custGeom>
                <a:solidFill>
                  <a:schemeClr val="tx2"/>
                </a:solidFill>
                <a:ln w="9525">
                  <a:noFill/>
                  <a:round/>
                </a:ln>
              </p:spPr>
              <p:txBody>
                <a:bodyPr vert="horz" wrap="square" lIns="91440" tIns="45720" rIns="91440" bIns="45720" numCol="1" anchor="t" anchorCtr="0" compatLnSpc="1"/>
                <a:lstStyle/>
                <a:p>
                  <a:pPr>
                    <a:lnSpc>
                      <a:spcPct val="120000"/>
                    </a:lnSpc>
                  </a:pPr>
                  <a:endParaRPr lang="en-US" dirty="0">
                    <a:latin typeface="+mn-lt"/>
                    <a:ea typeface="+mn-ea"/>
                    <a:cs typeface="+mn-ea"/>
                    <a:sym typeface="+mn-lt"/>
                  </a:endParaRPr>
                </a:p>
              </p:txBody>
            </p:sp>
            <p:sp>
              <p:nvSpPr>
                <p:cNvPr id="21" name="Freeform 21"/>
                <p:cNvSpPr/>
                <p:nvPr/>
              </p:nvSpPr>
              <p:spPr bwMode="auto">
                <a:xfrm>
                  <a:off x="4333875" y="2951163"/>
                  <a:ext cx="1028700" cy="134938"/>
                </a:xfrm>
                <a:custGeom>
                  <a:avLst/>
                  <a:gdLst/>
                  <a:ahLst/>
                  <a:cxnLst>
                    <a:cxn ang="0">
                      <a:pos x="768" y="10"/>
                    </a:cxn>
                    <a:cxn ang="0">
                      <a:pos x="0" y="9"/>
                    </a:cxn>
                    <a:cxn ang="0">
                      <a:pos x="0" y="26"/>
                    </a:cxn>
                    <a:cxn ang="0">
                      <a:pos x="763" y="100"/>
                    </a:cxn>
                    <a:cxn ang="0">
                      <a:pos x="768" y="10"/>
                    </a:cxn>
                  </a:cxnLst>
                  <a:rect l="0" t="0" r="r" b="b"/>
                  <a:pathLst>
                    <a:path w="768" h="100">
                      <a:moveTo>
                        <a:pt x="768" y="10"/>
                      </a:moveTo>
                      <a:cubicBezTo>
                        <a:pt x="512" y="0"/>
                        <a:pt x="257" y="0"/>
                        <a:pt x="0" y="9"/>
                      </a:cubicBezTo>
                      <a:cubicBezTo>
                        <a:pt x="0" y="26"/>
                        <a:pt x="0" y="26"/>
                        <a:pt x="0" y="26"/>
                      </a:cubicBezTo>
                      <a:cubicBezTo>
                        <a:pt x="254" y="60"/>
                        <a:pt x="508" y="85"/>
                        <a:pt x="763" y="100"/>
                      </a:cubicBezTo>
                      <a:lnTo>
                        <a:pt x="768" y="10"/>
                      </a:lnTo>
                      <a:close/>
                    </a:path>
                  </a:pathLst>
                </a:custGeom>
                <a:solidFill>
                  <a:schemeClr val="tx2">
                    <a:lumMod val="40000"/>
                    <a:lumOff val="60000"/>
                  </a:schemeClr>
                </a:solidFill>
                <a:ln w="9525">
                  <a:noFill/>
                  <a:round/>
                </a:ln>
              </p:spPr>
              <p:txBody>
                <a:bodyPr vert="horz" wrap="square" lIns="91440" tIns="45720" rIns="91440" bIns="45720" numCol="1" anchor="t" anchorCtr="0" compatLnSpc="1"/>
                <a:lstStyle/>
                <a:p>
                  <a:pPr>
                    <a:lnSpc>
                      <a:spcPct val="120000"/>
                    </a:lnSpc>
                  </a:pPr>
                  <a:endParaRPr lang="en-US" dirty="0">
                    <a:latin typeface="+mn-lt"/>
                    <a:ea typeface="+mn-ea"/>
                    <a:cs typeface="+mn-ea"/>
                    <a:sym typeface="+mn-lt"/>
                  </a:endParaRPr>
                </a:p>
              </p:txBody>
            </p:sp>
            <p:sp>
              <p:nvSpPr>
                <p:cNvPr id="22" name="Freeform 22"/>
                <p:cNvSpPr/>
                <p:nvPr/>
              </p:nvSpPr>
              <p:spPr bwMode="auto">
                <a:xfrm>
                  <a:off x="5111750" y="2957513"/>
                  <a:ext cx="307975" cy="128588"/>
                </a:xfrm>
                <a:custGeom>
                  <a:avLst/>
                  <a:gdLst/>
                  <a:ahLst/>
                  <a:cxnLst>
                    <a:cxn ang="0">
                      <a:pos x="187" y="5"/>
                    </a:cxn>
                    <a:cxn ang="0">
                      <a:pos x="10" y="0"/>
                    </a:cxn>
                    <a:cxn ang="0">
                      <a:pos x="0" y="82"/>
                    </a:cxn>
                    <a:cxn ang="0">
                      <a:pos x="182" y="95"/>
                    </a:cxn>
                    <a:cxn ang="0">
                      <a:pos x="187" y="5"/>
                    </a:cxn>
                  </a:cxnLst>
                  <a:rect l="0" t="0" r="r" b="b"/>
                  <a:pathLst>
                    <a:path w="230" h="95">
                      <a:moveTo>
                        <a:pt x="187" y="5"/>
                      </a:moveTo>
                      <a:cubicBezTo>
                        <a:pt x="10" y="0"/>
                        <a:pt x="10" y="0"/>
                        <a:pt x="10" y="0"/>
                      </a:cubicBezTo>
                      <a:cubicBezTo>
                        <a:pt x="44" y="14"/>
                        <a:pt x="40" y="66"/>
                        <a:pt x="0" y="82"/>
                      </a:cubicBezTo>
                      <a:cubicBezTo>
                        <a:pt x="182" y="95"/>
                        <a:pt x="182" y="95"/>
                        <a:pt x="182" y="95"/>
                      </a:cubicBezTo>
                      <a:cubicBezTo>
                        <a:pt x="230" y="85"/>
                        <a:pt x="228" y="17"/>
                        <a:pt x="187" y="5"/>
                      </a:cubicBezTo>
                      <a:close/>
                    </a:path>
                  </a:pathLst>
                </a:custGeom>
                <a:solidFill>
                  <a:schemeClr val="tx2">
                    <a:lumMod val="60000"/>
                    <a:lumOff val="40000"/>
                  </a:schemeClr>
                </a:solidFill>
                <a:ln w="9525">
                  <a:noFill/>
                  <a:round/>
                </a:ln>
              </p:spPr>
              <p:txBody>
                <a:bodyPr vert="horz" wrap="square" lIns="91440" tIns="45720" rIns="91440" bIns="45720" numCol="1" anchor="t" anchorCtr="0" compatLnSpc="1"/>
                <a:lstStyle/>
                <a:p>
                  <a:pPr>
                    <a:lnSpc>
                      <a:spcPct val="120000"/>
                    </a:lnSpc>
                  </a:pPr>
                  <a:endParaRPr lang="en-US" dirty="0">
                    <a:latin typeface="+mn-lt"/>
                    <a:ea typeface="+mn-ea"/>
                    <a:cs typeface="+mn-ea"/>
                    <a:sym typeface="+mn-lt"/>
                  </a:endParaRPr>
                </a:p>
              </p:txBody>
            </p:sp>
            <p:sp>
              <p:nvSpPr>
                <p:cNvPr id="23" name="Freeform 23"/>
                <p:cNvSpPr/>
                <p:nvPr/>
              </p:nvSpPr>
              <p:spPr bwMode="auto">
                <a:xfrm>
                  <a:off x="4324350" y="2525713"/>
                  <a:ext cx="420688" cy="466725"/>
                </a:xfrm>
                <a:custGeom>
                  <a:avLst/>
                  <a:gdLst/>
                  <a:ahLst/>
                  <a:cxnLst>
                    <a:cxn ang="0">
                      <a:pos x="314" y="348"/>
                    </a:cxn>
                    <a:cxn ang="0">
                      <a:pos x="0" y="334"/>
                    </a:cxn>
                    <a:cxn ang="0">
                      <a:pos x="314" y="348"/>
                    </a:cxn>
                  </a:cxnLst>
                  <a:rect l="0" t="0" r="r" b="b"/>
                  <a:pathLst>
                    <a:path w="314" h="348">
                      <a:moveTo>
                        <a:pt x="314" y="348"/>
                      </a:moveTo>
                      <a:cubicBezTo>
                        <a:pt x="0" y="334"/>
                        <a:pt x="0" y="334"/>
                        <a:pt x="0" y="334"/>
                      </a:cubicBezTo>
                      <a:cubicBezTo>
                        <a:pt x="78" y="44"/>
                        <a:pt x="280" y="0"/>
                        <a:pt x="314" y="348"/>
                      </a:cubicBezTo>
                      <a:close/>
                    </a:path>
                  </a:pathLst>
                </a:custGeom>
                <a:solidFill>
                  <a:srgbClr val="EB6057"/>
                </a:solidFill>
                <a:ln w="9525">
                  <a:noFill/>
                  <a:round/>
                </a:ln>
              </p:spPr>
              <p:txBody>
                <a:bodyPr vert="horz" wrap="square" lIns="91440" tIns="45720" rIns="91440" bIns="45720" numCol="1" anchor="t" anchorCtr="0" compatLnSpc="1"/>
                <a:lstStyle/>
                <a:p>
                  <a:pPr>
                    <a:lnSpc>
                      <a:spcPct val="120000"/>
                    </a:lnSpc>
                  </a:pPr>
                  <a:endParaRPr lang="en-US" dirty="0">
                    <a:latin typeface="+mn-lt"/>
                    <a:ea typeface="+mn-ea"/>
                    <a:cs typeface="+mn-ea"/>
                    <a:sym typeface="+mn-lt"/>
                  </a:endParaRPr>
                </a:p>
              </p:txBody>
            </p:sp>
            <p:sp>
              <p:nvSpPr>
                <p:cNvPr id="24" name="Freeform 24"/>
                <p:cNvSpPr/>
                <p:nvPr/>
              </p:nvSpPr>
              <p:spPr bwMode="auto">
                <a:xfrm>
                  <a:off x="4324350" y="2974975"/>
                  <a:ext cx="420688" cy="477838"/>
                </a:xfrm>
                <a:custGeom>
                  <a:avLst/>
                  <a:gdLst/>
                  <a:ahLst/>
                  <a:cxnLst>
                    <a:cxn ang="0">
                      <a:pos x="314" y="14"/>
                    </a:cxn>
                    <a:cxn ang="0">
                      <a:pos x="0" y="0"/>
                    </a:cxn>
                    <a:cxn ang="0">
                      <a:pos x="314" y="14"/>
                    </a:cxn>
                  </a:cxnLst>
                  <a:rect l="0" t="0" r="r" b="b"/>
                  <a:pathLst>
                    <a:path w="314" h="356">
                      <a:moveTo>
                        <a:pt x="314" y="14"/>
                      </a:moveTo>
                      <a:cubicBezTo>
                        <a:pt x="0" y="0"/>
                        <a:pt x="0" y="0"/>
                        <a:pt x="0" y="0"/>
                      </a:cubicBezTo>
                      <a:cubicBezTo>
                        <a:pt x="49" y="296"/>
                        <a:pt x="247" y="356"/>
                        <a:pt x="314" y="14"/>
                      </a:cubicBezTo>
                      <a:close/>
                    </a:path>
                  </a:pathLst>
                </a:custGeom>
                <a:solidFill>
                  <a:srgbClr val="EB6057"/>
                </a:solidFill>
                <a:ln w="9525">
                  <a:noFill/>
                  <a:round/>
                </a:ln>
              </p:spPr>
              <p:txBody>
                <a:bodyPr vert="horz" wrap="square" lIns="91440" tIns="45720" rIns="91440" bIns="45720" numCol="1" anchor="t" anchorCtr="0" compatLnSpc="1"/>
                <a:lstStyle/>
                <a:p>
                  <a:pPr>
                    <a:lnSpc>
                      <a:spcPct val="120000"/>
                    </a:lnSpc>
                  </a:pPr>
                  <a:endParaRPr lang="en-US" dirty="0">
                    <a:latin typeface="+mn-lt"/>
                    <a:ea typeface="+mn-ea"/>
                    <a:cs typeface="+mn-ea"/>
                    <a:sym typeface="+mn-lt"/>
                  </a:endParaRPr>
                </a:p>
              </p:txBody>
            </p:sp>
          </p:grpSp>
        </p:grpSp>
        <p:sp>
          <p:nvSpPr>
            <p:cNvPr id="5" name="TextBox 52"/>
            <p:cNvSpPr txBox="1"/>
            <p:nvPr/>
          </p:nvSpPr>
          <p:spPr>
            <a:xfrm>
              <a:off x="1351433" y="1805605"/>
              <a:ext cx="2930831" cy="1874499"/>
            </a:xfrm>
            <a:prstGeom prst="roundRect">
              <a:avLst>
                <a:gd name="adj" fmla="val 3352"/>
              </a:avLst>
            </a:prstGeom>
            <a:noFill/>
            <a:ln>
              <a:solidFill>
                <a:schemeClr val="bg1">
                  <a:lumMod val="85000"/>
                </a:schemeClr>
              </a:solidFill>
            </a:ln>
          </p:spPr>
          <p:txBody>
            <a:bodyPr wrap="square" lIns="0" tIns="0" rIns="0" bIns="0" rtlCol="0" anchor="ctr" anchorCtr="1">
              <a:normAutofit/>
            </a:bodyPr>
            <a:lstStyle/>
            <a:p>
              <a:pPr>
                <a:lnSpc>
                  <a:spcPct val="120000"/>
                </a:lnSpc>
              </a:pPr>
              <a:r>
                <a:rPr lang="zh-CN" altLang="en-US" sz="1200" dirty="0">
                  <a:solidFill>
                    <a:schemeClr val="dk1">
                      <a:lumMod val="100000"/>
                    </a:schemeClr>
                  </a:solidFill>
                  <a:latin typeface="+mn-lt"/>
                  <a:ea typeface="+mn-ea"/>
                  <a:cs typeface="+mn-ea"/>
                  <a:sym typeface="+mn-lt"/>
                </a:rPr>
                <a:t>请输入文字内容请 输入文字内容请 输入文字内容请输入文字内容请 输入文字内容请 输入文字内容</a:t>
              </a:r>
            </a:p>
            <a:p>
              <a:pPr>
                <a:lnSpc>
                  <a:spcPct val="120000"/>
                </a:lnSpc>
              </a:pPr>
              <a:endParaRPr lang="zh-CN" altLang="en-US" sz="1200" dirty="0">
                <a:solidFill>
                  <a:schemeClr val="dk1">
                    <a:lumMod val="100000"/>
                  </a:schemeClr>
                </a:solidFill>
                <a:latin typeface="+mn-lt"/>
                <a:ea typeface="+mn-ea"/>
                <a:cs typeface="+mn-ea"/>
                <a:sym typeface="+mn-lt"/>
              </a:endParaRPr>
            </a:p>
          </p:txBody>
        </p:sp>
        <p:sp>
          <p:nvSpPr>
            <p:cNvPr id="6" name="Round Same Side Corner Rectangle 54"/>
            <p:cNvSpPr/>
            <p:nvPr/>
          </p:nvSpPr>
          <p:spPr>
            <a:xfrm>
              <a:off x="1720728" y="1545449"/>
              <a:ext cx="2202637" cy="470063"/>
            </a:xfrm>
            <a:prstGeom prst="roundRect">
              <a:avLst/>
            </a:prstGeom>
            <a:solidFill>
              <a:srgbClr val="EB605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6433" tIns="48216" rIns="96433" bIns="48216" rtlCol="0" anchor="ctr" anchorCtr="1">
              <a:noAutofit/>
            </a:bodyPr>
            <a:lstStyle/>
            <a:p>
              <a:pPr algn="ctr">
                <a:lnSpc>
                  <a:spcPct val="120000"/>
                </a:lnSpc>
              </a:pPr>
              <a:r>
                <a:rPr lang="zh-CN" altLang="en-US" sz="1700" b="1">
                  <a:cs typeface="+mn-ea"/>
                  <a:sym typeface="+mn-lt"/>
                </a:rPr>
                <a:t>标题文本预设</a:t>
              </a:r>
              <a:endParaRPr lang="en-US" sz="1700" b="1" dirty="0">
                <a:cs typeface="+mn-ea"/>
                <a:sym typeface="+mn-lt"/>
              </a:endParaRPr>
            </a:p>
          </p:txBody>
        </p:sp>
        <p:sp>
          <p:nvSpPr>
            <p:cNvPr id="7" name="Rectangle 81"/>
            <p:cNvSpPr/>
            <p:nvPr/>
          </p:nvSpPr>
          <p:spPr>
            <a:xfrm>
              <a:off x="4619680" y="3162135"/>
              <a:ext cx="721387" cy="721348"/>
            </a:xfrm>
            <a:prstGeom prst="ellipse">
              <a:avLst/>
            </a:prstGeom>
            <a:solidFill>
              <a:schemeClr val="bg1"/>
            </a:solidFill>
            <a:ln w="53975">
              <a:solidFill>
                <a:schemeClr val="bg1">
                  <a:lumMod val="75000"/>
                  <a:alpha val="80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lIns="96433" tIns="48216" rIns="96433" bIns="48216" rtlCol="0" anchor="ctr"/>
            <a:lstStyle/>
            <a:p>
              <a:pPr algn="ctr">
                <a:lnSpc>
                  <a:spcPct val="120000"/>
                </a:lnSpc>
              </a:pPr>
              <a:r>
                <a:rPr lang="en-US" sz="2100" b="1" dirty="0">
                  <a:cs typeface="+mn-ea"/>
                  <a:sym typeface="+mn-lt"/>
                </a:rPr>
                <a:t>1</a:t>
              </a:r>
            </a:p>
          </p:txBody>
        </p:sp>
        <p:sp>
          <p:nvSpPr>
            <p:cNvPr id="8" name="TextBox 116"/>
            <p:cNvSpPr txBox="1"/>
            <p:nvPr/>
          </p:nvSpPr>
          <p:spPr>
            <a:xfrm>
              <a:off x="8585590" y="1805605"/>
              <a:ext cx="2930831" cy="1874499"/>
            </a:xfrm>
            <a:prstGeom prst="rect">
              <a:avLst/>
            </a:prstGeom>
            <a:noFill/>
            <a:ln>
              <a:solidFill>
                <a:schemeClr val="bg1">
                  <a:lumMod val="85000"/>
                </a:schemeClr>
              </a:solidFill>
            </a:ln>
          </p:spPr>
          <p:txBody>
            <a:bodyPr wrap="square" lIns="0" tIns="0" rIns="0" bIns="0" rtlCol="0" anchor="ctr" anchorCtr="1">
              <a:normAutofit/>
            </a:bodyPr>
            <a:lstStyle>
              <a:defPPr>
                <a:defRPr lang="zh-CN"/>
              </a:defPPr>
              <a:lvl1pPr algn="ctr">
                <a:lnSpc>
                  <a:spcPct val="150000"/>
                </a:lnSpc>
                <a:defRPr sz="1100">
                  <a:solidFill>
                    <a:sysClr val="windowText" lastClr="000000"/>
                  </a:solidFill>
                  <a:cs typeface="+mn-ea"/>
                </a:defRPr>
              </a:lvl1pPr>
            </a:lstStyle>
            <a:p>
              <a:pPr>
                <a:lnSpc>
                  <a:spcPct val="120000"/>
                </a:lnSpc>
              </a:pPr>
              <a:r>
                <a:rPr lang="zh-CN" altLang="en-US" dirty="0">
                  <a:solidFill>
                    <a:schemeClr val="dk1">
                      <a:lumMod val="100000"/>
                    </a:schemeClr>
                  </a:solidFill>
                  <a:latin typeface="+mn-lt"/>
                  <a:ea typeface="+mn-ea"/>
                  <a:sym typeface="+mn-lt"/>
                </a:rPr>
                <a:t>请输入文字内容请 输入文字内容请 输入文字内容</a:t>
              </a:r>
            </a:p>
          </p:txBody>
        </p:sp>
        <p:sp>
          <p:nvSpPr>
            <p:cNvPr id="9" name="Round Same Side Corner Rectangle 117"/>
            <p:cNvSpPr/>
            <p:nvPr/>
          </p:nvSpPr>
          <p:spPr>
            <a:xfrm>
              <a:off x="9113043" y="1539123"/>
              <a:ext cx="1875927" cy="470063"/>
            </a:xfrm>
            <a:prstGeom prst="roundRect">
              <a:avLst/>
            </a:prstGeom>
            <a:solidFill>
              <a:srgbClr val="EB605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6433" tIns="48216" rIns="96433" bIns="48216" rtlCol="0" anchor="ctr" anchorCtr="1">
              <a:noAutofit/>
            </a:bodyPr>
            <a:lstStyle/>
            <a:p>
              <a:pPr algn="ctr">
                <a:lnSpc>
                  <a:spcPct val="120000"/>
                </a:lnSpc>
              </a:pPr>
              <a:r>
                <a:rPr lang="zh-CN" altLang="en-US" sz="1700" b="1">
                  <a:cs typeface="+mn-ea"/>
                  <a:sym typeface="+mn-lt"/>
                </a:rPr>
                <a:t>标题文本预设</a:t>
              </a:r>
              <a:endParaRPr lang="en-US" sz="1700" b="1" dirty="0">
                <a:cs typeface="+mn-ea"/>
                <a:sym typeface="+mn-lt"/>
              </a:endParaRPr>
            </a:p>
          </p:txBody>
        </p:sp>
        <p:sp>
          <p:nvSpPr>
            <p:cNvPr id="10" name="Rectangle 114"/>
            <p:cNvSpPr/>
            <p:nvPr/>
          </p:nvSpPr>
          <p:spPr>
            <a:xfrm>
              <a:off x="7544856" y="5078954"/>
              <a:ext cx="721387" cy="721348"/>
            </a:xfrm>
            <a:prstGeom prst="ellipse">
              <a:avLst/>
            </a:prstGeom>
            <a:solidFill>
              <a:schemeClr val="bg1"/>
            </a:solidFill>
            <a:ln w="53975">
              <a:solidFill>
                <a:schemeClr val="bg1">
                  <a:lumMod val="75000"/>
                  <a:alpha val="80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lIns="96433" tIns="48216" rIns="96433" bIns="48216" rtlCol="0" anchor="ctr"/>
            <a:lstStyle/>
            <a:p>
              <a:pPr algn="ctr">
                <a:lnSpc>
                  <a:spcPct val="120000"/>
                </a:lnSpc>
              </a:pPr>
              <a:r>
                <a:rPr lang="en-US" sz="2100" b="1" dirty="0">
                  <a:cs typeface="+mn-ea"/>
                  <a:sym typeface="+mn-lt"/>
                </a:rPr>
                <a:t>2</a:t>
              </a:r>
            </a:p>
          </p:txBody>
        </p:sp>
        <p:sp>
          <p:nvSpPr>
            <p:cNvPr id="11" name="TextBox 116"/>
            <p:cNvSpPr txBox="1"/>
            <p:nvPr/>
          </p:nvSpPr>
          <p:spPr>
            <a:xfrm>
              <a:off x="8585590" y="4439832"/>
              <a:ext cx="2930831" cy="1874499"/>
            </a:xfrm>
            <a:prstGeom prst="rect">
              <a:avLst/>
            </a:prstGeom>
            <a:noFill/>
            <a:ln>
              <a:solidFill>
                <a:schemeClr val="bg1">
                  <a:lumMod val="85000"/>
                </a:schemeClr>
              </a:solidFill>
            </a:ln>
          </p:spPr>
          <p:txBody>
            <a:bodyPr wrap="square" lIns="0" tIns="0" rIns="0" bIns="0" rtlCol="0" anchor="ctr" anchorCtr="1">
              <a:normAutofit/>
            </a:bodyPr>
            <a:lstStyle>
              <a:defPPr>
                <a:defRPr lang="zh-CN"/>
              </a:defPPr>
              <a:lvl1pPr algn="ctr">
                <a:lnSpc>
                  <a:spcPct val="150000"/>
                </a:lnSpc>
                <a:defRPr sz="1100">
                  <a:solidFill>
                    <a:sysClr val="windowText" lastClr="000000"/>
                  </a:solidFill>
                  <a:cs typeface="+mn-ea"/>
                </a:defRPr>
              </a:lvl1pPr>
            </a:lstStyle>
            <a:p>
              <a:pPr>
                <a:lnSpc>
                  <a:spcPct val="120000"/>
                </a:lnSpc>
              </a:pPr>
              <a:r>
                <a:rPr lang="zh-CN" altLang="en-US" dirty="0">
                  <a:solidFill>
                    <a:schemeClr val="dk1">
                      <a:lumMod val="100000"/>
                    </a:schemeClr>
                  </a:solidFill>
                  <a:latin typeface="+mn-lt"/>
                  <a:ea typeface="+mn-ea"/>
                  <a:sym typeface="+mn-lt"/>
                </a:rPr>
                <a:t>请输入文字内容请 输入文字内容请 输入文字内容</a:t>
              </a:r>
            </a:p>
          </p:txBody>
        </p:sp>
        <p:sp>
          <p:nvSpPr>
            <p:cNvPr id="12" name="Round Same Side Corner Rectangle 117"/>
            <p:cNvSpPr/>
            <p:nvPr/>
          </p:nvSpPr>
          <p:spPr>
            <a:xfrm>
              <a:off x="9113043" y="4173351"/>
              <a:ext cx="1875927" cy="470063"/>
            </a:xfrm>
            <a:prstGeom prst="roundRect">
              <a:avLst/>
            </a:prstGeom>
            <a:solidFill>
              <a:srgbClr val="EB605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6433" tIns="48216" rIns="96433" bIns="48216" rtlCol="0" anchor="ctr" anchorCtr="1">
              <a:noAutofit/>
            </a:bodyPr>
            <a:lstStyle/>
            <a:p>
              <a:pPr algn="ctr">
                <a:lnSpc>
                  <a:spcPct val="120000"/>
                </a:lnSpc>
              </a:pPr>
              <a:r>
                <a:rPr lang="zh-CN" altLang="en-US" sz="1700" b="1">
                  <a:cs typeface="+mn-ea"/>
                  <a:sym typeface="+mn-lt"/>
                </a:rPr>
                <a:t>标题文本预设</a:t>
              </a:r>
              <a:endParaRPr lang="en-US" sz="1700" b="1" dirty="0">
                <a:cs typeface="+mn-ea"/>
                <a:sym typeface="+mn-lt"/>
              </a:endParaRPr>
            </a:p>
          </p:txBody>
        </p:sp>
        <p:sp>
          <p:nvSpPr>
            <p:cNvPr id="13" name="TextBox 52"/>
            <p:cNvSpPr txBox="1"/>
            <p:nvPr/>
          </p:nvSpPr>
          <p:spPr>
            <a:xfrm>
              <a:off x="1351433" y="4439832"/>
              <a:ext cx="2930831" cy="1874499"/>
            </a:xfrm>
            <a:prstGeom prst="roundRect">
              <a:avLst>
                <a:gd name="adj" fmla="val 3352"/>
              </a:avLst>
            </a:prstGeom>
            <a:noFill/>
            <a:ln>
              <a:solidFill>
                <a:schemeClr val="bg1">
                  <a:lumMod val="85000"/>
                </a:schemeClr>
              </a:solidFill>
            </a:ln>
          </p:spPr>
          <p:txBody>
            <a:bodyPr wrap="square" lIns="0" tIns="0" rIns="0" bIns="0" rtlCol="0" anchor="ctr" anchorCtr="1">
              <a:normAutofit/>
            </a:bodyPr>
            <a:lstStyle/>
            <a:p>
              <a:pPr>
                <a:lnSpc>
                  <a:spcPct val="120000"/>
                </a:lnSpc>
              </a:pPr>
              <a:r>
                <a:rPr lang="zh-CN" altLang="en-US" sz="1200" dirty="0">
                  <a:solidFill>
                    <a:schemeClr val="dk1">
                      <a:lumMod val="100000"/>
                    </a:schemeClr>
                  </a:solidFill>
                  <a:latin typeface="+mn-lt"/>
                  <a:ea typeface="+mn-ea"/>
                  <a:cs typeface="+mn-ea"/>
                  <a:sym typeface="+mn-lt"/>
                </a:rPr>
                <a:t>请输入文字内容请 输入文字内容请 输入文字内容请输入文字内容请 输入文字内容请 输入文字内容</a:t>
              </a:r>
            </a:p>
            <a:p>
              <a:pPr>
                <a:lnSpc>
                  <a:spcPct val="120000"/>
                </a:lnSpc>
              </a:pPr>
              <a:endParaRPr lang="zh-CN" altLang="en-US" sz="1200" dirty="0">
                <a:solidFill>
                  <a:schemeClr val="dk1">
                    <a:lumMod val="100000"/>
                  </a:schemeClr>
                </a:solidFill>
                <a:latin typeface="+mn-lt"/>
                <a:ea typeface="+mn-ea"/>
                <a:cs typeface="+mn-ea"/>
                <a:sym typeface="+mn-lt"/>
              </a:endParaRPr>
            </a:p>
          </p:txBody>
        </p:sp>
        <p:sp>
          <p:nvSpPr>
            <p:cNvPr id="14" name="Round Same Side Corner Rectangle 54"/>
            <p:cNvSpPr/>
            <p:nvPr/>
          </p:nvSpPr>
          <p:spPr>
            <a:xfrm>
              <a:off x="1720728" y="4179677"/>
              <a:ext cx="2202637" cy="470063"/>
            </a:xfrm>
            <a:prstGeom prst="roundRect">
              <a:avLst/>
            </a:prstGeom>
            <a:solidFill>
              <a:srgbClr val="EB605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6433" tIns="48216" rIns="96433" bIns="48216" rtlCol="0" anchor="ctr" anchorCtr="1">
              <a:noAutofit/>
            </a:bodyPr>
            <a:lstStyle/>
            <a:p>
              <a:pPr algn="ctr">
                <a:lnSpc>
                  <a:spcPct val="120000"/>
                </a:lnSpc>
              </a:pPr>
              <a:r>
                <a:rPr lang="zh-CN" altLang="en-US" sz="1700" b="1">
                  <a:cs typeface="+mn-ea"/>
                  <a:sym typeface="+mn-lt"/>
                </a:rPr>
                <a:t>标题文本预设</a:t>
              </a:r>
              <a:endParaRPr lang="en-US" sz="1700" b="1" dirty="0">
                <a:cs typeface="+mn-ea"/>
                <a:sym typeface="+mn-lt"/>
              </a:endParaRPr>
            </a:p>
          </p:txBody>
        </p:sp>
      </p:grpSp>
    </p:spTree>
    <p:extLst>
      <p:ext uri="{BB962C8B-B14F-4D97-AF65-F5344CB8AC3E}">
        <p14:creationId xmlns:p14="http://schemas.microsoft.com/office/powerpoint/2010/main" val="3461622375"/>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4653" y="2255547"/>
            <a:ext cx="10929338" cy="3936642"/>
            <a:chOff x="1044653" y="2255547"/>
            <a:chExt cx="10929338" cy="3936642"/>
          </a:xfrm>
        </p:grpSpPr>
        <p:sp>
          <p:nvSpPr>
            <p:cNvPr id="28" name="Rectangle 89"/>
            <p:cNvSpPr/>
            <p:nvPr/>
          </p:nvSpPr>
          <p:spPr>
            <a:xfrm>
              <a:off x="7431640" y="4279244"/>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31" name="Rounded Rectangle 94"/>
            <p:cNvSpPr/>
            <p:nvPr/>
          </p:nvSpPr>
          <p:spPr>
            <a:xfrm>
              <a:off x="7768540" y="2913079"/>
              <a:ext cx="301358" cy="1325982"/>
            </a:xfrm>
            <a:prstGeom prst="roundRect">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34" name="Rounded Rectangle 100"/>
            <p:cNvSpPr/>
            <p:nvPr/>
          </p:nvSpPr>
          <p:spPr>
            <a:xfrm>
              <a:off x="8302151" y="2591627"/>
              <a:ext cx="301358" cy="1647433"/>
            </a:xfrm>
            <a:prstGeom prst="roundRect">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37" name="Rounded Rectangle 106"/>
            <p:cNvSpPr/>
            <p:nvPr/>
          </p:nvSpPr>
          <p:spPr>
            <a:xfrm>
              <a:off x="8835763" y="2377325"/>
              <a:ext cx="301358" cy="1861733"/>
            </a:xfrm>
            <a:prstGeom prst="roundRect">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40" name="Rounded Rectangle 120"/>
            <p:cNvSpPr/>
            <p:nvPr/>
          </p:nvSpPr>
          <p:spPr>
            <a:xfrm>
              <a:off x="9369375" y="3234527"/>
              <a:ext cx="301358" cy="1004530"/>
            </a:xfrm>
            <a:prstGeom prst="roundRect">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43" name="Rounded Rectangle 128"/>
            <p:cNvSpPr/>
            <p:nvPr/>
          </p:nvSpPr>
          <p:spPr>
            <a:xfrm>
              <a:off x="9902986" y="2591627"/>
              <a:ext cx="301358" cy="1647433"/>
            </a:xfrm>
            <a:prstGeom prst="roundRect">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46" name="Rounded Rectangle 136"/>
            <p:cNvSpPr/>
            <p:nvPr/>
          </p:nvSpPr>
          <p:spPr>
            <a:xfrm>
              <a:off x="10436601" y="2377325"/>
              <a:ext cx="301358" cy="1861733"/>
            </a:xfrm>
            <a:prstGeom prst="roundRect">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47" name="Rectangle 143"/>
            <p:cNvSpPr/>
            <p:nvPr/>
          </p:nvSpPr>
          <p:spPr>
            <a:xfrm>
              <a:off x="7792731" y="4428467"/>
              <a:ext cx="240450" cy="27045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mn-lt"/>
                  <a:ea typeface="+mn-ea"/>
                  <a:cs typeface="+mn-ea"/>
                  <a:sym typeface="+mn-lt"/>
                </a:rPr>
                <a:t>55</a:t>
              </a:r>
            </a:p>
          </p:txBody>
        </p:sp>
        <p:sp>
          <p:nvSpPr>
            <p:cNvPr id="49" name="Rectangle 144"/>
            <p:cNvSpPr/>
            <p:nvPr/>
          </p:nvSpPr>
          <p:spPr>
            <a:xfrm>
              <a:off x="8331002" y="4428467"/>
              <a:ext cx="240450" cy="27045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mn-lt"/>
                  <a:ea typeface="+mn-ea"/>
                  <a:cs typeface="+mn-ea"/>
                  <a:sym typeface="+mn-lt"/>
                </a:rPr>
                <a:t>70</a:t>
              </a:r>
            </a:p>
          </p:txBody>
        </p:sp>
        <p:sp>
          <p:nvSpPr>
            <p:cNvPr id="50" name="Rectangle 145"/>
            <p:cNvSpPr/>
            <p:nvPr/>
          </p:nvSpPr>
          <p:spPr>
            <a:xfrm>
              <a:off x="8869273" y="4428467"/>
              <a:ext cx="240450" cy="27045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mn-lt"/>
                  <a:ea typeface="+mn-ea"/>
                  <a:cs typeface="+mn-ea"/>
                  <a:sym typeface="+mn-lt"/>
                </a:rPr>
                <a:t>85</a:t>
              </a:r>
            </a:p>
          </p:txBody>
        </p:sp>
        <p:sp>
          <p:nvSpPr>
            <p:cNvPr id="51" name="Rectangle 146"/>
            <p:cNvSpPr/>
            <p:nvPr/>
          </p:nvSpPr>
          <p:spPr>
            <a:xfrm>
              <a:off x="9407544" y="4428467"/>
              <a:ext cx="240450" cy="27045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mn-lt"/>
                  <a:ea typeface="+mn-ea"/>
                  <a:cs typeface="+mn-ea"/>
                  <a:sym typeface="+mn-lt"/>
                </a:rPr>
                <a:t>40</a:t>
              </a:r>
            </a:p>
          </p:txBody>
        </p:sp>
        <p:sp>
          <p:nvSpPr>
            <p:cNvPr id="52" name="Rectangle 147"/>
            <p:cNvSpPr/>
            <p:nvPr/>
          </p:nvSpPr>
          <p:spPr>
            <a:xfrm>
              <a:off x="9945815" y="4428467"/>
              <a:ext cx="240450" cy="27045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mn-lt"/>
                  <a:ea typeface="+mn-ea"/>
                  <a:cs typeface="+mn-ea"/>
                  <a:sym typeface="+mn-lt"/>
                </a:rPr>
                <a:t>60</a:t>
              </a:r>
            </a:p>
          </p:txBody>
        </p:sp>
        <p:sp>
          <p:nvSpPr>
            <p:cNvPr id="53" name="Rectangle 148"/>
            <p:cNvSpPr/>
            <p:nvPr/>
          </p:nvSpPr>
          <p:spPr>
            <a:xfrm>
              <a:off x="10484086" y="4428467"/>
              <a:ext cx="240450" cy="27045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mn-lt"/>
                  <a:ea typeface="+mn-ea"/>
                  <a:cs typeface="+mn-ea"/>
                  <a:sym typeface="+mn-lt"/>
                </a:rPr>
                <a:t>80</a:t>
              </a:r>
            </a:p>
          </p:txBody>
        </p:sp>
        <p:grpSp>
          <p:nvGrpSpPr>
            <p:cNvPr id="54" name="Group 149"/>
            <p:cNvGrpSpPr/>
            <p:nvPr/>
          </p:nvGrpSpPr>
          <p:grpSpPr>
            <a:xfrm>
              <a:off x="2184730" y="2283671"/>
              <a:ext cx="2090836" cy="792854"/>
              <a:chOff x="1351741" y="3282329"/>
              <a:chExt cx="1583966" cy="563837"/>
            </a:xfrm>
          </p:grpSpPr>
          <p:sp>
            <p:nvSpPr>
              <p:cNvPr id="55" name="TextBox 37"/>
              <p:cNvSpPr txBox="1"/>
              <p:nvPr/>
            </p:nvSpPr>
            <p:spPr>
              <a:xfrm>
                <a:off x="1351741" y="3282329"/>
                <a:ext cx="1542506" cy="168260"/>
              </a:xfrm>
              <a:prstGeom prst="rect">
                <a:avLst/>
              </a:prstGeom>
              <a:noFill/>
            </p:spPr>
            <p:txBody>
              <a:bodyPr wrap="square" lIns="0" tIns="0" rIns="0" bIns="0" rtlCol="0" anchor="t">
                <a:spAutoFit/>
              </a:bodyPr>
              <a:lstStyle/>
              <a:p>
                <a:pPr>
                  <a:lnSpc>
                    <a:spcPct val="120000"/>
                  </a:lnSpc>
                </a:pPr>
                <a:r>
                  <a:rPr lang="zh-CN" altLang="en-US" sz="1400" dirty="0">
                    <a:solidFill>
                      <a:schemeClr val="tx1">
                        <a:lumMod val="85000"/>
                        <a:lumOff val="15000"/>
                      </a:schemeClr>
                    </a:solidFill>
                    <a:latin typeface="+mn-lt"/>
                    <a:ea typeface="+mn-ea"/>
                    <a:cs typeface="+mn-ea"/>
                    <a:sym typeface="+mn-lt"/>
                  </a:rPr>
                  <a:t>请替换文字内容</a:t>
                </a:r>
                <a:endParaRPr lang="en-US" sz="1400" dirty="0">
                  <a:solidFill>
                    <a:schemeClr val="tx1">
                      <a:lumMod val="85000"/>
                      <a:lumOff val="15000"/>
                    </a:schemeClr>
                  </a:solidFill>
                  <a:latin typeface="+mn-lt"/>
                  <a:ea typeface="+mn-ea"/>
                  <a:cs typeface="+mn-ea"/>
                  <a:sym typeface="+mn-lt"/>
                </a:endParaRPr>
              </a:p>
            </p:txBody>
          </p:sp>
          <p:sp>
            <p:nvSpPr>
              <p:cNvPr id="56" name="TextBox 38"/>
              <p:cNvSpPr txBox="1"/>
              <p:nvPr/>
            </p:nvSpPr>
            <p:spPr>
              <a:xfrm>
                <a:off x="1351741" y="3475401"/>
                <a:ext cx="1583966" cy="370765"/>
              </a:xfrm>
              <a:prstGeom prst="rect">
                <a:avLst/>
              </a:prstGeom>
              <a:noFill/>
            </p:spPr>
            <p:txBody>
              <a:bodyPr wrap="square" lIns="0" tIns="0" rIns="0" bIns="0" rtlCol="0" anchor="t">
                <a:spAutoFit/>
              </a:bodyPr>
              <a:lstStyle/>
              <a:p>
                <a:pPr lvl="0">
                  <a:lnSpc>
                    <a:spcPct val="150000"/>
                  </a:lnSpc>
                </a:pPr>
                <a:r>
                  <a:rPr lang="zh-CN" altLang="en-US" sz="1200" dirty="0">
                    <a:solidFill>
                      <a:schemeClr val="tx1">
                        <a:lumMod val="85000"/>
                        <a:lumOff val="15000"/>
                      </a:schemeClr>
                    </a:solidFill>
                    <a:latin typeface="+mn-lt"/>
                    <a:ea typeface="+mn-ea"/>
                    <a:cs typeface="+mn-ea"/>
                    <a:sym typeface="+mn-lt"/>
                  </a:rPr>
                  <a:t>单击添加文本单击添加文本单击添加文本</a:t>
                </a:r>
              </a:p>
            </p:txBody>
          </p:sp>
        </p:grpSp>
        <p:grpSp>
          <p:nvGrpSpPr>
            <p:cNvPr id="57" name="Group 152"/>
            <p:cNvGrpSpPr/>
            <p:nvPr/>
          </p:nvGrpSpPr>
          <p:grpSpPr>
            <a:xfrm>
              <a:off x="5181931" y="2283660"/>
              <a:ext cx="2036110" cy="792850"/>
              <a:chOff x="3733032" y="3282330"/>
              <a:chExt cx="1542507" cy="563836"/>
            </a:xfrm>
          </p:grpSpPr>
          <p:sp>
            <p:nvSpPr>
              <p:cNvPr id="58" name="TextBox 40"/>
              <p:cNvSpPr txBox="1"/>
              <p:nvPr/>
            </p:nvSpPr>
            <p:spPr>
              <a:xfrm>
                <a:off x="3733032" y="3282330"/>
                <a:ext cx="1542506" cy="168260"/>
              </a:xfrm>
              <a:prstGeom prst="rect">
                <a:avLst/>
              </a:prstGeom>
              <a:noFill/>
            </p:spPr>
            <p:txBody>
              <a:bodyPr wrap="square" lIns="0" tIns="0" rIns="0" bIns="0" rtlCol="0" anchor="t">
                <a:spAutoFit/>
              </a:bodyPr>
              <a:lstStyle/>
              <a:p>
                <a:pPr>
                  <a:lnSpc>
                    <a:spcPct val="120000"/>
                  </a:lnSpc>
                </a:pPr>
                <a:r>
                  <a:rPr lang="zh-CN" altLang="en-US" sz="1400">
                    <a:solidFill>
                      <a:schemeClr val="tx1">
                        <a:lumMod val="85000"/>
                        <a:lumOff val="15000"/>
                      </a:schemeClr>
                    </a:solidFill>
                    <a:latin typeface="+mn-lt"/>
                    <a:ea typeface="+mn-ea"/>
                    <a:cs typeface="+mn-ea"/>
                    <a:sym typeface="+mn-lt"/>
                  </a:rPr>
                  <a:t>请替换文字内容</a:t>
                </a:r>
                <a:endParaRPr lang="en-US" sz="1400" dirty="0">
                  <a:solidFill>
                    <a:schemeClr val="tx1">
                      <a:lumMod val="85000"/>
                      <a:lumOff val="15000"/>
                    </a:schemeClr>
                  </a:solidFill>
                  <a:latin typeface="+mn-lt"/>
                  <a:ea typeface="+mn-ea"/>
                  <a:cs typeface="+mn-ea"/>
                  <a:sym typeface="+mn-lt"/>
                </a:endParaRPr>
              </a:p>
            </p:txBody>
          </p:sp>
          <p:sp>
            <p:nvSpPr>
              <p:cNvPr id="59" name="TextBox 41"/>
              <p:cNvSpPr txBox="1"/>
              <p:nvPr/>
            </p:nvSpPr>
            <p:spPr>
              <a:xfrm>
                <a:off x="3733032" y="3475400"/>
                <a:ext cx="1542507" cy="370766"/>
              </a:xfrm>
              <a:prstGeom prst="rect">
                <a:avLst/>
              </a:prstGeom>
              <a:noFill/>
            </p:spPr>
            <p:txBody>
              <a:bodyPr wrap="square" lIns="0" tIns="0" rIns="0" bIns="0" rtlCol="0" anchor="t">
                <a:spAutoFit/>
              </a:bodyPr>
              <a:lstStyle/>
              <a:p>
                <a:pPr lvl="0">
                  <a:lnSpc>
                    <a:spcPct val="150000"/>
                  </a:lnSpc>
                </a:pPr>
                <a:r>
                  <a:rPr lang="zh-CN" altLang="en-US" sz="1200" dirty="0">
                    <a:solidFill>
                      <a:schemeClr val="tx1">
                        <a:lumMod val="85000"/>
                        <a:lumOff val="15000"/>
                      </a:schemeClr>
                    </a:solidFill>
                    <a:latin typeface="+mn-lt"/>
                    <a:ea typeface="+mn-ea"/>
                    <a:cs typeface="+mn-ea"/>
                    <a:sym typeface="+mn-lt"/>
                  </a:rPr>
                  <a:t>单击添加文本单击添加文本单击添加文本</a:t>
                </a:r>
              </a:p>
            </p:txBody>
          </p:sp>
        </p:grpSp>
        <p:grpSp>
          <p:nvGrpSpPr>
            <p:cNvPr id="60" name="Group 155"/>
            <p:cNvGrpSpPr/>
            <p:nvPr/>
          </p:nvGrpSpPr>
          <p:grpSpPr>
            <a:xfrm>
              <a:off x="2184730" y="3665816"/>
              <a:ext cx="2036110" cy="792848"/>
              <a:chOff x="1351740" y="4040788"/>
              <a:chExt cx="1542507" cy="563833"/>
            </a:xfrm>
          </p:grpSpPr>
          <p:sp>
            <p:nvSpPr>
              <p:cNvPr id="61" name="TextBox 43"/>
              <p:cNvSpPr txBox="1"/>
              <p:nvPr/>
            </p:nvSpPr>
            <p:spPr>
              <a:xfrm>
                <a:off x="1351741" y="4040788"/>
                <a:ext cx="1542506" cy="168260"/>
              </a:xfrm>
              <a:prstGeom prst="rect">
                <a:avLst/>
              </a:prstGeom>
              <a:noFill/>
            </p:spPr>
            <p:txBody>
              <a:bodyPr wrap="square" lIns="0" tIns="0" rIns="0" bIns="0" rtlCol="0" anchor="t">
                <a:spAutoFit/>
              </a:bodyPr>
              <a:lstStyle/>
              <a:p>
                <a:pPr>
                  <a:lnSpc>
                    <a:spcPct val="120000"/>
                  </a:lnSpc>
                </a:pPr>
                <a:r>
                  <a:rPr lang="zh-CN" altLang="en-US" sz="1400">
                    <a:solidFill>
                      <a:schemeClr val="tx1">
                        <a:lumMod val="85000"/>
                        <a:lumOff val="15000"/>
                      </a:schemeClr>
                    </a:solidFill>
                    <a:latin typeface="+mn-lt"/>
                    <a:ea typeface="+mn-ea"/>
                    <a:cs typeface="+mn-ea"/>
                    <a:sym typeface="+mn-lt"/>
                  </a:rPr>
                  <a:t>请替换文字内容</a:t>
                </a:r>
                <a:endParaRPr lang="en-US" altLang="zh-CN" sz="1400" dirty="0">
                  <a:solidFill>
                    <a:schemeClr val="tx1">
                      <a:lumMod val="85000"/>
                      <a:lumOff val="15000"/>
                    </a:schemeClr>
                  </a:solidFill>
                  <a:latin typeface="+mn-lt"/>
                  <a:ea typeface="+mn-ea"/>
                  <a:cs typeface="+mn-ea"/>
                  <a:sym typeface="+mn-lt"/>
                </a:endParaRPr>
              </a:p>
            </p:txBody>
          </p:sp>
          <p:sp>
            <p:nvSpPr>
              <p:cNvPr id="62" name="TextBox 44"/>
              <p:cNvSpPr txBox="1"/>
              <p:nvPr/>
            </p:nvSpPr>
            <p:spPr>
              <a:xfrm>
                <a:off x="1351740" y="4233856"/>
                <a:ext cx="1542507" cy="370765"/>
              </a:xfrm>
              <a:prstGeom prst="rect">
                <a:avLst/>
              </a:prstGeom>
              <a:noFill/>
            </p:spPr>
            <p:txBody>
              <a:bodyPr wrap="square" lIns="0" tIns="0" rIns="0" bIns="0" rtlCol="0" anchor="t">
                <a:spAutoFit/>
              </a:bodyPr>
              <a:lstStyle/>
              <a:p>
                <a:pPr lvl="0">
                  <a:lnSpc>
                    <a:spcPct val="150000"/>
                  </a:lnSpc>
                </a:pPr>
                <a:r>
                  <a:rPr lang="zh-CN" altLang="en-US" sz="1200" dirty="0">
                    <a:solidFill>
                      <a:schemeClr val="tx1">
                        <a:lumMod val="85000"/>
                        <a:lumOff val="15000"/>
                      </a:schemeClr>
                    </a:solidFill>
                    <a:latin typeface="+mn-lt"/>
                    <a:ea typeface="+mn-ea"/>
                    <a:cs typeface="+mn-ea"/>
                    <a:sym typeface="+mn-lt"/>
                  </a:rPr>
                  <a:t>单击添加文本单击添加文本单击添加文本</a:t>
                </a:r>
              </a:p>
            </p:txBody>
          </p:sp>
        </p:grpSp>
        <p:grpSp>
          <p:nvGrpSpPr>
            <p:cNvPr id="63" name="Group 158"/>
            <p:cNvGrpSpPr/>
            <p:nvPr/>
          </p:nvGrpSpPr>
          <p:grpSpPr>
            <a:xfrm>
              <a:off x="5181929" y="3665816"/>
              <a:ext cx="2036110" cy="792848"/>
              <a:chOff x="3733031" y="4040788"/>
              <a:chExt cx="1542507" cy="563833"/>
            </a:xfrm>
          </p:grpSpPr>
          <p:sp>
            <p:nvSpPr>
              <p:cNvPr id="64" name="TextBox 46"/>
              <p:cNvSpPr txBox="1"/>
              <p:nvPr/>
            </p:nvSpPr>
            <p:spPr>
              <a:xfrm>
                <a:off x="3733032" y="4040788"/>
                <a:ext cx="1542506" cy="168260"/>
              </a:xfrm>
              <a:prstGeom prst="rect">
                <a:avLst/>
              </a:prstGeom>
              <a:noFill/>
            </p:spPr>
            <p:txBody>
              <a:bodyPr wrap="square" lIns="0" tIns="0" rIns="0" bIns="0" rtlCol="0" anchor="t">
                <a:spAutoFit/>
              </a:bodyPr>
              <a:lstStyle/>
              <a:p>
                <a:pPr>
                  <a:lnSpc>
                    <a:spcPct val="120000"/>
                  </a:lnSpc>
                </a:pPr>
                <a:r>
                  <a:rPr lang="zh-CN" altLang="en-US" sz="1400">
                    <a:solidFill>
                      <a:schemeClr val="tx1">
                        <a:lumMod val="85000"/>
                        <a:lumOff val="15000"/>
                      </a:schemeClr>
                    </a:solidFill>
                    <a:latin typeface="+mn-lt"/>
                    <a:ea typeface="+mn-ea"/>
                    <a:cs typeface="+mn-ea"/>
                    <a:sym typeface="+mn-lt"/>
                  </a:rPr>
                  <a:t>请替换文字内容</a:t>
                </a:r>
                <a:endParaRPr lang="en-US" altLang="zh-CN" sz="1400" dirty="0">
                  <a:solidFill>
                    <a:schemeClr val="tx1">
                      <a:lumMod val="85000"/>
                      <a:lumOff val="15000"/>
                    </a:schemeClr>
                  </a:solidFill>
                  <a:latin typeface="+mn-lt"/>
                  <a:ea typeface="+mn-ea"/>
                  <a:cs typeface="+mn-ea"/>
                  <a:sym typeface="+mn-lt"/>
                </a:endParaRPr>
              </a:p>
            </p:txBody>
          </p:sp>
          <p:sp>
            <p:nvSpPr>
              <p:cNvPr id="65" name="TextBox 47"/>
              <p:cNvSpPr txBox="1"/>
              <p:nvPr/>
            </p:nvSpPr>
            <p:spPr>
              <a:xfrm>
                <a:off x="3733031" y="4233856"/>
                <a:ext cx="1542507" cy="370765"/>
              </a:xfrm>
              <a:prstGeom prst="rect">
                <a:avLst/>
              </a:prstGeom>
              <a:noFill/>
            </p:spPr>
            <p:txBody>
              <a:bodyPr wrap="square" lIns="0" tIns="0" rIns="0" bIns="0" rtlCol="0" anchor="t">
                <a:spAutoFit/>
              </a:bodyPr>
              <a:lstStyle/>
              <a:p>
                <a:pPr lvl="0">
                  <a:lnSpc>
                    <a:spcPct val="150000"/>
                  </a:lnSpc>
                </a:pPr>
                <a:r>
                  <a:rPr lang="zh-CN" altLang="en-US" sz="1200" dirty="0">
                    <a:solidFill>
                      <a:schemeClr val="tx1">
                        <a:lumMod val="85000"/>
                        <a:lumOff val="15000"/>
                      </a:schemeClr>
                    </a:solidFill>
                    <a:latin typeface="+mn-lt"/>
                    <a:ea typeface="+mn-ea"/>
                    <a:cs typeface="+mn-ea"/>
                    <a:sym typeface="+mn-lt"/>
                  </a:rPr>
                  <a:t>单击添加文本单击添加文本单击添加文本</a:t>
                </a:r>
              </a:p>
            </p:txBody>
          </p:sp>
        </p:grpSp>
        <p:sp>
          <p:nvSpPr>
            <p:cNvPr id="76" name="Oval 171"/>
            <p:cNvSpPr>
              <a:spLocks noChangeAspect="1"/>
            </p:cNvSpPr>
            <p:nvPr/>
          </p:nvSpPr>
          <p:spPr>
            <a:xfrm>
              <a:off x="1443772" y="2255547"/>
              <a:ext cx="659525" cy="640643"/>
            </a:xfrm>
            <a:prstGeom prst="ellipse">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dirty="0">
                  <a:cs typeface="+mn-ea"/>
                  <a:sym typeface="+mn-lt"/>
                </a:rPr>
                <a:t>01</a:t>
              </a:r>
            </a:p>
          </p:txBody>
        </p:sp>
        <p:sp>
          <p:nvSpPr>
            <p:cNvPr id="82" name="Oval 177"/>
            <p:cNvSpPr>
              <a:spLocks noChangeAspect="1"/>
            </p:cNvSpPr>
            <p:nvPr/>
          </p:nvSpPr>
          <p:spPr>
            <a:xfrm>
              <a:off x="1443772" y="3681716"/>
              <a:ext cx="659525" cy="640643"/>
            </a:xfrm>
            <a:prstGeom prst="ellipse">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dirty="0">
                  <a:cs typeface="+mn-ea"/>
                  <a:sym typeface="+mn-lt"/>
                </a:rPr>
                <a:t>03</a:t>
              </a:r>
            </a:p>
          </p:txBody>
        </p:sp>
        <p:sp>
          <p:nvSpPr>
            <p:cNvPr id="85" name="Oval 180"/>
            <p:cNvSpPr>
              <a:spLocks noChangeAspect="1"/>
            </p:cNvSpPr>
            <p:nvPr/>
          </p:nvSpPr>
          <p:spPr>
            <a:xfrm>
              <a:off x="4470122" y="3681716"/>
              <a:ext cx="659525" cy="640643"/>
            </a:xfrm>
            <a:prstGeom prst="ellipse">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dirty="0">
                  <a:cs typeface="+mn-ea"/>
                  <a:sym typeface="+mn-lt"/>
                </a:rPr>
                <a:t>04</a:t>
              </a:r>
            </a:p>
          </p:txBody>
        </p:sp>
        <p:sp>
          <p:nvSpPr>
            <p:cNvPr id="88" name="Oval 183"/>
            <p:cNvSpPr>
              <a:spLocks noChangeAspect="1"/>
            </p:cNvSpPr>
            <p:nvPr/>
          </p:nvSpPr>
          <p:spPr>
            <a:xfrm>
              <a:off x="4470122" y="2255547"/>
              <a:ext cx="659525" cy="640643"/>
            </a:xfrm>
            <a:prstGeom prst="ellipse">
              <a:avLst/>
            </a:prstGeom>
            <a:solidFill>
              <a:srgbClr val="EB6057"/>
            </a:solid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dirty="0">
                  <a:cs typeface="+mn-ea"/>
                  <a:sym typeface="+mn-lt"/>
                </a:rPr>
                <a:t>02</a:t>
              </a:r>
            </a:p>
          </p:txBody>
        </p:sp>
        <p:sp>
          <p:nvSpPr>
            <p:cNvPr id="90" name="Footer Text"/>
            <p:cNvSpPr txBox="1"/>
            <p:nvPr/>
          </p:nvSpPr>
          <p:spPr>
            <a:xfrm>
              <a:off x="1053451" y="5084193"/>
              <a:ext cx="10911745" cy="1107996"/>
            </a:xfrm>
            <a:prstGeom prst="rect">
              <a:avLst/>
            </a:prstGeom>
            <a:noFill/>
          </p:spPr>
          <p:txBody>
            <a:bodyPr wrap="square" lIns="0" tIns="0" rIns="0" bIns="0" rtlCol="0">
              <a:spAutoFit/>
            </a:bodyPr>
            <a:lstStyle/>
            <a:p>
              <a:pPr>
                <a:lnSpc>
                  <a:spcPct val="150000"/>
                </a:lnSpc>
              </a:pPr>
              <a:r>
                <a:rPr lang="zh-CN" altLang="en-US" sz="1200" dirty="0">
                  <a:solidFill>
                    <a:prstClr val="black">
                      <a:lumMod val="85000"/>
                      <a:lumOff val="15000"/>
                    </a:prstClr>
                  </a:solidFill>
                  <a:latin typeface="+mn-lt"/>
                  <a:ea typeface="+mn-ea"/>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p>
            <a:p>
              <a:pPr lvl="0">
                <a:lnSpc>
                  <a:spcPct val="150000"/>
                </a:lnSpc>
              </a:pPr>
              <a:endParaRPr lang="zh-CN" altLang="en-US" sz="1200" dirty="0">
                <a:solidFill>
                  <a:prstClr val="black">
                    <a:lumMod val="85000"/>
                    <a:lumOff val="15000"/>
                  </a:prstClr>
                </a:solidFill>
                <a:latin typeface="+mn-lt"/>
                <a:ea typeface="+mn-ea"/>
                <a:cs typeface="+mn-ea"/>
                <a:sym typeface="+mn-lt"/>
              </a:endParaRPr>
            </a:p>
          </p:txBody>
        </p:sp>
        <p:cxnSp>
          <p:nvCxnSpPr>
            <p:cNvPr id="91" name="Straight Line buttom"/>
            <p:cNvCxnSpPr/>
            <p:nvPr/>
          </p:nvCxnSpPr>
          <p:spPr>
            <a:xfrm>
              <a:off x="1044653" y="4896538"/>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641113"/>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49350" y="1384077"/>
            <a:ext cx="11146868" cy="5185460"/>
            <a:chOff x="710495" y="1197269"/>
            <a:chExt cx="10568882" cy="4916854"/>
          </a:xfrm>
        </p:grpSpPr>
        <p:sp>
          <p:nvSpPr>
            <p:cNvPr id="7" name="椭圆 6"/>
            <p:cNvSpPr/>
            <p:nvPr/>
          </p:nvSpPr>
          <p:spPr>
            <a:xfrm>
              <a:off x="4874127" y="2451359"/>
              <a:ext cx="2382120" cy="2382981"/>
            </a:xfrm>
            <a:prstGeom prst="ellipse">
              <a:avLst/>
            </a:prstGeom>
            <a:noFill/>
            <a:ln w="76200">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lIns="121886" tIns="60942" rIns="121886" bIns="60942" rtlCol="0" anchor="ctr"/>
            <a:lstStyle/>
            <a:p>
              <a:pPr algn="ctr"/>
              <a:endParaRPr lang="zh-CN" altLang="en-US" sz="1700">
                <a:solidFill>
                  <a:schemeClr val="tx1">
                    <a:lumMod val="85000"/>
                    <a:lumOff val="15000"/>
                  </a:schemeClr>
                </a:solidFill>
                <a:cs typeface="+mn-ea"/>
                <a:sym typeface="+mn-lt"/>
              </a:endParaRPr>
            </a:p>
          </p:txBody>
        </p:sp>
        <p:cxnSp>
          <p:nvCxnSpPr>
            <p:cNvPr id="8" name="直接连接符 7"/>
            <p:cNvCxnSpPr/>
            <p:nvPr/>
          </p:nvCxnSpPr>
          <p:spPr>
            <a:xfrm>
              <a:off x="6065187" y="1947178"/>
              <a:ext cx="0" cy="745277"/>
            </a:xfrm>
            <a:prstGeom prst="line">
              <a:avLst/>
            </a:prstGeom>
            <a:ln w="63500">
              <a:solidFill>
                <a:srgbClr val="EB6057"/>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6065187" y="4568040"/>
              <a:ext cx="0" cy="744000"/>
            </a:xfrm>
            <a:prstGeom prst="line">
              <a:avLst/>
            </a:prstGeom>
            <a:ln w="63500">
              <a:solidFill>
                <a:srgbClr val="EB6057"/>
              </a:solidFill>
              <a:tailEnd type="arrow"/>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7396811" y="3270984"/>
              <a:ext cx="0" cy="743731"/>
            </a:xfrm>
            <a:prstGeom prst="line">
              <a:avLst/>
            </a:prstGeom>
            <a:ln w="63500">
              <a:solidFill>
                <a:srgbClr val="EB6057"/>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rot="5400000">
              <a:off x="4731591" y="3270984"/>
              <a:ext cx="0" cy="743731"/>
            </a:xfrm>
            <a:prstGeom prst="line">
              <a:avLst/>
            </a:prstGeom>
            <a:ln w="63500">
              <a:solidFill>
                <a:srgbClr val="EB6057"/>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12" name="TextBox 6"/>
            <p:cNvSpPr txBox="1"/>
            <p:nvPr/>
          </p:nvSpPr>
          <p:spPr>
            <a:xfrm>
              <a:off x="6878660" y="1197270"/>
              <a:ext cx="1851899" cy="328295"/>
            </a:xfrm>
            <a:prstGeom prst="rect">
              <a:avLst/>
            </a:prstGeom>
            <a:noFill/>
          </p:spPr>
          <p:txBody>
            <a:bodyPr wrap="square" lIns="0" tIns="0" rIns="0" bIns="0" rtlCol="0">
              <a:spAutoFit/>
            </a:bodyPr>
            <a:lstStyle/>
            <a:p>
              <a:r>
                <a:rPr lang="zh-CN" altLang="en-US" sz="2200" b="1" dirty="0">
                  <a:solidFill>
                    <a:schemeClr val="tx1">
                      <a:lumMod val="85000"/>
                      <a:lumOff val="15000"/>
                    </a:schemeClr>
                  </a:solidFill>
                  <a:latin typeface="+mn-lt"/>
                  <a:ea typeface="+mn-ea"/>
                  <a:cs typeface="+mn-ea"/>
                  <a:sym typeface="+mn-lt"/>
                </a:rPr>
                <a:t>添加标题内容</a:t>
              </a:r>
            </a:p>
          </p:txBody>
        </p:sp>
        <p:sp>
          <p:nvSpPr>
            <p:cNvPr id="13" name="TextBox 7"/>
            <p:cNvSpPr txBox="1"/>
            <p:nvPr/>
          </p:nvSpPr>
          <p:spPr>
            <a:xfrm>
              <a:off x="6878662" y="1652449"/>
              <a:ext cx="3927167" cy="889132"/>
            </a:xfrm>
            <a:prstGeom prst="rect">
              <a:avLst/>
            </a:prstGeom>
            <a:noFill/>
          </p:spPr>
          <p:txBody>
            <a:bodyPr wrap="square" lIns="0" tIns="0" rIns="0" bIns="0" rtlCol="0">
              <a:spAutoFit/>
            </a:bodyPr>
            <a:lstStyle/>
            <a:p>
              <a:pPr>
                <a:lnSpc>
                  <a:spcPts val="1827"/>
                </a:lnSpc>
              </a:pPr>
              <a:r>
                <a:rPr lang="zh-CN" altLang="en-US" sz="1500" dirty="0">
                  <a:solidFill>
                    <a:schemeClr val="tx1">
                      <a:lumMod val="85000"/>
                      <a:lumOff val="15000"/>
                    </a:schemeClr>
                  </a:solidFill>
                  <a:latin typeface="+mn-lt"/>
                  <a:ea typeface="+mn-ea"/>
                  <a:cs typeface="+mn-ea"/>
                  <a:sym typeface="+mn-lt"/>
                </a:rPr>
                <a:t>点击输入简要文字内容，文字内容需概括精炼，不用多余的文字修饰，言简意赅的说明分项内容。点击输入简要文字内容，文字内容需概括精炼，不用多余的文字修饰</a:t>
              </a:r>
              <a:r>
                <a:rPr lang="en-US" altLang="zh-CN" sz="1500" dirty="0">
                  <a:solidFill>
                    <a:schemeClr val="tx1">
                      <a:lumMod val="85000"/>
                      <a:lumOff val="15000"/>
                    </a:schemeClr>
                  </a:solidFill>
                  <a:latin typeface="+mn-lt"/>
                  <a:ea typeface="+mn-ea"/>
                  <a:cs typeface="+mn-ea"/>
                  <a:sym typeface="+mn-lt"/>
                </a:rPr>
                <a:t>……</a:t>
              </a:r>
            </a:p>
          </p:txBody>
        </p:sp>
        <p:sp>
          <p:nvSpPr>
            <p:cNvPr id="14" name="TextBox 8"/>
            <p:cNvSpPr txBox="1"/>
            <p:nvPr/>
          </p:nvSpPr>
          <p:spPr>
            <a:xfrm>
              <a:off x="5746176" y="1282584"/>
              <a:ext cx="638021" cy="492272"/>
            </a:xfrm>
            <a:prstGeom prst="rect">
              <a:avLst/>
            </a:prstGeom>
            <a:noFill/>
          </p:spPr>
          <p:txBody>
            <a:bodyPr wrap="square" lIns="0" tIns="0" rIns="0" bIns="0" rtlCol="0">
              <a:spAutoFit/>
            </a:bodyPr>
            <a:lstStyle/>
            <a:p>
              <a:pPr algn="ctr"/>
              <a:r>
                <a:rPr lang="en-US" altLang="zh-CN" sz="3400" b="1" dirty="0">
                  <a:solidFill>
                    <a:schemeClr val="tx1">
                      <a:lumMod val="85000"/>
                      <a:lumOff val="15000"/>
                    </a:schemeClr>
                  </a:solidFill>
                  <a:latin typeface="+mn-lt"/>
                  <a:ea typeface="+mn-ea"/>
                  <a:cs typeface="+mn-ea"/>
                  <a:sym typeface="+mn-lt"/>
                </a:rPr>
                <a:t>01</a:t>
              </a:r>
              <a:endParaRPr lang="zh-CN" altLang="en-US" sz="3400" b="1" dirty="0">
                <a:solidFill>
                  <a:schemeClr val="tx1">
                    <a:lumMod val="85000"/>
                    <a:lumOff val="15000"/>
                  </a:schemeClr>
                </a:solidFill>
                <a:latin typeface="+mn-lt"/>
                <a:ea typeface="+mn-ea"/>
                <a:cs typeface="+mn-ea"/>
                <a:sym typeface="+mn-lt"/>
              </a:endParaRPr>
            </a:p>
          </p:txBody>
        </p:sp>
        <p:sp>
          <p:nvSpPr>
            <p:cNvPr id="15" name="TextBox 9"/>
            <p:cNvSpPr txBox="1"/>
            <p:nvPr/>
          </p:nvSpPr>
          <p:spPr>
            <a:xfrm>
              <a:off x="7864654" y="3396628"/>
              <a:ext cx="638021" cy="492272"/>
            </a:xfrm>
            <a:prstGeom prst="rect">
              <a:avLst/>
            </a:prstGeom>
            <a:noFill/>
          </p:spPr>
          <p:txBody>
            <a:bodyPr wrap="square" lIns="0" tIns="0" rIns="0" bIns="0" rtlCol="0">
              <a:spAutoFit/>
            </a:bodyPr>
            <a:lstStyle/>
            <a:p>
              <a:pPr algn="ctr"/>
              <a:r>
                <a:rPr lang="en-US" altLang="zh-CN" sz="3400" b="1" dirty="0">
                  <a:solidFill>
                    <a:schemeClr val="tx1">
                      <a:lumMod val="85000"/>
                      <a:lumOff val="15000"/>
                    </a:schemeClr>
                  </a:solidFill>
                  <a:latin typeface="+mn-lt"/>
                  <a:ea typeface="+mn-ea"/>
                  <a:cs typeface="+mn-ea"/>
                  <a:sym typeface="+mn-lt"/>
                </a:rPr>
                <a:t>02</a:t>
              </a:r>
              <a:endParaRPr lang="zh-CN" altLang="en-US" sz="3400" b="1" dirty="0">
                <a:solidFill>
                  <a:schemeClr val="tx1">
                    <a:lumMod val="85000"/>
                    <a:lumOff val="15000"/>
                  </a:schemeClr>
                </a:solidFill>
                <a:latin typeface="+mn-lt"/>
                <a:ea typeface="+mn-ea"/>
                <a:cs typeface="+mn-ea"/>
                <a:sym typeface="+mn-lt"/>
              </a:endParaRPr>
            </a:p>
          </p:txBody>
        </p:sp>
        <p:sp>
          <p:nvSpPr>
            <p:cNvPr id="16" name="TextBox 10"/>
            <p:cNvSpPr txBox="1"/>
            <p:nvPr/>
          </p:nvSpPr>
          <p:spPr>
            <a:xfrm>
              <a:off x="8953929" y="3068722"/>
              <a:ext cx="1851899" cy="328295"/>
            </a:xfrm>
            <a:prstGeom prst="rect">
              <a:avLst/>
            </a:prstGeom>
            <a:noFill/>
          </p:spPr>
          <p:txBody>
            <a:bodyPr wrap="square" lIns="0" tIns="0" rIns="0" bIns="0" rtlCol="0">
              <a:spAutoFit/>
            </a:bodyPr>
            <a:lstStyle/>
            <a:p>
              <a:r>
                <a:rPr lang="zh-CN" altLang="en-US" sz="2200" b="1" dirty="0">
                  <a:solidFill>
                    <a:schemeClr val="tx1">
                      <a:lumMod val="85000"/>
                      <a:lumOff val="15000"/>
                    </a:schemeClr>
                  </a:solidFill>
                  <a:latin typeface="+mn-lt"/>
                  <a:ea typeface="+mn-ea"/>
                  <a:cs typeface="+mn-ea"/>
                  <a:sym typeface="+mn-lt"/>
                </a:rPr>
                <a:t>添加标题内容</a:t>
              </a:r>
            </a:p>
          </p:txBody>
        </p:sp>
        <p:sp>
          <p:nvSpPr>
            <p:cNvPr id="17" name="TextBox 11"/>
            <p:cNvSpPr txBox="1"/>
            <p:nvPr/>
          </p:nvSpPr>
          <p:spPr>
            <a:xfrm>
              <a:off x="8960268" y="3564700"/>
              <a:ext cx="2319109" cy="1532127"/>
            </a:xfrm>
            <a:prstGeom prst="rect">
              <a:avLst/>
            </a:prstGeom>
            <a:noFill/>
          </p:spPr>
          <p:txBody>
            <a:bodyPr wrap="square" lIns="0" tIns="0" rIns="0" bIns="0" rtlCol="0">
              <a:spAutoFit/>
            </a:bodyPr>
            <a:lstStyle/>
            <a:p>
              <a:pPr algn="just">
                <a:lnSpc>
                  <a:spcPts val="1827"/>
                </a:lnSpc>
              </a:pPr>
              <a:r>
                <a:rPr lang="zh-CN" altLang="en-US" sz="1500" dirty="0">
                  <a:solidFill>
                    <a:schemeClr val="tx1">
                      <a:lumMod val="85000"/>
                      <a:lumOff val="15000"/>
                    </a:schemeClr>
                  </a:solidFill>
                  <a:latin typeface="+mn-lt"/>
                  <a:ea typeface="+mn-ea"/>
                  <a:cs typeface="+mn-ea"/>
                  <a:sym typeface="+mn-lt"/>
                </a:rPr>
                <a:t>点击输入简要文字内容，文字内容需概括精炼，不用多余的文字修饰，言简意赅的说明分项内容。点击输入简要文字内容，文字内容需概括精炼，不用多余的文字修饰</a:t>
              </a:r>
              <a:r>
                <a:rPr lang="en-US" altLang="zh-CN" sz="1500" dirty="0">
                  <a:solidFill>
                    <a:schemeClr val="tx1">
                      <a:lumMod val="85000"/>
                      <a:lumOff val="15000"/>
                    </a:schemeClr>
                  </a:solidFill>
                  <a:latin typeface="+mn-lt"/>
                  <a:ea typeface="+mn-ea"/>
                  <a:cs typeface="+mn-ea"/>
                  <a:sym typeface="+mn-lt"/>
                </a:rPr>
                <a:t>……</a:t>
              </a:r>
            </a:p>
          </p:txBody>
        </p:sp>
        <p:sp>
          <p:nvSpPr>
            <p:cNvPr id="18" name="TextBox 12"/>
            <p:cNvSpPr txBox="1"/>
            <p:nvPr/>
          </p:nvSpPr>
          <p:spPr>
            <a:xfrm>
              <a:off x="5746176" y="5422872"/>
              <a:ext cx="638021" cy="492272"/>
            </a:xfrm>
            <a:prstGeom prst="rect">
              <a:avLst/>
            </a:prstGeom>
            <a:noFill/>
          </p:spPr>
          <p:txBody>
            <a:bodyPr wrap="square" lIns="0" tIns="0" rIns="0" bIns="0" rtlCol="0">
              <a:spAutoFit/>
            </a:bodyPr>
            <a:lstStyle/>
            <a:p>
              <a:pPr algn="ctr"/>
              <a:r>
                <a:rPr lang="en-US" altLang="zh-CN" sz="3400" b="1" dirty="0">
                  <a:solidFill>
                    <a:schemeClr val="tx1">
                      <a:lumMod val="85000"/>
                      <a:lumOff val="15000"/>
                    </a:schemeClr>
                  </a:solidFill>
                  <a:latin typeface="+mn-lt"/>
                  <a:ea typeface="+mn-ea"/>
                  <a:cs typeface="+mn-ea"/>
                  <a:sym typeface="+mn-lt"/>
                </a:rPr>
                <a:t>03</a:t>
              </a:r>
              <a:endParaRPr lang="zh-CN" altLang="en-US" sz="3400" b="1" dirty="0">
                <a:solidFill>
                  <a:schemeClr val="tx1">
                    <a:lumMod val="85000"/>
                    <a:lumOff val="15000"/>
                  </a:schemeClr>
                </a:solidFill>
                <a:latin typeface="+mn-lt"/>
                <a:ea typeface="+mn-ea"/>
                <a:cs typeface="+mn-ea"/>
                <a:sym typeface="+mn-lt"/>
              </a:endParaRPr>
            </a:p>
          </p:txBody>
        </p:sp>
        <p:sp>
          <p:nvSpPr>
            <p:cNvPr id="19" name="TextBox 13"/>
            <p:cNvSpPr txBox="1"/>
            <p:nvPr/>
          </p:nvSpPr>
          <p:spPr>
            <a:xfrm>
              <a:off x="3684775" y="3396628"/>
              <a:ext cx="638021" cy="492272"/>
            </a:xfrm>
            <a:prstGeom prst="rect">
              <a:avLst/>
            </a:prstGeom>
            <a:noFill/>
          </p:spPr>
          <p:txBody>
            <a:bodyPr wrap="square" lIns="0" tIns="0" rIns="0" bIns="0" rtlCol="0">
              <a:spAutoFit/>
            </a:bodyPr>
            <a:lstStyle/>
            <a:p>
              <a:pPr algn="ctr"/>
              <a:r>
                <a:rPr lang="en-US" altLang="zh-CN" sz="3400" b="1" dirty="0">
                  <a:solidFill>
                    <a:schemeClr val="tx1">
                      <a:lumMod val="85000"/>
                      <a:lumOff val="15000"/>
                    </a:schemeClr>
                  </a:solidFill>
                  <a:latin typeface="+mn-lt"/>
                  <a:ea typeface="+mn-ea"/>
                  <a:cs typeface="+mn-ea"/>
                  <a:sym typeface="+mn-lt"/>
                </a:rPr>
                <a:t>04</a:t>
              </a:r>
              <a:endParaRPr lang="zh-CN" altLang="en-US" sz="3400" b="1" dirty="0">
                <a:solidFill>
                  <a:schemeClr val="tx1">
                    <a:lumMod val="85000"/>
                    <a:lumOff val="15000"/>
                  </a:schemeClr>
                </a:solidFill>
                <a:latin typeface="+mn-lt"/>
                <a:ea typeface="+mn-ea"/>
                <a:cs typeface="+mn-ea"/>
                <a:sym typeface="+mn-lt"/>
              </a:endParaRPr>
            </a:p>
          </p:txBody>
        </p:sp>
        <p:cxnSp>
          <p:nvCxnSpPr>
            <p:cNvPr id="20" name="直接连接符 19"/>
            <p:cNvCxnSpPr/>
            <p:nvPr/>
          </p:nvCxnSpPr>
          <p:spPr>
            <a:xfrm>
              <a:off x="6731405" y="1197269"/>
              <a:ext cx="0" cy="112254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4" idx="3"/>
            </p:cNvCxnSpPr>
            <p:nvPr/>
          </p:nvCxnSpPr>
          <p:spPr>
            <a:xfrm>
              <a:off x="6384198" y="1528721"/>
              <a:ext cx="352821" cy="84"/>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832592" y="3068723"/>
              <a:ext cx="0" cy="1607395"/>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485384" y="3613529"/>
              <a:ext cx="352821"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337956" y="5050872"/>
              <a:ext cx="0" cy="1063251"/>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337958" y="5669093"/>
              <a:ext cx="352821"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6" name="TextBox 20"/>
            <p:cNvSpPr txBox="1"/>
            <p:nvPr/>
          </p:nvSpPr>
          <p:spPr>
            <a:xfrm>
              <a:off x="3349504" y="4991969"/>
              <a:ext cx="1851899" cy="328295"/>
            </a:xfrm>
            <a:prstGeom prst="rect">
              <a:avLst/>
            </a:prstGeom>
            <a:noFill/>
          </p:spPr>
          <p:txBody>
            <a:bodyPr wrap="square" lIns="0" tIns="0" rIns="0" bIns="0" rtlCol="0">
              <a:spAutoFit/>
            </a:bodyPr>
            <a:lstStyle/>
            <a:p>
              <a:pPr algn="r"/>
              <a:r>
                <a:rPr lang="zh-CN" altLang="en-US" sz="2200" b="1" dirty="0">
                  <a:solidFill>
                    <a:schemeClr val="tx1">
                      <a:lumMod val="85000"/>
                      <a:lumOff val="15000"/>
                    </a:schemeClr>
                  </a:solidFill>
                  <a:latin typeface="+mn-lt"/>
                  <a:ea typeface="+mn-ea"/>
                  <a:cs typeface="+mn-ea"/>
                  <a:sym typeface="+mn-lt"/>
                </a:rPr>
                <a:t>添加标题内容</a:t>
              </a:r>
            </a:p>
          </p:txBody>
        </p:sp>
        <p:sp>
          <p:nvSpPr>
            <p:cNvPr id="27" name="TextBox 21"/>
            <p:cNvSpPr txBox="1"/>
            <p:nvPr/>
          </p:nvSpPr>
          <p:spPr>
            <a:xfrm>
              <a:off x="774256" y="5447148"/>
              <a:ext cx="4529840" cy="666849"/>
            </a:xfrm>
            <a:prstGeom prst="rect">
              <a:avLst/>
            </a:prstGeom>
            <a:noFill/>
          </p:spPr>
          <p:txBody>
            <a:bodyPr wrap="square" lIns="0" tIns="0" rIns="0" bIns="0" rtlCol="0">
              <a:spAutoFit/>
            </a:bodyPr>
            <a:lstStyle/>
            <a:p>
              <a:pPr>
                <a:lnSpc>
                  <a:spcPts val="1827"/>
                </a:lnSpc>
              </a:pPr>
              <a:r>
                <a:rPr lang="zh-CN" altLang="en-US" sz="1500" dirty="0">
                  <a:solidFill>
                    <a:schemeClr val="tx1">
                      <a:lumMod val="85000"/>
                      <a:lumOff val="15000"/>
                    </a:schemeClr>
                  </a:solidFill>
                  <a:latin typeface="+mn-lt"/>
                  <a:ea typeface="+mn-ea"/>
                  <a:cs typeface="+mn-ea"/>
                  <a:sym typeface="+mn-lt"/>
                </a:rPr>
                <a:t>点击输入简要文字内容，文字内容需概括精炼，不用多余的文字修饰，言简意赅的说明分项内容。点击输入简要文字内容，文字内容需概括精炼，不用多余的文字修饰</a:t>
              </a:r>
              <a:r>
                <a:rPr lang="en-US" altLang="zh-CN" sz="1500" dirty="0">
                  <a:solidFill>
                    <a:schemeClr val="tx1">
                      <a:lumMod val="85000"/>
                      <a:lumOff val="15000"/>
                    </a:schemeClr>
                  </a:solidFill>
                  <a:latin typeface="+mn-lt"/>
                  <a:ea typeface="+mn-ea"/>
                  <a:cs typeface="+mn-ea"/>
                  <a:sym typeface="+mn-lt"/>
                </a:rPr>
                <a:t>……</a:t>
              </a:r>
            </a:p>
          </p:txBody>
        </p:sp>
        <p:cxnSp>
          <p:nvCxnSpPr>
            <p:cNvPr id="28" name="直接连接符 27"/>
            <p:cNvCxnSpPr/>
            <p:nvPr/>
          </p:nvCxnSpPr>
          <p:spPr>
            <a:xfrm>
              <a:off x="3297236" y="2448476"/>
              <a:ext cx="0" cy="1607395"/>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3297236" y="3613529"/>
              <a:ext cx="352821"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30" name="TextBox 24"/>
            <p:cNvSpPr txBox="1"/>
            <p:nvPr/>
          </p:nvSpPr>
          <p:spPr>
            <a:xfrm>
              <a:off x="1297079" y="2428726"/>
              <a:ext cx="1851899" cy="328295"/>
            </a:xfrm>
            <a:prstGeom prst="rect">
              <a:avLst/>
            </a:prstGeom>
            <a:noFill/>
          </p:spPr>
          <p:txBody>
            <a:bodyPr wrap="square" lIns="0" tIns="0" rIns="0" bIns="0" rtlCol="0">
              <a:spAutoFit/>
            </a:bodyPr>
            <a:lstStyle/>
            <a:p>
              <a:pPr algn="r"/>
              <a:r>
                <a:rPr lang="zh-CN" altLang="en-US" sz="2200" b="1" dirty="0">
                  <a:solidFill>
                    <a:schemeClr val="tx1">
                      <a:lumMod val="85000"/>
                      <a:lumOff val="15000"/>
                    </a:schemeClr>
                  </a:solidFill>
                  <a:latin typeface="+mn-lt"/>
                  <a:ea typeface="+mn-ea"/>
                  <a:cs typeface="+mn-ea"/>
                  <a:sym typeface="+mn-lt"/>
                </a:rPr>
                <a:t>添加标题内容</a:t>
              </a:r>
            </a:p>
          </p:txBody>
        </p:sp>
        <p:sp>
          <p:nvSpPr>
            <p:cNvPr id="31" name="TextBox 25"/>
            <p:cNvSpPr txBox="1"/>
            <p:nvPr/>
          </p:nvSpPr>
          <p:spPr>
            <a:xfrm>
              <a:off x="710495" y="2924704"/>
              <a:ext cx="2577844" cy="1333699"/>
            </a:xfrm>
            <a:prstGeom prst="rect">
              <a:avLst/>
            </a:prstGeom>
            <a:noFill/>
          </p:spPr>
          <p:txBody>
            <a:bodyPr wrap="square" lIns="0" tIns="0" rIns="0" bIns="0" rtlCol="0">
              <a:spAutoFit/>
            </a:bodyPr>
            <a:lstStyle/>
            <a:p>
              <a:pPr>
                <a:lnSpc>
                  <a:spcPts val="1827"/>
                </a:lnSpc>
              </a:pPr>
              <a:r>
                <a:rPr lang="zh-CN" altLang="en-US" sz="1500" dirty="0">
                  <a:solidFill>
                    <a:schemeClr val="tx1">
                      <a:lumMod val="85000"/>
                      <a:lumOff val="15000"/>
                    </a:schemeClr>
                  </a:solidFill>
                  <a:latin typeface="+mn-lt"/>
                  <a:ea typeface="+mn-ea"/>
                  <a:cs typeface="+mn-ea"/>
                  <a:sym typeface="+mn-lt"/>
                </a:rPr>
                <a:t>点击输入简要文字内容，文字内容需概括精炼，不用多余的文字修饰，言简意赅的说明分项内容。点击输入简要文字内容，文字内容需概括精炼，不用多余的文字修饰</a:t>
              </a:r>
              <a:r>
                <a:rPr lang="en-US" altLang="zh-CN" sz="1500" dirty="0">
                  <a:solidFill>
                    <a:schemeClr val="tx1">
                      <a:lumMod val="85000"/>
                      <a:lumOff val="15000"/>
                    </a:schemeClr>
                  </a:solidFill>
                  <a:latin typeface="+mn-lt"/>
                  <a:ea typeface="+mn-ea"/>
                  <a:cs typeface="+mn-ea"/>
                  <a:sym typeface="+mn-lt"/>
                </a:rPr>
                <a:t>……</a:t>
              </a:r>
            </a:p>
          </p:txBody>
        </p:sp>
        <p:sp>
          <p:nvSpPr>
            <p:cNvPr id="32" name="椭圆 31"/>
            <p:cNvSpPr/>
            <p:nvPr/>
          </p:nvSpPr>
          <p:spPr>
            <a:xfrm>
              <a:off x="4967035" y="2544300"/>
              <a:ext cx="2196304" cy="2197099"/>
            </a:xfrm>
            <a:prstGeom prst="ellipse">
              <a:avLst/>
            </a:prstGeom>
            <a:solidFill>
              <a:srgbClr val="EB6057"/>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21886" tIns="60942" rIns="121886" bIns="60942" rtlCol="0" anchor="ctr"/>
            <a:lstStyle/>
            <a:p>
              <a:pPr algn="ctr"/>
              <a:endParaRPr lang="zh-CN" altLang="en-US" sz="1700">
                <a:solidFill>
                  <a:schemeClr val="bg1"/>
                </a:solidFill>
                <a:cs typeface="+mn-ea"/>
                <a:sym typeface="+mn-lt"/>
              </a:endParaRPr>
            </a:p>
          </p:txBody>
        </p:sp>
        <p:sp>
          <p:nvSpPr>
            <p:cNvPr id="33" name="TextBox 27"/>
            <p:cNvSpPr txBox="1"/>
            <p:nvPr/>
          </p:nvSpPr>
          <p:spPr>
            <a:xfrm>
              <a:off x="5266759" y="2974933"/>
              <a:ext cx="1596859" cy="1272111"/>
            </a:xfrm>
            <a:prstGeom prst="rect">
              <a:avLst/>
            </a:prstGeom>
            <a:noFill/>
          </p:spPr>
          <p:txBody>
            <a:bodyPr wrap="square" lIns="121886" tIns="60942" rIns="121886" bIns="60942" rtlCol="0">
              <a:spAutoFit/>
            </a:bodyPr>
            <a:lstStyle/>
            <a:p>
              <a:pPr algn="ctr"/>
              <a:r>
                <a:rPr lang="zh-CN" altLang="en-US" sz="3900" b="1" dirty="0">
                  <a:solidFill>
                    <a:schemeClr val="bg1"/>
                  </a:solidFill>
                  <a:latin typeface="+mn-lt"/>
                  <a:ea typeface="+mn-ea"/>
                  <a:cs typeface="+mn-ea"/>
                  <a:sym typeface="+mn-lt"/>
                </a:rPr>
                <a:t>添加标题</a:t>
              </a:r>
            </a:p>
          </p:txBody>
        </p:sp>
      </p:grpSp>
      <p:sp>
        <p:nvSpPr>
          <p:cNvPr id="34" name="矩形 33"/>
          <p:cNvSpPr/>
          <p:nvPr/>
        </p:nvSpPr>
        <p:spPr>
          <a:xfrm>
            <a:off x="0" y="0"/>
            <a:ext cx="12858750" cy="7232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8574" tIns="64286" rIns="128574" bIns="64286" rtlCol="0" anchor="ctr"/>
          <a:lstStyle/>
          <a:p>
            <a:pPr algn="ctr"/>
            <a:endParaRPr lang="zh-CN" altLang="en-US">
              <a:cs typeface="+mn-ea"/>
              <a:sym typeface="+mn-lt"/>
            </a:endParaRPr>
          </a:p>
        </p:txBody>
      </p:sp>
    </p:spTree>
    <p:extLst>
      <p:ext uri="{BB962C8B-B14F-4D97-AF65-F5344CB8AC3E}">
        <p14:creationId xmlns:p14="http://schemas.microsoft.com/office/powerpoint/2010/main" val="3289009122"/>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0095" y="1743203"/>
            <a:ext cx="12034522" cy="3796481"/>
            <a:chOff x="470095" y="1743203"/>
            <a:chExt cx="12034522" cy="3796481"/>
          </a:xfrm>
        </p:grpSpPr>
        <p:sp>
          <p:nvSpPr>
            <p:cNvPr id="7" name="六边形 6"/>
            <p:cNvSpPr/>
            <p:nvPr/>
          </p:nvSpPr>
          <p:spPr>
            <a:xfrm rot="16200000">
              <a:off x="1300729" y="3886841"/>
              <a:ext cx="1721278" cy="1483941"/>
            </a:xfrm>
            <a:prstGeom prst="hexagon">
              <a:avLst/>
            </a:prstGeom>
            <a:no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lIns="128583" tIns="64291" rIns="128583" bIns="64291" rtlCol="0" anchor="ctr"/>
            <a:lstStyle/>
            <a:p>
              <a:pPr algn="ctr"/>
              <a:endParaRPr lang="zh-CN" altLang="en-US">
                <a:solidFill>
                  <a:schemeClr val="tx1">
                    <a:lumMod val="50000"/>
                    <a:lumOff val="50000"/>
                  </a:schemeClr>
                </a:solidFill>
                <a:cs typeface="+mn-ea"/>
                <a:sym typeface="+mn-lt"/>
              </a:endParaRPr>
            </a:p>
          </p:txBody>
        </p:sp>
        <p:sp>
          <p:nvSpPr>
            <p:cNvPr id="8" name="六边形 7"/>
            <p:cNvSpPr/>
            <p:nvPr/>
          </p:nvSpPr>
          <p:spPr>
            <a:xfrm rot="16200000">
              <a:off x="4202793" y="2131947"/>
              <a:ext cx="1721285" cy="1483945"/>
            </a:xfrm>
            <a:prstGeom prst="hexagon">
              <a:avLst/>
            </a:prstGeom>
            <a:no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lIns="128583" tIns="64291" rIns="128583" bIns="64291" rtlCol="0" anchor="ctr"/>
            <a:lstStyle/>
            <a:p>
              <a:pPr algn="ctr"/>
              <a:endParaRPr lang="zh-CN" altLang="en-US">
                <a:solidFill>
                  <a:schemeClr val="tx1">
                    <a:lumMod val="50000"/>
                    <a:lumOff val="50000"/>
                  </a:schemeClr>
                </a:solidFill>
                <a:cs typeface="+mn-ea"/>
                <a:sym typeface="+mn-lt"/>
              </a:endParaRPr>
            </a:p>
          </p:txBody>
        </p:sp>
        <p:sp>
          <p:nvSpPr>
            <p:cNvPr id="9" name="六边形 8"/>
            <p:cNvSpPr/>
            <p:nvPr/>
          </p:nvSpPr>
          <p:spPr>
            <a:xfrm rot="16200000">
              <a:off x="7104864" y="3582773"/>
              <a:ext cx="1721281" cy="1483944"/>
            </a:xfrm>
            <a:prstGeom prst="hexagon">
              <a:avLst/>
            </a:prstGeom>
            <a:no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lIns="128583" tIns="64291" rIns="128583" bIns="64291" rtlCol="0" anchor="ctr"/>
            <a:lstStyle/>
            <a:p>
              <a:pPr algn="ctr"/>
              <a:endParaRPr lang="zh-CN" altLang="en-US">
                <a:solidFill>
                  <a:schemeClr val="tx1">
                    <a:lumMod val="50000"/>
                    <a:lumOff val="50000"/>
                  </a:schemeClr>
                </a:solidFill>
                <a:cs typeface="+mn-ea"/>
                <a:sym typeface="+mn-lt"/>
              </a:endParaRPr>
            </a:p>
          </p:txBody>
        </p:sp>
        <p:sp>
          <p:nvSpPr>
            <p:cNvPr id="10" name="六边形 9"/>
            <p:cNvSpPr/>
            <p:nvPr/>
          </p:nvSpPr>
          <p:spPr>
            <a:xfrm rot="16200000">
              <a:off x="9839037" y="1861872"/>
              <a:ext cx="1721282" cy="1483944"/>
            </a:xfrm>
            <a:prstGeom prst="hexagon">
              <a:avLst/>
            </a:prstGeom>
            <a:noFill/>
            <a:ln>
              <a:solidFill>
                <a:srgbClr val="EB6057"/>
              </a:solidFill>
            </a:ln>
          </p:spPr>
          <p:style>
            <a:lnRef idx="2">
              <a:schemeClr val="accent1">
                <a:shade val="50000"/>
              </a:schemeClr>
            </a:lnRef>
            <a:fillRef idx="1">
              <a:schemeClr val="accent1"/>
            </a:fillRef>
            <a:effectRef idx="0">
              <a:schemeClr val="accent1"/>
            </a:effectRef>
            <a:fontRef idx="minor">
              <a:schemeClr val="lt1"/>
            </a:fontRef>
          </p:style>
          <p:txBody>
            <a:bodyPr lIns="128583" tIns="64291" rIns="128583" bIns="64291" rtlCol="0" anchor="ctr"/>
            <a:lstStyle/>
            <a:p>
              <a:pPr algn="ctr"/>
              <a:endParaRPr lang="zh-CN" altLang="en-US">
                <a:solidFill>
                  <a:schemeClr val="tx1">
                    <a:lumMod val="50000"/>
                    <a:lumOff val="50000"/>
                  </a:schemeClr>
                </a:solidFill>
                <a:cs typeface="+mn-ea"/>
                <a:sym typeface="+mn-lt"/>
              </a:endParaRPr>
            </a:p>
          </p:txBody>
        </p:sp>
        <p:cxnSp>
          <p:nvCxnSpPr>
            <p:cNvPr id="11" name="直接连接符 10"/>
            <p:cNvCxnSpPr>
              <a:stCxn id="7" idx="1"/>
              <a:endCxn id="8" idx="4"/>
            </p:cNvCxnSpPr>
            <p:nvPr/>
          </p:nvCxnSpPr>
          <p:spPr>
            <a:xfrm flipV="1">
              <a:off x="2903343" y="3363593"/>
              <a:ext cx="1418124" cy="775544"/>
            </a:xfrm>
            <a:prstGeom prst="line">
              <a:avLst/>
            </a:prstGeom>
            <a:ln>
              <a:solidFill>
                <a:srgbClr val="EB6057"/>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2"/>
              <a:endCxn id="9" idx="5"/>
            </p:cNvCxnSpPr>
            <p:nvPr/>
          </p:nvCxnSpPr>
          <p:spPr>
            <a:xfrm>
              <a:off x="5805413" y="3363598"/>
              <a:ext cx="1418123" cy="471476"/>
            </a:xfrm>
            <a:prstGeom prst="line">
              <a:avLst/>
            </a:prstGeom>
            <a:ln>
              <a:solidFill>
                <a:srgbClr val="EB6057"/>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9" idx="1"/>
              <a:endCxn id="10" idx="4"/>
            </p:cNvCxnSpPr>
            <p:nvPr/>
          </p:nvCxnSpPr>
          <p:spPr>
            <a:xfrm flipV="1">
              <a:off x="8707479" y="3093521"/>
              <a:ext cx="1250229" cy="741549"/>
            </a:xfrm>
            <a:prstGeom prst="line">
              <a:avLst/>
            </a:prstGeom>
            <a:ln>
              <a:solidFill>
                <a:srgbClr val="EB6057"/>
              </a:solidFill>
            </a:ln>
          </p:spPr>
          <p:style>
            <a:lnRef idx="1">
              <a:schemeClr val="accent1"/>
            </a:lnRef>
            <a:fillRef idx="0">
              <a:schemeClr val="accent1"/>
            </a:fillRef>
            <a:effectRef idx="0">
              <a:schemeClr val="accent1"/>
            </a:effectRef>
            <a:fontRef idx="minor">
              <a:schemeClr val="tx1"/>
            </a:fontRef>
          </p:style>
        </p:cxnSp>
        <p:sp>
          <p:nvSpPr>
            <p:cNvPr id="19" name="文本框 7"/>
            <p:cNvSpPr txBox="1">
              <a:spLocks noChangeArrowheads="1"/>
            </p:cNvSpPr>
            <p:nvPr/>
          </p:nvSpPr>
          <p:spPr bwMode="auto">
            <a:xfrm>
              <a:off x="470095" y="1981857"/>
              <a:ext cx="3429558" cy="153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583" tIns="64291" rIns="128583" bIns="64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solidFill>
                    <a:schemeClr val="tx1">
                      <a:lumMod val="50000"/>
                      <a:lumOff val="50000"/>
                    </a:schemeClr>
                  </a:solidFill>
                  <a:latin typeface="+mn-lt"/>
                  <a:ea typeface="+mn-ea"/>
                  <a:cs typeface="+mn-ea"/>
                  <a:sym typeface="+mn-lt"/>
                </a:rPr>
                <a:t>添加文本信息</a:t>
              </a:r>
              <a:endParaRPr lang="en-US" altLang="zh-CN" sz="1500" b="1" dirty="0">
                <a:solidFill>
                  <a:schemeClr val="tx1">
                    <a:lumMod val="50000"/>
                    <a:lumOff val="50000"/>
                  </a:schemeClr>
                </a:solidFill>
                <a:latin typeface="+mn-lt"/>
                <a:ea typeface="+mn-ea"/>
                <a:cs typeface="+mn-ea"/>
                <a:sym typeface="+mn-lt"/>
              </a:endParaRPr>
            </a:p>
            <a:p>
              <a:pPr algn="ctr">
                <a:lnSpc>
                  <a:spcPct val="150000"/>
                </a:lnSpc>
                <a:spcBef>
                  <a:spcPts val="422"/>
                </a:spcBef>
              </a:pPr>
              <a:r>
                <a:rPr lang="zh-CN" altLang="en-US" sz="1400" dirty="0">
                  <a:solidFill>
                    <a:schemeClr val="tx1">
                      <a:lumMod val="50000"/>
                      <a:lumOff val="50000"/>
                    </a:schemeClr>
                  </a:solidFill>
                  <a:latin typeface="+mn-lt"/>
                  <a:ea typeface="+mn-ea"/>
                  <a:cs typeface="+mn-ea"/>
                  <a:sym typeface="+mn-lt"/>
                </a:rPr>
                <a:t>此处添加说明文字添加说明文字添加说明文字此处添加说明文字此处添加说明文字此处添加说明文字</a:t>
              </a:r>
            </a:p>
          </p:txBody>
        </p:sp>
        <p:sp>
          <p:nvSpPr>
            <p:cNvPr id="20" name="文本框 7"/>
            <p:cNvSpPr txBox="1">
              <a:spLocks noChangeArrowheads="1"/>
            </p:cNvSpPr>
            <p:nvPr/>
          </p:nvSpPr>
          <p:spPr bwMode="auto">
            <a:xfrm>
              <a:off x="3405907" y="4006444"/>
              <a:ext cx="3429558" cy="153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583" tIns="64291" rIns="128583" bIns="64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solidFill>
                    <a:schemeClr val="tx1">
                      <a:lumMod val="50000"/>
                      <a:lumOff val="50000"/>
                    </a:schemeClr>
                  </a:solidFill>
                  <a:latin typeface="+mn-lt"/>
                  <a:ea typeface="+mn-ea"/>
                  <a:cs typeface="+mn-ea"/>
                  <a:sym typeface="+mn-lt"/>
                </a:rPr>
                <a:t>添加文本信息</a:t>
              </a:r>
              <a:endParaRPr lang="en-US" altLang="zh-CN" sz="1500" b="1" dirty="0">
                <a:solidFill>
                  <a:schemeClr val="tx1">
                    <a:lumMod val="50000"/>
                    <a:lumOff val="50000"/>
                  </a:schemeClr>
                </a:solidFill>
                <a:latin typeface="+mn-lt"/>
                <a:ea typeface="+mn-ea"/>
                <a:cs typeface="+mn-ea"/>
                <a:sym typeface="+mn-lt"/>
              </a:endParaRPr>
            </a:p>
            <a:p>
              <a:pPr algn="ctr">
                <a:lnSpc>
                  <a:spcPct val="150000"/>
                </a:lnSpc>
                <a:spcBef>
                  <a:spcPts val="422"/>
                </a:spcBef>
              </a:pPr>
              <a:r>
                <a:rPr lang="zh-CN" altLang="en-US" sz="1400" dirty="0">
                  <a:solidFill>
                    <a:schemeClr val="tx1">
                      <a:lumMod val="50000"/>
                      <a:lumOff val="50000"/>
                    </a:schemeClr>
                  </a:solidFill>
                  <a:latin typeface="+mn-lt"/>
                  <a:ea typeface="+mn-ea"/>
                  <a:cs typeface="+mn-ea"/>
                  <a:sym typeface="+mn-lt"/>
                </a:rPr>
                <a:t>此处添加说明文字添加说明文字添加说明文字此处添加说明文字此处添加说明文字此处添加说明文字</a:t>
              </a:r>
            </a:p>
          </p:txBody>
        </p:sp>
        <p:sp>
          <p:nvSpPr>
            <p:cNvPr id="21" name="文本框 7"/>
            <p:cNvSpPr txBox="1">
              <a:spLocks noChangeArrowheads="1"/>
            </p:cNvSpPr>
            <p:nvPr/>
          </p:nvSpPr>
          <p:spPr bwMode="auto">
            <a:xfrm>
              <a:off x="6228056" y="1743587"/>
              <a:ext cx="3429558" cy="153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583" tIns="64291" rIns="128583" bIns="64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solidFill>
                    <a:schemeClr val="tx1">
                      <a:lumMod val="50000"/>
                      <a:lumOff val="50000"/>
                    </a:schemeClr>
                  </a:solidFill>
                  <a:latin typeface="+mn-lt"/>
                  <a:ea typeface="+mn-ea"/>
                  <a:cs typeface="+mn-ea"/>
                  <a:sym typeface="+mn-lt"/>
                </a:rPr>
                <a:t>添加文本信息</a:t>
              </a:r>
              <a:endParaRPr lang="en-US" altLang="zh-CN" sz="1500" b="1" dirty="0">
                <a:solidFill>
                  <a:schemeClr val="tx1">
                    <a:lumMod val="50000"/>
                    <a:lumOff val="50000"/>
                  </a:schemeClr>
                </a:solidFill>
                <a:latin typeface="+mn-lt"/>
                <a:ea typeface="+mn-ea"/>
                <a:cs typeface="+mn-ea"/>
                <a:sym typeface="+mn-lt"/>
              </a:endParaRPr>
            </a:p>
            <a:p>
              <a:pPr algn="ctr">
                <a:lnSpc>
                  <a:spcPct val="150000"/>
                </a:lnSpc>
                <a:spcBef>
                  <a:spcPts val="422"/>
                </a:spcBef>
              </a:pPr>
              <a:r>
                <a:rPr lang="zh-CN" altLang="en-US" sz="1400" dirty="0">
                  <a:solidFill>
                    <a:schemeClr val="tx1">
                      <a:lumMod val="50000"/>
                      <a:lumOff val="50000"/>
                    </a:schemeClr>
                  </a:solidFill>
                  <a:latin typeface="+mn-lt"/>
                  <a:ea typeface="+mn-ea"/>
                  <a:cs typeface="+mn-ea"/>
                  <a:sym typeface="+mn-lt"/>
                </a:rPr>
                <a:t>此处添加说明文字添加说明文字添加说明文字此处添加说明文字此处添加说明文字此处添加说明文字</a:t>
              </a:r>
            </a:p>
          </p:txBody>
        </p:sp>
        <p:sp>
          <p:nvSpPr>
            <p:cNvPr id="22" name="文本框 7"/>
            <p:cNvSpPr txBox="1">
              <a:spLocks noChangeArrowheads="1"/>
            </p:cNvSpPr>
            <p:nvPr/>
          </p:nvSpPr>
          <p:spPr bwMode="auto">
            <a:xfrm>
              <a:off x="9075059" y="3768174"/>
              <a:ext cx="3429558" cy="153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583" tIns="64291" rIns="128583" bIns="64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solidFill>
                    <a:schemeClr val="tx1">
                      <a:lumMod val="50000"/>
                      <a:lumOff val="50000"/>
                    </a:schemeClr>
                  </a:solidFill>
                  <a:latin typeface="+mn-lt"/>
                  <a:ea typeface="+mn-ea"/>
                  <a:cs typeface="+mn-ea"/>
                  <a:sym typeface="+mn-lt"/>
                </a:rPr>
                <a:t>添加文本信息</a:t>
              </a:r>
              <a:endParaRPr lang="en-US" altLang="zh-CN" sz="1500" b="1" dirty="0">
                <a:solidFill>
                  <a:schemeClr val="tx1">
                    <a:lumMod val="50000"/>
                    <a:lumOff val="50000"/>
                  </a:schemeClr>
                </a:solidFill>
                <a:latin typeface="+mn-lt"/>
                <a:ea typeface="+mn-ea"/>
                <a:cs typeface="+mn-ea"/>
                <a:sym typeface="+mn-lt"/>
              </a:endParaRPr>
            </a:p>
            <a:p>
              <a:pPr algn="ctr">
                <a:lnSpc>
                  <a:spcPct val="150000"/>
                </a:lnSpc>
                <a:spcBef>
                  <a:spcPts val="422"/>
                </a:spcBef>
              </a:pPr>
              <a:r>
                <a:rPr lang="zh-CN" altLang="en-US" sz="1400" dirty="0">
                  <a:solidFill>
                    <a:schemeClr val="tx1">
                      <a:lumMod val="50000"/>
                      <a:lumOff val="50000"/>
                    </a:schemeClr>
                  </a:solidFill>
                  <a:latin typeface="+mn-lt"/>
                  <a:ea typeface="+mn-ea"/>
                  <a:cs typeface="+mn-ea"/>
                  <a:sym typeface="+mn-lt"/>
                </a:rPr>
                <a:t>此处添加说明文字添加说明文字添加说明文字此处添加说明文字此处添加说明文字此处添加说明文字</a:t>
              </a:r>
            </a:p>
          </p:txBody>
        </p:sp>
        <p:sp>
          <p:nvSpPr>
            <p:cNvPr id="23" name="KSO_Shape"/>
            <p:cNvSpPr>
              <a:spLocks/>
            </p:cNvSpPr>
            <p:nvPr/>
          </p:nvSpPr>
          <p:spPr bwMode="auto">
            <a:xfrm>
              <a:off x="1851053" y="4280032"/>
              <a:ext cx="620636" cy="62060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EB6057"/>
            </a:solidFill>
            <a:ln>
              <a:noFill/>
            </a:ln>
            <a:extLst/>
          </p:spPr>
          <p:txBody>
            <a:bodyPr lIns="128583" tIns="64291" rIns="128583" bIns="64291" anchor="ctr">
              <a:scene3d>
                <a:camera prst="orthographicFront"/>
                <a:lightRig rig="threePt" dir="t"/>
              </a:scene3d>
              <a:sp3d contourW="12700">
                <a:contourClr>
                  <a:srgbClr val="FFFFFF"/>
                </a:contourClr>
              </a:sp3d>
            </a:bodyPr>
            <a:lstStyle/>
            <a:p>
              <a:pPr algn="ctr">
                <a:defRPr/>
              </a:pPr>
              <a:endParaRPr lang="zh-CN" altLang="en-US">
                <a:solidFill>
                  <a:schemeClr val="tx1">
                    <a:lumMod val="50000"/>
                    <a:lumOff val="50000"/>
                  </a:schemeClr>
                </a:solidFill>
                <a:latin typeface="+mn-lt"/>
                <a:ea typeface="+mn-ea"/>
                <a:cs typeface="+mn-ea"/>
                <a:sym typeface="+mn-lt"/>
              </a:endParaRPr>
            </a:p>
          </p:txBody>
        </p:sp>
        <p:sp>
          <p:nvSpPr>
            <p:cNvPr id="24" name="KSO_Shape"/>
            <p:cNvSpPr/>
            <p:nvPr/>
          </p:nvSpPr>
          <p:spPr>
            <a:xfrm rot="2075794">
              <a:off x="4875838" y="2449182"/>
              <a:ext cx="375202" cy="849465"/>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rgbClr val="EB6057"/>
            </a:solidFill>
            <a:ln>
              <a:noFill/>
            </a:ln>
          </p:spPr>
          <p:style>
            <a:lnRef idx="2">
              <a:schemeClr val="accent1">
                <a:shade val="50000"/>
              </a:schemeClr>
            </a:lnRef>
            <a:fillRef idx="1">
              <a:schemeClr val="accent1"/>
            </a:fillRef>
            <a:effectRef idx="0">
              <a:schemeClr val="accent1"/>
            </a:effectRef>
            <a:fontRef idx="minor">
              <a:schemeClr val="lt1"/>
            </a:fontRef>
          </p:style>
          <p:txBody>
            <a:bodyPr lIns="128583" tIns="64291" rIns="128583" bIns="64291" anchor="ctr">
              <a:scene3d>
                <a:camera prst="orthographicFront"/>
                <a:lightRig rig="threePt" dir="t"/>
              </a:scene3d>
              <a:sp3d contourW="12700">
                <a:contourClr>
                  <a:srgbClr val="FFFFFF"/>
                </a:contourClr>
              </a:sp3d>
            </a:bodyPr>
            <a:lstStyle/>
            <a:p>
              <a:pPr algn="ctr">
                <a:defRPr/>
              </a:pPr>
              <a:endParaRPr lang="zh-CN" altLang="en-US">
                <a:solidFill>
                  <a:schemeClr val="tx1">
                    <a:lumMod val="50000"/>
                    <a:lumOff val="50000"/>
                  </a:schemeClr>
                </a:solidFill>
                <a:cs typeface="+mn-ea"/>
                <a:sym typeface="+mn-lt"/>
              </a:endParaRPr>
            </a:p>
          </p:txBody>
        </p:sp>
        <p:sp>
          <p:nvSpPr>
            <p:cNvPr id="25" name="KSO_Shape"/>
            <p:cNvSpPr>
              <a:spLocks/>
            </p:cNvSpPr>
            <p:nvPr/>
          </p:nvSpPr>
          <p:spPr bwMode="auto">
            <a:xfrm>
              <a:off x="7745187" y="3989989"/>
              <a:ext cx="445253" cy="669514"/>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EB6057"/>
            </a:solidFill>
            <a:ln>
              <a:noFill/>
            </a:ln>
            <a:extLst/>
          </p:spPr>
          <p:txBody>
            <a:bodyPr lIns="128583" tIns="64291" rIns="128583" bIns="64291" anchor="ctr">
              <a:scene3d>
                <a:camera prst="orthographicFront"/>
                <a:lightRig rig="threePt" dir="t"/>
              </a:scene3d>
              <a:sp3d contourW="12700">
                <a:contourClr>
                  <a:srgbClr val="FFFFFF"/>
                </a:contourClr>
              </a:sp3d>
            </a:bodyPr>
            <a:lstStyle/>
            <a:p>
              <a:pPr algn="ctr">
                <a:defRPr/>
              </a:pPr>
              <a:endParaRPr lang="zh-CN" altLang="en-US">
                <a:solidFill>
                  <a:schemeClr val="tx1">
                    <a:lumMod val="50000"/>
                    <a:lumOff val="50000"/>
                  </a:schemeClr>
                </a:solidFill>
                <a:latin typeface="+mn-lt"/>
                <a:ea typeface="+mn-ea"/>
                <a:cs typeface="+mn-ea"/>
                <a:sym typeface="+mn-lt"/>
              </a:endParaRPr>
            </a:p>
          </p:txBody>
        </p:sp>
        <p:sp>
          <p:nvSpPr>
            <p:cNvPr id="26" name="KSO_Shape"/>
            <p:cNvSpPr>
              <a:spLocks/>
            </p:cNvSpPr>
            <p:nvPr/>
          </p:nvSpPr>
          <p:spPr bwMode="auto">
            <a:xfrm>
              <a:off x="10377537" y="2281186"/>
              <a:ext cx="644280" cy="645321"/>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EB6057"/>
            </a:solidFill>
            <a:ln>
              <a:noFill/>
            </a:ln>
            <a:extLst/>
          </p:spPr>
          <p:txBody>
            <a:bodyPr lIns="128583" tIns="64291" rIns="128583" bIns="64291" anchor="ctr">
              <a:scene3d>
                <a:camera prst="orthographicFront"/>
                <a:lightRig rig="threePt" dir="t"/>
              </a:scene3d>
              <a:sp3d contourW="12700">
                <a:contourClr>
                  <a:srgbClr val="FFFFFF"/>
                </a:contourClr>
              </a:sp3d>
            </a:bodyPr>
            <a:lstStyle/>
            <a:p>
              <a:pPr algn="ctr">
                <a:defRPr/>
              </a:pPr>
              <a:endParaRPr lang="zh-CN" altLang="en-US">
                <a:solidFill>
                  <a:schemeClr val="tx1">
                    <a:lumMod val="50000"/>
                    <a:lumOff val="50000"/>
                  </a:schemeClr>
                </a:solidFill>
                <a:latin typeface="+mn-lt"/>
                <a:ea typeface="+mn-ea"/>
                <a:cs typeface="+mn-ea"/>
                <a:sym typeface="+mn-lt"/>
              </a:endParaRPr>
            </a:p>
          </p:txBody>
        </p:sp>
      </p:grpSp>
      <p:sp>
        <p:nvSpPr>
          <p:cNvPr id="27" name="矩形 26"/>
          <p:cNvSpPr/>
          <p:nvPr/>
        </p:nvSpPr>
        <p:spPr>
          <a:xfrm>
            <a:off x="1148" y="0"/>
            <a:ext cx="12858750" cy="7232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8583" tIns="64291" rIns="128583" bIns="64291" rtlCol="0" anchor="ctr"/>
          <a:lstStyle/>
          <a:p>
            <a:pPr algn="ctr"/>
            <a:endParaRPr lang="zh-CN" altLang="en-US">
              <a:cs typeface="+mn-ea"/>
              <a:sym typeface="+mn-lt"/>
            </a:endParaRPr>
          </a:p>
        </p:txBody>
      </p:sp>
    </p:spTree>
    <p:extLst>
      <p:ext uri="{BB962C8B-B14F-4D97-AF65-F5344CB8AC3E}">
        <p14:creationId xmlns:p14="http://schemas.microsoft.com/office/powerpoint/2010/main" val="3024355352"/>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 name="文本框 21"/>
          <p:cNvSpPr txBox="1"/>
          <p:nvPr/>
        </p:nvSpPr>
        <p:spPr>
          <a:xfrm>
            <a:off x="2108895" y="2392951"/>
            <a:ext cx="8640960" cy="1292662"/>
          </a:xfrm>
          <a:prstGeom prst="rect">
            <a:avLst/>
          </a:prstGeom>
          <a:noFill/>
        </p:spPr>
        <p:txBody>
          <a:bodyPr wrap="square" rtlCol="0">
            <a:spAutoFit/>
          </a:bodyPr>
          <a:lstStyle/>
          <a:p>
            <a:pPr algn="ctr"/>
            <a:r>
              <a:rPr lang="zh-CN" altLang="en-US" sz="7800" b="1" dirty="0">
                <a:solidFill>
                  <a:srgbClr val="EB6057"/>
                </a:solidFill>
                <a:latin typeface="+mn-lt"/>
                <a:ea typeface="+mn-ea"/>
                <a:cs typeface="+mn-ea"/>
                <a:sym typeface="+mn-lt"/>
              </a:rPr>
              <a:t>感谢您的聆听</a:t>
            </a:r>
          </a:p>
        </p:txBody>
      </p:sp>
      <p:grpSp>
        <p:nvGrpSpPr>
          <p:cNvPr id="41" name="组合 40"/>
          <p:cNvGrpSpPr/>
          <p:nvPr/>
        </p:nvGrpSpPr>
        <p:grpSpPr>
          <a:xfrm>
            <a:off x="5529275" y="4334878"/>
            <a:ext cx="1800200" cy="433575"/>
            <a:chOff x="5853516" y="5222310"/>
            <a:chExt cx="1800200" cy="433575"/>
          </a:xfrm>
        </p:grpSpPr>
        <p:sp>
          <p:nvSpPr>
            <p:cNvPr id="42" name="矩形 41"/>
            <p:cNvSpPr/>
            <p:nvPr/>
          </p:nvSpPr>
          <p:spPr>
            <a:xfrm>
              <a:off x="5853516" y="5222310"/>
              <a:ext cx="1800200" cy="433575"/>
            </a:xfrm>
            <a:prstGeom prst="rect">
              <a:avLst/>
            </a:prstGeom>
            <a:solidFill>
              <a:srgbClr val="EB605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cs typeface="+mn-ea"/>
                <a:sym typeface="+mn-lt"/>
              </a:endParaRPr>
            </a:p>
          </p:txBody>
        </p:sp>
        <p:sp>
          <p:nvSpPr>
            <p:cNvPr id="43" name="TextBox 7"/>
            <p:cNvSpPr>
              <a:spLocks noChangeArrowheads="1"/>
            </p:cNvSpPr>
            <p:nvPr/>
          </p:nvSpPr>
          <p:spPr bwMode="auto">
            <a:xfrm>
              <a:off x="6017051" y="5314320"/>
              <a:ext cx="1564452"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600" b="1" dirty="0">
                  <a:solidFill>
                    <a:schemeClr val="bg1"/>
                  </a:solidFill>
                  <a:latin typeface="+mn-lt"/>
                  <a:ea typeface="+mn-ea"/>
                  <a:cs typeface="+mn-ea"/>
                  <a:sym typeface="+mn-lt"/>
                </a:rPr>
                <a:t>演讲人：</a:t>
              </a:r>
              <a:r>
                <a:rPr lang="en-US" altLang="zh-CN" sz="1600" b="1" dirty="0">
                  <a:solidFill>
                    <a:schemeClr val="bg1"/>
                  </a:solidFill>
                  <a:latin typeface="+mn-lt"/>
                  <a:ea typeface="+mn-ea"/>
                  <a:cs typeface="+mn-ea"/>
                  <a:sym typeface="+mn-lt"/>
                </a:rPr>
                <a:t>XXX</a:t>
              </a:r>
              <a:endParaRPr lang="zh-CN" altLang="en-US" sz="1600" b="1" dirty="0">
                <a:solidFill>
                  <a:schemeClr val="bg1"/>
                </a:solidFill>
                <a:latin typeface="+mn-lt"/>
                <a:ea typeface="+mn-ea"/>
                <a:cs typeface="+mn-ea"/>
                <a:sym typeface="+mn-lt"/>
              </a:endParaRPr>
            </a:p>
          </p:txBody>
        </p:sp>
      </p:grpSp>
      <p:sp>
        <p:nvSpPr>
          <p:cNvPr id="44" name="矩形 259"/>
          <p:cNvSpPr>
            <a:spLocks noChangeArrowheads="1"/>
          </p:cNvSpPr>
          <p:nvPr/>
        </p:nvSpPr>
        <p:spPr bwMode="auto">
          <a:xfrm>
            <a:off x="3279424" y="3803710"/>
            <a:ext cx="6299902" cy="28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zh-CN" altLang="en-US" sz="1400" b="1" dirty="0">
                <a:solidFill>
                  <a:srgbClr val="EB6057"/>
                </a:solidFill>
                <a:latin typeface="+mn-lt"/>
                <a:ea typeface="+mn-ea"/>
                <a:cs typeface="+mn-ea"/>
                <a:sym typeface="+mn-lt"/>
              </a:rPr>
              <a:t>点击添加相关标题文字，点击添加相关标题文字，点击添加相关标题</a:t>
            </a:r>
          </a:p>
        </p:txBody>
      </p:sp>
      <p:grpSp>
        <p:nvGrpSpPr>
          <p:cNvPr id="45" name="组合 44"/>
          <p:cNvGrpSpPr/>
          <p:nvPr/>
        </p:nvGrpSpPr>
        <p:grpSpPr>
          <a:xfrm>
            <a:off x="4233131" y="1299766"/>
            <a:ext cx="4392488" cy="1015663"/>
            <a:chOff x="4773191" y="2187198"/>
            <a:chExt cx="4392488" cy="1015663"/>
          </a:xfrm>
        </p:grpSpPr>
        <p:sp>
          <p:nvSpPr>
            <p:cNvPr id="46" name="矩形 45">
              <a:extLst>
                <a:ext uri="{FF2B5EF4-FFF2-40B4-BE49-F238E27FC236}">
                  <a16:creationId xmlns:a16="http://schemas.microsoft.com/office/drawing/2014/main" id="{CE8E89F9-6A7A-43B4-8882-2C8DE456934A}"/>
                </a:ext>
              </a:extLst>
            </p:cNvPr>
            <p:cNvSpPr/>
            <p:nvPr/>
          </p:nvSpPr>
          <p:spPr>
            <a:xfrm>
              <a:off x="5853311" y="2187198"/>
              <a:ext cx="2021227" cy="1015663"/>
            </a:xfrm>
            <a:prstGeom prst="rect">
              <a:avLst/>
            </a:prstGeom>
          </p:spPr>
          <p:txBody>
            <a:bodyPr wrap="square">
              <a:spAutoFit/>
            </a:bodyPr>
            <a:lstStyle/>
            <a:p>
              <a:pPr algn="ctr">
                <a:defRPr/>
              </a:pPr>
              <a:r>
                <a:rPr lang="en-US" altLang="zh-CN" sz="6000" b="1" spc="-225" dirty="0">
                  <a:solidFill>
                    <a:srgbClr val="EB6057"/>
                  </a:solidFill>
                  <a:latin typeface="+mn-lt"/>
                  <a:ea typeface="+mn-ea"/>
                  <a:cs typeface="+mn-ea"/>
                  <a:sym typeface="+mn-lt"/>
                </a:rPr>
                <a:t>201X</a:t>
              </a:r>
              <a:endParaRPr lang="zh-CN" altLang="en-US" sz="6000" b="1" spc="-225" dirty="0">
                <a:solidFill>
                  <a:srgbClr val="EB6057"/>
                </a:solidFill>
                <a:latin typeface="+mn-lt"/>
                <a:ea typeface="+mn-ea"/>
                <a:cs typeface="+mn-ea"/>
                <a:sym typeface="+mn-lt"/>
              </a:endParaRPr>
            </a:p>
          </p:txBody>
        </p:sp>
        <p:cxnSp>
          <p:nvCxnSpPr>
            <p:cNvPr id="47" name="直接连接符 46"/>
            <p:cNvCxnSpPr/>
            <p:nvPr/>
          </p:nvCxnSpPr>
          <p:spPr>
            <a:xfrm>
              <a:off x="8085559" y="2695029"/>
              <a:ext cx="1080120" cy="0"/>
            </a:xfrm>
            <a:prstGeom prst="line">
              <a:avLst/>
            </a:prstGeom>
            <a:ln>
              <a:solidFill>
                <a:srgbClr val="EB6057"/>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73191" y="2695029"/>
              <a:ext cx="1080120" cy="0"/>
            </a:xfrm>
            <a:prstGeom prst="line">
              <a:avLst/>
            </a:prstGeom>
            <a:ln>
              <a:solidFill>
                <a:srgbClr val="EB605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32861678"/>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26667">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14:bounceEnd="26667">
                                          <p:cBhvr additive="base">
                                            <p:cTn id="12" dur="750" fill="hold"/>
                                            <p:tgtEl>
                                              <p:spTgt spid="40"/>
                                            </p:tgtEl>
                                            <p:attrNameLst>
                                              <p:attrName>ppt_x</p:attrName>
                                            </p:attrNameLst>
                                          </p:cBhvr>
                                          <p:tavLst>
                                            <p:tav tm="0">
                                              <p:val>
                                                <p:strVal val="#ppt_x"/>
                                              </p:val>
                                            </p:tav>
                                            <p:tav tm="100000">
                                              <p:val>
                                                <p:strVal val="#ppt_x"/>
                                              </p:val>
                                            </p:tav>
                                          </p:tavLst>
                                        </p:anim>
                                        <p:anim calcmode="lin" valueType="num" p14:bounceEnd="26667">
                                          <p:cBhvr additive="base">
                                            <p:cTn id="13" dur="750" fill="hold"/>
                                            <p:tgtEl>
                                              <p:spTgt spid="40"/>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strVal val="#ppt_x"/>
                                              </p:val>
                                            </p:tav>
                                            <p:tav tm="100000">
                                              <p:val>
                                                <p:strVal val="#ppt_x"/>
                                              </p:val>
                                            </p:tav>
                                          </p:tavLst>
                                        </p:anim>
                                        <p:anim calcmode="lin" valueType="num">
                                          <p:cBhvr>
                                            <p:cTn id="25"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750" fill="hold"/>
                                            <p:tgtEl>
                                              <p:spTgt spid="40"/>
                                            </p:tgtEl>
                                            <p:attrNameLst>
                                              <p:attrName>ppt_x</p:attrName>
                                            </p:attrNameLst>
                                          </p:cBhvr>
                                          <p:tavLst>
                                            <p:tav tm="0">
                                              <p:val>
                                                <p:strVal val="#ppt_x"/>
                                              </p:val>
                                            </p:tav>
                                            <p:tav tm="100000">
                                              <p:val>
                                                <p:strVal val="#ppt_x"/>
                                              </p:val>
                                            </p:tav>
                                          </p:tavLst>
                                        </p:anim>
                                        <p:anim calcmode="lin" valueType="num">
                                          <p:cBhvr additive="base">
                                            <p:cTn id="13" dur="750" fill="hold"/>
                                            <p:tgtEl>
                                              <p:spTgt spid="40"/>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strVal val="#ppt_x"/>
                                              </p:val>
                                            </p:tav>
                                            <p:tav tm="100000">
                                              <p:val>
                                                <p:strVal val="#ppt_x"/>
                                              </p:val>
                                            </p:tav>
                                          </p:tavLst>
                                        </p:anim>
                                        <p:anim calcmode="lin" valueType="num">
                                          <p:cBhvr>
                                            <p:cTn id="25"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2"/>
          <p:cNvSpPr txBox="1"/>
          <p:nvPr/>
        </p:nvSpPr>
        <p:spPr>
          <a:xfrm>
            <a:off x="4572104" y="1096045"/>
            <a:ext cx="4027011" cy="1191993"/>
          </a:xfrm>
          <a:prstGeom prst="rect">
            <a:avLst/>
          </a:prstGeom>
          <a:noFill/>
        </p:spPr>
        <p:txBody>
          <a:bodyPr wrap="square" rtlCol="0">
            <a:spAutoFit/>
          </a:bodyPr>
          <a:lstStyle/>
          <a:p>
            <a:pPr algn="ctr" fontAlgn="auto">
              <a:lnSpc>
                <a:spcPct val="150000"/>
              </a:lnSpc>
              <a:spcBef>
                <a:spcPts val="0"/>
              </a:spcBef>
              <a:spcAft>
                <a:spcPts val="0"/>
              </a:spcAft>
            </a:pPr>
            <a:r>
              <a:rPr lang="en-US" altLang="zh-CN" sz="5400" b="1" spc="160" dirty="0">
                <a:solidFill>
                  <a:srgbClr val="EB6057"/>
                </a:solidFill>
                <a:latin typeface="+mn-lt"/>
                <a:ea typeface="+mn-ea"/>
                <a:cs typeface="+mn-ea"/>
                <a:sym typeface="+mn-lt"/>
              </a:rPr>
              <a:t>PART01</a:t>
            </a:r>
          </a:p>
        </p:txBody>
      </p:sp>
      <p:sp>
        <p:nvSpPr>
          <p:cNvPr id="13" name="TextBox 12"/>
          <p:cNvSpPr txBox="1"/>
          <p:nvPr/>
        </p:nvSpPr>
        <p:spPr>
          <a:xfrm>
            <a:off x="4123397" y="2219709"/>
            <a:ext cx="4924425" cy="1314206"/>
          </a:xfrm>
          <a:prstGeom prst="rect">
            <a:avLst/>
          </a:prstGeom>
          <a:noFill/>
        </p:spPr>
        <p:txBody>
          <a:bodyPr wrap="none" rtlCol="0">
            <a:spAutoFit/>
          </a:bodyPr>
          <a:lstStyle/>
          <a:p>
            <a:pPr algn="ctr" fontAlgn="auto">
              <a:lnSpc>
                <a:spcPct val="150000"/>
              </a:lnSpc>
              <a:spcBef>
                <a:spcPts val="0"/>
              </a:spcBef>
              <a:spcAft>
                <a:spcPts val="0"/>
              </a:spcAft>
            </a:pPr>
            <a:r>
              <a:rPr lang="zh-CN" altLang="en-US" sz="6000" b="1" spc="160" dirty="0">
                <a:solidFill>
                  <a:srgbClr val="EB6057"/>
                </a:solidFill>
                <a:latin typeface="+mn-lt"/>
                <a:ea typeface="+mn-ea"/>
                <a:cs typeface="+mn-ea"/>
                <a:sym typeface="+mn-lt"/>
              </a:rPr>
              <a:t>输入您的标题</a:t>
            </a:r>
          </a:p>
        </p:txBody>
      </p:sp>
      <p:sp>
        <p:nvSpPr>
          <p:cNvPr id="14" name="Rectangle 13"/>
          <p:cNvSpPr/>
          <p:nvPr/>
        </p:nvSpPr>
        <p:spPr>
          <a:xfrm>
            <a:off x="3933532" y="3588109"/>
            <a:ext cx="5304155" cy="1338828"/>
          </a:xfrm>
          <a:prstGeom prst="rect">
            <a:avLst/>
          </a:prstGeom>
        </p:spPr>
        <p:txBody>
          <a:bodyPr wrap="square">
            <a:spAutoFit/>
          </a:bodyPr>
          <a:lstStyle/>
          <a:p>
            <a:pPr algn="ctr" fontAlgn="auto">
              <a:lnSpc>
                <a:spcPct val="150000"/>
              </a:lnSpc>
              <a:spcBef>
                <a:spcPts val="0"/>
              </a:spcBef>
              <a:spcAft>
                <a:spcPts val="0"/>
              </a:spcAft>
            </a:pPr>
            <a:r>
              <a:rPr lang="zh-CN" altLang="en-US" b="1" dirty="0">
                <a:solidFill>
                  <a:srgbClr val="EB6057"/>
                </a:solidFill>
                <a:latin typeface="+mn-lt"/>
                <a:ea typeface="+mn-ea"/>
                <a:cs typeface="+mn-ea"/>
                <a:sym typeface="+mn-lt"/>
              </a:rPr>
              <a:t>详写内容</a:t>
            </a:r>
            <a:r>
              <a:rPr lang="en-US" altLang="zh-CN" b="1" dirty="0">
                <a:solidFill>
                  <a:srgbClr val="EB6057"/>
                </a:solidFill>
                <a:latin typeface="+mn-lt"/>
                <a:ea typeface="+mn-ea"/>
                <a:cs typeface="+mn-ea"/>
                <a:sym typeface="+mn-lt"/>
              </a:rPr>
              <a:t>……</a:t>
            </a:r>
            <a:r>
              <a:rPr lang="zh-CN" altLang="en-US" b="1" dirty="0">
                <a:solidFill>
                  <a:srgbClr val="EB6057"/>
                </a:solidFill>
                <a:latin typeface="+mn-lt"/>
                <a:ea typeface="+mn-ea"/>
                <a:cs typeface="+mn-ea"/>
                <a:sym typeface="+mn-lt"/>
              </a:rPr>
              <a:t>点击输入本栏的具体文字，简明扼要的说明分项内容，此为概念图解，请根据您的具体内容酌情修改。</a:t>
            </a:r>
          </a:p>
        </p:txBody>
      </p:sp>
    </p:spTree>
    <p:extLst>
      <p:ext uri="{BB962C8B-B14F-4D97-AF65-F5344CB8AC3E}">
        <p14:creationId xmlns:p14="http://schemas.microsoft.com/office/powerpoint/2010/main" val="4214225577"/>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25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17" presetClass="entr" presetSubtype="1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strVal val="#ppt_h"/>
                                          </p:val>
                                        </p:tav>
                                        <p:tav tm="100000">
                                          <p:val>
                                            <p:strVal val="#ppt_h"/>
                                          </p:val>
                                        </p:tav>
                                      </p:tavLst>
                                    </p:anim>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2969" y="2325316"/>
            <a:ext cx="11077277" cy="3379340"/>
            <a:chOff x="846667" y="2492044"/>
            <a:chExt cx="10502900" cy="3204291"/>
          </a:xfrm>
          <a:solidFill>
            <a:srgbClr val="EB6057"/>
          </a:solidFill>
        </p:grpSpPr>
        <p:sp>
          <p:nvSpPr>
            <p:cNvPr id="12" name="Freeform 8"/>
            <p:cNvSpPr>
              <a:spLocks/>
            </p:cNvSpPr>
            <p:nvPr/>
          </p:nvSpPr>
          <p:spPr bwMode="auto">
            <a:xfrm>
              <a:off x="846667" y="3180383"/>
              <a:ext cx="2305051" cy="988483"/>
            </a:xfrm>
            <a:custGeom>
              <a:avLst/>
              <a:gdLst>
                <a:gd name="T0" fmla="*/ 265 w 492"/>
                <a:gd name="T1" fmla="*/ 33 h 211"/>
                <a:gd name="T2" fmla="*/ 246 w 492"/>
                <a:gd name="T3" fmla="*/ 0 h 211"/>
                <a:gd name="T4" fmla="*/ 227 w 492"/>
                <a:gd name="T5" fmla="*/ 33 h 211"/>
                <a:gd name="T6" fmla="*/ 0 w 492"/>
                <a:gd name="T7" fmla="*/ 169 h 211"/>
                <a:gd name="T8" fmla="*/ 67 w 492"/>
                <a:gd name="T9" fmla="*/ 211 h 211"/>
                <a:gd name="T10" fmla="*/ 246 w 492"/>
                <a:gd name="T11" fmla="*/ 113 h 211"/>
                <a:gd name="T12" fmla="*/ 425 w 492"/>
                <a:gd name="T13" fmla="*/ 211 h 211"/>
                <a:gd name="T14" fmla="*/ 492 w 492"/>
                <a:gd name="T15" fmla="*/ 169 h 211"/>
                <a:gd name="T16" fmla="*/ 265 w 492"/>
                <a:gd name="T17" fmla="*/ 3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2" h="211">
                  <a:moveTo>
                    <a:pt x="265" y="33"/>
                  </a:moveTo>
                  <a:cubicBezTo>
                    <a:pt x="246" y="0"/>
                    <a:pt x="246" y="0"/>
                    <a:pt x="246" y="0"/>
                  </a:cubicBezTo>
                  <a:cubicBezTo>
                    <a:pt x="227" y="33"/>
                    <a:pt x="227" y="33"/>
                    <a:pt x="227" y="33"/>
                  </a:cubicBezTo>
                  <a:cubicBezTo>
                    <a:pt x="131" y="39"/>
                    <a:pt x="48" y="92"/>
                    <a:pt x="0" y="169"/>
                  </a:cubicBezTo>
                  <a:cubicBezTo>
                    <a:pt x="67" y="211"/>
                    <a:pt x="67" y="211"/>
                    <a:pt x="67" y="211"/>
                  </a:cubicBezTo>
                  <a:cubicBezTo>
                    <a:pt x="105" y="152"/>
                    <a:pt x="171" y="113"/>
                    <a:pt x="246" y="113"/>
                  </a:cubicBezTo>
                  <a:cubicBezTo>
                    <a:pt x="321" y="113"/>
                    <a:pt x="387" y="152"/>
                    <a:pt x="425" y="211"/>
                  </a:cubicBezTo>
                  <a:cubicBezTo>
                    <a:pt x="492" y="169"/>
                    <a:pt x="492" y="169"/>
                    <a:pt x="492" y="169"/>
                  </a:cubicBezTo>
                  <a:cubicBezTo>
                    <a:pt x="444" y="92"/>
                    <a:pt x="361" y="39"/>
                    <a:pt x="265" y="33"/>
                  </a:cubicBezTo>
                  <a:close/>
                </a:path>
              </a:pathLst>
            </a:custGeom>
            <a:grpFill/>
            <a:ln>
              <a:noFill/>
            </a:ln>
            <a:effectLst>
              <a:outerShdw blurRad="63500" algn="ctr" rotWithShape="0">
                <a:prstClr val="black">
                  <a:alpha val="40000"/>
                </a:prstClr>
              </a:outerShdw>
            </a:effectLst>
          </p:spPr>
          <p:txBody>
            <a:bodyPr vert="horz" wrap="square" lIns="121920" tIns="60960" rIns="121920" bIns="60960" numCol="1" anchor="ctr" anchorCtr="0" compatLnSpc="1">
              <a:prstTxWarp prst="textNoShape">
                <a:avLst/>
              </a:prstTxWarp>
            </a:bodyPr>
            <a:lstStyle/>
            <a:p>
              <a:pPr algn="ctr"/>
              <a:endParaRPr lang="zh-CN" altLang="en-US" sz="1400">
                <a:solidFill>
                  <a:schemeClr val="bg1"/>
                </a:solidFill>
                <a:latin typeface="+mn-lt"/>
                <a:ea typeface="+mn-ea"/>
                <a:cs typeface="+mn-ea"/>
                <a:sym typeface="+mn-lt"/>
              </a:endParaRPr>
            </a:p>
          </p:txBody>
        </p:sp>
        <p:sp>
          <p:nvSpPr>
            <p:cNvPr id="13" name="Freeform 9"/>
            <p:cNvSpPr>
              <a:spLocks/>
            </p:cNvSpPr>
            <p:nvPr/>
          </p:nvSpPr>
          <p:spPr bwMode="auto">
            <a:xfrm>
              <a:off x="2897718" y="4065151"/>
              <a:ext cx="2305049" cy="984249"/>
            </a:xfrm>
            <a:custGeom>
              <a:avLst/>
              <a:gdLst>
                <a:gd name="T0" fmla="*/ 492 w 492"/>
                <a:gd name="T1" fmla="*/ 42 h 210"/>
                <a:gd name="T2" fmla="*/ 425 w 492"/>
                <a:gd name="T3" fmla="*/ 0 h 210"/>
                <a:gd name="T4" fmla="*/ 246 w 492"/>
                <a:gd name="T5" fmla="*/ 98 h 210"/>
                <a:gd name="T6" fmla="*/ 67 w 492"/>
                <a:gd name="T7" fmla="*/ 0 h 210"/>
                <a:gd name="T8" fmla="*/ 0 w 492"/>
                <a:gd name="T9" fmla="*/ 42 h 210"/>
                <a:gd name="T10" fmla="*/ 227 w 492"/>
                <a:gd name="T11" fmla="*/ 178 h 210"/>
                <a:gd name="T12" fmla="*/ 246 w 492"/>
                <a:gd name="T13" fmla="*/ 210 h 210"/>
                <a:gd name="T14" fmla="*/ 265 w 492"/>
                <a:gd name="T15" fmla="*/ 178 h 210"/>
                <a:gd name="T16" fmla="*/ 492 w 492"/>
                <a:gd name="T17" fmla="*/ 4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2" h="210">
                  <a:moveTo>
                    <a:pt x="492" y="42"/>
                  </a:moveTo>
                  <a:cubicBezTo>
                    <a:pt x="425" y="0"/>
                    <a:pt x="425" y="0"/>
                    <a:pt x="425" y="0"/>
                  </a:cubicBezTo>
                  <a:cubicBezTo>
                    <a:pt x="387" y="59"/>
                    <a:pt x="321" y="98"/>
                    <a:pt x="246" y="98"/>
                  </a:cubicBezTo>
                  <a:cubicBezTo>
                    <a:pt x="171" y="98"/>
                    <a:pt x="105" y="59"/>
                    <a:pt x="67" y="0"/>
                  </a:cubicBezTo>
                  <a:cubicBezTo>
                    <a:pt x="0" y="42"/>
                    <a:pt x="0" y="42"/>
                    <a:pt x="0" y="42"/>
                  </a:cubicBezTo>
                  <a:cubicBezTo>
                    <a:pt x="48" y="119"/>
                    <a:pt x="131" y="171"/>
                    <a:pt x="227" y="178"/>
                  </a:cubicBezTo>
                  <a:cubicBezTo>
                    <a:pt x="246" y="210"/>
                    <a:pt x="246" y="210"/>
                    <a:pt x="246" y="210"/>
                  </a:cubicBezTo>
                  <a:cubicBezTo>
                    <a:pt x="265" y="178"/>
                    <a:pt x="265" y="178"/>
                    <a:pt x="265" y="178"/>
                  </a:cubicBezTo>
                  <a:cubicBezTo>
                    <a:pt x="361" y="171"/>
                    <a:pt x="444" y="119"/>
                    <a:pt x="492" y="42"/>
                  </a:cubicBezTo>
                  <a:close/>
                </a:path>
              </a:pathLst>
            </a:custGeom>
            <a:grpFill/>
            <a:ln>
              <a:solidFill>
                <a:srgbClr val="FF2123"/>
              </a:solidFill>
            </a:ln>
            <a:effectLst>
              <a:outerShdw blurRad="63500" algn="ctr" rotWithShape="0">
                <a:prstClr val="black">
                  <a:alpha val="40000"/>
                </a:prstClr>
              </a:outerShdw>
            </a:effectLst>
          </p:spPr>
          <p:txBody>
            <a:bodyPr vert="horz" wrap="square" lIns="121920" tIns="60960" rIns="121920" bIns="60960" numCol="1" anchor="ctr" anchorCtr="0" compatLnSpc="1">
              <a:prstTxWarp prst="textNoShape">
                <a:avLst/>
              </a:prstTxWarp>
            </a:bodyPr>
            <a:lstStyle/>
            <a:p>
              <a:pPr algn="ctr"/>
              <a:endParaRPr lang="zh-CN" altLang="en-US" sz="1400">
                <a:solidFill>
                  <a:schemeClr val="bg1"/>
                </a:solidFill>
                <a:latin typeface="+mn-lt"/>
                <a:ea typeface="+mn-ea"/>
                <a:cs typeface="+mn-ea"/>
                <a:sym typeface="+mn-lt"/>
              </a:endParaRPr>
            </a:p>
          </p:txBody>
        </p:sp>
        <p:sp>
          <p:nvSpPr>
            <p:cNvPr id="14" name="Freeform 10"/>
            <p:cNvSpPr>
              <a:spLocks/>
            </p:cNvSpPr>
            <p:nvPr/>
          </p:nvSpPr>
          <p:spPr bwMode="auto">
            <a:xfrm>
              <a:off x="6993467" y="4065151"/>
              <a:ext cx="2309284" cy="984249"/>
            </a:xfrm>
            <a:custGeom>
              <a:avLst/>
              <a:gdLst>
                <a:gd name="T0" fmla="*/ 493 w 493"/>
                <a:gd name="T1" fmla="*/ 42 h 210"/>
                <a:gd name="T2" fmla="*/ 425 w 493"/>
                <a:gd name="T3" fmla="*/ 0 h 210"/>
                <a:gd name="T4" fmla="*/ 247 w 493"/>
                <a:gd name="T5" fmla="*/ 98 h 210"/>
                <a:gd name="T6" fmla="*/ 68 w 493"/>
                <a:gd name="T7" fmla="*/ 0 h 210"/>
                <a:gd name="T8" fmla="*/ 0 w 493"/>
                <a:gd name="T9" fmla="*/ 42 h 210"/>
                <a:gd name="T10" fmla="*/ 228 w 493"/>
                <a:gd name="T11" fmla="*/ 178 h 210"/>
                <a:gd name="T12" fmla="*/ 247 w 493"/>
                <a:gd name="T13" fmla="*/ 210 h 210"/>
                <a:gd name="T14" fmla="*/ 266 w 493"/>
                <a:gd name="T15" fmla="*/ 178 h 210"/>
                <a:gd name="T16" fmla="*/ 493 w 493"/>
                <a:gd name="T17" fmla="*/ 4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210">
                  <a:moveTo>
                    <a:pt x="493" y="42"/>
                  </a:moveTo>
                  <a:cubicBezTo>
                    <a:pt x="425" y="0"/>
                    <a:pt x="425" y="0"/>
                    <a:pt x="425" y="0"/>
                  </a:cubicBezTo>
                  <a:cubicBezTo>
                    <a:pt x="388" y="59"/>
                    <a:pt x="322" y="98"/>
                    <a:pt x="247" y="98"/>
                  </a:cubicBezTo>
                  <a:cubicBezTo>
                    <a:pt x="171" y="98"/>
                    <a:pt x="105" y="59"/>
                    <a:pt x="68" y="0"/>
                  </a:cubicBezTo>
                  <a:cubicBezTo>
                    <a:pt x="0" y="42"/>
                    <a:pt x="0" y="42"/>
                    <a:pt x="0" y="42"/>
                  </a:cubicBezTo>
                  <a:cubicBezTo>
                    <a:pt x="49" y="119"/>
                    <a:pt x="132" y="171"/>
                    <a:pt x="228" y="178"/>
                  </a:cubicBezTo>
                  <a:cubicBezTo>
                    <a:pt x="247" y="210"/>
                    <a:pt x="247" y="210"/>
                    <a:pt x="247" y="210"/>
                  </a:cubicBezTo>
                  <a:cubicBezTo>
                    <a:pt x="266" y="178"/>
                    <a:pt x="266" y="178"/>
                    <a:pt x="266" y="178"/>
                  </a:cubicBezTo>
                  <a:cubicBezTo>
                    <a:pt x="361" y="171"/>
                    <a:pt x="445" y="119"/>
                    <a:pt x="493" y="42"/>
                  </a:cubicBezTo>
                  <a:close/>
                </a:path>
              </a:pathLst>
            </a:custGeom>
            <a:grpFill/>
            <a:ln>
              <a:solidFill>
                <a:srgbClr val="FF2123"/>
              </a:solidFill>
            </a:ln>
            <a:effectLst>
              <a:outerShdw blurRad="63500" algn="ctr" rotWithShape="0">
                <a:prstClr val="black">
                  <a:alpha val="40000"/>
                </a:prstClr>
              </a:outerShdw>
            </a:effectLst>
          </p:spPr>
          <p:txBody>
            <a:bodyPr vert="horz" wrap="square" lIns="121920" tIns="60960" rIns="121920" bIns="60960" numCol="1" anchor="ctr" anchorCtr="0" compatLnSpc="1">
              <a:prstTxWarp prst="textNoShape">
                <a:avLst/>
              </a:prstTxWarp>
            </a:bodyPr>
            <a:lstStyle/>
            <a:p>
              <a:pPr algn="ctr"/>
              <a:endParaRPr lang="zh-CN" altLang="en-US" sz="1400">
                <a:solidFill>
                  <a:schemeClr val="bg1"/>
                </a:solidFill>
                <a:latin typeface="+mn-lt"/>
                <a:ea typeface="+mn-ea"/>
                <a:cs typeface="+mn-ea"/>
                <a:sym typeface="+mn-lt"/>
              </a:endParaRPr>
            </a:p>
          </p:txBody>
        </p:sp>
        <p:sp>
          <p:nvSpPr>
            <p:cNvPr id="15" name="Freeform 11"/>
            <p:cNvSpPr>
              <a:spLocks/>
            </p:cNvSpPr>
            <p:nvPr/>
          </p:nvSpPr>
          <p:spPr bwMode="auto">
            <a:xfrm>
              <a:off x="4940300" y="3180383"/>
              <a:ext cx="2311400" cy="988483"/>
            </a:xfrm>
            <a:custGeom>
              <a:avLst/>
              <a:gdLst>
                <a:gd name="T0" fmla="*/ 266 w 493"/>
                <a:gd name="T1" fmla="*/ 33 h 211"/>
                <a:gd name="T2" fmla="*/ 247 w 493"/>
                <a:gd name="T3" fmla="*/ 0 h 211"/>
                <a:gd name="T4" fmla="*/ 227 w 493"/>
                <a:gd name="T5" fmla="*/ 33 h 211"/>
                <a:gd name="T6" fmla="*/ 0 w 493"/>
                <a:gd name="T7" fmla="*/ 169 h 211"/>
                <a:gd name="T8" fmla="*/ 68 w 493"/>
                <a:gd name="T9" fmla="*/ 211 h 211"/>
                <a:gd name="T10" fmla="*/ 247 w 493"/>
                <a:gd name="T11" fmla="*/ 113 h 211"/>
                <a:gd name="T12" fmla="*/ 425 w 493"/>
                <a:gd name="T13" fmla="*/ 211 h 211"/>
                <a:gd name="T14" fmla="*/ 493 w 493"/>
                <a:gd name="T15" fmla="*/ 169 h 211"/>
                <a:gd name="T16" fmla="*/ 266 w 493"/>
                <a:gd name="T17" fmla="*/ 3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211">
                  <a:moveTo>
                    <a:pt x="266" y="33"/>
                  </a:moveTo>
                  <a:cubicBezTo>
                    <a:pt x="247" y="0"/>
                    <a:pt x="247" y="0"/>
                    <a:pt x="247" y="0"/>
                  </a:cubicBezTo>
                  <a:cubicBezTo>
                    <a:pt x="227" y="33"/>
                    <a:pt x="227" y="33"/>
                    <a:pt x="227" y="33"/>
                  </a:cubicBezTo>
                  <a:cubicBezTo>
                    <a:pt x="132" y="39"/>
                    <a:pt x="49" y="92"/>
                    <a:pt x="0" y="169"/>
                  </a:cubicBezTo>
                  <a:cubicBezTo>
                    <a:pt x="68" y="211"/>
                    <a:pt x="68" y="211"/>
                    <a:pt x="68" y="211"/>
                  </a:cubicBezTo>
                  <a:cubicBezTo>
                    <a:pt x="105" y="152"/>
                    <a:pt x="171" y="113"/>
                    <a:pt x="247" y="113"/>
                  </a:cubicBezTo>
                  <a:cubicBezTo>
                    <a:pt x="322" y="113"/>
                    <a:pt x="388" y="152"/>
                    <a:pt x="425" y="211"/>
                  </a:cubicBezTo>
                  <a:cubicBezTo>
                    <a:pt x="493" y="169"/>
                    <a:pt x="493" y="169"/>
                    <a:pt x="493" y="169"/>
                  </a:cubicBezTo>
                  <a:cubicBezTo>
                    <a:pt x="445" y="92"/>
                    <a:pt x="362" y="39"/>
                    <a:pt x="266" y="33"/>
                  </a:cubicBezTo>
                  <a:close/>
                </a:path>
              </a:pathLst>
            </a:custGeom>
            <a:grpFill/>
            <a:ln>
              <a:noFill/>
            </a:ln>
            <a:effectLst>
              <a:outerShdw blurRad="63500" algn="ctr" rotWithShape="0">
                <a:prstClr val="black">
                  <a:alpha val="40000"/>
                </a:prstClr>
              </a:outerShdw>
            </a:effectLst>
          </p:spPr>
          <p:txBody>
            <a:bodyPr vert="horz" wrap="square" lIns="121920" tIns="60960" rIns="121920" bIns="60960" numCol="1" anchor="ctr" anchorCtr="0" compatLnSpc="1">
              <a:prstTxWarp prst="textNoShape">
                <a:avLst/>
              </a:prstTxWarp>
            </a:bodyPr>
            <a:lstStyle/>
            <a:p>
              <a:pPr algn="ctr"/>
              <a:endParaRPr lang="zh-CN" altLang="en-US" sz="1400">
                <a:solidFill>
                  <a:schemeClr val="bg1"/>
                </a:solidFill>
                <a:latin typeface="+mn-lt"/>
                <a:ea typeface="+mn-ea"/>
                <a:cs typeface="+mn-ea"/>
                <a:sym typeface="+mn-lt"/>
              </a:endParaRPr>
            </a:p>
          </p:txBody>
        </p:sp>
        <p:sp>
          <p:nvSpPr>
            <p:cNvPr id="16" name="Freeform 12"/>
            <p:cNvSpPr>
              <a:spLocks/>
            </p:cNvSpPr>
            <p:nvPr/>
          </p:nvSpPr>
          <p:spPr bwMode="auto">
            <a:xfrm>
              <a:off x="9040284" y="3180383"/>
              <a:ext cx="2309283" cy="988483"/>
            </a:xfrm>
            <a:custGeom>
              <a:avLst/>
              <a:gdLst>
                <a:gd name="T0" fmla="*/ 266 w 493"/>
                <a:gd name="T1" fmla="*/ 33 h 211"/>
                <a:gd name="T2" fmla="*/ 246 w 493"/>
                <a:gd name="T3" fmla="*/ 0 h 211"/>
                <a:gd name="T4" fmla="*/ 227 w 493"/>
                <a:gd name="T5" fmla="*/ 33 h 211"/>
                <a:gd name="T6" fmla="*/ 0 w 493"/>
                <a:gd name="T7" fmla="*/ 169 h 211"/>
                <a:gd name="T8" fmla="*/ 68 w 493"/>
                <a:gd name="T9" fmla="*/ 211 h 211"/>
                <a:gd name="T10" fmla="*/ 246 w 493"/>
                <a:gd name="T11" fmla="*/ 113 h 211"/>
                <a:gd name="T12" fmla="*/ 425 w 493"/>
                <a:gd name="T13" fmla="*/ 211 h 211"/>
                <a:gd name="T14" fmla="*/ 493 w 493"/>
                <a:gd name="T15" fmla="*/ 169 h 211"/>
                <a:gd name="T16" fmla="*/ 266 w 493"/>
                <a:gd name="T17" fmla="*/ 3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211">
                  <a:moveTo>
                    <a:pt x="266" y="33"/>
                  </a:moveTo>
                  <a:cubicBezTo>
                    <a:pt x="246" y="0"/>
                    <a:pt x="246" y="0"/>
                    <a:pt x="246" y="0"/>
                  </a:cubicBezTo>
                  <a:cubicBezTo>
                    <a:pt x="227" y="33"/>
                    <a:pt x="227" y="33"/>
                    <a:pt x="227" y="33"/>
                  </a:cubicBezTo>
                  <a:cubicBezTo>
                    <a:pt x="131" y="39"/>
                    <a:pt x="48" y="92"/>
                    <a:pt x="0" y="169"/>
                  </a:cubicBezTo>
                  <a:cubicBezTo>
                    <a:pt x="68" y="211"/>
                    <a:pt x="68" y="211"/>
                    <a:pt x="68" y="211"/>
                  </a:cubicBezTo>
                  <a:cubicBezTo>
                    <a:pt x="105" y="152"/>
                    <a:pt x="171" y="113"/>
                    <a:pt x="246" y="113"/>
                  </a:cubicBezTo>
                  <a:cubicBezTo>
                    <a:pt x="322" y="113"/>
                    <a:pt x="388" y="152"/>
                    <a:pt x="425" y="211"/>
                  </a:cubicBezTo>
                  <a:cubicBezTo>
                    <a:pt x="493" y="169"/>
                    <a:pt x="493" y="169"/>
                    <a:pt x="493" y="169"/>
                  </a:cubicBezTo>
                  <a:cubicBezTo>
                    <a:pt x="444" y="92"/>
                    <a:pt x="361" y="39"/>
                    <a:pt x="266" y="33"/>
                  </a:cubicBezTo>
                  <a:close/>
                </a:path>
              </a:pathLst>
            </a:custGeom>
            <a:grpFill/>
            <a:ln>
              <a:noFill/>
            </a:ln>
            <a:effectLst>
              <a:outerShdw blurRad="63500" algn="ctr" rotWithShape="0">
                <a:prstClr val="black">
                  <a:alpha val="40000"/>
                </a:prstClr>
              </a:outerShdw>
            </a:effectLst>
          </p:spPr>
          <p:txBody>
            <a:bodyPr vert="horz" wrap="square" lIns="121920" tIns="60960" rIns="121920" bIns="60960" numCol="1" anchor="ctr" anchorCtr="0" compatLnSpc="1">
              <a:prstTxWarp prst="textNoShape">
                <a:avLst/>
              </a:prstTxWarp>
            </a:bodyPr>
            <a:lstStyle/>
            <a:p>
              <a:pPr algn="ctr"/>
              <a:endParaRPr lang="zh-CN" altLang="en-US" sz="1400">
                <a:solidFill>
                  <a:schemeClr val="bg1"/>
                </a:solidFill>
                <a:latin typeface="+mn-lt"/>
                <a:ea typeface="+mn-ea"/>
                <a:cs typeface="+mn-ea"/>
                <a:sym typeface="+mn-lt"/>
              </a:endParaRPr>
            </a:p>
          </p:txBody>
        </p:sp>
        <p:sp>
          <p:nvSpPr>
            <p:cNvPr id="17" name="Freeform 13"/>
            <p:cNvSpPr>
              <a:spLocks noEditPoints="1"/>
            </p:cNvSpPr>
            <p:nvPr/>
          </p:nvSpPr>
          <p:spPr bwMode="auto">
            <a:xfrm>
              <a:off x="10022370" y="2492044"/>
              <a:ext cx="347229" cy="367029"/>
            </a:xfrm>
            <a:custGeom>
              <a:avLst/>
              <a:gdLst>
                <a:gd name="T0" fmla="*/ 96 w 103"/>
                <a:gd name="T1" fmla="*/ 14 h 109"/>
                <a:gd name="T2" fmla="*/ 96 w 103"/>
                <a:gd name="T3" fmla="*/ 103 h 109"/>
                <a:gd name="T4" fmla="*/ 14 w 103"/>
                <a:gd name="T5" fmla="*/ 103 h 109"/>
                <a:gd name="T6" fmla="*/ 7 w 103"/>
                <a:gd name="T7" fmla="*/ 96 h 109"/>
                <a:gd name="T8" fmla="*/ 14 w 103"/>
                <a:gd name="T9" fmla="*/ 89 h 109"/>
                <a:gd name="T10" fmla="*/ 89 w 103"/>
                <a:gd name="T11" fmla="*/ 89 h 109"/>
                <a:gd name="T12" fmla="*/ 89 w 103"/>
                <a:gd name="T13" fmla="*/ 0 h 109"/>
                <a:gd name="T14" fmla="*/ 14 w 103"/>
                <a:gd name="T15" fmla="*/ 0 h 109"/>
                <a:gd name="T16" fmla="*/ 0 w 103"/>
                <a:gd name="T17" fmla="*/ 14 h 109"/>
                <a:gd name="T18" fmla="*/ 0 w 103"/>
                <a:gd name="T19" fmla="*/ 96 h 109"/>
                <a:gd name="T20" fmla="*/ 14 w 103"/>
                <a:gd name="T21" fmla="*/ 109 h 109"/>
                <a:gd name="T22" fmla="*/ 103 w 103"/>
                <a:gd name="T23" fmla="*/ 109 h 109"/>
                <a:gd name="T24" fmla="*/ 103 w 103"/>
                <a:gd name="T25" fmla="*/ 14 h 109"/>
                <a:gd name="T26" fmla="*/ 96 w 103"/>
                <a:gd name="T27" fmla="*/ 14 h 109"/>
                <a:gd name="T28" fmla="*/ 14 w 103"/>
                <a:gd name="T29" fmla="*/ 27 h 109"/>
                <a:gd name="T30" fmla="*/ 14 w 103"/>
                <a:gd name="T31" fmla="*/ 7 h 109"/>
                <a:gd name="T32" fmla="*/ 82 w 103"/>
                <a:gd name="T33" fmla="*/ 7 h 109"/>
                <a:gd name="T34" fmla="*/ 82 w 103"/>
                <a:gd name="T35" fmla="*/ 82 h 109"/>
                <a:gd name="T36" fmla="*/ 14 w 103"/>
                <a:gd name="T37" fmla="*/ 82 h 109"/>
                <a:gd name="T38" fmla="*/ 14 w 103"/>
                <a:gd name="T39" fmla="*/ 27 h 109"/>
                <a:gd name="T40" fmla="*/ 68 w 103"/>
                <a:gd name="T41" fmla="*/ 21 h 109"/>
                <a:gd name="T42" fmla="*/ 27 w 103"/>
                <a:gd name="T43" fmla="*/ 21 h 109"/>
                <a:gd name="T44" fmla="*/ 27 w 103"/>
                <a:gd name="T45" fmla="*/ 14 h 109"/>
                <a:gd name="T46" fmla="*/ 68 w 103"/>
                <a:gd name="T47" fmla="*/ 14 h 109"/>
                <a:gd name="T48" fmla="*/ 68 w 103"/>
                <a:gd name="T49" fmla="*/ 21 h 109"/>
                <a:gd name="T50" fmla="*/ 55 w 103"/>
                <a:gd name="T51" fmla="*/ 34 h 109"/>
                <a:gd name="T52" fmla="*/ 27 w 103"/>
                <a:gd name="T53" fmla="*/ 34 h 109"/>
                <a:gd name="T54" fmla="*/ 27 w 103"/>
                <a:gd name="T55" fmla="*/ 27 h 109"/>
                <a:gd name="T56" fmla="*/ 55 w 103"/>
                <a:gd name="T57" fmla="*/ 27 h 109"/>
                <a:gd name="T58" fmla="*/ 55 w 103"/>
                <a:gd name="T59" fmla="*/ 34 h 109"/>
                <a:gd name="T60" fmla="*/ 41 w 103"/>
                <a:gd name="T61" fmla="*/ 48 h 109"/>
                <a:gd name="T62" fmla="*/ 27 w 103"/>
                <a:gd name="T63" fmla="*/ 48 h 109"/>
                <a:gd name="T64" fmla="*/ 27 w 103"/>
                <a:gd name="T65" fmla="*/ 41 h 109"/>
                <a:gd name="T66" fmla="*/ 41 w 103"/>
                <a:gd name="T67" fmla="*/ 41 h 109"/>
                <a:gd name="T68" fmla="*/ 41 w 103"/>
                <a:gd name="T69" fmla="*/ 4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09">
                  <a:moveTo>
                    <a:pt x="96" y="14"/>
                  </a:moveTo>
                  <a:cubicBezTo>
                    <a:pt x="96" y="103"/>
                    <a:pt x="96" y="103"/>
                    <a:pt x="96" y="103"/>
                  </a:cubicBezTo>
                  <a:cubicBezTo>
                    <a:pt x="14" y="103"/>
                    <a:pt x="14" y="103"/>
                    <a:pt x="14" y="103"/>
                  </a:cubicBezTo>
                  <a:cubicBezTo>
                    <a:pt x="10" y="103"/>
                    <a:pt x="7" y="100"/>
                    <a:pt x="7" y="96"/>
                  </a:cubicBezTo>
                  <a:cubicBezTo>
                    <a:pt x="7" y="92"/>
                    <a:pt x="10" y="89"/>
                    <a:pt x="14" y="89"/>
                  </a:cubicBezTo>
                  <a:cubicBezTo>
                    <a:pt x="89" y="89"/>
                    <a:pt x="89" y="89"/>
                    <a:pt x="89" y="89"/>
                  </a:cubicBezTo>
                  <a:cubicBezTo>
                    <a:pt x="89" y="0"/>
                    <a:pt x="89" y="0"/>
                    <a:pt x="89" y="0"/>
                  </a:cubicBezTo>
                  <a:cubicBezTo>
                    <a:pt x="14" y="0"/>
                    <a:pt x="14" y="0"/>
                    <a:pt x="14" y="0"/>
                  </a:cubicBezTo>
                  <a:cubicBezTo>
                    <a:pt x="6" y="0"/>
                    <a:pt x="0" y="6"/>
                    <a:pt x="0" y="14"/>
                  </a:cubicBezTo>
                  <a:cubicBezTo>
                    <a:pt x="0" y="96"/>
                    <a:pt x="0" y="96"/>
                    <a:pt x="0" y="96"/>
                  </a:cubicBezTo>
                  <a:cubicBezTo>
                    <a:pt x="0" y="103"/>
                    <a:pt x="6" y="109"/>
                    <a:pt x="14" y="109"/>
                  </a:cubicBezTo>
                  <a:cubicBezTo>
                    <a:pt x="103" y="109"/>
                    <a:pt x="103" y="109"/>
                    <a:pt x="103" y="109"/>
                  </a:cubicBezTo>
                  <a:cubicBezTo>
                    <a:pt x="103" y="14"/>
                    <a:pt x="103" y="14"/>
                    <a:pt x="103" y="14"/>
                  </a:cubicBezTo>
                  <a:lnTo>
                    <a:pt x="96" y="14"/>
                  </a:lnTo>
                  <a:close/>
                  <a:moveTo>
                    <a:pt x="14" y="27"/>
                  </a:moveTo>
                  <a:cubicBezTo>
                    <a:pt x="14" y="7"/>
                    <a:pt x="14" y="7"/>
                    <a:pt x="14" y="7"/>
                  </a:cubicBezTo>
                  <a:cubicBezTo>
                    <a:pt x="82" y="7"/>
                    <a:pt x="82" y="7"/>
                    <a:pt x="82" y="7"/>
                  </a:cubicBezTo>
                  <a:cubicBezTo>
                    <a:pt x="82" y="82"/>
                    <a:pt x="82" y="82"/>
                    <a:pt x="82" y="82"/>
                  </a:cubicBezTo>
                  <a:cubicBezTo>
                    <a:pt x="14" y="82"/>
                    <a:pt x="14" y="82"/>
                    <a:pt x="14" y="82"/>
                  </a:cubicBezTo>
                  <a:lnTo>
                    <a:pt x="14" y="27"/>
                  </a:lnTo>
                  <a:close/>
                  <a:moveTo>
                    <a:pt x="68" y="21"/>
                  </a:moveTo>
                  <a:cubicBezTo>
                    <a:pt x="27" y="21"/>
                    <a:pt x="27" y="21"/>
                    <a:pt x="27" y="21"/>
                  </a:cubicBezTo>
                  <a:cubicBezTo>
                    <a:pt x="27" y="14"/>
                    <a:pt x="27" y="14"/>
                    <a:pt x="27" y="14"/>
                  </a:cubicBezTo>
                  <a:cubicBezTo>
                    <a:pt x="68" y="14"/>
                    <a:pt x="68" y="14"/>
                    <a:pt x="68" y="14"/>
                  </a:cubicBezTo>
                  <a:lnTo>
                    <a:pt x="68" y="21"/>
                  </a:lnTo>
                  <a:close/>
                  <a:moveTo>
                    <a:pt x="55" y="34"/>
                  </a:moveTo>
                  <a:cubicBezTo>
                    <a:pt x="27" y="34"/>
                    <a:pt x="27" y="34"/>
                    <a:pt x="27" y="34"/>
                  </a:cubicBezTo>
                  <a:cubicBezTo>
                    <a:pt x="27" y="27"/>
                    <a:pt x="27" y="27"/>
                    <a:pt x="27" y="27"/>
                  </a:cubicBezTo>
                  <a:cubicBezTo>
                    <a:pt x="55" y="27"/>
                    <a:pt x="55" y="27"/>
                    <a:pt x="55" y="27"/>
                  </a:cubicBezTo>
                  <a:lnTo>
                    <a:pt x="55" y="34"/>
                  </a:lnTo>
                  <a:close/>
                  <a:moveTo>
                    <a:pt x="41" y="48"/>
                  </a:moveTo>
                  <a:cubicBezTo>
                    <a:pt x="27" y="48"/>
                    <a:pt x="27" y="48"/>
                    <a:pt x="27" y="48"/>
                  </a:cubicBezTo>
                  <a:cubicBezTo>
                    <a:pt x="27" y="41"/>
                    <a:pt x="27" y="41"/>
                    <a:pt x="27" y="41"/>
                  </a:cubicBezTo>
                  <a:cubicBezTo>
                    <a:pt x="41" y="41"/>
                    <a:pt x="41" y="41"/>
                    <a:pt x="41" y="41"/>
                  </a:cubicBezTo>
                  <a:lnTo>
                    <a:pt x="41" y="48"/>
                  </a:lnTo>
                  <a:close/>
                </a:path>
              </a:pathLst>
            </a:custGeom>
            <a:grpFill/>
            <a:ln>
              <a:noFill/>
            </a:ln>
          </p:spPr>
          <p:txBody>
            <a:bodyPr/>
            <a:lstStyle/>
            <a:p>
              <a:endParaRPr lang="zh-CN" altLang="en-US" sz="2500">
                <a:solidFill>
                  <a:schemeClr val="bg1">
                    <a:lumMod val="50000"/>
                  </a:schemeClr>
                </a:solidFill>
                <a:latin typeface="+mn-lt"/>
                <a:ea typeface="+mn-ea"/>
                <a:cs typeface="+mn-ea"/>
                <a:sym typeface="+mn-lt"/>
              </a:endParaRPr>
            </a:p>
          </p:txBody>
        </p:sp>
        <p:sp>
          <p:nvSpPr>
            <p:cNvPr id="18" name="Freeform 14"/>
            <p:cNvSpPr>
              <a:spLocks noEditPoints="1"/>
            </p:cNvSpPr>
            <p:nvPr/>
          </p:nvSpPr>
          <p:spPr bwMode="auto">
            <a:xfrm>
              <a:off x="1827862" y="2492044"/>
              <a:ext cx="342661" cy="367029"/>
            </a:xfrm>
            <a:custGeom>
              <a:avLst/>
              <a:gdLst>
                <a:gd name="T0" fmla="*/ 58 w 102"/>
                <a:gd name="T1" fmla="*/ 7 h 109"/>
                <a:gd name="T2" fmla="*/ 58 w 102"/>
                <a:gd name="T3" fmla="*/ 0 h 109"/>
                <a:gd name="T4" fmla="*/ 44 w 102"/>
                <a:gd name="T5" fmla="*/ 0 h 109"/>
                <a:gd name="T6" fmla="*/ 44 w 102"/>
                <a:gd name="T7" fmla="*/ 7 h 109"/>
                <a:gd name="T8" fmla="*/ 0 w 102"/>
                <a:gd name="T9" fmla="*/ 58 h 109"/>
                <a:gd name="T10" fmla="*/ 51 w 102"/>
                <a:gd name="T11" fmla="*/ 109 h 109"/>
                <a:gd name="T12" fmla="*/ 102 w 102"/>
                <a:gd name="T13" fmla="*/ 58 h 109"/>
                <a:gd name="T14" fmla="*/ 58 w 102"/>
                <a:gd name="T15" fmla="*/ 7 h 109"/>
                <a:gd name="T16" fmla="*/ 54 w 102"/>
                <a:gd name="T17" fmla="*/ 102 h 109"/>
                <a:gd name="T18" fmla="*/ 54 w 102"/>
                <a:gd name="T19" fmla="*/ 96 h 109"/>
                <a:gd name="T20" fmla="*/ 48 w 102"/>
                <a:gd name="T21" fmla="*/ 96 h 109"/>
                <a:gd name="T22" fmla="*/ 48 w 102"/>
                <a:gd name="T23" fmla="*/ 102 h 109"/>
                <a:gd name="T24" fmla="*/ 7 w 102"/>
                <a:gd name="T25" fmla="*/ 62 h 109"/>
                <a:gd name="T26" fmla="*/ 13 w 102"/>
                <a:gd name="T27" fmla="*/ 62 h 109"/>
                <a:gd name="T28" fmla="*/ 13 w 102"/>
                <a:gd name="T29" fmla="*/ 55 h 109"/>
                <a:gd name="T30" fmla="*/ 7 w 102"/>
                <a:gd name="T31" fmla="*/ 55 h 109"/>
                <a:gd name="T32" fmla="*/ 51 w 102"/>
                <a:gd name="T33" fmla="*/ 14 h 109"/>
                <a:gd name="T34" fmla="*/ 95 w 102"/>
                <a:gd name="T35" fmla="*/ 55 h 109"/>
                <a:gd name="T36" fmla="*/ 89 w 102"/>
                <a:gd name="T37" fmla="*/ 55 h 109"/>
                <a:gd name="T38" fmla="*/ 89 w 102"/>
                <a:gd name="T39" fmla="*/ 62 h 109"/>
                <a:gd name="T40" fmla="*/ 95 w 102"/>
                <a:gd name="T41" fmla="*/ 62 h 109"/>
                <a:gd name="T42" fmla="*/ 54 w 102"/>
                <a:gd name="T43" fmla="*/ 102 h 109"/>
                <a:gd name="T44" fmla="*/ 48 w 102"/>
                <a:gd name="T45" fmla="*/ 34 h 109"/>
                <a:gd name="T46" fmla="*/ 44 w 102"/>
                <a:gd name="T47" fmla="*/ 34 h 109"/>
                <a:gd name="T48" fmla="*/ 44 w 102"/>
                <a:gd name="T49" fmla="*/ 17 h 109"/>
                <a:gd name="T50" fmla="*/ 49 w 102"/>
                <a:gd name="T51" fmla="*/ 17 h 109"/>
                <a:gd name="T52" fmla="*/ 55 w 102"/>
                <a:gd name="T53" fmla="*/ 29 h 109"/>
                <a:gd name="T54" fmla="*/ 55 w 102"/>
                <a:gd name="T55" fmla="*/ 17 h 109"/>
                <a:gd name="T56" fmla="*/ 58 w 102"/>
                <a:gd name="T57" fmla="*/ 17 h 109"/>
                <a:gd name="T58" fmla="*/ 58 w 102"/>
                <a:gd name="T59" fmla="*/ 34 h 109"/>
                <a:gd name="T60" fmla="*/ 54 w 102"/>
                <a:gd name="T61" fmla="*/ 34 h 109"/>
                <a:gd name="T62" fmla="*/ 48 w 102"/>
                <a:gd name="T63" fmla="*/ 22 h 109"/>
                <a:gd name="T64" fmla="*/ 48 w 102"/>
                <a:gd name="T65" fmla="*/ 34 h 109"/>
                <a:gd name="T66" fmla="*/ 57 w 102"/>
                <a:gd name="T67" fmla="*/ 60 h 109"/>
                <a:gd name="T68" fmla="*/ 73 w 102"/>
                <a:gd name="T69" fmla="*/ 80 h 109"/>
                <a:gd name="T70" fmla="*/ 53 w 102"/>
                <a:gd name="T71" fmla="*/ 65 h 109"/>
                <a:gd name="T72" fmla="*/ 46 w 102"/>
                <a:gd name="T73" fmla="*/ 63 h 109"/>
                <a:gd name="T74" fmla="*/ 45 w 102"/>
                <a:gd name="T75" fmla="*/ 56 h 109"/>
                <a:gd name="T76" fmla="*/ 29 w 102"/>
                <a:gd name="T77" fmla="*/ 36 h 109"/>
                <a:gd name="T78" fmla="*/ 49 w 102"/>
                <a:gd name="T79" fmla="*/ 52 h 109"/>
                <a:gd name="T80" fmla="*/ 56 w 102"/>
                <a:gd name="T81" fmla="*/ 53 h 109"/>
                <a:gd name="T82" fmla="*/ 57 w 102"/>
                <a:gd name="T83" fmla="*/ 6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09">
                  <a:moveTo>
                    <a:pt x="58" y="7"/>
                  </a:moveTo>
                  <a:cubicBezTo>
                    <a:pt x="58" y="0"/>
                    <a:pt x="58" y="0"/>
                    <a:pt x="58" y="0"/>
                  </a:cubicBezTo>
                  <a:cubicBezTo>
                    <a:pt x="44" y="0"/>
                    <a:pt x="44" y="0"/>
                    <a:pt x="44" y="0"/>
                  </a:cubicBezTo>
                  <a:cubicBezTo>
                    <a:pt x="44" y="7"/>
                    <a:pt x="44" y="7"/>
                    <a:pt x="44" y="7"/>
                  </a:cubicBezTo>
                  <a:cubicBezTo>
                    <a:pt x="19" y="11"/>
                    <a:pt x="0" y="32"/>
                    <a:pt x="0" y="58"/>
                  </a:cubicBezTo>
                  <a:cubicBezTo>
                    <a:pt x="0" y="86"/>
                    <a:pt x="23" y="109"/>
                    <a:pt x="51" y="109"/>
                  </a:cubicBezTo>
                  <a:cubicBezTo>
                    <a:pt x="79" y="109"/>
                    <a:pt x="102" y="86"/>
                    <a:pt x="102" y="58"/>
                  </a:cubicBezTo>
                  <a:cubicBezTo>
                    <a:pt x="102" y="32"/>
                    <a:pt x="83" y="11"/>
                    <a:pt x="58" y="7"/>
                  </a:cubicBezTo>
                  <a:close/>
                  <a:moveTo>
                    <a:pt x="54" y="102"/>
                  </a:moveTo>
                  <a:cubicBezTo>
                    <a:pt x="54" y="96"/>
                    <a:pt x="54" y="96"/>
                    <a:pt x="54" y="96"/>
                  </a:cubicBezTo>
                  <a:cubicBezTo>
                    <a:pt x="48" y="96"/>
                    <a:pt x="48" y="96"/>
                    <a:pt x="48" y="96"/>
                  </a:cubicBezTo>
                  <a:cubicBezTo>
                    <a:pt x="48" y="102"/>
                    <a:pt x="48" y="102"/>
                    <a:pt x="48" y="102"/>
                  </a:cubicBezTo>
                  <a:cubicBezTo>
                    <a:pt x="26" y="101"/>
                    <a:pt x="8" y="83"/>
                    <a:pt x="7" y="62"/>
                  </a:cubicBezTo>
                  <a:cubicBezTo>
                    <a:pt x="13" y="62"/>
                    <a:pt x="13" y="62"/>
                    <a:pt x="13" y="62"/>
                  </a:cubicBezTo>
                  <a:cubicBezTo>
                    <a:pt x="13" y="55"/>
                    <a:pt x="13" y="55"/>
                    <a:pt x="13" y="55"/>
                  </a:cubicBezTo>
                  <a:cubicBezTo>
                    <a:pt x="7" y="55"/>
                    <a:pt x="7" y="55"/>
                    <a:pt x="7" y="55"/>
                  </a:cubicBezTo>
                  <a:cubicBezTo>
                    <a:pt x="8" y="32"/>
                    <a:pt x="28" y="14"/>
                    <a:pt x="51" y="14"/>
                  </a:cubicBezTo>
                  <a:cubicBezTo>
                    <a:pt x="74" y="14"/>
                    <a:pt x="94" y="32"/>
                    <a:pt x="95" y="55"/>
                  </a:cubicBezTo>
                  <a:cubicBezTo>
                    <a:pt x="89" y="55"/>
                    <a:pt x="89" y="55"/>
                    <a:pt x="89" y="55"/>
                  </a:cubicBezTo>
                  <a:cubicBezTo>
                    <a:pt x="89" y="62"/>
                    <a:pt x="89" y="62"/>
                    <a:pt x="89" y="62"/>
                  </a:cubicBezTo>
                  <a:cubicBezTo>
                    <a:pt x="95" y="62"/>
                    <a:pt x="95" y="62"/>
                    <a:pt x="95" y="62"/>
                  </a:cubicBezTo>
                  <a:cubicBezTo>
                    <a:pt x="94" y="83"/>
                    <a:pt x="76" y="101"/>
                    <a:pt x="54" y="102"/>
                  </a:cubicBezTo>
                  <a:close/>
                  <a:moveTo>
                    <a:pt x="48" y="34"/>
                  </a:moveTo>
                  <a:cubicBezTo>
                    <a:pt x="44" y="34"/>
                    <a:pt x="44" y="34"/>
                    <a:pt x="44" y="34"/>
                  </a:cubicBezTo>
                  <a:cubicBezTo>
                    <a:pt x="44" y="17"/>
                    <a:pt x="44" y="17"/>
                    <a:pt x="44" y="17"/>
                  </a:cubicBezTo>
                  <a:cubicBezTo>
                    <a:pt x="49" y="17"/>
                    <a:pt x="49" y="17"/>
                    <a:pt x="49" y="17"/>
                  </a:cubicBezTo>
                  <a:cubicBezTo>
                    <a:pt x="49" y="17"/>
                    <a:pt x="54" y="27"/>
                    <a:pt x="55" y="29"/>
                  </a:cubicBezTo>
                  <a:cubicBezTo>
                    <a:pt x="55" y="17"/>
                    <a:pt x="55" y="17"/>
                    <a:pt x="55" y="17"/>
                  </a:cubicBezTo>
                  <a:cubicBezTo>
                    <a:pt x="58" y="17"/>
                    <a:pt x="58" y="17"/>
                    <a:pt x="58" y="17"/>
                  </a:cubicBezTo>
                  <a:cubicBezTo>
                    <a:pt x="58" y="34"/>
                    <a:pt x="58" y="34"/>
                    <a:pt x="58" y="34"/>
                  </a:cubicBezTo>
                  <a:cubicBezTo>
                    <a:pt x="54" y="34"/>
                    <a:pt x="54" y="34"/>
                    <a:pt x="54" y="34"/>
                  </a:cubicBezTo>
                  <a:cubicBezTo>
                    <a:pt x="54" y="34"/>
                    <a:pt x="48" y="24"/>
                    <a:pt x="48" y="22"/>
                  </a:cubicBezTo>
                  <a:cubicBezTo>
                    <a:pt x="48" y="34"/>
                    <a:pt x="48" y="34"/>
                    <a:pt x="48" y="34"/>
                  </a:cubicBezTo>
                  <a:close/>
                  <a:moveTo>
                    <a:pt x="57" y="60"/>
                  </a:moveTo>
                  <a:cubicBezTo>
                    <a:pt x="73" y="80"/>
                    <a:pt x="73" y="80"/>
                    <a:pt x="73" y="80"/>
                  </a:cubicBezTo>
                  <a:cubicBezTo>
                    <a:pt x="53" y="65"/>
                    <a:pt x="53" y="65"/>
                    <a:pt x="53" y="65"/>
                  </a:cubicBezTo>
                  <a:cubicBezTo>
                    <a:pt x="51" y="65"/>
                    <a:pt x="48" y="65"/>
                    <a:pt x="46" y="63"/>
                  </a:cubicBezTo>
                  <a:cubicBezTo>
                    <a:pt x="44" y="61"/>
                    <a:pt x="44" y="58"/>
                    <a:pt x="45" y="56"/>
                  </a:cubicBezTo>
                  <a:cubicBezTo>
                    <a:pt x="29" y="36"/>
                    <a:pt x="29" y="36"/>
                    <a:pt x="29" y="36"/>
                  </a:cubicBezTo>
                  <a:cubicBezTo>
                    <a:pt x="49" y="52"/>
                    <a:pt x="49" y="52"/>
                    <a:pt x="49" y="52"/>
                  </a:cubicBezTo>
                  <a:cubicBezTo>
                    <a:pt x="51" y="51"/>
                    <a:pt x="54" y="51"/>
                    <a:pt x="56" y="53"/>
                  </a:cubicBezTo>
                  <a:cubicBezTo>
                    <a:pt x="58" y="55"/>
                    <a:pt x="58" y="58"/>
                    <a:pt x="57" y="60"/>
                  </a:cubicBezTo>
                  <a:close/>
                </a:path>
              </a:pathLst>
            </a:custGeom>
            <a:grpFill/>
            <a:ln>
              <a:noFill/>
            </a:ln>
          </p:spPr>
          <p:txBody>
            <a:bodyPr/>
            <a:lstStyle/>
            <a:p>
              <a:endParaRPr lang="zh-CN" altLang="en-US" sz="2500">
                <a:solidFill>
                  <a:schemeClr val="bg1">
                    <a:lumMod val="50000"/>
                  </a:schemeClr>
                </a:solidFill>
                <a:latin typeface="+mn-lt"/>
                <a:ea typeface="+mn-ea"/>
                <a:cs typeface="+mn-ea"/>
                <a:sym typeface="+mn-lt"/>
              </a:endParaRPr>
            </a:p>
          </p:txBody>
        </p:sp>
        <p:grpSp>
          <p:nvGrpSpPr>
            <p:cNvPr id="19" name="Group 21"/>
            <p:cNvGrpSpPr>
              <a:grpSpLocks/>
            </p:cNvGrpSpPr>
            <p:nvPr/>
          </p:nvGrpSpPr>
          <p:grpSpPr bwMode="auto">
            <a:xfrm>
              <a:off x="5933045" y="2519754"/>
              <a:ext cx="325912" cy="313725"/>
              <a:chOff x="2773" y="1004"/>
              <a:chExt cx="214" cy="206"/>
            </a:xfrm>
            <a:grpFill/>
          </p:grpSpPr>
          <p:sp>
            <p:nvSpPr>
              <p:cNvPr id="20" name="Freeform 15"/>
              <p:cNvSpPr>
                <a:spLocks/>
              </p:cNvSpPr>
              <p:nvPr/>
            </p:nvSpPr>
            <p:spPr bwMode="auto">
              <a:xfrm>
                <a:off x="2773" y="1004"/>
                <a:ext cx="152" cy="206"/>
              </a:xfrm>
              <a:custGeom>
                <a:avLst/>
                <a:gdLst>
                  <a:gd name="T0" fmla="*/ 46 w 69"/>
                  <a:gd name="T1" fmla="*/ 91 h 93"/>
                  <a:gd name="T2" fmla="*/ 15 w 69"/>
                  <a:gd name="T3" fmla="*/ 91 h 93"/>
                  <a:gd name="T4" fmla="*/ 6 w 69"/>
                  <a:gd name="T5" fmla="*/ 84 h 93"/>
                  <a:gd name="T6" fmla="*/ 1 w 69"/>
                  <a:gd name="T7" fmla="*/ 66 h 93"/>
                  <a:gd name="T8" fmla="*/ 3 w 69"/>
                  <a:gd name="T9" fmla="*/ 44 h 93"/>
                  <a:gd name="T10" fmla="*/ 7 w 69"/>
                  <a:gd name="T11" fmla="*/ 38 h 93"/>
                  <a:gd name="T12" fmla="*/ 17 w 69"/>
                  <a:gd name="T13" fmla="*/ 35 h 93"/>
                  <a:gd name="T14" fmla="*/ 33 w 69"/>
                  <a:gd name="T15" fmla="*/ 38 h 93"/>
                  <a:gd name="T16" fmla="*/ 28 w 69"/>
                  <a:gd name="T17" fmla="*/ 24 h 93"/>
                  <a:gd name="T18" fmla="*/ 28 w 69"/>
                  <a:gd name="T19" fmla="*/ 10 h 93"/>
                  <a:gd name="T20" fmla="*/ 29 w 69"/>
                  <a:gd name="T21" fmla="*/ 5 h 93"/>
                  <a:gd name="T22" fmla="*/ 40 w 69"/>
                  <a:gd name="T23" fmla="*/ 1 h 93"/>
                  <a:gd name="T24" fmla="*/ 55 w 69"/>
                  <a:gd name="T25" fmla="*/ 32 h 93"/>
                  <a:gd name="T26" fmla="*/ 67 w 69"/>
                  <a:gd name="T27" fmla="*/ 42 h 93"/>
                  <a:gd name="T28" fmla="*/ 67 w 69"/>
                  <a:gd name="T29" fmla="*/ 69 h 93"/>
                  <a:gd name="T30" fmla="*/ 64 w 69"/>
                  <a:gd name="T31" fmla="*/ 81 h 93"/>
                  <a:gd name="T32" fmla="*/ 57 w 69"/>
                  <a:gd name="T33" fmla="*/ 88 h 93"/>
                  <a:gd name="T34" fmla="*/ 46 w 69"/>
                  <a:gd name="T35"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93">
                    <a:moveTo>
                      <a:pt x="46" y="91"/>
                    </a:moveTo>
                    <a:cubicBezTo>
                      <a:pt x="37" y="93"/>
                      <a:pt x="20" y="93"/>
                      <a:pt x="15" y="91"/>
                    </a:cubicBezTo>
                    <a:cubicBezTo>
                      <a:pt x="11" y="90"/>
                      <a:pt x="8" y="87"/>
                      <a:pt x="6" y="84"/>
                    </a:cubicBezTo>
                    <a:cubicBezTo>
                      <a:pt x="3" y="79"/>
                      <a:pt x="1" y="72"/>
                      <a:pt x="1" y="66"/>
                    </a:cubicBezTo>
                    <a:cubicBezTo>
                      <a:pt x="0" y="59"/>
                      <a:pt x="1" y="51"/>
                      <a:pt x="3" y="44"/>
                    </a:cubicBezTo>
                    <a:cubicBezTo>
                      <a:pt x="4" y="41"/>
                      <a:pt x="5" y="39"/>
                      <a:pt x="7" y="38"/>
                    </a:cubicBezTo>
                    <a:cubicBezTo>
                      <a:pt x="10" y="36"/>
                      <a:pt x="14" y="36"/>
                      <a:pt x="17" y="35"/>
                    </a:cubicBezTo>
                    <a:cubicBezTo>
                      <a:pt x="23" y="35"/>
                      <a:pt x="28" y="36"/>
                      <a:pt x="33" y="38"/>
                    </a:cubicBezTo>
                    <a:cubicBezTo>
                      <a:pt x="30" y="34"/>
                      <a:pt x="29" y="29"/>
                      <a:pt x="28" y="24"/>
                    </a:cubicBezTo>
                    <a:cubicBezTo>
                      <a:pt x="27" y="19"/>
                      <a:pt x="27" y="14"/>
                      <a:pt x="28" y="10"/>
                    </a:cubicBezTo>
                    <a:cubicBezTo>
                      <a:pt x="28" y="8"/>
                      <a:pt x="28" y="6"/>
                      <a:pt x="29" y="5"/>
                    </a:cubicBezTo>
                    <a:cubicBezTo>
                      <a:pt x="32" y="2"/>
                      <a:pt x="37" y="0"/>
                      <a:pt x="40" y="1"/>
                    </a:cubicBezTo>
                    <a:cubicBezTo>
                      <a:pt x="43" y="3"/>
                      <a:pt x="45" y="22"/>
                      <a:pt x="55" y="32"/>
                    </a:cubicBezTo>
                    <a:cubicBezTo>
                      <a:pt x="59" y="35"/>
                      <a:pt x="63" y="39"/>
                      <a:pt x="67" y="42"/>
                    </a:cubicBezTo>
                    <a:cubicBezTo>
                      <a:pt x="69" y="51"/>
                      <a:pt x="69" y="60"/>
                      <a:pt x="67" y="69"/>
                    </a:cubicBezTo>
                    <a:cubicBezTo>
                      <a:pt x="67" y="74"/>
                      <a:pt x="66" y="78"/>
                      <a:pt x="64" y="81"/>
                    </a:cubicBezTo>
                    <a:cubicBezTo>
                      <a:pt x="63" y="84"/>
                      <a:pt x="60" y="86"/>
                      <a:pt x="57" y="88"/>
                    </a:cubicBezTo>
                    <a:cubicBezTo>
                      <a:pt x="54" y="89"/>
                      <a:pt x="50" y="90"/>
                      <a:pt x="46"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500">
                  <a:solidFill>
                    <a:schemeClr val="bg1">
                      <a:lumMod val="50000"/>
                    </a:schemeClr>
                  </a:solidFill>
                  <a:latin typeface="+mn-lt"/>
                  <a:ea typeface="+mn-ea"/>
                  <a:cs typeface="+mn-ea"/>
                  <a:sym typeface="+mn-lt"/>
                </a:endParaRPr>
              </a:p>
            </p:txBody>
          </p:sp>
          <p:sp>
            <p:nvSpPr>
              <p:cNvPr id="21" name="Freeform 16"/>
              <p:cNvSpPr>
                <a:spLocks/>
              </p:cNvSpPr>
              <p:nvPr/>
            </p:nvSpPr>
            <p:spPr bwMode="auto">
              <a:xfrm>
                <a:off x="2930" y="1088"/>
                <a:ext cx="57" cy="115"/>
              </a:xfrm>
              <a:custGeom>
                <a:avLst/>
                <a:gdLst>
                  <a:gd name="T0" fmla="*/ 26 w 26"/>
                  <a:gd name="T1" fmla="*/ 0 h 52"/>
                  <a:gd name="T2" fmla="*/ 13 w 26"/>
                  <a:gd name="T3" fmla="*/ 0 h 52"/>
                  <a:gd name="T4" fmla="*/ 0 w 26"/>
                  <a:gd name="T5" fmla="*/ 13 h 52"/>
                  <a:gd name="T6" fmla="*/ 0 w 26"/>
                  <a:gd name="T7" fmla="*/ 39 h 52"/>
                  <a:gd name="T8" fmla="*/ 13 w 26"/>
                  <a:gd name="T9" fmla="*/ 52 h 52"/>
                  <a:gd name="T10" fmla="*/ 26 w 26"/>
                  <a:gd name="T11" fmla="*/ 52 h 52"/>
                  <a:gd name="T12" fmla="*/ 26 w 2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26" h="52">
                    <a:moveTo>
                      <a:pt x="26" y="0"/>
                    </a:moveTo>
                    <a:cubicBezTo>
                      <a:pt x="13" y="0"/>
                      <a:pt x="13" y="0"/>
                      <a:pt x="13" y="0"/>
                    </a:cubicBezTo>
                    <a:cubicBezTo>
                      <a:pt x="6" y="0"/>
                      <a:pt x="0" y="6"/>
                      <a:pt x="0" y="13"/>
                    </a:cubicBezTo>
                    <a:cubicBezTo>
                      <a:pt x="0" y="39"/>
                      <a:pt x="0" y="39"/>
                      <a:pt x="0" y="39"/>
                    </a:cubicBezTo>
                    <a:cubicBezTo>
                      <a:pt x="0" y="46"/>
                      <a:pt x="6" y="52"/>
                      <a:pt x="13" y="52"/>
                    </a:cubicBezTo>
                    <a:cubicBezTo>
                      <a:pt x="26" y="52"/>
                      <a:pt x="26" y="52"/>
                      <a:pt x="26" y="52"/>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500">
                  <a:solidFill>
                    <a:schemeClr val="bg1">
                      <a:lumMod val="50000"/>
                    </a:schemeClr>
                  </a:solidFill>
                  <a:latin typeface="+mn-lt"/>
                  <a:ea typeface="+mn-ea"/>
                  <a:cs typeface="+mn-ea"/>
                  <a:sym typeface="+mn-lt"/>
                </a:endParaRPr>
              </a:p>
            </p:txBody>
          </p:sp>
        </p:grpSp>
        <p:sp>
          <p:nvSpPr>
            <p:cNvPr id="22" name="Freeform 17"/>
            <p:cNvSpPr>
              <a:spLocks/>
            </p:cNvSpPr>
            <p:nvPr/>
          </p:nvSpPr>
          <p:spPr bwMode="auto">
            <a:xfrm>
              <a:off x="7964593" y="5378969"/>
              <a:ext cx="367032" cy="257379"/>
            </a:xfrm>
            <a:custGeom>
              <a:avLst/>
              <a:gdLst>
                <a:gd name="T0" fmla="*/ 103 w 109"/>
                <a:gd name="T1" fmla="*/ 0 h 76"/>
                <a:gd name="T2" fmla="*/ 82 w 109"/>
                <a:gd name="T3" fmla="*/ 0 h 76"/>
                <a:gd name="T4" fmla="*/ 75 w 109"/>
                <a:gd name="T5" fmla="*/ 7 h 76"/>
                <a:gd name="T6" fmla="*/ 20 w 109"/>
                <a:gd name="T7" fmla="*/ 7 h 76"/>
                <a:gd name="T8" fmla="*/ 20 w 109"/>
                <a:gd name="T9" fmla="*/ 14 h 76"/>
                <a:gd name="T10" fmla="*/ 101 w 109"/>
                <a:gd name="T11" fmla="*/ 14 h 76"/>
                <a:gd name="T12" fmla="*/ 92 w 109"/>
                <a:gd name="T13" fmla="*/ 60 h 76"/>
                <a:gd name="T14" fmla="*/ 82 w 109"/>
                <a:gd name="T15" fmla="*/ 21 h 76"/>
                <a:gd name="T16" fmla="*/ 0 w 109"/>
                <a:gd name="T17" fmla="*/ 21 h 76"/>
                <a:gd name="T18" fmla="*/ 14 w 109"/>
                <a:gd name="T19" fmla="*/ 76 h 76"/>
                <a:gd name="T20" fmla="*/ 96 w 109"/>
                <a:gd name="T21" fmla="*/ 76 h 76"/>
                <a:gd name="T22" fmla="*/ 109 w 109"/>
                <a:gd name="T23" fmla="*/ 7 h 76"/>
                <a:gd name="T24" fmla="*/ 103 w 109"/>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76">
                  <a:moveTo>
                    <a:pt x="103" y="0"/>
                  </a:moveTo>
                  <a:cubicBezTo>
                    <a:pt x="82" y="0"/>
                    <a:pt x="82" y="0"/>
                    <a:pt x="82" y="0"/>
                  </a:cubicBezTo>
                  <a:cubicBezTo>
                    <a:pt x="78" y="0"/>
                    <a:pt x="75" y="4"/>
                    <a:pt x="75" y="7"/>
                  </a:cubicBezTo>
                  <a:cubicBezTo>
                    <a:pt x="20" y="7"/>
                    <a:pt x="20" y="7"/>
                    <a:pt x="20" y="7"/>
                  </a:cubicBezTo>
                  <a:cubicBezTo>
                    <a:pt x="20" y="14"/>
                    <a:pt x="20" y="14"/>
                    <a:pt x="20" y="14"/>
                  </a:cubicBezTo>
                  <a:cubicBezTo>
                    <a:pt x="101" y="14"/>
                    <a:pt x="101" y="14"/>
                    <a:pt x="101" y="14"/>
                  </a:cubicBezTo>
                  <a:cubicBezTo>
                    <a:pt x="92" y="60"/>
                    <a:pt x="92" y="60"/>
                    <a:pt x="92" y="60"/>
                  </a:cubicBezTo>
                  <a:cubicBezTo>
                    <a:pt x="82" y="21"/>
                    <a:pt x="82" y="21"/>
                    <a:pt x="82" y="21"/>
                  </a:cubicBezTo>
                  <a:cubicBezTo>
                    <a:pt x="0" y="21"/>
                    <a:pt x="0" y="21"/>
                    <a:pt x="0" y="21"/>
                  </a:cubicBezTo>
                  <a:cubicBezTo>
                    <a:pt x="14" y="76"/>
                    <a:pt x="14" y="76"/>
                    <a:pt x="14" y="76"/>
                  </a:cubicBezTo>
                  <a:cubicBezTo>
                    <a:pt x="96" y="76"/>
                    <a:pt x="96" y="76"/>
                    <a:pt x="96" y="76"/>
                  </a:cubicBezTo>
                  <a:cubicBezTo>
                    <a:pt x="109" y="7"/>
                    <a:pt x="109" y="7"/>
                    <a:pt x="109" y="7"/>
                  </a:cubicBezTo>
                  <a:cubicBezTo>
                    <a:pt x="109" y="4"/>
                    <a:pt x="106" y="0"/>
                    <a:pt x="103" y="0"/>
                  </a:cubicBezTo>
                  <a:close/>
                </a:path>
              </a:pathLst>
            </a:custGeom>
            <a:grpFill/>
            <a:ln>
              <a:noFill/>
            </a:ln>
          </p:spPr>
          <p:txBody>
            <a:bodyPr/>
            <a:lstStyle/>
            <a:p>
              <a:endParaRPr lang="zh-CN" altLang="en-US" sz="2500">
                <a:solidFill>
                  <a:schemeClr val="bg1">
                    <a:lumMod val="50000"/>
                  </a:schemeClr>
                </a:solidFill>
                <a:latin typeface="+mn-lt"/>
                <a:ea typeface="+mn-ea"/>
                <a:cs typeface="+mn-ea"/>
                <a:sym typeface="+mn-lt"/>
              </a:endParaRPr>
            </a:p>
          </p:txBody>
        </p:sp>
        <p:grpSp>
          <p:nvGrpSpPr>
            <p:cNvPr id="23" name="Group 22"/>
            <p:cNvGrpSpPr>
              <a:grpSpLocks/>
            </p:cNvGrpSpPr>
            <p:nvPr/>
          </p:nvGrpSpPr>
          <p:grpSpPr bwMode="auto">
            <a:xfrm>
              <a:off x="3866095" y="5323215"/>
              <a:ext cx="374645" cy="373120"/>
              <a:chOff x="1792" y="2323"/>
              <a:chExt cx="246" cy="245"/>
            </a:xfrm>
            <a:grpFill/>
          </p:grpSpPr>
          <p:sp>
            <p:nvSpPr>
              <p:cNvPr id="24" name="Freeform 18"/>
              <p:cNvSpPr>
                <a:spLocks/>
              </p:cNvSpPr>
              <p:nvPr/>
            </p:nvSpPr>
            <p:spPr bwMode="auto">
              <a:xfrm>
                <a:off x="1941" y="2471"/>
                <a:ext cx="97" cy="97"/>
              </a:xfrm>
              <a:custGeom>
                <a:avLst/>
                <a:gdLst>
                  <a:gd name="T0" fmla="*/ 40 w 44"/>
                  <a:gd name="T1" fmla="*/ 25 h 44"/>
                  <a:gd name="T2" fmla="*/ 15 w 44"/>
                  <a:gd name="T3" fmla="*/ 0 h 44"/>
                  <a:gd name="T4" fmla="*/ 0 w 44"/>
                  <a:gd name="T5" fmla="*/ 15 h 44"/>
                  <a:gd name="T6" fmla="*/ 25 w 44"/>
                  <a:gd name="T7" fmla="*/ 40 h 44"/>
                  <a:gd name="T8" fmla="*/ 40 w 44"/>
                  <a:gd name="T9" fmla="*/ 40 h 44"/>
                  <a:gd name="T10" fmla="*/ 40 w 44"/>
                  <a:gd name="T11" fmla="*/ 25 h 44"/>
                </a:gdLst>
                <a:ahLst/>
                <a:cxnLst>
                  <a:cxn ang="0">
                    <a:pos x="T0" y="T1"/>
                  </a:cxn>
                  <a:cxn ang="0">
                    <a:pos x="T2" y="T3"/>
                  </a:cxn>
                  <a:cxn ang="0">
                    <a:pos x="T4" y="T5"/>
                  </a:cxn>
                  <a:cxn ang="0">
                    <a:pos x="T6" y="T7"/>
                  </a:cxn>
                  <a:cxn ang="0">
                    <a:pos x="T8" y="T9"/>
                  </a:cxn>
                  <a:cxn ang="0">
                    <a:pos x="T10" y="T11"/>
                  </a:cxn>
                </a:cxnLst>
                <a:rect l="0" t="0" r="r" b="b"/>
                <a:pathLst>
                  <a:path w="44" h="44">
                    <a:moveTo>
                      <a:pt x="40" y="25"/>
                    </a:moveTo>
                    <a:cubicBezTo>
                      <a:pt x="15" y="0"/>
                      <a:pt x="15" y="0"/>
                      <a:pt x="15" y="0"/>
                    </a:cubicBezTo>
                    <a:cubicBezTo>
                      <a:pt x="11" y="6"/>
                      <a:pt x="6" y="11"/>
                      <a:pt x="0" y="15"/>
                    </a:cubicBezTo>
                    <a:cubicBezTo>
                      <a:pt x="25" y="40"/>
                      <a:pt x="25" y="40"/>
                      <a:pt x="25" y="40"/>
                    </a:cubicBezTo>
                    <a:cubicBezTo>
                      <a:pt x="29" y="44"/>
                      <a:pt x="36" y="44"/>
                      <a:pt x="40" y="40"/>
                    </a:cubicBezTo>
                    <a:cubicBezTo>
                      <a:pt x="44" y="36"/>
                      <a:pt x="44" y="29"/>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500">
                  <a:solidFill>
                    <a:schemeClr val="bg1">
                      <a:lumMod val="50000"/>
                    </a:schemeClr>
                  </a:solidFill>
                  <a:latin typeface="+mn-lt"/>
                  <a:ea typeface="+mn-ea"/>
                  <a:cs typeface="+mn-ea"/>
                  <a:sym typeface="+mn-lt"/>
                </a:endParaRPr>
              </a:p>
            </p:txBody>
          </p:sp>
          <p:sp>
            <p:nvSpPr>
              <p:cNvPr id="25" name="Freeform 19"/>
              <p:cNvSpPr>
                <a:spLocks noEditPoints="1"/>
              </p:cNvSpPr>
              <p:nvPr/>
            </p:nvSpPr>
            <p:spPr bwMode="auto">
              <a:xfrm>
                <a:off x="1792" y="2323"/>
                <a:ext cx="182" cy="181"/>
              </a:xfrm>
              <a:custGeom>
                <a:avLst/>
                <a:gdLst>
                  <a:gd name="T0" fmla="*/ 82 w 82"/>
                  <a:gd name="T1" fmla="*/ 41 h 82"/>
                  <a:gd name="T2" fmla="*/ 41 w 82"/>
                  <a:gd name="T3" fmla="*/ 0 h 82"/>
                  <a:gd name="T4" fmla="*/ 0 w 82"/>
                  <a:gd name="T5" fmla="*/ 41 h 82"/>
                  <a:gd name="T6" fmla="*/ 41 w 82"/>
                  <a:gd name="T7" fmla="*/ 82 h 82"/>
                  <a:gd name="T8" fmla="*/ 82 w 82"/>
                  <a:gd name="T9" fmla="*/ 41 h 82"/>
                  <a:gd name="T10" fmla="*/ 41 w 82"/>
                  <a:gd name="T11" fmla="*/ 72 h 82"/>
                  <a:gd name="T12" fmla="*/ 11 w 82"/>
                  <a:gd name="T13" fmla="*/ 41 h 82"/>
                  <a:gd name="T14" fmla="*/ 41 w 82"/>
                  <a:gd name="T15" fmla="*/ 11 h 82"/>
                  <a:gd name="T16" fmla="*/ 72 w 82"/>
                  <a:gd name="T17" fmla="*/ 41 h 82"/>
                  <a:gd name="T18" fmla="*/ 41 w 82"/>
                  <a:gd name="T1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82" y="41"/>
                    </a:moveTo>
                    <a:cubicBezTo>
                      <a:pt x="82" y="19"/>
                      <a:pt x="64" y="0"/>
                      <a:pt x="41" y="0"/>
                    </a:cubicBezTo>
                    <a:cubicBezTo>
                      <a:pt x="19" y="0"/>
                      <a:pt x="0" y="19"/>
                      <a:pt x="0" y="41"/>
                    </a:cubicBezTo>
                    <a:cubicBezTo>
                      <a:pt x="0" y="64"/>
                      <a:pt x="19" y="82"/>
                      <a:pt x="41" y="82"/>
                    </a:cubicBezTo>
                    <a:cubicBezTo>
                      <a:pt x="64" y="82"/>
                      <a:pt x="82" y="64"/>
                      <a:pt x="82" y="41"/>
                    </a:cubicBezTo>
                    <a:close/>
                    <a:moveTo>
                      <a:pt x="41" y="72"/>
                    </a:moveTo>
                    <a:cubicBezTo>
                      <a:pt x="24" y="72"/>
                      <a:pt x="11" y="58"/>
                      <a:pt x="11" y="41"/>
                    </a:cubicBezTo>
                    <a:cubicBezTo>
                      <a:pt x="11" y="24"/>
                      <a:pt x="24" y="11"/>
                      <a:pt x="41" y="11"/>
                    </a:cubicBezTo>
                    <a:cubicBezTo>
                      <a:pt x="58" y="11"/>
                      <a:pt x="72" y="24"/>
                      <a:pt x="72" y="41"/>
                    </a:cubicBezTo>
                    <a:cubicBezTo>
                      <a:pt x="72" y="58"/>
                      <a:pt x="58" y="72"/>
                      <a:pt x="4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500">
                  <a:solidFill>
                    <a:schemeClr val="bg1">
                      <a:lumMod val="50000"/>
                    </a:schemeClr>
                  </a:solidFill>
                  <a:latin typeface="+mn-lt"/>
                  <a:ea typeface="+mn-ea"/>
                  <a:cs typeface="+mn-ea"/>
                  <a:sym typeface="+mn-lt"/>
                </a:endParaRPr>
              </a:p>
            </p:txBody>
          </p:sp>
          <p:sp>
            <p:nvSpPr>
              <p:cNvPr id="26" name="Freeform 20"/>
              <p:cNvSpPr>
                <a:spLocks/>
              </p:cNvSpPr>
              <p:nvPr/>
            </p:nvSpPr>
            <p:spPr bwMode="auto">
              <a:xfrm>
                <a:off x="1830" y="2360"/>
                <a:ext cx="53" cy="54"/>
              </a:xfrm>
              <a:custGeom>
                <a:avLst/>
                <a:gdLst>
                  <a:gd name="T0" fmla="*/ 0 w 24"/>
                  <a:gd name="T1" fmla="*/ 24 h 24"/>
                  <a:gd name="T2" fmla="*/ 7 w 24"/>
                  <a:gd name="T3" fmla="*/ 24 h 24"/>
                  <a:gd name="T4" fmla="*/ 24 w 24"/>
                  <a:gd name="T5" fmla="*/ 7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7" y="24"/>
                      <a:pt x="7" y="24"/>
                      <a:pt x="7" y="24"/>
                    </a:cubicBezTo>
                    <a:cubicBezTo>
                      <a:pt x="7" y="15"/>
                      <a:pt x="15" y="7"/>
                      <a:pt x="24" y="7"/>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500">
                  <a:solidFill>
                    <a:schemeClr val="bg1">
                      <a:lumMod val="50000"/>
                    </a:schemeClr>
                  </a:solidFill>
                  <a:latin typeface="+mn-lt"/>
                  <a:ea typeface="+mn-ea"/>
                  <a:cs typeface="+mn-ea"/>
                  <a:sym typeface="+mn-lt"/>
                </a:endParaRPr>
              </a:p>
            </p:txBody>
          </p:sp>
        </p:grpSp>
        <p:sp>
          <p:nvSpPr>
            <p:cNvPr id="27" name="Rectangle 23"/>
            <p:cNvSpPr>
              <a:spLocks noChangeArrowheads="1"/>
            </p:cNvSpPr>
            <p:nvPr/>
          </p:nvSpPr>
          <p:spPr bwMode="auto">
            <a:xfrm>
              <a:off x="3312584" y="2896750"/>
              <a:ext cx="1532467" cy="9863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30000"/>
                </a:lnSpc>
              </a:pPr>
              <a:r>
                <a:rPr lang="zh-CN" altLang="en-US" sz="1300" dirty="0">
                  <a:solidFill>
                    <a:schemeClr val="tx1">
                      <a:lumMod val="85000"/>
                      <a:lumOff val="15000"/>
                    </a:schemeClr>
                  </a:solidFill>
                  <a:latin typeface="+mn-lt"/>
                  <a:ea typeface="+mn-ea"/>
                  <a:cs typeface="+mn-ea"/>
                  <a:sym typeface="+mn-lt"/>
                </a:rPr>
                <a:t>此处添加详细文本描述建议与标题相关并符合整体语言风格，语言描述尽量</a:t>
              </a:r>
              <a:r>
                <a:rPr lang="en-US" altLang="zh-CN" sz="1300" dirty="0">
                  <a:solidFill>
                    <a:schemeClr val="tx1">
                      <a:lumMod val="85000"/>
                      <a:lumOff val="15000"/>
                    </a:schemeClr>
                  </a:solidFill>
                  <a:latin typeface="+mn-lt"/>
                  <a:ea typeface="+mn-ea"/>
                  <a:cs typeface="+mn-ea"/>
                  <a:sym typeface="+mn-lt"/>
                </a:rPr>
                <a:t>……</a:t>
              </a:r>
            </a:p>
          </p:txBody>
        </p:sp>
        <p:sp>
          <p:nvSpPr>
            <p:cNvPr id="28" name="Rectangle 24"/>
            <p:cNvSpPr>
              <a:spLocks noChangeArrowheads="1"/>
            </p:cNvSpPr>
            <p:nvPr/>
          </p:nvSpPr>
          <p:spPr bwMode="auto">
            <a:xfrm>
              <a:off x="7387167" y="2896750"/>
              <a:ext cx="1532467" cy="9863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30000"/>
                </a:lnSpc>
              </a:pPr>
              <a:r>
                <a:rPr lang="zh-CN" altLang="en-US" sz="1300" dirty="0">
                  <a:solidFill>
                    <a:schemeClr val="tx1">
                      <a:lumMod val="85000"/>
                      <a:lumOff val="15000"/>
                    </a:schemeClr>
                  </a:solidFill>
                  <a:latin typeface="+mn-lt"/>
                  <a:ea typeface="+mn-ea"/>
                  <a:cs typeface="+mn-ea"/>
                  <a:sym typeface="+mn-lt"/>
                </a:rPr>
                <a:t>此处添加详细文本描述建议与标题相关并符合整体语言风格，语言描述尽量</a:t>
              </a:r>
              <a:r>
                <a:rPr lang="en-US" altLang="zh-CN" sz="1300" dirty="0">
                  <a:solidFill>
                    <a:schemeClr val="tx1">
                      <a:lumMod val="85000"/>
                      <a:lumOff val="15000"/>
                    </a:schemeClr>
                  </a:solidFill>
                  <a:latin typeface="+mn-lt"/>
                  <a:ea typeface="+mn-ea"/>
                  <a:cs typeface="+mn-ea"/>
                  <a:sym typeface="+mn-lt"/>
                </a:rPr>
                <a:t>……</a:t>
              </a:r>
            </a:p>
          </p:txBody>
        </p:sp>
        <p:sp>
          <p:nvSpPr>
            <p:cNvPr id="29" name="Rectangle 25"/>
            <p:cNvSpPr>
              <a:spLocks noChangeArrowheads="1"/>
            </p:cNvSpPr>
            <p:nvPr/>
          </p:nvSpPr>
          <p:spPr bwMode="auto">
            <a:xfrm>
              <a:off x="1229784" y="4308566"/>
              <a:ext cx="1532467" cy="9863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30000"/>
                </a:lnSpc>
              </a:pPr>
              <a:r>
                <a:rPr lang="zh-CN" altLang="en-US" sz="1300" dirty="0">
                  <a:solidFill>
                    <a:schemeClr val="tx1">
                      <a:lumMod val="85000"/>
                      <a:lumOff val="15000"/>
                    </a:schemeClr>
                  </a:solidFill>
                  <a:latin typeface="+mn-lt"/>
                  <a:ea typeface="+mn-ea"/>
                  <a:cs typeface="+mn-ea"/>
                  <a:sym typeface="+mn-lt"/>
                </a:rPr>
                <a:t>此处添加详细文本描述建议与标题相关并符合整体语言风格，语言描述尽量</a:t>
              </a:r>
              <a:r>
                <a:rPr lang="en-US" altLang="zh-CN" sz="1300" dirty="0">
                  <a:solidFill>
                    <a:schemeClr val="tx1">
                      <a:lumMod val="85000"/>
                      <a:lumOff val="15000"/>
                    </a:schemeClr>
                  </a:solidFill>
                  <a:latin typeface="+mn-lt"/>
                  <a:ea typeface="+mn-ea"/>
                  <a:cs typeface="+mn-ea"/>
                  <a:sym typeface="+mn-lt"/>
                </a:rPr>
                <a:t>……</a:t>
              </a:r>
            </a:p>
          </p:txBody>
        </p:sp>
        <p:sp>
          <p:nvSpPr>
            <p:cNvPr id="30" name="Rectangle 26"/>
            <p:cNvSpPr>
              <a:spLocks noChangeArrowheads="1"/>
            </p:cNvSpPr>
            <p:nvPr/>
          </p:nvSpPr>
          <p:spPr bwMode="auto">
            <a:xfrm>
              <a:off x="5314951" y="4308566"/>
              <a:ext cx="1532467" cy="9863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30000"/>
                </a:lnSpc>
              </a:pPr>
              <a:r>
                <a:rPr lang="zh-CN" altLang="en-US" sz="1300" dirty="0">
                  <a:solidFill>
                    <a:schemeClr val="tx1">
                      <a:lumMod val="85000"/>
                      <a:lumOff val="15000"/>
                    </a:schemeClr>
                  </a:solidFill>
                  <a:latin typeface="+mn-lt"/>
                  <a:ea typeface="+mn-ea"/>
                  <a:cs typeface="+mn-ea"/>
                  <a:sym typeface="+mn-lt"/>
                </a:rPr>
                <a:t>此处添加详细文本描述建议与标题相关并符合整体语言风格，语言描述尽量</a:t>
              </a:r>
              <a:r>
                <a:rPr lang="en-US" altLang="zh-CN" sz="1300" dirty="0">
                  <a:solidFill>
                    <a:schemeClr val="tx1">
                      <a:lumMod val="85000"/>
                      <a:lumOff val="15000"/>
                    </a:schemeClr>
                  </a:solidFill>
                  <a:latin typeface="+mn-lt"/>
                  <a:ea typeface="+mn-ea"/>
                  <a:cs typeface="+mn-ea"/>
                  <a:sym typeface="+mn-lt"/>
                </a:rPr>
                <a:t>……</a:t>
              </a:r>
            </a:p>
          </p:txBody>
        </p:sp>
        <p:sp>
          <p:nvSpPr>
            <p:cNvPr id="31" name="Rectangle 27"/>
            <p:cNvSpPr>
              <a:spLocks noChangeArrowheads="1"/>
            </p:cNvSpPr>
            <p:nvPr/>
          </p:nvSpPr>
          <p:spPr bwMode="auto">
            <a:xfrm>
              <a:off x="9440333" y="4308566"/>
              <a:ext cx="1532467" cy="9863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30000"/>
                </a:lnSpc>
              </a:pPr>
              <a:r>
                <a:rPr lang="zh-CN" altLang="en-US" sz="1300" dirty="0">
                  <a:solidFill>
                    <a:schemeClr val="tx1">
                      <a:lumMod val="85000"/>
                      <a:lumOff val="15000"/>
                    </a:schemeClr>
                  </a:solidFill>
                  <a:latin typeface="+mn-lt"/>
                  <a:ea typeface="+mn-ea"/>
                  <a:cs typeface="+mn-ea"/>
                  <a:sym typeface="+mn-lt"/>
                </a:rPr>
                <a:t>此处添加详细文本描述建议与标题相关并符合整体语言风格，语言描述尽量</a:t>
              </a:r>
              <a:r>
                <a:rPr lang="en-US" altLang="zh-CN" sz="1300" dirty="0">
                  <a:solidFill>
                    <a:schemeClr val="tx1">
                      <a:lumMod val="85000"/>
                      <a:lumOff val="15000"/>
                    </a:schemeClr>
                  </a:solidFill>
                  <a:latin typeface="+mn-lt"/>
                  <a:ea typeface="+mn-ea"/>
                  <a:cs typeface="+mn-ea"/>
                  <a:sym typeface="+mn-lt"/>
                </a:rPr>
                <a:t>……</a:t>
              </a:r>
            </a:p>
          </p:txBody>
        </p:sp>
      </p:grpSp>
    </p:spTree>
    <p:extLst>
      <p:ext uri="{BB962C8B-B14F-4D97-AF65-F5344CB8AC3E}">
        <p14:creationId xmlns:p14="http://schemas.microsoft.com/office/powerpoint/2010/main" val="4230667654"/>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1579151" y="2260253"/>
            <a:ext cx="10014548" cy="3344192"/>
            <a:chOff x="832410" y="1505225"/>
            <a:chExt cx="7479181" cy="2497685"/>
          </a:xfrm>
        </p:grpSpPr>
        <p:grpSp>
          <p:nvGrpSpPr>
            <p:cNvPr id="44" name="组合 43"/>
            <p:cNvGrpSpPr/>
            <p:nvPr/>
          </p:nvGrpSpPr>
          <p:grpSpPr>
            <a:xfrm>
              <a:off x="4747917" y="1505225"/>
              <a:ext cx="3563674" cy="1164256"/>
              <a:chOff x="4747917" y="1505225"/>
              <a:chExt cx="3563674" cy="1164256"/>
            </a:xfrm>
          </p:grpSpPr>
          <p:sp>
            <p:nvSpPr>
              <p:cNvPr id="45" name="圆角矩形 1"/>
              <p:cNvSpPr/>
              <p:nvPr/>
            </p:nvSpPr>
            <p:spPr>
              <a:xfrm>
                <a:off x="4747917" y="1505225"/>
                <a:ext cx="3300182" cy="1164256"/>
              </a:xfrm>
              <a:prstGeom prst="roundRect">
                <a:avLst>
                  <a:gd name="adj" fmla="val 0"/>
                </a:avLst>
              </a:prstGeom>
              <a:solidFill>
                <a:srgbClr val="EB6057"/>
              </a:solidFill>
              <a:ln w="25400" cap="flat" cmpd="sng" algn="ctr">
                <a:solidFill>
                  <a:srgbClr val="EB6057"/>
                </a:solidFill>
                <a:prstDash val="solid"/>
              </a:ln>
              <a:effectLst/>
            </p:spPr>
            <p:txBody>
              <a:bodyPr anchor="ctr"/>
              <a:lstStyle/>
              <a:p>
                <a:pPr algn="ctr" defTabSz="964326" fontAlgn="auto">
                  <a:spcBef>
                    <a:spcPts val="0"/>
                  </a:spcBef>
                  <a:spcAft>
                    <a:spcPts val="0"/>
                  </a:spcAft>
                  <a:defRPr/>
                </a:pPr>
                <a:endParaRPr sz="1900" kern="0">
                  <a:solidFill>
                    <a:srgbClr val="FFFFFF"/>
                  </a:solidFill>
                  <a:latin typeface="+mn-lt"/>
                  <a:ea typeface="+mn-ea"/>
                  <a:cs typeface="+mn-ea"/>
                  <a:sym typeface="+mn-lt"/>
                </a:endParaRPr>
              </a:p>
            </p:txBody>
          </p:sp>
          <p:sp>
            <p:nvSpPr>
              <p:cNvPr id="46" name="圆角矩形 2"/>
              <p:cNvSpPr/>
              <p:nvPr/>
            </p:nvSpPr>
            <p:spPr>
              <a:xfrm>
                <a:off x="4860466" y="1505225"/>
                <a:ext cx="3451125" cy="1164256"/>
              </a:xfrm>
              <a:prstGeom prst="roundRect">
                <a:avLst>
                  <a:gd name="adj" fmla="val 0"/>
                </a:avLst>
              </a:prstGeom>
              <a:solidFill>
                <a:srgbClr val="FFFFFF"/>
              </a:solidFill>
              <a:ln w="3175" cap="flat" cmpd="sng" algn="ctr">
                <a:solidFill>
                  <a:srgbClr val="EB6057"/>
                </a:solidFill>
                <a:prstDash val="solid"/>
              </a:ln>
              <a:effectLst/>
            </p:spPr>
            <p:txBody>
              <a:bodyPr anchor="ctr"/>
              <a:lstStyle/>
              <a:p>
                <a:pPr algn="ctr" defTabSz="964326" fontAlgn="auto">
                  <a:spcBef>
                    <a:spcPts val="0"/>
                  </a:spcBef>
                  <a:spcAft>
                    <a:spcPts val="0"/>
                  </a:spcAft>
                  <a:defRPr/>
                </a:pPr>
                <a:endParaRPr sz="1900" kern="0">
                  <a:solidFill>
                    <a:srgbClr val="FFFFFF"/>
                  </a:solidFill>
                  <a:latin typeface="+mn-lt"/>
                  <a:ea typeface="+mn-ea"/>
                  <a:cs typeface="+mn-ea"/>
                  <a:sym typeface="+mn-lt"/>
                </a:endParaRPr>
              </a:p>
            </p:txBody>
          </p:sp>
          <p:sp>
            <p:nvSpPr>
              <p:cNvPr id="47" name="矩形 46"/>
              <p:cNvSpPr/>
              <p:nvPr/>
            </p:nvSpPr>
            <p:spPr>
              <a:xfrm>
                <a:off x="5676682" y="2027107"/>
                <a:ext cx="2483966" cy="426353"/>
              </a:xfrm>
              <a:prstGeom prst="rect">
                <a:avLst/>
              </a:prstGeom>
            </p:spPr>
            <p:txBody>
              <a:bodyPr wrap="square">
                <a:normAutofit fontScale="92500"/>
              </a:bodyPr>
              <a:lstStyle/>
              <a:p>
                <a:pPr defTabSz="964326" fontAlgn="auto">
                  <a:lnSpc>
                    <a:spcPct val="150000"/>
                  </a:lnSpc>
                  <a:spcBef>
                    <a:spcPts val="0"/>
                  </a:spcBef>
                  <a:spcAft>
                    <a:spcPts val="0"/>
                  </a:spcAft>
                  <a:buClr>
                    <a:srgbClr val="000000">
                      <a:lumMod val="50000"/>
                      <a:lumOff val="50000"/>
                    </a:srgbClr>
                  </a:buClr>
                  <a:defRPr/>
                </a:pPr>
                <a:r>
                  <a:rPr lang="zh-CN" altLang="en-US" sz="1200" kern="0" noProof="1">
                    <a:solidFill>
                      <a:srgbClr val="000000"/>
                    </a:solidFill>
                    <a:latin typeface="+mn-lt"/>
                    <a:ea typeface="+mn-ea"/>
                    <a:cs typeface="+mn-ea"/>
                    <a:sym typeface="+mn-lt"/>
                  </a:rPr>
                  <a:t>此部分内容作为文字排版占位显示</a:t>
                </a:r>
                <a:br>
                  <a:rPr lang="zh-CN" altLang="en-US" sz="1200" kern="0" noProof="1">
                    <a:solidFill>
                      <a:srgbClr val="000000"/>
                    </a:solidFill>
                    <a:latin typeface="+mn-lt"/>
                    <a:ea typeface="+mn-ea"/>
                    <a:cs typeface="+mn-ea"/>
                    <a:sym typeface="+mn-lt"/>
                  </a:rPr>
                </a:br>
                <a:r>
                  <a:rPr lang="zh-CN" altLang="en-US" sz="1200" kern="0" noProof="1">
                    <a:solidFill>
                      <a:srgbClr val="000000"/>
                    </a:solidFill>
                    <a:latin typeface="+mn-lt"/>
                    <a:ea typeface="+mn-ea"/>
                    <a:cs typeface="+mn-ea"/>
                    <a:sym typeface="+mn-lt"/>
                  </a:rPr>
                  <a:t>（建议使用主题字体）</a:t>
                </a:r>
              </a:p>
            </p:txBody>
          </p:sp>
          <p:sp>
            <p:nvSpPr>
              <p:cNvPr id="48" name="任意多边形 69"/>
              <p:cNvSpPr/>
              <p:nvPr/>
            </p:nvSpPr>
            <p:spPr>
              <a:xfrm>
                <a:off x="5039234" y="1858012"/>
                <a:ext cx="458680" cy="458681"/>
              </a:xfrm>
              <a:custGeom>
                <a:avLst/>
                <a:gdLst>
                  <a:gd name="connsiteX0" fmla="*/ 102452 w 338138"/>
                  <a:gd name="connsiteY0" fmla="*/ 116974 h 338138"/>
                  <a:gd name="connsiteX1" fmla="*/ 158700 w 338138"/>
                  <a:gd name="connsiteY1" fmla="*/ 150395 h 338138"/>
                  <a:gd name="connsiteX2" fmla="*/ 169165 w 338138"/>
                  <a:gd name="connsiteY2" fmla="*/ 147721 h 338138"/>
                  <a:gd name="connsiteX3" fmla="*/ 183554 w 338138"/>
                  <a:gd name="connsiteY3" fmla="*/ 154406 h 338138"/>
                  <a:gd name="connsiteX4" fmla="*/ 238495 w 338138"/>
                  <a:gd name="connsiteY4" fmla="*/ 122321 h 338138"/>
                  <a:gd name="connsiteX5" fmla="*/ 246343 w 338138"/>
                  <a:gd name="connsiteY5" fmla="*/ 123658 h 338138"/>
                  <a:gd name="connsiteX6" fmla="*/ 243727 w 338138"/>
                  <a:gd name="connsiteY6" fmla="*/ 130342 h 338138"/>
                  <a:gd name="connsiteX7" fmla="*/ 188787 w 338138"/>
                  <a:gd name="connsiteY7" fmla="*/ 163763 h 338138"/>
                  <a:gd name="connsiteX8" fmla="*/ 190095 w 338138"/>
                  <a:gd name="connsiteY8" fmla="*/ 169111 h 338138"/>
                  <a:gd name="connsiteX9" fmla="*/ 169165 w 338138"/>
                  <a:gd name="connsiteY9" fmla="*/ 190500 h 338138"/>
                  <a:gd name="connsiteX10" fmla="*/ 148235 w 338138"/>
                  <a:gd name="connsiteY10" fmla="*/ 169111 h 338138"/>
                  <a:gd name="connsiteX11" fmla="*/ 91987 w 338138"/>
                  <a:gd name="connsiteY11" fmla="*/ 135690 h 338138"/>
                  <a:gd name="connsiteX12" fmla="*/ 88063 w 338138"/>
                  <a:gd name="connsiteY12" fmla="*/ 120984 h 338138"/>
                  <a:gd name="connsiteX13" fmla="*/ 102452 w 338138"/>
                  <a:gd name="connsiteY13" fmla="*/ 116974 h 338138"/>
                  <a:gd name="connsiteX14" fmla="*/ 159317 w 338138"/>
                  <a:gd name="connsiteY14" fmla="*/ 22225 h 338138"/>
                  <a:gd name="connsiteX15" fmla="*/ 22225 w 338138"/>
                  <a:gd name="connsiteY15" fmla="*/ 158580 h 338138"/>
                  <a:gd name="connsiteX16" fmla="*/ 43316 w 338138"/>
                  <a:gd name="connsiteY16" fmla="*/ 158580 h 338138"/>
                  <a:gd name="connsiteX17" fmla="*/ 43316 w 338138"/>
                  <a:gd name="connsiteY17" fmla="*/ 179558 h 338138"/>
                  <a:gd name="connsiteX18" fmla="*/ 22225 w 338138"/>
                  <a:gd name="connsiteY18" fmla="*/ 179558 h 338138"/>
                  <a:gd name="connsiteX19" fmla="*/ 159317 w 338138"/>
                  <a:gd name="connsiteY19" fmla="*/ 315913 h 338138"/>
                  <a:gd name="connsiteX20" fmla="*/ 159317 w 338138"/>
                  <a:gd name="connsiteY20" fmla="*/ 294936 h 338138"/>
                  <a:gd name="connsiteX21" fmla="*/ 180408 w 338138"/>
                  <a:gd name="connsiteY21" fmla="*/ 294936 h 338138"/>
                  <a:gd name="connsiteX22" fmla="*/ 180408 w 338138"/>
                  <a:gd name="connsiteY22" fmla="*/ 315913 h 338138"/>
                  <a:gd name="connsiteX23" fmla="*/ 317500 w 338138"/>
                  <a:gd name="connsiteY23" fmla="*/ 179558 h 338138"/>
                  <a:gd name="connsiteX24" fmla="*/ 296409 w 338138"/>
                  <a:gd name="connsiteY24" fmla="*/ 179558 h 338138"/>
                  <a:gd name="connsiteX25" fmla="*/ 296409 w 338138"/>
                  <a:gd name="connsiteY25" fmla="*/ 158580 h 338138"/>
                  <a:gd name="connsiteX26" fmla="*/ 317500 w 338138"/>
                  <a:gd name="connsiteY26" fmla="*/ 158580 h 338138"/>
                  <a:gd name="connsiteX27" fmla="*/ 180408 w 338138"/>
                  <a:gd name="connsiteY27" fmla="*/ 22225 h 338138"/>
                  <a:gd name="connsiteX28" fmla="*/ 180408 w 338138"/>
                  <a:gd name="connsiteY28" fmla="*/ 43202 h 338138"/>
                  <a:gd name="connsiteX29" fmla="*/ 159317 w 338138"/>
                  <a:gd name="connsiteY29" fmla="*/ 43202 h 338138"/>
                  <a:gd name="connsiteX30" fmla="*/ 159317 w 338138"/>
                  <a:gd name="connsiteY30" fmla="*/ 22225 h 338138"/>
                  <a:gd name="connsiteX31" fmla="*/ 169069 w 338138"/>
                  <a:gd name="connsiteY31" fmla="*/ 0 h 338138"/>
                  <a:gd name="connsiteX32" fmla="*/ 338138 w 338138"/>
                  <a:gd name="connsiteY32" fmla="*/ 169069 h 338138"/>
                  <a:gd name="connsiteX33" fmla="*/ 169069 w 338138"/>
                  <a:gd name="connsiteY33" fmla="*/ 338138 h 338138"/>
                  <a:gd name="connsiteX34" fmla="*/ 0 w 338138"/>
                  <a:gd name="connsiteY34" fmla="*/ 169069 h 338138"/>
                  <a:gd name="connsiteX35" fmla="*/ 169069 w 338138"/>
                  <a:gd name="connsiteY3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8138" h="338138">
                    <a:moveTo>
                      <a:pt x="102452" y="116974"/>
                    </a:moveTo>
                    <a:cubicBezTo>
                      <a:pt x="158700" y="150395"/>
                      <a:pt x="158700" y="150395"/>
                      <a:pt x="158700" y="150395"/>
                    </a:cubicBezTo>
                    <a:cubicBezTo>
                      <a:pt x="162624" y="149058"/>
                      <a:pt x="165241" y="147721"/>
                      <a:pt x="169165" y="147721"/>
                    </a:cubicBezTo>
                    <a:cubicBezTo>
                      <a:pt x="174397" y="147721"/>
                      <a:pt x="179630" y="150395"/>
                      <a:pt x="183554" y="154406"/>
                    </a:cubicBezTo>
                    <a:cubicBezTo>
                      <a:pt x="238495" y="122321"/>
                      <a:pt x="238495" y="122321"/>
                      <a:pt x="238495" y="122321"/>
                    </a:cubicBezTo>
                    <a:cubicBezTo>
                      <a:pt x="241111" y="119648"/>
                      <a:pt x="245035" y="120984"/>
                      <a:pt x="246343" y="123658"/>
                    </a:cubicBezTo>
                    <a:cubicBezTo>
                      <a:pt x="247651" y="126332"/>
                      <a:pt x="246343" y="129006"/>
                      <a:pt x="243727" y="130342"/>
                    </a:cubicBezTo>
                    <a:cubicBezTo>
                      <a:pt x="188787" y="163763"/>
                      <a:pt x="188787" y="163763"/>
                      <a:pt x="188787" y="163763"/>
                    </a:cubicBezTo>
                    <a:cubicBezTo>
                      <a:pt x="190095" y="165100"/>
                      <a:pt x="190095" y="167774"/>
                      <a:pt x="190095" y="169111"/>
                    </a:cubicBezTo>
                    <a:cubicBezTo>
                      <a:pt x="190095" y="181142"/>
                      <a:pt x="180938" y="190500"/>
                      <a:pt x="169165" y="190500"/>
                    </a:cubicBezTo>
                    <a:cubicBezTo>
                      <a:pt x="157392" y="190500"/>
                      <a:pt x="148235" y="181142"/>
                      <a:pt x="148235" y="169111"/>
                    </a:cubicBezTo>
                    <a:cubicBezTo>
                      <a:pt x="91987" y="135690"/>
                      <a:pt x="91987" y="135690"/>
                      <a:pt x="91987" y="135690"/>
                    </a:cubicBezTo>
                    <a:cubicBezTo>
                      <a:pt x="86754" y="133016"/>
                      <a:pt x="84138" y="126332"/>
                      <a:pt x="88063" y="120984"/>
                    </a:cubicBezTo>
                    <a:cubicBezTo>
                      <a:pt x="90679" y="115637"/>
                      <a:pt x="97219" y="114300"/>
                      <a:pt x="102452" y="116974"/>
                    </a:cubicBezTo>
                    <a:close/>
                    <a:moveTo>
                      <a:pt x="159317" y="22225"/>
                    </a:moveTo>
                    <a:cubicBezTo>
                      <a:pt x="86817" y="27469"/>
                      <a:pt x="27498" y="86469"/>
                      <a:pt x="22225" y="158580"/>
                    </a:cubicBezTo>
                    <a:cubicBezTo>
                      <a:pt x="22225" y="158580"/>
                      <a:pt x="22225" y="158580"/>
                      <a:pt x="43316" y="158580"/>
                    </a:cubicBezTo>
                    <a:cubicBezTo>
                      <a:pt x="43316" y="158580"/>
                      <a:pt x="43316" y="158580"/>
                      <a:pt x="43316" y="179558"/>
                    </a:cubicBezTo>
                    <a:cubicBezTo>
                      <a:pt x="43316" y="179558"/>
                      <a:pt x="43316" y="179558"/>
                      <a:pt x="22225" y="179558"/>
                    </a:cubicBezTo>
                    <a:cubicBezTo>
                      <a:pt x="27498" y="251669"/>
                      <a:pt x="86817" y="310669"/>
                      <a:pt x="159317" y="315913"/>
                    </a:cubicBezTo>
                    <a:cubicBezTo>
                      <a:pt x="159317" y="315913"/>
                      <a:pt x="159317" y="315913"/>
                      <a:pt x="159317" y="294936"/>
                    </a:cubicBezTo>
                    <a:cubicBezTo>
                      <a:pt x="159317" y="294936"/>
                      <a:pt x="159317" y="294936"/>
                      <a:pt x="180408" y="294936"/>
                    </a:cubicBezTo>
                    <a:cubicBezTo>
                      <a:pt x="180408" y="294936"/>
                      <a:pt x="180408" y="294936"/>
                      <a:pt x="180408" y="315913"/>
                    </a:cubicBezTo>
                    <a:cubicBezTo>
                      <a:pt x="252909" y="310669"/>
                      <a:pt x="312227" y="251669"/>
                      <a:pt x="317500" y="179558"/>
                    </a:cubicBezTo>
                    <a:cubicBezTo>
                      <a:pt x="317500" y="179558"/>
                      <a:pt x="317500" y="179558"/>
                      <a:pt x="296409" y="179558"/>
                    </a:cubicBezTo>
                    <a:cubicBezTo>
                      <a:pt x="296409" y="179558"/>
                      <a:pt x="296409" y="179558"/>
                      <a:pt x="296409" y="158580"/>
                    </a:cubicBezTo>
                    <a:cubicBezTo>
                      <a:pt x="296409" y="158580"/>
                      <a:pt x="296409" y="158580"/>
                      <a:pt x="317500" y="158580"/>
                    </a:cubicBezTo>
                    <a:cubicBezTo>
                      <a:pt x="312227" y="86469"/>
                      <a:pt x="252909" y="27469"/>
                      <a:pt x="180408" y="22225"/>
                    </a:cubicBezTo>
                    <a:cubicBezTo>
                      <a:pt x="180408" y="22225"/>
                      <a:pt x="180408" y="22225"/>
                      <a:pt x="180408" y="43202"/>
                    </a:cubicBezTo>
                    <a:cubicBezTo>
                      <a:pt x="180408" y="43202"/>
                      <a:pt x="180408" y="43202"/>
                      <a:pt x="159317" y="43202"/>
                    </a:cubicBezTo>
                    <a:cubicBezTo>
                      <a:pt x="159317" y="43202"/>
                      <a:pt x="159317" y="43202"/>
                      <a:pt x="159317" y="22225"/>
                    </a:cubicBezTo>
                    <a:close/>
                    <a:moveTo>
                      <a:pt x="169069" y="0"/>
                    </a:moveTo>
                    <a:cubicBezTo>
                      <a:pt x="262443" y="0"/>
                      <a:pt x="338138" y="75695"/>
                      <a:pt x="338138" y="169069"/>
                    </a:cubicBezTo>
                    <a:cubicBezTo>
                      <a:pt x="338138" y="262443"/>
                      <a:pt x="262443" y="338138"/>
                      <a:pt x="169069" y="338138"/>
                    </a:cubicBezTo>
                    <a:cubicBezTo>
                      <a:pt x="75695" y="338138"/>
                      <a:pt x="0" y="262443"/>
                      <a:pt x="0" y="169069"/>
                    </a:cubicBezTo>
                    <a:cubicBezTo>
                      <a:pt x="0" y="75695"/>
                      <a:pt x="75695" y="0"/>
                      <a:pt x="169069" y="0"/>
                    </a:cubicBezTo>
                    <a:close/>
                  </a:path>
                </a:pathLst>
              </a:custGeom>
              <a:solidFill>
                <a:srgbClr val="526182"/>
              </a:solidFill>
              <a:ln w="25400" cap="flat" cmpd="sng" algn="ctr">
                <a:noFill/>
                <a:prstDash val="solid"/>
              </a:ln>
              <a:effectLst/>
            </p:spPr>
            <p:txBody>
              <a:bodyPr anchor="ctr"/>
              <a:lstStyle/>
              <a:p>
                <a:pPr algn="ctr" defTabSz="964326" fontAlgn="auto">
                  <a:spcBef>
                    <a:spcPts val="0"/>
                  </a:spcBef>
                  <a:spcAft>
                    <a:spcPts val="0"/>
                  </a:spcAft>
                  <a:defRPr/>
                </a:pPr>
                <a:endParaRPr sz="1900" kern="0">
                  <a:solidFill>
                    <a:srgbClr val="FFFFFF"/>
                  </a:solidFill>
                  <a:latin typeface="+mn-lt"/>
                  <a:ea typeface="+mn-ea"/>
                  <a:cs typeface="+mn-ea"/>
                  <a:sym typeface="+mn-lt"/>
                </a:endParaRPr>
              </a:p>
            </p:txBody>
          </p:sp>
          <p:sp>
            <p:nvSpPr>
              <p:cNvPr id="49" name="矩形 48"/>
              <p:cNvSpPr/>
              <p:nvPr/>
            </p:nvSpPr>
            <p:spPr>
              <a:xfrm>
                <a:off x="5676682" y="1702494"/>
                <a:ext cx="2483966" cy="253915"/>
              </a:xfrm>
              <a:prstGeom prst="rect">
                <a:avLst/>
              </a:prstGeom>
            </p:spPr>
            <p:txBody>
              <a:bodyPr wrap="none">
                <a:normAutofit lnSpcReduction="10000"/>
              </a:bodyPr>
              <a:lstStyle/>
              <a:p>
                <a:pPr algn="just" defTabSz="964326" fontAlgn="auto">
                  <a:spcBef>
                    <a:spcPts val="0"/>
                  </a:spcBef>
                  <a:spcAft>
                    <a:spcPts val="0"/>
                  </a:spcAft>
                  <a:buClr>
                    <a:srgbClr val="000000">
                      <a:lumMod val="50000"/>
                      <a:lumOff val="50000"/>
                    </a:srgbClr>
                  </a:buClr>
                  <a:defRPr/>
                </a:pPr>
                <a:r>
                  <a:rPr lang="zh-CN" altLang="en-US" sz="1700" b="1" kern="0" noProof="1">
                    <a:solidFill>
                      <a:srgbClr val="000000"/>
                    </a:solidFill>
                    <a:latin typeface="+mn-lt"/>
                    <a:ea typeface="+mn-ea"/>
                    <a:cs typeface="+mn-ea"/>
                    <a:sym typeface="+mn-lt"/>
                  </a:rPr>
                  <a:t>标题文本预设</a:t>
                </a:r>
              </a:p>
            </p:txBody>
          </p:sp>
        </p:grpSp>
        <p:grpSp>
          <p:nvGrpSpPr>
            <p:cNvPr id="50" name="组合 49"/>
            <p:cNvGrpSpPr/>
            <p:nvPr/>
          </p:nvGrpSpPr>
          <p:grpSpPr>
            <a:xfrm>
              <a:off x="4747917" y="2838654"/>
              <a:ext cx="3563674" cy="1164256"/>
              <a:chOff x="4747917" y="2838654"/>
              <a:chExt cx="3563674" cy="1164256"/>
            </a:xfrm>
          </p:grpSpPr>
          <p:sp>
            <p:nvSpPr>
              <p:cNvPr id="51" name="圆角矩形 4"/>
              <p:cNvSpPr/>
              <p:nvPr/>
            </p:nvSpPr>
            <p:spPr>
              <a:xfrm>
                <a:off x="4747917" y="2838654"/>
                <a:ext cx="3300182" cy="1164256"/>
              </a:xfrm>
              <a:prstGeom prst="roundRect">
                <a:avLst>
                  <a:gd name="adj" fmla="val 0"/>
                </a:avLst>
              </a:prstGeom>
              <a:solidFill>
                <a:srgbClr val="EB6057"/>
              </a:solidFill>
              <a:ln w="25400" cap="flat" cmpd="sng" algn="ctr">
                <a:solidFill>
                  <a:srgbClr val="EB6057"/>
                </a:solidFill>
                <a:prstDash val="solid"/>
              </a:ln>
              <a:effectLst/>
            </p:spPr>
            <p:txBody>
              <a:bodyPr anchor="ctr"/>
              <a:lstStyle/>
              <a:p>
                <a:pPr algn="ctr" defTabSz="964326" fontAlgn="auto">
                  <a:spcBef>
                    <a:spcPts val="0"/>
                  </a:spcBef>
                  <a:spcAft>
                    <a:spcPts val="0"/>
                  </a:spcAft>
                  <a:defRPr/>
                </a:pPr>
                <a:endParaRPr sz="1900" kern="0">
                  <a:solidFill>
                    <a:srgbClr val="FFFFFF"/>
                  </a:solidFill>
                  <a:latin typeface="+mn-lt"/>
                  <a:ea typeface="+mn-ea"/>
                  <a:cs typeface="+mn-ea"/>
                  <a:sym typeface="+mn-lt"/>
                </a:endParaRPr>
              </a:p>
            </p:txBody>
          </p:sp>
          <p:sp>
            <p:nvSpPr>
              <p:cNvPr id="52" name="圆角矩形 5"/>
              <p:cNvSpPr/>
              <p:nvPr/>
            </p:nvSpPr>
            <p:spPr>
              <a:xfrm>
                <a:off x="4860466" y="2838654"/>
                <a:ext cx="3451125" cy="1164256"/>
              </a:xfrm>
              <a:prstGeom prst="roundRect">
                <a:avLst>
                  <a:gd name="adj" fmla="val 0"/>
                </a:avLst>
              </a:prstGeom>
              <a:solidFill>
                <a:srgbClr val="FFFFFF"/>
              </a:solidFill>
              <a:ln w="3175" cap="flat" cmpd="sng" algn="ctr">
                <a:solidFill>
                  <a:srgbClr val="EB6057"/>
                </a:solidFill>
                <a:prstDash val="solid"/>
              </a:ln>
              <a:effectLst/>
            </p:spPr>
            <p:txBody>
              <a:bodyPr anchor="ctr"/>
              <a:lstStyle/>
              <a:p>
                <a:pPr algn="ctr" defTabSz="964326" fontAlgn="auto">
                  <a:spcBef>
                    <a:spcPts val="0"/>
                  </a:spcBef>
                  <a:spcAft>
                    <a:spcPts val="0"/>
                  </a:spcAft>
                  <a:defRPr/>
                </a:pPr>
                <a:endParaRPr sz="1900" kern="0">
                  <a:solidFill>
                    <a:srgbClr val="FFFFFF"/>
                  </a:solidFill>
                  <a:latin typeface="+mn-lt"/>
                  <a:ea typeface="+mn-ea"/>
                  <a:cs typeface="+mn-ea"/>
                  <a:sym typeface="+mn-lt"/>
                </a:endParaRPr>
              </a:p>
            </p:txBody>
          </p:sp>
          <p:sp>
            <p:nvSpPr>
              <p:cNvPr id="53" name="矩形 52"/>
              <p:cNvSpPr/>
              <p:nvPr/>
            </p:nvSpPr>
            <p:spPr>
              <a:xfrm>
                <a:off x="5676682" y="3360533"/>
                <a:ext cx="2483966" cy="426353"/>
              </a:xfrm>
              <a:prstGeom prst="rect">
                <a:avLst/>
              </a:prstGeom>
            </p:spPr>
            <p:txBody>
              <a:bodyPr wrap="square">
                <a:normAutofit fontScale="92500"/>
              </a:bodyPr>
              <a:lstStyle/>
              <a:p>
                <a:pPr defTabSz="964326" fontAlgn="auto">
                  <a:lnSpc>
                    <a:spcPct val="150000"/>
                  </a:lnSpc>
                  <a:spcBef>
                    <a:spcPts val="0"/>
                  </a:spcBef>
                  <a:spcAft>
                    <a:spcPts val="0"/>
                  </a:spcAft>
                  <a:buClr>
                    <a:srgbClr val="000000">
                      <a:lumMod val="50000"/>
                      <a:lumOff val="50000"/>
                    </a:srgbClr>
                  </a:buClr>
                  <a:defRPr/>
                </a:pPr>
                <a:r>
                  <a:rPr lang="zh-CN" altLang="en-US" sz="1200" kern="0" noProof="1">
                    <a:solidFill>
                      <a:srgbClr val="000000"/>
                    </a:solidFill>
                    <a:latin typeface="+mn-lt"/>
                    <a:ea typeface="+mn-ea"/>
                    <a:cs typeface="+mn-ea"/>
                    <a:sym typeface="+mn-lt"/>
                  </a:rPr>
                  <a:t>此部分内容作为文字排版占位显示</a:t>
                </a:r>
                <a:br>
                  <a:rPr lang="zh-CN" altLang="en-US" sz="1200" kern="0" noProof="1">
                    <a:solidFill>
                      <a:srgbClr val="000000"/>
                    </a:solidFill>
                    <a:latin typeface="+mn-lt"/>
                    <a:ea typeface="+mn-ea"/>
                    <a:cs typeface="+mn-ea"/>
                    <a:sym typeface="+mn-lt"/>
                  </a:rPr>
                </a:br>
                <a:r>
                  <a:rPr lang="zh-CN" altLang="en-US" sz="1200" kern="0" noProof="1">
                    <a:solidFill>
                      <a:srgbClr val="000000"/>
                    </a:solidFill>
                    <a:latin typeface="+mn-lt"/>
                    <a:ea typeface="+mn-ea"/>
                    <a:cs typeface="+mn-ea"/>
                    <a:sym typeface="+mn-lt"/>
                  </a:rPr>
                  <a:t>（建议使用主题字体）</a:t>
                </a:r>
              </a:p>
            </p:txBody>
          </p:sp>
          <p:sp>
            <p:nvSpPr>
              <p:cNvPr id="54" name="任意多边形 71"/>
              <p:cNvSpPr/>
              <p:nvPr/>
            </p:nvSpPr>
            <p:spPr>
              <a:xfrm>
                <a:off x="5039234" y="3194213"/>
                <a:ext cx="458680" cy="458681"/>
              </a:xfrm>
              <a:custGeom>
                <a:avLst/>
                <a:gdLst>
                  <a:gd name="connsiteX0" fmla="*/ 102452 w 338138"/>
                  <a:gd name="connsiteY0" fmla="*/ 116974 h 338138"/>
                  <a:gd name="connsiteX1" fmla="*/ 158700 w 338138"/>
                  <a:gd name="connsiteY1" fmla="*/ 150395 h 338138"/>
                  <a:gd name="connsiteX2" fmla="*/ 169165 w 338138"/>
                  <a:gd name="connsiteY2" fmla="*/ 147721 h 338138"/>
                  <a:gd name="connsiteX3" fmla="*/ 183554 w 338138"/>
                  <a:gd name="connsiteY3" fmla="*/ 154406 h 338138"/>
                  <a:gd name="connsiteX4" fmla="*/ 238495 w 338138"/>
                  <a:gd name="connsiteY4" fmla="*/ 122321 h 338138"/>
                  <a:gd name="connsiteX5" fmla="*/ 246343 w 338138"/>
                  <a:gd name="connsiteY5" fmla="*/ 123658 h 338138"/>
                  <a:gd name="connsiteX6" fmla="*/ 243727 w 338138"/>
                  <a:gd name="connsiteY6" fmla="*/ 130342 h 338138"/>
                  <a:gd name="connsiteX7" fmla="*/ 188787 w 338138"/>
                  <a:gd name="connsiteY7" fmla="*/ 163763 h 338138"/>
                  <a:gd name="connsiteX8" fmla="*/ 190095 w 338138"/>
                  <a:gd name="connsiteY8" fmla="*/ 169111 h 338138"/>
                  <a:gd name="connsiteX9" fmla="*/ 169165 w 338138"/>
                  <a:gd name="connsiteY9" fmla="*/ 190500 h 338138"/>
                  <a:gd name="connsiteX10" fmla="*/ 148235 w 338138"/>
                  <a:gd name="connsiteY10" fmla="*/ 169111 h 338138"/>
                  <a:gd name="connsiteX11" fmla="*/ 91987 w 338138"/>
                  <a:gd name="connsiteY11" fmla="*/ 135690 h 338138"/>
                  <a:gd name="connsiteX12" fmla="*/ 88063 w 338138"/>
                  <a:gd name="connsiteY12" fmla="*/ 120984 h 338138"/>
                  <a:gd name="connsiteX13" fmla="*/ 102452 w 338138"/>
                  <a:gd name="connsiteY13" fmla="*/ 116974 h 338138"/>
                  <a:gd name="connsiteX14" fmla="*/ 159317 w 338138"/>
                  <a:gd name="connsiteY14" fmla="*/ 22225 h 338138"/>
                  <a:gd name="connsiteX15" fmla="*/ 22225 w 338138"/>
                  <a:gd name="connsiteY15" fmla="*/ 158580 h 338138"/>
                  <a:gd name="connsiteX16" fmla="*/ 43316 w 338138"/>
                  <a:gd name="connsiteY16" fmla="*/ 158580 h 338138"/>
                  <a:gd name="connsiteX17" fmla="*/ 43316 w 338138"/>
                  <a:gd name="connsiteY17" fmla="*/ 179558 h 338138"/>
                  <a:gd name="connsiteX18" fmla="*/ 22225 w 338138"/>
                  <a:gd name="connsiteY18" fmla="*/ 179558 h 338138"/>
                  <a:gd name="connsiteX19" fmla="*/ 159317 w 338138"/>
                  <a:gd name="connsiteY19" fmla="*/ 315913 h 338138"/>
                  <a:gd name="connsiteX20" fmla="*/ 159317 w 338138"/>
                  <a:gd name="connsiteY20" fmla="*/ 294936 h 338138"/>
                  <a:gd name="connsiteX21" fmla="*/ 180408 w 338138"/>
                  <a:gd name="connsiteY21" fmla="*/ 294936 h 338138"/>
                  <a:gd name="connsiteX22" fmla="*/ 180408 w 338138"/>
                  <a:gd name="connsiteY22" fmla="*/ 315913 h 338138"/>
                  <a:gd name="connsiteX23" fmla="*/ 317500 w 338138"/>
                  <a:gd name="connsiteY23" fmla="*/ 179558 h 338138"/>
                  <a:gd name="connsiteX24" fmla="*/ 296409 w 338138"/>
                  <a:gd name="connsiteY24" fmla="*/ 179558 h 338138"/>
                  <a:gd name="connsiteX25" fmla="*/ 296409 w 338138"/>
                  <a:gd name="connsiteY25" fmla="*/ 158580 h 338138"/>
                  <a:gd name="connsiteX26" fmla="*/ 317500 w 338138"/>
                  <a:gd name="connsiteY26" fmla="*/ 158580 h 338138"/>
                  <a:gd name="connsiteX27" fmla="*/ 180408 w 338138"/>
                  <a:gd name="connsiteY27" fmla="*/ 22225 h 338138"/>
                  <a:gd name="connsiteX28" fmla="*/ 180408 w 338138"/>
                  <a:gd name="connsiteY28" fmla="*/ 43202 h 338138"/>
                  <a:gd name="connsiteX29" fmla="*/ 159317 w 338138"/>
                  <a:gd name="connsiteY29" fmla="*/ 43202 h 338138"/>
                  <a:gd name="connsiteX30" fmla="*/ 159317 w 338138"/>
                  <a:gd name="connsiteY30" fmla="*/ 22225 h 338138"/>
                  <a:gd name="connsiteX31" fmla="*/ 169069 w 338138"/>
                  <a:gd name="connsiteY31" fmla="*/ 0 h 338138"/>
                  <a:gd name="connsiteX32" fmla="*/ 338138 w 338138"/>
                  <a:gd name="connsiteY32" fmla="*/ 169069 h 338138"/>
                  <a:gd name="connsiteX33" fmla="*/ 169069 w 338138"/>
                  <a:gd name="connsiteY33" fmla="*/ 338138 h 338138"/>
                  <a:gd name="connsiteX34" fmla="*/ 0 w 338138"/>
                  <a:gd name="connsiteY34" fmla="*/ 169069 h 338138"/>
                  <a:gd name="connsiteX35" fmla="*/ 169069 w 338138"/>
                  <a:gd name="connsiteY3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8138" h="338138">
                    <a:moveTo>
                      <a:pt x="102452" y="116974"/>
                    </a:moveTo>
                    <a:cubicBezTo>
                      <a:pt x="158700" y="150395"/>
                      <a:pt x="158700" y="150395"/>
                      <a:pt x="158700" y="150395"/>
                    </a:cubicBezTo>
                    <a:cubicBezTo>
                      <a:pt x="162624" y="149058"/>
                      <a:pt x="165241" y="147721"/>
                      <a:pt x="169165" y="147721"/>
                    </a:cubicBezTo>
                    <a:cubicBezTo>
                      <a:pt x="174397" y="147721"/>
                      <a:pt x="179630" y="150395"/>
                      <a:pt x="183554" y="154406"/>
                    </a:cubicBezTo>
                    <a:cubicBezTo>
                      <a:pt x="238495" y="122321"/>
                      <a:pt x="238495" y="122321"/>
                      <a:pt x="238495" y="122321"/>
                    </a:cubicBezTo>
                    <a:cubicBezTo>
                      <a:pt x="241111" y="119648"/>
                      <a:pt x="245035" y="120984"/>
                      <a:pt x="246343" y="123658"/>
                    </a:cubicBezTo>
                    <a:cubicBezTo>
                      <a:pt x="247651" y="126332"/>
                      <a:pt x="246343" y="129006"/>
                      <a:pt x="243727" y="130342"/>
                    </a:cubicBezTo>
                    <a:cubicBezTo>
                      <a:pt x="188787" y="163763"/>
                      <a:pt x="188787" y="163763"/>
                      <a:pt x="188787" y="163763"/>
                    </a:cubicBezTo>
                    <a:cubicBezTo>
                      <a:pt x="190095" y="165100"/>
                      <a:pt x="190095" y="167774"/>
                      <a:pt x="190095" y="169111"/>
                    </a:cubicBezTo>
                    <a:cubicBezTo>
                      <a:pt x="190095" y="181142"/>
                      <a:pt x="180938" y="190500"/>
                      <a:pt x="169165" y="190500"/>
                    </a:cubicBezTo>
                    <a:cubicBezTo>
                      <a:pt x="157392" y="190500"/>
                      <a:pt x="148235" y="181142"/>
                      <a:pt x="148235" y="169111"/>
                    </a:cubicBezTo>
                    <a:cubicBezTo>
                      <a:pt x="91987" y="135690"/>
                      <a:pt x="91987" y="135690"/>
                      <a:pt x="91987" y="135690"/>
                    </a:cubicBezTo>
                    <a:cubicBezTo>
                      <a:pt x="86754" y="133016"/>
                      <a:pt x="84138" y="126332"/>
                      <a:pt x="88063" y="120984"/>
                    </a:cubicBezTo>
                    <a:cubicBezTo>
                      <a:pt x="90679" y="115637"/>
                      <a:pt x="97219" y="114300"/>
                      <a:pt x="102452" y="116974"/>
                    </a:cubicBezTo>
                    <a:close/>
                    <a:moveTo>
                      <a:pt x="159317" y="22225"/>
                    </a:moveTo>
                    <a:cubicBezTo>
                      <a:pt x="86817" y="27469"/>
                      <a:pt x="27498" y="86469"/>
                      <a:pt x="22225" y="158580"/>
                    </a:cubicBezTo>
                    <a:cubicBezTo>
                      <a:pt x="22225" y="158580"/>
                      <a:pt x="22225" y="158580"/>
                      <a:pt x="43316" y="158580"/>
                    </a:cubicBezTo>
                    <a:cubicBezTo>
                      <a:pt x="43316" y="158580"/>
                      <a:pt x="43316" y="158580"/>
                      <a:pt x="43316" y="179558"/>
                    </a:cubicBezTo>
                    <a:cubicBezTo>
                      <a:pt x="43316" y="179558"/>
                      <a:pt x="43316" y="179558"/>
                      <a:pt x="22225" y="179558"/>
                    </a:cubicBezTo>
                    <a:cubicBezTo>
                      <a:pt x="27498" y="251669"/>
                      <a:pt x="86817" y="310669"/>
                      <a:pt x="159317" y="315913"/>
                    </a:cubicBezTo>
                    <a:cubicBezTo>
                      <a:pt x="159317" y="315913"/>
                      <a:pt x="159317" y="315913"/>
                      <a:pt x="159317" y="294936"/>
                    </a:cubicBezTo>
                    <a:cubicBezTo>
                      <a:pt x="159317" y="294936"/>
                      <a:pt x="159317" y="294936"/>
                      <a:pt x="180408" y="294936"/>
                    </a:cubicBezTo>
                    <a:cubicBezTo>
                      <a:pt x="180408" y="294936"/>
                      <a:pt x="180408" y="294936"/>
                      <a:pt x="180408" y="315913"/>
                    </a:cubicBezTo>
                    <a:cubicBezTo>
                      <a:pt x="252909" y="310669"/>
                      <a:pt x="312227" y="251669"/>
                      <a:pt x="317500" y="179558"/>
                    </a:cubicBezTo>
                    <a:cubicBezTo>
                      <a:pt x="317500" y="179558"/>
                      <a:pt x="317500" y="179558"/>
                      <a:pt x="296409" y="179558"/>
                    </a:cubicBezTo>
                    <a:cubicBezTo>
                      <a:pt x="296409" y="179558"/>
                      <a:pt x="296409" y="179558"/>
                      <a:pt x="296409" y="158580"/>
                    </a:cubicBezTo>
                    <a:cubicBezTo>
                      <a:pt x="296409" y="158580"/>
                      <a:pt x="296409" y="158580"/>
                      <a:pt x="317500" y="158580"/>
                    </a:cubicBezTo>
                    <a:cubicBezTo>
                      <a:pt x="312227" y="86469"/>
                      <a:pt x="252909" y="27469"/>
                      <a:pt x="180408" y="22225"/>
                    </a:cubicBezTo>
                    <a:cubicBezTo>
                      <a:pt x="180408" y="22225"/>
                      <a:pt x="180408" y="22225"/>
                      <a:pt x="180408" y="43202"/>
                    </a:cubicBezTo>
                    <a:cubicBezTo>
                      <a:pt x="180408" y="43202"/>
                      <a:pt x="180408" y="43202"/>
                      <a:pt x="159317" y="43202"/>
                    </a:cubicBezTo>
                    <a:cubicBezTo>
                      <a:pt x="159317" y="43202"/>
                      <a:pt x="159317" y="43202"/>
                      <a:pt x="159317" y="22225"/>
                    </a:cubicBezTo>
                    <a:close/>
                    <a:moveTo>
                      <a:pt x="169069" y="0"/>
                    </a:moveTo>
                    <a:cubicBezTo>
                      <a:pt x="262443" y="0"/>
                      <a:pt x="338138" y="75695"/>
                      <a:pt x="338138" y="169069"/>
                    </a:cubicBezTo>
                    <a:cubicBezTo>
                      <a:pt x="338138" y="262443"/>
                      <a:pt x="262443" y="338138"/>
                      <a:pt x="169069" y="338138"/>
                    </a:cubicBezTo>
                    <a:cubicBezTo>
                      <a:pt x="75695" y="338138"/>
                      <a:pt x="0" y="262443"/>
                      <a:pt x="0" y="169069"/>
                    </a:cubicBezTo>
                    <a:cubicBezTo>
                      <a:pt x="0" y="75695"/>
                      <a:pt x="75695" y="0"/>
                      <a:pt x="169069" y="0"/>
                    </a:cubicBezTo>
                    <a:close/>
                  </a:path>
                </a:pathLst>
              </a:custGeom>
              <a:solidFill>
                <a:srgbClr val="514D4C"/>
              </a:solidFill>
              <a:ln w="25400" cap="flat" cmpd="sng" algn="ctr">
                <a:noFill/>
                <a:prstDash val="solid"/>
              </a:ln>
              <a:effectLst/>
            </p:spPr>
            <p:txBody>
              <a:bodyPr anchor="ctr"/>
              <a:lstStyle/>
              <a:p>
                <a:pPr algn="ctr" defTabSz="964326" fontAlgn="auto">
                  <a:spcBef>
                    <a:spcPts val="0"/>
                  </a:spcBef>
                  <a:spcAft>
                    <a:spcPts val="0"/>
                  </a:spcAft>
                  <a:defRPr/>
                </a:pPr>
                <a:endParaRPr sz="1900" kern="0">
                  <a:solidFill>
                    <a:srgbClr val="FFFFFF"/>
                  </a:solidFill>
                  <a:latin typeface="+mn-lt"/>
                  <a:ea typeface="+mn-ea"/>
                  <a:cs typeface="+mn-ea"/>
                  <a:sym typeface="+mn-lt"/>
                </a:endParaRPr>
              </a:p>
            </p:txBody>
          </p:sp>
          <p:sp>
            <p:nvSpPr>
              <p:cNvPr id="55" name="矩形 54"/>
              <p:cNvSpPr/>
              <p:nvPr/>
            </p:nvSpPr>
            <p:spPr>
              <a:xfrm>
                <a:off x="5676682" y="3035921"/>
                <a:ext cx="2483966" cy="253915"/>
              </a:xfrm>
              <a:prstGeom prst="rect">
                <a:avLst/>
              </a:prstGeom>
            </p:spPr>
            <p:txBody>
              <a:bodyPr wrap="none">
                <a:normAutofit lnSpcReduction="10000"/>
              </a:bodyPr>
              <a:lstStyle/>
              <a:p>
                <a:pPr algn="just" defTabSz="964326" fontAlgn="auto">
                  <a:spcBef>
                    <a:spcPts val="0"/>
                  </a:spcBef>
                  <a:spcAft>
                    <a:spcPts val="0"/>
                  </a:spcAft>
                  <a:buClr>
                    <a:srgbClr val="000000">
                      <a:lumMod val="50000"/>
                      <a:lumOff val="50000"/>
                    </a:srgbClr>
                  </a:buClr>
                  <a:defRPr/>
                </a:pPr>
                <a:r>
                  <a:rPr lang="zh-CN" altLang="en-US" sz="1700" b="1" kern="0" noProof="1">
                    <a:solidFill>
                      <a:srgbClr val="000000"/>
                    </a:solidFill>
                    <a:latin typeface="+mn-lt"/>
                    <a:ea typeface="+mn-ea"/>
                    <a:cs typeface="+mn-ea"/>
                    <a:sym typeface="+mn-lt"/>
                  </a:rPr>
                  <a:t>标题文本预设</a:t>
                </a:r>
              </a:p>
            </p:txBody>
          </p:sp>
        </p:grpSp>
        <p:grpSp>
          <p:nvGrpSpPr>
            <p:cNvPr id="56" name="组合 55"/>
            <p:cNvGrpSpPr/>
            <p:nvPr/>
          </p:nvGrpSpPr>
          <p:grpSpPr>
            <a:xfrm>
              <a:off x="832410" y="2838654"/>
              <a:ext cx="3563674" cy="1164256"/>
              <a:chOff x="832410" y="2838654"/>
              <a:chExt cx="3563674" cy="1164256"/>
            </a:xfrm>
          </p:grpSpPr>
          <p:sp>
            <p:nvSpPr>
              <p:cNvPr id="57" name="圆角矩形 10"/>
              <p:cNvSpPr/>
              <p:nvPr/>
            </p:nvSpPr>
            <p:spPr>
              <a:xfrm>
                <a:off x="832410" y="2838654"/>
                <a:ext cx="3300182" cy="1164256"/>
              </a:xfrm>
              <a:prstGeom prst="roundRect">
                <a:avLst>
                  <a:gd name="adj" fmla="val 0"/>
                </a:avLst>
              </a:prstGeom>
              <a:solidFill>
                <a:srgbClr val="EB6057"/>
              </a:solidFill>
              <a:ln w="25400" cap="flat" cmpd="sng" algn="ctr">
                <a:solidFill>
                  <a:srgbClr val="EB6057"/>
                </a:solidFill>
                <a:prstDash val="solid"/>
              </a:ln>
              <a:effectLst/>
            </p:spPr>
            <p:txBody>
              <a:bodyPr anchor="ctr"/>
              <a:lstStyle/>
              <a:p>
                <a:pPr algn="ctr" defTabSz="964326" fontAlgn="auto">
                  <a:spcBef>
                    <a:spcPts val="0"/>
                  </a:spcBef>
                  <a:spcAft>
                    <a:spcPts val="0"/>
                  </a:spcAft>
                  <a:defRPr/>
                </a:pPr>
                <a:endParaRPr sz="1900" kern="0">
                  <a:solidFill>
                    <a:srgbClr val="FFFFFF"/>
                  </a:solidFill>
                  <a:latin typeface="+mn-lt"/>
                  <a:ea typeface="+mn-ea"/>
                  <a:cs typeface="+mn-ea"/>
                  <a:sym typeface="+mn-lt"/>
                </a:endParaRPr>
              </a:p>
            </p:txBody>
          </p:sp>
          <p:sp>
            <p:nvSpPr>
              <p:cNvPr id="58" name="圆角矩形 11"/>
              <p:cNvSpPr/>
              <p:nvPr/>
            </p:nvSpPr>
            <p:spPr>
              <a:xfrm>
                <a:off x="944959" y="2838654"/>
                <a:ext cx="3451125" cy="1164256"/>
              </a:xfrm>
              <a:prstGeom prst="roundRect">
                <a:avLst>
                  <a:gd name="adj" fmla="val 0"/>
                </a:avLst>
              </a:prstGeom>
              <a:solidFill>
                <a:srgbClr val="FFFFFF"/>
              </a:solidFill>
              <a:ln w="3175" cap="flat" cmpd="sng" algn="ctr">
                <a:solidFill>
                  <a:srgbClr val="EB6057"/>
                </a:solidFill>
                <a:prstDash val="solid"/>
              </a:ln>
              <a:effectLst/>
            </p:spPr>
            <p:txBody>
              <a:bodyPr anchor="ctr"/>
              <a:lstStyle/>
              <a:p>
                <a:pPr algn="ctr" defTabSz="964326" fontAlgn="auto">
                  <a:spcBef>
                    <a:spcPts val="0"/>
                  </a:spcBef>
                  <a:spcAft>
                    <a:spcPts val="0"/>
                  </a:spcAft>
                  <a:defRPr/>
                </a:pPr>
                <a:endParaRPr sz="1900" kern="0">
                  <a:solidFill>
                    <a:srgbClr val="FFFFFF"/>
                  </a:solidFill>
                  <a:latin typeface="+mn-lt"/>
                  <a:ea typeface="+mn-ea"/>
                  <a:cs typeface="+mn-ea"/>
                  <a:sym typeface="+mn-lt"/>
                </a:endParaRPr>
              </a:p>
            </p:txBody>
          </p:sp>
          <p:sp>
            <p:nvSpPr>
              <p:cNvPr id="59" name="矩形 58"/>
              <p:cNvSpPr/>
              <p:nvPr/>
            </p:nvSpPr>
            <p:spPr>
              <a:xfrm>
                <a:off x="1761175" y="3360533"/>
                <a:ext cx="2483966" cy="426353"/>
              </a:xfrm>
              <a:prstGeom prst="rect">
                <a:avLst/>
              </a:prstGeom>
            </p:spPr>
            <p:txBody>
              <a:bodyPr wrap="square">
                <a:normAutofit fontScale="92500"/>
              </a:bodyPr>
              <a:lstStyle/>
              <a:p>
                <a:pPr defTabSz="964326" fontAlgn="auto">
                  <a:lnSpc>
                    <a:spcPct val="150000"/>
                  </a:lnSpc>
                  <a:spcBef>
                    <a:spcPts val="0"/>
                  </a:spcBef>
                  <a:spcAft>
                    <a:spcPts val="0"/>
                  </a:spcAft>
                  <a:buClr>
                    <a:srgbClr val="000000">
                      <a:lumMod val="50000"/>
                      <a:lumOff val="50000"/>
                    </a:srgbClr>
                  </a:buClr>
                  <a:defRPr/>
                </a:pPr>
                <a:r>
                  <a:rPr lang="zh-CN" altLang="en-US" sz="1200" kern="0" noProof="1">
                    <a:solidFill>
                      <a:srgbClr val="000000"/>
                    </a:solidFill>
                    <a:latin typeface="+mn-lt"/>
                    <a:ea typeface="+mn-ea"/>
                    <a:cs typeface="+mn-ea"/>
                    <a:sym typeface="+mn-lt"/>
                  </a:rPr>
                  <a:t>此部分内容作为文字排版占位显示</a:t>
                </a:r>
                <a:br>
                  <a:rPr lang="zh-CN" altLang="en-US" sz="1200" kern="0" noProof="1">
                    <a:solidFill>
                      <a:srgbClr val="000000"/>
                    </a:solidFill>
                    <a:latin typeface="+mn-lt"/>
                    <a:ea typeface="+mn-ea"/>
                    <a:cs typeface="+mn-ea"/>
                    <a:sym typeface="+mn-lt"/>
                  </a:rPr>
                </a:br>
                <a:r>
                  <a:rPr lang="zh-CN" altLang="en-US" sz="1200" kern="0" noProof="1">
                    <a:solidFill>
                      <a:srgbClr val="000000"/>
                    </a:solidFill>
                    <a:latin typeface="+mn-lt"/>
                    <a:ea typeface="+mn-ea"/>
                    <a:cs typeface="+mn-ea"/>
                    <a:sym typeface="+mn-lt"/>
                  </a:rPr>
                  <a:t>（建议使用主题字体）</a:t>
                </a:r>
              </a:p>
            </p:txBody>
          </p:sp>
          <p:sp>
            <p:nvSpPr>
              <p:cNvPr id="60" name="任意多边形 70"/>
              <p:cNvSpPr/>
              <p:nvPr/>
            </p:nvSpPr>
            <p:spPr>
              <a:xfrm>
                <a:off x="1123727" y="3194213"/>
                <a:ext cx="458680" cy="458681"/>
              </a:xfrm>
              <a:custGeom>
                <a:avLst/>
                <a:gdLst>
                  <a:gd name="connsiteX0" fmla="*/ 102452 w 338138"/>
                  <a:gd name="connsiteY0" fmla="*/ 116974 h 338138"/>
                  <a:gd name="connsiteX1" fmla="*/ 158700 w 338138"/>
                  <a:gd name="connsiteY1" fmla="*/ 150395 h 338138"/>
                  <a:gd name="connsiteX2" fmla="*/ 169165 w 338138"/>
                  <a:gd name="connsiteY2" fmla="*/ 147721 h 338138"/>
                  <a:gd name="connsiteX3" fmla="*/ 183554 w 338138"/>
                  <a:gd name="connsiteY3" fmla="*/ 154406 h 338138"/>
                  <a:gd name="connsiteX4" fmla="*/ 238495 w 338138"/>
                  <a:gd name="connsiteY4" fmla="*/ 122321 h 338138"/>
                  <a:gd name="connsiteX5" fmla="*/ 246343 w 338138"/>
                  <a:gd name="connsiteY5" fmla="*/ 123658 h 338138"/>
                  <a:gd name="connsiteX6" fmla="*/ 243727 w 338138"/>
                  <a:gd name="connsiteY6" fmla="*/ 130342 h 338138"/>
                  <a:gd name="connsiteX7" fmla="*/ 188787 w 338138"/>
                  <a:gd name="connsiteY7" fmla="*/ 163763 h 338138"/>
                  <a:gd name="connsiteX8" fmla="*/ 190095 w 338138"/>
                  <a:gd name="connsiteY8" fmla="*/ 169111 h 338138"/>
                  <a:gd name="connsiteX9" fmla="*/ 169165 w 338138"/>
                  <a:gd name="connsiteY9" fmla="*/ 190500 h 338138"/>
                  <a:gd name="connsiteX10" fmla="*/ 148235 w 338138"/>
                  <a:gd name="connsiteY10" fmla="*/ 169111 h 338138"/>
                  <a:gd name="connsiteX11" fmla="*/ 91987 w 338138"/>
                  <a:gd name="connsiteY11" fmla="*/ 135690 h 338138"/>
                  <a:gd name="connsiteX12" fmla="*/ 88063 w 338138"/>
                  <a:gd name="connsiteY12" fmla="*/ 120984 h 338138"/>
                  <a:gd name="connsiteX13" fmla="*/ 102452 w 338138"/>
                  <a:gd name="connsiteY13" fmla="*/ 116974 h 338138"/>
                  <a:gd name="connsiteX14" fmla="*/ 159317 w 338138"/>
                  <a:gd name="connsiteY14" fmla="*/ 22225 h 338138"/>
                  <a:gd name="connsiteX15" fmla="*/ 22225 w 338138"/>
                  <a:gd name="connsiteY15" fmla="*/ 158580 h 338138"/>
                  <a:gd name="connsiteX16" fmla="*/ 43316 w 338138"/>
                  <a:gd name="connsiteY16" fmla="*/ 158580 h 338138"/>
                  <a:gd name="connsiteX17" fmla="*/ 43316 w 338138"/>
                  <a:gd name="connsiteY17" fmla="*/ 179558 h 338138"/>
                  <a:gd name="connsiteX18" fmla="*/ 22225 w 338138"/>
                  <a:gd name="connsiteY18" fmla="*/ 179558 h 338138"/>
                  <a:gd name="connsiteX19" fmla="*/ 159317 w 338138"/>
                  <a:gd name="connsiteY19" fmla="*/ 315913 h 338138"/>
                  <a:gd name="connsiteX20" fmla="*/ 159317 w 338138"/>
                  <a:gd name="connsiteY20" fmla="*/ 294936 h 338138"/>
                  <a:gd name="connsiteX21" fmla="*/ 180408 w 338138"/>
                  <a:gd name="connsiteY21" fmla="*/ 294936 h 338138"/>
                  <a:gd name="connsiteX22" fmla="*/ 180408 w 338138"/>
                  <a:gd name="connsiteY22" fmla="*/ 315913 h 338138"/>
                  <a:gd name="connsiteX23" fmla="*/ 317500 w 338138"/>
                  <a:gd name="connsiteY23" fmla="*/ 179558 h 338138"/>
                  <a:gd name="connsiteX24" fmla="*/ 296409 w 338138"/>
                  <a:gd name="connsiteY24" fmla="*/ 179558 h 338138"/>
                  <a:gd name="connsiteX25" fmla="*/ 296409 w 338138"/>
                  <a:gd name="connsiteY25" fmla="*/ 158580 h 338138"/>
                  <a:gd name="connsiteX26" fmla="*/ 317500 w 338138"/>
                  <a:gd name="connsiteY26" fmla="*/ 158580 h 338138"/>
                  <a:gd name="connsiteX27" fmla="*/ 180408 w 338138"/>
                  <a:gd name="connsiteY27" fmla="*/ 22225 h 338138"/>
                  <a:gd name="connsiteX28" fmla="*/ 180408 w 338138"/>
                  <a:gd name="connsiteY28" fmla="*/ 43202 h 338138"/>
                  <a:gd name="connsiteX29" fmla="*/ 159317 w 338138"/>
                  <a:gd name="connsiteY29" fmla="*/ 43202 h 338138"/>
                  <a:gd name="connsiteX30" fmla="*/ 159317 w 338138"/>
                  <a:gd name="connsiteY30" fmla="*/ 22225 h 338138"/>
                  <a:gd name="connsiteX31" fmla="*/ 169069 w 338138"/>
                  <a:gd name="connsiteY31" fmla="*/ 0 h 338138"/>
                  <a:gd name="connsiteX32" fmla="*/ 338138 w 338138"/>
                  <a:gd name="connsiteY32" fmla="*/ 169069 h 338138"/>
                  <a:gd name="connsiteX33" fmla="*/ 169069 w 338138"/>
                  <a:gd name="connsiteY33" fmla="*/ 338138 h 338138"/>
                  <a:gd name="connsiteX34" fmla="*/ 0 w 338138"/>
                  <a:gd name="connsiteY34" fmla="*/ 169069 h 338138"/>
                  <a:gd name="connsiteX35" fmla="*/ 169069 w 338138"/>
                  <a:gd name="connsiteY3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8138" h="338138">
                    <a:moveTo>
                      <a:pt x="102452" y="116974"/>
                    </a:moveTo>
                    <a:cubicBezTo>
                      <a:pt x="158700" y="150395"/>
                      <a:pt x="158700" y="150395"/>
                      <a:pt x="158700" y="150395"/>
                    </a:cubicBezTo>
                    <a:cubicBezTo>
                      <a:pt x="162624" y="149058"/>
                      <a:pt x="165241" y="147721"/>
                      <a:pt x="169165" y="147721"/>
                    </a:cubicBezTo>
                    <a:cubicBezTo>
                      <a:pt x="174397" y="147721"/>
                      <a:pt x="179630" y="150395"/>
                      <a:pt x="183554" y="154406"/>
                    </a:cubicBezTo>
                    <a:cubicBezTo>
                      <a:pt x="238495" y="122321"/>
                      <a:pt x="238495" y="122321"/>
                      <a:pt x="238495" y="122321"/>
                    </a:cubicBezTo>
                    <a:cubicBezTo>
                      <a:pt x="241111" y="119648"/>
                      <a:pt x="245035" y="120984"/>
                      <a:pt x="246343" y="123658"/>
                    </a:cubicBezTo>
                    <a:cubicBezTo>
                      <a:pt x="247651" y="126332"/>
                      <a:pt x="246343" y="129006"/>
                      <a:pt x="243727" y="130342"/>
                    </a:cubicBezTo>
                    <a:cubicBezTo>
                      <a:pt x="188787" y="163763"/>
                      <a:pt x="188787" y="163763"/>
                      <a:pt x="188787" y="163763"/>
                    </a:cubicBezTo>
                    <a:cubicBezTo>
                      <a:pt x="190095" y="165100"/>
                      <a:pt x="190095" y="167774"/>
                      <a:pt x="190095" y="169111"/>
                    </a:cubicBezTo>
                    <a:cubicBezTo>
                      <a:pt x="190095" y="181142"/>
                      <a:pt x="180938" y="190500"/>
                      <a:pt x="169165" y="190500"/>
                    </a:cubicBezTo>
                    <a:cubicBezTo>
                      <a:pt x="157392" y="190500"/>
                      <a:pt x="148235" y="181142"/>
                      <a:pt x="148235" y="169111"/>
                    </a:cubicBezTo>
                    <a:cubicBezTo>
                      <a:pt x="91987" y="135690"/>
                      <a:pt x="91987" y="135690"/>
                      <a:pt x="91987" y="135690"/>
                    </a:cubicBezTo>
                    <a:cubicBezTo>
                      <a:pt x="86754" y="133016"/>
                      <a:pt x="84138" y="126332"/>
                      <a:pt x="88063" y="120984"/>
                    </a:cubicBezTo>
                    <a:cubicBezTo>
                      <a:pt x="90679" y="115637"/>
                      <a:pt x="97219" y="114300"/>
                      <a:pt x="102452" y="116974"/>
                    </a:cubicBezTo>
                    <a:close/>
                    <a:moveTo>
                      <a:pt x="159317" y="22225"/>
                    </a:moveTo>
                    <a:cubicBezTo>
                      <a:pt x="86817" y="27469"/>
                      <a:pt x="27498" y="86469"/>
                      <a:pt x="22225" y="158580"/>
                    </a:cubicBezTo>
                    <a:cubicBezTo>
                      <a:pt x="22225" y="158580"/>
                      <a:pt x="22225" y="158580"/>
                      <a:pt x="43316" y="158580"/>
                    </a:cubicBezTo>
                    <a:cubicBezTo>
                      <a:pt x="43316" y="158580"/>
                      <a:pt x="43316" y="158580"/>
                      <a:pt x="43316" y="179558"/>
                    </a:cubicBezTo>
                    <a:cubicBezTo>
                      <a:pt x="43316" y="179558"/>
                      <a:pt x="43316" y="179558"/>
                      <a:pt x="22225" y="179558"/>
                    </a:cubicBezTo>
                    <a:cubicBezTo>
                      <a:pt x="27498" y="251669"/>
                      <a:pt x="86817" y="310669"/>
                      <a:pt x="159317" y="315913"/>
                    </a:cubicBezTo>
                    <a:cubicBezTo>
                      <a:pt x="159317" y="315913"/>
                      <a:pt x="159317" y="315913"/>
                      <a:pt x="159317" y="294936"/>
                    </a:cubicBezTo>
                    <a:cubicBezTo>
                      <a:pt x="159317" y="294936"/>
                      <a:pt x="159317" y="294936"/>
                      <a:pt x="180408" y="294936"/>
                    </a:cubicBezTo>
                    <a:cubicBezTo>
                      <a:pt x="180408" y="294936"/>
                      <a:pt x="180408" y="294936"/>
                      <a:pt x="180408" y="315913"/>
                    </a:cubicBezTo>
                    <a:cubicBezTo>
                      <a:pt x="252909" y="310669"/>
                      <a:pt x="312227" y="251669"/>
                      <a:pt x="317500" y="179558"/>
                    </a:cubicBezTo>
                    <a:cubicBezTo>
                      <a:pt x="317500" y="179558"/>
                      <a:pt x="317500" y="179558"/>
                      <a:pt x="296409" y="179558"/>
                    </a:cubicBezTo>
                    <a:cubicBezTo>
                      <a:pt x="296409" y="179558"/>
                      <a:pt x="296409" y="179558"/>
                      <a:pt x="296409" y="158580"/>
                    </a:cubicBezTo>
                    <a:cubicBezTo>
                      <a:pt x="296409" y="158580"/>
                      <a:pt x="296409" y="158580"/>
                      <a:pt x="317500" y="158580"/>
                    </a:cubicBezTo>
                    <a:cubicBezTo>
                      <a:pt x="312227" y="86469"/>
                      <a:pt x="252909" y="27469"/>
                      <a:pt x="180408" y="22225"/>
                    </a:cubicBezTo>
                    <a:cubicBezTo>
                      <a:pt x="180408" y="22225"/>
                      <a:pt x="180408" y="22225"/>
                      <a:pt x="180408" y="43202"/>
                    </a:cubicBezTo>
                    <a:cubicBezTo>
                      <a:pt x="180408" y="43202"/>
                      <a:pt x="180408" y="43202"/>
                      <a:pt x="159317" y="43202"/>
                    </a:cubicBezTo>
                    <a:cubicBezTo>
                      <a:pt x="159317" y="43202"/>
                      <a:pt x="159317" y="43202"/>
                      <a:pt x="159317" y="22225"/>
                    </a:cubicBezTo>
                    <a:close/>
                    <a:moveTo>
                      <a:pt x="169069" y="0"/>
                    </a:moveTo>
                    <a:cubicBezTo>
                      <a:pt x="262443" y="0"/>
                      <a:pt x="338138" y="75695"/>
                      <a:pt x="338138" y="169069"/>
                    </a:cubicBezTo>
                    <a:cubicBezTo>
                      <a:pt x="338138" y="262443"/>
                      <a:pt x="262443" y="338138"/>
                      <a:pt x="169069" y="338138"/>
                    </a:cubicBezTo>
                    <a:cubicBezTo>
                      <a:pt x="75695" y="338138"/>
                      <a:pt x="0" y="262443"/>
                      <a:pt x="0" y="169069"/>
                    </a:cubicBezTo>
                    <a:cubicBezTo>
                      <a:pt x="0" y="75695"/>
                      <a:pt x="75695" y="0"/>
                      <a:pt x="169069" y="0"/>
                    </a:cubicBezTo>
                    <a:close/>
                  </a:path>
                </a:pathLst>
              </a:custGeom>
              <a:solidFill>
                <a:srgbClr val="526182"/>
              </a:solidFill>
              <a:ln w="25400" cap="flat" cmpd="sng" algn="ctr">
                <a:noFill/>
                <a:prstDash val="solid"/>
              </a:ln>
              <a:effectLst/>
            </p:spPr>
            <p:txBody>
              <a:bodyPr anchor="ctr"/>
              <a:lstStyle/>
              <a:p>
                <a:pPr algn="ctr" defTabSz="964326" fontAlgn="auto">
                  <a:spcBef>
                    <a:spcPts val="0"/>
                  </a:spcBef>
                  <a:spcAft>
                    <a:spcPts val="0"/>
                  </a:spcAft>
                  <a:defRPr/>
                </a:pPr>
                <a:endParaRPr sz="1900" kern="0">
                  <a:solidFill>
                    <a:srgbClr val="FFFFFF"/>
                  </a:solidFill>
                  <a:latin typeface="+mn-lt"/>
                  <a:ea typeface="+mn-ea"/>
                  <a:cs typeface="+mn-ea"/>
                  <a:sym typeface="+mn-lt"/>
                </a:endParaRPr>
              </a:p>
            </p:txBody>
          </p:sp>
          <p:sp>
            <p:nvSpPr>
              <p:cNvPr id="61" name="矩形 60"/>
              <p:cNvSpPr/>
              <p:nvPr/>
            </p:nvSpPr>
            <p:spPr>
              <a:xfrm>
                <a:off x="1761175" y="3035921"/>
                <a:ext cx="2483966" cy="253915"/>
              </a:xfrm>
              <a:prstGeom prst="rect">
                <a:avLst/>
              </a:prstGeom>
            </p:spPr>
            <p:txBody>
              <a:bodyPr wrap="none">
                <a:normAutofit lnSpcReduction="10000"/>
              </a:bodyPr>
              <a:lstStyle/>
              <a:p>
                <a:pPr algn="just" defTabSz="964326" fontAlgn="auto">
                  <a:spcBef>
                    <a:spcPts val="0"/>
                  </a:spcBef>
                  <a:spcAft>
                    <a:spcPts val="0"/>
                  </a:spcAft>
                  <a:buClr>
                    <a:srgbClr val="000000">
                      <a:lumMod val="50000"/>
                      <a:lumOff val="50000"/>
                    </a:srgbClr>
                  </a:buClr>
                  <a:defRPr/>
                </a:pPr>
                <a:r>
                  <a:rPr lang="zh-CN" altLang="en-US" sz="1700" b="1" kern="0" noProof="1">
                    <a:solidFill>
                      <a:srgbClr val="000000"/>
                    </a:solidFill>
                    <a:latin typeface="+mn-lt"/>
                    <a:ea typeface="+mn-ea"/>
                    <a:cs typeface="+mn-ea"/>
                    <a:sym typeface="+mn-lt"/>
                  </a:rPr>
                  <a:t>标题文本预设</a:t>
                </a:r>
              </a:p>
            </p:txBody>
          </p:sp>
        </p:grpSp>
        <p:grpSp>
          <p:nvGrpSpPr>
            <p:cNvPr id="62" name="组合 61"/>
            <p:cNvGrpSpPr/>
            <p:nvPr/>
          </p:nvGrpSpPr>
          <p:grpSpPr>
            <a:xfrm>
              <a:off x="832410" y="1505225"/>
              <a:ext cx="3563674" cy="1164256"/>
              <a:chOff x="832410" y="1505225"/>
              <a:chExt cx="3563674" cy="1164256"/>
            </a:xfrm>
          </p:grpSpPr>
          <p:sp>
            <p:nvSpPr>
              <p:cNvPr id="63" name="圆角矩形 7"/>
              <p:cNvSpPr/>
              <p:nvPr/>
            </p:nvSpPr>
            <p:spPr>
              <a:xfrm>
                <a:off x="832410" y="1505225"/>
                <a:ext cx="3300182" cy="1164256"/>
              </a:xfrm>
              <a:prstGeom prst="roundRect">
                <a:avLst>
                  <a:gd name="adj" fmla="val 0"/>
                </a:avLst>
              </a:prstGeom>
              <a:solidFill>
                <a:srgbClr val="EB6057"/>
              </a:solidFill>
              <a:ln w="25400" cap="flat" cmpd="sng" algn="ctr">
                <a:solidFill>
                  <a:srgbClr val="EB6057"/>
                </a:solidFill>
                <a:prstDash val="solid"/>
              </a:ln>
              <a:effectLst/>
            </p:spPr>
            <p:txBody>
              <a:bodyPr anchor="ctr"/>
              <a:lstStyle/>
              <a:p>
                <a:pPr algn="ctr" defTabSz="964326" fontAlgn="auto">
                  <a:spcBef>
                    <a:spcPts val="0"/>
                  </a:spcBef>
                  <a:spcAft>
                    <a:spcPts val="0"/>
                  </a:spcAft>
                  <a:defRPr/>
                </a:pPr>
                <a:endParaRPr sz="1900" kern="0">
                  <a:solidFill>
                    <a:srgbClr val="FFFFFF"/>
                  </a:solidFill>
                  <a:latin typeface="+mn-lt"/>
                  <a:ea typeface="+mn-ea"/>
                  <a:cs typeface="+mn-ea"/>
                  <a:sym typeface="+mn-lt"/>
                </a:endParaRPr>
              </a:p>
            </p:txBody>
          </p:sp>
          <p:sp>
            <p:nvSpPr>
              <p:cNvPr id="64" name="圆角矩形 8"/>
              <p:cNvSpPr/>
              <p:nvPr/>
            </p:nvSpPr>
            <p:spPr>
              <a:xfrm>
                <a:off x="944959" y="1505225"/>
                <a:ext cx="3451125" cy="1164256"/>
              </a:xfrm>
              <a:prstGeom prst="roundRect">
                <a:avLst>
                  <a:gd name="adj" fmla="val 0"/>
                </a:avLst>
              </a:prstGeom>
              <a:solidFill>
                <a:srgbClr val="FFFFFF"/>
              </a:solidFill>
              <a:ln w="3175" cap="flat" cmpd="sng" algn="ctr">
                <a:solidFill>
                  <a:srgbClr val="EB6057"/>
                </a:solidFill>
                <a:prstDash val="solid"/>
              </a:ln>
              <a:effectLst/>
            </p:spPr>
            <p:txBody>
              <a:bodyPr anchor="ctr"/>
              <a:lstStyle/>
              <a:p>
                <a:pPr algn="ctr" defTabSz="964326" fontAlgn="auto">
                  <a:spcBef>
                    <a:spcPts val="0"/>
                  </a:spcBef>
                  <a:spcAft>
                    <a:spcPts val="0"/>
                  </a:spcAft>
                  <a:defRPr/>
                </a:pPr>
                <a:endParaRPr sz="1900" kern="0">
                  <a:solidFill>
                    <a:srgbClr val="FFFFFF"/>
                  </a:solidFill>
                  <a:latin typeface="+mn-lt"/>
                  <a:ea typeface="+mn-ea"/>
                  <a:cs typeface="+mn-ea"/>
                  <a:sym typeface="+mn-lt"/>
                </a:endParaRPr>
              </a:p>
            </p:txBody>
          </p:sp>
          <p:sp>
            <p:nvSpPr>
              <p:cNvPr id="65" name="矩形 64"/>
              <p:cNvSpPr/>
              <p:nvPr/>
            </p:nvSpPr>
            <p:spPr>
              <a:xfrm>
                <a:off x="1761175" y="2027107"/>
                <a:ext cx="2483966" cy="426353"/>
              </a:xfrm>
              <a:prstGeom prst="rect">
                <a:avLst/>
              </a:prstGeom>
            </p:spPr>
            <p:txBody>
              <a:bodyPr wrap="square">
                <a:normAutofit fontScale="92500"/>
              </a:bodyPr>
              <a:lstStyle/>
              <a:p>
                <a:pPr defTabSz="964326" fontAlgn="auto">
                  <a:lnSpc>
                    <a:spcPct val="150000"/>
                  </a:lnSpc>
                  <a:spcBef>
                    <a:spcPts val="0"/>
                  </a:spcBef>
                  <a:spcAft>
                    <a:spcPts val="0"/>
                  </a:spcAft>
                  <a:buClr>
                    <a:srgbClr val="000000">
                      <a:lumMod val="50000"/>
                      <a:lumOff val="50000"/>
                    </a:srgbClr>
                  </a:buClr>
                  <a:defRPr/>
                </a:pPr>
                <a:r>
                  <a:rPr lang="zh-CN" altLang="en-US" sz="1200" kern="0" noProof="1">
                    <a:solidFill>
                      <a:srgbClr val="000000"/>
                    </a:solidFill>
                    <a:latin typeface="+mn-lt"/>
                    <a:ea typeface="+mn-ea"/>
                    <a:cs typeface="+mn-ea"/>
                    <a:sym typeface="+mn-lt"/>
                  </a:rPr>
                  <a:t>此部分内容作为文字排版占位显示</a:t>
                </a:r>
                <a:br>
                  <a:rPr lang="zh-CN" altLang="en-US" sz="1200" kern="0" noProof="1">
                    <a:solidFill>
                      <a:srgbClr val="000000"/>
                    </a:solidFill>
                    <a:latin typeface="+mn-lt"/>
                    <a:ea typeface="+mn-ea"/>
                    <a:cs typeface="+mn-ea"/>
                    <a:sym typeface="+mn-lt"/>
                  </a:rPr>
                </a:br>
                <a:r>
                  <a:rPr lang="zh-CN" altLang="en-US" sz="1200" kern="0" noProof="1">
                    <a:solidFill>
                      <a:srgbClr val="000000"/>
                    </a:solidFill>
                    <a:latin typeface="+mn-lt"/>
                    <a:ea typeface="+mn-ea"/>
                    <a:cs typeface="+mn-ea"/>
                    <a:sym typeface="+mn-lt"/>
                  </a:rPr>
                  <a:t>（建议使用主题字体）</a:t>
                </a:r>
              </a:p>
            </p:txBody>
          </p:sp>
          <p:sp>
            <p:nvSpPr>
              <p:cNvPr id="66" name="任意多边形 68"/>
              <p:cNvSpPr/>
              <p:nvPr/>
            </p:nvSpPr>
            <p:spPr>
              <a:xfrm>
                <a:off x="1123727" y="1858012"/>
                <a:ext cx="458680" cy="458681"/>
              </a:xfrm>
              <a:custGeom>
                <a:avLst/>
                <a:gdLst>
                  <a:gd name="connsiteX0" fmla="*/ 102452 w 338138"/>
                  <a:gd name="connsiteY0" fmla="*/ 116974 h 338138"/>
                  <a:gd name="connsiteX1" fmla="*/ 158700 w 338138"/>
                  <a:gd name="connsiteY1" fmla="*/ 150395 h 338138"/>
                  <a:gd name="connsiteX2" fmla="*/ 169165 w 338138"/>
                  <a:gd name="connsiteY2" fmla="*/ 147721 h 338138"/>
                  <a:gd name="connsiteX3" fmla="*/ 183554 w 338138"/>
                  <a:gd name="connsiteY3" fmla="*/ 154406 h 338138"/>
                  <a:gd name="connsiteX4" fmla="*/ 238495 w 338138"/>
                  <a:gd name="connsiteY4" fmla="*/ 122321 h 338138"/>
                  <a:gd name="connsiteX5" fmla="*/ 246343 w 338138"/>
                  <a:gd name="connsiteY5" fmla="*/ 123658 h 338138"/>
                  <a:gd name="connsiteX6" fmla="*/ 243727 w 338138"/>
                  <a:gd name="connsiteY6" fmla="*/ 130342 h 338138"/>
                  <a:gd name="connsiteX7" fmla="*/ 188787 w 338138"/>
                  <a:gd name="connsiteY7" fmla="*/ 163763 h 338138"/>
                  <a:gd name="connsiteX8" fmla="*/ 190095 w 338138"/>
                  <a:gd name="connsiteY8" fmla="*/ 169111 h 338138"/>
                  <a:gd name="connsiteX9" fmla="*/ 169165 w 338138"/>
                  <a:gd name="connsiteY9" fmla="*/ 190500 h 338138"/>
                  <a:gd name="connsiteX10" fmla="*/ 148235 w 338138"/>
                  <a:gd name="connsiteY10" fmla="*/ 169111 h 338138"/>
                  <a:gd name="connsiteX11" fmla="*/ 91987 w 338138"/>
                  <a:gd name="connsiteY11" fmla="*/ 135690 h 338138"/>
                  <a:gd name="connsiteX12" fmla="*/ 88063 w 338138"/>
                  <a:gd name="connsiteY12" fmla="*/ 120984 h 338138"/>
                  <a:gd name="connsiteX13" fmla="*/ 102452 w 338138"/>
                  <a:gd name="connsiteY13" fmla="*/ 116974 h 338138"/>
                  <a:gd name="connsiteX14" fmla="*/ 159317 w 338138"/>
                  <a:gd name="connsiteY14" fmla="*/ 22225 h 338138"/>
                  <a:gd name="connsiteX15" fmla="*/ 22225 w 338138"/>
                  <a:gd name="connsiteY15" fmla="*/ 158580 h 338138"/>
                  <a:gd name="connsiteX16" fmla="*/ 43316 w 338138"/>
                  <a:gd name="connsiteY16" fmla="*/ 158580 h 338138"/>
                  <a:gd name="connsiteX17" fmla="*/ 43316 w 338138"/>
                  <a:gd name="connsiteY17" fmla="*/ 179558 h 338138"/>
                  <a:gd name="connsiteX18" fmla="*/ 22225 w 338138"/>
                  <a:gd name="connsiteY18" fmla="*/ 179558 h 338138"/>
                  <a:gd name="connsiteX19" fmla="*/ 159317 w 338138"/>
                  <a:gd name="connsiteY19" fmla="*/ 315913 h 338138"/>
                  <a:gd name="connsiteX20" fmla="*/ 159317 w 338138"/>
                  <a:gd name="connsiteY20" fmla="*/ 294936 h 338138"/>
                  <a:gd name="connsiteX21" fmla="*/ 180408 w 338138"/>
                  <a:gd name="connsiteY21" fmla="*/ 294936 h 338138"/>
                  <a:gd name="connsiteX22" fmla="*/ 180408 w 338138"/>
                  <a:gd name="connsiteY22" fmla="*/ 315913 h 338138"/>
                  <a:gd name="connsiteX23" fmla="*/ 317500 w 338138"/>
                  <a:gd name="connsiteY23" fmla="*/ 179558 h 338138"/>
                  <a:gd name="connsiteX24" fmla="*/ 296409 w 338138"/>
                  <a:gd name="connsiteY24" fmla="*/ 179558 h 338138"/>
                  <a:gd name="connsiteX25" fmla="*/ 296409 w 338138"/>
                  <a:gd name="connsiteY25" fmla="*/ 158580 h 338138"/>
                  <a:gd name="connsiteX26" fmla="*/ 317500 w 338138"/>
                  <a:gd name="connsiteY26" fmla="*/ 158580 h 338138"/>
                  <a:gd name="connsiteX27" fmla="*/ 180408 w 338138"/>
                  <a:gd name="connsiteY27" fmla="*/ 22225 h 338138"/>
                  <a:gd name="connsiteX28" fmla="*/ 180408 w 338138"/>
                  <a:gd name="connsiteY28" fmla="*/ 43202 h 338138"/>
                  <a:gd name="connsiteX29" fmla="*/ 159317 w 338138"/>
                  <a:gd name="connsiteY29" fmla="*/ 43202 h 338138"/>
                  <a:gd name="connsiteX30" fmla="*/ 159317 w 338138"/>
                  <a:gd name="connsiteY30" fmla="*/ 22225 h 338138"/>
                  <a:gd name="connsiteX31" fmla="*/ 169069 w 338138"/>
                  <a:gd name="connsiteY31" fmla="*/ 0 h 338138"/>
                  <a:gd name="connsiteX32" fmla="*/ 338138 w 338138"/>
                  <a:gd name="connsiteY32" fmla="*/ 169069 h 338138"/>
                  <a:gd name="connsiteX33" fmla="*/ 169069 w 338138"/>
                  <a:gd name="connsiteY33" fmla="*/ 338138 h 338138"/>
                  <a:gd name="connsiteX34" fmla="*/ 0 w 338138"/>
                  <a:gd name="connsiteY34" fmla="*/ 169069 h 338138"/>
                  <a:gd name="connsiteX35" fmla="*/ 169069 w 338138"/>
                  <a:gd name="connsiteY3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8138" h="338138">
                    <a:moveTo>
                      <a:pt x="102452" y="116974"/>
                    </a:moveTo>
                    <a:cubicBezTo>
                      <a:pt x="158700" y="150395"/>
                      <a:pt x="158700" y="150395"/>
                      <a:pt x="158700" y="150395"/>
                    </a:cubicBezTo>
                    <a:cubicBezTo>
                      <a:pt x="162624" y="149058"/>
                      <a:pt x="165241" y="147721"/>
                      <a:pt x="169165" y="147721"/>
                    </a:cubicBezTo>
                    <a:cubicBezTo>
                      <a:pt x="174397" y="147721"/>
                      <a:pt x="179630" y="150395"/>
                      <a:pt x="183554" y="154406"/>
                    </a:cubicBezTo>
                    <a:cubicBezTo>
                      <a:pt x="238495" y="122321"/>
                      <a:pt x="238495" y="122321"/>
                      <a:pt x="238495" y="122321"/>
                    </a:cubicBezTo>
                    <a:cubicBezTo>
                      <a:pt x="241111" y="119648"/>
                      <a:pt x="245035" y="120984"/>
                      <a:pt x="246343" y="123658"/>
                    </a:cubicBezTo>
                    <a:cubicBezTo>
                      <a:pt x="247651" y="126332"/>
                      <a:pt x="246343" y="129006"/>
                      <a:pt x="243727" y="130342"/>
                    </a:cubicBezTo>
                    <a:cubicBezTo>
                      <a:pt x="188787" y="163763"/>
                      <a:pt x="188787" y="163763"/>
                      <a:pt x="188787" y="163763"/>
                    </a:cubicBezTo>
                    <a:cubicBezTo>
                      <a:pt x="190095" y="165100"/>
                      <a:pt x="190095" y="167774"/>
                      <a:pt x="190095" y="169111"/>
                    </a:cubicBezTo>
                    <a:cubicBezTo>
                      <a:pt x="190095" y="181142"/>
                      <a:pt x="180938" y="190500"/>
                      <a:pt x="169165" y="190500"/>
                    </a:cubicBezTo>
                    <a:cubicBezTo>
                      <a:pt x="157392" y="190500"/>
                      <a:pt x="148235" y="181142"/>
                      <a:pt x="148235" y="169111"/>
                    </a:cubicBezTo>
                    <a:cubicBezTo>
                      <a:pt x="91987" y="135690"/>
                      <a:pt x="91987" y="135690"/>
                      <a:pt x="91987" y="135690"/>
                    </a:cubicBezTo>
                    <a:cubicBezTo>
                      <a:pt x="86754" y="133016"/>
                      <a:pt x="84138" y="126332"/>
                      <a:pt x="88063" y="120984"/>
                    </a:cubicBezTo>
                    <a:cubicBezTo>
                      <a:pt x="90679" y="115637"/>
                      <a:pt x="97219" y="114300"/>
                      <a:pt x="102452" y="116974"/>
                    </a:cubicBezTo>
                    <a:close/>
                    <a:moveTo>
                      <a:pt x="159317" y="22225"/>
                    </a:moveTo>
                    <a:cubicBezTo>
                      <a:pt x="86817" y="27469"/>
                      <a:pt x="27498" y="86469"/>
                      <a:pt x="22225" y="158580"/>
                    </a:cubicBezTo>
                    <a:cubicBezTo>
                      <a:pt x="22225" y="158580"/>
                      <a:pt x="22225" y="158580"/>
                      <a:pt x="43316" y="158580"/>
                    </a:cubicBezTo>
                    <a:cubicBezTo>
                      <a:pt x="43316" y="158580"/>
                      <a:pt x="43316" y="158580"/>
                      <a:pt x="43316" y="179558"/>
                    </a:cubicBezTo>
                    <a:cubicBezTo>
                      <a:pt x="43316" y="179558"/>
                      <a:pt x="43316" y="179558"/>
                      <a:pt x="22225" y="179558"/>
                    </a:cubicBezTo>
                    <a:cubicBezTo>
                      <a:pt x="27498" y="251669"/>
                      <a:pt x="86817" y="310669"/>
                      <a:pt x="159317" y="315913"/>
                    </a:cubicBezTo>
                    <a:cubicBezTo>
                      <a:pt x="159317" y="315913"/>
                      <a:pt x="159317" y="315913"/>
                      <a:pt x="159317" y="294936"/>
                    </a:cubicBezTo>
                    <a:cubicBezTo>
                      <a:pt x="159317" y="294936"/>
                      <a:pt x="159317" y="294936"/>
                      <a:pt x="180408" y="294936"/>
                    </a:cubicBezTo>
                    <a:cubicBezTo>
                      <a:pt x="180408" y="294936"/>
                      <a:pt x="180408" y="294936"/>
                      <a:pt x="180408" y="315913"/>
                    </a:cubicBezTo>
                    <a:cubicBezTo>
                      <a:pt x="252909" y="310669"/>
                      <a:pt x="312227" y="251669"/>
                      <a:pt x="317500" y="179558"/>
                    </a:cubicBezTo>
                    <a:cubicBezTo>
                      <a:pt x="317500" y="179558"/>
                      <a:pt x="317500" y="179558"/>
                      <a:pt x="296409" y="179558"/>
                    </a:cubicBezTo>
                    <a:cubicBezTo>
                      <a:pt x="296409" y="179558"/>
                      <a:pt x="296409" y="179558"/>
                      <a:pt x="296409" y="158580"/>
                    </a:cubicBezTo>
                    <a:cubicBezTo>
                      <a:pt x="296409" y="158580"/>
                      <a:pt x="296409" y="158580"/>
                      <a:pt x="317500" y="158580"/>
                    </a:cubicBezTo>
                    <a:cubicBezTo>
                      <a:pt x="312227" y="86469"/>
                      <a:pt x="252909" y="27469"/>
                      <a:pt x="180408" y="22225"/>
                    </a:cubicBezTo>
                    <a:cubicBezTo>
                      <a:pt x="180408" y="22225"/>
                      <a:pt x="180408" y="22225"/>
                      <a:pt x="180408" y="43202"/>
                    </a:cubicBezTo>
                    <a:cubicBezTo>
                      <a:pt x="180408" y="43202"/>
                      <a:pt x="180408" y="43202"/>
                      <a:pt x="159317" y="43202"/>
                    </a:cubicBezTo>
                    <a:cubicBezTo>
                      <a:pt x="159317" y="43202"/>
                      <a:pt x="159317" y="43202"/>
                      <a:pt x="159317" y="22225"/>
                    </a:cubicBezTo>
                    <a:close/>
                    <a:moveTo>
                      <a:pt x="169069" y="0"/>
                    </a:moveTo>
                    <a:cubicBezTo>
                      <a:pt x="262443" y="0"/>
                      <a:pt x="338138" y="75695"/>
                      <a:pt x="338138" y="169069"/>
                    </a:cubicBezTo>
                    <a:cubicBezTo>
                      <a:pt x="338138" y="262443"/>
                      <a:pt x="262443" y="338138"/>
                      <a:pt x="169069" y="338138"/>
                    </a:cubicBezTo>
                    <a:cubicBezTo>
                      <a:pt x="75695" y="338138"/>
                      <a:pt x="0" y="262443"/>
                      <a:pt x="0" y="169069"/>
                    </a:cubicBezTo>
                    <a:cubicBezTo>
                      <a:pt x="0" y="75695"/>
                      <a:pt x="75695" y="0"/>
                      <a:pt x="169069" y="0"/>
                    </a:cubicBezTo>
                    <a:close/>
                  </a:path>
                </a:pathLst>
              </a:custGeom>
              <a:solidFill>
                <a:srgbClr val="514D4C"/>
              </a:solidFill>
              <a:ln w="25400" cap="flat" cmpd="sng" algn="ctr">
                <a:noFill/>
                <a:prstDash val="solid"/>
              </a:ln>
              <a:effectLst/>
            </p:spPr>
            <p:txBody>
              <a:bodyPr anchor="ctr"/>
              <a:lstStyle/>
              <a:p>
                <a:pPr algn="ctr" defTabSz="964326" fontAlgn="auto">
                  <a:spcBef>
                    <a:spcPts val="0"/>
                  </a:spcBef>
                  <a:spcAft>
                    <a:spcPts val="0"/>
                  </a:spcAft>
                  <a:defRPr/>
                </a:pPr>
                <a:endParaRPr sz="1900" kern="0">
                  <a:solidFill>
                    <a:srgbClr val="FFFFFF"/>
                  </a:solidFill>
                  <a:latin typeface="+mn-lt"/>
                  <a:ea typeface="+mn-ea"/>
                  <a:cs typeface="+mn-ea"/>
                  <a:sym typeface="+mn-lt"/>
                </a:endParaRPr>
              </a:p>
            </p:txBody>
          </p:sp>
          <p:sp>
            <p:nvSpPr>
              <p:cNvPr id="67" name="矩形 66"/>
              <p:cNvSpPr/>
              <p:nvPr/>
            </p:nvSpPr>
            <p:spPr>
              <a:xfrm>
                <a:off x="1761175" y="1702494"/>
                <a:ext cx="2483966" cy="253915"/>
              </a:xfrm>
              <a:prstGeom prst="rect">
                <a:avLst/>
              </a:prstGeom>
            </p:spPr>
            <p:txBody>
              <a:bodyPr wrap="none">
                <a:normAutofit lnSpcReduction="10000"/>
              </a:bodyPr>
              <a:lstStyle/>
              <a:p>
                <a:pPr algn="just" defTabSz="964326" fontAlgn="auto">
                  <a:spcBef>
                    <a:spcPts val="0"/>
                  </a:spcBef>
                  <a:spcAft>
                    <a:spcPts val="0"/>
                  </a:spcAft>
                  <a:buClr>
                    <a:srgbClr val="000000">
                      <a:lumMod val="50000"/>
                      <a:lumOff val="50000"/>
                    </a:srgbClr>
                  </a:buClr>
                  <a:defRPr/>
                </a:pPr>
                <a:r>
                  <a:rPr lang="zh-CN" altLang="en-US" sz="1700" b="1" kern="0" noProof="1">
                    <a:solidFill>
                      <a:srgbClr val="000000"/>
                    </a:solidFill>
                    <a:latin typeface="+mn-lt"/>
                    <a:ea typeface="+mn-ea"/>
                    <a:cs typeface="+mn-ea"/>
                    <a:sym typeface="+mn-lt"/>
                  </a:rPr>
                  <a:t>标题文本预设</a:t>
                </a:r>
              </a:p>
            </p:txBody>
          </p:sp>
        </p:grpSp>
      </p:grpSp>
    </p:spTree>
    <p:extLst>
      <p:ext uri="{BB962C8B-B14F-4D97-AF65-F5344CB8AC3E}">
        <p14:creationId xmlns:p14="http://schemas.microsoft.com/office/powerpoint/2010/main" val="3860269817"/>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r>
              <a:rPr lang="en-US" altLang="zh-CN" dirty="0">
                <a:latin typeface="+mn-lt"/>
                <a:ea typeface="+mn-ea"/>
                <a:cs typeface="+mn-ea"/>
                <a:sym typeface="+mn-lt"/>
              </a:rPr>
              <a:t> </a:t>
            </a:r>
            <a:endParaRPr lang="zh-CN" altLang="en-US" dirty="0">
              <a:latin typeface="+mn-lt"/>
              <a:ea typeface="+mn-ea"/>
              <a:cs typeface="+mn-ea"/>
              <a:sym typeface="+mn-lt"/>
            </a:endParaRPr>
          </a:p>
        </p:txBody>
      </p:sp>
      <p:grpSp>
        <p:nvGrpSpPr>
          <p:cNvPr id="3" name="组合 2"/>
          <p:cNvGrpSpPr/>
          <p:nvPr/>
        </p:nvGrpSpPr>
        <p:grpSpPr>
          <a:xfrm>
            <a:off x="212639" y="2020789"/>
            <a:ext cx="12018243" cy="3968603"/>
            <a:chOff x="201613" y="1916113"/>
            <a:chExt cx="11395075" cy="3763030"/>
          </a:xfrm>
        </p:grpSpPr>
        <p:grpSp>
          <p:nvGrpSpPr>
            <p:cNvPr id="35" name="组合 4"/>
            <p:cNvGrpSpPr>
              <a:grpSpLocks/>
            </p:cNvGrpSpPr>
            <p:nvPr/>
          </p:nvGrpSpPr>
          <p:grpSpPr bwMode="auto">
            <a:xfrm>
              <a:off x="4162425" y="2049463"/>
              <a:ext cx="1522413" cy="1790700"/>
              <a:chOff x="0" y="0"/>
              <a:chExt cx="1523085" cy="1791782"/>
            </a:xfrm>
          </p:grpSpPr>
          <p:sp>
            <p:nvSpPr>
              <p:cNvPr id="36" name="椭圆 37"/>
              <p:cNvSpPr>
                <a:spLocks/>
              </p:cNvSpPr>
              <p:nvPr/>
            </p:nvSpPr>
            <p:spPr bwMode="auto">
              <a:xfrm>
                <a:off x="0" y="0"/>
                <a:ext cx="1523085" cy="1791782"/>
              </a:xfrm>
              <a:custGeom>
                <a:avLst/>
                <a:gdLst>
                  <a:gd name="T0" fmla="*/ 895891 w 1224056"/>
                  <a:gd name="T1" fmla="*/ 0 h 1440000"/>
                  <a:gd name="T2" fmla="*/ 1523085 w 1224056"/>
                  <a:gd name="T3" fmla="*/ 257205 h 1440000"/>
                  <a:gd name="T4" fmla="*/ 1254387 w 1224056"/>
                  <a:gd name="T5" fmla="*/ 895891 h 1440000"/>
                  <a:gd name="T6" fmla="*/ 1523085 w 1224056"/>
                  <a:gd name="T7" fmla="*/ 1534578 h 1440000"/>
                  <a:gd name="T8" fmla="*/ 895891 w 1224056"/>
                  <a:gd name="T9" fmla="*/ 1791782 h 1440000"/>
                  <a:gd name="T10" fmla="*/ 0 w 1224056"/>
                  <a:gd name="T11" fmla="*/ 895891 h 1440000"/>
                  <a:gd name="T12" fmla="*/ 895891 w 1224056"/>
                  <a:gd name="T13" fmla="*/ 0 h 1440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4056" h="1440000">
                    <a:moveTo>
                      <a:pt x="720000" y="0"/>
                    </a:moveTo>
                    <a:cubicBezTo>
                      <a:pt x="916472" y="0"/>
                      <a:pt x="1094563" y="78694"/>
                      <a:pt x="1224056" y="206708"/>
                    </a:cubicBezTo>
                    <a:cubicBezTo>
                      <a:pt x="1090618" y="336923"/>
                      <a:pt x="1008112" y="518827"/>
                      <a:pt x="1008112" y="720000"/>
                    </a:cubicBezTo>
                    <a:cubicBezTo>
                      <a:pt x="1008112" y="921174"/>
                      <a:pt x="1090618" y="1103077"/>
                      <a:pt x="1224056" y="1233293"/>
                    </a:cubicBezTo>
                    <a:cubicBezTo>
                      <a:pt x="1094563" y="1361306"/>
                      <a:pt x="916472" y="1440000"/>
                      <a:pt x="720000" y="1440000"/>
                    </a:cubicBezTo>
                    <a:cubicBezTo>
                      <a:pt x="322355" y="1440000"/>
                      <a:pt x="0" y="1117645"/>
                      <a:pt x="0" y="720000"/>
                    </a:cubicBezTo>
                    <a:cubicBezTo>
                      <a:pt x="0" y="322355"/>
                      <a:pt x="322355" y="0"/>
                      <a:pt x="720000" y="0"/>
                    </a:cubicBezTo>
                    <a:close/>
                  </a:path>
                </a:pathLst>
              </a:custGeom>
              <a:solidFill>
                <a:srgbClr val="EB6057"/>
              </a:solidFill>
              <a:ln w="9525">
                <a:noFill/>
                <a:round/>
                <a:headEnd/>
                <a:tailEnd/>
              </a:ln>
              <a:effectLst>
                <a:outerShdw dist="23000" dir="5400000" algn="ctr" rotWithShape="0">
                  <a:srgbClr val="000000">
                    <a:alpha val="34000"/>
                  </a:srgbClr>
                </a:outerShdw>
              </a:effectLst>
            </p:spPr>
            <p:txBody>
              <a:bodyPr anchor="ctr"/>
              <a:lstStyle/>
              <a:p>
                <a:pPr>
                  <a:defRPr/>
                </a:pPr>
                <a:endParaRPr lang="zh-CN" altLang="en-US">
                  <a:latin typeface="+mn-lt"/>
                  <a:ea typeface="+mn-ea"/>
                  <a:cs typeface="+mn-ea"/>
                  <a:sym typeface="+mn-lt"/>
                </a:endParaRPr>
              </a:p>
            </p:txBody>
          </p:sp>
          <p:sp>
            <p:nvSpPr>
              <p:cNvPr id="42" name="TextBox 55"/>
              <p:cNvSpPr txBox="1">
                <a:spLocks noChangeArrowheads="1"/>
              </p:cNvSpPr>
              <p:nvPr/>
            </p:nvSpPr>
            <p:spPr bwMode="auto">
              <a:xfrm>
                <a:off x="511313" y="506038"/>
                <a:ext cx="489923" cy="700825"/>
              </a:xfrm>
              <a:prstGeom prst="rect">
                <a:avLst/>
              </a:prstGeom>
              <a:noFill/>
              <a:ln w="9525">
                <a:noFill/>
                <a:miter lim="800000"/>
                <a:headEnd/>
                <a:tailEnd/>
              </a:ln>
            </p:spPr>
            <p:txBody>
              <a:bodyPr wrap="none">
                <a:spAutoFit/>
              </a:bodyPr>
              <a:lstStyle/>
              <a:p>
                <a:pPr eaLnBrk="1" hangingPunct="1"/>
                <a:r>
                  <a:rPr lang="en-US" altLang="zh-CN" sz="4200" b="1" dirty="0">
                    <a:solidFill>
                      <a:schemeClr val="bg1"/>
                    </a:solidFill>
                    <a:latin typeface="+mn-lt"/>
                    <a:ea typeface="+mn-ea"/>
                    <a:cs typeface="+mn-ea"/>
                    <a:sym typeface="+mn-lt"/>
                  </a:rPr>
                  <a:t>1</a:t>
                </a:r>
                <a:endParaRPr lang="zh-CN" altLang="en-US" sz="4200" b="1" dirty="0">
                  <a:solidFill>
                    <a:schemeClr val="bg1"/>
                  </a:solidFill>
                  <a:latin typeface="+mn-lt"/>
                  <a:ea typeface="+mn-ea"/>
                  <a:cs typeface="+mn-ea"/>
                  <a:sym typeface="+mn-lt"/>
                </a:endParaRPr>
              </a:p>
            </p:txBody>
          </p:sp>
        </p:grpSp>
        <p:grpSp>
          <p:nvGrpSpPr>
            <p:cNvPr id="43" name="组合 10"/>
            <p:cNvGrpSpPr>
              <a:grpSpLocks/>
            </p:cNvGrpSpPr>
            <p:nvPr/>
          </p:nvGrpSpPr>
          <p:grpSpPr bwMode="auto">
            <a:xfrm>
              <a:off x="5719763" y="2019300"/>
              <a:ext cx="1790700" cy="1565275"/>
              <a:chOff x="0" y="0"/>
              <a:chExt cx="1791784" cy="1564555"/>
            </a:xfrm>
          </p:grpSpPr>
          <p:sp>
            <p:nvSpPr>
              <p:cNvPr id="49" name="椭圆 39"/>
              <p:cNvSpPr>
                <a:spLocks/>
              </p:cNvSpPr>
              <p:nvPr/>
            </p:nvSpPr>
            <p:spPr bwMode="auto">
              <a:xfrm>
                <a:off x="0" y="0"/>
                <a:ext cx="1791784" cy="1564555"/>
              </a:xfrm>
              <a:custGeom>
                <a:avLst/>
                <a:gdLst>
                  <a:gd name="T0" fmla="*/ 1114753 w 1440000"/>
                  <a:gd name="T1" fmla="*/ 0 h 1257385"/>
                  <a:gd name="T2" fmla="*/ 2229507 w 1440000"/>
                  <a:gd name="T3" fmla="*/ 1114751 h 1257385"/>
                  <a:gd name="T4" fmla="*/ 1905702 w 1440000"/>
                  <a:gd name="T5" fmla="*/ 1899726 h 1257385"/>
                  <a:gd name="T6" fmla="*/ 1170498 w 1440000"/>
                  <a:gd name="T7" fmla="*/ 1616991 h 1257385"/>
                  <a:gd name="T8" fmla="*/ 379548 w 1440000"/>
                  <a:gd name="T9" fmla="*/ 1946764 h 1257385"/>
                  <a:gd name="T10" fmla="*/ 0 w 1440000"/>
                  <a:gd name="T11" fmla="*/ 1114751 h 1257385"/>
                  <a:gd name="T12" fmla="*/ 1114753 w 1440000"/>
                  <a:gd name="T13" fmla="*/ 0 h 1257385"/>
                  <a:gd name="T14" fmla="*/ 0 60000 65536"/>
                  <a:gd name="T15" fmla="*/ 0 60000 65536"/>
                  <a:gd name="T16" fmla="*/ 0 60000 65536"/>
                  <a:gd name="T17" fmla="*/ 0 60000 65536"/>
                  <a:gd name="T18" fmla="*/ 0 60000 65536"/>
                  <a:gd name="T19" fmla="*/ 0 60000 65536"/>
                  <a:gd name="T20" fmla="*/ 0 60000 65536"/>
                  <a:gd name="T21" fmla="*/ 0 w 1440000"/>
                  <a:gd name="T22" fmla="*/ 0 h 1257385"/>
                  <a:gd name="T23" fmla="*/ 1440000 w 1440000"/>
                  <a:gd name="T24" fmla="*/ 1257385 h 1257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0000" h="1257385">
                    <a:moveTo>
                      <a:pt x="720000" y="0"/>
                    </a:moveTo>
                    <a:cubicBezTo>
                      <a:pt x="1117645" y="0"/>
                      <a:pt x="1440000" y="322355"/>
                      <a:pt x="1440000" y="720000"/>
                    </a:cubicBezTo>
                    <a:cubicBezTo>
                      <a:pt x="1440000" y="917842"/>
                      <a:pt x="1360205" y="1097046"/>
                      <a:pt x="1230860" y="1227004"/>
                    </a:cubicBezTo>
                    <a:cubicBezTo>
                      <a:pt x="1105781" y="1112548"/>
                      <a:pt x="938852" y="1044389"/>
                      <a:pt x="756004" y="1044389"/>
                    </a:cubicBezTo>
                    <a:cubicBezTo>
                      <a:pt x="556201" y="1044389"/>
                      <a:pt x="375406" y="1125775"/>
                      <a:pt x="245144" y="1257385"/>
                    </a:cubicBezTo>
                    <a:cubicBezTo>
                      <a:pt x="94059" y="1127625"/>
                      <a:pt x="0" y="934797"/>
                      <a:pt x="0" y="720000"/>
                    </a:cubicBezTo>
                    <a:cubicBezTo>
                      <a:pt x="0" y="322355"/>
                      <a:pt x="322355" y="0"/>
                      <a:pt x="720000" y="0"/>
                    </a:cubicBezTo>
                    <a:close/>
                  </a:path>
                </a:pathLst>
              </a:custGeom>
              <a:solidFill>
                <a:srgbClr val="EB6057"/>
              </a:solidFill>
              <a:ln w="9525">
                <a:noFill/>
                <a:round/>
                <a:headEnd/>
                <a:tailEnd/>
              </a:ln>
            </p:spPr>
            <p:txBody>
              <a:bodyPr anchor="ctr"/>
              <a:lstStyle/>
              <a:p>
                <a:endParaRPr lang="zh-CN" altLang="en-US">
                  <a:latin typeface="+mn-lt"/>
                  <a:ea typeface="+mn-ea"/>
                  <a:cs typeface="+mn-ea"/>
                  <a:sym typeface="+mn-lt"/>
                </a:endParaRPr>
              </a:p>
            </p:txBody>
          </p:sp>
          <p:sp>
            <p:nvSpPr>
              <p:cNvPr id="50" name="TextBox 73"/>
              <p:cNvSpPr txBox="1">
                <a:spLocks noChangeArrowheads="1"/>
              </p:cNvSpPr>
              <p:nvPr/>
            </p:nvSpPr>
            <p:spPr bwMode="auto">
              <a:xfrm>
                <a:off x="636937" y="535170"/>
                <a:ext cx="490004" cy="700079"/>
              </a:xfrm>
              <a:prstGeom prst="rect">
                <a:avLst/>
              </a:prstGeom>
              <a:solidFill>
                <a:srgbClr val="EB6057"/>
              </a:solidFill>
              <a:ln w="9525">
                <a:solidFill>
                  <a:srgbClr val="EB6057"/>
                </a:solidFill>
                <a:miter lim="800000"/>
                <a:headEnd/>
                <a:tailEnd/>
              </a:ln>
            </p:spPr>
            <p:txBody>
              <a:bodyPr wrap="none">
                <a:spAutoFit/>
              </a:bodyPr>
              <a:lstStyle/>
              <a:p>
                <a:pPr eaLnBrk="1" hangingPunct="1"/>
                <a:r>
                  <a:rPr lang="en-US" altLang="zh-CN" sz="4200" b="1" dirty="0">
                    <a:solidFill>
                      <a:schemeClr val="bg1"/>
                    </a:solidFill>
                    <a:latin typeface="+mn-lt"/>
                    <a:ea typeface="+mn-ea"/>
                    <a:cs typeface="+mn-ea"/>
                    <a:sym typeface="+mn-lt"/>
                  </a:rPr>
                  <a:t>2</a:t>
                </a:r>
                <a:endParaRPr lang="zh-CN" altLang="en-US" sz="4200" b="1" dirty="0">
                  <a:solidFill>
                    <a:schemeClr val="bg1"/>
                  </a:solidFill>
                  <a:latin typeface="+mn-lt"/>
                  <a:ea typeface="+mn-ea"/>
                  <a:cs typeface="+mn-ea"/>
                  <a:sym typeface="+mn-lt"/>
                </a:endParaRPr>
              </a:p>
            </p:txBody>
          </p:sp>
        </p:grpSp>
        <p:grpSp>
          <p:nvGrpSpPr>
            <p:cNvPr id="53" name="组合 13"/>
            <p:cNvGrpSpPr>
              <a:grpSpLocks/>
            </p:cNvGrpSpPr>
            <p:nvPr/>
          </p:nvGrpSpPr>
          <p:grpSpPr bwMode="auto">
            <a:xfrm>
              <a:off x="5980113" y="3570288"/>
              <a:ext cx="1524000" cy="1792287"/>
              <a:chOff x="0" y="0"/>
              <a:chExt cx="1523085" cy="1791782"/>
            </a:xfrm>
          </p:grpSpPr>
          <p:sp>
            <p:nvSpPr>
              <p:cNvPr id="54" name="椭圆 44"/>
              <p:cNvSpPr>
                <a:spLocks/>
              </p:cNvSpPr>
              <p:nvPr/>
            </p:nvSpPr>
            <p:spPr bwMode="auto">
              <a:xfrm>
                <a:off x="0" y="0"/>
                <a:ext cx="1523085" cy="1791782"/>
              </a:xfrm>
              <a:custGeom>
                <a:avLst/>
                <a:gdLst>
                  <a:gd name="T0" fmla="*/ 627194 w 1224056"/>
                  <a:gd name="T1" fmla="*/ 0 h 1440000"/>
                  <a:gd name="T2" fmla="*/ 1523085 w 1224056"/>
                  <a:gd name="T3" fmla="*/ 895891 h 1440000"/>
                  <a:gd name="T4" fmla="*/ 627194 w 1224056"/>
                  <a:gd name="T5" fmla="*/ 1791782 h 1440000"/>
                  <a:gd name="T6" fmla="*/ 0 w 1224056"/>
                  <a:gd name="T7" fmla="*/ 1534578 h 1440000"/>
                  <a:gd name="T8" fmla="*/ 268698 w 1224056"/>
                  <a:gd name="T9" fmla="*/ 895891 h 1440000"/>
                  <a:gd name="T10" fmla="*/ 0 w 1224056"/>
                  <a:gd name="T11" fmla="*/ 257205 h 1440000"/>
                  <a:gd name="T12" fmla="*/ 627194 w 1224056"/>
                  <a:gd name="T13" fmla="*/ 0 h 1440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4056" h="1440000">
                    <a:moveTo>
                      <a:pt x="504056" y="0"/>
                    </a:moveTo>
                    <a:cubicBezTo>
                      <a:pt x="901701" y="0"/>
                      <a:pt x="1224056" y="322355"/>
                      <a:pt x="1224056" y="720000"/>
                    </a:cubicBezTo>
                    <a:cubicBezTo>
                      <a:pt x="1224056" y="1117645"/>
                      <a:pt x="901701" y="1440000"/>
                      <a:pt x="504056" y="1440000"/>
                    </a:cubicBezTo>
                    <a:cubicBezTo>
                      <a:pt x="307585" y="1440000"/>
                      <a:pt x="129493" y="1361306"/>
                      <a:pt x="0" y="1233293"/>
                    </a:cubicBezTo>
                    <a:cubicBezTo>
                      <a:pt x="133438" y="1103077"/>
                      <a:pt x="215944" y="921174"/>
                      <a:pt x="215944" y="720000"/>
                    </a:cubicBezTo>
                    <a:cubicBezTo>
                      <a:pt x="215944" y="518827"/>
                      <a:pt x="133438" y="336923"/>
                      <a:pt x="0" y="206708"/>
                    </a:cubicBezTo>
                    <a:cubicBezTo>
                      <a:pt x="129493" y="78694"/>
                      <a:pt x="307585" y="0"/>
                      <a:pt x="504056" y="0"/>
                    </a:cubicBezTo>
                    <a:close/>
                  </a:path>
                </a:pathLst>
              </a:custGeom>
              <a:solidFill>
                <a:srgbClr val="EB6057"/>
              </a:solidFill>
              <a:ln w="9525">
                <a:noFill/>
                <a:round/>
                <a:headEnd/>
                <a:tailEnd/>
              </a:ln>
              <a:effectLst>
                <a:outerShdw dist="23000" dir="5400000" algn="ctr" rotWithShape="0">
                  <a:srgbClr val="000000">
                    <a:alpha val="34000"/>
                  </a:srgbClr>
                </a:outerShdw>
              </a:effectLst>
            </p:spPr>
            <p:txBody>
              <a:bodyPr anchor="ctr"/>
              <a:lstStyle/>
              <a:p>
                <a:pPr>
                  <a:defRPr/>
                </a:pPr>
                <a:endParaRPr lang="zh-CN" altLang="en-US">
                  <a:latin typeface="+mn-lt"/>
                  <a:ea typeface="+mn-ea"/>
                  <a:cs typeface="+mn-ea"/>
                  <a:sym typeface="+mn-lt"/>
                </a:endParaRPr>
              </a:p>
            </p:txBody>
          </p:sp>
          <p:sp>
            <p:nvSpPr>
              <p:cNvPr id="55" name="TextBox 74"/>
              <p:cNvSpPr txBox="1">
                <a:spLocks noChangeArrowheads="1"/>
              </p:cNvSpPr>
              <p:nvPr/>
            </p:nvSpPr>
            <p:spPr bwMode="auto">
              <a:xfrm>
                <a:off x="458162" y="750954"/>
                <a:ext cx="489413" cy="700204"/>
              </a:xfrm>
              <a:prstGeom prst="rect">
                <a:avLst/>
              </a:prstGeom>
              <a:noFill/>
              <a:ln w="9525">
                <a:noFill/>
                <a:miter lim="800000"/>
                <a:headEnd/>
                <a:tailEnd/>
              </a:ln>
            </p:spPr>
            <p:txBody>
              <a:bodyPr wrap="none">
                <a:spAutoFit/>
              </a:bodyPr>
              <a:lstStyle/>
              <a:p>
                <a:pPr eaLnBrk="1" hangingPunct="1"/>
                <a:r>
                  <a:rPr lang="en-US" altLang="zh-CN" sz="4200" b="1">
                    <a:solidFill>
                      <a:schemeClr val="bg1"/>
                    </a:solidFill>
                    <a:latin typeface="+mn-lt"/>
                    <a:ea typeface="+mn-ea"/>
                    <a:cs typeface="+mn-ea"/>
                    <a:sym typeface="+mn-lt"/>
                  </a:rPr>
                  <a:t>4</a:t>
                </a:r>
                <a:endParaRPr lang="zh-CN" altLang="en-US" sz="4200" b="1">
                  <a:solidFill>
                    <a:schemeClr val="bg1"/>
                  </a:solidFill>
                  <a:latin typeface="+mn-lt"/>
                  <a:ea typeface="+mn-ea"/>
                  <a:cs typeface="+mn-ea"/>
                  <a:sym typeface="+mn-lt"/>
                </a:endParaRPr>
              </a:p>
            </p:txBody>
          </p:sp>
        </p:grpSp>
        <p:grpSp>
          <p:nvGrpSpPr>
            <p:cNvPr id="56" name="组合 16"/>
            <p:cNvGrpSpPr>
              <a:grpSpLocks/>
            </p:cNvGrpSpPr>
            <p:nvPr/>
          </p:nvGrpSpPr>
          <p:grpSpPr bwMode="auto">
            <a:xfrm>
              <a:off x="4141788" y="3863975"/>
              <a:ext cx="1790700" cy="1524000"/>
              <a:chOff x="0" y="0"/>
              <a:chExt cx="1791784" cy="1523254"/>
            </a:xfrm>
          </p:grpSpPr>
          <p:sp>
            <p:nvSpPr>
              <p:cNvPr id="57" name="椭圆 47"/>
              <p:cNvSpPr>
                <a:spLocks/>
              </p:cNvSpPr>
              <p:nvPr/>
            </p:nvSpPr>
            <p:spPr bwMode="auto">
              <a:xfrm>
                <a:off x="0" y="0"/>
                <a:ext cx="1791784" cy="1523254"/>
              </a:xfrm>
              <a:custGeom>
                <a:avLst/>
                <a:gdLst>
                  <a:gd name="T0" fmla="*/ 320213 w 1440000"/>
                  <a:gd name="T1" fmla="*/ 0 h 1224192"/>
                  <a:gd name="T2" fmla="*/ 1114753 w 1440000"/>
                  <a:gd name="T3" fmla="*/ 334126 h 1224192"/>
                  <a:gd name="T4" fmla="*/ 1909294 w 1440000"/>
                  <a:gd name="T5" fmla="*/ 0 h 1224192"/>
                  <a:gd name="T6" fmla="*/ 2229507 w 1440000"/>
                  <a:gd name="T7" fmla="*/ 780624 h 1224192"/>
                  <a:gd name="T8" fmla="*/ 1114753 w 1440000"/>
                  <a:gd name="T9" fmla="*/ 1895375 h 1224192"/>
                  <a:gd name="T10" fmla="*/ 0 w 1440000"/>
                  <a:gd name="T11" fmla="*/ 780624 h 1224192"/>
                  <a:gd name="T12" fmla="*/ 320213 w 1440000"/>
                  <a:gd name="T13" fmla="*/ 0 h 1224192"/>
                  <a:gd name="T14" fmla="*/ 0 60000 65536"/>
                  <a:gd name="T15" fmla="*/ 0 60000 65536"/>
                  <a:gd name="T16" fmla="*/ 0 60000 65536"/>
                  <a:gd name="T17" fmla="*/ 0 60000 65536"/>
                  <a:gd name="T18" fmla="*/ 0 60000 65536"/>
                  <a:gd name="T19" fmla="*/ 0 60000 65536"/>
                  <a:gd name="T20" fmla="*/ 0 60000 65536"/>
                  <a:gd name="T21" fmla="*/ 0 w 1440000"/>
                  <a:gd name="T22" fmla="*/ 0 h 1224192"/>
                  <a:gd name="T23" fmla="*/ 1440000 w 1440000"/>
                  <a:gd name="T24" fmla="*/ 1224192 h 12241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0000" h="1224192">
                    <a:moveTo>
                      <a:pt x="206820" y="0"/>
                    </a:moveTo>
                    <a:cubicBezTo>
                      <a:pt x="337038" y="133353"/>
                      <a:pt x="518890" y="215807"/>
                      <a:pt x="720000" y="215807"/>
                    </a:cubicBezTo>
                    <a:cubicBezTo>
                      <a:pt x="921110" y="215807"/>
                      <a:pt x="1102962" y="133353"/>
                      <a:pt x="1233180" y="0"/>
                    </a:cubicBezTo>
                    <a:cubicBezTo>
                      <a:pt x="1361255" y="129514"/>
                      <a:pt x="1440000" y="307657"/>
                      <a:pt x="1440000" y="504192"/>
                    </a:cubicBezTo>
                    <a:cubicBezTo>
                      <a:pt x="1440000" y="901837"/>
                      <a:pt x="1117645" y="1224192"/>
                      <a:pt x="720000" y="1224192"/>
                    </a:cubicBezTo>
                    <a:cubicBezTo>
                      <a:pt x="322355" y="1224192"/>
                      <a:pt x="0" y="901837"/>
                      <a:pt x="0" y="504192"/>
                    </a:cubicBezTo>
                    <a:cubicBezTo>
                      <a:pt x="0" y="307657"/>
                      <a:pt x="78745" y="129514"/>
                      <a:pt x="206820" y="0"/>
                    </a:cubicBezTo>
                    <a:close/>
                  </a:path>
                </a:pathLst>
              </a:custGeom>
              <a:solidFill>
                <a:srgbClr val="EB6057"/>
              </a:solidFill>
              <a:ln w="9525">
                <a:noFill/>
                <a:round/>
                <a:headEnd/>
                <a:tailEnd/>
              </a:ln>
            </p:spPr>
            <p:txBody>
              <a:bodyPr/>
              <a:lstStyle/>
              <a:p>
                <a:endParaRPr lang="zh-CN" altLang="en-US">
                  <a:latin typeface="+mn-lt"/>
                  <a:ea typeface="+mn-ea"/>
                  <a:cs typeface="+mn-ea"/>
                  <a:sym typeface="+mn-lt"/>
                </a:endParaRPr>
              </a:p>
            </p:txBody>
          </p:sp>
          <p:sp>
            <p:nvSpPr>
              <p:cNvPr id="59" name="TextBox 75"/>
              <p:cNvSpPr txBox="1">
                <a:spLocks noChangeArrowheads="1"/>
              </p:cNvSpPr>
              <p:nvPr/>
            </p:nvSpPr>
            <p:spPr bwMode="auto">
              <a:xfrm>
                <a:off x="617692" y="457151"/>
                <a:ext cx="490004" cy="700058"/>
              </a:xfrm>
              <a:prstGeom prst="rect">
                <a:avLst/>
              </a:prstGeom>
              <a:noFill/>
              <a:ln w="9525">
                <a:noFill/>
                <a:miter lim="800000"/>
                <a:headEnd/>
                <a:tailEnd/>
              </a:ln>
            </p:spPr>
            <p:txBody>
              <a:bodyPr wrap="none">
                <a:spAutoFit/>
              </a:bodyPr>
              <a:lstStyle/>
              <a:p>
                <a:pPr eaLnBrk="1" hangingPunct="1"/>
                <a:r>
                  <a:rPr lang="en-US" altLang="zh-CN" sz="4200" b="1">
                    <a:solidFill>
                      <a:schemeClr val="bg1"/>
                    </a:solidFill>
                    <a:latin typeface="+mn-lt"/>
                    <a:ea typeface="+mn-ea"/>
                    <a:cs typeface="+mn-ea"/>
                    <a:sym typeface="+mn-lt"/>
                  </a:rPr>
                  <a:t>3</a:t>
                </a:r>
                <a:endParaRPr lang="zh-CN" altLang="en-US" sz="4200" b="1">
                  <a:solidFill>
                    <a:schemeClr val="bg1"/>
                  </a:solidFill>
                  <a:latin typeface="+mn-lt"/>
                  <a:ea typeface="+mn-ea"/>
                  <a:cs typeface="+mn-ea"/>
                  <a:sym typeface="+mn-lt"/>
                </a:endParaRPr>
              </a:p>
            </p:txBody>
          </p:sp>
        </p:grpSp>
        <p:cxnSp>
          <p:nvCxnSpPr>
            <p:cNvPr id="60" name="直接连接符 19"/>
            <p:cNvCxnSpPr>
              <a:cxnSpLocks noChangeShapeType="1"/>
            </p:cNvCxnSpPr>
            <p:nvPr/>
          </p:nvCxnSpPr>
          <p:spPr bwMode="auto">
            <a:xfrm>
              <a:off x="3965575" y="1968500"/>
              <a:ext cx="0" cy="1546225"/>
            </a:xfrm>
            <a:prstGeom prst="line">
              <a:avLst/>
            </a:prstGeom>
            <a:noFill/>
            <a:ln w="9525">
              <a:solidFill>
                <a:srgbClr val="7F7F7F"/>
              </a:solidFill>
              <a:round/>
              <a:headEnd/>
              <a:tailEnd/>
            </a:ln>
          </p:spPr>
        </p:cxnSp>
        <p:cxnSp>
          <p:nvCxnSpPr>
            <p:cNvPr id="61" name="直接连接符 20"/>
            <p:cNvCxnSpPr>
              <a:cxnSpLocks noChangeShapeType="1"/>
            </p:cNvCxnSpPr>
            <p:nvPr/>
          </p:nvCxnSpPr>
          <p:spPr bwMode="auto">
            <a:xfrm>
              <a:off x="3965575" y="3876675"/>
              <a:ext cx="0" cy="1597025"/>
            </a:xfrm>
            <a:prstGeom prst="line">
              <a:avLst/>
            </a:prstGeom>
            <a:noFill/>
            <a:ln w="9525">
              <a:solidFill>
                <a:srgbClr val="7F7F7F"/>
              </a:solidFill>
              <a:round/>
              <a:headEnd/>
              <a:tailEnd/>
            </a:ln>
          </p:spPr>
        </p:cxnSp>
        <p:cxnSp>
          <p:nvCxnSpPr>
            <p:cNvPr id="62" name="直接连接符 21"/>
            <p:cNvCxnSpPr>
              <a:cxnSpLocks noChangeShapeType="1"/>
            </p:cNvCxnSpPr>
            <p:nvPr/>
          </p:nvCxnSpPr>
          <p:spPr bwMode="auto">
            <a:xfrm>
              <a:off x="7781925" y="3824288"/>
              <a:ext cx="0" cy="1598612"/>
            </a:xfrm>
            <a:prstGeom prst="line">
              <a:avLst/>
            </a:prstGeom>
            <a:noFill/>
            <a:ln w="9525">
              <a:solidFill>
                <a:srgbClr val="7F7F7F"/>
              </a:solidFill>
              <a:round/>
              <a:headEnd/>
              <a:tailEnd/>
            </a:ln>
          </p:spPr>
        </p:cxnSp>
        <p:cxnSp>
          <p:nvCxnSpPr>
            <p:cNvPr id="63" name="直接连接符 22"/>
            <p:cNvCxnSpPr>
              <a:cxnSpLocks noChangeShapeType="1"/>
            </p:cNvCxnSpPr>
            <p:nvPr/>
          </p:nvCxnSpPr>
          <p:spPr bwMode="auto">
            <a:xfrm>
              <a:off x="7781925" y="1916113"/>
              <a:ext cx="0" cy="1598612"/>
            </a:xfrm>
            <a:prstGeom prst="line">
              <a:avLst/>
            </a:prstGeom>
            <a:noFill/>
            <a:ln w="9525">
              <a:solidFill>
                <a:srgbClr val="7F7F7F"/>
              </a:solidFill>
              <a:round/>
              <a:headEnd/>
              <a:tailEnd/>
            </a:ln>
          </p:spPr>
        </p:cxnSp>
        <p:cxnSp>
          <p:nvCxnSpPr>
            <p:cNvPr id="64" name="直接连接符 23"/>
            <p:cNvCxnSpPr>
              <a:cxnSpLocks noChangeShapeType="1"/>
            </p:cNvCxnSpPr>
            <p:nvPr/>
          </p:nvCxnSpPr>
          <p:spPr bwMode="auto">
            <a:xfrm>
              <a:off x="7832725" y="3670300"/>
              <a:ext cx="3763963" cy="0"/>
            </a:xfrm>
            <a:prstGeom prst="line">
              <a:avLst/>
            </a:prstGeom>
            <a:noFill/>
            <a:ln w="9525">
              <a:solidFill>
                <a:srgbClr val="7F7F7F"/>
              </a:solidFill>
              <a:round/>
              <a:headEnd/>
              <a:tailEnd/>
            </a:ln>
          </p:spPr>
        </p:cxnSp>
        <p:cxnSp>
          <p:nvCxnSpPr>
            <p:cNvPr id="65" name="直接连接符 24"/>
            <p:cNvCxnSpPr>
              <a:cxnSpLocks noChangeShapeType="1"/>
            </p:cNvCxnSpPr>
            <p:nvPr/>
          </p:nvCxnSpPr>
          <p:spPr bwMode="auto">
            <a:xfrm flipH="1">
              <a:off x="201613" y="3670300"/>
              <a:ext cx="3660775" cy="0"/>
            </a:xfrm>
            <a:prstGeom prst="line">
              <a:avLst/>
            </a:prstGeom>
            <a:noFill/>
            <a:ln w="9525">
              <a:solidFill>
                <a:srgbClr val="7F7F7F"/>
              </a:solidFill>
              <a:round/>
              <a:headEnd/>
              <a:tailEnd/>
            </a:ln>
          </p:spPr>
        </p:cxnSp>
        <p:grpSp>
          <p:nvGrpSpPr>
            <p:cNvPr id="66" name="组合 25"/>
            <p:cNvGrpSpPr>
              <a:grpSpLocks/>
            </p:cNvGrpSpPr>
            <p:nvPr/>
          </p:nvGrpSpPr>
          <p:grpSpPr bwMode="auto">
            <a:xfrm>
              <a:off x="762000" y="2058988"/>
              <a:ext cx="2533650" cy="1316316"/>
              <a:chOff x="0" y="0"/>
              <a:chExt cx="2534095" cy="1317247"/>
            </a:xfrm>
          </p:grpSpPr>
          <p:sp>
            <p:nvSpPr>
              <p:cNvPr id="67" name="矩形 1"/>
              <p:cNvSpPr>
                <a:spLocks noChangeArrowheads="1"/>
              </p:cNvSpPr>
              <p:nvPr/>
            </p:nvSpPr>
            <p:spPr bwMode="auto">
              <a:xfrm>
                <a:off x="0" y="0"/>
                <a:ext cx="1691510" cy="338767"/>
              </a:xfrm>
              <a:prstGeom prst="rect">
                <a:avLst/>
              </a:prstGeom>
              <a:noFill/>
              <a:ln w="9525">
                <a:noFill/>
                <a:miter lim="800000"/>
                <a:headEnd/>
                <a:tailEnd/>
              </a:ln>
            </p:spPr>
            <p:txBody>
              <a:bodyPr>
                <a:spAutoFit/>
              </a:bodyPr>
              <a:lstStyle/>
              <a:p>
                <a:pPr algn="r" eaLnBrk="1" hangingPunct="1">
                  <a:lnSpc>
                    <a:spcPct val="150000"/>
                  </a:lnSpc>
                </a:pPr>
                <a:r>
                  <a:rPr lang="zh-CN" altLang="en-US" sz="1300" dirty="0">
                    <a:solidFill>
                      <a:schemeClr val="tx1">
                        <a:lumMod val="85000"/>
                        <a:lumOff val="15000"/>
                      </a:schemeClr>
                    </a:solidFill>
                    <a:latin typeface="+mn-lt"/>
                    <a:ea typeface="+mn-ea"/>
                    <a:cs typeface="+mn-ea"/>
                    <a:sym typeface="+mn-lt"/>
                  </a:rPr>
                  <a:t>点击此处添加文本</a:t>
                </a:r>
              </a:p>
            </p:txBody>
          </p:sp>
          <p:sp>
            <p:nvSpPr>
              <p:cNvPr id="68" name="矩形 27"/>
              <p:cNvSpPr>
                <a:spLocks noChangeArrowheads="1"/>
              </p:cNvSpPr>
              <p:nvPr/>
            </p:nvSpPr>
            <p:spPr bwMode="auto">
              <a:xfrm>
                <a:off x="50763" y="375418"/>
                <a:ext cx="2483332" cy="941829"/>
              </a:xfrm>
              <a:prstGeom prst="rect">
                <a:avLst/>
              </a:prstGeom>
              <a:noFill/>
              <a:ln w="9525">
                <a:noFill/>
                <a:miter lim="800000"/>
                <a:headEnd/>
                <a:tailEnd/>
              </a:ln>
            </p:spPr>
            <p:txBody>
              <a:bodyPr>
                <a:spAutoFit/>
              </a:bodyPr>
              <a:lstStyle/>
              <a:p>
                <a:pPr algn="ctr">
                  <a:lnSpc>
                    <a:spcPct val="150000"/>
                  </a:lnSpc>
                </a:pPr>
                <a:r>
                  <a:rPr lang="zh-CN" altLang="en-US" sz="1300" dirty="0">
                    <a:solidFill>
                      <a:schemeClr val="tx1">
                        <a:lumMod val="85000"/>
                        <a:lumOff val="15000"/>
                      </a:schemeClr>
                    </a:solidFill>
                    <a:latin typeface="+mn-lt"/>
                    <a:ea typeface="+mn-ea"/>
                    <a:cs typeface="+mn-ea"/>
                    <a:sym typeface="+mn-lt"/>
                  </a:rPr>
                  <a:t>单击修改为您的文字信息单击修改为您的文字信息单击修改为您的文字单击修改为您的文字</a:t>
                </a:r>
                <a:endParaRPr lang="en-US" altLang="zh-CN" sz="1300" dirty="0">
                  <a:solidFill>
                    <a:schemeClr val="tx1">
                      <a:lumMod val="85000"/>
                      <a:lumOff val="15000"/>
                    </a:schemeClr>
                  </a:solidFill>
                  <a:latin typeface="+mn-lt"/>
                  <a:ea typeface="+mn-ea"/>
                  <a:cs typeface="+mn-ea"/>
                  <a:sym typeface="+mn-lt"/>
                </a:endParaRPr>
              </a:p>
            </p:txBody>
          </p:sp>
        </p:grpSp>
        <p:grpSp>
          <p:nvGrpSpPr>
            <p:cNvPr id="69" name="组合 28"/>
            <p:cNvGrpSpPr>
              <a:grpSpLocks/>
            </p:cNvGrpSpPr>
            <p:nvPr/>
          </p:nvGrpSpPr>
          <p:grpSpPr bwMode="auto">
            <a:xfrm>
              <a:off x="762000" y="4078288"/>
              <a:ext cx="2533650" cy="1600855"/>
              <a:chOff x="0" y="0"/>
              <a:chExt cx="2534095" cy="1601987"/>
            </a:xfrm>
          </p:grpSpPr>
          <p:sp>
            <p:nvSpPr>
              <p:cNvPr id="70" name="矩形 1"/>
              <p:cNvSpPr>
                <a:spLocks noChangeArrowheads="1"/>
              </p:cNvSpPr>
              <p:nvPr/>
            </p:nvSpPr>
            <p:spPr bwMode="auto">
              <a:xfrm>
                <a:off x="0" y="0"/>
                <a:ext cx="1691510" cy="338767"/>
              </a:xfrm>
              <a:prstGeom prst="rect">
                <a:avLst/>
              </a:prstGeom>
              <a:noFill/>
              <a:ln w="9525">
                <a:noFill/>
                <a:miter lim="800000"/>
                <a:headEnd/>
                <a:tailEnd/>
              </a:ln>
            </p:spPr>
            <p:txBody>
              <a:bodyPr>
                <a:spAutoFit/>
              </a:bodyPr>
              <a:lstStyle/>
              <a:p>
                <a:pPr algn="r" eaLnBrk="1" hangingPunct="1">
                  <a:lnSpc>
                    <a:spcPct val="150000"/>
                  </a:lnSpc>
                </a:pPr>
                <a:r>
                  <a:rPr lang="zh-CN" altLang="en-US" sz="1300">
                    <a:solidFill>
                      <a:schemeClr val="tx1">
                        <a:lumMod val="85000"/>
                        <a:lumOff val="15000"/>
                      </a:schemeClr>
                    </a:solidFill>
                    <a:latin typeface="+mn-lt"/>
                    <a:ea typeface="+mn-ea"/>
                    <a:cs typeface="+mn-ea"/>
                    <a:sym typeface="+mn-lt"/>
                  </a:rPr>
                  <a:t>点击此处添加文本</a:t>
                </a:r>
              </a:p>
            </p:txBody>
          </p:sp>
          <p:sp>
            <p:nvSpPr>
              <p:cNvPr id="71" name="矩形 30"/>
              <p:cNvSpPr>
                <a:spLocks noChangeArrowheads="1"/>
              </p:cNvSpPr>
              <p:nvPr/>
            </p:nvSpPr>
            <p:spPr bwMode="auto">
              <a:xfrm>
                <a:off x="50763" y="375418"/>
                <a:ext cx="2483332" cy="1226569"/>
              </a:xfrm>
              <a:prstGeom prst="rect">
                <a:avLst/>
              </a:prstGeom>
              <a:noFill/>
              <a:ln w="9525">
                <a:noFill/>
                <a:miter lim="800000"/>
                <a:headEnd/>
                <a:tailEnd/>
              </a:ln>
            </p:spPr>
            <p:txBody>
              <a:bodyPr>
                <a:spAutoFit/>
              </a:bodyPr>
              <a:lstStyle/>
              <a:p>
                <a:pPr algn="ctr">
                  <a:lnSpc>
                    <a:spcPct val="150000"/>
                  </a:lnSpc>
                </a:pPr>
                <a:r>
                  <a:rPr lang="zh-CN" altLang="en-US" sz="1300" dirty="0">
                    <a:solidFill>
                      <a:schemeClr val="tx1">
                        <a:lumMod val="85000"/>
                        <a:lumOff val="15000"/>
                      </a:schemeClr>
                    </a:solidFill>
                    <a:latin typeface="+mn-lt"/>
                    <a:ea typeface="+mn-ea"/>
                    <a:cs typeface="+mn-ea"/>
                    <a:sym typeface="+mn-lt"/>
                  </a:rPr>
                  <a:t>单击修改为您的文字信息单击修改为您的文字信息单击修改为您的文字单击修改为您的文字信息单击修改为您的文字信息</a:t>
                </a:r>
                <a:endParaRPr lang="en-US" altLang="zh-CN" sz="1300" dirty="0">
                  <a:solidFill>
                    <a:schemeClr val="tx1">
                      <a:lumMod val="85000"/>
                      <a:lumOff val="15000"/>
                    </a:schemeClr>
                  </a:solidFill>
                  <a:latin typeface="+mn-lt"/>
                  <a:ea typeface="+mn-ea"/>
                  <a:cs typeface="+mn-ea"/>
                  <a:sym typeface="+mn-lt"/>
                </a:endParaRPr>
              </a:p>
            </p:txBody>
          </p:sp>
        </p:grpSp>
        <p:grpSp>
          <p:nvGrpSpPr>
            <p:cNvPr id="72" name="组合 31"/>
            <p:cNvGrpSpPr>
              <a:grpSpLocks/>
            </p:cNvGrpSpPr>
            <p:nvPr/>
          </p:nvGrpSpPr>
          <p:grpSpPr bwMode="auto">
            <a:xfrm>
              <a:off x="8350250" y="2055813"/>
              <a:ext cx="2533650" cy="1316783"/>
              <a:chOff x="0" y="0"/>
              <a:chExt cx="2534095" cy="1316076"/>
            </a:xfrm>
          </p:grpSpPr>
          <p:sp>
            <p:nvSpPr>
              <p:cNvPr id="73" name="矩形 1"/>
              <p:cNvSpPr>
                <a:spLocks noChangeArrowheads="1"/>
              </p:cNvSpPr>
              <p:nvPr/>
            </p:nvSpPr>
            <p:spPr bwMode="auto">
              <a:xfrm>
                <a:off x="0" y="0"/>
                <a:ext cx="1691510" cy="338346"/>
              </a:xfrm>
              <a:prstGeom prst="rect">
                <a:avLst/>
              </a:prstGeom>
              <a:noFill/>
              <a:ln w="9525">
                <a:noFill/>
                <a:miter lim="800000"/>
                <a:headEnd/>
                <a:tailEnd/>
              </a:ln>
            </p:spPr>
            <p:txBody>
              <a:bodyPr>
                <a:spAutoFit/>
              </a:bodyPr>
              <a:lstStyle/>
              <a:p>
                <a:pPr algn="r" eaLnBrk="1" hangingPunct="1">
                  <a:lnSpc>
                    <a:spcPct val="150000"/>
                  </a:lnSpc>
                </a:pPr>
                <a:r>
                  <a:rPr lang="zh-CN" altLang="en-US" sz="1300">
                    <a:solidFill>
                      <a:schemeClr val="tx1">
                        <a:lumMod val="85000"/>
                        <a:lumOff val="15000"/>
                      </a:schemeClr>
                    </a:solidFill>
                    <a:latin typeface="+mn-lt"/>
                    <a:ea typeface="+mn-ea"/>
                    <a:cs typeface="+mn-ea"/>
                    <a:sym typeface="+mn-lt"/>
                  </a:rPr>
                  <a:t>点击此处添加文本</a:t>
                </a:r>
              </a:p>
            </p:txBody>
          </p:sp>
          <p:sp>
            <p:nvSpPr>
              <p:cNvPr id="74" name="矩形 33"/>
              <p:cNvSpPr>
                <a:spLocks noChangeArrowheads="1"/>
              </p:cNvSpPr>
              <p:nvPr/>
            </p:nvSpPr>
            <p:spPr bwMode="auto">
              <a:xfrm>
                <a:off x="50763" y="375418"/>
                <a:ext cx="2483332" cy="940658"/>
              </a:xfrm>
              <a:prstGeom prst="rect">
                <a:avLst/>
              </a:prstGeom>
              <a:noFill/>
              <a:ln w="9525">
                <a:noFill/>
                <a:miter lim="800000"/>
                <a:headEnd/>
                <a:tailEnd/>
              </a:ln>
            </p:spPr>
            <p:txBody>
              <a:bodyPr>
                <a:spAutoFit/>
              </a:bodyPr>
              <a:lstStyle/>
              <a:p>
                <a:pPr algn="ctr">
                  <a:lnSpc>
                    <a:spcPct val="150000"/>
                  </a:lnSpc>
                </a:pPr>
                <a:r>
                  <a:rPr lang="zh-CN" altLang="en-US" sz="1300" dirty="0">
                    <a:solidFill>
                      <a:schemeClr val="tx1">
                        <a:lumMod val="85000"/>
                        <a:lumOff val="15000"/>
                      </a:schemeClr>
                    </a:solidFill>
                    <a:latin typeface="+mn-lt"/>
                    <a:ea typeface="+mn-ea"/>
                    <a:cs typeface="+mn-ea"/>
                    <a:sym typeface="+mn-lt"/>
                  </a:rPr>
                  <a:t>单击修改为您的文字信息单击修改为您的文字信息单击修改为您的文字单击修改为您的文字</a:t>
                </a:r>
                <a:endParaRPr lang="en-US" altLang="zh-CN" sz="1300" dirty="0">
                  <a:solidFill>
                    <a:schemeClr val="tx1">
                      <a:lumMod val="85000"/>
                      <a:lumOff val="15000"/>
                    </a:schemeClr>
                  </a:solidFill>
                  <a:latin typeface="+mn-lt"/>
                  <a:ea typeface="+mn-ea"/>
                  <a:cs typeface="+mn-ea"/>
                  <a:sym typeface="+mn-lt"/>
                </a:endParaRPr>
              </a:p>
            </p:txBody>
          </p:sp>
        </p:grpSp>
        <p:grpSp>
          <p:nvGrpSpPr>
            <p:cNvPr id="75" name="组合 34"/>
            <p:cNvGrpSpPr>
              <a:grpSpLocks/>
            </p:cNvGrpSpPr>
            <p:nvPr/>
          </p:nvGrpSpPr>
          <p:grpSpPr bwMode="auto">
            <a:xfrm>
              <a:off x="8350250" y="4075113"/>
              <a:ext cx="2533650" cy="1601322"/>
              <a:chOff x="0" y="0"/>
              <a:chExt cx="2534095" cy="1600462"/>
            </a:xfrm>
          </p:grpSpPr>
          <p:sp>
            <p:nvSpPr>
              <p:cNvPr id="76" name="矩形 1"/>
              <p:cNvSpPr>
                <a:spLocks noChangeArrowheads="1"/>
              </p:cNvSpPr>
              <p:nvPr/>
            </p:nvSpPr>
            <p:spPr bwMode="auto">
              <a:xfrm>
                <a:off x="0" y="0"/>
                <a:ext cx="1691510" cy="338345"/>
              </a:xfrm>
              <a:prstGeom prst="rect">
                <a:avLst/>
              </a:prstGeom>
              <a:noFill/>
              <a:ln w="9525">
                <a:noFill/>
                <a:miter lim="800000"/>
                <a:headEnd/>
                <a:tailEnd/>
              </a:ln>
            </p:spPr>
            <p:txBody>
              <a:bodyPr>
                <a:spAutoFit/>
              </a:bodyPr>
              <a:lstStyle/>
              <a:p>
                <a:pPr algn="r" eaLnBrk="1" hangingPunct="1">
                  <a:lnSpc>
                    <a:spcPct val="150000"/>
                  </a:lnSpc>
                </a:pPr>
                <a:r>
                  <a:rPr lang="zh-CN" altLang="en-US" sz="1300">
                    <a:solidFill>
                      <a:schemeClr val="tx1">
                        <a:lumMod val="85000"/>
                        <a:lumOff val="15000"/>
                      </a:schemeClr>
                    </a:solidFill>
                    <a:latin typeface="+mn-lt"/>
                    <a:ea typeface="+mn-ea"/>
                    <a:cs typeface="+mn-ea"/>
                    <a:sym typeface="+mn-lt"/>
                  </a:rPr>
                  <a:t>点击此处添加文本</a:t>
                </a:r>
              </a:p>
            </p:txBody>
          </p:sp>
          <p:sp>
            <p:nvSpPr>
              <p:cNvPr id="77" name="矩形 36"/>
              <p:cNvSpPr>
                <a:spLocks noChangeArrowheads="1"/>
              </p:cNvSpPr>
              <p:nvPr/>
            </p:nvSpPr>
            <p:spPr bwMode="auto">
              <a:xfrm>
                <a:off x="50763" y="375418"/>
                <a:ext cx="2483332" cy="1225044"/>
              </a:xfrm>
              <a:prstGeom prst="rect">
                <a:avLst/>
              </a:prstGeom>
              <a:noFill/>
              <a:ln w="9525">
                <a:noFill/>
                <a:miter lim="800000"/>
                <a:headEnd/>
                <a:tailEnd/>
              </a:ln>
            </p:spPr>
            <p:txBody>
              <a:bodyPr>
                <a:spAutoFit/>
              </a:bodyPr>
              <a:lstStyle/>
              <a:p>
                <a:pPr algn="ctr">
                  <a:lnSpc>
                    <a:spcPct val="150000"/>
                  </a:lnSpc>
                </a:pPr>
                <a:r>
                  <a:rPr lang="zh-CN" altLang="en-US" sz="1300" dirty="0">
                    <a:solidFill>
                      <a:schemeClr val="tx1">
                        <a:lumMod val="85000"/>
                        <a:lumOff val="15000"/>
                      </a:schemeClr>
                    </a:solidFill>
                    <a:latin typeface="+mn-lt"/>
                    <a:ea typeface="+mn-ea"/>
                    <a:cs typeface="+mn-ea"/>
                    <a:sym typeface="+mn-lt"/>
                  </a:rPr>
                  <a:t>单击修改为您的文字信息单击修改为您的文字信息单击修改为您的文字单击修改为您的文字信息单击修改为您的文字信息</a:t>
                </a:r>
                <a:endParaRPr lang="en-US" altLang="zh-CN" sz="1300" dirty="0">
                  <a:solidFill>
                    <a:schemeClr val="tx1">
                      <a:lumMod val="85000"/>
                      <a:lumOff val="15000"/>
                    </a:schemeClr>
                  </a:solidFill>
                  <a:latin typeface="+mn-lt"/>
                  <a:ea typeface="+mn-ea"/>
                  <a:cs typeface="+mn-ea"/>
                  <a:sym typeface="+mn-lt"/>
                </a:endParaRPr>
              </a:p>
            </p:txBody>
          </p:sp>
        </p:grpSp>
      </p:grpSp>
    </p:spTree>
    <p:extLst>
      <p:ext uri="{BB962C8B-B14F-4D97-AF65-F5344CB8AC3E}">
        <p14:creationId xmlns:p14="http://schemas.microsoft.com/office/powerpoint/2010/main" val="2176815144"/>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2"/>
          <p:cNvSpPr txBox="1"/>
          <p:nvPr/>
        </p:nvSpPr>
        <p:spPr>
          <a:xfrm>
            <a:off x="4572104" y="1096045"/>
            <a:ext cx="4027011" cy="1191993"/>
          </a:xfrm>
          <a:prstGeom prst="rect">
            <a:avLst/>
          </a:prstGeom>
          <a:noFill/>
        </p:spPr>
        <p:txBody>
          <a:bodyPr wrap="square" rtlCol="0">
            <a:spAutoFit/>
          </a:bodyPr>
          <a:lstStyle/>
          <a:p>
            <a:pPr algn="ctr" fontAlgn="auto">
              <a:lnSpc>
                <a:spcPct val="150000"/>
              </a:lnSpc>
              <a:spcBef>
                <a:spcPts val="0"/>
              </a:spcBef>
              <a:spcAft>
                <a:spcPts val="0"/>
              </a:spcAft>
            </a:pPr>
            <a:r>
              <a:rPr lang="en-US" altLang="zh-CN" sz="5400" b="1" spc="160" dirty="0">
                <a:solidFill>
                  <a:srgbClr val="EB6057"/>
                </a:solidFill>
                <a:latin typeface="+mn-lt"/>
                <a:ea typeface="+mn-ea"/>
                <a:cs typeface="+mn-ea"/>
                <a:sym typeface="+mn-lt"/>
              </a:rPr>
              <a:t>PART02</a:t>
            </a:r>
          </a:p>
        </p:txBody>
      </p:sp>
      <p:sp>
        <p:nvSpPr>
          <p:cNvPr id="13" name="TextBox 12"/>
          <p:cNvSpPr txBox="1"/>
          <p:nvPr/>
        </p:nvSpPr>
        <p:spPr>
          <a:xfrm>
            <a:off x="4123397" y="2219709"/>
            <a:ext cx="4924425" cy="1314206"/>
          </a:xfrm>
          <a:prstGeom prst="rect">
            <a:avLst/>
          </a:prstGeom>
          <a:noFill/>
        </p:spPr>
        <p:txBody>
          <a:bodyPr wrap="none" rtlCol="0">
            <a:spAutoFit/>
          </a:bodyPr>
          <a:lstStyle/>
          <a:p>
            <a:pPr algn="ctr" fontAlgn="auto">
              <a:lnSpc>
                <a:spcPct val="150000"/>
              </a:lnSpc>
              <a:spcBef>
                <a:spcPts val="0"/>
              </a:spcBef>
              <a:spcAft>
                <a:spcPts val="0"/>
              </a:spcAft>
            </a:pPr>
            <a:r>
              <a:rPr lang="zh-CN" altLang="en-US" sz="6000" b="1" spc="160" dirty="0">
                <a:solidFill>
                  <a:srgbClr val="EB6057"/>
                </a:solidFill>
                <a:latin typeface="+mn-lt"/>
                <a:ea typeface="+mn-ea"/>
                <a:cs typeface="+mn-ea"/>
                <a:sym typeface="+mn-lt"/>
              </a:rPr>
              <a:t>输入您的标题</a:t>
            </a:r>
          </a:p>
        </p:txBody>
      </p:sp>
      <p:sp>
        <p:nvSpPr>
          <p:cNvPr id="14" name="Rectangle 13"/>
          <p:cNvSpPr/>
          <p:nvPr/>
        </p:nvSpPr>
        <p:spPr>
          <a:xfrm>
            <a:off x="3933532" y="3588109"/>
            <a:ext cx="5304155" cy="1338828"/>
          </a:xfrm>
          <a:prstGeom prst="rect">
            <a:avLst/>
          </a:prstGeom>
        </p:spPr>
        <p:txBody>
          <a:bodyPr wrap="square">
            <a:spAutoFit/>
          </a:bodyPr>
          <a:lstStyle/>
          <a:p>
            <a:pPr algn="ctr" fontAlgn="auto">
              <a:lnSpc>
                <a:spcPct val="150000"/>
              </a:lnSpc>
              <a:spcBef>
                <a:spcPts val="0"/>
              </a:spcBef>
              <a:spcAft>
                <a:spcPts val="0"/>
              </a:spcAft>
            </a:pPr>
            <a:r>
              <a:rPr lang="zh-CN" altLang="en-US" b="1" dirty="0">
                <a:solidFill>
                  <a:srgbClr val="EB6057"/>
                </a:solidFill>
                <a:latin typeface="+mn-lt"/>
                <a:ea typeface="+mn-ea"/>
                <a:cs typeface="+mn-ea"/>
                <a:sym typeface="+mn-lt"/>
              </a:rPr>
              <a:t>详写内容</a:t>
            </a:r>
            <a:r>
              <a:rPr lang="en-US" altLang="zh-CN" b="1" dirty="0">
                <a:solidFill>
                  <a:srgbClr val="EB6057"/>
                </a:solidFill>
                <a:latin typeface="+mn-lt"/>
                <a:ea typeface="+mn-ea"/>
                <a:cs typeface="+mn-ea"/>
                <a:sym typeface="+mn-lt"/>
              </a:rPr>
              <a:t>……</a:t>
            </a:r>
            <a:r>
              <a:rPr lang="zh-CN" altLang="en-US" b="1" dirty="0">
                <a:solidFill>
                  <a:srgbClr val="EB6057"/>
                </a:solidFill>
                <a:latin typeface="+mn-lt"/>
                <a:ea typeface="+mn-ea"/>
                <a:cs typeface="+mn-ea"/>
                <a:sym typeface="+mn-lt"/>
              </a:rPr>
              <a:t>点击输入本栏的具体文字，简明扼要的说明分项内容，此为概念图解，请根据您的具体内容酌情修改。</a:t>
            </a:r>
          </a:p>
        </p:txBody>
      </p:sp>
    </p:spTree>
    <p:extLst>
      <p:ext uri="{BB962C8B-B14F-4D97-AF65-F5344CB8AC3E}">
        <p14:creationId xmlns:p14="http://schemas.microsoft.com/office/powerpoint/2010/main" val="884860659"/>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25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17" presetClass="entr" presetSubtype="1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strVal val="#ppt_h"/>
                                          </p:val>
                                        </p:tav>
                                        <p:tav tm="100000">
                                          <p:val>
                                            <p:strVal val="#ppt_h"/>
                                          </p:val>
                                        </p:tav>
                                      </p:tavLst>
                                    </p:anim>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15" name="4086cdaa-01db-4197-84fe-e9915ad9ba64">
            <a:extLst>
              <a:ext uri="{FF2B5EF4-FFF2-40B4-BE49-F238E27FC236}">
                <a16:creationId xmlns:a16="http://schemas.microsoft.com/office/drawing/2014/main" id="{19DB0A02-90F5-4687-83D7-7DC308620D51}"/>
              </a:ext>
            </a:extLst>
          </p:cNvPr>
          <p:cNvGrpSpPr>
            <a:grpSpLocks noChangeAspect="1"/>
          </p:cNvGrpSpPr>
          <p:nvPr/>
        </p:nvGrpSpPr>
        <p:grpSpPr>
          <a:xfrm>
            <a:off x="1521519" y="2165363"/>
            <a:ext cx="9804400" cy="3467186"/>
            <a:chOff x="1193800" y="2094244"/>
            <a:chExt cx="9804400" cy="3467186"/>
          </a:xfrm>
        </p:grpSpPr>
        <p:grpSp>
          <p:nvGrpSpPr>
            <p:cNvPr id="16" name="Group 2">
              <a:extLst>
                <a:ext uri="{FF2B5EF4-FFF2-40B4-BE49-F238E27FC236}">
                  <a16:creationId xmlns:a16="http://schemas.microsoft.com/office/drawing/2014/main" id="{58B2A26A-31D6-49B6-B7F7-A81C8A4D336D}"/>
                </a:ext>
              </a:extLst>
            </p:cNvPr>
            <p:cNvGrpSpPr/>
            <p:nvPr/>
          </p:nvGrpSpPr>
          <p:grpSpPr>
            <a:xfrm>
              <a:off x="1479550" y="2094244"/>
              <a:ext cx="9213850" cy="927740"/>
              <a:chOff x="839692" y="2560760"/>
              <a:chExt cx="10493566" cy="927740"/>
            </a:xfrm>
          </p:grpSpPr>
          <p:grpSp>
            <p:nvGrpSpPr>
              <p:cNvPr id="39" name="Group 9">
                <a:extLst>
                  <a:ext uri="{FF2B5EF4-FFF2-40B4-BE49-F238E27FC236}">
                    <a16:creationId xmlns:a16="http://schemas.microsoft.com/office/drawing/2014/main" id="{624BBB4F-D8D5-41DC-9F53-240A97E1815B}"/>
                  </a:ext>
                </a:extLst>
              </p:cNvPr>
              <p:cNvGrpSpPr/>
              <p:nvPr/>
            </p:nvGrpSpPr>
            <p:grpSpPr>
              <a:xfrm>
                <a:off x="3713912" y="2560760"/>
                <a:ext cx="2020976" cy="927740"/>
                <a:chOff x="5122025" y="525814"/>
                <a:chExt cx="2020976" cy="927740"/>
              </a:xfrm>
            </p:grpSpPr>
            <p:sp>
              <p:nvSpPr>
                <p:cNvPr id="49" name="10">
                  <a:extLst>
                    <a:ext uri="{FF2B5EF4-FFF2-40B4-BE49-F238E27FC236}">
                      <a16:creationId xmlns:a16="http://schemas.microsoft.com/office/drawing/2014/main" id="{522B6D1F-CE23-4D66-A0F0-EF45C8C8A09B}"/>
                    </a:ext>
                  </a:extLst>
                </p:cNvPr>
                <p:cNvSpPr txBox="1"/>
                <p:nvPr/>
              </p:nvSpPr>
              <p:spPr>
                <a:xfrm>
                  <a:off x="5122026" y="82690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solidFill>
                        <a:schemeClr val="tx1">
                          <a:lumMod val="85000"/>
                          <a:lumOff val="15000"/>
                        </a:schemeClr>
                      </a:solidFill>
                      <a:latin typeface="+mn-lt"/>
                      <a:ea typeface="+mn-ea"/>
                      <a:cs typeface="+mn-ea"/>
                      <a:sym typeface="+mn-lt"/>
                    </a:rPr>
                    <a:t>此部分内容作为文字排版占位显示 （建议使用主题字体）</a:t>
                  </a:r>
                </a:p>
              </p:txBody>
            </p:sp>
            <p:sp>
              <p:nvSpPr>
                <p:cNvPr id="50" name="11">
                  <a:extLst>
                    <a:ext uri="{FF2B5EF4-FFF2-40B4-BE49-F238E27FC236}">
                      <a16:creationId xmlns:a16="http://schemas.microsoft.com/office/drawing/2014/main" id="{1C2828F2-EBFE-43E0-9032-D425982A7446}"/>
                    </a:ext>
                  </a:extLst>
                </p:cNvPr>
                <p:cNvSpPr/>
                <p:nvPr/>
              </p:nvSpPr>
              <p:spPr>
                <a:xfrm>
                  <a:off x="5122025" y="52581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tx1">
                          <a:lumMod val="85000"/>
                          <a:lumOff val="15000"/>
                        </a:schemeClr>
                      </a:solidFill>
                      <a:latin typeface="+mn-lt"/>
                      <a:ea typeface="+mn-ea"/>
                      <a:cs typeface="+mn-ea"/>
                      <a:sym typeface="+mn-lt"/>
                    </a:rPr>
                    <a:t>标题文本预设</a:t>
                  </a:r>
                </a:p>
              </p:txBody>
            </p:sp>
          </p:grpSp>
          <p:grpSp>
            <p:nvGrpSpPr>
              <p:cNvPr id="40" name="Group 12">
                <a:extLst>
                  <a:ext uri="{FF2B5EF4-FFF2-40B4-BE49-F238E27FC236}">
                    <a16:creationId xmlns:a16="http://schemas.microsoft.com/office/drawing/2014/main" id="{05AFC2FD-10E7-4989-9729-59687162A58E}"/>
                  </a:ext>
                </a:extLst>
              </p:cNvPr>
              <p:cNvGrpSpPr/>
              <p:nvPr/>
            </p:nvGrpSpPr>
            <p:grpSpPr>
              <a:xfrm>
                <a:off x="6456335" y="2560760"/>
                <a:ext cx="2020976" cy="927740"/>
                <a:chOff x="5122025" y="525814"/>
                <a:chExt cx="2020976" cy="927740"/>
              </a:xfrm>
            </p:grpSpPr>
            <p:sp>
              <p:nvSpPr>
                <p:cNvPr id="47" name="13">
                  <a:extLst>
                    <a:ext uri="{FF2B5EF4-FFF2-40B4-BE49-F238E27FC236}">
                      <a16:creationId xmlns:a16="http://schemas.microsoft.com/office/drawing/2014/main" id="{27179A89-E3EA-46D2-BFD3-54B8DCD92575}"/>
                    </a:ext>
                  </a:extLst>
                </p:cNvPr>
                <p:cNvSpPr txBox="1"/>
                <p:nvPr/>
              </p:nvSpPr>
              <p:spPr>
                <a:xfrm>
                  <a:off x="5122026" y="82690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solidFill>
                        <a:schemeClr val="tx1">
                          <a:lumMod val="85000"/>
                          <a:lumOff val="15000"/>
                        </a:schemeClr>
                      </a:solidFill>
                      <a:latin typeface="+mn-lt"/>
                      <a:ea typeface="+mn-ea"/>
                      <a:cs typeface="+mn-ea"/>
                      <a:sym typeface="+mn-lt"/>
                    </a:rPr>
                    <a:t>此部分内容作为文字排版占位显示 （建议使用主题字体）</a:t>
                  </a:r>
                </a:p>
              </p:txBody>
            </p:sp>
            <p:sp>
              <p:nvSpPr>
                <p:cNvPr id="48" name="Rectangle 14">
                  <a:extLst>
                    <a:ext uri="{FF2B5EF4-FFF2-40B4-BE49-F238E27FC236}">
                      <a16:creationId xmlns:a16="http://schemas.microsoft.com/office/drawing/2014/main" id="{38D91EF7-723B-423E-8518-9E66CE51D1C3}"/>
                    </a:ext>
                  </a:extLst>
                </p:cNvPr>
                <p:cNvSpPr/>
                <p:nvPr/>
              </p:nvSpPr>
              <p:spPr>
                <a:xfrm>
                  <a:off x="5122025" y="52581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tx1">
                          <a:lumMod val="85000"/>
                          <a:lumOff val="15000"/>
                        </a:schemeClr>
                      </a:solidFill>
                      <a:latin typeface="+mn-lt"/>
                      <a:ea typeface="+mn-ea"/>
                      <a:cs typeface="+mn-ea"/>
                      <a:sym typeface="+mn-lt"/>
                    </a:rPr>
                    <a:t>标题文本预设</a:t>
                  </a:r>
                </a:p>
              </p:txBody>
            </p:sp>
          </p:grpSp>
          <p:grpSp>
            <p:nvGrpSpPr>
              <p:cNvPr id="41" name="Group 15">
                <a:extLst>
                  <a:ext uri="{FF2B5EF4-FFF2-40B4-BE49-F238E27FC236}">
                    <a16:creationId xmlns:a16="http://schemas.microsoft.com/office/drawing/2014/main" id="{ABE87EE0-5550-46C0-B94E-5FB429A360DC}"/>
                  </a:ext>
                </a:extLst>
              </p:cNvPr>
              <p:cNvGrpSpPr/>
              <p:nvPr/>
            </p:nvGrpSpPr>
            <p:grpSpPr>
              <a:xfrm>
                <a:off x="9312282" y="2560760"/>
                <a:ext cx="2020976" cy="927740"/>
                <a:chOff x="5122025" y="525814"/>
                <a:chExt cx="2020976" cy="927740"/>
              </a:xfrm>
            </p:grpSpPr>
            <p:sp>
              <p:nvSpPr>
                <p:cNvPr id="45" name="xtBox 16">
                  <a:extLst>
                    <a:ext uri="{FF2B5EF4-FFF2-40B4-BE49-F238E27FC236}">
                      <a16:creationId xmlns:a16="http://schemas.microsoft.com/office/drawing/2014/main" id="{F0403130-AD19-47CF-9637-C19EE0870191}"/>
                    </a:ext>
                  </a:extLst>
                </p:cNvPr>
                <p:cNvSpPr txBox="1"/>
                <p:nvPr/>
              </p:nvSpPr>
              <p:spPr>
                <a:xfrm>
                  <a:off x="5122026" y="82690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solidFill>
                        <a:schemeClr val="tx1">
                          <a:lumMod val="85000"/>
                          <a:lumOff val="15000"/>
                        </a:schemeClr>
                      </a:solidFill>
                      <a:latin typeface="+mn-lt"/>
                      <a:ea typeface="+mn-ea"/>
                      <a:cs typeface="+mn-ea"/>
                      <a:sym typeface="+mn-lt"/>
                    </a:rPr>
                    <a:t>此部分内容作为文字排版占位显示 （建议使用主题字体）</a:t>
                  </a:r>
                </a:p>
              </p:txBody>
            </p:sp>
            <p:sp>
              <p:nvSpPr>
                <p:cNvPr id="46" name="17">
                  <a:extLst>
                    <a:ext uri="{FF2B5EF4-FFF2-40B4-BE49-F238E27FC236}">
                      <a16:creationId xmlns:a16="http://schemas.microsoft.com/office/drawing/2014/main" id="{383AD2E3-7138-4171-8530-954C97067133}"/>
                    </a:ext>
                  </a:extLst>
                </p:cNvPr>
                <p:cNvSpPr/>
                <p:nvPr/>
              </p:nvSpPr>
              <p:spPr>
                <a:xfrm>
                  <a:off x="5122025" y="52581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tx1">
                          <a:lumMod val="85000"/>
                          <a:lumOff val="15000"/>
                        </a:schemeClr>
                      </a:solidFill>
                      <a:latin typeface="+mn-lt"/>
                      <a:ea typeface="+mn-ea"/>
                      <a:cs typeface="+mn-ea"/>
                      <a:sym typeface="+mn-lt"/>
                    </a:rPr>
                    <a:t>标题文本预设</a:t>
                  </a:r>
                </a:p>
              </p:txBody>
            </p:sp>
          </p:grpSp>
          <p:grpSp>
            <p:nvGrpSpPr>
              <p:cNvPr id="42" name="Group 22">
                <a:extLst>
                  <a:ext uri="{FF2B5EF4-FFF2-40B4-BE49-F238E27FC236}">
                    <a16:creationId xmlns:a16="http://schemas.microsoft.com/office/drawing/2014/main" id="{7FBD8A98-17D7-4AE8-918A-6CC7A5BFCEA2}"/>
                  </a:ext>
                </a:extLst>
              </p:cNvPr>
              <p:cNvGrpSpPr/>
              <p:nvPr/>
            </p:nvGrpSpPr>
            <p:grpSpPr>
              <a:xfrm>
                <a:off x="839692" y="2560760"/>
                <a:ext cx="2020976" cy="927740"/>
                <a:chOff x="5122025" y="525814"/>
                <a:chExt cx="2020976" cy="927740"/>
              </a:xfrm>
            </p:grpSpPr>
            <p:sp>
              <p:nvSpPr>
                <p:cNvPr id="43" name="TextBox 24">
                  <a:extLst>
                    <a:ext uri="{FF2B5EF4-FFF2-40B4-BE49-F238E27FC236}">
                      <a16:creationId xmlns:a16="http://schemas.microsoft.com/office/drawing/2014/main" id="{355EFB29-F4C8-4DDA-9F73-FD7646EBC8D1}"/>
                    </a:ext>
                  </a:extLst>
                </p:cNvPr>
                <p:cNvSpPr txBox="1"/>
                <p:nvPr/>
              </p:nvSpPr>
              <p:spPr>
                <a:xfrm>
                  <a:off x="5122026" y="82690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solidFill>
                        <a:schemeClr val="tx1">
                          <a:lumMod val="85000"/>
                          <a:lumOff val="15000"/>
                        </a:schemeClr>
                      </a:solidFill>
                      <a:latin typeface="+mn-lt"/>
                      <a:ea typeface="+mn-ea"/>
                      <a:cs typeface="+mn-ea"/>
                      <a:sym typeface="+mn-lt"/>
                    </a:rPr>
                    <a:t>此部分内容作为文字排版占位显示 （建议使用主题字体）</a:t>
                  </a:r>
                </a:p>
              </p:txBody>
            </p:sp>
            <p:sp>
              <p:nvSpPr>
                <p:cNvPr id="44" name="iS1ide-Rectangle 28">
                  <a:extLst>
                    <a:ext uri="{FF2B5EF4-FFF2-40B4-BE49-F238E27FC236}">
                      <a16:creationId xmlns:a16="http://schemas.microsoft.com/office/drawing/2014/main" id="{E5A4A6AB-FD1A-4771-A4D7-A265A03520E6}"/>
                    </a:ext>
                  </a:extLst>
                </p:cNvPr>
                <p:cNvSpPr/>
                <p:nvPr/>
              </p:nvSpPr>
              <p:spPr>
                <a:xfrm>
                  <a:off x="5122025" y="52581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tx1">
                          <a:lumMod val="85000"/>
                          <a:lumOff val="15000"/>
                        </a:schemeClr>
                      </a:solidFill>
                      <a:latin typeface="+mn-lt"/>
                      <a:ea typeface="+mn-ea"/>
                      <a:cs typeface="+mn-ea"/>
                      <a:sym typeface="+mn-lt"/>
                    </a:rPr>
                    <a:t>标题文本预设</a:t>
                  </a:r>
                </a:p>
              </p:txBody>
            </p:sp>
          </p:grpSp>
        </p:grpSp>
        <p:cxnSp>
          <p:nvCxnSpPr>
            <p:cNvPr id="17" name="iS1ide-Straight Connector 27">
              <a:extLst>
                <a:ext uri="{FF2B5EF4-FFF2-40B4-BE49-F238E27FC236}">
                  <a16:creationId xmlns:a16="http://schemas.microsoft.com/office/drawing/2014/main" id="{0BB2B252-1F2B-4054-8A88-3BC003EC691B}"/>
                </a:ext>
              </a:extLst>
            </p:cNvPr>
            <p:cNvCxnSpPr/>
            <p:nvPr/>
          </p:nvCxnSpPr>
          <p:spPr>
            <a:xfrm flipV="1">
              <a:off x="2672120" y="3140968"/>
              <a:ext cx="0" cy="842068"/>
            </a:xfrm>
            <a:prstGeom prst="line">
              <a:avLst/>
            </a:prstGeom>
            <a:ln w="12700">
              <a:solidFill>
                <a:srgbClr val="EB60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iS1ide-Freeform: Shape 18">
              <a:extLst>
                <a:ext uri="{FF2B5EF4-FFF2-40B4-BE49-F238E27FC236}">
                  <a16:creationId xmlns:a16="http://schemas.microsoft.com/office/drawing/2014/main" id="{C814025F-89F7-4050-85F4-4E8108D836C4}"/>
                </a:ext>
              </a:extLst>
            </p:cNvPr>
            <p:cNvSpPr/>
            <p:nvPr/>
          </p:nvSpPr>
          <p:spPr>
            <a:xfrm flipV="1">
              <a:off x="1193800"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EB6057">
                <a:alpha val="85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cs typeface="+mn-ea"/>
                <a:sym typeface="+mn-lt"/>
              </a:endParaRPr>
            </a:p>
          </p:txBody>
        </p:sp>
        <p:sp>
          <p:nvSpPr>
            <p:cNvPr id="19" name="iS1ide-Freeform: Shape 19">
              <a:extLst>
                <a:ext uri="{FF2B5EF4-FFF2-40B4-BE49-F238E27FC236}">
                  <a16:creationId xmlns:a16="http://schemas.microsoft.com/office/drawing/2014/main" id="{F51F70A4-C02A-4EB7-8718-ED93915C05F7}"/>
                </a:ext>
              </a:extLst>
            </p:cNvPr>
            <p:cNvSpPr/>
            <p:nvPr/>
          </p:nvSpPr>
          <p:spPr>
            <a:xfrm flipV="1">
              <a:off x="3459819"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EB6057">
                <a:alpha val="85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cs typeface="+mn-ea"/>
                <a:sym typeface="+mn-lt"/>
              </a:endParaRPr>
            </a:p>
          </p:txBody>
        </p:sp>
        <p:sp>
          <p:nvSpPr>
            <p:cNvPr id="20" name="iS1ide-Freeform: Shape 20">
              <a:extLst>
                <a:ext uri="{FF2B5EF4-FFF2-40B4-BE49-F238E27FC236}">
                  <a16:creationId xmlns:a16="http://schemas.microsoft.com/office/drawing/2014/main" id="{578386E9-6CB0-49C6-A041-E1747B578E00}"/>
                </a:ext>
              </a:extLst>
            </p:cNvPr>
            <p:cNvSpPr/>
            <p:nvPr/>
          </p:nvSpPr>
          <p:spPr>
            <a:xfrm flipV="1">
              <a:off x="5725836"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EB6057">
                <a:alpha val="85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cs typeface="+mn-ea"/>
                <a:sym typeface="+mn-lt"/>
              </a:endParaRPr>
            </a:p>
          </p:txBody>
        </p:sp>
        <p:sp>
          <p:nvSpPr>
            <p:cNvPr id="21" name="iS1ide-Freeform: Shape 21">
              <a:extLst>
                <a:ext uri="{FF2B5EF4-FFF2-40B4-BE49-F238E27FC236}">
                  <a16:creationId xmlns:a16="http://schemas.microsoft.com/office/drawing/2014/main" id="{7AFE1F2D-7703-41FD-A0E8-202973C07C0F}"/>
                </a:ext>
              </a:extLst>
            </p:cNvPr>
            <p:cNvSpPr/>
            <p:nvPr/>
          </p:nvSpPr>
          <p:spPr>
            <a:xfrm flipV="1">
              <a:off x="7991855"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EB6057">
                <a:alpha val="85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cs typeface="+mn-ea"/>
                <a:sym typeface="+mn-lt"/>
              </a:endParaRPr>
            </a:p>
          </p:txBody>
        </p:sp>
        <p:cxnSp>
          <p:nvCxnSpPr>
            <p:cNvPr id="22" name="iS1ide-Straight Connector 23">
              <a:extLst>
                <a:ext uri="{FF2B5EF4-FFF2-40B4-BE49-F238E27FC236}">
                  <a16:creationId xmlns:a16="http://schemas.microsoft.com/office/drawing/2014/main" id="{46E28B76-AECD-4C28-8FD3-446156ADCA16}"/>
                </a:ext>
              </a:extLst>
            </p:cNvPr>
            <p:cNvCxnSpPr/>
            <p:nvPr/>
          </p:nvCxnSpPr>
          <p:spPr>
            <a:xfrm flipV="1">
              <a:off x="7183676" y="3140968"/>
              <a:ext cx="0" cy="842068"/>
            </a:xfrm>
            <a:prstGeom prst="line">
              <a:avLst/>
            </a:prstGeom>
            <a:ln w="12700">
              <a:solidFill>
                <a:srgbClr val="EB60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iS1ide-Straight Connector 25">
              <a:extLst>
                <a:ext uri="{FF2B5EF4-FFF2-40B4-BE49-F238E27FC236}">
                  <a16:creationId xmlns:a16="http://schemas.microsoft.com/office/drawing/2014/main" id="{34595725-62C2-4798-A326-6C21096AB3CC}"/>
                </a:ext>
              </a:extLst>
            </p:cNvPr>
            <p:cNvCxnSpPr/>
            <p:nvPr/>
          </p:nvCxnSpPr>
          <p:spPr>
            <a:xfrm flipV="1">
              <a:off x="9504561" y="3140968"/>
              <a:ext cx="0" cy="842068"/>
            </a:xfrm>
            <a:prstGeom prst="line">
              <a:avLst/>
            </a:prstGeom>
            <a:ln w="12700">
              <a:solidFill>
                <a:srgbClr val="EB60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iS1ide-Straight Connector 26">
              <a:extLst>
                <a:ext uri="{FF2B5EF4-FFF2-40B4-BE49-F238E27FC236}">
                  <a16:creationId xmlns:a16="http://schemas.microsoft.com/office/drawing/2014/main" id="{8BA26E75-7E70-4A5B-8BE3-CCE6523CD467}"/>
                </a:ext>
              </a:extLst>
            </p:cNvPr>
            <p:cNvCxnSpPr/>
            <p:nvPr/>
          </p:nvCxnSpPr>
          <p:spPr>
            <a:xfrm flipV="1">
              <a:off x="4993005" y="3140968"/>
              <a:ext cx="0" cy="842068"/>
            </a:xfrm>
            <a:prstGeom prst="line">
              <a:avLst/>
            </a:prstGeom>
            <a:ln w="12700">
              <a:solidFill>
                <a:srgbClr val="EB60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iS1ide-Freeform: Shape 85">
              <a:extLst>
                <a:ext uri="{FF2B5EF4-FFF2-40B4-BE49-F238E27FC236}">
                  <a16:creationId xmlns:a16="http://schemas.microsoft.com/office/drawing/2014/main" id="{72E3AADE-45C7-42AF-8A02-35DB7F056393}"/>
                </a:ext>
              </a:extLst>
            </p:cNvPr>
            <p:cNvSpPr>
              <a:spLocks/>
            </p:cNvSpPr>
            <p:nvPr/>
          </p:nvSpPr>
          <p:spPr bwMode="auto">
            <a:xfrm>
              <a:off x="6943494" y="4522241"/>
              <a:ext cx="509753" cy="43077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solidFill>
                  <a:schemeClr val="tx1">
                    <a:lumMod val="85000"/>
                    <a:lumOff val="15000"/>
                  </a:schemeClr>
                </a:solidFill>
                <a:latin typeface="+mn-lt"/>
                <a:ea typeface="+mn-ea"/>
                <a:cs typeface="+mn-ea"/>
                <a:sym typeface="+mn-lt"/>
              </a:endParaRPr>
            </a:p>
          </p:txBody>
        </p:sp>
        <p:sp>
          <p:nvSpPr>
            <p:cNvPr id="36" name="iS1ide-Freeform: Shape 86">
              <a:extLst>
                <a:ext uri="{FF2B5EF4-FFF2-40B4-BE49-F238E27FC236}">
                  <a16:creationId xmlns:a16="http://schemas.microsoft.com/office/drawing/2014/main" id="{8A607D0A-DE17-4DA2-8F9B-1EE46A35794F}"/>
                </a:ext>
              </a:extLst>
            </p:cNvPr>
            <p:cNvSpPr>
              <a:spLocks noChangeAspect="1"/>
            </p:cNvSpPr>
            <p:nvPr/>
          </p:nvSpPr>
          <p:spPr bwMode="auto">
            <a:xfrm>
              <a:off x="4711876" y="4487110"/>
              <a:ext cx="592896" cy="50104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solidFill>
                  <a:schemeClr val="tx1">
                    <a:lumMod val="85000"/>
                    <a:lumOff val="15000"/>
                  </a:schemeClr>
                </a:solidFill>
                <a:latin typeface="+mn-lt"/>
                <a:ea typeface="+mn-ea"/>
                <a:cs typeface="+mn-ea"/>
                <a:sym typeface="+mn-lt"/>
              </a:endParaRPr>
            </a:p>
          </p:txBody>
        </p:sp>
        <p:sp>
          <p:nvSpPr>
            <p:cNvPr id="37" name="iS1ide-Freeform: Shape 87">
              <a:extLst>
                <a:ext uri="{FF2B5EF4-FFF2-40B4-BE49-F238E27FC236}">
                  <a16:creationId xmlns:a16="http://schemas.microsoft.com/office/drawing/2014/main" id="{4C8300AE-C5EB-4DBF-A785-28B281DFA0C0}"/>
                </a:ext>
              </a:extLst>
            </p:cNvPr>
            <p:cNvSpPr>
              <a:spLocks/>
            </p:cNvSpPr>
            <p:nvPr/>
          </p:nvSpPr>
          <p:spPr bwMode="auto">
            <a:xfrm>
              <a:off x="2388711" y="4498130"/>
              <a:ext cx="566817" cy="47900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solidFill>
                  <a:schemeClr val="tx1">
                    <a:lumMod val="85000"/>
                    <a:lumOff val="15000"/>
                  </a:schemeClr>
                </a:solidFill>
                <a:latin typeface="+mn-lt"/>
                <a:ea typeface="+mn-ea"/>
                <a:cs typeface="+mn-ea"/>
                <a:sym typeface="+mn-lt"/>
              </a:endParaRPr>
            </a:p>
          </p:txBody>
        </p:sp>
        <p:sp>
          <p:nvSpPr>
            <p:cNvPr id="38" name="iS1ide-Freeform: Shape 88">
              <a:extLst>
                <a:ext uri="{FF2B5EF4-FFF2-40B4-BE49-F238E27FC236}">
                  <a16:creationId xmlns:a16="http://schemas.microsoft.com/office/drawing/2014/main" id="{D597DB54-7492-4152-BA73-E695945642B4}"/>
                </a:ext>
              </a:extLst>
            </p:cNvPr>
            <p:cNvSpPr>
              <a:spLocks/>
            </p:cNvSpPr>
            <p:nvPr/>
          </p:nvSpPr>
          <p:spPr bwMode="auto">
            <a:xfrm>
              <a:off x="9192885" y="4482298"/>
              <a:ext cx="604285" cy="510664"/>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solidFill>
                  <a:schemeClr val="tx1">
                    <a:lumMod val="85000"/>
                    <a:lumOff val="15000"/>
                  </a:schemeClr>
                </a:solidFill>
                <a:latin typeface="+mn-lt"/>
                <a:ea typeface="+mn-ea"/>
                <a:cs typeface="+mn-ea"/>
                <a:sym typeface="+mn-lt"/>
              </a:endParaRPr>
            </a:p>
          </p:txBody>
        </p:sp>
      </p:grpSp>
    </p:spTree>
    <p:extLst>
      <p:ext uri="{BB962C8B-B14F-4D97-AF65-F5344CB8AC3E}">
        <p14:creationId xmlns:p14="http://schemas.microsoft.com/office/powerpoint/2010/main" val="3412271404"/>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53811" y="1647859"/>
            <a:ext cx="9179896" cy="4827084"/>
            <a:chOff x="1853811" y="1647859"/>
            <a:chExt cx="9179896" cy="4827084"/>
          </a:xfrm>
        </p:grpSpPr>
        <p:grpSp>
          <p:nvGrpSpPr>
            <p:cNvPr id="7" name="组合 6"/>
            <p:cNvGrpSpPr/>
            <p:nvPr/>
          </p:nvGrpSpPr>
          <p:grpSpPr>
            <a:xfrm>
              <a:off x="6953446" y="2761944"/>
              <a:ext cx="3676127" cy="3712999"/>
              <a:chOff x="6593981" y="2618875"/>
              <a:chExt cx="3485513" cy="3520667"/>
            </a:xfrm>
          </p:grpSpPr>
          <p:sp>
            <p:nvSpPr>
              <p:cNvPr id="8" name="Shape 25084"/>
              <p:cNvSpPr/>
              <p:nvPr/>
            </p:nvSpPr>
            <p:spPr bwMode="auto">
              <a:xfrm>
                <a:off x="8506356" y="2759491"/>
                <a:ext cx="1573138" cy="152919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5534" y="19583"/>
                    </a:moveTo>
                    <a:cubicBezTo>
                      <a:pt x="17809" y="19583"/>
                      <a:pt x="19909" y="20285"/>
                      <a:pt x="21600" y="21469"/>
                    </a:cubicBezTo>
                    <a:cubicBezTo>
                      <a:pt x="21162" y="10211"/>
                      <a:pt x="11843" y="1073"/>
                      <a:pt x="0" y="0"/>
                    </a:cubicBezTo>
                    <a:cubicBezTo>
                      <a:pt x="5747" y="5427"/>
                      <a:pt x="9297" y="12893"/>
                      <a:pt x="9297" y="21135"/>
                    </a:cubicBezTo>
                    <a:cubicBezTo>
                      <a:pt x="9297" y="21290"/>
                      <a:pt x="9293" y="21445"/>
                      <a:pt x="9290" y="21600"/>
                    </a:cubicBezTo>
                    <a:cubicBezTo>
                      <a:pt x="11011" y="20338"/>
                      <a:pt x="13177" y="19583"/>
                      <a:pt x="15534" y="19583"/>
                    </a:cubicBezTo>
                    <a:close/>
                  </a:path>
                </a:pathLst>
              </a:custGeom>
              <a:solidFill>
                <a:srgbClr val="EB6057"/>
              </a:solidFill>
              <a:ln>
                <a:noFill/>
              </a:ln>
            </p:spPr>
            <p:txBody>
              <a:bodyPr lIns="14288" tIns="14288" rIns="14288" bIns="14288" anchor="ctr"/>
              <a:lstStyle/>
              <a:p>
                <a:pPr defTabSz="962363" eaLnBrk="0" hangingPunct="0"/>
                <a:endParaRPr lang="zh-CN" altLang="en-US" sz="1900">
                  <a:solidFill>
                    <a:prstClr val="black"/>
                  </a:solidFill>
                  <a:latin typeface="+mn-lt"/>
                  <a:ea typeface="+mn-ea"/>
                  <a:cs typeface="+mn-ea"/>
                  <a:sym typeface="+mn-lt"/>
                </a:endParaRPr>
              </a:p>
            </p:txBody>
          </p:sp>
          <p:sp>
            <p:nvSpPr>
              <p:cNvPr id="9" name="Shape 25085"/>
              <p:cNvSpPr/>
              <p:nvPr/>
            </p:nvSpPr>
            <p:spPr bwMode="auto">
              <a:xfrm>
                <a:off x="6593981" y="2759491"/>
                <a:ext cx="1573138" cy="152919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21469"/>
                    </a:moveTo>
                    <a:cubicBezTo>
                      <a:pt x="1691" y="20285"/>
                      <a:pt x="3791" y="19583"/>
                      <a:pt x="6066" y="19583"/>
                    </a:cubicBezTo>
                    <a:cubicBezTo>
                      <a:pt x="8422" y="19583"/>
                      <a:pt x="10589" y="20338"/>
                      <a:pt x="12310" y="21600"/>
                    </a:cubicBezTo>
                    <a:cubicBezTo>
                      <a:pt x="12307" y="21445"/>
                      <a:pt x="12302" y="21290"/>
                      <a:pt x="12302" y="21135"/>
                    </a:cubicBezTo>
                    <a:cubicBezTo>
                      <a:pt x="12302" y="12893"/>
                      <a:pt x="15853" y="5427"/>
                      <a:pt x="21600" y="0"/>
                    </a:cubicBezTo>
                    <a:cubicBezTo>
                      <a:pt x="9757" y="1073"/>
                      <a:pt x="438" y="10211"/>
                      <a:pt x="0" y="21469"/>
                    </a:cubicBezTo>
                    <a:close/>
                  </a:path>
                </a:pathLst>
              </a:custGeom>
              <a:solidFill>
                <a:srgbClr val="EB6057"/>
              </a:solidFill>
              <a:ln>
                <a:noFill/>
              </a:ln>
            </p:spPr>
            <p:txBody>
              <a:bodyPr lIns="14288" tIns="14288" rIns="14288" bIns="14288" anchor="ctr"/>
              <a:lstStyle/>
              <a:p>
                <a:pPr defTabSz="962363" eaLnBrk="0" hangingPunct="0"/>
                <a:endParaRPr lang="zh-CN" altLang="en-US" sz="1900">
                  <a:solidFill>
                    <a:prstClr val="black"/>
                  </a:solidFill>
                  <a:latin typeface="+mn-lt"/>
                  <a:ea typeface="+mn-ea"/>
                  <a:cs typeface="+mn-ea"/>
                  <a:sym typeface="+mn-lt"/>
                </a:endParaRPr>
              </a:p>
            </p:txBody>
          </p:sp>
          <p:sp>
            <p:nvSpPr>
              <p:cNvPr id="10" name="Shape 25086"/>
              <p:cNvSpPr/>
              <p:nvPr/>
            </p:nvSpPr>
            <p:spPr bwMode="auto">
              <a:xfrm>
                <a:off x="7541380" y="2750703"/>
                <a:ext cx="1594232" cy="154325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8971" y="552"/>
                    </a:moveTo>
                    <a:cubicBezTo>
                      <a:pt x="3186" y="6043"/>
                      <a:pt x="0" y="12939"/>
                      <a:pt x="0" y="20667"/>
                    </a:cubicBezTo>
                    <a:cubicBezTo>
                      <a:pt x="0" y="20769"/>
                      <a:pt x="2" y="20870"/>
                      <a:pt x="4" y="20971"/>
                    </a:cubicBezTo>
                    <a:lnTo>
                      <a:pt x="7" y="21118"/>
                    </a:lnTo>
                    <a:lnTo>
                      <a:pt x="15" y="21600"/>
                    </a:lnTo>
                    <a:cubicBezTo>
                      <a:pt x="2750" y="20042"/>
                      <a:pt x="6575" y="19074"/>
                      <a:pt x="10809" y="19074"/>
                    </a:cubicBezTo>
                    <a:cubicBezTo>
                      <a:pt x="15034" y="19074"/>
                      <a:pt x="18852" y="20038"/>
                      <a:pt x="21585" y="21590"/>
                    </a:cubicBezTo>
                    <a:lnTo>
                      <a:pt x="21593" y="21118"/>
                    </a:lnTo>
                    <a:lnTo>
                      <a:pt x="21596" y="20971"/>
                    </a:lnTo>
                    <a:cubicBezTo>
                      <a:pt x="21598" y="20870"/>
                      <a:pt x="21600" y="20769"/>
                      <a:pt x="21600" y="20667"/>
                    </a:cubicBezTo>
                    <a:cubicBezTo>
                      <a:pt x="21600" y="12939"/>
                      <a:pt x="18414" y="6043"/>
                      <a:pt x="12629" y="552"/>
                    </a:cubicBezTo>
                    <a:lnTo>
                      <a:pt x="12151" y="101"/>
                    </a:lnTo>
                    <a:cubicBezTo>
                      <a:pt x="11900" y="52"/>
                      <a:pt x="11318" y="0"/>
                      <a:pt x="10736" y="0"/>
                    </a:cubicBezTo>
                    <a:cubicBezTo>
                      <a:pt x="10197" y="1"/>
                      <a:pt x="9688" y="56"/>
                      <a:pt x="9445" y="101"/>
                    </a:cubicBezTo>
                    <a:cubicBezTo>
                      <a:pt x="9445" y="101"/>
                      <a:pt x="8971" y="552"/>
                      <a:pt x="8971" y="552"/>
                    </a:cubicBezTo>
                    <a:close/>
                  </a:path>
                </a:pathLst>
              </a:custGeom>
              <a:solidFill>
                <a:srgbClr val="EB6057"/>
              </a:solidFill>
              <a:ln>
                <a:noFill/>
              </a:ln>
            </p:spPr>
            <p:txBody>
              <a:bodyPr lIns="14288" tIns="14288" rIns="14288" bIns="14288" anchor="ctr"/>
              <a:lstStyle/>
              <a:p>
                <a:pPr defTabSz="962363" eaLnBrk="0" hangingPunct="0"/>
                <a:endParaRPr lang="zh-CN" altLang="en-US" sz="1900">
                  <a:solidFill>
                    <a:prstClr val="black"/>
                  </a:solidFill>
                  <a:latin typeface="+mn-lt"/>
                  <a:ea typeface="+mn-ea"/>
                  <a:cs typeface="+mn-ea"/>
                  <a:sym typeface="+mn-lt"/>
                </a:endParaRPr>
              </a:p>
            </p:txBody>
          </p:sp>
          <p:sp>
            <p:nvSpPr>
              <p:cNvPr id="11" name="Shape 25088"/>
              <p:cNvSpPr/>
              <p:nvPr/>
            </p:nvSpPr>
            <p:spPr bwMode="auto">
              <a:xfrm>
                <a:off x="7701332" y="4155101"/>
                <a:ext cx="692533" cy="1984441"/>
              </a:xfrm>
              <a:custGeom>
                <a:avLst/>
                <a:gdLst/>
                <a:ahLst/>
                <a:cxnLst>
                  <a:cxn ang="0">
                    <a:pos x="wd2" y="hd2"/>
                  </a:cxn>
                  <a:cxn ang="5400000">
                    <a:pos x="wd2" y="hd2"/>
                  </a:cxn>
                  <a:cxn ang="10800000">
                    <a:pos x="wd2" y="hd2"/>
                  </a:cxn>
                  <a:cxn ang="16200000">
                    <a:pos x="wd2" y="hd2"/>
                  </a:cxn>
                </a:cxnLst>
                <a:rect l="0" t="0" r="r" b="b"/>
                <a:pathLst>
                  <a:path w="21600" h="21600" extrusionOk="0">
                    <a:moveTo>
                      <a:pt x="18123" y="0"/>
                    </a:moveTo>
                    <a:cubicBezTo>
                      <a:pt x="18126" y="20"/>
                      <a:pt x="18131" y="4565"/>
                      <a:pt x="18134" y="9105"/>
                    </a:cubicBezTo>
                    <a:cubicBezTo>
                      <a:pt x="18138" y="13860"/>
                      <a:pt x="18140" y="18611"/>
                      <a:pt x="18140" y="18612"/>
                    </a:cubicBezTo>
                    <a:cubicBezTo>
                      <a:pt x="18140" y="19133"/>
                      <a:pt x="17470" y="19607"/>
                      <a:pt x="16387" y="19949"/>
                    </a:cubicBezTo>
                    <a:cubicBezTo>
                      <a:pt x="15305" y="20292"/>
                      <a:pt x="13811" y="20504"/>
                      <a:pt x="12163" y="20504"/>
                    </a:cubicBezTo>
                    <a:lnTo>
                      <a:pt x="9437" y="20504"/>
                    </a:lnTo>
                    <a:cubicBezTo>
                      <a:pt x="7789" y="20504"/>
                      <a:pt x="6295" y="20292"/>
                      <a:pt x="5213" y="19949"/>
                    </a:cubicBezTo>
                    <a:cubicBezTo>
                      <a:pt x="4130" y="19607"/>
                      <a:pt x="3460" y="19133"/>
                      <a:pt x="3460" y="18612"/>
                    </a:cubicBezTo>
                    <a:lnTo>
                      <a:pt x="3460" y="17947"/>
                    </a:lnTo>
                    <a:lnTo>
                      <a:pt x="0" y="17947"/>
                    </a:lnTo>
                    <a:lnTo>
                      <a:pt x="0" y="18612"/>
                    </a:lnTo>
                    <a:cubicBezTo>
                      <a:pt x="0" y="19433"/>
                      <a:pt x="1062" y="20181"/>
                      <a:pt x="2772" y="20722"/>
                    </a:cubicBezTo>
                    <a:cubicBezTo>
                      <a:pt x="4483" y="21264"/>
                      <a:pt x="6842" y="21600"/>
                      <a:pt x="9437" y="21600"/>
                    </a:cubicBezTo>
                    <a:lnTo>
                      <a:pt x="12163" y="21600"/>
                    </a:lnTo>
                    <a:cubicBezTo>
                      <a:pt x="14758" y="21600"/>
                      <a:pt x="17117" y="21264"/>
                      <a:pt x="18828" y="20722"/>
                    </a:cubicBezTo>
                    <a:cubicBezTo>
                      <a:pt x="20538" y="20181"/>
                      <a:pt x="21600" y="19433"/>
                      <a:pt x="21600" y="18612"/>
                    </a:cubicBezTo>
                    <a:cubicBezTo>
                      <a:pt x="21600" y="18611"/>
                      <a:pt x="21598" y="13860"/>
                      <a:pt x="21595" y="9105"/>
                    </a:cubicBezTo>
                    <a:cubicBezTo>
                      <a:pt x="21593" y="4565"/>
                      <a:pt x="21589" y="20"/>
                      <a:pt x="21587" y="0"/>
                    </a:cubicBezTo>
                    <a:lnTo>
                      <a:pt x="18123" y="0"/>
                    </a:lnTo>
                    <a:close/>
                  </a:path>
                </a:pathLst>
              </a:custGeom>
              <a:solidFill>
                <a:schemeClr val="bg1">
                  <a:lumMod val="75000"/>
                </a:schemeClr>
              </a:solidFill>
              <a:ln w="12700" cap="flat">
                <a:noFill/>
                <a:miter lim="400000"/>
              </a:ln>
              <a:effectLst/>
            </p:spPr>
            <p:txBody>
              <a:bodyPr lIns="14288" tIns="14288" rIns="14288" bIns="14288" anchor="ctr"/>
              <a:lstStyle/>
              <a:p>
                <a:pPr defTabSz="963703" eaLnBrk="0" hangingPunct="0">
                  <a:defRPr/>
                </a:pPr>
                <a:endParaRPr sz="900">
                  <a:solidFill>
                    <a:prstClr val="black"/>
                  </a:solidFill>
                  <a:latin typeface="+mn-lt"/>
                  <a:ea typeface="+mn-ea"/>
                  <a:cs typeface="+mn-ea"/>
                  <a:sym typeface="+mn-lt"/>
                </a:endParaRPr>
              </a:p>
            </p:txBody>
          </p:sp>
          <p:sp>
            <p:nvSpPr>
              <p:cNvPr id="17" name="Shape 25089"/>
              <p:cNvSpPr>
                <a:spLocks noChangeArrowheads="1"/>
              </p:cNvSpPr>
              <p:nvPr/>
            </p:nvSpPr>
            <p:spPr bwMode="auto">
              <a:xfrm>
                <a:off x="8305978" y="2618875"/>
                <a:ext cx="49215" cy="108978"/>
              </a:xfrm>
              <a:prstGeom prst="rect">
                <a:avLst/>
              </a:prstGeom>
              <a:solidFill>
                <a:srgbClr val="E5E5E5"/>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14288" tIns="14288" rIns="14288" bIns="14288" anchor="ct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62363" eaLnBrk="0" hangingPunct="0"/>
                <a:endParaRPr lang="zh-CN" altLang="zh-CN" sz="1900">
                  <a:solidFill>
                    <a:prstClr val="black"/>
                  </a:solidFill>
                  <a:latin typeface="+mn-lt"/>
                  <a:ea typeface="+mn-ea"/>
                  <a:cs typeface="+mn-ea"/>
                  <a:sym typeface="+mn-lt"/>
                </a:endParaRPr>
              </a:p>
            </p:txBody>
          </p:sp>
        </p:grpSp>
        <p:grpSp>
          <p:nvGrpSpPr>
            <p:cNvPr id="18" name="组合 17"/>
            <p:cNvGrpSpPr/>
            <p:nvPr/>
          </p:nvGrpSpPr>
          <p:grpSpPr>
            <a:xfrm>
              <a:off x="8438355" y="1647859"/>
              <a:ext cx="713723" cy="811930"/>
              <a:chOff x="8001896" y="1562500"/>
              <a:chExt cx="676714" cy="769872"/>
            </a:xfrm>
          </p:grpSpPr>
          <p:sp>
            <p:nvSpPr>
              <p:cNvPr id="19" name="Shape 25105"/>
              <p:cNvSpPr/>
              <p:nvPr/>
            </p:nvSpPr>
            <p:spPr bwMode="auto">
              <a:xfrm>
                <a:off x="8001896" y="1562500"/>
                <a:ext cx="676714" cy="769872"/>
              </a:xfrm>
              <a:custGeom>
                <a:avLst/>
                <a:gdLst>
                  <a:gd name="T0" fmla="*/ 2147483646 w 21597"/>
                  <a:gd name="T1" fmla="*/ 2147483646 h 21600"/>
                  <a:gd name="T2" fmla="*/ 2147483646 w 21597"/>
                  <a:gd name="T3" fmla="*/ 2147483646 h 21600"/>
                  <a:gd name="T4" fmla="*/ 2147483646 w 21597"/>
                  <a:gd name="T5" fmla="*/ 2147483646 h 21600"/>
                  <a:gd name="T6" fmla="*/ 2147483646 w 21597"/>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EB6057"/>
              </a:solidFill>
              <a:ln>
                <a:noFill/>
              </a:ln>
            </p:spPr>
            <p:txBody>
              <a:bodyPr lIns="0" tIns="0" rIns="0" bIns="0"/>
              <a:lstStyle/>
              <a:p>
                <a:pPr defTabSz="962363" eaLnBrk="0" hangingPunct="0"/>
                <a:endParaRPr lang="zh-CN" altLang="en-US" sz="1900">
                  <a:solidFill>
                    <a:prstClr val="black"/>
                  </a:solidFill>
                  <a:latin typeface="+mn-lt"/>
                  <a:ea typeface="+mn-ea"/>
                  <a:cs typeface="+mn-ea"/>
                  <a:sym typeface="+mn-lt"/>
                </a:endParaRPr>
              </a:p>
            </p:txBody>
          </p:sp>
          <p:sp>
            <p:nvSpPr>
              <p:cNvPr id="20" name="Freeform 116"/>
              <p:cNvSpPr/>
              <p:nvPr/>
            </p:nvSpPr>
            <p:spPr bwMode="auto">
              <a:xfrm>
                <a:off x="8186455" y="1801546"/>
                <a:ext cx="288263" cy="286504"/>
              </a:xfrm>
              <a:custGeom>
                <a:avLst/>
                <a:gdLst>
                  <a:gd name="T0" fmla="*/ 2147483646 w 277"/>
                  <a:gd name="T1" fmla="*/ 0 h 302"/>
                  <a:gd name="T2" fmla="*/ 2147483646 w 277"/>
                  <a:gd name="T3" fmla="*/ 2147483646 h 302"/>
                  <a:gd name="T4" fmla="*/ 2147483646 w 277"/>
                  <a:gd name="T5" fmla="*/ 2147483646 h 302"/>
                  <a:gd name="T6" fmla="*/ 2147483646 w 277"/>
                  <a:gd name="T7" fmla="*/ 2147483646 h 302"/>
                  <a:gd name="T8" fmla="*/ 2147483646 w 277"/>
                  <a:gd name="T9" fmla="*/ 2147483646 h 302"/>
                  <a:gd name="T10" fmla="*/ 0 w 277"/>
                  <a:gd name="T11" fmla="*/ 2147483646 h 302"/>
                  <a:gd name="T12" fmla="*/ 2147483646 w 277"/>
                  <a:gd name="T13" fmla="*/ 2147483646 h 302"/>
                  <a:gd name="T14" fmla="*/ 2147483646 w 277"/>
                  <a:gd name="T15" fmla="*/ 2147483646 h 302"/>
                  <a:gd name="T16" fmla="*/ 2147483646 w 277"/>
                  <a:gd name="T17" fmla="*/ 2147483646 h 302"/>
                  <a:gd name="T18" fmla="*/ 2147483646 w 277"/>
                  <a:gd name="T19" fmla="*/ 2147483646 h 302"/>
                  <a:gd name="T20" fmla="*/ 2147483646 w 277"/>
                  <a:gd name="T21" fmla="*/ 2147483646 h 302"/>
                  <a:gd name="T22" fmla="*/ 2147483646 w 277"/>
                  <a:gd name="T23" fmla="*/ 2147483646 h 302"/>
                  <a:gd name="T24" fmla="*/ 2147483646 w 277"/>
                  <a:gd name="T25" fmla="*/ 2147483646 h 302"/>
                  <a:gd name="T26" fmla="*/ 2147483646 w 277"/>
                  <a:gd name="T27" fmla="*/ 2147483646 h 302"/>
                  <a:gd name="T28" fmla="*/ 2147483646 w 277"/>
                  <a:gd name="T29" fmla="*/ 2147483646 h 302"/>
                  <a:gd name="T30" fmla="*/ 2147483646 w 277"/>
                  <a:gd name="T31" fmla="*/ 2147483646 h 302"/>
                  <a:gd name="T32" fmla="*/ 2147483646 w 277"/>
                  <a:gd name="T33" fmla="*/ 2147483646 h 302"/>
                  <a:gd name="T34" fmla="*/ 2147483646 w 277"/>
                  <a:gd name="T35" fmla="*/ 2147483646 h 302"/>
                  <a:gd name="T36" fmla="*/ 2147483646 w 277"/>
                  <a:gd name="T37" fmla="*/ 2147483646 h 302"/>
                  <a:gd name="T38" fmla="*/ 2147483646 w 277"/>
                  <a:gd name="T39" fmla="*/ 2147483646 h 302"/>
                  <a:gd name="T40" fmla="*/ 2147483646 w 277"/>
                  <a:gd name="T41" fmla="*/ 2147483646 h 302"/>
                  <a:gd name="T42" fmla="*/ 2147483646 w 277"/>
                  <a:gd name="T43" fmla="*/ 0 h 3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77" h="302">
                    <a:moveTo>
                      <a:pt x="268" y="0"/>
                    </a:moveTo>
                    <a:cubicBezTo>
                      <a:pt x="57" y="30"/>
                      <a:pt x="57" y="30"/>
                      <a:pt x="57" y="30"/>
                    </a:cubicBezTo>
                    <a:cubicBezTo>
                      <a:pt x="61" y="30"/>
                      <a:pt x="61" y="30"/>
                      <a:pt x="61" y="30"/>
                    </a:cubicBezTo>
                    <a:cubicBezTo>
                      <a:pt x="61" y="214"/>
                      <a:pt x="61" y="214"/>
                      <a:pt x="61" y="214"/>
                    </a:cubicBezTo>
                    <a:cubicBezTo>
                      <a:pt x="56" y="213"/>
                      <a:pt x="51" y="211"/>
                      <a:pt x="46" y="211"/>
                    </a:cubicBezTo>
                    <a:cubicBezTo>
                      <a:pt x="21" y="211"/>
                      <a:pt x="0" y="232"/>
                      <a:pt x="0" y="257"/>
                    </a:cubicBezTo>
                    <a:cubicBezTo>
                      <a:pt x="0" y="282"/>
                      <a:pt x="21" y="302"/>
                      <a:pt x="46" y="302"/>
                    </a:cubicBezTo>
                    <a:cubicBezTo>
                      <a:pt x="71" y="302"/>
                      <a:pt x="91" y="282"/>
                      <a:pt x="91" y="257"/>
                    </a:cubicBezTo>
                    <a:cubicBezTo>
                      <a:pt x="91" y="251"/>
                      <a:pt x="90" y="246"/>
                      <a:pt x="88" y="242"/>
                    </a:cubicBezTo>
                    <a:cubicBezTo>
                      <a:pt x="91" y="242"/>
                      <a:pt x="91" y="242"/>
                      <a:pt x="91" y="242"/>
                    </a:cubicBezTo>
                    <a:cubicBezTo>
                      <a:pt x="91" y="117"/>
                      <a:pt x="91" y="117"/>
                      <a:pt x="91" y="117"/>
                    </a:cubicBezTo>
                    <a:cubicBezTo>
                      <a:pt x="242" y="95"/>
                      <a:pt x="242" y="95"/>
                      <a:pt x="242" y="95"/>
                    </a:cubicBezTo>
                    <a:cubicBezTo>
                      <a:pt x="242" y="184"/>
                      <a:pt x="242" y="184"/>
                      <a:pt x="242" y="184"/>
                    </a:cubicBezTo>
                    <a:cubicBezTo>
                      <a:pt x="238" y="182"/>
                      <a:pt x="233" y="181"/>
                      <a:pt x="227" y="181"/>
                    </a:cubicBezTo>
                    <a:cubicBezTo>
                      <a:pt x="202" y="181"/>
                      <a:pt x="182" y="201"/>
                      <a:pt x="182" y="226"/>
                    </a:cubicBezTo>
                    <a:cubicBezTo>
                      <a:pt x="182" y="252"/>
                      <a:pt x="202" y="272"/>
                      <a:pt x="227" y="272"/>
                    </a:cubicBezTo>
                    <a:cubicBezTo>
                      <a:pt x="252" y="272"/>
                      <a:pt x="273" y="252"/>
                      <a:pt x="273" y="226"/>
                    </a:cubicBezTo>
                    <a:cubicBezTo>
                      <a:pt x="273" y="221"/>
                      <a:pt x="271" y="216"/>
                      <a:pt x="269" y="211"/>
                    </a:cubicBezTo>
                    <a:cubicBezTo>
                      <a:pt x="273" y="211"/>
                      <a:pt x="273" y="211"/>
                      <a:pt x="273" y="211"/>
                    </a:cubicBezTo>
                    <a:cubicBezTo>
                      <a:pt x="273" y="60"/>
                      <a:pt x="273" y="60"/>
                      <a:pt x="273" y="60"/>
                    </a:cubicBezTo>
                    <a:cubicBezTo>
                      <a:pt x="277" y="60"/>
                      <a:pt x="277" y="60"/>
                      <a:pt x="277" y="60"/>
                    </a:cubicBezTo>
                    <a:cubicBezTo>
                      <a:pt x="268" y="0"/>
                      <a:pt x="268" y="0"/>
                      <a:pt x="26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62363" eaLnBrk="0" hangingPunct="0"/>
                <a:endParaRPr lang="zh-CN" altLang="en-US" sz="1900">
                  <a:solidFill>
                    <a:prstClr val="black"/>
                  </a:solidFill>
                  <a:latin typeface="+mn-lt"/>
                  <a:ea typeface="+mn-ea"/>
                  <a:cs typeface="+mn-ea"/>
                  <a:sym typeface="+mn-lt"/>
                </a:endParaRPr>
              </a:p>
            </p:txBody>
          </p:sp>
        </p:grpSp>
        <p:grpSp>
          <p:nvGrpSpPr>
            <p:cNvPr id="21" name="组合 20"/>
            <p:cNvGrpSpPr/>
            <p:nvPr/>
          </p:nvGrpSpPr>
          <p:grpSpPr>
            <a:xfrm>
              <a:off x="7370556" y="1874012"/>
              <a:ext cx="722991" cy="811930"/>
              <a:chOff x="6989464" y="1776939"/>
              <a:chExt cx="685502" cy="769872"/>
            </a:xfrm>
          </p:grpSpPr>
          <p:sp>
            <p:nvSpPr>
              <p:cNvPr id="22" name="Shape 25099"/>
              <p:cNvSpPr/>
              <p:nvPr/>
            </p:nvSpPr>
            <p:spPr bwMode="auto">
              <a:xfrm>
                <a:off x="6989464" y="1776939"/>
                <a:ext cx="685502" cy="769872"/>
              </a:xfrm>
              <a:custGeom>
                <a:avLst/>
                <a:gdLst>
                  <a:gd name="T0" fmla="*/ 2147483646 w 21597"/>
                  <a:gd name="T1" fmla="*/ 2147483646 h 21600"/>
                  <a:gd name="T2" fmla="*/ 2147483646 w 21597"/>
                  <a:gd name="T3" fmla="*/ 2147483646 h 21600"/>
                  <a:gd name="T4" fmla="*/ 2147483646 w 21597"/>
                  <a:gd name="T5" fmla="*/ 2147483646 h 21600"/>
                  <a:gd name="T6" fmla="*/ 2147483646 w 21597"/>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EB6057"/>
              </a:solidFill>
              <a:ln>
                <a:noFill/>
              </a:ln>
            </p:spPr>
            <p:txBody>
              <a:bodyPr lIns="0" tIns="0" rIns="0" bIns="0"/>
              <a:lstStyle/>
              <a:p>
                <a:pPr defTabSz="962363" eaLnBrk="0" hangingPunct="0"/>
                <a:endParaRPr lang="zh-CN" altLang="en-US" sz="1900">
                  <a:solidFill>
                    <a:prstClr val="black"/>
                  </a:solidFill>
                  <a:latin typeface="+mn-lt"/>
                  <a:ea typeface="+mn-ea"/>
                  <a:cs typeface="+mn-ea"/>
                  <a:sym typeface="+mn-lt"/>
                </a:endParaRPr>
              </a:p>
            </p:txBody>
          </p:sp>
          <p:sp>
            <p:nvSpPr>
              <p:cNvPr id="23" name="Freeform 134"/>
              <p:cNvSpPr>
                <a:spLocks noEditPoints="1"/>
              </p:cNvSpPr>
              <p:nvPr/>
            </p:nvSpPr>
            <p:spPr bwMode="auto">
              <a:xfrm>
                <a:off x="7159961" y="2073988"/>
                <a:ext cx="326932" cy="240805"/>
              </a:xfrm>
              <a:custGeom>
                <a:avLst/>
                <a:gdLst>
                  <a:gd name="T0" fmla="*/ 2147483646 w 346"/>
                  <a:gd name="T1" fmla="*/ 2147483646 h 281"/>
                  <a:gd name="T2" fmla="*/ 2147483646 w 346"/>
                  <a:gd name="T3" fmla="*/ 2147483646 h 281"/>
                  <a:gd name="T4" fmla="*/ 2147483646 w 346"/>
                  <a:gd name="T5" fmla="*/ 2147483646 h 281"/>
                  <a:gd name="T6" fmla="*/ 2147483646 w 346"/>
                  <a:gd name="T7" fmla="*/ 2147483646 h 281"/>
                  <a:gd name="T8" fmla="*/ 2147483646 w 346"/>
                  <a:gd name="T9" fmla="*/ 2147483646 h 281"/>
                  <a:gd name="T10" fmla="*/ 2147483646 w 346"/>
                  <a:gd name="T11" fmla="*/ 2147483646 h 281"/>
                  <a:gd name="T12" fmla="*/ 2147483646 w 346"/>
                  <a:gd name="T13" fmla="*/ 0 h 281"/>
                  <a:gd name="T14" fmla="*/ 2147483646 w 346"/>
                  <a:gd name="T15" fmla="*/ 0 h 281"/>
                  <a:gd name="T16" fmla="*/ 2147483646 w 346"/>
                  <a:gd name="T17" fmla="*/ 2147483646 h 281"/>
                  <a:gd name="T18" fmla="*/ 2147483646 w 346"/>
                  <a:gd name="T19" fmla="*/ 2147483646 h 281"/>
                  <a:gd name="T20" fmla="*/ 0 w 346"/>
                  <a:gd name="T21" fmla="*/ 2147483646 h 281"/>
                  <a:gd name="T22" fmla="*/ 0 w 346"/>
                  <a:gd name="T23" fmla="*/ 2147483646 h 281"/>
                  <a:gd name="T24" fmla="*/ 2147483646 w 346"/>
                  <a:gd name="T25" fmla="*/ 2147483646 h 281"/>
                  <a:gd name="T26" fmla="*/ 2147483646 w 346"/>
                  <a:gd name="T27" fmla="*/ 2147483646 h 281"/>
                  <a:gd name="T28" fmla="*/ 2147483646 w 346"/>
                  <a:gd name="T29" fmla="*/ 2147483646 h 281"/>
                  <a:gd name="T30" fmla="*/ 2147483646 w 346"/>
                  <a:gd name="T31" fmla="*/ 2147483646 h 281"/>
                  <a:gd name="T32" fmla="*/ 2147483646 w 346"/>
                  <a:gd name="T33" fmla="*/ 2147483646 h 281"/>
                  <a:gd name="T34" fmla="*/ 2147483646 w 346"/>
                  <a:gd name="T35" fmla="*/ 2147483646 h 281"/>
                  <a:gd name="T36" fmla="*/ 2147483646 w 346"/>
                  <a:gd name="T37" fmla="*/ 2147483646 h 281"/>
                  <a:gd name="T38" fmla="*/ 2147483646 w 346"/>
                  <a:gd name="T39" fmla="*/ 2147483646 h 281"/>
                  <a:gd name="T40" fmla="*/ 2147483646 w 346"/>
                  <a:gd name="T41" fmla="*/ 2147483646 h 281"/>
                  <a:gd name="T42" fmla="*/ 2147483646 w 346"/>
                  <a:gd name="T43" fmla="*/ 2147483646 h 281"/>
                  <a:gd name="T44" fmla="*/ 2147483646 w 346"/>
                  <a:gd name="T45" fmla="*/ 2147483646 h 28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46" h="281">
                    <a:moveTo>
                      <a:pt x="259" y="87"/>
                    </a:moveTo>
                    <a:cubicBezTo>
                      <a:pt x="259" y="75"/>
                      <a:pt x="269" y="65"/>
                      <a:pt x="281" y="65"/>
                    </a:cubicBezTo>
                    <a:cubicBezTo>
                      <a:pt x="293" y="65"/>
                      <a:pt x="303" y="75"/>
                      <a:pt x="303" y="87"/>
                    </a:cubicBezTo>
                    <a:cubicBezTo>
                      <a:pt x="303" y="99"/>
                      <a:pt x="293" y="108"/>
                      <a:pt x="281" y="108"/>
                    </a:cubicBezTo>
                    <a:cubicBezTo>
                      <a:pt x="269" y="108"/>
                      <a:pt x="259" y="99"/>
                      <a:pt x="259" y="87"/>
                    </a:cubicBezTo>
                    <a:close/>
                    <a:moveTo>
                      <a:pt x="237" y="22"/>
                    </a:moveTo>
                    <a:cubicBezTo>
                      <a:pt x="237" y="1"/>
                      <a:pt x="226" y="0"/>
                      <a:pt x="212" y="0"/>
                    </a:cubicBezTo>
                    <a:cubicBezTo>
                      <a:pt x="133" y="0"/>
                      <a:pt x="133" y="0"/>
                      <a:pt x="133" y="0"/>
                    </a:cubicBezTo>
                    <a:cubicBezTo>
                      <a:pt x="119" y="0"/>
                      <a:pt x="108" y="1"/>
                      <a:pt x="108" y="22"/>
                    </a:cubicBezTo>
                    <a:cubicBezTo>
                      <a:pt x="65" y="22"/>
                      <a:pt x="65" y="22"/>
                      <a:pt x="65" y="22"/>
                    </a:cubicBezTo>
                    <a:cubicBezTo>
                      <a:pt x="32" y="22"/>
                      <a:pt x="0" y="54"/>
                      <a:pt x="0" y="87"/>
                    </a:cubicBezTo>
                    <a:cubicBezTo>
                      <a:pt x="0" y="216"/>
                      <a:pt x="0" y="216"/>
                      <a:pt x="0" y="216"/>
                    </a:cubicBezTo>
                    <a:cubicBezTo>
                      <a:pt x="0" y="249"/>
                      <a:pt x="32" y="281"/>
                      <a:pt x="65" y="281"/>
                    </a:cubicBezTo>
                    <a:cubicBezTo>
                      <a:pt x="281" y="281"/>
                      <a:pt x="281" y="281"/>
                      <a:pt x="281" y="281"/>
                    </a:cubicBezTo>
                    <a:cubicBezTo>
                      <a:pt x="313" y="281"/>
                      <a:pt x="346" y="249"/>
                      <a:pt x="346" y="216"/>
                    </a:cubicBezTo>
                    <a:cubicBezTo>
                      <a:pt x="346" y="87"/>
                      <a:pt x="346" y="87"/>
                      <a:pt x="346" y="87"/>
                    </a:cubicBezTo>
                    <a:cubicBezTo>
                      <a:pt x="346" y="54"/>
                      <a:pt x="313" y="22"/>
                      <a:pt x="281" y="22"/>
                    </a:cubicBezTo>
                    <a:cubicBezTo>
                      <a:pt x="237" y="22"/>
                      <a:pt x="237" y="22"/>
                      <a:pt x="237" y="22"/>
                    </a:cubicBezTo>
                    <a:close/>
                    <a:moveTo>
                      <a:pt x="175" y="87"/>
                    </a:moveTo>
                    <a:cubicBezTo>
                      <a:pt x="210" y="87"/>
                      <a:pt x="238" y="117"/>
                      <a:pt x="238" y="153"/>
                    </a:cubicBezTo>
                    <a:cubicBezTo>
                      <a:pt x="238" y="188"/>
                      <a:pt x="207" y="216"/>
                      <a:pt x="172" y="216"/>
                    </a:cubicBezTo>
                    <a:cubicBezTo>
                      <a:pt x="138" y="216"/>
                      <a:pt x="108" y="187"/>
                      <a:pt x="108" y="152"/>
                    </a:cubicBezTo>
                    <a:cubicBezTo>
                      <a:pt x="108" y="116"/>
                      <a:pt x="141" y="87"/>
                      <a:pt x="175"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62363" eaLnBrk="0" hangingPunct="0"/>
                <a:endParaRPr lang="zh-CN" altLang="en-US" sz="1900">
                  <a:solidFill>
                    <a:prstClr val="black"/>
                  </a:solidFill>
                  <a:latin typeface="+mn-lt"/>
                  <a:ea typeface="+mn-ea"/>
                  <a:cs typeface="+mn-ea"/>
                  <a:sym typeface="+mn-lt"/>
                </a:endParaRPr>
              </a:p>
            </p:txBody>
          </p:sp>
        </p:grpSp>
        <p:grpSp>
          <p:nvGrpSpPr>
            <p:cNvPr id="24" name="组合 23"/>
            <p:cNvGrpSpPr/>
            <p:nvPr/>
          </p:nvGrpSpPr>
          <p:grpSpPr>
            <a:xfrm>
              <a:off x="6556730" y="2519108"/>
              <a:ext cx="721135" cy="811930"/>
              <a:chOff x="6217835" y="2388618"/>
              <a:chExt cx="683743" cy="769872"/>
            </a:xfrm>
          </p:grpSpPr>
          <p:sp>
            <p:nvSpPr>
              <p:cNvPr id="25" name="Shape 25096"/>
              <p:cNvSpPr/>
              <p:nvPr/>
            </p:nvSpPr>
            <p:spPr bwMode="auto">
              <a:xfrm>
                <a:off x="6217835" y="2388618"/>
                <a:ext cx="683743" cy="769872"/>
              </a:xfrm>
              <a:custGeom>
                <a:avLst/>
                <a:gdLst>
                  <a:gd name="T0" fmla="*/ 2147483646 w 21597"/>
                  <a:gd name="T1" fmla="*/ 2147483646 h 21600"/>
                  <a:gd name="T2" fmla="*/ 2147483646 w 21597"/>
                  <a:gd name="T3" fmla="*/ 2147483646 h 21600"/>
                  <a:gd name="T4" fmla="*/ 2147483646 w 21597"/>
                  <a:gd name="T5" fmla="*/ 2147483646 h 21600"/>
                  <a:gd name="T6" fmla="*/ 2147483646 w 21597"/>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EB6057"/>
              </a:solidFill>
              <a:ln>
                <a:noFill/>
              </a:ln>
            </p:spPr>
            <p:txBody>
              <a:bodyPr lIns="0" tIns="0" rIns="0" bIns="0"/>
              <a:lstStyle/>
              <a:p>
                <a:pPr defTabSz="962363" eaLnBrk="0" hangingPunct="0"/>
                <a:endParaRPr lang="zh-CN" altLang="en-US" sz="1900">
                  <a:solidFill>
                    <a:prstClr val="black"/>
                  </a:solidFill>
                  <a:latin typeface="+mn-lt"/>
                  <a:ea typeface="+mn-ea"/>
                  <a:cs typeface="+mn-ea"/>
                  <a:sym typeface="+mn-lt"/>
                </a:endParaRPr>
              </a:p>
            </p:txBody>
          </p:sp>
          <p:sp>
            <p:nvSpPr>
              <p:cNvPr id="26" name="Freeform 162"/>
              <p:cNvSpPr/>
              <p:nvPr/>
            </p:nvSpPr>
            <p:spPr bwMode="auto">
              <a:xfrm>
                <a:off x="6414696" y="2743673"/>
                <a:ext cx="295293" cy="165224"/>
              </a:xfrm>
              <a:custGeom>
                <a:avLst/>
                <a:gdLst>
                  <a:gd name="T0" fmla="*/ 2147483646 w 311"/>
                  <a:gd name="T1" fmla="*/ 2147483646 h 193"/>
                  <a:gd name="T2" fmla="*/ 2147483646 w 311"/>
                  <a:gd name="T3" fmla="*/ 2147483646 h 193"/>
                  <a:gd name="T4" fmla="*/ 2147483646 w 311"/>
                  <a:gd name="T5" fmla="*/ 2147483646 h 193"/>
                  <a:gd name="T6" fmla="*/ 2147483646 w 311"/>
                  <a:gd name="T7" fmla="*/ 2147483646 h 193"/>
                  <a:gd name="T8" fmla="*/ 0 w 311"/>
                  <a:gd name="T9" fmla="*/ 2147483646 h 193"/>
                  <a:gd name="T10" fmla="*/ 2147483646 w 311"/>
                  <a:gd name="T11" fmla="*/ 2147483646 h 193"/>
                  <a:gd name="T12" fmla="*/ 2147483646 w 311"/>
                  <a:gd name="T13" fmla="*/ 2147483646 h 193"/>
                  <a:gd name="T14" fmla="*/ 2147483646 w 311"/>
                  <a:gd name="T15" fmla="*/ 0 h 193"/>
                  <a:gd name="T16" fmla="*/ 2147483646 w 311"/>
                  <a:gd name="T17" fmla="*/ 2147483646 h 193"/>
                  <a:gd name="T18" fmla="*/ 2147483646 w 311"/>
                  <a:gd name="T19" fmla="*/ 2147483646 h 193"/>
                  <a:gd name="T20" fmla="*/ 2147483646 w 311"/>
                  <a:gd name="T21" fmla="*/ 2147483646 h 193"/>
                  <a:gd name="T22" fmla="*/ 2147483646 w 311"/>
                  <a:gd name="T23" fmla="*/ 2147483646 h 1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62363" eaLnBrk="0" hangingPunct="0"/>
                <a:endParaRPr lang="zh-CN" altLang="en-US" sz="1900">
                  <a:solidFill>
                    <a:prstClr val="black"/>
                  </a:solidFill>
                  <a:latin typeface="+mn-lt"/>
                  <a:ea typeface="+mn-ea"/>
                  <a:cs typeface="+mn-ea"/>
                  <a:sym typeface="+mn-lt"/>
                </a:endParaRPr>
              </a:p>
            </p:txBody>
          </p:sp>
        </p:grpSp>
        <p:grpSp>
          <p:nvGrpSpPr>
            <p:cNvPr id="27" name="组合 26"/>
            <p:cNvGrpSpPr/>
            <p:nvPr/>
          </p:nvGrpSpPr>
          <p:grpSpPr>
            <a:xfrm>
              <a:off x="9498741" y="1875867"/>
              <a:ext cx="721138" cy="811930"/>
              <a:chOff x="9007298" y="1778697"/>
              <a:chExt cx="683745" cy="769872"/>
            </a:xfrm>
          </p:grpSpPr>
          <p:sp>
            <p:nvSpPr>
              <p:cNvPr id="28" name="Shape 25108"/>
              <p:cNvSpPr/>
              <p:nvPr/>
            </p:nvSpPr>
            <p:spPr bwMode="auto">
              <a:xfrm>
                <a:off x="9007298" y="1778697"/>
                <a:ext cx="683745" cy="769872"/>
              </a:xfrm>
              <a:custGeom>
                <a:avLst/>
                <a:gdLst>
                  <a:gd name="T0" fmla="*/ 2147483646 w 21597"/>
                  <a:gd name="T1" fmla="*/ 2147483646 h 21600"/>
                  <a:gd name="T2" fmla="*/ 2147483646 w 21597"/>
                  <a:gd name="T3" fmla="*/ 2147483646 h 21600"/>
                  <a:gd name="T4" fmla="*/ 2147483646 w 21597"/>
                  <a:gd name="T5" fmla="*/ 2147483646 h 21600"/>
                  <a:gd name="T6" fmla="*/ 2147483646 w 21597"/>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EB6057"/>
              </a:solidFill>
              <a:ln>
                <a:noFill/>
              </a:ln>
            </p:spPr>
            <p:txBody>
              <a:bodyPr lIns="0" tIns="0" rIns="0" bIns="0"/>
              <a:lstStyle/>
              <a:p>
                <a:pPr defTabSz="962363" eaLnBrk="0" hangingPunct="0"/>
                <a:endParaRPr lang="zh-CN" altLang="en-US" sz="1900">
                  <a:solidFill>
                    <a:prstClr val="black"/>
                  </a:solidFill>
                  <a:latin typeface="+mn-lt"/>
                  <a:ea typeface="+mn-ea"/>
                  <a:cs typeface="+mn-ea"/>
                  <a:sym typeface="+mn-lt"/>
                </a:endParaRPr>
              </a:p>
            </p:txBody>
          </p:sp>
          <p:sp>
            <p:nvSpPr>
              <p:cNvPr id="29" name="Freeform 112"/>
              <p:cNvSpPr/>
              <p:nvPr/>
            </p:nvSpPr>
            <p:spPr bwMode="auto">
              <a:xfrm>
                <a:off x="9223496" y="2114415"/>
                <a:ext cx="202135" cy="182801"/>
              </a:xfrm>
              <a:custGeom>
                <a:avLst/>
                <a:gdLst>
                  <a:gd name="T0" fmla="*/ 380157981 w 80"/>
                  <a:gd name="T1" fmla="*/ 0 h 80"/>
                  <a:gd name="T2" fmla="*/ 36453067 w 80"/>
                  <a:gd name="T3" fmla="*/ 0 h 80"/>
                  <a:gd name="T4" fmla="*/ 0 w 80"/>
                  <a:gd name="T5" fmla="*/ 29812933 h 80"/>
                  <a:gd name="T6" fmla="*/ 0 w 80"/>
                  <a:gd name="T7" fmla="*/ 306652613 h 80"/>
                  <a:gd name="T8" fmla="*/ 36453067 w 80"/>
                  <a:gd name="T9" fmla="*/ 340725125 h 80"/>
                  <a:gd name="T10" fmla="*/ 380157981 w 80"/>
                  <a:gd name="T11" fmla="*/ 340725125 h 80"/>
                  <a:gd name="T12" fmla="*/ 416611048 w 80"/>
                  <a:gd name="T13" fmla="*/ 306652613 h 80"/>
                  <a:gd name="T14" fmla="*/ 416611048 w 80"/>
                  <a:gd name="T15" fmla="*/ 29812933 h 80"/>
                  <a:gd name="T16" fmla="*/ 380157981 w 80"/>
                  <a:gd name="T17" fmla="*/ 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0" h="80">
                    <a:moveTo>
                      <a:pt x="73" y="0"/>
                    </a:moveTo>
                    <a:cubicBezTo>
                      <a:pt x="7" y="0"/>
                      <a:pt x="7" y="0"/>
                      <a:pt x="7" y="0"/>
                    </a:cubicBezTo>
                    <a:cubicBezTo>
                      <a:pt x="3" y="0"/>
                      <a:pt x="0" y="3"/>
                      <a:pt x="0" y="7"/>
                    </a:cubicBezTo>
                    <a:cubicBezTo>
                      <a:pt x="0" y="72"/>
                      <a:pt x="0" y="72"/>
                      <a:pt x="0" y="72"/>
                    </a:cubicBezTo>
                    <a:cubicBezTo>
                      <a:pt x="0" y="76"/>
                      <a:pt x="3" y="80"/>
                      <a:pt x="7" y="80"/>
                    </a:cubicBezTo>
                    <a:cubicBezTo>
                      <a:pt x="73" y="80"/>
                      <a:pt x="73" y="80"/>
                      <a:pt x="73" y="80"/>
                    </a:cubicBezTo>
                    <a:cubicBezTo>
                      <a:pt x="77" y="80"/>
                      <a:pt x="80" y="76"/>
                      <a:pt x="80" y="72"/>
                    </a:cubicBezTo>
                    <a:cubicBezTo>
                      <a:pt x="80" y="7"/>
                      <a:pt x="80" y="7"/>
                      <a:pt x="80" y="7"/>
                    </a:cubicBezTo>
                    <a:cubicBezTo>
                      <a:pt x="80" y="3"/>
                      <a:pt x="77" y="0"/>
                      <a:pt x="7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62363" eaLnBrk="0" hangingPunct="0"/>
                <a:endParaRPr lang="zh-CN" altLang="en-US" sz="1900">
                  <a:solidFill>
                    <a:prstClr val="black"/>
                  </a:solidFill>
                  <a:latin typeface="+mn-lt"/>
                  <a:ea typeface="+mn-ea"/>
                  <a:cs typeface="+mn-ea"/>
                  <a:sym typeface="+mn-lt"/>
                </a:endParaRPr>
              </a:p>
            </p:txBody>
          </p:sp>
          <p:sp>
            <p:nvSpPr>
              <p:cNvPr id="30" name="Freeform 113"/>
              <p:cNvSpPr/>
              <p:nvPr/>
            </p:nvSpPr>
            <p:spPr bwMode="auto">
              <a:xfrm>
                <a:off x="9441451" y="2137266"/>
                <a:ext cx="73823" cy="135344"/>
              </a:xfrm>
              <a:custGeom>
                <a:avLst/>
                <a:gdLst>
                  <a:gd name="T0" fmla="*/ 121578414 w 29"/>
                  <a:gd name="T1" fmla="*/ 8585666 h 59"/>
                  <a:gd name="T2" fmla="*/ 52859480 w 29"/>
                  <a:gd name="T3" fmla="*/ 42924184 h 59"/>
                  <a:gd name="T4" fmla="*/ 0 w 29"/>
                  <a:gd name="T5" fmla="*/ 68679110 h 59"/>
                  <a:gd name="T6" fmla="*/ 0 w 29"/>
                  <a:gd name="T7" fmla="*/ 184577308 h 59"/>
                  <a:gd name="T8" fmla="*/ 52859480 w 29"/>
                  <a:gd name="T9" fmla="*/ 210332233 h 59"/>
                  <a:gd name="T10" fmla="*/ 121578414 w 29"/>
                  <a:gd name="T11" fmla="*/ 244670752 h 59"/>
                  <a:gd name="T12" fmla="*/ 153295022 w 29"/>
                  <a:gd name="T13" fmla="*/ 227501493 h 59"/>
                  <a:gd name="T14" fmla="*/ 153295022 w 29"/>
                  <a:gd name="T15" fmla="*/ 25754925 h 59"/>
                  <a:gd name="T16" fmla="*/ 121578414 w 29"/>
                  <a:gd name="T17" fmla="*/ 8585666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59">
                    <a:moveTo>
                      <a:pt x="23" y="2"/>
                    </a:moveTo>
                    <a:cubicBezTo>
                      <a:pt x="10" y="10"/>
                      <a:pt x="10" y="10"/>
                      <a:pt x="10" y="10"/>
                    </a:cubicBezTo>
                    <a:cubicBezTo>
                      <a:pt x="7" y="12"/>
                      <a:pt x="3" y="14"/>
                      <a:pt x="0" y="16"/>
                    </a:cubicBezTo>
                    <a:cubicBezTo>
                      <a:pt x="0" y="43"/>
                      <a:pt x="0" y="43"/>
                      <a:pt x="0" y="43"/>
                    </a:cubicBezTo>
                    <a:cubicBezTo>
                      <a:pt x="3" y="45"/>
                      <a:pt x="7" y="47"/>
                      <a:pt x="10" y="49"/>
                    </a:cubicBezTo>
                    <a:cubicBezTo>
                      <a:pt x="23" y="57"/>
                      <a:pt x="23" y="57"/>
                      <a:pt x="23" y="57"/>
                    </a:cubicBezTo>
                    <a:cubicBezTo>
                      <a:pt x="26" y="59"/>
                      <a:pt x="29" y="57"/>
                      <a:pt x="29" y="53"/>
                    </a:cubicBezTo>
                    <a:cubicBezTo>
                      <a:pt x="29" y="6"/>
                      <a:pt x="29" y="6"/>
                      <a:pt x="29" y="6"/>
                    </a:cubicBezTo>
                    <a:cubicBezTo>
                      <a:pt x="29" y="2"/>
                      <a:pt x="26" y="0"/>
                      <a:pt x="2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62363" eaLnBrk="0" hangingPunct="0"/>
                <a:endParaRPr lang="zh-CN" altLang="en-US" sz="1900">
                  <a:solidFill>
                    <a:prstClr val="black"/>
                  </a:solidFill>
                  <a:latin typeface="+mn-lt"/>
                  <a:ea typeface="+mn-ea"/>
                  <a:cs typeface="+mn-ea"/>
                  <a:sym typeface="+mn-lt"/>
                </a:endParaRPr>
              </a:p>
            </p:txBody>
          </p:sp>
        </p:grpSp>
        <p:grpSp>
          <p:nvGrpSpPr>
            <p:cNvPr id="31" name="组合 30"/>
            <p:cNvGrpSpPr/>
            <p:nvPr/>
          </p:nvGrpSpPr>
          <p:grpSpPr>
            <a:xfrm>
              <a:off x="10312572" y="2519108"/>
              <a:ext cx="721135" cy="811930"/>
              <a:chOff x="9778930" y="2388618"/>
              <a:chExt cx="683743" cy="769872"/>
            </a:xfrm>
          </p:grpSpPr>
          <p:sp>
            <p:nvSpPr>
              <p:cNvPr id="32" name="Shape 25102"/>
              <p:cNvSpPr/>
              <p:nvPr/>
            </p:nvSpPr>
            <p:spPr bwMode="auto">
              <a:xfrm>
                <a:off x="9778930" y="2388618"/>
                <a:ext cx="683743" cy="769872"/>
              </a:xfrm>
              <a:custGeom>
                <a:avLst/>
                <a:gdLst>
                  <a:gd name="T0" fmla="*/ 2147483646 w 21597"/>
                  <a:gd name="T1" fmla="*/ 2147483646 h 21600"/>
                  <a:gd name="T2" fmla="*/ 2147483646 w 21597"/>
                  <a:gd name="T3" fmla="*/ 2147483646 h 21600"/>
                  <a:gd name="T4" fmla="*/ 2147483646 w 21597"/>
                  <a:gd name="T5" fmla="*/ 2147483646 h 21600"/>
                  <a:gd name="T6" fmla="*/ 2147483646 w 21597"/>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EB6057"/>
              </a:solidFill>
              <a:ln>
                <a:noFill/>
              </a:ln>
            </p:spPr>
            <p:txBody>
              <a:bodyPr lIns="0" tIns="0" rIns="0" bIns="0"/>
              <a:lstStyle/>
              <a:p>
                <a:pPr defTabSz="962363" eaLnBrk="0" hangingPunct="0"/>
                <a:endParaRPr lang="zh-CN" altLang="en-US" sz="1900">
                  <a:solidFill>
                    <a:prstClr val="black"/>
                  </a:solidFill>
                  <a:latin typeface="+mn-lt"/>
                  <a:ea typeface="+mn-ea"/>
                  <a:cs typeface="+mn-ea"/>
                  <a:sym typeface="+mn-lt"/>
                </a:endParaRPr>
              </a:p>
            </p:txBody>
          </p:sp>
          <p:sp>
            <p:nvSpPr>
              <p:cNvPr id="33" name="Freeform 120"/>
              <p:cNvSpPr>
                <a:spLocks noEditPoints="1"/>
              </p:cNvSpPr>
              <p:nvPr/>
            </p:nvSpPr>
            <p:spPr bwMode="auto">
              <a:xfrm>
                <a:off x="9951182" y="2712034"/>
                <a:ext cx="323416" cy="254866"/>
              </a:xfrm>
              <a:custGeom>
                <a:avLst/>
                <a:gdLst>
                  <a:gd name="T0" fmla="*/ 2147483646 w 117"/>
                  <a:gd name="T1" fmla="*/ 2147483646 h 101"/>
                  <a:gd name="T2" fmla="*/ 2147483646 w 117"/>
                  <a:gd name="T3" fmla="*/ 2147483646 h 101"/>
                  <a:gd name="T4" fmla="*/ 2147483646 w 117"/>
                  <a:gd name="T5" fmla="*/ 2147483646 h 101"/>
                  <a:gd name="T6" fmla="*/ 0 w 117"/>
                  <a:gd name="T7" fmla="*/ 2147483646 h 101"/>
                  <a:gd name="T8" fmla="*/ 0 w 117"/>
                  <a:gd name="T9" fmla="*/ 2147483646 h 101"/>
                  <a:gd name="T10" fmla="*/ 2147483646 w 117"/>
                  <a:gd name="T11" fmla="*/ 2147483646 h 101"/>
                  <a:gd name="T12" fmla="*/ 2147483646 w 117"/>
                  <a:gd name="T13" fmla="*/ 2147483646 h 101"/>
                  <a:gd name="T14" fmla="*/ 2147483646 w 117"/>
                  <a:gd name="T15" fmla="*/ 2147483646 h 101"/>
                  <a:gd name="T16" fmla="*/ 2147483646 w 117"/>
                  <a:gd name="T17" fmla="*/ 2147483646 h 101"/>
                  <a:gd name="T18" fmla="*/ 2147483646 w 117"/>
                  <a:gd name="T19" fmla="*/ 2147483646 h 101"/>
                  <a:gd name="T20" fmla="*/ 2147483646 w 117"/>
                  <a:gd name="T21" fmla="*/ 2147483646 h 101"/>
                  <a:gd name="T22" fmla="*/ 2147483646 w 117"/>
                  <a:gd name="T23" fmla="*/ 2147483646 h 101"/>
                  <a:gd name="T24" fmla="*/ 2147483646 w 117"/>
                  <a:gd name="T25" fmla="*/ 2147483646 h 101"/>
                  <a:gd name="T26" fmla="*/ 2147483646 w 117"/>
                  <a:gd name="T27" fmla="*/ 2147483646 h 101"/>
                  <a:gd name="T28" fmla="*/ 2147483646 w 117"/>
                  <a:gd name="T29" fmla="*/ 2147483646 h 101"/>
                  <a:gd name="T30" fmla="*/ 2147483646 w 117"/>
                  <a:gd name="T31" fmla="*/ 2147483646 h 101"/>
                  <a:gd name="T32" fmla="*/ 2147483646 w 117"/>
                  <a:gd name="T33" fmla="*/ 0 h 101"/>
                  <a:gd name="T34" fmla="*/ 2147483646 w 117"/>
                  <a:gd name="T35" fmla="*/ 2147483646 h 101"/>
                  <a:gd name="T36" fmla="*/ 2147483646 w 117"/>
                  <a:gd name="T37" fmla="*/ 2147483646 h 101"/>
                  <a:gd name="T38" fmla="*/ 2147483646 w 117"/>
                  <a:gd name="T39" fmla="*/ 2147483646 h 101"/>
                  <a:gd name="T40" fmla="*/ 2147483646 w 117"/>
                  <a:gd name="T41" fmla="*/ 2147483646 h 101"/>
                  <a:gd name="T42" fmla="*/ 2147483646 w 117"/>
                  <a:gd name="T43" fmla="*/ 2147483646 h 101"/>
                  <a:gd name="T44" fmla="*/ 2147483646 w 117"/>
                  <a:gd name="T45" fmla="*/ 2147483646 h 101"/>
                  <a:gd name="T46" fmla="*/ 2147483646 w 117"/>
                  <a:gd name="T47" fmla="*/ 2147483646 h 101"/>
                  <a:gd name="T48" fmla="*/ 2147483646 w 117"/>
                  <a:gd name="T49" fmla="*/ 2147483646 h 101"/>
                  <a:gd name="T50" fmla="*/ 2147483646 w 117"/>
                  <a:gd name="T51" fmla="*/ 2147483646 h 101"/>
                  <a:gd name="T52" fmla="*/ 2147483646 w 117"/>
                  <a:gd name="T53" fmla="*/ 2147483646 h 101"/>
                  <a:gd name="T54" fmla="*/ 2147483646 w 117"/>
                  <a:gd name="T55" fmla="*/ 2147483646 h 101"/>
                  <a:gd name="T56" fmla="*/ 2147483646 w 117"/>
                  <a:gd name="T57" fmla="*/ 2147483646 h 101"/>
                  <a:gd name="T58" fmla="*/ 2147483646 w 117"/>
                  <a:gd name="T59" fmla="*/ 2147483646 h 101"/>
                  <a:gd name="T60" fmla="*/ 2147483646 w 117"/>
                  <a:gd name="T61" fmla="*/ 2147483646 h 101"/>
                  <a:gd name="T62" fmla="*/ 2147483646 w 117"/>
                  <a:gd name="T63" fmla="*/ 2147483646 h 101"/>
                  <a:gd name="T64" fmla="*/ 2147483646 w 117"/>
                  <a:gd name="T65" fmla="*/ 2147483646 h 101"/>
                  <a:gd name="T66" fmla="*/ 2147483646 w 117"/>
                  <a:gd name="T67" fmla="*/ 2147483646 h 101"/>
                  <a:gd name="T68" fmla="*/ 2147483646 w 117"/>
                  <a:gd name="T69" fmla="*/ 2147483646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7" h="101">
                    <a:moveTo>
                      <a:pt x="95" y="7"/>
                    </a:moveTo>
                    <a:cubicBezTo>
                      <a:pt x="95" y="14"/>
                      <a:pt x="95" y="14"/>
                      <a:pt x="95" y="14"/>
                    </a:cubicBezTo>
                    <a:cubicBezTo>
                      <a:pt x="15" y="36"/>
                      <a:pt x="15" y="36"/>
                      <a:pt x="15" y="36"/>
                    </a:cubicBezTo>
                    <a:cubicBezTo>
                      <a:pt x="0" y="28"/>
                      <a:pt x="0" y="28"/>
                      <a:pt x="0" y="28"/>
                    </a:cubicBezTo>
                    <a:cubicBezTo>
                      <a:pt x="0" y="72"/>
                      <a:pt x="0" y="72"/>
                      <a:pt x="0" y="72"/>
                    </a:cubicBezTo>
                    <a:cubicBezTo>
                      <a:pt x="15" y="65"/>
                      <a:pt x="15" y="65"/>
                      <a:pt x="15" y="65"/>
                    </a:cubicBezTo>
                    <a:cubicBezTo>
                      <a:pt x="24" y="67"/>
                      <a:pt x="24" y="67"/>
                      <a:pt x="24" y="67"/>
                    </a:cubicBezTo>
                    <a:cubicBezTo>
                      <a:pt x="21" y="76"/>
                      <a:pt x="21" y="76"/>
                      <a:pt x="21" y="76"/>
                    </a:cubicBezTo>
                    <a:cubicBezTo>
                      <a:pt x="20" y="82"/>
                      <a:pt x="23" y="88"/>
                      <a:pt x="29" y="89"/>
                    </a:cubicBezTo>
                    <a:cubicBezTo>
                      <a:pt x="50" y="95"/>
                      <a:pt x="50" y="95"/>
                      <a:pt x="50" y="95"/>
                    </a:cubicBezTo>
                    <a:cubicBezTo>
                      <a:pt x="51" y="95"/>
                      <a:pt x="52" y="95"/>
                      <a:pt x="53" y="95"/>
                    </a:cubicBezTo>
                    <a:cubicBezTo>
                      <a:pt x="58" y="95"/>
                      <a:pt x="62" y="92"/>
                      <a:pt x="64" y="87"/>
                    </a:cubicBezTo>
                    <a:cubicBezTo>
                      <a:pt x="66" y="78"/>
                      <a:pt x="66" y="78"/>
                      <a:pt x="66" y="78"/>
                    </a:cubicBezTo>
                    <a:cubicBezTo>
                      <a:pt x="95" y="86"/>
                      <a:pt x="95" y="86"/>
                      <a:pt x="95" y="86"/>
                    </a:cubicBezTo>
                    <a:cubicBezTo>
                      <a:pt x="95" y="94"/>
                      <a:pt x="95" y="94"/>
                      <a:pt x="95" y="94"/>
                    </a:cubicBezTo>
                    <a:cubicBezTo>
                      <a:pt x="117" y="101"/>
                      <a:pt x="117" y="101"/>
                      <a:pt x="117" y="101"/>
                    </a:cubicBezTo>
                    <a:cubicBezTo>
                      <a:pt x="117" y="0"/>
                      <a:pt x="117" y="0"/>
                      <a:pt x="117" y="0"/>
                    </a:cubicBezTo>
                    <a:lnTo>
                      <a:pt x="95" y="7"/>
                    </a:lnTo>
                    <a:close/>
                    <a:moveTo>
                      <a:pt x="57" y="85"/>
                    </a:moveTo>
                    <a:cubicBezTo>
                      <a:pt x="56" y="87"/>
                      <a:pt x="54" y="88"/>
                      <a:pt x="52" y="88"/>
                    </a:cubicBezTo>
                    <a:cubicBezTo>
                      <a:pt x="31" y="82"/>
                      <a:pt x="31" y="82"/>
                      <a:pt x="31" y="82"/>
                    </a:cubicBezTo>
                    <a:cubicBezTo>
                      <a:pt x="29" y="82"/>
                      <a:pt x="28" y="80"/>
                      <a:pt x="28" y="78"/>
                    </a:cubicBezTo>
                    <a:cubicBezTo>
                      <a:pt x="31" y="69"/>
                      <a:pt x="31" y="69"/>
                      <a:pt x="31" y="69"/>
                    </a:cubicBezTo>
                    <a:cubicBezTo>
                      <a:pt x="59" y="77"/>
                      <a:pt x="59" y="77"/>
                      <a:pt x="59" y="77"/>
                    </a:cubicBezTo>
                    <a:lnTo>
                      <a:pt x="57" y="85"/>
                    </a:lnTo>
                    <a:close/>
                    <a:moveTo>
                      <a:pt x="95" y="50"/>
                    </a:moveTo>
                    <a:cubicBezTo>
                      <a:pt x="15" y="50"/>
                      <a:pt x="15" y="50"/>
                      <a:pt x="15" y="50"/>
                    </a:cubicBezTo>
                    <a:cubicBezTo>
                      <a:pt x="15" y="43"/>
                      <a:pt x="15" y="43"/>
                      <a:pt x="15" y="43"/>
                    </a:cubicBezTo>
                    <a:cubicBezTo>
                      <a:pt x="95" y="21"/>
                      <a:pt x="95" y="21"/>
                      <a:pt x="95" y="21"/>
                    </a:cubicBezTo>
                    <a:lnTo>
                      <a:pt x="95" y="50"/>
                    </a:lnTo>
                    <a:close/>
                    <a:moveTo>
                      <a:pt x="109" y="50"/>
                    </a:moveTo>
                    <a:cubicBezTo>
                      <a:pt x="102" y="50"/>
                      <a:pt x="102" y="50"/>
                      <a:pt x="102" y="50"/>
                    </a:cubicBezTo>
                    <a:cubicBezTo>
                      <a:pt x="102" y="14"/>
                      <a:pt x="102" y="14"/>
                      <a:pt x="102" y="14"/>
                    </a:cubicBezTo>
                    <a:cubicBezTo>
                      <a:pt x="109" y="14"/>
                      <a:pt x="109" y="14"/>
                      <a:pt x="109" y="14"/>
                    </a:cubicBezTo>
                    <a:lnTo>
                      <a:pt x="109"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62363" eaLnBrk="0" hangingPunct="0"/>
                <a:endParaRPr lang="zh-CN" altLang="en-US" sz="1900">
                  <a:solidFill>
                    <a:prstClr val="black"/>
                  </a:solidFill>
                  <a:latin typeface="+mn-lt"/>
                  <a:ea typeface="+mn-ea"/>
                  <a:cs typeface="+mn-ea"/>
                  <a:sym typeface="+mn-lt"/>
                </a:endParaRPr>
              </a:p>
            </p:txBody>
          </p:sp>
        </p:grpSp>
        <p:grpSp>
          <p:nvGrpSpPr>
            <p:cNvPr id="34" name="组合 33"/>
            <p:cNvGrpSpPr/>
            <p:nvPr/>
          </p:nvGrpSpPr>
          <p:grpSpPr>
            <a:xfrm>
              <a:off x="1853811" y="2169649"/>
              <a:ext cx="3775347" cy="932714"/>
              <a:chOff x="1758772" y="1993299"/>
              <a:chExt cx="3579588" cy="884399"/>
            </a:xfrm>
          </p:grpSpPr>
          <p:sp>
            <p:nvSpPr>
              <p:cNvPr id="35" name="Rectangle 71"/>
              <p:cNvSpPr/>
              <p:nvPr/>
            </p:nvSpPr>
            <p:spPr>
              <a:xfrm>
                <a:off x="1758772" y="2071714"/>
                <a:ext cx="752249" cy="749807"/>
              </a:xfrm>
              <a:prstGeom prst="rect">
                <a:avLst/>
              </a:prstGeom>
              <a:solidFill>
                <a:srgbClr val="EB60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anchor="ctr"/>
              <a:lstStyle/>
              <a:p>
                <a:pPr algn="ctr" defTabSz="963703" eaLnBrk="0" hangingPunct="0">
                  <a:defRPr/>
                </a:pPr>
                <a:endParaRPr lang="en-US" sz="1100">
                  <a:solidFill>
                    <a:schemeClr val="bg1">
                      <a:lumMod val="50000"/>
                    </a:schemeClr>
                  </a:solidFill>
                  <a:cs typeface="+mn-ea"/>
                  <a:sym typeface="+mn-lt"/>
                </a:endParaRPr>
              </a:p>
            </p:txBody>
          </p:sp>
          <p:sp>
            <p:nvSpPr>
              <p:cNvPr id="36" name="Freeform 162"/>
              <p:cNvSpPr/>
              <p:nvPr/>
            </p:nvSpPr>
            <p:spPr bwMode="auto">
              <a:xfrm>
                <a:off x="1934624" y="2311552"/>
                <a:ext cx="407876" cy="254006"/>
              </a:xfrm>
              <a:custGeom>
                <a:avLst/>
                <a:gdLst>
                  <a:gd name="T0" fmla="*/ 2147483646 w 311"/>
                  <a:gd name="T1" fmla="*/ 2147483646 h 193"/>
                  <a:gd name="T2" fmla="*/ 2147483646 w 311"/>
                  <a:gd name="T3" fmla="*/ 2147483646 h 193"/>
                  <a:gd name="T4" fmla="*/ 2147483646 w 311"/>
                  <a:gd name="T5" fmla="*/ 2147483646 h 193"/>
                  <a:gd name="T6" fmla="*/ 2147483646 w 311"/>
                  <a:gd name="T7" fmla="*/ 2147483646 h 193"/>
                  <a:gd name="T8" fmla="*/ 0 w 311"/>
                  <a:gd name="T9" fmla="*/ 2147483646 h 193"/>
                  <a:gd name="T10" fmla="*/ 2147483646 w 311"/>
                  <a:gd name="T11" fmla="*/ 2147483646 h 193"/>
                  <a:gd name="T12" fmla="*/ 2147483646 w 311"/>
                  <a:gd name="T13" fmla="*/ 2147483646 h 193"/>
                  <a:gd name="T14" fmla="*/ 2147483646 w 311"/>
                  <a:gd name="T15" fmla="*/ 0 h 193"/>
                  <a:gd name="T16" fmla="*/ 2147483646 w 311"/>
                  <a:gd name="T17" fmla="*/ 2147483646 h 193"/>
                  <a:gd name="T18" fmla="*/ 2147483646 w 311"/>
                  <a:gd name="T19" fmla="*/ 2147483646 h 193"/>
                  <a:gd name="T20" fmla="*/ 2147483646 w 311"/>
                  <a:gd name="T21" fmla="*/ 2147483646 h 193"/>
                  <a:gd name="T22" fmla="*/ 2147483646 w 311"/>
                  <a:gd name="T23" fmla="*/ 2147483646 h 1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62363" eaLnBrk="0" hangingPunct="0"/>
                <a:endParaRPr lang="zh-CN" altLang="en-US" sz="2000">
                  <a:solidFill>
                    <a:schemeClr val="bg1">
                      <a:lumMod val="50000"/>
                    </a:schemeClr>
                  </a:solidFill>
                  <a:latin typeface="+mn-lt"/>
                  <a:ea typeface="+mn-ea"/>
                  <a:cs typeface="+mn-ea"/>
                  <a:sym typeface="+mn-lt"/>
                </a:endParaRPr>
              </a:p>
            </p:txBody>
          </p:sp>
          <p:grpSp>
            <p:nvGrpSpPr>
              <p:cNvPr id="37" name="组合 36"/>
              <p:cNvGrpSpPr/>
              <p:nvPr/>
            </p:nvGrpSpPr>
            <p:grpSpPr>
              <a:xfrm>
                <a:off x="2584047" y="1993299"/>
                <a:ext cx="2754313" cy="884399"/>
                <a:chOff x="2160589" y="2148342"/>
                <a:chExt cx="2754313" cy="884399"/>
              </a:xfrm>
            </p:grpSpPr>
            <p:sp>
              <p:nvSpPr>
                <p:cNvPr id="38" name="Subtitle 2"/>
                <p:cNvSpPr txBox="1"/>
                <p:nvPr/>
              </p:nvSpPr>
              <p:spPr bwMode="auto">
                <a:xfrm>
                  <a:off x="2160589" y="2529342"/>
                  <a:ext cx="2754313" cy="503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just" defTabSz="962363" eaLnBrk="0" hangingPunct="0">
                    <a:lnSpc>
                      <a:spcPts val="1793"/>
                    </a:lnSpc>
                  </a:pPr>
                  <a:r>
                    <a:rPr lang="zh-CN" altLang="en-US" sz="1500" dirty="0">
                      <a:solidFill>
                        <a:schemeClr val="bg1">
                          <a:lumMod val="50000"/>
                        </a:schemeClr>
                      </a:solidFill>
                      <a:latin typeface="+mn-lt"/>
                      <a:ea typeface="+mn-ea"/>
                      <a:cs typeface="+mn-ea"/>
                      <a:sym typeface="+mn-lt"/>
                    </a:rPr>
                    <a:t>单击添加标题，建议您在展示时采用微软雅黑字体</a:t>
                  </a:r>
                </a:p>
              </p:txBody>
            </p:sp>
            <p:sp>
              <p:nvSpPr>
                <p:cNvPr id="39" name="TextBox 46"/>
                <p:cNvSpPr txBox="1">
                  <a:spLocks noChangeArrowheads="1"/>
                </p:cNvSpPr>
                <p:nvPr/>
              </p:nvSpPr>
              <p:spPr bwMode="auto">
                <a:xfrm>
                  <a:off x="2165352" y="2148342"/>
                  <a:ext cx="2330450" cy="38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62363" eaLnBrk="0" hangingPunct="0">
                    <a:lnSpc>
                      <a:spcPct val="110000"/>
                    </a:lnSpc>
                  </a:pPr>
                  <a:r>
                    <a:rPr lang="zh-CN" altLang="en-US" sz="2000" b="1" dirty="0">
                      <a:solidFill>
                        <a:schemeClr val="bg1">
                          <a:lumMod val="50000"/>
                        </a:schemeClr>
                      </a:solidFill>
                      <a:latin typeface="+mn-lt"/>
                      <a:ea typeface="+mn-ea"/>
                      <a:cs typeface="+mn-ea"/>
                      <a:sym typeface="+mn-lt"/>
                    </a:rPr>
                    <a:t>单击此处编辑内容</a:t>
                  </a:r>
                </a:p>
              </p:txBody>
            </p:sp>
          </p:grpSp>
        </p:grpSp>
        <p:grpSp>
          <p:nvGrpSpPr>
            <p:cNvPr id="40" name="组合 39"/>
            <p:cNvGrpSpPr/>
            <p:nvPr/>
          </p:nvGrpSpPr>
          <p:grpSpPr>
            <a:xfrm>
              <a:off x="1853811" y="3649192"/>
              <a:ext cx="3775347" cy="932714"/>
              <a:chOff x="1758772" y="3396202"/>
              <a:chExt cx="3579588" cy="884400"/>
            </a:xfrm>
          </p:grpSpPr>
          <p:sp>
            <p:nvSpPr>
              <p:cNvPr id="41" name="Rectangle 74"/>
              <p:cNvSpPr/>
              <p:nvPr/>
            </p:nvSpPr>
            <p:spPr>
              <a:xfrm>
                <a:off x="1758772" y="3490470"/>
                <a:ext cx="752249" cy="752249"/>
              </a:xfrm>
              <a:prstGeom prst="rect">
                <a:avLst/>
              </a:prstGeom>
              <a:solidFill>
                <a:srgbClr val="EB60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anchor="ctr"/>
              <a:lstStyle/>
              <a:p>
                <a:pPr algn="ctr" defTabSz="963703" eaLnBrk="0" hangingPunct="0">
                  <a:defRPr/>
                </a:pPr>
                <a:endParaRPr lang="en-US" sz="1100">
                  <a:solidFill>
                    <a:schemeClr val="bg1">
                      <a:lumMod val="50000"/>
                    </a:schemeClr>
                  </a:solidFill>
                  <a:cs typeface="+mn-ea"/>
                  <a:sym typeface="+mn-lt"/>
                </a:endParaRPr>
              </a:p>
            </p:txBody>
          </p:sp>
          <p:sp>
            <p:nvSpPr>
              <p:cNvPr id="42" name="Freeform 134"/>
              <p:cNvSpPr>
                <a:spLocks noEditPoints="1"/>
              </p:cNvSpPr>
              <p:nvPr/>
            </p:nvSpPr>
            <p:spPr bwMode="auto">
              <a:xfrm>
                <a:off x="1910199" y="3685861"/>
                <a:ext cx="412761" cy="334603"/>
              </a:xfrm>
              <a:custGeom>
                <a:avLst/>
                <a:gdLst>
                  <a:gd name="T0" fmla="*/ 2147483646 w 346"/>
                  <a:gd name="T1" fmla="*/ 2147483646 h 281"/>
                  <a:gd name="T2" fmla="*/ 2147483646 w 346"/>
                  <a:gd name="T3" fmla="*/ 2147483646 h 281"/>
                  <a:gd name="T4" fmla="*/ 2147483646 w 346"/>
                  <a:gd name="T5" fmla="*/ 2147483646 h 281"/>
                  <a:gd name="T6" fmla="*/ 2147483646 w 346"/>
                  <a:gd name="T7" fmla="*/ 2147483646 h 281"/>
                  <a:gd name="T8" fmla="*/ 2147483646 w 346"/>
                  <a:gd name="T9" fmla="*/ 2147483646 h 281"/>
                  <a:gd name="T10" fmla="*/ 2147483646 w 346"/>
                  <a:gd name="T11" fmla="*/ 2147483646 h 281"/>
                  <a:gd name="T12" fmla="*/ 2147483646 w 346"/>
                  <a:gd name="T13" fmla="*/ 0 h 281"/>
                  <a:gd name="T14" fmla="*/ 2147483646 w 346"/>
                  <a:gd name="T15" fmla="*/ 0 h 281"/>
                  <a:gd name="T16" fmla="*/ 2147483646 w 346"/>
                  <a:gd name="T17" fmla="*/ 2147483646 h 281"/>
                  <a:gd name="T18" fmla="*/ 2147483646 w 346"/>
                  <a:gd name="T19" fmla="*/ 2147483646 h 281"/>
                  <a:gd name="T20" fmla="*/ 0 w 346"/>
                  <a:gd name="T21" fmla="*/ 2147483646 h 281"/>
                  <a:gd name="T22" fmla="*/ 0 w 346"/>
                  <a:gd name="T23" fmla="*/ 2147483646 h 281"/>
                  <a:gd name="T24" fmla="*/ 2147483646 w 346"/>
                  <a:gd name="T25" fmla="*/ 2147483646 h 281"/>
                  <a:gd name="T26" fmla="*/ 2147483646 w 346"/>
                  <a:gd name="T27" fmla="*/ 2147483646 h 281"/>
                  <a:gd name="T28" fmla="*/ 2147483646 w 346"/>
                  <a:gd name="T29" fmla="*/ 2147483646 h 281"/>
                  <a:gd name="T30" fmla="*/ 2147483646 w 346"/>
                  <a:gd name="T31" fmla="*/ 2147483646 h 281"/>
                  <a:gd name="T32" fmla="*/ 2147483646 w 346"/>
                  <a:gd name="T33" fmla="*/ 2147483646 h 281"/>
                  <a:gd name="T34" fmla="*/ 2147483646 w 346"/>
                  <a:gd name="T35" fmla="*/ 2147483646 h 281"/>
                  <a:gd name="T36" fmla="*/ 2147483646 w 346"/>
                  <a:gd name="T37" fmla="*/ 2147483646 h 281"/>
                  <a:gd name="T38" fmla="*/ 2147483646 w 346"/>
                  <a:gd name="T39" fmla="*/ 2147483646 h 281"/>
                  <a:gd name="T40" fmla="*/ 2147483646 w 346"/>
                  <a:gd name="T41" fmla="*/ 2147483646 h 281"/>
                  <a:gd name="T42" fmla="*/ 2147483646 w 346"/>
                  <a:gd name="T43" fmla="*/ 2147483646 h 281"/>
                  <a:gd name="T44" fmla="*/ 2147483646 w 346"/>
                  <a:gd name="T45" fmla="*/ 2147483646 h 28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46" h="281">
                    <a:moveTo>
                      <a:pt x="259" y="87"/>
                    </a:moveTo>
                    <a:cubicBezTo>
                      <a:pt x="259" y="75"/>
                      <a:pt x="269" y="65"/>
                      <a:pt x="281" y="65"/>
                    </a:cubicBezTo>
                    <a:cubicBezTo>
                      <a:pt x="293" y="65"/>
                      <a:pt x="303" y="75"/>
                      <a:pt x="303" y="87"/>
                    </a:cubicBezTo>
                    <a:cubicBezTo>
                      <a:pt x="303" y="99"/>
                      <a:pt x="293" y="108"/>
                      <a:pt x="281" y="108"/>
                    </a:cubicBezTo>
                    <a:cubicBezTo>
                      <a:pt x="269" y="108"/>
                      <a:pt x="259" y="99"/>
                      <a:pt x="259" y="87"/>
                    </a:cubicBezTo>
                    <a:close/>
                    <a:moveTo>
                      <a:pt x="237" y="22"/>
                    </a:moveTo>
                    <a:cubicBezTo>
                      <a:pt x="237" y="1"/>
                      <a:pt x="226" y="0"/>
                      <a:pt x="212" y="0"/>
                    </a:cubicBezTo>
                    <a:cubicBezTo>
                      <a:pt x="133" y="0"/>
                      <a:pt x="133" y="0"/>
                      <a:pt x="133" y="0"/>
                    </a:cubicBezTo>
                    <a:cubicBezTo>
                      <a:pt x="119" y="0"/>
                      <a:pt x="108" y="1"/>
                      <a:pt x="108" y="22"/>
                    </a:cubicBezTo>
                    <a:cubicBezTo>
                      <a:pt x="65" y="22"/>
                      <a:pt x="65" y="22"/>
                      <a:pt x="65" y="22"/>
                    </a:cubicBezTo>
                    <a:cubicBezTo>
                      <a:pt x="32" y="22"/>
                      <a:pt x="0" y="54"/>
                      <a:pt x="0" y="87"/>
                    </a:cubicBezTo>
                    <a:cubicBezTo>
                      <a:pt x="0" y="216"/>
                      <a:pt x="0" y="216"/>
                      <a:pt x="0" y="216"/>
                    </a:cubicBezTo>
                    <a:cubicBezTo>
                      <a:pt x="0" y="249"/>
                      <a:pt x="32" y="281"/>
                      <a:pt x="65" y="281"/>
                    </a:cubicBezTo>
                    <a:cubicBezTo>
                      <a:pt x="281" y="281"/>
                      <a:pt x="281" y="281"/>
                      <a:pt x="281" y="281"/>
                    </a:cubicBezTo>
                    <a:cubicBezTo>
                      <a:pt x="313" y="281"/>
                      <a:pt x="346" y="249"/>
                      <a:pt x="346" y="216"/>
                    </a:cubicBezTo>
                    <a:cubicBezTo>
                      <a:pt x="346" y="87"/>
                      <a:pt x="346" y="87"/>
                      <a:pt x="346" y="87"/>
                    </a:cubicBezTo>
                    <a:cubicBezTo>
                      <a:pt x="346" y="54"/>
                      <a:pt x="313" y="22"/>
                      <a:pt x="281" y="22"/>
                    </a:cubicBezTo>
                    <a:cubicBezTo>
                      <a:pt x="237" y="22"/>
                      <a:pt x="237" y="22"/>
                      <a:pt x="237" y="22"/>
                    </a:cubicBezTo>
                    <a:close/>
                    <a:moveTo>
                      <a:pt x="175" y="87"/>
                    </a:moveTo>
                    <a:cubicBezTo>
                      <a:pt x="210" y="87"/>
                      <a:pt x="238" y="117"/>
                      <a:pt x="238" y="153"/>
                    </a:cubicBezTo>
                    <a:cubicBezTo>
                      <a:pt x="238" y="188"/>
                      <a:pt x="207" y="216"/>
                      <a:pt x="172" y="216"/>
                    </a:cubicBezTo>
                    <a:cubicBezTo>
                      <a:pt x="138" y="216"/>
                      <a:pt x="108" y="187"/>
                      <a:pt x="108" y="152"/>
                    </a:cubicBezTo>
                    <a:cubicBezTo>
                      <a:pt x="108" y="116"/>
                      <a:pt x="141" y="87"/>
                      <a:pt x="175"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62363" eaLnBrk="0" hangingPunct="0"/>
                <a:endParaRPr lang="zh-CN" altLang="en-US" sz="2000">
                  <a:solidFill>
                    <a:schemeClr val="bg1">
                      <a:lumMod val="50000"/>
                    </a:schemeClr>
                  </a:solidFill>
                  <a:latin typeface="+mn-lt"/>
                  <a:ea typeface="+mn-ea"/>
                  <a:cs typeface="+mn-ea"/>
                  <a:sym typeface="+mn-lt"/>
                </a:endParaRPr>
              </a:p>
            </p:txBody>
          </p:sp>
          <p:grpSp>
            <p:nvGrpSpPr>
              <p:cNvPr id="43" name="组合 42"/>
              <p:cNvGrpSpPr/>
              <p:nvPr/>
            </p:nvGrpSpPr>
            <p:grpSpPr>
              <a:xfrm>
                <a:off x="2584047" y="3396202"/>
                <a:ext cx="2754313" cy="884400"/>
                <a:chOff x="2160589" y="2148342"/>
                <a:chExt cx="2754313" cy="884400"/>
              </a:xfrm>
            </p:grpSpPr>
            <p:sp>
              <p:nvSpPr>
                <p:cNvPr id="44" name="Subtitle 2"/>
                <p:cNvSpPr txBox="1"/>
                <p:nvPr/>
              </p:nvSpPr>
              <p:spPr bwMode="auto">
                <a:xfrm>
                  <a:off x="2160589" y="2529342"/>
                  <a:ext cx="2754313" cy="5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just" defTabSz="962363" eaLnBrk="0" hangingPunct="0">
                    <a:lnSpc>
                      <a:spcPts val="1793"/>
                    </a:lnSpc>
                  </a:pPr>
                  <a:r>
                    <a:rPr lang="zh-CN" altLang="en-US" sz="1500" dirty="0">
                      <a:solidFill>
                        <a:schemeClr val="bg1">
                          <a:lumMod val="50000"/>
                        </a:schemeClr>
                      </a:solidFill>
                      <a:latin typeface="+mn-lt"/>
                      <a:ea typeface="+mn-ea"/>
                      <a:cs typeface="+mn-ea"/>
                      <a:sym typeface="+mn-lt"/>
                    </a:rPr>
                    <a:t>单击添加标题，建议您在展示时采用微软雅黑字体</a:t>
                  </a:r>
                </a:p>
              </p:txBody>
            </p:sp>
            <p:sp>
              <p:nvSpPr>
                <p:cNvPr id="45" name="TextBox 46"/>
                <p:cNvSpPr txBox="1">
                  <a:spLocks noChangeArrowheads="1"/>
                </p:cNvSpPr>
                <p:nvPr/>
              </p:nvSpPr>
              <p:spPr bwMode="auto">
                <a:xfrm>
                  <a:off x="2165352" y="2148342"/>
                  <a:ext cx="2330450" cy="386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62363" eaLnBrk="0" hangingPunct="0">
                    <a:lnSpc>
                      <a:spcPct val="110000"/>
                    </a:lnSpc>
                  </a:pPr>
                  <a:r>
                    <a:rPr lang="zh-CN" altLang="en-US" sz="2000" b="1" dirty="0">
                      <a:solidFill>
                        <a:schemeClr val="bg1">
                          <a:lumMod val="50000"/>
                        </a:schemeClr>
                      </a:solidFill>
                      <a:latin typeface="+mn-lt"/>
                      <a:ea typeface="+mn-ea"/>
                      <a:cs typeface="+mn-ea"/>
                      <a:sym typeface="+mn-lt"/>
                    </a:rPr>
                    <a:t>单击此处编辑内容</a:t>
                  </a:r>
                </a:p>
              </p:txBody>
            </p:sp>
          </p:grpSp>
        </p:grpSp>
        <p:grpSp>
          <p:nvGrpSpPr>
            <p:cNvPr id="46" name="组合 45"/>
            <p:cNvGrpSpPr/>
            <p:nvPr/>
          </p:nvGrpSpPr>
          <p:grpSpPr>
            <a:xfrm>
              <a:off x="1853811" y="5061280"/>
              <a:ext cx="3775347" cy="932714"/>
              <a:chOff x="1758772" y="4799106"/>
              <a:chExt cx="3579588" cy="884399"/>
            </a:xfrm>
          </p:grpSpPr>
          <p:sp>
            <p:nvSpPr>
              <p:cNvPr id="47" name="Rectangle 77"/>
              <p:cNvSpPr/>
              <p:nvPr/>
            </p:nvSpPr>
            <p:spPr>
              <a:xfrm>
                <a:off x="1758772" y="4899783"/>
                <a:ext cx="752249" cy="752249"/>
              </a:xfrm>
              <a:prstGeom prst="rect">
                <a:avLst/>
              </a:prstGeom>
              <a:solidFill>
                <a:srgbClr val="EB60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anchor="ctr"/>
              <a:lstStyle/>
              <a:p>
                <a:pPr algn="ctr" defTabSz="963703" eaLnBrk="0" hangingPunct="0">
                  <a:defRPr/>
                </a:pPr>
                <a:endParaRPr lang="en-US" sz="1100">
                  <a:solidFill>
                    <a:schemeClr val="bg1">
                      <a:lumMod val="50000"/>
                    </a:schemeClr>
                  </a:solidFill>
                  <a:cs typeface="+mn-ea"/>
                  <a:sym typeface="+mn-lt"/>
                </a:endParaRPr>
              </a:p>
            </p:txBody>
          </p:sp>
          <p:sp>
            <p:nvSpPr>
              <p:cNvPr id="48" name="Freeform 116"/>
              <p:cNvSpPr/>
              <p:nvPr/>
            </p:nvSpPr>
            <p:spPr bwMode="auto">
              <a:xfrm>
                <a:off x="1924853" y="5034112"/>
                <a:ext cx="400548" cy="439626"/>
              </a:xfrm>
              <a:custGeom>
                <a:avLst/>
                <a:gdLst>
                  <a:gd name="T0" fmla="*/ 2147483646 w 277"/>
                  <a:gd name="T1" fmla="*/ 0 h 302"/>
                  <a:gd name="T2" fmla="*/ 2147483646 w 277"/>
                  <a:gd name="T3" fmla="*/ 2147483646 h 302"/>
                  <a:gd name="T4" fmla="*/ 2147483646 w 277"/>
                  <a:gd name="T5" fmla="*/ 2147483646 h 302"/>
                  <a:gd name="T6" fmla="*/ 2147483646 w 277"/>
                  <a:gd name="T7" fmla="*/ 2147483646 h 302"/>
                  <a:gd name="T8" fmla="*/ 2147483646 w 277"/>
                  <a:gd name="T9" fmla="*/ 2147483646 h 302"/>
                  <a:gd name="T10" fmla="*/ 0 w 277"/>
                  <a:gd name="T11" fmla="*/ 2147483646 h 302"/>
                  <a:gd name="T12" fmla="*/ 2147483646 w 277"/>
                  <a:gd name="T13" fmla="*/ 2147483646 h 302"/>
                  <a:gd name="T14" fmla="*/ 2147483646 w 277"/>
                  <a:gd name="T15" fmla="*/ 2147483646 h 302"/>
                  <a:gd name="T16" fmla="*/ 2147483646 w 277"/>
                  <a:gd name="T17" fmla="*/ 2147483646 h 302"/>
                  <a:gd name="T18" fmla="*/ 2147483646 w 277"/>
                  <a:gd name="T19" fmla="*/ 2147483646 h 302"/>
                  <a:gd name="T20" fmla="*/ 2147483646 w 277"/>
                  <a:gd name="T21" fmla="*/ 2147483646 h 302"/>
                  <a:gd name="T22" fmla="*/ 2147483646 w 277"/>
                  <a:gd name="T23" fmla="*/ 2147483646 h 302"/>
                  <a:gd name="T24" fmla="*/ 2147483646 w 277"/>
                  <a:gd name="T25" fmla="*/ 2147483646 h 302"/>
                  <a:gd name="T26" fmla="*/ 2147483646 w 277"/>
                  <a:gd name="T27" fmla="*/ 2147483646 h 302"/>
                  <a:gd name="T28" fmla="*/ 2147483646 w 277"/>
                  <a:gd name="T29" fmla="*/ 2147483646 h 302"/>
                  <a:gd name="T30" fmla="*/ 2147483646 w 277"/>
                  <a:gd name="T31" fmla="*/ 2147483646 h 302"/>
                  <a:gd name="T32" fmla="*/ 2147483646 w 277"/>
                  <a:gd name="T33" fmla="*/ 2147483646 h 302"/>
                  <a:gd name="T34" fmla="*/ 2147483646 w 277"/>
                  <a:gd name="T35" fmla="*/ 2147483646 h 302"/>
                  <a:gd name="T36" fmla="*/ 2147483646 w 277"/>
                  <a:gd name="T37" fmla="*/ 2147483646 h 302"/>
                  <a:gd name="T38" fmla="*/ 2147483646 w 277"/>
                  <a:gd name="T39" fmla="*/ 2147483646 h 302"/>
                  <a:gd name="T40" fmla="*/ 2147483646 w 277"/>
                  <a:gd name="T41" fmla="*/ 2147483646 h 302"/>
                  <a:gd name="T42" fmla="*/ 2147483646 w 277"/>
                  <a:gd name="T43" fmla="*/ 0 h 3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77" h="302">
                    <a:moveTo>
                      <a:pt x="268" y="0"/>
                    </a:moveTo>
                    <a:cubicBezTo>
                      <a:pt x="57" y="30"/>
                      <a:pt x="57" y="30"/>
                      <a:pt x="57" y="30"/>
                    </a:cubicBezTo>
                    <a:cubicBezTo>
                      <a:pt x="61" y="30"/>
                      <a:pt x="61" y="30"/>
                      <a:pt x="61" y="30"/>
                    </a:cubicBezTo>
                    <a:cubicBezTo>
                      <a:pt x="61" y="214"/>
                      <a:pt x="61" y="214"/>
                      <a:pt x="61" y="214"/>
                    </a:cubicBezTo>
                    <a:cubicBezTo>
                      <a:pt x="56" y="213"/>
                      <a:pt x="51" y="211"/>
                      <a:pt x="46" y="211"/>
                    </a:cubicBezTo>
                    <a:cubicBezTo>
                      <a:pt x="21" y="211"/>
                      <a:pt x="0" y="232"/>
                      <a:pt x="0" y="257"/>
                    </a:cubicBezTo>
                    <a:cubicBezTo>
                      <a:pt x="0" y="282"/>
                      <a:pt x="21" y="302"/>
                      <a:pt x="46" y="302"/>
                    </a:cubicBezTo>
                    <a:cubicBezTo>
                      <a:pt x="71" y="302"/>
                      <a:pt x="91" y="282"/>
                      <a:pt x="91" y="257"/>
                    </a:cubicBezTo>
                    <a:cubicBezTo>
                      <a:pt x="91" y="251"/>
                      <a:pt x="90" y="246"/>
                      <a:pt x="88" y="242"/>
                    </a:cubicBezTo>
                    <a:cubicBezTo>
                      <a:pt x="91" y="242"/>
                      <a:pt x="91" y="242"/>
                      <a:pt x="91" y="242"/>
                    </a:cubicBezTo>
                    <a:cubicBezTo>
                      <a:pt x="91" y="117"/>
                      <a:pt x="91" y="117"/>
                      <a:pt x="91" y="117"/>
                    </a:cubicBezTo>
                    <a:cubicBezTo>
                      <a:pt x="242" y="95"/>
                      <a:pt x="242" y="95"/>
                      <a:pt x="242" y="95"/>
                    </a:cubicBezTo>
                    <a:cubicBezTo>
                      <a:pt x="242" y="184"/>
                      <a:pt x="242" y="184"/>
                      <a:pt x="242" y="184"/>
                    </a:cubicBezTo>
                    <a:cubicBezTo>
                      <a:pt x="238" y="182"/>
                      <a:pt x="233" y="181"/>
                      <a:pt x="227" y="181"/>
                    </a:cubicBezTo>
                    <a:cubicBezTo>
                      <a:pt x="202" y="181"/>
                      <a:pt x="182" y="201"/>
                      <a:pt x="182" y="226"/>
                    </a:cubicBezTo>
                    <a:cubicBezTo>
                      <a:pt x="182" y="252"/>
                      <a:pt x="202" y="272"/>
                      <a:pt x="227" y="272"/>
                    </a:cubicBezTo>
                    <a:cubicBezTo>
                      <a:pt x="252" y="272"/>
                      <a:pt x="273" y="252"/>
                      <a:pt x="273" y="226"/>
                    </a:cubicBezTo>
                    <a:cubicBezTo>
                      <a:pt x="273" y="221"/>
                      <a:pt x="271" y="216"/>
                      <a:pt x="269" y="211"/>
                    </a:cubicBezTo>
                    <a:cubicBezTo>
                      <a:pt x="273" y="211"/>
                      <a:pt x="273" y="211"/>
                      <a:pt x="273" y="211"/>
                    </a:cubicBezTo>
                    <a:cubicBezTo>
                      <a:pt x="273" y="60"/>
                      <a:pt x="273" y="60"/>
                      <a:pt x="273" y="60"/>
                    </a:cubicBezTo>
                    <a:cubicBezTo>
                      <a:pt x="277" y="60"/>
                      <a:pt x="277" y="60"/>
                      <a:pt x="277" y="60"/>
                    </a:cubicBezTo>
                    <a:cubicBezTo>
                      <a:pt x="268" y="0"/>
                      <a:pt x="268" y="0"/>
                      <a:pt x="26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62363" eaLnBrk="0" hangingPunct="0"/>
                <a:endParaRPr lang="zh-CN" altLang="en-US" sz="2000">
                  <a:solidFill>
                    <a:schemeClr val="bg1">
                      <a:lumMod val="50000"/>
                    </a:schemeClr>
                  </a:solidFill>
                  <a:latin typeface="+mn-lt"/>
                  <a:ea typeface="+mn-ea"/>
                  <a:cs typeface="+mn-ea"/>
                  <a:sym typeface="+mn-lt"/>
                </a:endParaRPr>
              </a:p>
            </p:txBody>
          </p:sp>
          <p:grpSp>
            <p:nvGrpSpPr>
              <p:cNvPr id="49" name="组合 48"/>
              <p:cNvGrpSpPr/>
              <p:nvPr/>
            </p:nvGrpSpPr>
            <p:grpSpPr>
              <a:xfrm>
                <a:off x="2584047" y="4799106"/>
                <a:ext cx="2754313" cy="884399"/>
                <a:chOff x="2160589" y="2148342"/>
                <a:chExt cx="2754313" cy="884399"/>
              </a:xfrm>
            </p:grpSpPr>
            <p:sp>
              <p:nvSpPr>
                <p:cNvPr id="50" name="Subtitle 2"/>
                <p:cNvSpPr txBox="1"/>
                <p:nvPr/>
              </p:nvSpPr>
              <p:spPr bwMode="auto">
                <a:xfrm>
                  <a:off x="2160589" y="2529342"/>
                  <a:ext cx="2754313" cy="503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just" defTabSz="962363" eaLnBrk="0" hangingPunct="0">
                    <a:lnSpc>
                      <a:spcPts val="1793"/>
                    </a:lnSpc>
                  </a:pPr>
                  <a:r>
                    <a:rPr lang="zh-CN" altLang="en-US" sz="1500" dirty="0">
                      <a:solidFill>
                        <a:schemeClr val="bg1">
                          <a:lumMod val="50000"/>
                        </a:schemeClr>
                      </a:solidFill>
                      <a:latin typeface="+mn-lt"/>
                      <a:ea typeface="+mn-ea"/>
                      <a:cs typeface="+mn-ea"/>
                      <a:sym typeface="+mn-lt"/>
                    </a:rPr>
                    <a:t>单击添加标题，建议您在展示时采用微软雅黑字体</a:t>
                  </a:r>
                </a:p>
              </p:txBody>
            </p:sp>
            <p:sp>
              <p:nvSpPr>
                <p:cNvPr id="51" name="TextBox 46"/>
                <p:cNvSpPr txBox="1">
                  <a:spLocks noChangeArrowheads="1"/>
                </p:cNvSpPr>
                <p:nvPr/>
              </p:nvSpPr>
              <p:spPr bwMode="auto">
                <a:xfrm>
                  <a:off x="2165352" y="2148342"/>
                  <a:ext cx="2330450" cy="38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62363" eaLnBrk="0" hangingPunct="0">
                    <a:lnSpc>
                      <a:spcPct val="110000"/>
                    </a:lnSpc>
                  </a:pPr>
                  <a:r>
                    <a:rPr lang="zh-CN" altLang="en-US" sz="2000" b="1" dirty="0">
                      <a:solidFill>
                        <a:schemeClr val="bg1">
                          <a:lumMod val="50000"/>
                        </a:schemeClr>
                      </a:solidFill>
                      <a:latin typeface="+mn-lt"/>
                      <a:ea typeface="+mn-ea"/>
                      <a:cs typeface="+mn-ea"/>
                      <a:sym typeface="+mn-lt"/>
                    </a:rPr>
                    <a:t>单击此处编辑内容</a:t>
                  </a:r>
                </a:p>
              </p:txBody>
            </p:sp>
          </p:grpSp>
        </p:grpSp>
      </p:grpSp>
      <p:sp>
        <p:nvSpPr>
          <p:cNvPr id="52" name="矩形 51"/>
          <p:cNvSpPr/>
          <p:nvPr/>
        </p:nvSpPr>
        <p:spPr>
          <a:xfrm>
            <a:off x="-1145" y="0"/>
            <a:ext cx="12858750" cy="7232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8583" tIns="64291" rIns="128583" bIns="64291" rtlCol="0" anchor="ctr"/>
          <a:lstStyle/>
          <a:p>
            <a:pPr algn="ctr"/>
            <a:endParaRPr lang="zh-CN" altLang="en-US">
              <a:cs typeface="+mn-ea"/>
              <a:sym typeface="+mn-lt"/>
            </a:endParaRPr>
          </a:p>
        </p:txBody>
      </p:sp>
    </p:spTree>
    <p:extLst>
      <p:ext uri="{BB962C8B-B14F-4D97-AF65-F5344CB8AC3E}">
        <p14:creationId xmlns:p14="http://schemas.microsoft.com/office/powerpoint/2010/main" val="2966306663"/>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ENDPOINT" val="&lt;endpoint&gt;&lt;enable&gt;0&lt;/enable&gt;&lt;lrs&gt;http://&lt;/lrs&gt;&lt;auth&gt;0&lt;/auth&gt;&lt;login&gt;&lt;/login&gt;&lt;password&gt;&lt;/password&gt;&lt;key&gt;&lt;/key&gt;&lt;name&gt;&lt;/name&gt;&lt;email&gt;&lt;/email&gt;&lt;/endpoint&gt;&#10;"/>
  <p:tag name="ISPRING_PRESENTATION_TITLE" val="蓝色卡通教师工作述职总结PPT模板"/>
</p:tagLst>
</file>

<file path=ppt/tags/tag10.xml><?xml version="1.0" encoding="utf-8"?>
<p:tagLst xmlns:a="http://schemas.openxmlformats.org/drawingml/2006/main" xmlns:r="http://schemas.openxmlformats.org/officeDocument/2006/relationships" xmlns:p="http://schemas.openxmlformats.org/presentationml/2006/main">
  <p:tag name="MH" val="20170916095549"/>
  <p:tag name="MH_LIBRARY" val="CONTENTS"/>
  <p:tag name="MH_TYPE" val="OTHERS"/>
  <p:tag name="ID" val="626773"/>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916095549"/>
  <p:tag name="MH_LIBRARY" val="CONTENTS"/>
  <p:tag name="MH_TYPE" val="NUMBER"/>
  <p:tag name="ID" val="626773"/>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Other"/>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Other"/>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Other"/>
  <p:tag name="MH_ORDER" val="11"/>
</p:tagLst>
</file>

<file path=ppt/tags/tag24.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Other"/>
  <p:tag name="MH_ORDER" val="12"/>
</p:tagLst>
</file>

<file path=ppt/tags/tag25.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SubTitle"/>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Text"/>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Other"/>
  <p:tag name="MH_ORDER" val="9"/>
</p:tagLst>
</file>

<file path=ppt/tags/tag28.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Other"/>
  <p:tag name="MH_ORDER" val="10"/>
</p:tagLst>
</file>

<file path=ppt/tags/tag29.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916095549"/>
  <p:tag name="MH_LIBRARY" val="CONTENTS"/>
  <p:tag name="MH_TYPE" val="ENTRY"/>
  <p:tag name="ID" val="626773"/>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Text"/>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Other"/>
  <p:tag name="MH_ORDER" val="7"/>
</p:tagLst>
</file>

<file path=ppt/tags/tag32.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Other"/>
  <p:tag name="MH_ORDER" val="8"/>
</p:tagLst>
</file>

<file path=ppt/tags/tag33.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SubTitle"/>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Text"/>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Other"/>
  <p:tag name="MH_ORDER" val="5"/>
</p:tagLst>
</file>

<file path=ppt/tags/tag36.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Other"/>
  <p:tag name="MH_ORDER" val="6"/>
</p:tagLst>
</file>

<file path=ppt/tags/tag37.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SubTitle"/>
  <p:tag name="MH_ORDER" val="3"/>
</p:tagLst>
</file>

<file path=ppt/tags/tag38.xml><?xml version="1.0" encoding="utf-8"?>
<p:tagLst xmlns:a="http://schemas.openxmlformats.org/drawingml/2006/main" xmlns:r="http://schemas.openxmlformats.org/officeDocument/2006/relationships" xmlns:p="http://schemas.openxmlformats.org/presentationml/2006/main">
  <p:tag name="MH" val="20160513145034"/>
  <p:tag name="MH_LIBRARY" val="GRAPHIC"/>
  <p:tag name="MH_TYPE" val="Text"/>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0916095549"/>
  <p:tag name="MH_LIBRARY" val="CONTENTS"/>
  <p:tag name="MH_TYPE" val="NUMBER"/>
  <p:tag name="ID" val="626773"/>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916095549"/>
  <p:tag name="MH_LIBRARY" val="CONTENTS"/>
  <p:tag name="MH_TYPE" val="ENTRY"/>
  <p:tag name="ID" val="626773"/>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70916095549"/>
  <p:tag name="MH_LIBRARY" val="CONTENTS"/>
  <p:tag name="MH_TYPE" val="NUMBER"/>
  <p:tag name="ID" val="626773"/>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916095549"/>
  <p:tag name="MH_LIBRARY" val="CONTENTS"/>
  <p:tag name="MH_TYPE" val="ENTRY"/>
  <p:tag name="ID" val="626773"/>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70916095549"/>
  <p:tag name="MH_LIBRARY" val="CONTENTS"/>
  <p:tag name="MH_TYPE" val="NUMBER"/>
  <p:tag name="ID" val="626773"/>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0916095549"/>
  <p:tag name="MH_LIBRARY" val="CONTENTS"/>
  <p:tag name="MH_TYPE" val="ENTRY"/>
  <p:tag name="ID" val="626773"/>
  <p:tag name="MH_ORDER" val="4"/>
</p:tagLst>
</file>

<file path=ppt/theme/theme1.xml><?xml version="1.0" encoding="utf-8"?>
<a:theme xmlns:a="http://schemas.openxmlformats.org/drawingml/2006/main" name="自定义设计方案">
  <a:themeElements>
    <a:clrScheme name="自定义 6">
      <a:dk1>
        <a:sysClr val="windowText" lastClr="000000"/>
      </a:dk1>
      <a:lt1>
        <a:sysClr val="window" lastClr="FFFFFF"/>
      </a:lt1>
      <a:dk2>
        <a:srgbClr val="44546A"/>
      </a:dk2>
      <a:lt2>
        <a:srgbClr val="E7E6E6"/>
      </a:lt2>
      <a:accent1>
        <a:srgbClr val="333F50"/>
      </a:accent1>
      <a:accent2>
        <a:srgbClr val="CA8F45"/>
      </a:accent2>
      <a:accent3>
        <a:srgbClr val="333F50"/>
      </a:accent3>
      <a:accent4>
        <a:srgbClr val="CA8F45"/>
      </a:accent4>
      <a:accent5>
        <a:srgbClr val="333F50"/>
      </a:accent5>
      <a:accent6>
        <a:srgbClr val="CA8F45"/>
      </a:accent6>
      <a:hlink>
        <a:srgbClr val="333F50"/>
      </a:hlink>
      <a:folHlink>
        <a:srgbClr val="CA8F45"/>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2277</Words>
  <Application>Microsoft Office PowerPoint</Application>
  <PresentationFormat>自定义</PresentationFormat>
  <Paragraphs>232</Paragraphs>
  <Slides>25</Slides>
  <Notes>25</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25</vt:i4>
      </vt:variant>
    </vt:vector>
  </HeadingPairs>
  <TitlesOfParts>
    <vt:vector size="29" baseType="lpstr">
      <vt:lpstr>微软雅黑</vt:lpstr>
      <vt:lpstr>Arial</vt:lpstr>
      <vt:lpstr>Calibri</vt:lpstr>
      <vt:lpstr>自定义设计方案</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蓝色卡通教师工作述职总结PPT模板</dc:title>
  <dc:creator/>
  <cp:lastModifiedBy/>
  <cp:revision>1</cp:revision>
  <dcterms:created xsi:type="dcterms:W3CDTF">2017-04-05T10:58:25Z</dcterms:created>
  <dcterms:modified xsi:type="dcterms:W3CDTF">2019-03-28T05:15:59Z</dcterms:modified>
</cp:coreProperties>
</file>