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9144000" cy="5143500" type="screen16x9"/>
  <p:notesSz cx="6858000" cy="9144000"/>
  <p:custDataLst>
    <p:tags r:id="rId3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5" d="100"/>
          <a:sy n="95" d="100"/>
        </p:scale>
        <p:origin x="846" y="90"/>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8C079C-2827-488D-9C02-9DCCBBA87209}"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6D7AEE-68AB-44D5-9E95-00BC703F1485}" type="slidenum">
              <a:rPr lang="zh-CN" altLang="en-US" smtClean="0"/>
              <a:t>‹#›</a:t>
            </a:fld>
            <a:endParaRPr lang="zh-CN" altLang="en-US"/>
          </a:p>
        </p:txBody>
      </p:sp>
    </p:spTree>
    <p:extLst>
      <p:ext uri="{BB962C8B-B14F-4D97-AF65-F5344CB8AC3E}">
        <p14:creationId xmlns:p14="http://schemas.microsoft.com/office/powerpoint/2010/main" val="3479552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6D7AEE-68AB-44D5-9E95-00BC703F1485}" type="slidenum">
              <a:rPr lang="zh-CN" altLang="en-US" smtClean="0"/>
              <a:t>1</a:t>
            </a:fld>
            <a:endParaRPr lang="zh-CN" altLang="en-US"/>
          </a:p>
        </p:txBody>
      </p:sp>
    </p:spTree>
    <p:extLst>
      <p:ext uri="{BB962C8B-B14F-4D97-AF65-F5344CB8AC3E}">
        <p14:creationId xmlns:p14="http://schemas.microsoft.com/office/powerpoint/2010/main" val="23472118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328271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69922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59444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05245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02638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28345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73394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69894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232204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89927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09279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710161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108660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318974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167139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471731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250061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933594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6D7AEE-68AB-44D5-9E95-00BC703F1485}" type="slidenum">
              <a:rPr lang="zh-CN" altLang="en-US" smtClean="0"/>
              <a:t>27</a:t>
            </a:fld>
            <a:endParaRPr lang="zh-CN" altLang="en-US"/>
          </a:p>
        </p:txBody>
      </p:sp>
    </p:spTree>
    <p:extLst>
      <p:ext uri="{BB962C8B-B14F-4D97-AF65-F5344CB8AC3E}">
        <p14:creationId xmlns:p14="http://schemas.microsoft.com/office/powerpoint/2010/main" val="3565203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83465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41225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6647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3275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41416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44228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50551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1022767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b="9944"/>
          <a:stretch>
            <a:fillRect/>
          </a:stretch>
        </p:blipFill>
        <p:spPr>
          <a:xfrm>
            <a:off x="0" y="-1"/>
            <a:ext cx="9144000" cy="5143501"/>
          </a:xfrm>
          <a:prstGeom prst="rect">
            <a:avLst/>
          </a:prstGeom>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7" y="3757491"/>
            <a:ext cx="9143244" cy="1401964"/>
          </a:xfrm>
          <a:prstGeom prst="rect">
            <a:avLst/>
          </a:prstGeom>
        </p:spPr>
      </p:pic>
    </p:spTree>
    <p:extLst>
      <p:ext uri="{BB962C8B-B14F-4D97-AF65-F5344CB8AC3E}">
        <p14:creationId xmlns:p14="http://schemas.microsoft.com/office/powerpoint/2010/main" val="39289133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4434590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1193418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6195451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7923640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2498359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663273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0296442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27914923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5714073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4758047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3912476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135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2019/3/28</a:t>
            </a:fld>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1350" b="0" i="0" u="none" strike="noStrike" kern="1200" cap="none" spc="0" normalizeH="0" baseline="0" noProof="0" smtClean="0">
                <a:ln>
                  <a:noFill/>
                </a:ln>
                <a:solidFill>
                  <a:srgbClr val="FFFFFF"/>
                </a:solidFill>
                <a:effectLst/>
                <a:uLnTx/>
                <a:uFillTx/>
                <a:latin typeface="Calibri"/>
                <a:ea typeface="宋体"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7216911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84537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3.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3"/>
          <a:srcRect b="9944"/>
          <a:stretch>
            <a:fillRect/>
          </a:stretch>
        </p:blipFill>
        <p:spPr>
          <a:xfrm>
            <a:off x="0" y="-1"/>
            <a:ext cx="9144000" cy="5143501"/>
          </a:xfrm>
          <a:prstGeom prst="rect">
            <a:avLst/>
          </a:prstGeom>
        </p:spPr>
      </p:pic>
      <p:sp>
        <p:nvSpPr>
          <p:cNvPr id="9" name="文本框 8"/>
          <p:cNvSpPr txBox="1"/>
          <p:nvPr/>
        </p:nvSpPr>
        <p:spPr>
          <a:xfrm>
            <a:off x="1958143" y="1180120"/>
            <a:ext cx="5227713" cy="854080"/>
          </a:xfrm>
          <a:prstGeom prst="rect">
            <a:avLst/>
          </a:prstGeom>
          <a:noFill/>
        </p:spPr>
        <p:txBody>
          <a:bodyPr wrap="none" rtlCol="0">
            <a:spAutoFit/>
          </a:bodyPr>
          <a:lstStyle/>
          <a:p>
            <a:r>
              <a:rPr lang="zh-CN" altLang="en-US" sz="4950" b="1" dirty="0">
                <a:solidFill>
                  <a:prstClr val="white"/>
                </a:solidFill>
                <a:latin typeface="Arial"/>
                <a:ea typeface="微软雅黑"/>
                <a:cs typeface="+mn-ea"/>
                <a:sym typeface="+mn-lt"/>
              </a:rPr>
              <a:t>老师说课</a:t>
            </a:r>
            <a:r>
              <a:rPr lang="en-US" altLang="zh-CN" sz="4950" b="1" dirty="0">
                <a:solidFill>
                  <a:prstClr val="white"/>
                </a:solidFill>
                <a:latin typeface="Arial"/>
                <a:ea typeface="微软雅黑"/>
                <a:cs typeface="+mn-ea"/>
                <a:sym typeface="+mn-lt"/>
              </a:rPr>
              <a:t>PPT</a:t>
            </a:r>
            <a:r>
              <a:rPr lang="zh-CN" altLang="en-US" sz="4950" b="1" dirty="0">
                <a:solidFill>
                  <a:prstClr val="white"/>
                </a:solidFill>
                <a:latin typeface="Arial"/>
                <a:ea typeface="微软雅黑"/>
                <a:cs typeface="+mn-ea"/>
                <a:sym typeface="+mn-lt"/>
              </a:rPr>
              <a:t>模板</a:t>
            </a:r>
          </a:p>
        </p:txBody>
      </p:sp>
      <p:sp>
        <p:nvSpPr>
          <p:cNvPr id="15" name="圆角矩形 14"/>
          <p:cNvSpPr/>
          <p:nvPr/>
        </p:nvSpPr>
        <p:spPr>
          <a:xfrm>
            <a:off x="1935461" y="2316074"/>
            <a:ext cx="5198621" cy="31041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6" name="矩形 15"/>
          <p:cNvSpPr/>
          <p:nvPr/>
        </p:nvSpPr>
        <p:spPr>
          <a:xfrm>
            <a:off x="2317261" y="2277975"/>
            <a:ext cx="4829521" cy="369332"/>
          </a:xfrm>
          <a:prstGeom prst="rect">
            <a:avLst/>
          </a:prstGeom>
        </p:spPr>
        <p:txBody>
          <a:bodyPr wrap="square">
            <a:spAutoFit/>
          </a:bodyPr>
          <a:lstStyle/>
          <a:p>
            <a:r>
              <a:rPr lang="en-US" altLang="zh-CN" sz="1800" dirty="0">
                <a:solidFill>
                  <a:srgbClr val="4D4D4D"/>
                </a:solidFill>
                <a:latin typeface="Arial"/>
                <a:ea typeface="微软雅黑"/>
              </a:rPr>
              <a:t>POWERPOINT OF GRADUATION TEPLY</a:t>
            </a:r>
          </a:p>
        </p:txBody>
      </p:sp>
      <p:grpSp>
        <p:nvGrpSpPr>
          <p:cNvPr id="5" name="组合 4"/>
          <p:cNvGrpSpPr/>
          <p:nvPr/>
        </p:nvGrpSpPr>
        <p:grpSpPr>
          <a:xfrm>
            <a:off x="2692854" y="2936493"/>
            <a:ext cx="230833" cy="230833"/>
            <a:chOff x="2692854" y="2936493"/>
            <a:chExt cx="230833" cy="230833"/>
          </a:xfrm>
        </p:grpSpPr>
        <p:sp>
          <p:nvSpPr>
            <p:cNvPr id="17" name="椭圆 16"/>
            <p:cNvSpPr/>
            <p:nvPr/>
          </p:nvSpPr>
          <p:spPr>
            <a:xfrm>
              <a:off x="2692854" y="2936493"/>
              <a:ext cx="230833" cy="2308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8" name="KSO_Shape"/>
            <p:cNvSpPr/>
            <p:nvPr/>
          </p:nvSpPr>
          <p:spPr bwMode="auto">
            <a:xfrm>
              <a:off x="2743273" y="2968400"/>
              <a:ext cx="129995" cy="167017"/>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tx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prstClr val="white"/>
                </a:solidFill>
              </a:endParaRPr>
            </a:p>
          </p:txBody>
        </p:sp>
      </p:grpSp>
      <p:sp>
        <p:nvSpPr>
          <p:cNvPr id="19" name="文本框 18"/>
          <p:cNvSpPr txBox="1"/>
          <p:nvPr/>
        </p:nvSpPr>
        <p:spPr>
          <a:xfrm>
            <a:off x="2923686" y="2913408"/>
            <a:ext cx="3137397" cy="300082"/>
          </a:xfrm>
          <a:prstGeom prst="rect">
            <a:avLst/>
          </a:prstGeom>
          <a:noFill/>
        </p:spPr>
        <p:txBody>
          <a:bodyPr wrap="none" rtlCol="0">
            <a:spAutoFit/>
          </a:bodyPr>
          <a:lstStyle/>
          <a:p>
            <a:r>
              <a:rPr lang="zh-CN" altLang="en-US" dirty="0">
                <a:solidFill>
                  <a:prstClr val="white"/>
                </a:solidFill>
                <a:latin typeface="Arial"/>
              </a:rPr>
              <a:t>汇报人：</a:t>
            </a:r>
            <a:r>
              <a:rPr lang="en-US" altLang="zh-CN" dirty="0">
                <a:solidFill>
                  <a:prstClr val="white"/>
                </a:solidFill>
                <a:latin typeface="Arial"/>
              </a:rPr>
              <a:t>XXX</a:t>
            </a:r>
            <a:r>
              <a:rPr lang="zh-CN" altLang="en-US" dirty="0">
                <a:solidFill>
                  <a:prstClr val="white"/>
                </a:solidFill>
                <a:latin typeface="Arial"/>
              </a:rPr>
              <a:t>     汇报时间：</a:t>
            </a:r>
            <a:r>
              <a:rPr lang="en-US" altLang="zh-CN" dirty="0">
                <a:solidFill>
                  <a:prstClr val="white"/>
                </a:solidFill>
                <a:latin typeface="Arial"/>
              </a:rPr>
              <a:t>XX</a:t>
            </a:r>
            <a:r>
              <a:rPr lang="zh-CN" altLang="en-US" dirty="0">
                <a:solidFill>
                  <a:prstClr val="white"/>
                </a:solidFill>
                <a:latin typeface="Arial"/>
              </a:rPr>
              <a:t>年</a:t>
            </a:r>
            <a:r>
              <a:rPr lang="en-US" altLang="zh-CN" dirty="0">
                <a:solidFill>
                  <a:prstClr val="white"/>
                </a:solidFill>
                <a:latin typeface="Arial"/>
              </a:rPr>
              <a:t>XX</a:t>
            </a:r>
            <a:r>
              <a:rPr lang="zh-CN" altLang="en-US" dirty="0">
                <a:solidFill>
                  <a:prstClr val="white"/>
                </a:solidFill>
                <a:latin typeface="Arial"/>
              </a:rPr>
              <a:t>月</a:t>
            </a:r>
            <a:endParaRPr lang="zh-CN" altLang="en-US" dirty="0">
              <a:solidFill>
                <a:prstClr val="white"/>
              </a:solidFill>
              <a:latin typeface="Arial"/>
              <a:ea typeface="微软雅黑"/>
            </a:endParaRPr>
          </a:p>
        </p:txBody>
      </p:sp>
      <p:cxnSp>
        <p:nvCxnSpPr>
          <p:cNvPr id="23" name="直接连接符 22"/>
          <p:cNvCxnSpPr/>
          <p:nvPr/>
        </p:nvCxnSpPr>
        <p:spPr>
          <a:xfrm>
            <a:off x="1333501" y="2477193"/>
            <a:ext cx="6019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134082" y="2477193"/>
            <a:ext cx="6019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 y="3757491"/>
            <a:ext cx="9143244" cy="1401964"/>
          </a:xfrm>
          <a:prstGeom prst="rect">
            <a:avLst/>
          </a:prstGeom>
        </p:spPr>
      </p:pic>
    </p:spTree>
    <p:extLst>
      <p:ext uri="{BB962C8B-B14F-4D97-AF65-F5344CB8AC3E}">
        <p14:creationId xmlns:p14="http://schemas.microsoft.com/office/powerpoint/2010/main" val="296837637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by="(-#ppt_w*2)" calcmode="lin" valueType="num">
                                      <p:cBhvr rctx="PPT">
                                        <p:cTn id="13" dur="500" autoRev="1" fill="hold">
                                          <p:stCondLst>
                                            <p:cond delay="0"/>
                                          </p:stCondLst>
                                        </p:cTn>
                                        <p:tgtEl>
                                          <p:spTgt spid="9"/>
                                        </p:tgtEl>
                                        <p:attrNameLst>
                                          <p:attrName>ppt_w</p:attrName>
                                        </p:attrNameLst>
                                      </p:cBhvr>
                                    </p:anim>
                                    <p:anim by="(#ppt_w*0.50)" calcmode="lin" valueType="num">
                                      <p:cBhvr>
                                        <p:cTn id="14" dur="500" decel="50000" autoRev="1" fill="hold">
                                          <p:stCondLst>
                                            <p:cond delay="0"/>
                                          </p:stCondLst>
                                        </p:cTn>
                                        <p:tgtEl>
                                          <p:spTgt spid="9"/>
                                        </p:tgtEl>
                                        <p:attrNameLst>
                                          <p:attrName>ppt_x</p:attrName>
                                        </p:attrNameLst>
                                      </p:cBhvr>
                                    </p:anim>
                                    <p:anim from="(-#ppt_h/2)" to="(#ppt_y)" calcmode="lin" valueType="num">
                                      <p:cBhvr>
                                        <p:cTn id="15" dur="1000" fill="hold">
                                          <p:stCondLst>
                                            <p:cond delay="0"/>
                                          </p:stCondLst>
                                        </p:cTn>
                                        <p:tgtEl>
                                          <p:spTgt spid="9"/>
                                        </p:tgtEl>
                                        <p:attrNameLst>
                                          <p:attrName>ppt_y</p:attrName>
                                        </p:attrNameLst>
                                      </p:cBhvr>
                                    </p:anim>
                                    <p:animRot by="21600000">
                                      <p:cBhvr>
                                        <p:cTn id="16" dur="1000" fill="hold">
                                          <p:stCondLst>
                                            <p:cond delay="0"/>
                                          </p:stCondLst>
                                        </p:cTn>
                                        <p:tgtEl>
                                          <p:spTgt spid="9"/>
                                        </p:tgtEl>
                                        <p:attrNameLst>
                                          <p:attrName>r</p:attrName>
                                        </p:attrNameLst>
                                      </p:cBhvr>
                                    </p:animRot>
                                  </p:childTnLst>
                                </p:cTn>
                              </p:par>
                            </p:childTnLst>
                          </p:cTn>
                        </p:par>
                        <p:par>
                          <p:cTn id="17" fill="hold">
                            <p:stCondLst>
                              <p:cond delay="2800"/>
                            </p:stCondLst>
                            <p:childTnLst>
                              <p:par>
                                <p:cTn id="18" presetID="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1+#ppt_w/2"/>
                                          </p:val>
                                        </p:tav>
                                        <p:tav tm="100000">
                                          <p:val>
                                            <p:strVal val="#ppt_x"/>
                                          </p:val>
                                        </p:tav>
                                      </p:tavLst>
                                    </p:anim>
                                    <p:anim calcmode="lin" valueType="num">
                                      <p:cBhvr additive="base">
                                        <p:cTn id="25" dur="500" fill="hold"/>
                                        <p:tgtEl>
                                          <p:spTgt spid="24"/>
                                        </p:tgtEl>
                                        <p:attrNameLst>
                                          <p:attrName>ppt_y</p:attrName>
                                        </p:attrNameLst>
                                      </p:cBhvr>
                                      <p:tavLst>
                                        <p:tav tm="0">
                                          <p:val>
                                            <p:strVal val="#ppt_y"/>
                                          </p:val>
                                        </p:tav>
                                        <p:tav tm="100000">
                                          <p:val>
                                            <p:strVal val="#ppt_y"/>
                                          </p:val>
                                        </p:tav>
                                      </p:tavLst>
                                    </p:anim>
                                  </p:childTnLst>
                                </p:cTn>
                              </p:par>
                            </p:childTnLst>
                          </p:cTn>
                        </p:par>
                        <p:par>
                          <p:cTn id="26" fill="hold">
                            <p:stCondLst>
                              <p:cond delay="3300"/>
                            </p:stCondLst>
                            <p:childTnLst>
                              <p:par>
                                <p:cTn id="27" presetID="16" presetClass="entr" presetSubtype="2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par>
                          <p:cTn id="30" fill="hold">
                            <p:stCondLst>
                              <p:cond delay="3800"/>
                            </p:stCondLst>
                            <p:childTnLst>
                              <p:par>
                                <p:cTn id="31" presetID="10" presetClass="entr" presetSubtype="0" fill="hold" grpId="0" nodeType="afterEffect">
                                  <p:stCondLst>
                                    <p:cond delay="0"/>
                                  </p:stCondLst>
                                  <p:iterate type="lt">
                                    <p:tmPct val="15000"/>
                                  </p:iterate>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625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675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P spid="16"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9736" y="1043360"/>
            <a:ext cx="4376372" cy="3616081"/>
            <a:chOff x="723900" y="1421719"/>
            <a:chExt cx="5172075" cy="4273550"/>
          </a:xfrm>
          <a:solidFill>
            <a:srgbClr val="C0C0C0"/>
          </a:solidFill>
        </p:grpSpPr>
        <p:sp>
          <p:nvSpPr>
            <p:cNvPr id="8"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7"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3"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cxnSp>
        <p:nvCxnSpPr>
          <p:cNvPr id="44" name="直接连接符 43"/>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543328" y="2816197"/>
            <a:ext cx="2629072" cy="695063"/>
            <a:chOff x="8509753" y="2844225"/>
            <a:chExt cx="3505429" cy="926750"/>
          </a:xfrm>
        </p:grpSpPr>
        <p:sp>
          <p:nvSpPr>
            <p:cNvPr id="46" name="文本框 337"/>
            <p:cNvSpPr txBox="1"/>
            <p:nvPr/>
          </p:nvSpPr>
          <p:spPr>
            <a:xfrm>
              <a:off x="8509753" y="2844225"/>
              <a:ext cx="1105163" cy="6360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03</a:t>
              </a:r>
              <a:endPar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7" name="文本框 338"/>
            <p:cNvSpPr txBox="1"/>
            <p:nvPr/>
          </p:nvSpPr>
          <p:spPr>
            <a:xfrm>
              <a:off x="9370050" y="2844226"/>
              <a:ext cx="2645132" cy="92674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福建</a:t>
              </a:r>
              <a:endParaRPr kumimoji="0" lang="en-US" altLang="zh-CN" sz="1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在此处添加文字，在此处添加文在此处添加文字字。</a:t>
              </a:r>
            </a:p>
          </p:txBody>
        </p:sp>
      </p:grpSp>
      <p:grpSp>
        <p:nvGrpSpPr>
          <p:cNvPr id="48" name="组合 47"/>
          <p:cNvGrpSpPr/>
          <p:nvPr/>
        </p:nvGrpSpPr>
        <p:grpSpPr>
          <a:xfrm>
            <a:off x="5546206" y="1952101"/>
            <a:ext cx="2554187" cy="695063"/>
            <a:chOff x="8513588" y="2844225"/>
            <a:chExt cx="3405582" cy="926750"/>
          </a:xfrm>
        </p:grpSpPr>
        <p:sp>
          <p:nvSpPr>
            <p:cNvPr id="49" name="文本框 340"/>
            <p:cNvSpPr txBox="1"/>
            <p:nvPr/>
          </p:nvSpPr>
          <p:spPr>
            <a:xfrm>
              <a:off x="8513588" y="2844225"/>
              <a:ext cx="1105162" cy="6360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02</a:t>
              </a:r>
              <a:endPar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0" name="文本框 341"/>
            <p:cNvSpPr txBox="1"/>
            <p:nvPr/>
          </p:nvSpPr>
          <p:spPr>
            <a:xfrm>
              <a:off x="9370052" y="2844226"/>
              <a:ext cx="2549118" cy="92674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四川</a:t>
              </a:r>
              <a:endParaRPr kumimoji="0" lang="en-US" altLang="zh-CN" sz="1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在此处添加文字，在此处添加在此处添加文字文字。</a:t>
              </a:r>
            </a:p>
          </p:txBody>
        </p:sp>
      </p:grpSp>
      <p:grpSp>
        <p:nvGrpSpPr>
          <p:cNvPr id="51" name="组合 50"/>
          <p:cNvGrpSpPr/>
          <p:nvPr/>
        </p:nvGrpSpPr>
        <p:grpSpPr>
          <a:xfrm>
            <a:off x="5543328" y="1131589"/>
            <a:ext cx="2629072" cy="695062"/>
            <a:chOff x="8509753" y="2844225"/>
            <a:chExt cx="3505429" cy="926748"/>
          </a:xfrm>
        </p:grpSpPr>
        <p:sp>
          <p:nvSpPr>
            <p:cNvPr id="52" name="文本框 343"/>
            <p:cNvSpPr txBox="1"/>
            <p:nvPr/>
          </p:nvSpPr>
          <p:spPr>
            <a:xfrm>
              <a:off x="8509753" y="2844225"/>
              <a:ext cx="1105163" cy="63607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01</a:t>
              </a:r>
              <a:endPar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3" name="文本框 344"/>
            <p:cNvSpPr txBox="1"/>
            <p:nvPr/>
          </p:nvSpPr>
          <p:spPr>
            <a:xfrm>
              <a:off x="9370050" y="2844226"/>
              <a:ext cx="2645132" cy="9267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青海</a:t>
              </a:r>
              <a:endParaRPr kumimoji="0" lang="en-US" altLang="zh-CN" sz="1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在此处添加文字，在此处添加文字在此处添加文字。</a:t>
              </a:r>
            </a:p>
          </p:txBody>
        </p:sp>
      </p:grpSp>
      <p:grpSp>
        <p:nvGrpSpPr>
          <p:cNvPr id="54" name="组合 53"/>
          <p:cNvGrpSpPr/>
          <p:nvPr/>
        </p:nvGrpSpPr>
        <p:grpSpPr>
          <a:xfrm>
            <a:off x="5580110" y="3680293"/>
            <a:ext cx="2592290" cy="695063"/>
            <a:chOff x="8558797" y="2844225"/>
            <a:chExt cx="3456387" cy="926750"/>
          </a:xfrm>
        </p:grpSpPr>
        <p:sp>
          <p:nvSpPr>
            <p:cNvPr id="55" name="文本框 346"/>
            <p:cNvSpPr txBox="1"/>
            <p:nvPr/>
          </p:nvSpPr>
          <p:spPr>
            <a:xfrm>
              <a:off x="8558797" y="2844225"/>
              <a:ext cx="1105161" cy="6360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04</a:t>
              </a:r>
              <a:endPar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6" name="文本框 347"/>
            <p:cNvSpPr txBox="1"/>
            <p:nvPr/>
          </p:nvSpPr>
          <p:spPr>
            <a:xfrm>
              <a:off x="9370050" y="2844226"/>
              <a:ext cx="2645134" cy="92674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山东</a:t>
              </a:r>
              <a:endParaRPr kumimoji="0" lang="en-US" altLang="zh-CN" sz="1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在此处添加文字，在此处添加文在此处添加文字字。</a:t>
              </a:r>
            </a:p>
          </p:txBody>
        </p:sp>
      </p:grpSp>
      <p:grpSp>
        <p:nvGrpSpPr>
          <p:cNvPr id="57" name="组合 56"/>
          <p:cNvGrpSpPr/>
          <p:nvPr/>
        </p:nvGrpSpPr>
        <p:grpSpPr>
          <a:xfrm>
            <a:off x="1950915" y="2451095"/>
            <a:ext cx="549031" cy="388267"/>
            <a:chOff x="2601220" y="3268124"/>
            <a:chExt cx="732041" cy="517689"/>
          </a:xfrm>
        </p:grpSpPr>
        <p:sp>
          <p:nvSpPr>
            <p:cNvPr id="58" name="泪滴形 57"/>
            <p:cNvSpPr/>
            <p:nvPr/>
          </p:nvSpPr>
          <p:spPr>
            <a:xfrm rot="8100000">
              <a:off x="2721612" y="3268124"/>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文本框 350"/>
            <p:cNvSpPr txBox="1"/>
            <p:nvPr/>
          </p:nvSpPr>
          <p:spPr>
            <a:xfrm>
              <a:off x="2601220" y="3334408"/>
              <a:ext cx="732041" cy="4514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01</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60" name="组合 59"/>
          <p:cNvGrpSpPr/>
          <p:nvPr/>
        </p:nvGrpSpPr>
        <p:grpSpPr>
          <a:xfrm>
            <a:off x="2516310" y="2965047"/>
            <a:ext cx="549031" cy="383403"/>
            <a:chOff x="3355080" y="3953396"/>
            <a:chExt cx="732041" cy="511204"/>
          </a:xfrm>
        </p:grpSpPr>
        <p:sp>
          <p:nvSpPr>
            <p:cNvPr id="61" name="泪滴形 60"/>
            <p:cNvSpPr/>
            <p:nvPr/>
          </p:nvSpPr>
          <p:spPr>
            <a:xfrm rot="8100000">
              <a:off x="3474452" y="3953396"/>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文本框 353"/>
            <p:cNvSpPr txBox="1"/>
            <p:nvPr/>
          </p:nvSpPr>
          <p:spPr>
            <a:xfrm>
              <a:off x="3355080" y="4013195"/>
              <a:ext cx="732041" cy="4514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02</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63" name="组合 62"/>
          <p:cNvGrpSpPr/>
          <p:nvPr/>
        </p:nvGrpSpPr>
        <p:grpSpPr>
          <a:xfrm>
            <a:off x="3852496" y="3290657"/>
            <a:ext cx="549031" cy="378697"/>
            <a:chOff x="5136661" y="4387548"/>
            <a:chExt cx="732041" cy="504930"/>
          </a:xfrm>
        </p:grpSpPr>
        <p:sp>
          <p:nvSpPr>
            <p:cNvPr id="64" name="泪滴形 63"/>
            <p:cNvSpPr/>
            <p:nvPr/>
          </p:nvSpPr>
          <p:spPr>
            <a:xfrm rot="8100000">
              <a:off x="5272640" y="4387548"/>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5" name="文本框 356"/>
            <p:cNvSpPr txBox="1"/>
            <p:nvPr/>
          </p:nvSpPr>
          <p:spPr>
            <a:xfrm>
              <a:off x="5136661" y="4441072"/>
              <a:ext cx="732041" cy="45140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03</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66" name="组合 65"/>
          <p:cNvGrpSpPr/>
          <p:nvPr/>
        </p:nvGrpSpPr>
        <p:grpSpPr>
          <a:xfrm>
            <a:off x="3701013" y="2274220"/>
            <a:ext cx="549031" cy="391861"/>
            <a:chOff x="4934683" y="3032290"/>
            <a:chExt cx="732041" cy="522481"/>
          </a:xfrm>
        </p:grpSpPr>
        <p:sp>
          <p:nvSpPr>
            <p:cNvPr id="67" name="泪滴形 66"/>
            <p:cNvSpPr/>
            <p:nvPr/>
          </p:nvSpPr>
          <p:spPr>
            <a:xfrm rot="8100000">
              <a:off x="5065474" y="3032290"/>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文本框 359"/>
            <p:cNvSpPr txBox="1"/>
            <p:nvPr/>
          </p:nvSpPr>
          <p:spPr>
            <a:xfrm>
              <a:off x="4934683" y="3103366"/>
              <a:ext cx="732041" cy="4514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04</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6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7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224234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strVal val="#ppt_x"/>
                                          </p:val>
                                        </p:tav>
                                        <p:tav tm="100000">
                                          <p:val>
                                            <p:strVal val="#ppt_x"/>
                                          </p:val>
                                        </p:tav>
                                      </p:tavLst>
                                    </p:anim>
                                    <p:anim calcmode="lin" valueType="num">
                                      <p:cBhvr>
                                        <p:cTn id="33" dur="500" fill="hold"/>
                                        <p:tgtEl>
                                          <p:spTgt spid="6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down)">
                                      <p:cBhvr>
                                        <p:cTn id="37" dur="500"/>
                                        <p:tgtEl>
                                          <p:spTgt spid="44"/>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1+#ppt_w/2"/>
                                          </p:val>
                                        </p:tav>
                                        <p:tav tm="100000">
                                          <p:val>
                                            <p:strVal val="#ppt_x"/>
                                          </p:val>
                                        </p:tav>
                                      </p:tavLst>
                                    </p:anim>
                                    <p:anim calcmode="lin" valueType="num">
                                      <p:cBhvr additive="base">
                                        <p:cTn id="47" dur="500" fill="hold"/>
                                        <p:tgtEl>
                                          <p:spTgt spid="48"/>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1+#ppt_w/2"/>
                                          </p:val>
                                        </p:tav>
                                        <p:tav tm="100000">
                                          <p:val>
                                            <p:strVal val="#ppt_x"/>
                                          </p:val>
                                        </p:tav>
                                      </p:tavLst>
                                    </p:anim>
                                    <p:anim calcmode="lin" valueType="num">
                                      <p:cBhvr additive="base">
                                        <p:cTn id="5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755577" y="2651965"/>
            <a:ext cx="7560839" cy="318361"/>
            <a:chOff x="534438" y="3368951"/>
            <a:chExt cx="10944224" cy="438144"/>
          </a:xfrm>
          <a:solidFill>
            <a:schemeClr val="bg1">
              <a:alpha val="50000"/>
            </a:schemeClr>
          </a:solidFill>
          <a:effectLst/>
        </p:grpSpPr>
        <p:sp>
          <p:nvSpPr>
            <p:cNvPr id="49" name="矩形 48"/>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grpSp>
          <p:nvGrpSpPr>
            <p:cNvPr id="50" name="组合 49"/>
            <p:cNvGrpSpPr/>
            <p:nvPr/>
          </p:nvGrpSpPr>
          <p:grpSpPr>
            <a:xfrm>
              <a:off x="534438" y="3368951"/>
              <a:ext cx="10944224" cy="438144"/>
              <a:chOff x="623889" y="3209927"/>
              <a:chExt cx="10944224" cy="438144"/>
            </a:xfrm>
            <a:grpFill/>
          </p:grpSpPr>
          <p:sp>
            <p:nvSpPr>
              <p:cNvPr id="51" name="矩形 50"/>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sp>
            <p:nvSpPr>
              <p:cNvPr id="52" name="矩形 51"/>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sp>
            <p:nvSpPr>
              <p:cNvPr id="53" name="矩形 52"/>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sp>
            <p:nvSpPr>
              <p:cNvPr id="54" name="矩形 53"/>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sp>
            <p:nvSpPr>
              <p:cNvPr id="55" name="矩形 54"/>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sp>
            <p:nvSpPr>
              <p:cNvPr id="56" name="矩形 5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sp>
            <p:nvSpPr>
              <p:cNvPr id="57" name="等腰三角形 5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grpSp>
      </p:grpSp>
      <p:cxnSp>
        <p:nvCxnSpPr>
          <p:cNvPr id="58" name="肘形连接符 57"/>
          <p:cNvCxnSpPr>
            <a:stCxn id="73" idx="3"/>
            <a:endCxn id="5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531795"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cxnSp>
        <p:nvCxnSpPr>
          <p:cNvPr id="60" name="肘形连接符 59"/>
          <p:cNvCxnSpPr>
            <a:stCxn id="79" idx="3"/>
            <a:endCxn id="61"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3405523"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cxnSp>
        <p:nvCxnSpPr>
          <p:cNvPr id="62" name="肘形连接符 61"/>
          <p:cNvCxnSpPr>
            <a:stCxn id="85" idx="3"/>
            <a:endCxn id="63"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279252"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cxnSp>
        <p:nvCxnSpPr>
          <p:cNvPr id="64" name="肘形连接符 63"/>
          <p:cNvCxnSpPr>
            <a:stCxn id="91" idx="3"/>
            <a:endCxn id="65"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7152981"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cxnSp>
        <p:nvCxnSpPr>
          <p:cNvPr id="66" name="肘形连接符 65"/>
          <p:cNvCxnSpPr>
            <a:stCxn id="76" idx="0"/>
            <a:endCxn id="67"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2468660"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cxnSp>
        <p:nvCxnSpPr>
          <p:cNvPr id="68" name="肘形连接符 67"/>
          <p:cNvCxnSpPr>
            <a:stCxn id="82" idx="0"/>
            <a:endCxn id="6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4342388" y="3330596"/>
            <a:ext cx="1026279" cy="897338"/>
          </a:xfrm>
          <a:prstGeom prst="rect">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cxnSp>
        <p:nvCxnSpPr>
          <p:cNvPr id="70" name="肘形连接符 69"/>
          <p:cNvCxnSpPr>
            <a:stCxn id="88" idx="0"/>
            <a:endCxn id="7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216116"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a:ea typeface="宋体" panose="02010600030101010101" pitchFamily="2" charset="-122"/>
              <a:cs typeface="+mn-cs"/>
            </a:endParaRPr>
          </a:p>
        </p:txBody>
      </p:sp>
      <p:grpSp>
        <p:nvGrpSpPr>
          <p:cNvPr id="72" name="组合 71"/>
          <p:cNvGrpSpPr/>
          <p:nvPr/>
        </p:nvGrpSpPr>
        <p:grpSpPr>
          <a:xfrm>
            <a:off x="1103386" y="2566975"/>
            <a:ext cx="428410" cy="491476"/>
            <a:chOff x="1021600" y="2688962"/>
            <a:chExt cx="428410" cy="491476"/>
          </a:xfrm>
          <a:effectLst/>
        </p:grpSpPr>
        <p:sp>
          <p:nvSpPr>
            <p:cNvPr id="73" name="六边形 7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8F8F8"/>
                </a:solidFill>
                <a:effectLst/>
                <a:uLnTx/>
                <a:uFillTx/>
                <a:latin typeface="微软雅黑"/>
                <a:ea typeface="宋体" panose="02010600030101010101" pitchFamily="2" charset="-122"/>
                <a:cs typeface="+mn-cs"/>
              </a:endParaRPr>
            </a:p>
          </p:txBody>
        </p:sp>
        <p:sp>
          <p:nvSpPr>
            <p:cNvPr id="74" name="文本框 33"/>
            <p:cNvSpPr txBox="1"/>
            <p:nvPr/>
          </p:nvSpPr>
          <p:spPr>
            <a:xfrm>
              <a:off x="1021600" y="2769733"/>
              <a:ext cx="42841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01</a:t>
              </a:r>
            </a:p>
          </p:txBody>
        </p:sp>
      </p:grpSp>
      <p:grpSp>
        <p:nvGrpSpPr>
          <p:cNvPr id="75" name="组合 74"/>
          <p:cNvGrpSpPr/>
          <p:nvPr/>
        </p:nvGrpSpPr>
        <p:grpSpPr>
          <a:xfrm>
            <a:off x="2045249" y="2566975"/>
            <a:ext cx="437896" cy="491476"/>
            <a:chOff x="1963463" y="2688962"/>
            <a:chExt cx="437896" cy="491476"/>
          </a:xfrm>
          <a:effectLst/>
        </p:grpSpPr>
        <p:sp>
          <p:nvSpPr>
            <p:cNvPr id="76" name="六边形 7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8F8F8"/>
                </a:solidFill>
                <a:effectLst/>
                <a:uLnTx/>
                <a:uFillTx/>
                <a:latin typeface="微软雅黑"/>
                <a:ea typeface="宋体" panose="02010600030101010101" pitchFamily="2" charset="-122"/>
                <a:cs typeface="+mn-cs"/>
              </a:endParaRPr>
            </a:p>
          </p:txBody>
        </p:sp>
        <p:sp>
          <p:nvSpPr>
            <p:cNvPr id="77" name="文本框 33"/>
            <p:cNvSpPr txBox="1"/>
            <p:nvPr/>
          </p:nvSpPr>
          <p:spPr>
            <a:xfrm>
              <a:off x="1972949" y="2769733"/>
              <a:ext cx="42841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02</a:t>
              </a:r>
            </a:p>
          </p:txBody>
        </p:sp>
      </p:grpSp>
      <p:grpSp>
        <p:nvGrpSpPr>
          <p:cNvPr id="78" name="组合 77"/>
          <p:cNvGrpSpPr/>
          <p:nvPr/>
        </p:nvGrpSpPr>
        <p:grpSpPr>
          <a:xfrm>
            <a:off x="2982113" y="2566975"/>
            <a:ext cx="428410" cy="491476"/>
            <a:chOff x="2900327" y="2688962"/>
            <a:chExt cx="428410" cy="491476"/>
          </a:xfrm>
          <a:effectLst/>
        </p:grpSpPr>
        <p:sp>
          <p:nvSpPr>
            <p:cNvPr id="79" name="六边形 7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8F8F8"/>
                </a:solidFill>
                <a:effectLst/>
                <a:uLnTx/>
                <a:uFillTx/>
                <a:latin typeface="微软雅黑"/>
                <a:ea typeface="宋体" panose="02010600030101010101" pitchFamily="2" charset="-122"/>
                <a:cs typeface="+mn-cs"/>
              </a:endParaRPr>
            </a:p>
          </p:txBody>
        </p:sp>
        <p:sp>
          <p:nvSpPr>
            <p:cNvPr id="80" name="文本框 33"/>
            <p:cNvSpPr txBox="1"/>
            <p:nvPr/>
          </p:nvSpPr>
          <p:spPr>
            <a:xfrm>
              <a:off x="2900327" y="2769733"/>
              <a:ext cx="42841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03</a:t>
              </a:r>
            </a:p>
          </p:txBody>
        </p:sp>
      </p:grpSp>
      <p:grpSp>
        <p:nvGrpSpPr>
          <p:cNvPr id="81" name="组合 80"/>
          <p:cNvGrpSpPr/>
          <p:nvPr/>
        </p:nvGrpSpPr>
        <p:grpSpPr>
          <a:xfrm>
            <a:off x="3916477" y="2566975"/>
            <a:ext cx="428410" cy="491476"/>
            <a:chOff x="3834691" y="2688962"/>
            <a:chExt cx="428410" cy="491476"/>
          </a:xfrm>
          <a:effectLst/>
        </p:grpSpPr>
        <p:sp>
          <p:nvSpPr>
            <p:cNvPr id="82" name="六边形 8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8F8F8"/>
                </a:solidFill>
                <a:effectLst/>
                <a:uLnTx/>
                <a:uFillTx/>
                <a:latin typeface="微软雅黑"/>
                <a:ea typeface="宋体" panose="02010600030101010101" pitchFamily="2" charset="-122"/>
                <a:cs typeface="+mn-cs"/>
              </a:endParaRPr>
            </a:p>
          </p:txBody>
        </p:sp>
        <p:sp>
          <p:nvSpPr>
            <p:cNvPr id="83" name="文本框 33"/>
            <p:cNvSpPr txBox="1"/>
            <p:nvPr/>
          </p:nvSpPr>
          <p:spPr>
            <a:xfrm>
              <a:off x="3834691" y="2769733"/>
              <a:ext cx="42841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04</a:t>
              </a:r>
            </a:p>
          </p:txBody>
        </p:sp>
      </p:grpSp>
      <p:grpSp>
        <p:nvGrpSpPr>
          <p:cNvPr id="84" name="组合 83"/>
          <p:cNvGrpSpPr/>
          <p:nvPr/>
        </p:nvGrpSpPr>
        <p:grpSpPr>
          <a:xfrm>
            <a:off x="4855841" y="2566975"/>
            <a:ext cx="428410" cy="491476"/>
            <a:chOff x="4774055" y="2688962"/>
            <a:chExt cx="428410" cy="491476"/>
          </a:xfrm>
          <a:effectLst/>
        </p:grpSpPr>
        <p:sp>
          <p:nvSpPr>
            <p:cNvPr id="85" name="六边形 8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8F8F8"/>
                </a:solidFill>
                <a:effectLst/>
                <a:uLnTx/>
                <a:uFillTx/>
                <a:latin typeface="微软雅黑"/>
                <a:ea typeface="宋体" panose="02010600030101010101" pitchFamily="2" charset="-122"/>
                <a:cs typeface="+mn-cs"/>
              </a:endParaRPr>
            </a:p>
          </p:txBody>
        </p:sp>
        <p:sp>
          <p:nvSpPr>
            <p:cNvPr id="86" name="文本框 33"/>
            <p:cNvSpPr txBox="1"/>
            <p:nvPr/>
          </p:nvSpPr>
          <p:spPr>
            <a:xfrm>
              <a:off x="4774055" y="2769733"/>
              <a:ext cx="42841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05</a:t>
              </a:r>
            </a:p>
          </p:txBody>
        </p:sp>
      </p:grpSp>
      <p:grpSp>
        <p:nvGrpSpPr>
          <p:cNvPr id="87" name="组合 86"/>
          <p:cNvGrpSpPr/>
          <p:nvPr/>
        </p:nvGrpSpPr>
        <p:grpSpPr>
          <a:xfrm>
            <a:off x="5792706" y="2566975"/>
            <a:ext cx="428410" cy="491476"/>
            <a:chOff x="5710920" y="2688962"/>
            <a:chExt cx="428410" cy="491476"/>
          </a:xfrm>
          <a:effectLst/>
        </p:grpSpPr>
        <p:sp>
          <p:nvSpPr>
            <p:cNvPr id="88" name="六边形 8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8F8F8"/>
                </a:solidFill>
                <a:effectLst/>
                <a:uLnTx/>
                <a:uFillTx/>
                <a:latin typeface="微软雅黑"/>
                <a:ea typeface="宋体" panose="02010600030101010101" pitchFamily="2" charset="-122"/>
                <a:cs typeface="+mn-cs"/>
              </a:endParaRPr>
            </a:p>
          </p:txBody>
        </p:sp>
        <p:sp>
          <p:nvSpPr>
            <p:cNvPr id="89" name="文本框 33"/>
            <p:cNvSpPr txBox="1"/>
            <p:nvPr/>
          </p:nvSpPr>
          <p:spPr>
            <a:xfrm>
              <a:off x="5710920" y="2769733"/>
              <a:ext cx="42841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06</a:t>
              </a:r>
            </a:p>
          </p:txBody>
        </p:sp>
      </p:grpSp>
      <p:grpSp>
        <p:nvGrpSpPr>
          <p:cNvPr id="90" name="组合 89"/>
          <p:cNvGrpSpPr/>
          <p:nvPr/>
        </p:nvGrpSpPr>
        <p:grpSpPr>
          <a:xfrm>
            <a:off x="6727069" y="2566976"/>
            <a:ext cx="428410" cy="491476"/>
            <a:chOff x="6645283" y="2688963"/>
            <a:chExt cx="428410" cy="491476"/>
          </a:xfrm>
          <a:effectLst/>
        </p:grpSpPr>
        <p:sp>
          <p:nvSpPr>
            <p:cNvPr id="91" name="六边形 9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8F8F8"/>
                </a:solidFill>
                <a:effectLst/>
                <a:uLnTx/>
                <a:uFillTx/>
                <a:latin typeface="微软雅黑"/>
                <a:ea typeface="宋体" panose="02010600030101010101" pitchFamily="2" charset="-122"/>
                <a:cs typeface="+mn-cs"/>
              </a:endParaRPr>
            </a:p>
          </p:txBody>
        </p:sp>
        <p:sp>
          <p:nvSpPr>
            <p:cNvPr id="92" name="文本框 33"/>
            <p:cNvSpPr txBox="1"/>
            <p:nvPr/>
          </p:nvSpPr>
          <p:spPr>
            <a:xfrm>
              <a:off x="6645283" y="2769733"/>
              <a:ext cx="42841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07</a:t>
              </a:r>
            </a:p>
          </p:txBody>
        </p:sp>
      </p:grpSp>
      <p:sp>
        <p:nvSpPr>
          <p:cNvPr id="93" name="文本框 33"/>
          <p:cNvSpPr txBox="1"/>
          <p:nvPr/>
        </p:nvSpPr>
        <p:spPr>
          <a:xfrm>
            <a:off x="1600436" y="1610818"/>
            <a:ext cx="911918" cy="553998"/>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单击此处添加文本单击此处添加单</a:t>
            </a:r>
            <a:endParaRPr kumimoji="0" lang="en-US" altLang="zh-CN"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endParaRPr>
          </a:p>
        </p:txBody>
      </p:sp>
      <p:sp>
        <p:nvSpPr>
          <p:cNvPr id="94" name="文本框 33"/>
          <p:cNvSpPr txBox="1"/>
          <p:nvPr/>
        </p:nvSpPr>
        <p:spPr>
          <a:xfrm>
            <a:off x="3463018" y="1610818"/>
            <a:ext cx="911918" cy="553998"/>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单击此处添加文本单击此处添加单</a:t>
            </a:r>
            <a:endParaRPr kumimoji="0" lang="en-US" altLang="zh-CN"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endParaRPr>
          </a:p>
        </p:txBody>
      </p:sp>
      <p:sp>
        <p:nvSpPr>
          <p:cNvPr id="95" name="文本框 33"/>
          <p:cNvSpPr txBox="1"/>
          <p:nvPr/>
        </p:nvSpPr>
        <p:spPr>
          <a:xfrm>
            <a:off x="5368667" y="1610818"/>
            <a:ext cx="911918" cy="553998"/>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单击此处添加文本单击此处添加单</a:t>
            </a:r>
            <a:endParaRPr kumimoji="0" lang="en-US" altLang="zh-CN"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endParaRPr>
          </a:p>
        </p:txBody>
      </p:sp>
      <p:sp>
        <p:nvSpPr>
          <p:cNvPr id="96" name="文本框 33"/>
          <p:cNvSpPr txBox="1"/>
          <p:nvPr/>
        </p:nvSpPr>
        <p:spPr>
          <a:xfrm>
            <a:off x="7217428" y="1610818"/>
            <a:ext cx="911918" cy="553998"/>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单击此处添加文本单击此处添加单</a:t>
            </a:r>
            <a:endParaRPr kumimoji="0" lang="en-US" altLang="zh-CN"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endParaRPr>
          </a:p>
        </p:txBody>
      </p:sp>
      <p:sp>
        <p:nvSpPr>
          <p:cNvPr id="97" name="文本框 33"/>
          <p:cNvSpPr txBox="1"/>
          <p:nvPr/>
        </p:nvSpPr>
        <p:spPr>
          <a:xfrm>
            <a:off x="2533774" y="3525349"/>
            <a:ext cx="911918" cy="553998"/>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单击此处添加文本单击此处添加单</a:t>
            </a:r>
            <a:endParaRPr kumimoji="0" lang="en-US" altLang="zh-CN"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endParaRPr>
          </a:p>
        </p:txBody>
      </p:sp>
      <p:sp>
        <p:nvSpPr>
          <p:cNvPr id="98" name="文本框 33"/>
          <p:cNvSpPr txBox="1"/>
          <p:nvPr/>
        </p:nvSpPr>
        <p:spPr>
          <a:xfrm>
            <a:off x="4439423" y="3525349"/>
            <a:ext cx="911918" cy="553998"/>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单击此处添加文本单击此处添加单</a:t>
            </a:r>
            <a:endParaRPr kumimoji="0" lang="en-US" altLang="zh-CN"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endParaRPr>
          </a:p>
        </p:txBody>
      </p:sp>
      <p:sp>
        <p:nvSpPr>
          <p:cNvPr id="99" name="文本框 33"/>
          <p:cNvSpPr txBox="1"/>
          <p:nvPr/>
        </p:nvSpPr>
        <p:spPr>
          <a:xfrm>
            <a:off x="6288184" y="3525349"/>
            <a:ext cx="911918" cy="553998"/>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rPr>
              <a:t>单击此处添加文本单击此处添加单</a:t>
            </a:r>
            <a:endParaRPr kumimoji="0" lang="en-US" altLang="zh-CN" sz="1000" b="0" i="0" u="none" strike="noStrike" kern="1200" cap="none" spc="0" normalizeH="0" baseline="0" noProof="0" dirty="0">
              <a:ln>
                <a:noFill/>
              </a:ln>
              <a:solidFill>
                <a:srgbClr val="080808"/>
              </a:solidFill>
              <a:effectLst/>
              <a:uLnTx/>
              <a:uFillTx/>
              <a:latin typeface="微软雅黑"/>
              <a:ea typeface="宋体" panose="02010600030101010101" pitchFamily="2" charset="-122"/>
              <a:cs typeface="+mn-cs"/>
            </a:endParaRPr>
          </a:p>
        </p:txBody>
      </p:sp>
      <p:sp>
        <p:nvSpPr>
          <p:cNvPr id="10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101"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0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30906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par>
                                <p:cTn id="16" presetID="53" presetClass="entr" presetSubtype="16" fill="hold" nodeType="with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p:cTn id="18" dur="500" fill="hold"/>
                                        <p:tgtEl>
                                          <p:spTgt spid="75"/>
                                        </p:tgtEl>
                                        <p:attrNameLst>
                                          <p:attrName>ppt_w</p:attrName>
                                        </p:attrNameLst>
                                      </p:cBhvr>
                                      <p:tavLst>
                                        <p:tav tm="0">
                                          <p:val>
                                            <p:fltVal val="0"/>
                                          </p:val>
                                        </p:tav>
                                        <p:tav tm="100000">
                                          <p:val>
                                            <p:strVal val="#ppt_w"/>
                                          </p:val>
                                        </p:tav>
                                      </p:tavLst>
                                    </p:anim>
                                    <p:anim calcmode="lin" valueType="num">
                                      <p:cBhvr>
                                        <p:cTn id="19" dur="500" fill="hold"/>
                                        <p:tgtEl>
                                          <p:spTgt spid="75"/>
                                        </p:tgtEl>
                                        <p:attrNameLst>
                                          <p:attrName>ppt_h</p:attrName>
                                        </p:attrNameLst>
                                      </p:cBhvr>
                                      <p:tavLst>
                                        <p:tav tm="0">
                                          <p:val>
                                            <p:fltVal val="0"/>
                                          </p:val>
                                        </p:tav>
                                        <p:tav tm="100000">
                                          <p:val>
                                            <p:strVal val="#ppt_h"/>
                                          </p:val>
                                        </p:tav>
                                      </p:tavLst>
                                    </p:anim>
                                    <p:animEffect transition="in" filter="fade">
                                      <p:cBhvr>
                                        <p:cTn id="20" dur="500"/>
                                        <p:tgtEl>
                                          <p:spTgt spid="75"/>
                                        </p:tgtEl>
                                      </p:cBhvr>
                                    </p:animEffect>
                                  </p:childTnLst>
                                </p:cTn>
                              </p:par>
                              <p:par>
                                <p:cTn id="21" presetID="5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par>
                                <p:cTn id="31" presetID="53" presetClass="entr" presetSubtype="16"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p:cTn id="33" dur="500" fill="hold"/>
                                        <p:tgtEl>
                                          <p:spTgt spid="84"/>
                                        </p:tgtEl>
                                        <p:attrNameLst>
                                          <p:attrName>ppt_w</p:attrName>
                                        </p:attrNameLst>
                                      </p:cBhvr>
                                      <p:tavLst>
                                        <p:tav tm="0">
                                          <p:val>
                                            <p:fltVal val="0"/>
                                          </p:val>
                                        </p:tav>
                                        <p:tav tm="100000">
                                          <p:val>
                                            <p:strVal val="#ppt_w"/>
                                          </p:val>
                                        </p:tav>
                                      </p:tavLst>
                                    </p:anim>
                                    <p:anim calcmode="lin" valueType="num">
                                      <p:cBhvr>
                                        <p:cTn id="34" dur="500" fill="hold"/>
                                        <p:tgtEl>
                                          <p:spTgt spid="84"/>
                                        </p:tgtEl>
                                        <p:attrNameLst>
                                          <p:attrName>ppt_h</p:attrName>
                                        </p:attrNameLst>
                                      </p:cBhvr>
                                      <p:tavLst>
                                        <p:tav tm="0">
                                          <p:val>
                                            <p:fltVal val="0"/>
                                          </p:val>
                                        </p:tav>
                                        <p:tav tm="100000">
                                          <p:val>
                                            <p:strVal val="#ppt_h"/>
                                          </p:val>
                                        </p:tav>
                                      </p:tavLst>
                                    </p:anim>
                                    <p:animEffect transition="in" filter="fade">
                                      <p:cBhvr>
                                        <p:cTn id="35" dur="500"/>
                                        <p:tgtEl>
                                          <p:spTgt spid="84"/>
                                        </p:tgtEl>
                                      </p:cBhvr>
                                    </p:animEffect>
                                  </p:childTnLst>
                                </p:cTn>
                              </p:par>
                              <p:par>
                                <p:cTn id="36" presetID="53" presetClass="entr" presetSubtype="16"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p:cTn id="38" dur="500" fill="hold"/>
                                        <p:tgtEl>
                                          <p:spTgt spid="87"/>
                                        </p:tgtEl>
                                        <p:attrNameLst>
                                          <p:attrName>ppt_w</p:attrName>
                                        </p:attrNameLst>
                                      </p:cBhvr>
                                      <p:tavLst>
                                        <p:tav tm="0">
                                          <p:val>
                                            <p:fltVal val="0"/>
                                          </p:val>
                                        </p:tav>
                                        <p:tav tm="100000">
                                          <p:val>
                                            <p:strVal val="#ppt_w"/>
                                          </p:val>
                                        </p:tav>
                                      </p:tavLst>
                                    </p:anim>
                                    <p:anim calcmode="lin" valueType="num">
                                      <p:cBhvr>
                                        <p:cTn id="39" dur="500" fill="hold"/>
                                        <p:tgtEl>
                                          <p:spTgt spid="87"/>
                                        </p:tgtEl>
                                        <p:attrNameLst>
                                          <p:attrName>ppt_h</p:attrName>
                                        </p:attrNameLst>
                                      </p:cBhvr>
                                      <p:tavLst>
                                        <p:tav tm="0">
                                          <p:val>
                                            <p:fltVal val="0"/>
                                          </p:val>
                                        </p:tav>
                                        <p:tav tm="100000">
                                          <p:val>
                                            <p:strVal val="#ppt_h"/>
                                          </p:val>
                                        </p:tav>
                                      </p:tavLst>
                                    </p:anim>
                                    <p:animEffect transition="in" filter="fade">
                                      <p:cBhvr>
                                        <p:cTn id="40" dur="500"/>
                                        <p:tgtEl>
                                          <p:spTgt spid="87"/>
                                        </p:tgtEl>
                                      </p:cBhvr>
                                    </p:animEffect>
                                  </p:childTnLst>
                                </p:cTn>
                              </p:par>
                              <p:par>
                                <p:cTn id="41" presetID="53" presetClass="entr" presetSubtype="16"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1000"/>
                                        <p:tgtEl>
                                          <p:spTgt spid="59"/>
                                        </p:tgtEl>
                                      </p:cBhvr>
                                    </p:animEffect>
                                    <p:anim calcmode="lin" valueType="num">
                                      <p:cBhvr>
                                        <p:cTn id="51" dur="1000" fill="hold"/>
                                        <p:tgtEl>
                                          <p:spTgt spid="59"/>
                                        </p:tgtEl>
                                        <p:attrNameLst>
                                          <p:attrName>ppt_x</p:attrName>
                                        </p:attrNameLst>
                                      </p:cBhvr>
                                      <p:tavLst>
                                        <p:tav tm="0">
                                          <p:val>
                                            <p:strVal val="#ppt_x"/>
                                          </p:val>
                                        </p:tav>
                                        <p:tav tm="100000">
                                          <p:val>
                                            <p:strVal val="#ppt_x"/>
                                          </p:val>
                                        </p:tav>
                                      </p:tavLst>
                                    </p:anim>
                                    <p:anim calcmode="lin" valueType="num">
                                      <p:cBhvr>
                                        <p:cTn id="52" dur="1000" fill="hold"/>
                                        <p:tgtEl>
                                          <p:spTgt spid="5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1000"/>
                                        <p:tgtEl>
                                          <p:spTgt spid="61"/>
                                        </p:tgtEl>
                                      </p:cBhvr>
                                    </p:animEffect>
                                    <p:anim calcmode="lin" valueType="num">
                                      <p:cBhvr>
                                        <p:cTn id="56" dur="1000" fill="hold"/>
                                        <p:tgtEl>
                                          <p:spTgt spid="61"/>
                                        </p:tgtEl>
                                        <p:attrNameLst>
                                          <p:attrName>ppt_x</p:attrName>
                                        </p:attrNameLst>
                                      </p:cBhvr>
                                      <p:tavLst>
                                        <p:tav tm="0">
                                          <p:val>
                                            <p:strVal val="#ppt_x"/>
                                          </p:val>
                                        </p:tav>
                                        <p:tav tm="100000">
                                          <p:val>
                                            <p:strVal val="#ppt_x"/>
                                          </p:val>
                                        </p:tav>
                                      </p:tavLst>
                                    </p:anim>
                                    <p:anim calcmode="lin" valueType="num">
                                      <p:cBhvr>
                                        <p:cTn id="57" dur="1000" fill="hold"/>
                                        <p:tgtEl>
                                          <p:spTgt spid="6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1000"/>
                                        <p:tgtEl>
                                          <p:spTgt spid="63"/>
                                        </p:tgtEl>
                                      </p:cBhvr>
                                    </p:animEffect>
                                    <p:anim calcmode="lin" valueType="num">
                                      <p:cBhvr>
                                        <p:cTn id="61" dur="1000" fill="hold"/>
                                        <p:tgtEl>
                                          <p:spTgt spid="63"/>
                                        </p:tgtEl>
                                        <p:attrNameLst>
                                          <p:attrName>ppt_x</p:attrName>
                                        </p:attrNameLst>
                                      </p:cBhvr>
                                      <p:tavLst>
                                        <p:tav tm="0">
                                          <p:val>
                                            <p:strVal val="#ppt_x"/>
                                          </p:val>
                                        </p:tav>
                                        <p:tav tm="100000">
                                          <p:val>
                                            <p:strVal val="#ppt_x"/>
                                          </p:val>
                                        </p:tav>
                                      </p:tavLst>
                                    </p:anim>
                                    <p:anim calcmode="lin" valueType="num">
                                      <p:cBhvr>
                                        <p:cTn id="62" dur="1000" fill="hold"/>
                                        <p:tgtEl>
                                          <p:spTgt spid="6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1000"/>
                                        <p:tgtEl>
                                          <p:spTgt spid="65"/>
                                        </p:tgtEl>
                                      </p:cBhvr>
                                    </p:animEffect>
                                    <p:anim calcmode="lin" valueType="num">
                                      <p:cBhvr>
                                        <p:cTn id="66" dur="1000" fill="hold"/>
                                        <p:tgtEl>
                                          <p:spTgt spid="65"/>
                                        </p:tgtEl>
                                        <p:attrNameLst>
                                          <p:attrName>ppt_x</p:attrName>
                                        </p:attrNameLst>
                                      </p:cBhvr>
                                      <p:tavLst>
                                        <p:tav tm="0">
                                          <p:val>
                                            <p:strVal val="#ppt_x"/>
                                          </p:val>
                                        </p:tav>
                                        <p:tav tm="100000">
                                          <p:val>
                                            <p:strVal val="#ppt_x"/>
                                          </p:val>
                                        </p:tav>
                                      </p:tavLst>
                                    </p:anim>
                                    <p:anim calcmode="lin" valueType="num">
                                      <p:cBhvr>
                                        <p:cTn id="67" dur="1000" fill="hold"/>
                                        <p:tgtEl>
                                          <p:spTgt spid="6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1000"/>
                                        <p:tgtEl>
                                          <p:spTgt spid="93"/>
                                        </p:tgtEl>
                                      </p:cBhvr>
                                    </p:animEffect>
                                    <p:anim calcmode="lin" valueType="num">
                                      <p:cBhvr>
                                        <p:cTn id="71" dur="1000" fill="hold"/>
                                        <p:tgtEl>
                                          <p:spTgt spid="93"/>
                                        </p:tgtEl>
                                        <p:attrNameLst>
                                          <p:attrName>ppt_x</p:attrName>
                                        </p:attrNameLst>
                                      </p:cBhvr>
                                      <p:tavLst>
                                        <p:tav tm="0">
                                          <p:val>
                                            <p:strVal val="#ppt_x"/>
                                          </p:val>
                                        </p:tav>
                                        <p:tav tm="100000">
                                          <p:val>
                                            <p:strVal val="#ppt_x"/>
                                          </p:val>
                                        </p:tav>
                                      </p:tavLst>
                                    </p:anim>
                                    <p:anim calcmode="lin" valueType="num">
                                      <p:cBhvr>
                                        <p:cTn id="72" dur="10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1000"/>
                                        <p:tgtEl>
                                          <p:spTgt spid="94"/>
                                        </p:tgtEl>
                                      </p:cBhvr>
                                    </p:animEffect>
                                    <p:anim calcmode="lin" valueType="num">
                                      <p:cBhvr>
                                        <p:cTn id="76" dur="1000" fill="hold"/>
                                        <p:tgtEl>
                                          <p:spTgt spid="94"/>
                                        </p:tgtEl>
                                        <p:attrNameLst>
                                          <p:attrName>ppt_x</p:attrName>
                                        </p:attrNameLst>
                                      </p:cBhvr>
                                      <p:tavLst>
                                        <p:tav tm="0">
                                          <p:val>
                                            <p:strVal val="#ppt_x"/>
                                          </p:val>
                                        </p:tav>
                                        <p:tav tm="100000">
                                          <p:val>
                                            <p:strVal val="#ppt_x"/>
                                          </p:val>
                                        </p:tav>
                                      </p:tavLst>
                                    </p:anim>
                                    <p:anim calcmode="lin" valueType="num">
                                      <p:cBhvr>
                                        <p:cTn id="77" dur="1000" fill="hold"/>
                                        <p:tgtEl>
                                          <p:spTgt spid="9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1000"/>
                                        <p:tgtEl>
                                          <p:spTgt spid="95"/>
                                        </p:tgtEl>
                                      </p:cBhvr>
                                    </p:animEffect>
                                    <p:anim calcmode="lin" valueType="num">
                                      <p:cBhvr>
                                        <p:cTn id="81" dur="1000" fill="hold"/>
                                        <p:tgtEl>
                                          <p:spTgt spid="95"/>
                                        </p:tgtEl>
                                        <p:attrNameLst>
                                          <p:attrName>ppt_x</p:attrName>
                                        </p:attrNameLst>
                                      </p:cBhvr>
                                      <p:tavLst>
                                        <p:tav tm="0">
                                          <p:val>
                                            <p:strVal val="#ppt_x"/>
                                          </p:val>
                                        </p:tav>
                                        <p:tav tm="100000">
                                          <p:val>
                                            <p:strVal val="#ppt_x"/>
                                          </p:val>
                                        </p:tav>
                                      </p:tavLst>
                                    </p:anim>
                                    <p:anim calcmode="lin" valueType="num">
                                      <p:cBhvr>
                                        <p:cTn id="82" dur="1000" fill="hold"/>
                                        <p:tgtEl>
                                          <p:spTgt spid="9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1000"/>
                                        <p:tgtEl>
                                          <p:spTgt spid="96"/>
                                        </p:tgtEl>
                                      </p:cBhvr>
                                    </p:animEffect>
                                    <p:anim calcmode="lin" valueType="num">
                                      <p:cBhvr>
                                        <p:cTn id="86" dur="1000" fill="hold"/>
                                        <p:tgtEl>
                                          <p:spTgt spid="96"/>
                                        </p:tgtEl>
                                        <p:attrNameLst>
                                          <p:attrName>ppt_x</p:attrName>
                                        </p:attrNameLst>
                                      </p:cBhvr>
                                      <p:tavLst>
                                        <p:tav tm="0">
                                          <p:val>
                                            <p:strVal val="#ppt_x"/>
                                          </p:val>
                                        </p:tav>
                                        <p:tav tm="100000">
                                          <p:val>
                                            <p:strVal val="#ppt_x"/>
                                          </p:val>
                                        </p:tav>
                                      </p:tavLst>
                                    </p:anim>
                                    <p:anim calcmode="lin" valueType="num">
                                      <p:cBhvr>
                                        <p:cTn id="87" dur="1000" fill="hold"/>
                                        <p:tgtEl>
                                          <p:spTgt spid="9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fade">
                                      <p:cBhvr>
                                        <p:cTn id="90" dur="1000"/>
                                        <p:tgtEl>
                                          <p:spTgt spid="60"/>
                                        </p:tgtEl>
                                      </p:cBhvr>
                                    </p:animEffect>
                                    <p:anim calcmode="lin" valueType="num">
                                      <p:cBhvr>
                                        <p:cTn id="91" dur="1000" fill="hold"/>
                                        <p:tgtEl>
                                          <p:spTgt spid="60"/>
                                        </p:tgtEl>
                                        <p:attrNameLst>
                                          <p:attrName>ppt_x</p:attrName>
                                        </p:attrNameLst>
                                      </p:cBhvr>
                                      <p:tavLst>
                                        <p:tav tm="0">
                                          <p:val>
                                            <p:strVal val="#ppt_x"/>
                                          </p:val>
                                        </p:tav>
                                        <p:tav tm="100000">
                                          <p:val>
                                            <p:strVal val="#ppt_x"/>
                                          </p:val>
                                        </p:tav>
                                      </p:tavLst>
                                    </p:anim>
                                    <p:anim calcmode="lin" valueType="num">
                                      <p:cBhvr>
                                        <p:cTn id="92" dur="1000" fill="hold"/>
                                        <p:tgtEl>
                                          <p:spTgt spid="6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fade">
                                      <p:cBhvr>
                                        <p:cTn id="100" dur="1000"/>
                                        <p:tgtEl>
                                          <p:spTgt spid="62"/>
                                        </p:tgtEl>
                                      </p:cBhvr>
                                    </p:animEffect>
                                    <p:anim calcmode="lin" valueType="num">
                                      <p:cBhvr>
                                        <p:cTn id="101" dur="1000" fill="hold"/>
                                        <p:tgtEl>
                                          <p:spTgt spid="62"/>
                                        </p:tgtEl>
                                        <p:attrNameLst>
                                          <p:attrName>ppt_x</p:attrName>
                                        </p:attrNameLst>
                                      </p:cBhvr>
                                      <p:tavLst>
                                        <p:tav tm="0">
                                          <p:val>
                                            <p:strVal val="#ppt_x"/>
                                          </p:val>
                                        </p:tav>
                                        <p:tav tm="100000">
                                          <p:val>
                                            <p:strVal val="#ppt_x"/>
                                          </p:val>
                                        </p:tav>
                                      </p:tavLst>
                                    </p:anim>
                                    <p:anim calcmode="lin" valueType="num">
                                      <p:cBhvr>
                                        <p:cTn id="102" dur="1000" fill="hold"/>
                                        <p:tgtEl>
                                          <p:spTgt spid="62"/>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1000"/>
                                        <p:tgtEl>
                                          <p:spTgt spid="64"/>
                                        </p:tgtEl>
                                      </p:cBhvr>
                                    </p:animEffect>
                                    <p:anim calcmode="lin" valueType="num">
                                      <p:cBhvr>
                                        <p:cTn id="106" dur="1000" fill="hold"/>
                                        <p:tgtEl>
                                          <p:spTgt spid="64"/>
                                        </p:tgtEl>
                                        <p:attrNameLst>
                                          <p:attrName>ppt_x</p:attrName>
                                        </p:attrNameLst>
                                      </p:cBhvr>
                                      <p:tavLst>
                                        <p:tav tm="0">
                                          <p:val>
                                            <p:strVal val="#ppt_x"/>
                                          </p:val>
                                        </p:tav>
                                        <p:tav tm="100000">
                                          <p:val>
                                            <p:strVal val="#ppt_x"/>
                                          </p:val>
                                        </p:tav>
                                      </p:tavLst>
                                    </p:anim>
                                    <p:anim calcmode="lin" valueType="num">
                                      <p:cBhvr>
                                        <p:cTn id="10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fade">
                                      <p:cBhvr>
                                        <p:cTn id="112" dur="1000"/>
                                        <p:tgtEl>
                                          <p:spTgt spid="67"/>
                                        </p:tgtEl>
                                      </p:cBhvr>
                                    </p:animEffect>
                                    <p:anim calcmode="lin" valueType="num">
                                      <p:cBhvr>
                                        <p:cTn id="113" dur="1000" fill="hold"/>
                                        <p:tgtEl>
                                          <p:spTgt spid="67"/>
                                        </p:tgtEl>
                                        <p:attrNameLst>
                                          <p:attrName>ppt_x</p:attrName>
                                        </p:attrNameLst>
                                      </p:cBhvr>
                                      <p:tavLst>
                                        <p:tav tm="0">
                                          <p:val>
                                            <p:strVal val="#ppt_x"/>
                                          </p:val>
                                        </p:tav>
                                        <p:tav tm="100000">
                                          <p:val>
                                            <p:strVal val="#ppt_x"/>
                                          </p:val>
                                        </p:tav>
                                      </p:tavLst>
                                    </p:anim>
                                    <p:anim calcmode="lin" valueType="num">
                                      <p:cBhvr>
                                        <p:cTn id="114" dur="1000" fill="hold"/>
                                        <p:tgtEl>
                                          <p:spTgt spid="6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fade">
                                      <p:cBhvr>
                                        <p:cTn id="117" dur="1000"/>
                                        <p:tgtEl>
                                          <p:spTgt spid="69"/>
                                        </p:tgtEl>
                                      </p:cBhvr>
                                    </p:animEffect>
                                    <p:anim calcmode="lin" valueType="num">
                                      <p:cBhvr>
                                        <p:cTn id="118" dur="1000" fill="hold"/>
                                        <p:tgtEl>
                                          <p:spTgt spid="69"/>
                                        </p:tgtEl>
                                        <p:attrNameLst>
                                          <p:attrName>ppt_x</p:attrName>
                                        </p:attrNameLst>
                                      </p:cBhvr>
                                      <p:tavLst>
                                        <p:tav tm="0">
                                          <p:val>
                                            <p:strVal val="#ppt_x"/>
                                          </p:val>
                                        </p:tav>
                                        <p:tav tm="100000">
                                          <p:val>
                                            <p:strVal val="#ppt_x"/>
                                          </p:val>
                                        </p:tav>
                                      </p:tavLst>
                                    </p:anim>
                                    <p:anim calcmode="lin" valueType="num">
                                      <p:cBhvr>
                                        <p:cTn id="119" dur="1000" fill="hold"/>
                                        <p:tgtEl>
                                          <p:spTgt spid="6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fade">
                                      <p:cBhvr>
                                        <p:cTn id="122" dur="1000"/>
                                        <p:tgtEl>
                                          <p:spTgt spid="71"/>
                                        </p:tgtEl>
                                      </p:cBhvr>
                                    </p:animEffect>
                                    <p:anim calcmode="lin" valueType="num">
                                      <p:cBhvr>
                                        <p:cTn id="123" dur="1000" fill="hold"/>
                                        <p:tgtEl>
                                          <p:spTgt spid="71"/>
                                        </p:tgtEl>
                                        <p:attrNameLst>
                                          <p:attrName>ppt_x</p:attrName>
                                        </p:attrNameLst>
                                      </p:cBhvr>
                                      <p:tavLst>
                                        <p:tav tm="0">
                                          <p:val>
                                            <p:strVal val="#ppt_x"/>
                                          </p:val>
                                        </p:tav>
                                        <p:tav tm="100000">
                                          <p:val>
                                            <p:strVal val="#ppt_x"/>
                                          </p:val>
                                        </p:tav>
                                      </p:tavLst>
                                    </p:anim>
                                    <p:anim calcmode="lin" valueType="num">
                                      <p:cBhvr>
                                        <p:cTn id="124" dur="1000" fill="hold"/>
                                        <p:tgtEl>
                                          <p:spTgt spid="7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fade">
                                      <p:cBhvr>
                                        <p:cTn id="127" dur="1000"/>
                                        <p:tgtEl>
                                          <p:spTgt spid="97"/>
                                        </p:tgtEl>
                                      </p:cBhvr>
                                    </p:animEffect>
                                    <p:anim calcmode="lin" valueType="num">
                                      <p:cBhvr>
                                        <p:cTn id="128" dur="1000" fill="hold"/>
                                        <p:tgtEl>
                                          <p:spTgt spid="97"/>
                                        </p:tgtEl>
                                        <p:attrNameLst>
                                          <p:attrName>ppt_x</p:attrName>
                                        </p:attrNameLst>
                                      </p:cBhvr>
                                      <p:tavLst>
                                        <p:tav tm="0">
                                          <p:val>
                                            <p:strVal val="#ppt_x"/>
                                          </p:val>
                                        </p:tav>
                                        <p:tav tm="100000">
                                          <p:val>
                                            <p:strVal val="#ppt_x"/>
                                          </p:val>
                                        </p:tav>
                                      </p:tavLst>
                                    </p:anim>
                                    <p:anim calcmode="lin" valueType="num">
                                      <p:cBhvr>
                                        <p:cTn id="129" dur="1000" fill="hold"/>
                                        <p:tgtEl>
                                          <p:spTgt spid="9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98"/>
                                        </p:tgtEl>
                                        <p:attrNameLst>
                                          <p:attrName>style.visibility</p:attrName>
                                        </p:attrNameLst>
                                      </p:cBhvr>
                                      <p:to>
                                        <p:strVal val="visible"/>
                                      </p:to>
                                    </p:set>
                                    <p:animEffect transition="in" filter="fade">
                                      <p:cBhvr>
                                        <p:cTn id="132" dur="1000"/>
                                        <p:tgtEl>
                                          <p:spTgt spid="98"/>
                                        </p:tgtEl>
                                      </p:cBhvr>
                                    </p:animEffect>
                                    <p:anim calcmode="lin" valueType="num">
                                      <p:cBhvr>
                                        <p:cTn id="133" dur="1000" fill="hold"/>
                                        <p:tgtEl>
                                          <p:spTgt spid="98"/>
                                        </p:tgtEl>
                                        <p:attrNameLst>
                                          <p:attrName>ppt_x</p:attrName>
                                        </p:attrNameLst>
                                      </p:cBhvr>
                                      <p:tavLst>
                                        <p:tav tm="0">
                                          <p:val>
                                            <p:strVal val="#ppt_x"/>
                                          </p:val>
                                        </p:tav>
                                        <p:tav tm="100000">
                                          <p:val>
                                            <p:strVal val="#ppt_x"/>
                                          </p:val>
                                        </p:tav>
                                      </p:tavLst>
                                    </p:anim>
                                    <p:anim calcmode="lin" valueType="num">
                                      <p:cBhvr>
                                        <p:cTn id="134" dur="1000" fill="hold"/>
                                        <p:tgtEl>
                                          <p:spTgt spid="9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99"/>
                                        </p:tgtEl>
                                        <p:attrNameLst>
                                          <p:attrName>style.visibility</p:attrName>
                                        </p:attrNameLst>
                                      </p:cBhvr>
                                      <p:to>
                                        <p:strVal val="visible"/>
                                      </p:to>
                                    </p:set>
                                    <p:animEffect transition="in" filter="fade">
                                      <p:cBhvr>
                                        <p:cTn id="137" dur="1000"/>
                                        <p:tgtEl>
                                          <p:spTgt spid="99"/>
                                        </p:tgtEl>
                                      </p:cBhvr>
                                    </p:animEffect>
                                    <p:anim calcmode="lin" valueType="num">
                                      <p:cBhvr>
                                        <p:cTn id="138" dur="1000" fill="hold"/>
                                        <p:tgtEl>
                                          <p:spTgt spid="99"/>
                                        </p:tgtEl>
                                        <p:attrNameLst>
                                          <p:attrName>ppt_x</p:attrName>
                                        </p:attrNameLst>
                                      </p:cBhvr>
                                      <p:tavLst>
                                        <p:tav tm="0">
                                          <p:val>
                                            <p:strVal val="#ppt_x"/>
                                          </p:val>
                                        </p:tav>
                                        <p:tav tm="100000">
                                          <p:val>
                                            <p:strVal val="#ppt_x"/>
                                          </p:val>
                                        </p:tav>
                                      </p:tavLst>
                                    </p:anim>
                                    <p:anim calcmode="lin" valueType="num">
                                      <p:cBhvr>
                                        <p:cTn id="139" dur="1000" fill="hold"/>
                                        <p:tgtEl>
                                          <p:spTgt spid="9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70"/>
                                        </p:tgtEl>
                                        <p:attrNameLst>
                                          <p:attrName>style.visibility</p:attrName>
                                        </p:attrNameLst>
                                      </p:cBhvr>
                                      <p:to>
                                        <p:strVal val="visible"/>
                                      </p:to>
                                    </p:set>
                                    <p:animEffect transition="in" filter="fade">
                                      <p:cBhvr>
                                        <p:cTn id="142" dur="1000"/>
                                        <p:tgtEl>
                                          <p:spTgt spid="70"/>
                                        </p:tgtEl>
                                      </p:cBhvr>
                                    </p:animEffect>
                                    <p:anim calcmode="lin" valueType="num">
                                      <p:cBhvr>
                                        <p:cTn id="143" dur="1000" fill="hold"/>
                                        <p:tgtEl>
                                          <p:spTgt spid="70"/>
                                        </p:tgtEl>
                                        <p:attrNameLst>
                                          <p:attrName>ppt_x</p:attrName>
                                        </p:attrNameLst>
                                      </p:cBhvr>
                                      <p:tavLst>
                                        <p:tav tm="0">
                                          <p:val>
                                            <p:strVal val="#ppt_x"/>
                                          </p:val>
                                        </p:tav>
                                        <p:tav tm="100000">
                                          <p:val>
                                            <p:strVal val="#ppt_x"/>
                                          </p:val>
                                        </p:tav>
                                      </p:tavLst>
                                    </p:anim>
                                    <p:anim calcmode="lin" valueType="num">
                                      <p:cBhvr>
                                        <p:cTn id="144" dur="1000" fill="hold"/>
                                        <p:tgtEl>
                                          <p:spTgt spid="7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fade">
                                      <p:cBhvr>
                                        <p:cTn id="147" dur="1000"/>
                                        <p:tgtEl>
                                          <p:spTgt spid="68"/>
                                        </p:tgtEl>
                                      </p:cBhvr>
                                    </p:animEffect>
                                    <p:anim calcmode="lin" valueType="num">
                                      <p:cBhvr>
                                        <p:cTn id="148" dur="1000" fill="hold"/>
                                        <p:tgtEl>
                                          <p:spTgt spid="68"/>
                                        </p:tgtEl>
                                        <p:attrNameLst>
                                          <p:attrName>ppt_x</p:attrName>
                                        </p:attrNameLst>
                                      </p:cBhvr>
                                      <p:tavLst>
                                        <p:tav tm="0">
                                          <p:val>
                                            <p:strVal val="#ppt_x"/>
                                          </p:val>
                                        </p:tav>
                                        <p:tav tm="100000">
                                          <p:val>
                                            <p:strVal val="#ppt_x"/>
                                          </p:val>
                                        </p:tav>
                                      </p:tavLst>
                                    </p:anim>
                                    <p:anim calcmode="lin" valueType="num">
                                      <p:cBhvr>
                                        <p:cTn id="149" dur="1000" fill="hold"/>
                                        <p:tgtEl>
                                          <p:spTgt spid="68"/>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6"/>
                                        </p:tgtEl>
                                        <p:attrNameLst>
                                          <p:attrName>style.visibility</p:attrName>
                                        </p:attrNameLst>
                                      </p:cBhvr>
                                      <p:to>
                                        <p:strVal val="visible"/>
                                      </p:to>
                                    </p:set>
                                    <p:animEffect transition="in" filter="fade">
                                      <p:cBhvr>
                                        <p:cTn id="152" dur="1000"/>
                                        <p:tgtEl>
                                          <p:spTgt spid="66"/>
                                        </p:tgtEl>
                                      </p:cBhvr>
                                    </p:animEffect>
                                    <p:anim calcmode="lin" valueType="num">
                                      <p:cBhvr>
                                        <p:cTn id="153" dur="1000" fill="hold"/>
                                        <p:tgtEl>
                                          <p:spTgt spid="66"/>
                                        </p:tgtEl>
                                        <p:attrNameLst>
                                          <p:attrName>ppt_x</p:attrName>
                                        </p:attrNameLst>
                                      </p:cBhvr>
                                      <p:tavLst>
                                        <p:tav tm="0">
                                          <p:val>
                                            <p:strVal val="#ppt_x"/>
                                          </p:val>
                                        </p:tav>
                                        <p:tav tm="100000">
                                          <p:val>
                                            <p:strVal val="#ppt_x"/>
                                          </p:val>
                                        </p:tav>
                                      </p:tavLst>
                                    </p:anim>
                                    <p:anim calcmode="lin" valueType="num">
                                      <p:cBhvr>
                                        <p:cTn id="15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3" grpId="0" animBg="1"/>
      <p:bldP spid="65" grpId="0" animBg="1"/>
      <p:bldP spid="67" grpId="0" animBg="1"/>
      <p:bldP spid="69" grpId="0" animBg="1"/>
      <p:bldP spid="71" grpId="0" animBg="1"/>
      <p:bldP spid="93" grpId="0"/>
      <p:bldP spid="94" grpId="0"/>
      <p:bldP spid="95" grpId="0"/>
      <p:bldP spid="96" grpId="0"/>
      <p:bldP spid="97" grpId="0"/>
      <p:bldP spid="98" grpId="0"/>
      <p:bldP spid="9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22"/>
          <p:cNvSpPr>
            <a:spLocks noChangeArrowheads="1"/>
          </p:cNvSpPr>
          <p:nvPr/>
        </p:nvSpPr>
        <p:spPr bwMode="auto">
          <a:xfrm>
            <a:off x="3571798" y="1212317"/>
            <a:ext cx="1024952" cy="1024292"/>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标题文字</a:t>
            </a:r>
          </a:p>
        </p:txBody>
      </p:sp>
      <p:sp>
        <p:nvSpPr>
          <p:cNvPr id="19"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4392167" y="2645065"/>
            <a:ext cx="4572000" cy="400110"/>
          </a:xfrm>
          <a:prstGeom prst="rect">
            <a:avLst/>
          </a:prstGeom>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单击此处添加文本单击此处添加单击此处添加文本单击此处添加</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单击此处添加文本单击此处添加单击此处添加文本单击此处添加</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4435449" y="3262727"/>
            <a:ext cx="4572000" cy="400110"/>
          </a:xfrm>
          <a:prstGeom prst="rect">
            <a:avLst/>
          </a:prstGeom>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单击此处添加文本单击此处添加单击此处添加文本单击此处添加</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单击此处添加文本单击此处添加单击此处添加文本单击此处添加</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 name="矩形 24"/>
          <p:cNvSpPr/>
          <p:nvPr/>
        </p:nvSpPr>
        <p:spPr>
          <a:xfrm>
            <a:off x="4435449" y="3969438"/>
            <a:ext cx="4572000" cy="400110"/>
          </a:xfrm>
          <a:prstGeom prst="rect">
            <a:avLst/>
          </a:prstGeom>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单击此处添加文本单击此处添加单击此处添加文本单击此处添加</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单击此处添加文本单击此处添加单击此处添加文本单击此处添加</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396795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1+#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animBg="1"/>
      <p:bldP spid="27" grpId="0" animBg="1"/>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单击添加标题</a:t>
            </a:r>
            <a:endParaRPr kumimoji="0" lang="zh-CN" altLang="zh-CN" sz="5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2" name="文本框 9"/>
          <p:cNvSpPr txBox="1"/>
          <p:nvPr/>
        </p:nvSpPr>
        <p:spPr>
          <a:xfrm>
            <a:off x="2738037" y="3379922"/>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3" name="文本框 9"/>
          <p:cNvSpPr txBox="1"/>
          <p:nvPr/>
        </p:nvSpPr>
        <p:spPr>
          <a:xfrm>
            <a:off x="2738036" y="3689973"/>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4" name="文本框 9"/>
          <p:cNvSpPr txBox="1"/>
          <p:nvPr/>
        </p:nvSpPr>
        <p:spPr>
          <a:xfrm>
            <a:off x="4072930" y="3383180"/>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5" name="文本框 9"/>
          <p:cNvSpPr txBox="1"/>
          <p:nvPr/>
        </p:nvSpPr>
        <p:spPr>
          <a:xfrm>
            <a:off x="4072931" y="3693681"/>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6" name="文本框 9"/>
          <p:cNvSpPr txBox="1"/>
          <p:nvPr/>
        </p:nvSpPr>
        <p:spPr>
          <a:xfrm>
            <a:off x="5441082" y="3383180"/>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7" name="文本框 9"/>
          <p:cNvSpPr txBox="1"/>
          <p:nvPr/>
        </p:nvSpPr>
        <p:spPr>
          <a:xfrm>
            <a:off x="5441083" y="3693681"/>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8"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cs"/>
              </a:rPr>
              <a:t>03</a:t>
            </a:r>
            <a:endParaRPr kumimoji="0" lang="zh-CN" altLang="zh-CN" sz="1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83184458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867764" y="1059582"/>
            <a:ext cx="3138733" cy="3640762"/>
            <a:chOff x="3029025" y="774337"/>
            <a:chExt cx="3138733" cy="3640762"/>
          </a:xfrm>
        </p:grpSpPr>
        <p:sp>
          <p:nvSpPr>
            <p:cNvPr id="7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alpha val="30000"/>
              </a:schemeClr>
            </a:solidFill>
            <a:ln>
              <a:noFill/>
            </a:ln>
          </p:spPr>
          <p:txBody>
            <a:bodyPr lIns="0" tIns="270000" rIns="243000" bIns="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cs typeface="+mn-cs"/>
              </a:endParaRPr>
            </a:p>
          </p:txBody>
        </p:sp>
        <p:sp>
          <p:nvSpPr>
            <p:cNvPr id="7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alpha val="50000"/>
              </a:schemeClr>
            </a:solidFill>
            <a:ln>
              <a:noFill/>
            </a:ln>
          </p:spPr>
          <p:txBody>
            <a:bodyPr lIns="0" tIns="270000" rIns="243000" bIns="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cs typeface="+mn-cs"/>
              </a:endParaRPr>
            </a:p>
          </p:txBody>
        </p:sp>
        <p:grpSp>
          <p:nvGrpSpPr>
            <p:cNvPr id="75" name="组合 74"/>
            <p:cNvGrpSpPr/>
            <p:nvPr/>
          </p:nvGrpSpPr>
          <p:grpSpPr>
            <a:xfrm>
              <a:off x="3297814" y="774337"/>
              <a:ext cx="2599732" cy="3640762"/>
              <a:chOff x="3297814" y="774337"/>
              <a:chExt cx="2599732" cy="3640762"/>
            </a:xfrm>
          </p:grpSpPr>
          <p:sp>
            <p:nvSpPr>
              <p:cNvPr id="7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alpha val="50000"/>
                </a:schemeClr>
              </a:solidFill>
              <a:ln>
                <a:noFill/>
              </a:ln>
            </p:spPr>
            <p:txBody>
              <a:bodyPr lIns="0" tIns="270000" rIns="243000" bIns="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cs typeface="+mn-cs"/>
                </a:endParaRPr>
              </a:p>
            </p:txBody>
          </p:sp>
          <p:sp>
            <p:nvSpPr>
              <p:cNvPr id="7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alpha val="50000"/>
                </a:schemeClr>
              </a:solidFill>
              <a:ln>
                <a:noFill/>
              </a:ln>
            </p:spPr>
            <p:txBody>
              <a:bodyPr lIns="0" tIns="270000" rIns="243000" bIns="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cs typeface="+mn-cs"/>
                </a:endParaRPr>
              </a:p>
            </p:txBody>
          </p:sp>
          <p:sp>
            <p:nvSpPr>
              <p:cNvPr id="7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alpha val="30000"/>
                </a:schemeClr>
              </a:solidFill>
              <a:ln>
                <a:noFill/>
              </a:ln>
            </p:spPr>
            <p:txBody>
              <a:bodyPr lIns="0" tIns="270000" rIns="243000" bIns="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cs typeface="+mn-cs"/>
                </a:endParaRPr>
              </a:p>
            </p:txBody>
          </p:sp>
          <p:sp>
            <p:nvSpPr>
              <p:cNvPr id="7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endParaRPr kumimoji="0" lang="en-US" altLang="zh-CN" sz="2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文字</a:t>
                </a:r>
              </a:p>
            </p:txBody>
          </p:sp>
          <p:sp>
            <p:nvSpPr>
              <p:cNvPr id="8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alpha val="30000"/>
                </a:schemeClr>
              </a:solidFill>
              <a:ln>
                <a:noFill/>
              </a:ln>
            </p:spPr>
            <p:txBody>
              <a:bodyPr lIns="0" tIns="270000" rIns="243000" bIns="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cs typeface="+mn-cs"/>
                </a:endParaRPr>
              </a:p>
            </p:txBody>
          </p:sp>
          <p:grpSp>
            <p:nvGrpSpPr>
              <p:cNvPr id="81" name="组合 80"/>
              <p:cNvGrpSpPr/>
              <p:nvPr/>
            </p:nvGrpSpPr>
            <p:grpSpPr>
              <a:xfrm>
                <a:off x="4360129" y="3530858"/>
                <a:ext cx="307073" cy="237080"/>
                <a:chOff x="7504113" y="1512888"/>
                <a:chExt cx="215900" cy="166688"/>
              </a:xfrm>
              <a:solidFill>
                <a:schemeClr val="accent2"/>
              </a:solidFill>
            </p:grpSpPr>
            <p:sp>
              <p:nvSpPr>
                <p:cNvPr id="10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0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0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grpSp>
          <p:grpSp>
            <p:nvGrpSpPr>
              <p:cNvPr id="82" name="组合 81"/>
              <p:cNvGrpSpPr/>
              <p:nvPr/>
            </p:nvGrpSpPr>
            <p:grpSpPr>
              <a:xfrm>
                <a:off x="5524115" y="2028034"/>
                <a:ext cx="176117" cy="307073"/>
                <a:chOff x="5816601" y="1463675"/>
                <a:chExt cx="123825" cy="215900"/>
              </a:xfrm>
              <a:solidFill>
                <a:schemeClr val="accent2"/>
              </a:solidFill>
            </p:grpSpPr>
            <p:sp>
              <p:nvSpPr>
                <p:cNvPr id="10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0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grpSp>
          <p:sp>
            <p:nvSpPr>
              <p:cNvPr id="8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grpSp>
            <p:nvGrpSpPr>
              <p:cNvPr id="84" name="组合 83"/>
              <p:cNvGrpSpPr/>
              <p:nvPr/>
            </p:nvGrpSpPr>
            <p:grpSpPr>
              <a:xfrm>
                <a:off x="3464118" y="2877150"/>
                <a:ext cx="307073" cy="248371"/>
                <a:chOff x="5337176" y="1504950"/>
                <a:chExt cx="215900" cy="174626"/>
              </a:xfrm>
              <a:solidFill>
                <a:schemeClr val="accent2"/>
              </a:solidFill>
            </p:grpSpPr>
            <p:sp>
              <p:nvSpPr>
                <p:cNvPr id="10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0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0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grpSp>
          <p:grpSp>
            <p:nvGrpSpPr>
              <p:cNvPr id="85" name="组合 84"/>
              <p:cNvGrpSpPr/>
              <p:nvPr/>
            </p:nvGrpSpPr>
            <p:grpSpPr>
              <a:xfrm>
                <a:off x="4558422" y="1387159"/>
                <a:ext cx="307073" cy="295781"/>
                <a:chOff x="4903788" y="1471613"/>
                <a:chExt cx="215900" cy="207963"/>
              </a:xfrm>
              <a:solidFill>
                <a:schemeClr val="accent2"/>
              </a:solidFill>
            </p:grpSpPr>
            <p:sp>
              <p:nvSpPr>
                <p:cNvPr id="9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9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grpSp>
          <p:grpSp>
            <p:nvGrpSpPr>
              <p:cNvPr id="86" name="组合 85"/>
              <p:cNvGrpSpPr/>
              <p:nvPr/>
            </p:nvGrpSpPr>
            <p:grpSpPr>
              <a:xfrm>
                <a:off x="3616440" y="1766118"/>
                <a:ext cx="307073" cy="282238"/>
                <a:chOff x="4470401" y="1481138"/>
                <a:chExt cx="215900" cy="198438"/>
              </a:xfrm>
              <a:solidFill>
                <a:schemeClr val="accent2"/>
              </a:solidFill>
            </p:grpSpPr>
            <p:sp>
              <p:nvSpPr>
                <p:cNvPr id="8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8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8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9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9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9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9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9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9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9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9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grpSp>
        </p:grpSp>
      </p:grpSp>
      <p:grpSp>
        <p:nvGrpSpPr>
          <p:cNvPr id="108" name="组合 107"/>
          <p:cNvGrpSpPr/>
          <p:nvPr/>
        </p:nvGrpSpPr>
        <p:grpSpPr>
          <a:xfrm>
            <a:off x="5096307" y="1419622"/>
            <a:ext cx="3359597" cy="2919616"/>
            <a:chOff x="5257568" y="1134377"/>
            <a:chExt cx="3359597" cy="2919616"/>
          </a:xfrm>
        </p:grpSpPr>
        <p:cxnSp>
          <p:nvCxnSpPr>
            <p:cNvPr id="109" name="直接连接符 10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110" name="直接连接符 10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111" name="直接连接符 11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112" name="直接连接符 11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113" name="直接连接符 11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114" name="直接连接符 11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115" name="文本框 49"/>
            <p:cNvSpPr txBox="1"/>
            <p:nvPr/>
          </p:nvSpPr>
          <p:spPr>
            <a:xfrm>
              <a:off x="6402162" y="1134377"/>
              <a:ext cx="2215003" cy="68736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在此处添加文字在此处添加文字在此处添加文字</a:t>
              </a:r>
            </a:p>
          </p:txBody>
        </p:sp>
        <p:sp>
          <p:nvSpPr>
            <p:cNvPr id="116" name="文本框 50"/>
            <p:cNvSpPr txBox="1"/>
            <p:nvPr/>
          </p:nvSpPr>
          <p:spPr>
            <a:xfrm>
              <a:off x="6402162" y="2247209"/>
              <a:ext cx="2215003" cy="68736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在此处添加文字在此处添加文字在此处添加文字</a:t>
              </a:r>
            </a:p>
          </p:txBody>
        </p:sp>
        <p:sp>
          <p:nvSpPr>
            <p:cNvPr id="117" name="文本框 51"/>
            <p:cNvSpPr txBox="1"/>
            <p:nvPr/>
          </p:nvSpPr>
          <p:spPr>
            <a:xfrm>
              <a:off x="6402162" y="3366625"/>
              <a:ext cx="2215003" cy="68736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45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在此处添加文字在此处添加文字在此处添加文字</a:t>
              </a:r>
            </a:p>
          </p:txBody>
        </p:sp>
      </p:grpSp>
      <p:grpSp>
        <p:nvGrpSpPr>
          <p:cNvPr id="118" name="组合 117"/>
          <p:cNvGrpSpPr/>
          <p:nvPr/>
        </p:nvGrpSpPr>
        <p:grpSpPr>
          <a:xfrm>
            <a:off x="467544" y="1419622"/>
            <a:ext cx="3308987" cy="2880320"/>
            <a:chOff x="628805" y="1134377"/>
            <a:chExt cx="3308987" cy="2880320"/>
          </a:xfrm>
        </p:grpSpPr>
        <p:cxnSp>
          <p:nvCxnSpPr>
            <p:cNvPr id="119" name="直接连接符 11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120" name="直接连接符 11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121" name="直接连接符 12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122" name="直接连接符 12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123" name="直接连接符 12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124" name="直接连接符 12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125" name="文本框 52"/>
            <p:cNvSpPr txBox="1"/>
            <p:nvPr/>
          </p:nvSpPr>
          <p:spPr>
            <a:xfrm>
              <a:off x="641134" y="1134377"/>
              <a:ext cx="2215003" cy="687368"/>
            </a:xfrm>
            <a:prstGeom prst="rect">
              <a:avLst/>
            </a:prstGeom>
            <a:noFill/>
          </p:spPr>
          <p:txBody>
            <a:bodyPr wrap="square" lIns="68580" tIns="34290" rIns="68580" bIns="34290" rtlCol="0">
              <a:spAutoFit/>
            </a:bodyPr>
            <a:lstStyle/>
            <a:p>
              <a:pPr marL="0" marR="0" lvl="0" indent="0" algn="r" defTabSz="914400" rtl="0" eaLnBrk="1" fontAlgn="auto" latinLnBrk="0" hangingPunct="1">
                <a:lnSpc>
                  <a:spcPct val="100000"/>
                </a:lnSpc>
                <a:spcBef>
                  <a:spcPts val="45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00000"/>
                </a:lnSpc>
                <a:spcBef>
                  <a:spcPts val="45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在此处添加文字在此处添加文字在此处添加文字</a:t>
              </a:r>
            </a:p>
          </p:txBody>
        </p:sp>
        <p:sp>
          <p:nvSpPr>
            <p:cNvPr id="126" name="文本框 53"/>
            <p:cNvSpPr txBox="1"/>
            <p:nvPr/>
          </p:nvSpPr>
          <p:spPr>
            <a:xfrm>
              <a:off x="641134" y="2214497"/>
              <a:ext cx="2215003" cy="687368"/>
            </a:xfrm>
            <a:prstGeom prst="rect">
              <a:avLst/>
            </a:prstGeom>
            <a:noFill/>
          </p:spPr>
          <p:txBody>
            <a:bodyPr wrap="square" lIns="68580" tIns="34290" rIns="68580" bIns="34290" rtlCol="0">
              <a:spAutoFit/>
            </a:bodyPr>
            <a:lstStyle/>
            <a:p>
              <a:pPr marL="0" marR="0" lvl="0" indent="0" algn="r" defTabSz="914400" rtl="0" eaLnBrk="1" fontAlgn="auto" latinLnBrk="0" hangingPunct="1">
                <a:lnSpc>
                  <a:spcPct val="100000"/>
                </a:lnSpc>
                <a:spcBef>
                  <a:spcPts val="45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00000"/>
                </a:lnSpc>
                <a:spcBef>
                  <a:spcPts val="45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在此处添加文字在此处添加文字在此处添加文字</a:t>
              </a:r>
            </a:p>
          </p:txBody>
        </p:sp>
        <p:sp>
          <p:nvSpPr>
            <p:cNvPr id="127" name="文本框 54"/>
            <p:cNvSpPr txBox="1"/>
            <p:nvPr/>
          </p:nvSpPr>
          <p:spPr>
            <a:xfrm>
              <a:off x="628805" y="3327329"/>
              <a:ext cx="2215003" cy="687368"/>
            </a:xfrm>
            <a:prstGeom prst="rect">
              <a:avLst/>
            </a:prstGeom>
            <a:noFill/>
          </p:spPr>
          <p:txBody>
            <a:bodyPr wrap="square" lIns="68580" tIns="34290" rIns="68580" bIns="34290" rtlCol="0">
              <a:spAutoFit/>
            </a:bodyPr>
            <a:lstStyle/>
            <a:p>
              <a:pPr marL="0" marR="0" lvl="0" indent="0" algn="r" defTabSz="914400" rtl="0" eaLnBrk="1" fontAlgn="auto" latinLnBrk="0" hangingPunct="1">
                <a:lnSpc>
                  <a:spcPct val="100000"/>
                </a:lnSpc>
                <a:spcBef>
                  <a:spcPts val="45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00000"/>
                </a:lnSpc>
                <a:spcBef>
                  <a:spcPts val="45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在此处添加文字在此处添加文字在此处添加文字</a:t>
              </a:r>
            </a:p>
          </p:txBody>
        </p:sp>
      </p:grpSp>
      <p:sp>
        <p:nvSpPr>
          <p:cNvPr id="6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6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711696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18"/>
                                        </p:tgtEl>
                                        <p:attrNameLst>
                                          <p:attrName>style.visibility</p:attrName>
                                        </p:attrNameLst>
                                      </p:cBhvr>
                                      <p:to>
                                        <p:strVal val="visible"/>
                                      </p:to>
                                    </p:set>
                                    <p:anim calcmode="lin" valueType="num">
                                      <p:cBhvr additive="base">
                                        <p:cTn id="14" dur="500" fill="hold"/>
                                        <p:tgtEl>
                                          <p:spTgt spid="118"/>
                                        </p:tgtEl>
                                        <p:attrNameLst>
                                          <p:attrName>ppt_x</p:attrName>
                                        </p:attrNameLst>
                                      </p:cBhvr>
                                      <p:tavLst>
                                        <p:tav tm="0">
                                          <p:val>
                                            <p:strVal val="0-#ppt_w/2"/>
                                          </p:val>
                                        </p:tav>
                                        <p:tav tm="100000">
                                          <p:val>
                                            <p:strVal val="#ppt_x"/>
                                          </p:val>
                                        </p:tav>
                                      </p:tavLst>
                                    </p:anim>
                                    <p:anim calcmode="lin" valueType="num">
                                      <p:cBhvr additive="base">
                                        <p:cTn id="15" dur="500" fill="hold"/>
                                        <p:tgtEl>
                                          <p:spTgt spid="1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additive="base">
                                        <p:cTn id="18" dur="500" fill="hold"/>
                                        <p:tgtEl>
                                          <p:spTgt spid="108"/>
                                        </p:tgtEl>
                                        <p:attrNameLst>
                                          <p:attrName>ppt_x</p:attrName>
                                        </p:attrNameLst>
                                      </p:cBhvr>
                                      <p:tavLst>
                                        <p:tav tm="0">
                                          <p:val>
                                            <p:strVal val="1+#ppt_w/2"/>
                                          </p:val>
                                        </p:tav>
                                        <p:tav tm="100000">
                                          <p:val>
                                            <p:strVal val="#ppt_x"/>
                                          </p:val>
                                        </p:tav>
                                      </p:tavLst>
                                    </p:anim>
                                    <p:anim calcmode="lin" valueType="num">
                                      <p:cBhvr additive="base">
                                        <p:cTn id="19"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354564" y="1717179"/>
            <a:ext cx="319318" cy="858257"/>
            <a:chOff x="7148948" y="2531570"/>
            <a:chExt cx="425757" cy="1144342"/>
          </a:xfrm>
        </p:grpSpPr>
        <p:cxnSp>
          <p:nvCxnSpPr>
            <p:cNvPr id="8" name="直接连接符 7"/>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148948" y="2531570"/>
              <a:ext cx="425757" cy="492442"/>
              <a:chOff x="7148948" y="2531570"/>
              <a:chExt cx="425757" cy="492442"/>
            </a:xfrm>
          </p:grpSpPr>
          <p:sp>
            <p:nvSpPr>
              <p:cNvPr id="10" name="椭圆 9"/>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sp>
            <p:nvSpPr>
              <p:cNvPr id="11" name="文本框 44"/>
              <p:cNvSpPr txBox="1"/>
              <p:nvPr/>
            </p:nvSpPr>
            <p:spPr>
              <a:xfrm>
                <a:off x="7148948" y="2531570"/>
                <a:ext cx="425757" cy="49244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a:t>
                </a: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2" name="组合 11"/>
          <p:cNvGrpSpPr/>
          <p:nvPr/>
        </p:nvGrpSpPr>
        <p:grpSpPr>
          <a:xfrm>
            <a:off x="3472837" y="3100589"/>
            <a:ext cx="319319" cy="866695"/>
            <a:chOff x="4630439" y="3891279"/>
            <a:chExt cx="425757" cy="1155593"/>
          </a:xfrm>
        </p:grpSpPr>
        <p:cxnSp>
          <p:nvCxnSpPr>
            <p:cNvPr id="13" name="直接连接符 12"/>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30439" y="4554429"/>
              <a:ext cx="425757" cy="492443"/>
              <a:chOff x="4630439" y="4554429"/>
              <a:chExt cx="425757" cy="492443"/>
            </a:xfrm>
          </p:grpSpPr>
          <p:sp>
            <p:nvSpPr>
              <p:cNvPr id="15" name="椭圆 14"/>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sp>
            <p:nvSpPr>
              <p:cNvPr id="16" name="文本框 43"/>
              <p:cNvSpPr txBox="1"/>
              <p:nvPr/>
            </p:nvSpPr>
            <p:spPr>
              <a:xfrm>
                <a:off x="4630439" y="4554429"/>
                <a:ext cx="425757" cy="49244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2</a:t>
                </a: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7" name="组合 16"/>
          <p:cNvGrpSpPr/>
          <p:nvPr/>
        </p:nvGrpSpPr>
        <p:grpSpPr>
          <a:xfrm>
            <a:off x="1573678" y="1698442"/>
            <a:ext cx="319319" cy="876991"/>
            <a:chOff x="2098242" y="2506590"/>
            <a:chExt cx="425759" cy="1169322"/>
          </a:xfrm>
        </p:grpSpPr>
        <p:cxnSp>
          <p:nvCxnSpPr>
            <p:cNvPr id="18" name="直接连接符 17"/>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098242" y="2506590"/>
              <a:ext cx="425759" cy="492443"/>
              <a:chOff x="2098242" y="2506590"/>
              <a:chExt cx="425759" cy="492443"/>
            </a:xfrm>
          </p:grpSpPr>
          <p:sp>
            <p:nvSpPr>
              <p:cNvPr id="20" name="椭圆 19"/>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sp>
            <p:nvSpPr>
              <p:cNvPr id="21" name="文本框 42"/>
              <p:cNvSpPr txBox="1"/>
              <p:nvPr/>
            </p:nvSpPr>
            <p:spPr>
              <a:xfrm>
                <a:off x="2098242" y="2506590"/>
                <a:ext cx="425759" cy="49244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1</a:t>
                </a: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sp>
        <p:nvSpPr>
          <p:cNvPr id="22" name="矩形 21"/>
          <p:cNvSpPr/>
          <p:nvPr/>
        </p:nvSpPr>
        <p:spPr>
          <a:xfrm>
            <a:off x="794769"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flipV="1">
            <a:off x="2679079" y="1269416"/>
            <a:ext cx="1890001" cy="40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4562904"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sp>
        <p:nvSpPr>
          <p:cNvPr id="25" name="矩形 24"/>
          <p:cNvSpPr/>
          <p:nvPr/>
        </p:nvSpPr>
        <p:spPr>
          <a:xfrm flipV="1">
            <a:off x="6452088" y="1269416"/>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grpSp>
        <p:nvGrpSpPr>
          <p:cNvPr id="26" name="组合 25"/>
          <p:cNvGrpSpPr/>
          <p:nvPr/>
        </p:nvGrpSpPr>
        <p:grpSpPr>
          <a:xfrm>
            <a:off x="794771" y="2454743"/>
            <a:ext cx="1890000" cy="515726"/>
            <a:chOff x="1059694" y="3272990"/>
            <a:chExt cx="2519999" cy="687635"/>
          </a:xfrm>
          <a:solidFill>
            <a:schemeClr val="bg1"/>
          </a:solidFill>
        </p:grpSpPr>
        <p:sp>
          <p:nvSpPr>
            <p:cNvPr id="27" name="五边形 26"/>
            <p:cNvSpPr/>
            <p:nvPr/>
          </p:nvSpPr>
          <p:spPr>
            <a:xfrm rot="16200000">
              <a:off x="1975876" y="2356808"/>
              <a:ext cx="687635" cy="2519999"/>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sp>
          <p:nvSpPr>
            <p:cNvPr id="28" name="文本框 34"/>
            <p:cNvSpPr txBox="1"/>
            <p:nvPr/>
          </p:nvSpPr>
          <p:spPr>
            <a:xfrm>
              <a:off x="1259246" y="3502009"/>
              <a:ext cx="2120892" cy="418576"/>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tabLst/>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p>
          </p:txBody>
        </p:sp>
      </p:grpSp>
      <p:sp>
        <p:nvSpPr>
          <p:cNvPr id="29" name="文本框 35"/>
          <p:cNvSpPr txBox="1"/>
          <p:nvPr/>
        </p:nvSpPr>
        <p:spPr>
          <a:xfrm>
            <a:off x="827584" y="3020886"/>
            <a:ext cx="1881095" cy="126957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0" name="组合 29"/>
          <p:cNvGrpSpPr/>
          <p:nvPr/>
        </p:nvGrpSpPr>
        <p:grpSpPr>
          <a:xfrm>
            <a:off x="4562905" y="2454744"/>
            <a:ext cx="1890000" cy="551486"/>
            <a:chOff x="6093398" y="3272991"/>
            <a:chExt cx="2520000" cy="735315"/>
          </a:xfrm>
        </p:grpSpPr>
        <p:sp>
          <p:nvSpPr>
            <p:cNvPr id="32" name="五边形 31"/>
            <p:cNvSpPr/>
            <p:nvPr/>
          </p:nvSpPr>
          <p:spPr>
            <a:xfrm rot="16200000">
              <a:off x="7009580" y="2356809"/>
              <a:ext cx="687635" cy="2520000"/>
            </a:xfrm>
            <a:prstGeom prst="homePlate">
              <a:avLst>
                <a:gd name="adj" fmla="val 48709"/>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sp>
          <p:nvSpPr>
            <p:cNvPr id="34" name="文本框 36"/>
            <p:cNvSpPr txBox="1"/>
            <p:nvPr/>
          </p:nvSpPr>
          <p:spPr>
            <a:xfrm>
              <a:off x="6292951" y="3552796"/>
              <a:ext cx="2120892" cy="45551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tabLst/>
                <a:defRPr/>
              </a:pPr>
              <a:r>
                <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p>
          </p:txBody>
        </p:sp>
      </p:grpSp>
      <p:grpSp>
        <p:nvGrpSpPr>
          <p:cNvPr id="35" name="组合 34"/>
          <p:cNvGrpSpPr/>
          <p:nvPr/>
        </p:nvGrpSpPr>
        <p:grpSpPr>
          <a:xfrm>
            <a:off x="2679080" y="2705109"/>
            <a:ext cx="1890000" cy="515726"/>
            <a:chOff x="3572106" y="3606811"/>
            <a:chExt cx="2520000" cy="687635"/>
          </a:xfrm>
        </p:grpSpPr>
        <p:sp>
          <p:nvSpPr>
            <p:cNvPr id="36" name="五边形 35"/>
            <p:cNvSpPr/>
            <p:nvPr/>
          </p:nvSpPr>
          <p:spPr>
            <a:xfrm rot="5400000" flipV="1">
              <a:off x="4488288" y="2690629"/>
              <a:ext cx="687635" cy="2520000"/>
            </a:xfrm>
            <a:prstGeom prst="homePlate">
              <a:avLst>
                <a:gd name="adj" fmla="val 48709"/>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sp>
          <p:nvSpPr>
            <p:cNvPr id="37" name="文本框 37"/>
            <p:cNvSpPr txBox="1"/>
            <p:nvPr/>
          </p:nvSpPr>
          <p:spPr>
            <a:xfrm>
              <a:off x="3778158" y="3671070"/>
              <a:ext cx="2120892" cy="418576"/>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tabLst/>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p>
          </p:txBody>
        </p:sp>
      </p:grpSp>
      <p:grpSp>
        <p:nvGrpSpPr>
          <p:cNvPr id="38" name="组合 37"/>
          <p:cNvGrpSpPr/>
          <p:nvPr/>
        </p:nvGrpSpPr>
        <p:grpSpPr>
          <a:xfrm>
            <a:off x="6452088" y="2705109"/>
            <a:ext cx="1890000" cy="515726"/>
            <a:chOff x="8612309" y="3606811"/>
            <a:chExt cx="2520000" cy="687635"/>
          </a:xfrm>
        </p:grpSpPr>
        <p:sp>
          <p:nvSpPr>
            <p:cNvPr id="39" name="五边形 38"/>
            <p:cNvSpPr/>
            <p:nvPr/>
          </p:nvSpPr>
          <p:spPr>
            <a:xfrm rot="5400000" flipV="1">
              <a:off x="9528491" y="2690629"/>
              <a:ext cx="687635" cy="2520000"/>
            </a:xfrm>
            <a:prstGeom prst="homePlate">
              <a:avLst>
                <a:gd name="adj" fmla="val 48709"/>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sp>
          <p:nvSpPr>
            <p:cNvPr id="40" name="文本框 38"/>
            <p:cNvSpPr txBox="1"/>
            <p:nvPr/>
          </p:nvSpPr>
          <p:spPr>
            <a:xfrm>
              <a:off x="8811864" y="3671070"/>
              <a:ext cx="2120892" cy="45551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tabLst/>
                <a:defRPr/>
              </a:pPr>
              <a:r>
                <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p>
          </p:txBody>
        </p:sp>
      </p:grpSp>
      <p:sp>
        <p:nvSpPr>
          <p:cNvPr id="43" name="文本框 39"/>
          <p:cNvSpPr txBox="1"/>
          <p:nvPr/>
        </p:nvSpPr>
        <p:spPr>
          <a:xfrm>
            <a:off x="4635121" y="3020886"/>
            <a:ext cx="1881095" cy="126957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4" name="文本框 40"/>
          <p:cNvSpPr txBox="1"/>
          <p:nvPr/>
        </p:nvSpPr>
        <p:spPr>
          <a:xfrm>
            <a:off x="2691369" y="1357416"/>
            <a:ext cx="1881095" cy="126957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5" name="文本框 41"/>
          <p:cNvSpPr txBox="1"/>
          <p:nvPr/>
        </p:nvSpPr>
        <p:spPr>
          <a:xfrm>
            <a:off x="6507329" y="1357416"/>
            <a:ext cx="1881095" cy="1269578"/>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46" name="组合 45"/>
          <p:cNvGrpSpPr/>
          <p:nvPr/>
        </p:nvGrpSpPr>
        <p:grpSpPr>
          <a:xfrm>
            <a:off x="7236292" y="3100589"/>
            <a:ext cx="319318" cy="849214"/>
            <a:chOff x="9657920" y="3891279"/>
            <a:chExt cx="425757" cy="1132285"/>
          </a:xfrm>
        </p:grpSpPr>
        <p:cxnSp>
          <p:nvCxnSpPr>
            <p:cNvPr id="47" name="直接连接符 46"/>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9657920" y="4531121"/>
              <a:ext cx="425757" cy="492443"/>
              <a:chOff x="9657920" y="4531121"/>
              <a:chExt cx="425757" cy="492443"/>
            </a:xfrm>
          </p:grpSpPr>
          <p:sp>
            <p:nvSpPr>
              <p:cNvPr id="49" name="椭圆 48"/>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cs typeface="+mn-cs"/>
                </a:endParaRPr>
              </a:p>
            </p:txBody>
          </p:sp>
          <p:sp>
            <p:nvSpPr>
              <p:cNvPr id="50" name="文本框 45"/>
              <p:cNvSpPr txBox="1"/>
              <p:nvPr/>
            </p:nvSpPr>
            <p:spPr>
              <a:xfrm>
                <a:off x="9657920" y="4531121"/>
                <a:ext cx="425757" cy="49244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4</a:t>
                </a: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218015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22"/>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22"/>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23"/>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23"/>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43"/>
                                        </p:tgtEl>
                                        <p:attrNameLst>
                                          <p:attrName>style.visibility</p:attrName>
                                        </p:attrNameLst>
                                      </p:cBhvr>
                                      <p:to>
                                        <p:strVal val="visible"/>
                                      </p:to>
                                    </p:set>
                                    <p:animEffect transition="in" filter="wipe(up)">
                                      <p:cBhvr>
                                        <p:cTn id="46" dur="500"/>
                                        <p:tgtEl>
                                          <p:spTgt spid="43"/>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24"/>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24"/>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p:tgtEl>
                                          <p:spTgt spid="7"/>
                                        </p:tgtEl>
                                        <p:attrNameLst>
                                          <p:attrName>ppt_y</p:attrName>
                                        </p:attrNameLst>
                                      </p:cBhvr>
                                      <p:tavLst>
                                        <p:tav tm="0">
                                          <p:val>
                                            <p:strVal val="#ppt_y+#ppt_h*1.125000"/>
                                          </p:val>
                                        </p:tav>
                                        <p:tav tm="100000">
                                          <p:val>
                                            <p:strVal val="#ppt_y"/>
                                          </p:val>
                                        </p:tav>
                                      </p:tavLst>
                                    </p:anim>
                                    <p:animEffect transition="in" filter="wipe(up)">
                                      <p:cBhvr>
                                        <p:cTn id="54" dur="500"/>
                                        <p:tgtEl>
                                          <p:spTgt spid="7"/>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45"/>
                                        </p:tgtEl>
                                        <p:attrNameLst>
                                          <p:attrName>style.visibility</p:attrName>
                                        </p:attrNameLst>
                                      </p:cBhvr>
                                      <p:to>
                                        <p:strVal val="visible"/>
                                      </p:to>
                                    </p:set>
                                    <p:animEffect transition="in" filter="wipe(down)">
                                      <p:cBhvr>
                                        <p:cTn id="63" dur="500"/>
                                        <p:tgtEl>
                                          <p:spTgt spid="45"/>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25"/>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25"/>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p:tgtEl>
                                          <p:spTgt spid="46"/>
                                        </p:tgtEl>
                                        <p:attrNameLst>
                                          <p:attrName>ppt_y</p:attrName>
                                        </p:attrNameLst>
                                      </p:cBhvr>
                                      <p:tavLst>
                                        <p:tav tm="0">
                                          <p:val>
                                            <p:strVal val="#ppt_y-#ppt_h*1.125000"/>
                                          </p:val>
                                        </p:tav>
                                        <p:tav tm="100000">
                                          <p:val>
                                            <p:strVal val="#ppt_y"/>
                                          </p:val>
                                        </p:tav>
                                      </p:tavLst>
                                    </p:anim>
                                    <p:animEffect transition="in" filter="wipe(down)">
                                      <p:cBhvr>
                                        <p:cTn id="7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9" grpId="0"/>
      <p:bldP spid="43" grpId="0"/>
      <p:bldP spid="44"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9"/>
          <p:cNvSpPr/>
          <p:nvPr/>
        </p:nvSpPr>
        <p:spPr>
          <a:xfrm>
            <a:off x="2105710" y="2493524"/>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accent3"/>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40" name="组合 39"/>
          <p:cNvGrpSpPr/>
          <p:nvPr/>
        </p:nvGrpSpPr>
        <p:grpSpPr>
          <a:xfrm>
            <a:off x="1619672" y="1419623"/>
            <a:ext cx="1304591" cy="1059614"/>
            <a:chOff x="3237545" y="4561747"/>
            <a:chExt cx="1146960" cy="1146960"/>
          </a:xfrm>
        </p:grpSpPr>
        <p:sp>
          <p:nvSpPr>
            <p:cNvPr id="43" name="圆角矩形 42"/>
            <p:cNvSpPr/>
            <p:nvPr/>
          </p:nvSpPr>
          <p:spPr>
            <a:xfrm>
              <a:off x="3237545" y="4561747"/>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4" name="圆角矩形 43"/>
            <p:cNvSpPr/>
            <p:nvPr/>
          </p:nvSpPr>
          <p:spPr>
            <a:xfrm>
              <a:off x="3305008" y="4637099"/>
              <a:ext cx="1012026"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5" name="组合 44"/>
          <p:cNvGrpSpPr/>
          <p:nvPr/>
        </p:nvGrpSpPr>
        <p:grpSpPr>
          <a:xfrm>
            <a:off x="5963073" y="1419622"/>
            <a:ext cx="1304591" cy="1059614"/>
            <a:chOff x="3237546" y="4561746"/>
            <a:chExt cx="1146960" cy="1146960"/>
          </a:xfrm>
        </p:grpSpPr>
        <p:sp>
          <p:nvSpPr>
            <p:cNvPr id="46" name="圆角矩形 45"/>
            <p:cNvSpPr/>
            <p:nvPr/>
          </p:nvSpPr>
          <p:spPr>
            <a:xfrm>
              <a:off x="3237546" y="4561746"/>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7" name="圆角矩形 46"/>
            <p:cNvSpPr/>
            <p:nvPr/>
          </p:nvSpPr>
          <p:spPr>
            <a:xfrm>
              <a:off x="3305009" y="4637100"/>
              <a:ext cx="1012027"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cxnSp>
        <p:nvCxnSpPr>
          <p:cNvPr id="48" name="直接箭头连接符 47"/>
          <p:cNvCxnSpPr/>
          <p:nvPr/>
        </p:nvCxnSpPr>
        <p:spPr>
          <a:xfrm>
            <a:off x="3114929" y="1956251"/>
            <a:ext cx="2643188" cy="0"/>
          </a:xfrm>
          <a:prstGeom prst="straightConnector1">
            <a:avLst/>
          </a:prstGeom>
          <a:ln w="19050">
            <a:solidFill>
              <a:schemeClr val="accent3"/>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426346" y="3092484"/>
            <a:ext cx="919089" cy="919089"/>
          </a:xfrm>
          <a:prstGeom prst="ellipse">
            <a:avLst/>
          </a:prstGeom>
          <a:solidFill>
            <a:schemeClr val="tx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0" name="椭圆 49"/>
          <p:cNvSpPr/>
          <p:nvPr/>
        </p:nvSpPr>
        <p:spPr>
          <a:xfrm>
            <a:off x="5541900" y="3092484"/>
            <a:ext cx="919089" cy="919089"/>
          </a:xfrm>
          <a:prstGeom prst="ellipse">
            <a:avLst/>
          </a:prstGeom>
          <a:solidFill>
            <a:schemeClr val="tx2">
              <a:alpha val="50000"/>
            </a:schemeClr>
          </a:solidFill>
          <a:ln w="50800">
            <a:noFill/>
          </a:ln>
          <a:effectLst>
            <a:outerShdw blurRad="177800" dist="63500" dir="2700000" algn="tl"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1" name="椭圆 50"/>
          <p:cNvSpPr/>
          <p:nvPr/>
        </p:nvSpPr>
        <p:spPr>
          <a:xfrm>
            <a:off x="3984123" y="3528252"/>
            <a:ext cx="919089" cy="919089"/>
          </a:xfrm>
          <a:prstGeom prst="ellipse">
            <a:avLst/>
          </a:prstGeom>
          <a:solidFill>
            <a:schemeClr val="bg2">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2" name="文本框 24"/>
          <p:cNvSpPr txBox="1"/>
          <p:nvPr/>
        </p:nvSpPr>
        <p:spPr>
          <a:xfrm>
            <a:off x="3872167" y="1563639"/>
            <a:ext cx="1143000" cy="346249"/>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标题文字</a:t>
            </a:r>
          </a:p>
        </p:txBody>
      </p:sp>
      <p:sp>
        <p:nvSpPr>
          <p:cNvPr id="53" name="文本框 27"/>
          <p:cNvSpPr txBox="1"/>
          <p:nvPr/>
        </p:nvSpPr>
        <p:spPr>
          <a:xfrm>
            <a:off x="1818696" y="1707655"/>
            <a:ext cx="906534" cy="377026"/>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p>
        </p:txBody>
      </p:sp>
      <p:sp>
        <p:nvSpPr>
          <p:cNvPr id="54" name="文本框 30"/>
          <p:cNvSpPr txBox="1"/>
          <p:nvPr/>
        </p:nvSpPr>
        <p:spPr>
          <a:xfrm>
            <a:off x="6162096" y="1757741"/>
            <a:ext cx="906534" cy="377026"/>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p>
        </p:txBody>
      </p:sp>
      <p:sp>
        <p:nvSpPr>
          <p:cNvPr id="55" name="文本框 33"/>
          <p:cNvSpPr txBox="1"/>
          <p:nvPr/>
        </p:nvSpPr>
        <p:spPr>
          <a:xfrm>
            <a:off x="2499393" y="3377630"/>
            <a:ext cx="739605" cy="28469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p>
        </p:txBody>
      </p:sp>
      <p:sp>
        <p:nvSpPr>
          <p:cNvPr id="56" name="文本框 34"/>
          <p:cNvSpPr txBox="1"/>
          <p:nvPr/>
        </p:nvSpPr>
        <p:spPr>
          <a:xfrm>
            <a:off x="4071483" y="3840456"/>
            <a:ext cx="739605" cy="28469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p>
        </p:txBody>
      </p:sp>
      <p:sp>
        <p:nvSpPr>
          <p:cNvPr id="57" name="文本框 35"/>
          <p:cNvSpPr txBox="1"/>
          <p:nvPr/>
        </p:nvSpPr>
        <p:spPr>
          <a:xfrm>
            <a:off x="5631642" y="3408408"/>
            <a:ext cx="739605" cy="28469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p>
        </p:txBody>
      </p:sp>
      <p:sp>
        <p:nvSpPr>
          <p:cNvPr id="58" name="矩形 1"/>
          <p:cNvSpPr>
            <a:spLocks noChangeArrowheads="1"/>
          </p:cNvSpPr>
          <p:nvPr/>
        </p:nvSpPr>
        <p:spPr bwMode="auto">
          <a:xfrm>
            <a:off x="3168506" y="2211711"/>
            <a:ext cx="257130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rPr>
              <a:t>单击添加文本单击添加文本单击添加文本单击添加文本单击添加文本单击添加文本单击添加文本单击添加文本单击添加文本</a:t>
            </a: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2518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14:presetBounceEnd="4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40000">
                                          <p:cBhvr additive="base">
                                            <p:cTn id="11" dur="5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bwMode="auto">
          <a:xfrm>
            <a:off x="2541267" y="1700329"/>
            <a:ext cx="2535654" cy="2527605"/>
          </a:xfrm>
          <a:prstGeom prst="ellipse">
            <a:avLst/>
          </a:prstGeom>
          <a:noFill/>
          <a:ln w="12700" cap="flat" cmpd="sng" algn="ctr">
            <a:solidFill>
              <a:schemeClr val="tx2"/>
            </a:solidFill>
            <a:prstDash val="solid"/>
          </a:ln>
          <a:effectLst/>
        </p:spPr>
        <p:txBody>
          <a:bodyPr lIns="75520" tIns="37760" rIns="75520" bIns="3776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8" name="椭圆 7"/>
          <p:cNvSpPr/>
          <p:nvPr/>
        </p:nvSpPr>
        <p:spPr bwMode="auto">
          <a:xfrm>
            <a:off x="3939364" y="1700329"/>
            <a:ext cx="2536758" cy="2527605"/>
          </a:xfrm>
          <a:prstGeom prst="ellipse">
            <a:avLst/>
          </a:prstGeom>
          <a:noFill/>
          <a:ln w="12700" cap="flat" cmpd="sng" algn="ctr">
            <a:solidFill>
              <a:schemeClr val="tx2"/>
            </a:solidFill>
            <a:prstDash val="solid"/>
          </a:ln>
          <a:effectLst/>
        </p:spPr>
        <p:txBody>
          <a:bodyPr lIns="75520" tIns="37760" rIns="75520" bIns="3776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cxnSp>
        <p:nvCxnSpPr>
          <p:cNvPr id="9" name="直接连接符 8"/>
          <p:cNvCxnSpPr>
            <a:cxnSpLocks noChangeShapeType="1"/>
          </p:cNvCxnSpPr>
          <p:nvPr/>
        </p:nvCxnSpPr>
        <p:spPr bwMode="auto">
          <a:xfrm>
            <a:off x="3237523" y="2317382"/>
            <a:ext cx="397231" cy="185885"/>
          </a:xfrm>
          <a:prstGeom prst="line">
            <a:avLst/>
          </a:prstGeom>
          <a:noFill/>
          <a:ln w="12700" algn="ctr">
            <a:solidFill>
              <a:schemeClr val="bg1"/>
            </a:solidFill>
            <a:round/>
            <a:headEnd type="none" w="med" len="med"/>
            <a:tailEnd type="arrow" w="med" len="med"/>
          </a:ln>
        </p:spPr>
      </p:cxnSp>
      <p:cxnSp>
        <p:nvCxnSpPr>
          <p:cNvPr id="10" name="直接连接符 9"/>
          <p:cNvCxnSpPr>
            <a:cxnSpLocks noChangeShapeType="1"/>
          </p:cNvCxnSpPr>
          <p:nvPr/>
        </p:nvCxnSpPr>
        <p:spPr bwMode="auto">
          <a:xfrm>
            <a:off x="3025666" y="2888237"/>
            <a:ext cx="410472" cy="0"/>
          </a:xfrm>
          <a:prstGeom prst="line">
            <a:avLst/>
          </a:prstGeom>
          <a:noFill/>
          <a:ln w="12700" algn="ctr">
            <a:solidFill>
              <a:schemeClr val="tx1"/>
            </a:solidFill>
            <a:round/>
            <a:headEnd type="none" w="med" len="med"/>
            <a:tailEnd type="arrow" w="med" len="med"/>
          </a:ln>
        </p:spPr>
      </p:cxnSp>
      <p:cxnSp>
        <p:nvCxnSpPr>
          <p:cNvPr id="11" name="直接连接符 10"/>
          <p:cNvCxnSpPr>
            <a:cxnSpLocks noChangeShapeType="1"/>
          </p:cNvCxnSpPr>
          <p:nvPr/>
        </p:nvCxnSpPr>
        <p:spPr bwMode="auto">
          <a:xfrm flipV="1">
            <a:off x="3237523" y="3257808"/>
            <a:ext cx="410472" cy="216684"/>
          </a:xfrm>
          <a:prstGeom prst="line">
            <a:avLst/>
          </a:prstGeom>
          <a:noFill/>
          <a:ln w="12700" algn="ctr">
            <a:solidFill>
              <a:schemeClr val="bg2"/>
            </a:solidFill>
            <a:round/>
            <a:headEnd type="none" w="med" len="med"/>
            <a:tailEnd type="arrow" w="med" len="med"/>
          </a:ln>
        </p:spPr>
      </p:cxnSp>
      <p:cxnSp>
        <p:nvCxnSpPr>
          <p:cNvPr id="12" name="直接连接符 11"/>
          <p:cNvCxnSpPr>
            <a:cxnSpLocks noChangeShapeType="1"/>
          </p:cNvCxnSpPr>
          <p:nvPr/>
        </p:nvCxnSpPr>
        <p:spPr bwMode="auto">
          <a:xfrm flipH="1" flipV="1">
            <a:off x="5434494" y="3249009"/>
            <a:ext cx="410472" cy="216684"/>
          </a:xfrm>
          <a:prstGeom prst="line">
            <a:avLst/>
          </a:prstGeom>
          <a:noFill/>
          <a:ln w="12700" algn="ctr">
            <a:solidFill>
              <a:schemeClr val="tx2"/>
            </a:solidFill>
            <a:round/>
            <a:headEnd type="none" w="med" len="med"/>
            <a:tailEnd type="arrow" w="med" len="med"/>
          </a:ln>
        </p:spPr>
      </p:cxnSp>
      <p:cxnSp>
        <p:nvCxnSpPr>
          <p:cNvPr id="13" name="直接连接符 12"/>
          <p:cNvCxnSpPr>
            <a:cxnSpLocks noChangeShapeType="1"/>
          </p:cNvCxnSpPr>
          <p:nvPr/>
        </p:nvCxnSpPr>
        <p:spPr bwMode="auto">
          <a:xfrm flipH="1">
            <a:off x="5639730" y="2886038"/>
            <a:ext cx="410472" cy="0"/>
          </a:xfrm>
          <a:prstGeom prst="line">
            <a:avLst/>
          </a:prstGeom>
          <a:noFill/>
          <a:ln w="12700" algn="ctr">
            <a:solidFill>
              <a:schemeClr val="bg2"/>
            </a:solidFill>
            <a:round/>
            <a:headEnd type="none" w="med" len="med"/>
            <a:tailEnd type="arrow" w="med" len="med"/>
          </a:ln>
        </p:spPr>
      </p:cxnSp>
      <p:cxnSp>
        <p:nvCxnSpPr>
          <p:cNvPr id="14" name="直接连接符 13"/>
          <p:cNvCxnSpPr>
            <a:cxnSpLocks noChangeShapeType="1"/>
          </p:cNvCxnSpPr>
          <p:nvPr/>
        </p:nvCxnSpPr>
        <p:spPr bwMode="auto">
          <a:xfrm flipH="1">
            <a:off x="5447735" y="2317382"/>
            <a:ext cx="397231" cy="185885"/>
          </a:xfrm>
          <a:prstGeom prst="line">
            <a:avLst/>
          </a:prstGeom>
          <a:noFill/>
          <a:ln w="12700" algn="ctr">
            <a:solidFill>
              <a:schemeClr val="tx1"/>
            </a:solidFill>
            <a:round/>
            <a:headEnd type="none" w="med" len="med"/>
            <a:tailEnd type="arrow" w="med" len="med"/>
          </a:ln>
        </p:spPr>
      </p:cxnSp>
      <p:sp>
        <p:nvSpPr>
          <p:cNvPr id="15" name="Oval 19"/>
          <p:cNvSpPr>
            <a:spLocks noChangeArrowheads="1"/>
          </p:cNvSpPr>
          <p:nvPr/>
        </p:nvSpPr>
        <p:spPr bwMode="auto">
          <a:xfrm>
            <a:off x="2553403" y="1759725"/>
            <a:ext cx="689637" cy="687446"/>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Oval 19"/>
          <p:cNvSpPr>
            <a:spLocks noChangeArrowheads="1"/>
          </p:cNvSpPr>
          <p:nvPr/>
        </p:nvSpPr>
        <p:spPr bwMode="auto">
          <a:xfrm>
            <a:off x="5809657" y="1770724"/>
            <a:ext cx="689636"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Oval 19"/>
          <p:cNvSpPr>
            <a:spLocks noChangeArrowheads="1"/>
          </p:cNvSpPr>
          <p:nvPr/>
        </p:nvSpPr>
        <p:spPr bwMode="auto">
          <a:xfrm>
            <a:off x="6123028" y="2569262"/>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Oval 19"/>
          <p:cNvSpPr>
            <a:spLocks noChangeArrowheads="1"/>
          </p:cNvSpPr>
          <p:nvPr/>
        </p:nvSpPr>
        <p:spPr bwMode="auto">
          <a:xfrm>
            <a:off x="5843862" y="3359001"/>
            <a:ext cx="690740" cy="688547"/>
          </a:xfrm>
          <a:prstGeom prst="ellipse">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Oval 19"/>
          <p:cNvSpPr>
            <a:spLocks noChangeArrowheads="1"/>
          </p:cNvSpPr>
          <p:nvPr/>
        </p:nvSpPr>
        <p:spPr bwMode="auto">
          <a:xfrm>
            <a:off x="2244447" y="2542865"/>
            <a:ext cx="690740"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Oval 19"/>
          <p:cNvSpPr>
            <a:spLocks noChangeArrowheads="1"/>
          </p:cNvSpPr>
          <p:nvPr/>
        </p:nvSpPr>
        <p:spPr bwMode="auto">
          <a:xfrm>
            <a:off x="2526922" y="3354601"/>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Oval 19"/>
          <p:cNvSpPr>
            <a:spLocks noChangeArrowheads="1"/>
          </p:cNvSpPr>
          <p:nvPr/>
        </p:nvSpPr>
        <p:spPr bwMode="auto">
          <a:xfrm>
            <a:off x="3838464" y="2193418"/>
            <a:ext cx="1393066" cy="1388644"/>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endParaRPr>
          </a:p>
        </p:txBody>
      </p:sp>
      <p:grpSp>
        <p:nvGrpSpPr>
          <p:cNvPr id="22" name="组合 21"/>
          <p:cNvGrpSpPr/>
          <p:nvPr/>
        </p:nvGrpSpPr>
        <p:grpSpPr>
          <a:xfrm>
            <a:off x="611560" y="1844039"/>
            <a:ext cx="1768225" cy="781585"/>
            <a:chOff x="1256119" y="1638320"/>
            <a:chExt cx="1923767" cy="781585"/>
          </a:xfrm>
        </p:grpSpPr>
        <p:sp>
          <p:nvSpPr>
            <p:cNvPr id="23" name="TextBox 73"/>
            <p:cNvSpPr txBox="1"/>
            <p:nvPr/>
          </p:nvSpPr>
          <p:spPr>
            <a:xfrm>
              <a:off x="1256119" y="1958240"/>
              <a:ext cx="1923767" cy="461665"/>
            </a:xfrm>
            <a:prstGeom prst="rect">
              <a:avLst/>
            </a:prstGeom>
            <a:noFill/>
          </p:spPr>
          <p:txBody>
            <a:bodyPr wrap="square" lIns="0" t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TextBox 74"/>
            <p:cNvSpPr txBox="1"/>
            <p:nvPr/>
          </p:nvSpPr>
          <p:spPr>
            <a:xfrm>
              <a:off x="1572548" y="1638320"/>
              <a:ext cx="89293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标题文字</a:t>
              </a:r>
              <a:endParaRPr kumimoji="0" 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5" name="组合 24"/>
          <p:cNvGrpSpPr/>
          <p:nvPr/>
        </p:nvGrpSpPr>
        <p:grpSpPr>
          <a:xfrm>
            <a:off x="611560" y="3231087"/>
            <a:ext cx="1768225" cy="781585"/>
            <a:chOff x="1256119" y="1638320"/>
            <a:chExt cx="1923767" cy="781585"/>
          </a:xfrm>
        </p:grpSpPr>
        <p:sp>
          <p:nvSpPr>
            <p:cNvPr id="26" name="TextBox 76"/>
            <p:cNvSpPr txBox="1"/>
            <p:nvPr/>
          </p:nvSpPr>
          <p:spPr>
            <a:xfrm>
              <a:off x="1256119" y="1958240"/>
              <a:ext cx="1923767" cy="461665"/>
            </a:xfrm>
            <a:prstGeom prst="rect">
              <a:avLst/>
            </a:prstGeom>
            <a:noFill/>
          </p:spPr>
          <p:txBody>
            <a:bodyPr wrap="square" lIns="0" t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 name="TextBox 77"/>
            <p:cNvSpPr txBox="1"/>
            <p:nvPr/>
          </p:nvSpPr>
          <p:spPr>
            <a:xfrm>
              <a:off x="1572548" y="1638320"/>
              <a:ext cx="89293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标题文字</a:t>
              </a:r>
              <a:endParaRPr kumimoji="0" 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8" name="组合 27"/>
          <p:cNvGrpSpPr/>
          <p:nvPr/>
        </p:nvGrpSpPr>
        <p:grpSpPr>
          <a:xfrm>
            <a:off x="6844281" y="1844039"/>
            <a:ext cx="1768225" cy="781585"/>
            <a:chOff x="1256119" y="1638320"/>
            <a:chExt cx="1923767" cy="781585"/>
          </a:xfrm>
        </p:grpSpPr>
        <p:sp>
          <p:nvSpPr>
            <p:cNvPr id="29" name="TextBox 79"/>
            <p:cNvSpPr txBox="1"/>
            <p:nvPr/>
          </p:nvSpPr>
          <p:spPr>
            <a:xfrm>
              <a:off x="1256119" y="1958240"/>
              <a:ext cx="1923767" cy="461665"/>
            </a:xfrm>
            <a:prstGeom prst="rect">
              <a:avLst/>
            </a:prstGeom>
            <a:noFill/>
          </p:spPr>
          <p:txBody>
            <a:bodyPr wrap="square" lIns="0" t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 name="TextBox 80"/>
            <p:cNvSpPr txBox="1"/>
            <p:nvPr/>
          </p:nvSpPr>
          <p:spPr>
            <a:xfrm>
              <a:off x="1572548" y="1638320"/>
              <a:ext cx="89293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标题文字</a:t>
              </a:r>
              <a:endParaRPr kumimoji="0" 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2" name="组合 31"/>
          <p:cNvGrpSpPr/>
          <p:nvPr/>
        </p:nvGrpSpPr>
        <p:grpSpPr>
          <a:xfrm>
            <a:off x="6844281" y="3231087"/>
            <a:ext cx="1768225" cy="781585"/>
            <a:chOff x="1256119" y="1638320"/>
            <a:chExt cx="1923767" cy="781585"/>
          </a:xfrm>
        </p:grpSpPr>
        <p:sp>
          <p:nvSpPr>
            <p:cNvPr id="34" name="TextBox 82"/>
            <p:cNvSpPr txBox="1"/>
            <p:nvPr/>
          </p:nvSpPr>
          <p:spPr>
            <a:xfrm>
              <a:off x="1256119" y="1958240"/>
              <a:ext cx="1923767" cy="461665"/>
            </a:xfrm>
            <a:prstGeom prst="rect">
              <a:avLst/>
            </a:prstGeom>
            <a:noFill/>
          </p:spPr>
          <p:txBody>
            <a:bodyPr wrap="square" lIns="0" t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单击此处添加文本单击此处添加</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 name="TextBox 83"/>
            <p:cNvSpPr txBox="1"/>
            <p:nvPr/>
          </p:nvSpPr>
          <p:spPr>
            <a:xfrm>
              <a:off x="1572548" y="1638320"/>
              <a:ext cx="89293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标题文字</a:t>
              </a:r>
              <a:endParaRPr kumimoji="0" 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36" name="TextBox 84"/>
          <p:cNvSpPr txBox="1"/>
          <p:nvPr/>
        </p:nvSpPr>
        <p:spPr>
          <a:xfrm>
            <a:off x="4209785" y="2573950"/>
            <a:ext cx="669640" cy="657985"/>
          </a:xfrm>
          <a:prstGeom prst="rect">
            <a:avLst/>
          </a:prstGeom>
          <a:noFill/>
        </p:spPr>
        <p:txBody>
          <a:bodyPr wrap="none" lIns="102982" tIns="51491" rIns="102982" bIns="514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标题</a:t>
            </a:r>
            <a:endParaRPr kumimoji="0" lang="en-US" altLang="zh-CN" sz="18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文字</a:t>
            </a:r>
          </a:p>
        </p:txBody>
      </p:sp>
      <p:sp>
        <p:nvSpPr>
          <p:cNvPr id="37" name="TextBox 85"/>
          <p:cNvSpPr txBox="1"/>
          <p:nvPr/>
        </p:nvSpPr>
        <p:spPr>
          <a:xfrm>
            <a:off x="2646923" y="1876406"/>
            <a:ext cx="515752" cy="473320"/>
          </a:xfrm>
          <a:prstGeom prst="rect">
            <a:avLst/>
          </a:prstGeom>
          <a:noFill/>
        </p:spPr>
        <p:txBody>
          <a:bodyPr wrap="none" lIns="102982" tIns="51491" rIns="102982" bIns="514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标题</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文字</a:t>
            </a:r>
          </a:p>
        </p:txBody>
      </p:sp>
      <p:sp>
        <p:nvSpPr>
          <p:cNvPr id="38" name="TextBox 86"/>
          <p:cNvSpPr txBox="1"/>
          <p:nvPr/>
        </p:nvSpPr>
        <p:spPr>
          <a:xfrm>
            <a:off x="2312207" y="2655976"/>
            <a:ext cx="515752" cy="473320"/>
          </a:xfrm>
          <a:prstGeom prst="rect">
            <a:avLst/>
          </a:prstGeom>
          <a:noFill/>
        </p:spPr>
        <p:txBody>
          <a:bodyPr wrap="none" lIns="102982" tIns="51491" rIns="102982" bIns="514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标题</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文字</a:t>
            </a:r>
          </a:p>
        </p:txBody>
      </p:sp>
      <p:sp>
        <p:nvSpPr>
          <p:cNvPr id="39" name="TextBox 87"/>
          <p:cNvSpPr txBox="1"/>
          <p:nvPr/>
        </p:nvSpPr>
        <p:spPr>
          <a:xfrm>
            <a:off x="2594299" y="3474492"/>
            <a:ext cx="515752" cy="473320"/>
          </a:xfrm>
          <a:prstGeom prst="rect">
            <a:avLst/>
          </a:prstGeom>
          <a:noFill/>
        </p:spPr>
        <p:txBody>
          <a:bodyPr wrap="none" lIns="102982" tIns="51491" rIns="102982" bIns="514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标题</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文字</a:t>
            </a:r>
          </a:p>
        </p:txBody>
      </p:sp>
      <p:sp>
        <p:nvSpPr>
          <p:cNvPr id="40" name="TextBox 88"/>
          <p:cNvSpPr txBox="1"/>
          <p:nvPr/>
        </p:nvSpPr>
        <p:spPr>
          <a:xfrm>
            <a:off x="5896599" y="1876406"/>
            <a:ext cx="515752" cy="473320"/>
          </a:xfrm>
          <a:prstGeom prst="rect">
            <a:avLst/>
          </a:prstGeom>
          <a:noFill/>
        </p:spPr>
        <p:txBody>
          <a:bodyPr wrap="none" lIns="102982" tIns="51491" rIns="102982" bIns="514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标题</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文字</a:t>
            </a:r>
          </a:p>
        </p:txBody>
      </p:sp>
      <p:sp>
        <p:nvSpPr>
          <p:cNvPr id="43" name="TextBox 89"/>
          <p:cNvSpPr txBox="1"/>
          <p:nvPr/>
        </p:nvSpPr>
        <p:spPr>
          <a:xfrm>
            <a:off x="6221683" y="2655976"/>
            <a:ext cx="515752" cy="473320"/>
          </a:xfrm>
          <a:prstGeom prst="rect">
            <a:avLst/>
          </a:prstGeom>
          <a:noFill/>
        </p:spPr>
        <p:txBody>
          <a:bodyPr wrap="none" lIns="102982" tIns="51491" rIns="102982" bIns="514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标题</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文字</a:t>
            </a:r>
          </a:p>
        </p:txBody>
      </p:sp>
      <p:sp>
        <p:nvSpPr>
          <p:cNvPr id="44" name="TextBox 90"/>
          <p:cNvSpPr txBox="1"/>
          <p:nvPr/>
        </p:nvSpPr>
        <p:spPr>
          <a:xfrm>
            <a:off x="5940636" y="3474492"/>
            <a:ext cx="515752" cy="473320"/>
          </a:xfrm>
          <a:prstGeom prst="rect">
            <a:avLst/>
          </a:prstGeom>
          <a:noFill/>
        </p:spPr>
        <p:txBody>
          <a:bodyPr wrap="none" lIns="102982" tIns="51491" rIns="102982" bIns="514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标题</a:t>
            </a:r>
            <a:endParaRPr kumimoji="0" lang="en-US" altLang="zh-CN"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itchFamily="34" charset="-122"/>
                <a:ea typeface="微软雅黑" panose="020B0503020204020204" pitchFamily="34" charset="-122"/>
                <a:cs typeface="+mn-cs"/>
              </a:rPr>
              <a:t>文字</a:t>
            </a:r>
          </a:p>
        </p:txBody>
      </p:sp>
      <p:sp>
        <p:nvSpPr>
          <p:cNvPr id="4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4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241130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par>
                                <p:cTn id="60" presetID="53" presetClass="entr" presetSubtype="16"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53" presetClass="entr" presetSubtype="16"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53" presetClass="entr" presetSubtype="16"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53" presetClass="entr" presetSubtype="16" fill="hold"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fltVal val="0"/>
                                          </p:val>
                                        </p:tav>
                                        <p:tav tm="100000">
                                          <p:val>
                                            <p:strVal val="#ppt_w"/>
                                          </p:val>
                                        </p:tav>
                                      </p:tavLst>
                                    </p:anim>
                                    <p:anim calcmode="lin" valueType="num">
                                      <p:cBhvr>
                                        <p:cTn id="78" dur="500" fill="hold"/>
                                        <p:tgtEl>
                                          <p:spTgt spid="13"/>
                                        </p:tgtEl>
                                        <p:attrNameLst>
                                          <p:attrName>ppt_h</p:attrName>
                                        </p:attrNameLst>
                                      </p:cBhvr>
                                      <p:tavLst>
                                        <p:tav tm="0">
                                          <p:val>
                                            <p:fltVal val="0"/>
                                          </p:val>
                                        </p:tav>
                                        <p:tav tm="100000">
                                          <p:val>
                                            <p:strVal val="#ppt_h"/>
                                          </p:val>
                                        </p:tav>
                                      </p:tavLst>
                                    </p:anim>
                                    <p:animEffect transition="in" filter="fade">
                                      <p:cBhvr>
                                        <p:cTn id="79" dur="500"/>
                                        <p:tgtEl>
                                          <p:spTgt spid="13"/>
                                        </p:tgtEl>
                                      </p:cBhvr>
                                    </p:animEffect>
                                  </p:childTnLst>
                                </p:cTn>
                              </p:par>
                              <p:par>
                                <p:cTn id="80" presetID="53" presetClass="entr" presetSubtype="16"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Effect transition="in" filter="fade">
                                      <p:cBhvr>
                                        <p:cTn id="84" dur="500"/>
                                        <p:tgtEl>
                                          <p:spTgt spid="1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Effect transition="in" filter="fade">
                                      <p:cBhvr>
                                        <p:cTn id="89" dur="500"/>
                                        <p:tgtEl>
                                          <p:spTgt spid="1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Effect transition="in" filter="fade">
                                      <p:cBhvr>
                                        <p:cTn id="94" dur="500"/>
                                        <p:tgtEl>
                                          <p:spTgt spid="1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500" fill="hold"/>
                                        <p:tgtEl>
                                          <p:spTgt spid="17"/>
                                        </p:tgtEl>
                                        <p:attrNameLst>
                                          <p:attrName>ppt_w</p:attrName>
                                        </p:attrNameLst>
                                      </p:cBhvr>
                                      <p:tavLst>
                                        <p:tav tm="0">
                                          <p:val>
                                            <p:fltVal val="0"/>
                                          </p:val>
                                        </p:tav>
                                        <p:tav tm="100000">
                                          <p:val>
                                            <p:strVal val="#ppt_w"/>
                                          </p:val>
                                        </p:tav>
                                      </p:tavLst>
                                    </p:anim>
                                    <p:anim calcmode="lin" valueType="num">
                                      <p:cBhvr>
                                        <p:cTn id="98" dur="500" fill="hold"/>
                                        <p:tgtEl>
                                          <p:spTgt spid="17"/>
                                        </p:tgtEl>
                                        <p:attrNameLst>
                                          <p:attrName>ppt_h</p:attrName>
                                        </p:attrNameLst>
                                      </p:cBhvr>
                                      <p:tavLst>
                                        <p:tav tm="0">
                                          <p:val>
                                            <p:fltVal val="0"/>
                                          </p:val>
                                        </p:tav>
                                        <p:tav tm="100000">
                                          <p:val>
                                            <p:strVal val="#ppt_h"/>
                                          </p:val>
                                        </p:tav>
                                      </p:tavLst>
                                    </p:anim>
                                    <p:animEffect transition="in" filter="fade">
                                      <p:cBhvr>
                                        <p:cTn id="99" dur="500"/>
                                        <p:tgtEl>
                                          <p:spTgt spid="1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p:cTn id="102" dur="500" fill="hold"/>
                                        <p:tgtEl>
                                          <p:spTgt spid="18"/>
                                        </p:tgtEl>
                                        <p:attrNameLst>
                                          <p:attrName>ppt_w</p:attrName>
                                        </p:attrNameLst>
                                      </p:cBhvr>
                                      <p:tavLst>
                                        <p:tav tm="0">
                                          <p:val>
                                            <p:fltVal val="0"/>
                                          </p:val>
                                        </p:tav>
                                        <p:tav tm="100000">
                                          <p:val>
                                            <p:strVal val="#ppt_w"/>
                                          </p:val>
                                        </p:tav>
                                      </p:tavLst>
                                    </p:anim>
                                    <p:anim calcmode="lin" valueType="num">
                                      <p:cBhvr>
                                        <p:cTn id="103" dur="500" fill="hold"/>
                                        <p:tgtEl>
                                          <p:spTgt spid="18"/>
                                        </p:tgtEl>
                                        <p:attrNameLst>
                                          <p:attrName>ppt_h</p:attrName>
                                        </p:attrNameLst>
                                      </p:cBhvr>
                                      <p:tavLst>
                                        <p:tav tm="0">
                                          <p:val>
                                            <p:fltVal val="0"/>
                                          </p:val>
                                        </p:tav>
                                        <p:tav tm="100000">
                                          <p:val>
                                            <p:strVal val="#ppt_h"/>
                                          </p:val>
                                        </p:tav>
                                      </p:tavLst>
                                    </p:anim>
                                    <p:animEffect transition="in" filter="fade">
                                      <p:cBhvr>
                                        <p:cTn id="104" dur="500"/>
                                        <p:tgtEl>
                                          <p:spTgt spid="1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animEffect transition="in" filter="fade">
                                      <p:cBhvr>
                                        <p:cTn id="109" dur="500"/>
                                        <p:tgtEl>
                                          <p:spTgt spid="1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par>
                                <p:cTn id="115" presetID="2" presetClass="entr" presetSubtype="8" fill="hold"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0-#ppt_w/2"/>
                                          </p:val>
                                        </p:tav>
                                        <p:tav tm="100000">
                                          <p:val>
                                            <p:strVal val="#ppt_x"/>
                                          </p:val>
                                        </p:tav>
                                      </p:tavLst>
                                    </p:anim>
                                    <p:anim calcmode="lin" valueType="num">
                                      <p:cBhvr additive="base">
                                        <p:cTn id="118" dur="500" fill="hold"/>
                                        <p:tgtEl>
                                          <p:spTgt spid="22"/>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0-#ppt_w/2"/>
                                          </p:val>
                                        </p:tav>
                                        <p:tav tm="100000">
                                          <p:val>
                                            <p:strVal val="#ppt_x"/>
                                          </p:val>
                                        </p:tav>
                                      </p:tavLst>
                                    </p:anim>
                                    <p:anim calcmode="lin" valueType="num">
                                      <p:cBhvr additive="base">
                                        <p:cTn id="122" dur="500" fill="hold"/>
                                        <p:tgtEl>
                                          <p:spTgt spid="25"/>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8"/>
                                        </p:tgtEl>
                                        <p:attrNameLst>
                                          <p:attrName>style.visibility</p:attrName>
                                        </p:attrNameLst>
                                      </p:cBhvr>
                                      <p:to>
                                        <p:strVal val="visible"/>
                                      </p:to>
                                    </p:set>
                                    <p:anim calcmode="lin" valueType="num">
                                      <p:cBhvr additive="base">
                                        <p:cTn id="125" dur="500" fill="hold"/>
                                        <p:tgtEl>
                                          <p:spTgt spid="28"/>
                                        </p:tgtEl>
                                        <p:attrNameLst>
                                          <p:attrName>ppt_x</p:attrName>
                                        </p:attrNameLst>
                                      </p:cBhvr>
                                      <p:tavLst>
                                        <p:tav tm="0">
                                          <p:val>
                                            <p:strVal val="1+#ppt_w/2"/>
                                          </p:val>
                                        </p:tav>
                                        <p:tav tm="100000">
                                          <p:val>
                                            <p:strVal val="#ppt_x"/>
                                          </p:val>
                                        </p:tav>
                                      </p:tavLst>
                                    </p:anim>
                                    <p:anim calcmode="lin" valueType="num">
                                      <p:cBhvr additive="base">
                                        <p:cTn id="126" dur="500" fill="hold"/>
                                        <p:tgtEl>
                                          <p:spTgt spid="28"/>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6" grpId="0" animBg="1"/>
      <p:bldP spid="17" grpId="0" animBg="1"/>
      <p:bldP spid="18" grpId="0" animBg="1"/>
      <p:bldP spid="19" grpId="0" animBg="1"/>
      <p:bldP spid="20" grpId="0" animBg="1"/>
      <p:bldP spid="21" grpId="0" animBg="1"/>
      <p:bldP spid="36" grpId="0"/>
      <p:bldP spid="37" grpId="0"/>
      <p:bldP spid="38" grpId="0"/>
      <p:bldP spid="39" grpId="0"/>
      <p:bldP spid="40" grpId="0"/>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单击添加标题</a:t>
            </a:r>
            <a:endParaRPr kumimoji="0" lang="zh-CN" altLang="zh-CN" sz="5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2" name="文本框 9"/>
          <p:cNvSpPr txBox="1"/>
          <p:nvPr/>
        </p:nvSpPr>
        <p:spPr>
          <a:xfrm>
            <a:off x="2738037" y="3379922"/>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3" name="文本框 9"/>
          <p:cNvSpPr txBox="1"/>
          <p:nvPr/>
        </p:nvSpPr>
        <p:spPr>
          <a:xfrm>
            <a:off x="2738036" y="3689973"/>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4" name="文本框 9"/>
          <p:cNvSpPr txBox="1"/>
          <p:nvPr/>
        </p:nvSpPr>
        <p:spPr>
          <a:xfrm>
            <a:off x="4072930" y="3383180"/>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5" name="文本框 9"/>
          <p:cNvSpPr txBox="1"/>
          <p:nvPr/>
        </p:nvSpPr>
        <p:spPr>
          <a:xfrm>
            <a:off x="4072931" y="3693681"/>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6" name="文本框 9"/>
          <p:cNvSpPr txBox="1"/>
          <p:nvPr/>
        </p:nvSpPr>
        <p:spPr>
          <a:xfrm>
            <a:off x="5441082" y="3383180"/>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7" name="文本框 9"/>
          <p:cNvSpPr txBox="1"/>
          <p:nvPr/>
        </p:nvSpPr>
        <p:spPr>
          <a:xfrm>
            <a:off x="5441083" y="3693681"/>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8"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cs"/>
              </a:rPr>
              <a:t>04</a:t>
            </a:r>
            <a:endParaRPr kumimoji="0" lang="zh-CN" altLang="zh-CN" sz="1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03974348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6028" y="1476847"/>
            <a:ext cx="3310388" cy="665729"/>
            <a:chOff x="6327173" y="1681099"/>
            <a:chExt cx="4413851" cy="887639"/>
          </a:xfrm>
        </p:grpSpPr>
        <p:sp>
          <p:nvSpPr>
            <p:cNvPr id="8" name="文本框 20"/>
            <p:cNvSpPr txBox="1"/>
            <p:nvPr/>
          </p:nvSpPr>
          <p:spPr>
            <a:xfrm>
              <a:off x="6327174" y="1681099"/>
              <a:ext cx="2321526" cy="418576"/>
            </a:xfrm>
            <a:prstGeom prst="rect">
              <a:avLst/>
            </a:prstGeom>
            <a:noFill/>
          </p:spPr>
          <p:txBody>
            <a:bodyPr wrap="square" rtlCol="0">
              <a:spAutoFit/>
            </a:bodyPr>
            <a:lstStyle/>
            <a:p>
              <a:pPr marL="0" marR="0" lvl="0" indent="0" algn="just" defTabSz="914400" rtl="0" eaLnBrk="1" fontAlgn="auto" latinLnBrk="0" hangingPunct="1">
                <a:lnSpc>
                  <a:spcPct val="90000"/>
                </a:lnSpc>
                <a:spcBef>
                  <a:spcPts val="75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9" name="文本框 21"/>
            <p:cNvSpPr txBox="1"/>
            <p:nvPr/>
          </p:nvSpPr>
          <p:spPr>
            <a:xfrm>
              <a:off x="6327173" y="1938138"/>
              <a:ext cx="4413851" cy="630600"/>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0" name="组合 9"/>
          <p:cNvGrpSpPr/>
          <p:nvPr/>
        </p:nvGrpSpPr>
        <p:grpSpPr>
          <a:xfrm>
            <a:off x="1171167" y="2932407"/>
            <a:ext cx="667212" cy="548855"/>
            <a:chOff x="1465545" y="3524250"/>
            <a:chExt cx="889616" cy="731806"/>
          </a:xfrm>
        </p:grpSpPr>
        <p:sp>
          <p:nvSpPr>
            <p:cNvPr id="11" name="六边形 10"/>
            <p:cNvSpPr/>
            <p:nvPr/>
          </p:nvSpPr>
          <p:spPr>
            <a:xfrm>
              <a:off x="1480540" y="3524250"/>
              <a:ext cx="848894" cy="731806"/>
            </a:xfrm>
            <a:prstGeom prst="hexagon">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2" name="文本框 24"/>
            <p:cNvSpPr txBox="1"/>
            <p:nvPr/>
          </p:nvSpPr>
          <p:spPr>
            <a:xfrm>
              <a:off x="1465545" y="3719336"/>
              <a:ext cx="889616" cy="418576"/>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tabLst/>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3" name="组合 12"/>
          <p:cNvGrpSpPr/>
          <p:nvPr/>
        </p:nvGrpSpPr>
        <p:grpSpPr>
          <a:xfrm>
            <a:off x="1819083" y="3350481"/>
            <a:ext cx="1000697" cy="862670"/>
            <a:chOff x="2329434" y="4081682"/>
            <a:chExt cx="1334262" cy="1150226"/>
          </a:xfrm>
        </p:grpSpPr>
        <p:sp>
          <p:nvSpPr>
            <p:cNvPr id="14" name="六边形 13"/>
            <p:cNvSpPr/>
            <p:nvPr/>
          </p:nvSpPr>
          <p:spPr>
            <a:xfrm>
              <a:off x="2329434" y="4081682"/>
              <a:ext cx="1334262" cy="1150226"/>
            </a:xfrm>
            <a:prstGeom prst="hexag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5" name="文本框 25"/>
            <p:cNvSpPr txBox="1"/>
            <p:nvPr/>
          </p:nvSpPr>
          <p:spPr>
            <a:xfrm>
              <a:off x="2426710" y="4416728"/>
              <a:ext cx="1134779" cy="510909"/>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tabLst/>
                <a:defRPr/>
              </a:pPr>
              <a:r>
                <a:rPr kumimoji="0" lang="en-US" altLang="zh-CN" sz="21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40%</a:t>
              </a:r>
              <a:endParaRPr kumimoji="0" lang="zh-CN" altLang="en-US" sz="21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2819780" y="2209206"/>
            <a:ext cx="1824228" cy="1572611"/>
            <a:chOff x="3663696" y="2559981"/>
            <a:chExt cx="2432304" cy="2096814"/>
          </a:xfrm>
        </p:grpSpPr>
        <p:sp>
          <p:nvSpPr>
            <p:cNvPr id="17" name="六边形 16"/>
            <p:cNvSpPr/>
            <p:nvPr/>
          </p:nvSpPr>
          <p:spPr>
            <a:xfrm>
              <a:off x="3663696" y="2559981"/>
              <a:ext cx="2432304" cy="2096814"/>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8" name="文本框 26"/>
            <p:cNvSpPr txBox="1"/>
            <p:nvPr/>
          </p:nvSpPr>
          <p:spPr>
            <a:xfrm>
              <a:off x="4040565" y="3229823"/>
              <a:ext cx="1678565" cy="787908"/>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tabLst/>
                <a:defRPr/>
              </a:pPr>
              <a:r>
                <a:rPr kumimoji="0" lang="en-US" altLang="zh-CN" sz="3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80%</a:t>
              </a:r>
              <a:endParaRPr kumimoji="0" lang="zh-CN" altLang="en-US" sz="3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9" name="组合 18"/>
          <p:cNvGrpSpPr/>
          <p:nvPr/>
        </p:nvGrpSpPr>
        <p:grpSpPr>
          <a:xfrm>
            <a:off x="1524189" y="1554272"/>
            <a:ext cx="1295591" cy="1116888"/>
            <a:chOff x="1936242" y="1686736"/>
            <a:chExt cx="1727454" cy="1489184"/>
          </a:xfrm>
        </p:grpSpPr>
        <p:sp>
          <p:nvSpPr>
            <p:cNvPr id="20" name="六边形 19"/>
            <p:cNvSpPr/>
            <p:nvPr/>
          </p:nvSpPr>
          <p:spPr>
            <a:xfrm>
              <a:off x="1936242" y="1686736"/>
              <a:ext cx="1727454" cy="1489184"/>
            </a:xfrm>
            <a:prstGeom prst="hexagon">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21" name="文本框 27"/>
            <p:cNvSpPr txBox="1"/>
            <p:nvPr/>
          </p:nvSpPr>
          <p:spPr>
            <a:xfrm>
              <a:off x="1957362" y="2135861"/>
              <a:ext cx="1678565" cy="621708"/>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750"/>
                </a:spcBef>
                <a:spcAft>
                  <a:spcPts val="0"/>
                </a:spcAft>
                <a:buClrTx/>
                <a:buSzTx/>
                <a:buFontTx/>
                <a:buNone/>
                <a:tabLst/>
                <a:defRPr/>
              </a:pPr>
              <a:r>
                <a:rPr kumimoji="0" lang="en-US" altLang="zh-CN" sz="27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50%</a:t>
              </a:r>
              <a:endParaRPr kumimoji="0" lang="zh-CN" altLang="en-US" sz="27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2" name="组合 21"/>
          <p:cNvGrpSpPr/>
          <p:nvPr/>
        </p:nvGrpSpPr>
        <p:grpSpPr>
          <a:xfrm>
            <a:off x="5006028" y="3778229"/>
            <a:ext cx="3310388" cy="665729"/>
            <a:chOff x="6327173" y="4322384"/>
            <a:chExt cx="4413851" cy="887637"/>
          </a:xfrm>
        </p:grpSpPr>
        <p:sp>
          <p:nvSpPr>
            <p:cNvPr id="23" name="文本框 29"/>
            <p:cNvSpPr txBox="1"/>
            <p:nvPr/>
          </p:nvSpPr>
          <p:spPr>
            <a:xfrm>
              <a:off x="6327174" y="4322384"/>
              <a:ext cx="2321526" cy="418576"/>
            </a:xfrm>
            <a:prstGeom prst="rect">
              <a:avLst/>
            </a:prstGeom>
            <a:noFill/>
          </p:spPr>
          <p:txBody>
            <a:bodyPr wrap="square" rtlCol="0">
              <a:spAutoFit/>
            </a:bodyPr>
            <a:lstStyle/>
            <a:p>
              <a:pPr marL="0" marR="0" lvl="0" indent="0" algn="just" defTabSz="914400" rtl="0" eaLnBrk="1" fontAlgn="auto" latinLnBrk="0" hangingPunct="1">
                <a:lnSpc>
                  <a:spcPct val="90000"/>
                </a:lnSpc>
                <a:spcBef>
                  <a:spcPts val="75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4" name="文本框 30"/>
            <p:cNvSpPr txBox="1"/>
            <p:nvPr/>
          </p:nvSpPr>
          <p:spPr>
            <a:xfrm>
              <a:off x="6327173" y="4579422"/>
              <a:ext cx="4413851" cy="630599"/>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5" name="组合 24"/>
          <p:cNvGrpSpPr/>
          <p:nvPr/>
        </p:nvGrpSpPr>
        <p:grpSpPr>
          <a:xfrm>
            <a:off x="5006028" y="2227905"/>
            <a:ext cx="3310388" cy="665729"/>
            <a:chOff x="6327173" y="3001742"/>
            <a:chExt cx="4413851" cy="887637"/>
          </a:xfrm>
        </p:grpSpPr>
        <p:sp>
          <p:nvSpPr>
            <p:cNvPr id="26" name="文本框 31"/>
            <p:cNvSpPr txBox="1"/>
            <p:nvPr/>
          </p:nvSpPr>
          <p:spPr>
            <a:xfrm>
              <a:off x="6327174" y="3001742"/>
              <a:ext cx="2321526" cy="418576"/>
            </a:xfrm>
            <a:prstGeom prst="rect">
              <a:avLst/>
            </a:prstGeom>
            <a:noFill/>
          </p:spPr>
          <p:txBody>
            <a:bodyPr wrap="square" rtlCol="0">
              <a:spAutoFit/>
            </a:bodyPr>
            <a:lstStyle/>
            <a:p>
              <a:pPr marL="0" marR="0" lvl="0" indent="0" algn="just" defTabSz="914400" rtl="0" eaLnBrk="1" fontAlgn="auto" latinLnBrk="0" hangingPunct="1">
                <a:lnSpc>
                  <a:spcPct val="90000"/>
                </a:lnSpc>
                <a:spcBef>
                  <a:spcPts val="75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7" name="文本框 32"/>
            <p:cNvSpPr txBox="1"/>
            <p:nvPr/>
          </p:nvSpPr>
          <p:spPr>
            <a:xfrm>
              <a:off x="6327173" y="3258780"/>
              <a:ext cx="4413851" cy="630599"/>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8" name="组合 27"/>
          <p:cNvGrpSpPr/>
          <p:nvPr/>
        </p:nvGrpSpPr>
        <p:grpSpPr>
          <a:xfrm>
            <a:off x="5006028" y="3039071"/>
            <a:ext cx="3310388" cy="665729"/>
            <a:chOff x="6327173" y="4322384"/>
            <a:chExt cx="4413851" cy="887637"/>
          </a:xfrm>
        </p:grpSpPr>
        <p:sp>
          <p:nvSpPr>
            <p:cNvPr id="29" name="文本框 33"/>
            <p:cNvSpPr txBox="1"/>
            <p:nvPr/>
          </p:nvSpPr>
          <p:spPr>
            <a:xfrm>
              <a:off x="6327174" y="4322384"/>
              <a:ext cx="2321526" cy="418576"/>
            </a:xfrm>
            <a:prstGeom prst="rect">
              <a:avLst/>
            </a:prstGeom>
            <a:noFill/>
          </p:spPr>
          <p:txBody>
            <a:bodyPr wrap="square" rtlCol="0">
              <a:spAutoFit/>
            </a:bodyPr>
            <a:lstStyle/>
            <a:p>
              <a:pPr marL="0" marR="0" lvl="0" indent="0" algn="just" defTabSz="914400" rtl="0" eaLnBrk="1" fontAlgn="auto" latinLnBrk="0" hangingPunct="1">
                <a:lnSpc>
                  <a:spcPct val="90000"/>
                </a:lnSpc>
                <a:spcBef>
                  <a:spcPts val="75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30" name="文本框 34"/>
            <p:cNvSpPr txBox="1"/>
            <p:nvPr/>
          </p:nvSpPr>
          <p:spPr>
            <a:xfrm>
              <a:off x="6327173" y="4579422"/>
              <a:ext cx="4413851" cy="630599"/>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458107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fltVal val="0.5"/>
                                          </p:val>
                                        </p:tav>
                                        <p:tav tm="100000">
                                          <p:val>
                                            <p:strVal val="#ppt_x"/>
                                          </p:val>
                                        </p:tav>
                                      </p:tavLst>
                                    </p:anim>
                                    <p:anim calcmode="lin" valueType="num">
                                      <p:cBhvr>
                                        <p:cTn id="25" dur="500" fill="hold"/>
                                        <p:tgtEl>
                                          <p:spTgt spid="19"/>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fltVal val="0.5"/>
                                          </p:val>
                                        </p:tav>
                                        <p:tav tm="100000">
                                          <p:val>
                                            <p:strVal val="#ppt_x"/>
                                          </p:val>
                                        </p:tav>
                                      </p:tavLst>
                                    </p:anim>
                                    <p:anim calcmode="lin" valueType="num">
                                      <p:cBhvr>
                                        <p:cTn id="32" dur="500" fill="hold"/>
                                        <p:tgtEl>
                                          <p:spTgt spid="16"/>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450" decel="100000" fill="hold"/>
                                        <p:tgtEl>
                                          <p:spTgt spid="7"/>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450" decel="100000" fill="hold"/>
                                        <p:tgtEl>
                                          <p:spTgt spid="25"/>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strVal val="#ppt_x"/>
                                          </p:val>
                                        </p:tav>
                                        <p:tav tm="100000">
                                          <p:val>
                                            <p:strVal val="#ppt_x"/>
                                          </p:val>
                                        </p:tav>
                                      </p:tavLst>
                                    </p:anim>
                                    <p:anim calcmode="lin" valueType="num">
                                      <p:cBhvr>
                                        <p:cTn id="50" dur="450" decel="100000" fill="hold"/>
                                        <p:tgtEl>
                                          <p:spTgt spid="28"/>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450" decel="100000" fill="hold"/>
                                        <p:tgtEl>
                                          <p:spTgt spid="22"/>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430102" y="2014173"/>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8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8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8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8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127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30" name="组合 29"/>
          <p:cNvGrpSpPr/>
          <p:nvPr/>
        </p:nvGrpSpPr>
        <p:grpSpPr>
          <a:xfrm>
            <a:off x="866169" y="2616540"/>
            <a:ext cx="1008525" cy="1010567"/>
            <a:chOff x="866169" y="2692768"/>
            <a:chExt cx="1008525" cy="1010567"/>
          </a:xfrm>
        </p:grpSpPr>
        <p:sp>
          <p:nvSpPr>
            <p:cNvPr id="31"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50000"/>
              </a:schemeClr>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32" name="TextBox 67"/>
            <p:cNvSpPr txBox="1"/>
            <p:nvPr/>
          </p:nvSpPr>
          <p:spPr>
            <a:xfrm>
              <a:off x="1118403" y="2844108"/>
              <a:ext cx="504056" cy="707886"/>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225" normalizeH="0" baseline="0" noProof="0" dirty="0">
                  <a:ln>
                    <a:noFill/>
                  </a:ln>
                  <a:solidFill>
                    <a:srgbClr val="080808"/>
                  </a:solidFill>
                  <a:effectLst/>
                  <a:uLnTx/>
                  <a:uFillTx/>
                  <a:latin typeface="微软雅黑" pitchFamily="34" charset="-122"/>
                  <a:ea typeface="微软雅黑" pitchFamily="34" charset="-122"/>
                  <a:cs typeface="+mn-cs"/>
                </a:rPr>
                <a:t>1</a:t>
              </a:r>
              <a:endParaRPr kumimoji="0" lang="zh-CN" altLang="en-US" sz="4000" b="1" i="0" u="none" strike="noStrike" kern="1200" cap="none" spc="225" normalizeH="0" baseline="0" noProof="0" dirty="0">
                <a:ln>
                  <a:noFill/>
                </a:ln>
                <a:solidFill>
                  <a:srgbClr val="080808"/>
                </a:solidFill>
                <a:effectLst/>
                <a:uLnTx/>
                <a:uFillTx/>
                <a:latin typeface="微软雅黑" pitchFamily="34" charset="-122"/>
                <a:ea typeface="微软雅黑" pitchFamily="34" charset="-122"/>
                <a:cs typeface="+mn-cs"/>
              </a:endParaRPr>
            </a:p>
          </p:txBody>
        </p:sp>
      </p:grpSp>
      <p:grpSp>
        <p:nvGrpSpPr>
          <p:cNvPr id="33" name="组合 32"/>
          <p:cNvGrpSpPr/>
          <p:nvPr/>
        </p:nvGrpSpPr>
        <p:grpSpPr>
          <a:xfrm>
            <a:off x="4015229" y="2616540"/>
            <a:ext cx="1008525" cy="1010567"/>
            <a:chOff x="866169" y="2692768"/>
            <a:chExt cx="1008525" cy="1010567"/>
          </a:xfrm>
        </p:grpSpPr>
        <p:sp>
          <p:nvSpPr>
            <p:cNvPr id="34"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alpha val="50000"/>
              </a:schemeClr>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35" name="TextBox 67"/>
            <p:cNvSpPr txBox="1"/>
            <p:nvPr/>
          </p:nvSpPr>
          <p:spPr>
            <a:xfrm>
              <a:off x="1118403" y="2844108"/>
              <a:ext cx="504056" cy="707886"/>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225" normalizeH="0" baseline="0" noProof="0" dirty="0">
                  <a:ln>
                    <a:noFill/>
                  </a:ln>
                  <a:solidFill>
                    <a:srgbClr val="080808"/>
                  </a:solidFill>
                  <a:effectLst/>
                  <a:uLnTx/>
                  <a:uFillTx/>
                  <a:latin typeface="微软雅黑" pitchFamily="34" charset="-122"/>
                  <a:ea typeface="微软雅黑" pitchFamily="34" charset="-122"/>
                  <a:cs typeface="+mn-cs"/>
                </a:rPr>
                <a:t>3</a:t>
              </a:r>
              <a:endParaRPr kumimoji="0" lang="zh-CN" altLang="en-US" sz="4000" b="1" i="0" u="none" strike="noStrike" kern="1200" cap="none" spc="225" normalizeH="0" baseline="0" noProof="0" dirty="0">
                <a:ln>
                  <a:noFill/>
                </a:ln>
                <a:solidFill>
                  <a:srgbClr val="080808"/>
                </a:solidFill>
                <a:effectLst/>
                <a:uLnTx/>
                <a:uFillTx/>
                <a:latin typeface="微软雅黑" pitchFamily="34" charset="-122"/>
                <a:ea typeface="微软雅黑" pitchFamily="34" charset="-122"/>
                <a:cs typeface="+mn-cs"/>
              </a:endParaRPr>
            </a:p>
          </p:txBody>
        </p:sp>
      </p:grpSp>
      <p:grpSp>
        <p:nvGrpSpPr>
          <p:cNvPr id="36" name="组合 35"/>
          <p:cNvGrpSpPr/>
          <p:nvPr/>
        </p:nvGrpSpPr>
        <p:grpSpPr>
          <a:xfrm>
            <a:off x="7164288" y="2616540"/>
            <a:ext cx="1008525" cy="1010567"/>
            <a:chOff x="866169" y="2692768"/>
            <a:chExt cx="1008525" cy="1010567"/>
          </a:xfrm>
        </p:grpSpPr>
        <p:sp>
          <p:nvSpPr>
            <p:cNvPr id="37"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50000"/>
              </a:schemeClr>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38" name="TextBox 67"/>
            <p:cNvSpPr txBox="1"/>
            <p:nvPr/>
          </p:nvSpPr>
          <p:spPr>
            <a:xfrm>
              <a:off x="1118403" y="2844108"/>
              <a:ext cx="504056" cy="707886"/>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225" normalizeH="0" baseline="0" noProof="0" dirty="0">
                  <a:ln>
                    <a:noFill/>
                  </a:ln>
                  <a:solidFill>
                    <a:srgbClr val="080808"/>
                  </a:solidFill>
                  <a:effectLst/>
                  <a:uLnTx/>
                  <a:uFillTx/>
                  <a:latin typeface="微软雅黑" pitchFamily="34" charset="-122"/>
                  <a:ea typeface="微软雅黑" pitchFamily="34" charset="-122"/>
                  <a:cs typeface="+mn-cs"/>
                </a:rPr>
                <a:t>5</a:t>
              </a:r>
              <a:endParaRPr kumimoji="0" lang="zh-CN" altLang="en-US" sz="4000" b="1" i="0" u="none" strike="noStrike" kern="1200" cap="none" spc="225" normalizeH="0" baseline="0" noProof="0" dirty="0">
                <a:ln>
                  <a:noFill/>
                </a:ln>
                <a:solidFill>
                  <a:srgbClr val="080808"/>
                </a:solidFill>
                <a:effectLst/>
                <a:uLnTx/>
                <a:uFillTx/>
                <a:latin typeface="微软雅黑" pitchFamily="34" charset="-122"/>
                <a:ea typeface="微软雅黑" pitchFamily="34" charset="-122"/>
                <a:cs typeface="+mn-cs"/>
              </a:endParaRPr>
            </a:p>
          </p:txBody>
        </p:sp>
      </p:grpSp>
      <p:grpSp>
        <p:nvGrpSpPr>
          <p:cNvPr id="39" name="组合 38"/>
          <p:cNvGrpSpPr/>
          <p:nvPr/>
        </p:nvGrpSpPr>
        <p:grpSpPr>
          <a:xfrm>
            <a:off x="2440699" y="1559418"/>
            <a:ext cx="1008525" cy="1010567"/>
            <a:chOff x="866169" y="2692768"/>
            <a:chExt cx="1008525" cy="1010567"/>
          </a:xfrm>
        </p:grpSpPr>
        <p:sp>
          <p:nvSpPr>
            <p:cNvPr id="41"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alpha val="50000"/>
              </a:schemeClr>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42" name="TextBox 67"/>
            <p:cNvSpPr txBox="1"/>
            <p:nvPr/>
          </p:nvSpPr>
          <p:spPr>
            <a:xfrm>
              <a:off x="1118403" y="2844108"/>
              <a:ext cx="504056" cy="707886"/>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225" normalizeH="0" baseline="0" noProof="0" dirty="0">
                  <a:ln>
                    <a:noFill/>
                  </a:ln>
                  <a:solidFill>
                    <a:srgbClr val="080808"/>
                  </a:solidFill>
                  <a:effectLst/>
                  <a:uLnTx/>
                  <a:uFillTx/>
                  <a:latin typeface="微软雅黑" pitchFamily="34" charset="-122"/>
                  <a:ea typeface="微软雅黑" pitchFamily="34" charset="-122"/>
                  <a:cs typeface="+mn-cs"/>
                </a:rPr>
                <a:t>2</a:t>
              </a:r>
              <a:endParaRPr kumimoji="0" lang="zh-CN" altLang="en-US" sz="4000" b="1" i="0" u="none" strike="noStrike" kern="1200" cap="none" spc="225" normalizeH="0" baseline="0" noProof="0" dirty="0">
                <a:ln>
                  <a:noFill/>
                </a:ln>
                <a:solidFill>
                  <a:srgbClr val="080808"/>
                </a:solidFill>
                <a:effectLst/>
                <a:uLnTx/>
                <a:uFillTx/>
                <a:latin typeface="微软雅黑" pitchFamily="34" charset="-122"/>
                <a:ea typeface="微软雅黑" pitchFamily="34" charset="-122"/>
                <a:cs typeface="+mn-cs"/>
              </a:endParaRPr>
            </a:p>
          </p:txBody>
        </p:sp>
      </p:grpSp>
      <p:grpSp>
        <p:nvGrpSpPr>
          <p:cNvPr id="43" name="组合 42"/>
          <p:cNvGrpSpPr/>
          <p:nvPr/>
        </p:nvGrpSpPr>
        <p:grpSpPr>
          <a:xfrm>
            <a:off x="5589759" y="1559418"/>
            <a:ext cx="1008525" cy="1010567"/>
            <a:chOff x="866169" y="2692768"/>
            <a:chExt cx="1008525" cy="1010567"/>
          </a:xfrm>
        </p:grpSpPr>
        <p:sp>
          <p:nvSpPr>
            <p:cNvPr id="44"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alpha val="50000"/>
              </a:schemeClr>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45" name="TextBox 67"/>
            <p:cNvSpPr txBox="1"/>
            <p:nvPr/>
          </p:nvSpPr>
          <p:spPr>
            <a:xfrm>
              <a:off x="1118403" y="2844108"/>
              <a:ext cx="504056" cy="707886"/>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225" normalizeH="0" baseline="0" noProof="0" dirty="0">
                  <a:ln>
                    <a:noFill/>
                  </a:ln>
                  <a:solidFill>
                    <a:srgbClr val="080808"/>
                  </a:solidFill>
                  <a:effectLst/>
                  <a:uLnTx/>
                  <a:uFillTx/>
                  <a:latin typeface="微软雅黑" pitchFamily="34" charset="-122"/>
                  <a:ea typeface="微软雅黑" pitchFamily="34" charset="-122"/>
                  <a:cs typeface="+mn-cs"/>
                </a:rPr>
                <a:t>4</a:t>
              </a:r>
              <a:endParaRPr kumimoji="0" lang="zh-CN" altLang="en-US" sz="4000" b="1" i="0" u="none" strike="noStrike" kern="1200" cap="none" spc="225" normalizeH="0" baseline="0" noProof="0" dirty="0">
                <a:ln>
                  <a:noFill/>
                </a:ln>
                <a:solidFill>
                  <a:srgbClr val="080808"/>
                </a:solidFill>
                <a:effectLst/>
                <a:uLnTx/>
                <a:uFillTx/>
                <a:latin typeface="微软雅黑" pitchFamily="34" charset="-122"/>
                <a:ea typeface="微软雅黑" pitchFamily="34" charset="-122"/>
                <a:cs typeface="+mn-cs"/>
              </a:endParaRPr>
            </a:p>
          </p:txBody>
        </p:sp>
      </p:grpSp>
      <p:grpSp>
        <p:nvGrpSpPr>
          <p:cNvPr id="46" name="组合 45"/>
          <p:cNvGrpSpPr/>
          <p:nvPr/>
        </p:nvGrpSpPr>
        <p:grpSpPr>
          <a:xfrm>
            <a:off x="611560" y="1775442"/>
            <a:ext cx="1817098" cy="677876"/>
            <a:chOff x="611560" y="1923678"/>
            <a:chExt cx="1817098" cy="677876"/>
          </a:xfrm>
        </p:grpSpPr>
        <p:sp>
          <p:nvSpPr>
            <p:cNvPr id="47"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单击文字</a:t>
              </a:r>
              <a:endParaRPr kumimoji="0" lang="zh-CN" altLang="zh-CN" sz="2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8"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宋体" charset="-122"/>
                </a:rPr>
                <a:t>此处添加段落文本</a:t>
              </a:r>
            </a:p>
          </p:txBody>
        </p:sp>
      </p:grpSp>
      <p:grpSp>
        <p:nvGrpSpPr>
          <p:cNvPr id="69" name="组合 68"/>
          <p:cNvGrpSpPr/>
          <p:nvPr/>
        </p:nvGrpSpPr>
        <p:grpSpPr>
          <a:xfrm>
            <a:off x="3785773" y="1775442"/>
            <a:ext cx="1817098" cy="677876"/>
            <a:chOff x="611560" y="1923678"/>
            <a:chExt cx="1817098" cy="677876"/>
          </a:xfrm>
        </p:grpSpPr>
        <p:sp>
          <p:nvSpPr>
            <p:cNvPr id="70"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单击文字</a:t>
              </a:r>
              <a:endParaRPr kumimoji="0" lang="zh-CN" altLang="zh-CN" sz="2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宋体" charset="-122"/>
                </a:rPr>
                <a:t>此处添加段落文本</a:t>
              </a:r>
            </a:p>
          </p:txBody>
        </p:sp>
      </p:grpSp>
      <p:grpSp>
        <p:nvGrpSpPr>
          <p:cNvPr id="72" name="组合 71"/>
          <p:cNvGrpSpPr/>
          <p:nvPr/>
        </p:nvGrpSpPr>
        <p:grpSpPr>
          <a:xfrm>
            <a:off x="6888080" y="1775442"/>
            <a:ext cx="1817098" cy="677876"/>
            <a:chOff x="611560" y="1923678"/>
            <a:chExt cx="1817098" cy="677876"/>
          </a:xfrm>
        </p:grpSpPr>
        <p:sp>
          <p:nvSpPr>
            <p:cNvPr id="73"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单击文字</a:t>
              </a:r>
              <a:endParaRPr kumimoji="0" lang="zh-CN" altLang="zh-CN" sz="2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4"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宋体" charset="-122"/>
                </a:rPr>
                <a:t>此处添加段落文本</a:t>
              </a:r>
            </a:p>
          </p:txBody>
        </p:sp>
      </p:grpSp>
      <p:grpSp>
        <p:nvGrpSpPr>
          <p:cNvPr id="75" name="组合 74"/>
          <p:cNvGrpSpPr/>
          <p:nvPr/>
        </p:nvGrpSpPr>
        <p:grpSpPr>
          <a:xfrm>
            <a:off x="2160835" y="2973994"/>
            <a:ext cx="1817098" cy="677876"/>
            <a:chOff x="611560" y="1923678"/>
            <a:chExt cx="1817098" cy="677876"/>
          </a:xfrm>
        </p:grpSpPr>
        <p:sp>
          <p:nvSpPr>
            <p:cNvPr id="76"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单击文字</a:t>
              </a:r>
              <a:endParaRPr kumimoji="0" lang="zh-CN" altLang="zh-CN" sz="2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7"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宋体" charset="-122"/>
                </a:rPr>
                <a:t>此处添加段落文本</a:t>
              </a:r>
            </a:p>
          </p:txBody>
        </p:sp>
      </p:grpSp>
      <p:grpSp>
        <p:nvGrpSpPr>
          <p:cNvPr id="78" name="组合 77"/>
          <p:cNvGrpSpPr/>
          <p:nvPr/>
        </p:nvGrpSpPr>
        <p:grpSpPr>
          <a:xfrm>
            <a:off x="5437500" y="2973994"/>
            <a:ext cx="1817098" cy="677876"/>
            <a:chOff x="611560" y="1923678"/>
            <a:chExt cx="1817098" cy="677876"/>
          </a:xfrm>
        </p:grpSpPr>
        <p:sp>
          <p:nvSpPr>
            <p:cNvPr id="79"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单击文字</a:t>
              </a:r>
              <a:endParaRPr kumimoji="0" lang="zh-CN" altLang="zh-CN" sz="2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0"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宋体" charset="-122"/>
                </a:rPr>
                <a:t>此处添加段落文本</a:t>
              </a:r>
            </a:p>
          </p:txBody>
        </p:sp>
      </p:grpSp>
      <p:sp>
        <p:nvSpPr>
          <p:cNvPr id="8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目录标题</a:t>
            </a:r>
          </a:p>
        </p:txBody>
      </p:sp>
      <p:cxnSp>
        <p:nvCxnSpPr>
          <p:cNvPr id="8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487840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0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53" presetClass="entr" presetSubtype="16" fill="hold" nodeType="withEffect">
                                  <p:stCondLst>
                                    <p:cond delay="50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16" fill="hold" nodeType="withEffect">
                                  <p:stCondLst>
                                    <p:cond delay="100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53" presetClass="entr" presetSubtype="16" fill="hold" nodeType="withEffect">
                                  <p:stCondLst>
                                    <p:cond delay="150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Effect transition="in" filter="fade">
                                      <p:cBhvr>
                                        <p:cTn id="27" dur="500"/>
                                        <p:tgtEl>
                                          <p:spTgt spid="43"/>
                                        </p:tgtEl>
                                      </p:cBhvr>
                                    </p:animEffect>
                                  </p:childTnLst>
                                </p:cTn>
                              </p:par>
                              <p:par>
                                <p:cTn id="28" presetID="53" presetClass="entr" presetSubtype="16" fill="hold" nodeType="withEffect">
                                  <p:stCondLst>
                                    <p:cond delay="2000"/>
                                  </p:stCondLst>
                                  <p:childTnLst>
                                    <p:set>
                                      <p:cBhvr>
                                        <p:cTn id="29" dur="1" fill="hold">
                                          <p:stCondLst>
                                            <p:cond delay="0"/>
                                          </p:stCondLst>
                                        </p:cTn>
                                        <p:tgtEl>
                                          <p:spTgt spid="36"/>
                                        </p:tgtEl>
                                        <p:attrNameLst>
                                          <p:attrName>style.visibility</p:attrName>
                                        </p:attrNameLst>
                                      </p:cBhvr>
                                      <p:to>
                                        <p:strVal val="visible"/>
                                      </p:to>
                                    </p:set>
                                    <p:anim calcmode="lin" valueType="num">
                                      <p:cBhvr>
                                        <p:cTn id="30" dur="500" fill="hold"/>
                                        <p:tgtEl>
                                          <p:spTgt spid="36"/>
                                        </p:tgtEl>
                                        <p:attrNameLst>
                                          <p:attrName>ppt_w</p:attrName>
                                        </p:attrNameLst>
                                      </p:cBhvr>
                                      <p:tavLst>
                                        <p:tav tm="0">
                                          <p:val>
                                            <p:fltVal val="0"/>
                                          </p:val>
                                        </p:tav>
                                        <p:tav tm="100000">
                                          <p:val>
                                            <p:strVal val="#ppt_w"/>
                                          </p:val>
                                        </p:tav>
                                      </p:tavLst>
                                    </p:anim>
                                    <p:anim calcmode="lin" valueType="num">
                                      <p:cBhvr>
                                        <p:cTn id="31" dur="500" fill="hold"/>
                                        <p:tgtEl>
                                          <p:spTgt spid="36"/>
                                        </p:tgtEl>
                                        <p:attrNameLst>
                                          <p:attrName>ppt_h</p:attrName>
                                        </p:attrNameLst>
                                      </p:cBhvr>
                                      <p:tavLst>
                                        <p:tav tm="0">
                                          <p:val>
                                            <p:fltVal val="0"/>
                                          </p:val>
                                        </p:tav>
                                        <p:tav tm="100000">
                                          <p:val>
                                            <p:strVal val="#ppt_h"/>
                                          </p:val>
                                        </p:tav>
                                      </p:tavLst>
                                    </p:anim>
                                    <p:animEffect transition="in" filter="fade">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anim calcmode="lin" valueType="num">
                                      <p:cBhvr>
                                        <p:cTn id="38" dur="500" fill="hold"/>
                                        <p:tgtEl>
                                          <p:spTgt spid="46"/>
                                        </p:tgtEl>
                                        <p:attrNameLst>
                                          <p:attrName>ppt_x</p:attrName>
                                        </p:attrNameLst>
                                      </p:cBhvr>
                                      <p:tavLst>
                                        <p:tav tm="0">
                                          <p:val>
                                            <p:strVal val="#ppt_x"/>
                                          </p:val>
                                        </p:tav>
                                        <p:tav tm="100000">
                                          <p:val>
                                            <p:strVal val="#ppt_x"/>
                                          </p:val>
                                        </p:tav>
                                      </p:tavLst>
                                    </p:anim>
                                    <p:anim calcmode="lin" valueType="num">
                                      <p:cBhvr>
                                        <p:cTn id="39" dur="500" fill="hold"/>
                                        <p:tgtEl>
                                          <p:spTgt spid="46"/>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500"/>
                                        <p:tgtEl>
                                          <p:spTgt spid="69"/>
                                        </p:tgtEl>
                                      </p:cBhvr>
                                    </p:animEffect>
                                    <p:anim calcmode="lin" valueType="num">
                                      <p:cBhvr>
                                        <p:cTn id="43" dur="500" fill="hold"/>
                                        <p:tgtEl>
                                          <p:spTgt spid="69"/>
                                        </p:tgtEl>
                                        <p:attrNameLst>
                                          <p:attrName>ppt_x</p:attrName>
                                        </p:attrNameLst>
                                      </p:cBhvr>
                                      <p:tavLst>
                                        <p:tav tm="0">
                                          <p:val>
                                            <p:strVal val="#ppt_x"/>
                                          </p:val>
                                        </p:tav>
                                        <p:tav tm="100000">
                                          <p:val>
                                            <p:strVal val="#ppt_x"/>
                                          </p:val>
                                        </p:tav>
                                      </p:tavLst>
                                    </p:anim>
                                    <p:anim calcmode="lin" valueType="num">
                                      <p:cBhvr>
                                        <p:cTn id="44" dur="500" fill="hold"/>
                                        <p:tgtEl>
                                          <p:spTgt spid="6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500"/>
                                        <p:tgtEl>
                                          <p:spTgt spid="72"/>
                                        </p:tgtEl>
                                      </p:cBhvr>
                                    </p:animEffect>
                                    <p:anim calcmode="lin" valueType="num">
                                      <p:cBhvr>
                                        <p:cTn id="48" dur="500" fill="hold"/>
                                        <p:tgtEl>
                                          <p:spTgt spid="72"/>
                                        </p:tgtEl>
                                        <p:attrNameLst>
                                          <p:attrName>ppt_x</p:attrName>
                                        </p:attrNameLst>
                                      </p:cBhvr>
                                      <p:tavLst>
                                        <p:tav tm="0">
                                          <p:val>
                                            <p:strVal val="#ppt_x"/>
                                          </p:val>
                                        </p:tav>
                                        <p:tav tm="100000">
                                          <p:val>
                                            <p:strVal val="#ppt_x"/>
                                          </p:val>
                                        </p:tav>
                                      </p:tavLst>
                                    </p:anim>
                                    <p:anim calcmode="lin" valueType="num">
                                      <p:cBhvr>
                                        <p:cTn id="49" dur="500" fill="hold"/>
                                        <p:tgtEl>
                                          <p:spTgt spid="7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anim calcmode="lin" valueType="num">
                                      <p:cBhvr>
                                        <p:cTn id="53" dur="500" fill="hold"/>
                                        <p:tgtEl>
                                          <p:spTgt spid="75"/>
                                        </p:tgtEl>
                                        <p:attrNameLst>
                                          <p:attrName>ppt_x</p:attrName>
                                        </p:attrNameLst>
                                      </p:cBhvr>
                                      <p:tavLst>
                                        <p:tav tm="0">
                                          <p:val>
                                            <p:strVal val="#ppt_x"/>
                                          </p:val>
                                        </p:tav>
                                        <p:tav tm="100000">
                                          <p:val>
                                            <p:strVal val="#ppt_x"/>
                                          </p:val>
                                        </p:tav>
                                      </p:tavLst>
                                    </p:anim>
                                    <p:anim calcmode="lin" valueType="num">
                                      <p:cBhvr>
                                        <p:cTn id="54" dur="500" fill="hold"/>
                                        <p:tgtEl>
                                          <p:spTgt spid="7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fade">
                                      <p:cBhvr>
                                        <p:cTn id="57" dur="500"/>
                                        <p:tgtEl>
                                          <p:spTgt spid="78"/>
                                        </p:tgtEl>
                                      </p:cBhvr>
                                    </p:animEffect>
                                    <p:anim calcmode="lin" valueType="num">
                                      <p:cBhvr>
                                        <p:cTn id="58" dur="500" fill="hold"/>
                                        <p:tgtEl>
                                          <p:spTgt spid="78"/>
                                        </p:tgtEl>
                                        <p:attrNameLst>
                                          <p:attrName>ppt_x</p:attrName>
                                        </p:attrNameLst>
                                      </p:cBhvr>
                                      <p:tavLst>
                                        <p:tav tm="0">
                                          <p:val>
                                            <p:strVal val="#ppt_x"/>
                                          </p:val>
                                        </p:tav>
                                        <p:tav tm="100000">
                                          <p:val>
                                            <p:strVal val="#ppt_x"/>
                                          </p:val>
                                        </p:tav>
                                      </p:tavLst>
                                    </p:anim>
                                    <p:anim calcmode="lin" valueType="num">
                                      <p:cBhvr>
                                        <p:cTn id="5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9"/>
          <p:cNvSpPr>
            <a:spLocks noChangeArrowheads="1"/>
          </p:cNvSpPr>
          <p:nvPr/>
        </p:nvSpPr>
        <p:spPr bwMode="auto">
          <a:xfrm>
            <a:off x="1043608" y="1563638"/>
            <a:ext cx="1885300" cy="1296144"/>
          </a:xfrm>
          <a:prstGeom prst="chevron">
            <a:avLst>
              <a:gd name="adj" fmla="val 36364"/>
            </a:avLst>
          </a:prstGeom>
          <a:solidFill>
            <a:schemeClr val="bg1">
              <a:alpha val="50000"/>
            </a:schemeClr>
          </a:solidFill>
          <a:ln>
            <a:noFill/>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Rectangle 10"/>
          <p:cNvSpPr>
            <a:spLocks noChangeArrowheads="1"/>
          </p:cNvSpPr>
          <p:nvPr/>
        </p:nvSpPr>
        <p:spPr bwMode="auto">
          <a:xfrm>
            <a:off x="161598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9" name="AutoShape 11"/>
          <p:cNvSpPr>
            <a:spLocks noChangeArrowheads="1"/>
          </p:cNvSpPr>
          <p:nvPr/>
        </p:nvSpPr>
        <p:spPr bwMode="auto">
          <a:xfrm>
            <a:off x="2762557" y="1563638"/>
            <a:ext cx="1885300" cy="1296144"/>
          </a:xfrm>
          <a:prstGeom prst="chevron">
            <a:avLst>
              <a:gd name="adj" fmla="val 36364"/>
            </a:avLst>
          </a:prstGeom>
          <a:solidFill>
            <a:schemeClr val="bg1">
              <a:alpha val="50000"/>
            </a:schemeClr>
          </a:solidFill>
          <a:ln>
            <a:noFill/>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Rectangle 12"/>
          <p:cNvSpPr>
            <a:spLocks noChangeArrowheads="1"/>
          </p:cNvSpPr>
          <p:nvPr/>
        </p:nvSpPr>
        <p:spPr bwMode="auto">
          <a:xfrm>
            <a:off x="3266613"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11" name="AutoShape 13"/>
          <p:cNvSpPr>
            <a:spLocks noChangeArrowheads="1"/>
          </p:cNvSpPr>
          <p:nvPr/>
        </p:nvSpPr>
        <p:spPr bwMode="auto">
          <a:xfrm>
            <a:off x="4490749" y="1563638"/>
            <a:ext cx="1885300" cy="1296144"/>
          </a:xfrm>
          <a:prstGeom prst="chevron">
            <a:avLst>
              <a:gd name="adj" fmla="val 36364"/>
            </a:avLst>
          </a:prstGeom>
          <a:solidFill>
            <a:schemeClr val="bg1">
              <a:alpha val="50000"/>
            </a:schemeClr>
          </a:solidFill>
          <a:ln>
            <a:noFill/>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Rectangle 14"/>
          <p:cNvSpPr>
            <a:spLocks noChangeArrowheads="1"/>
          </p:cNvSpPr>
          <p:nvPr/>
        </p:nvSpPr>
        <p:spPr bwMode="auto">
          <a:xfrm>
            <a:off x="502563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13" name="AutoShape 15"/>
          <p:cNvSpPr>
            <a:spLocks noChangeArrowheads="1"/>
          </p:cNvSpPr>
          <p:nvPr/>
        </p:nvSpPr>
        <p:spPr bwMode="auto">
          <a:xfrm>
            <a:off x="6218941" y="1563638"/>
            <a:ext cx="1885300" cy="1296144"/>
          </a:xfrm>
          <a:prstGeom prst="chevron">
            <a:avLst>
              <a:gd name="adj" fmla="val 36364"/>
            </a:avLst>
          </a:prstGeom>
          <a:solidFill>
            <a:schemeClr val="bg1">
              <a:alpha val="50000"/>
            </a:schemeClr>
          </a:solidFill>
          <a:ln>
            <a:noFill/>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2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Rectangle 16"/>
          <p:cNvSpPr>
            <a:spLocks noChangeArrowheads="1"/>
          </p:cNvSpPr>
          <p:nvPr/>
        </p:nvSpPr>
        <p:spPr bwMode="auto">
          <a:xfrm>
            <a:off x="6714240"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15" name="TextBox 26"/>
          <p:cNvSpPr txBox="1"/>
          <p:nvPr/>
        </p:nvSpPr>
        <p:spPr>
          <a:xfrm>
            <a:off x="1259632" y="3740450"/>
            <a:ext cx="669674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1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16" name="TextBox 27"/>
          <p:cNvSpPr txBox="1"/>
          <p:nvPr/>
        </p:nvSpPr>
        <p:spPr>
          <a:xfrm>
            <a:off x="3779065" y="3363838"/>
            <a:ext cx="205456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1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标题文字内容</a:t>
            </a:r>
          </a:p>
        </p:txBody>
      </p:sp>
      <p:sp>
        <p:nvSpPr>
          <p:cNvPr id="1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1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663192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anim calcmode="lin" valueType="num">
                                      <p:cBhvr>
                                        <p:cTn id="54" dur="500" fill="hold"/>
                                        <p:tgtEl>
                                          <p:spTgt spid="15"/>
                                        </p:tgtEl>
                                        <p:attrNameLst>
                                          <p:attrName>ppt_x</p:attrName>
                                        </p:attrNameLst>
                                      </p:cBhvr>
                                      <p:tavLst>
                                        <p:tav tm="0">
                                          <p:val>
                                            <p:strVal val="#ppt_x"/>
                                          </p:val>
                                        </p:tav>
                                        <p:tav tm="100000">
                                          <p:val>
                                            <p:strVal val="#ppt_x"/>
                                          </p:val>
                                        </p:tav>
                                      </p:tavLst>
                                    </p:anim>
                                    <p:anim calcmode="lin" valueType="num">
                                      <p:cBhvr>
                                        <p:cTn id="5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nimBg="1"/>
      <p:bldP spid="10" grpId="0" autoUpdateAnimBg="0"/>
      <p:bldP spid="11" grpId="0" animBg="1"/>
      <p:bldP spid="12" grpId="0" autoUpdateAnimBg="0"/>
      <p:bldP spid="13" grpId="0" animBg="1"/>
      <p:bldP spid="14" grpId="0" autoUpdateAnimBg="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3"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4"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5"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单击此处添加文本</a:t>
            </a:r>
          </a:p>
        </p:txBody>
      </p:sp>
      <p:grpSp>
        <p:nvGrpSpPr>
          <p:cNvPr id="16" name="组合 15"/>
          <p:cNvGrpSpPr/>
          <p:nvPr/>
        </p:nvGrpSpPr>
        <p:grpSpPr>
          <a:xfrm>
            <a:off x="2125411" y="2846522"/>
            <a:ext cx="666198" cy="666198"/>
            <a:chOff x="2170416" y="2515670"/>
            <a:chExt cx="666198" cy="666198"/>
          </a:xfrm>
        </p:grpSpPr>
        <p:sp>
          <p:nvSpPr>
            <p:cNvPr id="17" name="椭圆 16"/>
            <p:cNvSpPr/>
            <p:nvPr/>
          </p:nvSpPr>
          <p:spPr>
            <a:xfrm>
              <a:off x="2170416" y="2515670"/>
              <a:ext cx="666198" cy="666198"/>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777F"/>
                </a:solidFill>
                <a:effectLst/>
                <a:uLnTx/>
                <a:uFillTx/>
                <a:latin typeface="微软雅黑" panose="020B0503020204020204" pitchFamily="34" charset="-122"/>
                <a:ea typeface="微软雅黑" panose="020B0503020204020204" pitchFamily="34" charset="-122"/>
                <a:cs typeface="+mn-cs"/>
              </a:endParaRPr>
            </a:p>
          </p:txBody>
        </p:sp>
        <p:sp>
          <p:nvSpPr>
            <p:cNvPr id="18" name="文本框 91"/>
            <p:cNvSpPr txBox="1"/>
            <p:nvPr/>
          </p:nvSpPr>
          <p:spPr>
            <a:xfrm>
              <a:off x="2224311" y="2677666"/>
              <a:ext cx="59503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9" name="组合 18"/>
          <p:cNvGrpSpPr/>
          <p:nvPr/>
        </p:nvGrpSpPr>
        <p:grpSpPr>
          <a:xfrm>
            <a:off x="3234329" y="3509052"/>
            <a:ext cx="666198" cy="666198"/>
            <a:chOff x="3279334" y="3178200"/>
            <a:chExt cx="666198" cy="666198"/>
          </a:xfrm>
        </p:grpSpPr>
        <p:sp>
          <p:nvSpPr>
            <p:cNvPr id="20" name="椭圆 19"/>
            <p:cNvSpPr/>
            <p:nvPr/>
          </p:nvSpPr>
          <p:spPr>
            <a:xfrm>
              <a:off x="3279334" y="3178200"/>
              <a:ext cx="666198" cy="666198"/>
            </a:xfrm>
            <a:prstGeom prst="ellipse">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文本框 91"/>
            <p:cNvSpPr txBox="1"/>
            <p:nvPr/>
          </p:nvSpPr>
          <p:spPr>
            <a:xfrm>
              <a:off x="3302628" y="3342022"/>
              <a:ext cx="59503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2" name="组合 21"/>
          <p:cNvGrpSpPr/>
          <p:nvPr/>
        </p:nvGrpSpPr>
        <p:grpSpPr>
          <a:xfrm>
            <a:off x="4913292" y="3587100"/>
            <a:ext cx="666198" cy="666198"/>
            <a:chOff x="4958297" y="3256248"/>
            <a:chExt cx="666198" cy="666198"/>
          </a:xfrm>
        </p:grpSpPr>
        <p:sp>
          <p:nvSpPr>
            <p:cNvPr id="23" name="椭圆 22"/>
            <p:cNvSpPr/>
            <p:nvPr/>
          </p:nvSpPr>
          <p:spPr>
            <a:xfrm>
              <a:off x="4958297" y="3256248"/>
              <a:ext cx="666198" cy="666198"/>
            </a:xfrm>
            <a:prstGeom prst="ellipse">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文本框 91"/>
            <p:cNvSpPr txBox="1"/>
            <p:nvPr/>
          </p:nvSpPr>
          <p:spPr>
            <a:xfrm>
              <a:off x="4998123" y="3435846"/>
              <a:ext cx="59503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5" name="组合 24"/>
          <p:cNvGrpSpPr/>
          <p:nvPr/>
        </p:nvGrpSpPr>
        <p:grpSpPr>
          <a:xfrm>
            <a:off x="6059118" y="2846522"/>
            <a:ext cx="666198" cy="666198"/>
            <a:chOff x="6104123" y="2515670"/>
            <a:chExt cx="666198" cy="666198"/>
          </a:xfrm>
        </p:grpSpPr>
        <p:sp>
          <p:nvSpPr>
            <p:cNvPr id="26" name="椭圆 25"/>
            <p:cNvSpPr/>
            <p:nvPr/>
          </p:nvSpPr>
          <p:spPr>
            <a:xfrm>
              <a:off x="6104123" y="2515670"/>
              <a:ext cx="666198" cy="666198"/>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777F"/>
                </a:solidFill>
                <a:effectLst/>
                <a:uLnTx/>
                <a:uFillTx/>
                <a:latin typeface="微软雅黑" panose="020B0503020204020204" pitchFamily="34" charset="-122"/>
                <a:ea typeface="微软雅黑" panose="020B0503020204020204" pitchFamily="34" charset="-122"/>
                <a:cs typeface="+mn-cs"/>
              </a:endParaRPr>
            </a:p>
          </p:txBody>
        </p:sp>
        <p:sp>
          <p:nvSpPr>
            <p:cNvPr id="27" name="文本框 91"/>
            <p:cNvSpPr txBox="1"/>
            <p:nvPr/>
          </p:nvSpPr>
          <p:spPr>
            <a:xfrm>
              <a:off x="6137205" y="2665244"/>
              <a:ext cx="59503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991675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单击添加标题</a:t>
            </a:r>
            <a:endParaRPr kumimoji="0" lang="zh-CN" altLang="zh-CN" sz="5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2" name="文本框 9"/>
          <p:cNvSpPr txBox="1"/>
          <p:nvPr/>
        </p:nvSpPr>
        <p:spPr>
          <a:xfrm>
            <a:off x="2738037" y="3379922"/>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3" name="文本框 9"/>
          <p:cNvSpPr txBox="1"/>
          <p:nvPr/>
        </p:nvSpPr>
        <p:spPr>
          <a:xfrm>
            <a:off x="2738036" y="3689973"/>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4" name="文本框 9"/>
          <p:cNvSpPr txBox="1"/>
          <p:nvPr/>
        </p:nvSpPr>
        <p:spPr>
          <a:xfrm>
            <a:off x="4072930" y="3383180"/>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5" name="文本框 9"/>
          <p:cNvSpPr txBox="1"/>
          <p:nvPr/>
        </p:nvSpPr>
        <p:spPr>
          <a:xfrm>
            <a:off x="4072931" y="3693681"/>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6" name="文本框 9"/>
          <p:cNvSpPr txBox="1"/>
          <p:nvPr/>
        </p:nvSpPr>
        <p:spPr>
          <a:xfrm>
            <a:off x="5441082" y="3383180"/>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7" name="文本框 9"/>
          <p:cNvSpPr txBox="1"/>
          <p:nvPr/>
        </p:nvSpPr>
        <p:spPr>
          <a:xfrm>
            <a:off x="5441083" y="3693681"/>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8"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cs"/>
              </a:rPr>
              <a:t>05</a:t>
            </a:r>
            <a:endParaRPr kumimoji="0" lang="zh-CN" altLang="zh-CN" sz="1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cs"/>
            </a:endParaRPr>
          </a:p>
        </p:txBody>
      </p:sp>
    </p:spTree>
    <p:extLst>
      <p:ext uri="{BB962C8B-B14F-4D97-AF65-F5344CB8AC3E}">
        <p14:creationId xmlns:p14="http://schemas.microsoft.com/office/powerpoint/2010/main" val="95145468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8748" y="1131590"/>
            <a:ext cx="6949636" cy="3330302"/>
            <a:chOff x="762000" y="1184548"/>
            <a:chExt cx="7398420" cy="3545361"/>
          </a:xfrm>
        </p:grpSpPr>
        <p:sp>
          <p:nvSpPr>
            <p:cNvPr id="8"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alpha val="50000"/>
              </a:schemeClr>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6777F"/>
                </a:solidFill>
                <a:effectLst/>
                <a:uLnTx/>
                <a:uFillTx/>
                <a:latin typeface="Arial" charset="0"/>
                <a:ea typeface="宋体" charset="-122"/>
                <a:cs typeface="+mn-cs"/>
              </a:endParaRPr>
            </a:p>
          </p:txBody>
        </p:sp>
        <p:grpSp>
          <p:nvGrpSpPr>
            <p:cNvPr id="9" name="Group 5"/>
            <p:cNvGrpSpPr>
              <a:grpSpLocks/>
            </p:cNvGrpSpPr>
            <p:nvPr/>
          </p:nvGrpSpPr>
          <p:grpSpPr bwMode="auto">
            <a:xfrm>
              <a:off x="3627438" y="1865313"/>
              <a:ext cx="1728787" cy="1728787"/>
              <a:chOff x="0" y="0"/>
              <a:chExt cx="1728192" cy="1728192"/>
            </a:xfrm>
          </p:grpSpPr>
          <p:sp>
            <p:nvSpPr>
              <p:cNvPr id="34" name="五角星 68"/>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6"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 typeface="Arial" charset="0"/>
                  <a:buNone/>
                  <a:tabLst/>
                  <a:defRPr/>
                </a:pPr>
                <a:r>
                  <a:rPr kumimoji="0" lang="en-US" altLang="zh-CN" sz="3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sym typeface="微软雅黑" pitchFamily="34" charset="-122"/>
                  </a:rPr>
                  <a:t>1</a:t>
                </a:r>
                <a:endParaRPr kumimoji="0" lang="zh-CN" altLang="en-US" sz="30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sym typeface="微软雅黑" pitchFamily="34" charset="-122"/>
                </a:endParaRPr>
              </a:p>
            </p:txBody>
          </p:sp>
        </p:grpSp>
        <p:grpSp>
          <p:nvGrpSpPr>
            <p:cNvPr id="10" name="Group 9"/>
            <p:cNvGrpSpPr>
              <a:grpSpLocks/>
            </p:cNvGrpSpPr>
            <p:nvPr/>
          </p:nvGrpSpPr>
          <p:grpSpPr bwMode="auto">
            <a:xfrm rot="-480000">
              <a:off x="2282825" y="2327275"/>
              <a:ext cx="1398588" cy="1397000"/>
              <a:chOff x="0" y="0"/>
              <a:chExt cx="1728192" cy="1728192"/>
            </a:xfrm>
          </p:grpSpPr>
          <p:sp>
            <p:nvSpPr>
              <p:cNvPr id="29" name="五角星 72"/>
              <p:cNvSpPr>
                <a:spLocks noChangeArrowheads="1"/>
              </p:cNvSpPr>
              <p:nvPr/>
            </p:nvSpPr>
            <p:spPr bwMode="auto">
              <a:xfrm>
                <a:off x="0" y="0"/>
                <a:ext cx="1728192" cy="1728192"/>
              </a:xfrm>
              <a:prstGeom prst="star5">
                <a:avLst/>
              </a:prstGeom>
              <a:solidFill>
                <a:schemeClr val="tx1">
                  <a:alpha val="50000"/>
                </a:schemeClr>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2"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 typeface="Arial" charset="0"/>
                  <a:buNone/>
                  <a:tabLst/>
                  <a:defRPr/>
                </a:pPr>
                <a:r>
                  <a:rPr kumimoji="0" lang="en-US" altLang="zh-CN"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sym typeface="微软雅黑" pitchFamily="34" charset="-122"/>
                  </a:rPr>
                  <a:t>2</a:t>
                </a:r>
                <a:endParaRPr kumimoji="0" lang="zh-CN" altLang="en-US"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sym typeface="微软雅黑" pitchFamily="34" charset="-122"/>
                </a:endParaRPr>
              </a:p>
            </p:txBody>
          </p:sp>
        </p:grpSp>
        <p:grpSp>
          <p:nvGrpSpPr>
            <p:cNvPr id="11" name="Group 13"/>
            <p:cNvGrpSpPr>
              <a:grpSpLocks/>
            </p:cNvGrpSpPr>
            <p:nvPr/>
          </p:nvGrpSpPr>
          <p:grpSpPr bwMode="auto">
            <a:xfrm rot="-981927">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chemeClr val="bg1">
                  <a:alpha val="50000"/>
                </a:schemeClr>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8"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 typeface="Arial" charset="0"/>
                  <a:buNone/>
                  <a:tabLst/>
                  <a:defRPr/>
                </a:pPr>
                <a:r>
                  <a:rPr kumimoji="0" lang="en-US" altLang="zh-CN"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sym typeface="微软雅黑" pitchFamily="34" charset="-122"/>
                  </a:rPr>
                  <a:t>4</a:t>
                </a:r>
                <a:endParaRPr kumimoji="0" lang="zh-CN" altLang="en-US"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sym typeface="微软雅黑" pitchFamily="34" charset="-122"/>
                </a:endParaRPr>
              </a:p>
            </p:txBody>
          </p:sp>
        </p:grpSp>
        <p:grpSp>
          <p:nvGrpSpPr>
            <p:cNvPr id="12" name="Group 17"/>
            <p:cNvGrpSpPr>
              <a:grpSpLocks/>
            </p:cNvGrpSpPr>
            <p:nvPr/>
          </p:nvGrpSpPr>
          <p:grpSpPr bwMode="auto">
            <a:xfrm rot="480000">
              <a:off x="5300663" y="2286000"/>
              <a:ext cx="1398587" cy="1398588"/>
              <a:chOff x="0" y="0"/>
              <a:chExt cx="1728192" cy="1728192"/>
            </a:xfrm>
          </p:grpSpPr>
          <p:sp>
            <p:nvSpPr>
              <p:cNvPr id="23" name="五角星 80"/>
              <p:cNvSpPr>
                <a:spLocks noChangeArrowheads="1"/>
              </p:cNvSpPr>
              <p:nvPr/>
            </p:nvSpPr>
            <p:spPr bwMode="auto">
              <a:xfrm>
                <a:off x="0" y="0"/>
                <a:ext cx="1728192" cy="1728192"/>
              </a:xfrm>
              <a:prstGeom prst="star5">
                <a:avLst/>
              </a:prstGeom>
              <a:solidFill>
                <a:schemeClr val="tx2">
                  <a:alpha val="50000"/>
                </a:schemeClr>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5"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 typeface="Arial" charset="0"/>
                  <a:buNone/>
                  <a:tabLst/>
                  <a:defRPr/>
                </a:pPr>
                <a:r>
                  <a:rPr kumimoji="0" lang="en-US" altLang="zh-CN"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sym typeface="微软雅黑" pitchFamily="34" charset="-122"/>
                  </a:rPr>
                  <a:t>3</a:t>
                </a:r>
                <a:endParaRPr kumimoji="0" lang="zh-CN" altLang="en-US"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sym typeface="微软雅黑" pitchFamily="34" charset="-122"/>
                </a:endParaRPr>
              </a:p>
            </p:txBody>
          </p:sp>
        </p:grpSp>
        <p:grpSp>
          <p:nvGrpSpPr>
            <p:cNvPr id="13" name="Group 21"/>
            <p:cNvGrpSpPr>
              <a:grpSpLocks/>
            </p:cNvGrpSpPr>
            <p:nvPr/>
          </p:nvGrpSpPr>
          <p:grpSpPr bwMode="auto">
            <a:xfrm rot="967929">
              <a:off x="6645275" y="2730500"/>
              <a:ext cx="1217613" cy="1219200"/>
              <a:chOff x="0" y="0"/>
              <a:chExt cx="1728192" cy="1728192"/>
            </a:xfrm>
          </p:grpSpPr>
          <p:sp>
            <p:nvSpPr>
              <p:cNvPr id="20" name="五角星 84"/>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2"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 typeface="Arial" charset="0"/>
                  <a:buNone/>
                  <a:tabLst/>
                  <a:defRPr/>
                </a:pPr>
                <a:r>
                  <a:rPr kumimoji="0" lang="en-US" altLang="zh-CN"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sym typeface="微软雅黑" pitchFamily="34" charset="-122"/>
                  </a:rPr>
                  <a:t>5</a:t>
                </a:r>
                <a:endParaRPr kumimoji="0" lang="zh-CN" altLang="en-US"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sym typeface="微软雅黑" pitchFamily="34" charset="-122"/>
                </a:endParaRPr>
              </a:p>
            </p:txBody>
          </p:sp>
        </p:grpSp>
        <p:sp>
          <p:nvSpPr>
            <p:cNvPr id="14"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在此处添加文字，在此处添加文字，</a:t>
              </a:r>
              <a:endParaRPr kumimoji="0" lang="en-US" altLang="zh-CN"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在此处添加文字在此处添加文</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点击此处添加</a:t>
              </a:r>
              <a:endParaRPr kumimoji="0" lang="en-US" altLang="zh-CN"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ctr" defTabSz="914400" rtl="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文字内容</a:t>
              </a:r>
            </a:p>
          </p:txBody>
        </p:sp>
        <p:sp>
          <p:nvSpPr>
            <p:cNvPr id="16"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点击此处添加</a:t>
              </a:r>
              <a:endParaRPr kumimoji="0" lang="en-US" altLang="zh-CN"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ctr" defTabSz="914400" rtl="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文字内容</a:t>
              </a:r>
            </a:p>
          </p:txBody>
        </p:sp>
        <p:sp>
          <p:nvSpPr>
            <p:cNvPr id="17"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点击此处添加</a:t>
              </a:r>
              <a:endParaRPr kumimoji="0" lang="en-US" altLang="zh-CN"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ctr" defTabSz="914400" rtl="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文字内容</a:t>
              </a:r>
            </a:p>
          </p:txBody>
        </p:sp>
        <p:sp>
          <p:nvSpPr>
            <p:cNvPr id="18"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点击此处添加</a:t>
              </a:r>
              <a:endParaRPr kumimoji="0" lang="en-US" altLang="zh-CN"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ctr" defTabSz="914400" rtl="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文字内容</a:t>
              </a:r>
            </a:p>
          </p:txBody>
        </p:sp>
        <p:sp>
          <p:nvSpPr>
            <p:cNvPr id="19"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点击此处添加</a:t>
              </a:r>
              <a:endParaRPr kumimoji="0" lang="en-US" altLang="zh-CN"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ctr" defTabSz="914400" rtl="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文字内容</a:t>
              </a: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3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50213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7"/>
                                        </p:tgtEl>
                                        <p:attrNameLst>
                                          <p:attrName>r</p:attrName>
                                        </p:attrNameLst>
                                      </p:cBhvr>
                                    </p:animRot>
                                    <p:animRot by="-240000">
                                      <p:cBhvr>
                                        <p:cTn id="14" dur="200" fill="hold">
                                          <p:stCondLst>
                                            <p:cond delay="200"/>
                                          </p:stCondLst>
                                        </p:cTn>
                                        <p:tgtEl>
                                          <p:spTgt spid="7"/>
                                        </p:tgtEl>
                                        <p:attrNameLst>
                                          <p:attrName>r</p:attrName>
                                        </p:attrNameLst>
                                      </p:cBhvr>
                                    </p:animRot>
                                    <p:animRot by="240000">
                                      <p:cBhvr>
                                        <p:cTn id="15" dur="200" fill="hold">
                                          <p:stCondLst>
                                            <p:cond delay="400"/>
                                          </p:stCondLst>
                                        </p:cTn>
                                        <p:tgtEl>
                                          <p:spTgt spid="7"/>
                                        </p:tgtEl>
                                        <p:attrNameLst>
                                          <p:attrName>r</p:attrName>
                                        </p:attrNameLst>
                                      </p:cBhvr>
                                    </p:animRot>
                                    <p:animRot by="-240000">
                                      <p:cBhvr>
                                        <p:cTn id="16" dur="200" fill="hold">
                                          <p:stCondLst>
                                            <p:cond delay="600"/>
                                          </p:stCondLst>
                                        </p:cTn>
                                        <p:tgtEl>
                                          <p:spTgt spid="7"/>
                                        </p:tgtEl>
                                        <p:attrNameLst>
                                          <p:attrName>r</p:attrName>
                                        </p:attrNameLst>
                                      </p:cBhvr>
                                    </p:animRot>
                                    <p:animRot by="120000">
                                      <p:cBhvr>
                                        <p:cTn id="17"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8"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9"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0" name="TextBox 51"/>
          <p:cNvSpPr txBox="1"/>
          <p:nvPr/>
        </p:nvSpPr>
        <p:spPr>
          <a:xfrm>
            <a:off x="6581368" y="1887223"/>
            <a:ext cx="2018224" cy="2400657"/>
          </a:xfrm>
          <a:prstGeom prst="rect">
            <a:avLst/>
          </a:prstGeom>
          <a:noFill/>
          <a:ln>
            <a:noFill/>
          </a:ln>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1" name="TextBox 52"/>
          <p:cNvSpPr txBox="1"/>
          <p:nvPr/>
        </p:nvSpPr>
        <p:spPr>
          <a:xfrm>
            <a:off x="1618702" y="1203598"/>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2" name="TextBox 53"/>
          <p:cNvSpPr txBox="1"/>
          <p:nvPr/>
        </p:nvSpPr>
        <p:spPr>
          <a:xfrm>
            <a:off x="1247931" y="1534011"/>
            <a:ext cx="1667885"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点击输入文字内容点击输入文字内容点击输入文字点击输入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3" name="TextBox 58"/>
          <p:cNvSpPr txBox="1"/>
          <p:nvPr/>
        </p:nvSpPr>
        <p:spPr>
          <a:xfrm>
            <a:off x="6587495" y="1599503"/>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grpSp>
        <p:nvGrpSpPr>
          <p:cNvPr id="14" name="组合 13"/>
          <p:cNvGrpSpPr/>
          <p:nvPr/>
        </p:nvGrpSpPr>
        <p:grpSpPr>
          <a:xfrm>
            <a:off x="5315348" y="2380989"/>
            <a:ext cx="1056852" cy="1044555"/>
            <a:chOff x="5315348" y="2380989"/>
            <a:chExt cx="1056852" cy="1044555"/>
          </a:xfrm>
        </p:grpSpPr>
        <p:sp>
          <p:nvSpPr>
            <p:cNvPr id="15"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80000"/>
              </a:schemeClr>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300" b="0" i="0" u="none" strike="noStrike" kern="0" cap="none" spc="0" normalizeH="0" baseline="0" noProof="0">
                <a:ln>
                  <a:noFill/>
                </a:ln>
                <a:solidFill>
                  <a:srgbClr val="080808"/>
                </a:solidFill>
                <a:effectLst/>
                <a:uLnTx/>
                <a:uFillTx/>
                <a:latin typeface="宋体"/>
                <a:ea typeface="宋体"/>
                <a:cs typeface="+mn-cs"/>
              </a:endParaRPr>
            </a:p>
          </p:txBody>
        </p:sp>
        <p:sp>
          <p:nvSpPr>
            <p:cNvPr id="16" name="TextBox 59"/>
            <p:cNvSpPr txBox="1"/>
            <p:nvPr/>
          </p:nvSpPr>
          <p:spPr>
            <a:xfrm>
              <a:off x="5335333" y="2643758"/>
              <a:ext cx="1036867"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标题</a:t>
              </a:r>
              <a:endParaRPr kumimoji="0" lang="en-US" altLang="zh-CN" sz="18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文字</a:t>
              </a:r>
            </a:p>
          </p:txBody>
        </p:sp>
      </p:grpSp>
      <p:grpSp>
        <p:nvGrpSpPr>
          <p:cNvPr id="17" name="组合 16"/>
          <p:cNvGrpSpPr/>
          <p:nvPr/>
        </p:nvGrpSpPr>
        <p:grpSpPr>
          <a:xfrm>
            <a:off x="3078882" y="1266632"/>
            <a:ext cx="1036867" cy="665742"/>
            <a:chOff x="3078882" y="1266632"/>
            <a:chExt cx="1036867" cy="665742"/>
          </a:xfrm>
        </p:grpSpPr>
        <p:sp>
          <p:nvSpPr>
            <p:cNvPr id="18" name="椭圆 80"/>
            <p:cNvSpPr/>
            <p:nvPr/>
          </p:nvSpPr>
          <p:spPr bwMode="auto">
            <a:xfrm>
              <a:off x="3255801" y="1266632"/>
              <a:ext cx="664395" cy="665742"/>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080808"/>
                </a:solidFill>
                <a:effectLst/>
                <a:uLnTx/>
                <a:uFillTx/>
                <a:latin typeface="宋体"/>
                <a:ea typeface="宋体"/>
                <a:cs typeface="+mn-cs"/>
              </a:endParaRPr>
            </a:p>
          </p:txBody>
        </p:sp>
        <p:sp>
          <p:nvSpPr>
            <p:cNvPr id="19" name="TextBox 60"/>
            <p:cNvSpPr txBox="1"/>
            <p:nvPr/>
          </p:nvSpPr>
          <p:spPr>
            <a:xfrm>
              <a:off x="3078882" y="1461433"/>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标题</a:t>
              </a:r>
            </a:p>
          </p:txBody>
        </p:sp>
      </p:grpSp>
      <p:grpSp>
        <p:nvGrpSpPr>
          <p:cNvPr id="20" name="组合 19"/>
          <p:cNvGrpSpPr/>
          <p:nvPr/>
        </p:nvGrpSpPr>
        <p:grpSpPr>
          <a:xfrm>
            <a:off x="2599029" y="2603954"/>
            <a:ext cx="1036867" cy="691758"/>
            <a:chOff x="2599029" y="2603954"/>
            <a:chExt cx="1036867" cy="691758"/>
          </a:xfrm>
        </p:grpSpPr>
        <p:sp>
          <p:nvSpPr>
            <p:cNvPr id="21" name="椭圆 80"/>
            <p:cNvSpPr/>
            <p:nvPr/>
          </p:nvSpPr>
          <p:spPr bwMode="auto">
            <a:xfrm>
              <a:off x="2746251" y="2603954"/>
              <a:ext cx="690358" cy="691758"/>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080808"/>
                </a:solidFill>
                <a:effectLst/>
                <a:uLnTx/>
                <a:uFillTx/>
                <a:latin typeface="宋体"/>
                <a:ea typeface="宋体"/>
                <a:cs typeface="+mn-cs"/>
              </a:endParaRPr>
            </a:p>
          </p:txBody>
        </p:sp>
        <p:sp>
          <p:nvSpPr>
            <p:cNvPr id="22" name="TextBox 61"/>
            <p:cNvSpPr txBox="1"/>
            <p:nvPr/>
          </p:nvSpPr>
          <p:spPr>
            <a:xfrm>
              <a:off x="2599029" y="2826722"/>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标题</a:t>
              </a:r>
            </a:p>
          </p:txBody>
        </p:sp>
      </p:grpSp>
      <p:grpSp>
        <p:nvGrpSpPr>
          <p:cNvPr id="23" name="组合 22"/>
          <p:cNvGrpSpPr/>
          <p:nvPr/>
        </p:nvGrpSpPr>
        <p:grpSpPr>
          <a:xfrm>
            <a:off x="3218526" y="3839142"/>
            <a:ext cx="1036867" cy="665742"/>
            <a:chOff x="3218526" y="3839142"/>
            <a:chExt cx="1036867" cy="665742"/>
          </a:xfrm>
        </p:grpSpPr>
        <p:sp>
          <p:nvSpPr>
            <p:cNvPr id="24" name="椭圆 80"/>
            <p:cNvSpPr/>
            <p:nvPr/>
          </p:nvSpPr>
          <p:spPr bwMode="auto">
            <a:xfrm>
              <a:off x="3403549" y="3839142"/>
              <a:ext cx="664395" cy="665742"/>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080808"/>
                </a:solidFill>
                <a:effectLst/>
                <a:uLnTx/>
                <a:uFillTx/>
                <a:latin typeface="宋体"/>
                <a:ea typeface="宋体"/>
                <a:cs typeface="+mn-cs"/>
              </a:endParaRPr>
            </a:p>
          </p:txBody>
        </p:sp>
        <p:sp>
          <p:nvSpPr>
            <p:cNvPr id="25" name="TextBox 62"/>
            <p:cNvSpPr txBox="1"/>
            <p:nvPr/>
          </p:nvSpPr>
          <p:spPr>
            <a:xfrm>
              <a:off x="3218526" y="4057787"/>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标题</a:t>
              </a:r>
            </a:p>
          </p:txBody>
        </p:sp>
      </p:grpSp>
      <p:sp>
        <p:nvSpPr>
          <p:cNvPr id="26" name="TextBox 67"/>
          <p:cNvSpPr txBox="1"/>
          <p:nvPr/>
        </p:nvSpPr>
        <p:spPr>
          <a:xfrm>
            <a:off x="1270363" y="2520647"/>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27" name="TextBox 68"/>
          <p:cNvSpPr txBox="1"/>
          <p:nvPr/>
        </p:nvSpPr>
        <p:spPr>
          <a:xfrm>
            <a:off x="899592" y="2851060"/>
            <a:ext cx="1667885"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点击输入文字内容点击输入文字内容点击输入文字点击输入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8" name="TextBox 69"/>
          <p:cNvSpPr txBox="1"/>
          <p:nvPr/>
        </p:nvSpPr>
        <p:spPr>
          <a:xfrm>
            <a:off x="1978742" y="3811566"/>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29" name="TextBox 70"/>
          <p:cNvSpPr txBox="1"/>
          <p:nvPr/>
        </p:nvSpPr>
        <p:spPr>
          <a:xfrm>
            <a:off x="1607971" y="4141979"/>
            <a:ext cx="1667885"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点击输入文字内容点击输入文字内容点击输入文字点击输入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091144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0-#ppt_w/2"/>
                                          </p:val>
                                        </p:tav>
                                        <p:tav tm="100000">
                                          <p:val>
                                            <p:strVal val="#ppt_x"/>
                                          </p:val>
                                        </p:tav>
                                      </p:tavLst>
                                    </p:anim>
                                    <p:anim calcmode="lin" valueType="num">
                                      <p:cBhvr additive="base">
                                        <p:cTn id="63" dur="500" fill="hold"/>
                                        <p:tgtEl>
                                          <p:spTgt spid="2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ppt_x"/>
                                          </p:val>
                                        </p:tav>
                                        <p:tav tm="100000">
                                          <p:val>
                                            <p:strVal val="#ppt_x"/>
                                          </p:val>
                                        </p:tav>
                                      </p:tavLst>
                                    </p:anim>
                                    <p:anim calcmode="lin" valueType="num">
                                      <p:cBhvr additive="base">
                                        <p:cTn id="73" dur="500" fill="hold"/>
                                        <p:tgtEl>
                                          <p:spTgt spid="1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ppt_x"/>
                                          </p:val>
                                        </p:tav>
                                        <p:tav tm="100000">
                                          <p:val>
                                            <p:strVal val="#ppt_x"/>
                                          </p:val>
                                        </p:tav>
                                      </p:tavLst>
                                    </p:anim>
                                    <p:anim calcmode="lin" valueType="num">
                                      <p:cBhvr additive="base">
                                        <p:cTn id="7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26" grpId="0"/>
      <p:bldP spid="27"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57044" y="2627103"/>
            <a:ext cx="4034032" cy="1296143"/>
            <a:chOff x="2557044" y="2483087"/>
            <a:chExt cx="4034032" cy="1296143"/>
          </a:xfrm>
        </p:grpSpPr>
        <p:sp>
          <p:nvSpPr>
            <p:cNvPr id="8"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9"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10"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11"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12"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13"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grpSp>
      <p:sp>
        <p:nvSpPr>
          <p:cNvPr id="14" name="Oval 20"/>
          <p:cNvSpPr>
            <a:spLocks noChangeArrowheads="1"/>
          </p:cNvSpPr>
          <p:nvPr/>
        </p:nvSpPr>
        <p:spPr bwMode="auto">
          <a:xfrm>
            <a:off x="3770394" y="1720659"/>
            <a:ext cx="807948" cy="805094"/>
          </a:xfrm>
          <a:prstGeom prst="ellipse">
            <a:avLst/>
          </a:prstGeom>
          <a:solidFill>
            <a:schemeClr val="bg1">
              <a:alpha val="50000"/>
            </a:schemeClr>
          </a:solidFill>
          <a:ln w="9525" algn="ctr">
            <a:noFill/>
            <a:round/>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a:t>
            </a:r>
          </a:p>
        </p:txBody>
      </p:sp>
      <p:sp>
        <p:nvSpPr>
          <p:cNvPr id="15" name="Oval 25"/>
          <p:cNvSpPr>
            <a:spLocks noChangeArrowheads="1"/>
          </p:cNvSpPr>
          <p:nvPr/>
        </p:nvSpPr>
        <p:spPr bwMode="auto">
          <a:xfrm>
            <a:off x="4918081" y="1754919"/>
            <a:ext cx="807949" cy="805093"/>
          </a:xfrm>
          <a:prstGeom prst="ellipse">
            <a:avLst/>
          </a:prstGeom>
          <a:solidFill>
            <a:schemeClr val="bg1">
              <a:alpha val="50000"/>
            </a:schemeClr>
          </a:solidFill>
          <a:ln w="9525" algn="ctr">
            <a:noFill/>
            <a:round/>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4</a:t>
            </a:r>
          </a:p>
        </p:txBody>
      </p:sp>
      <p:sp>
        <p:nvSpPr>
          <p:cNvPr id="16" name="Oval 5"/>
          <p:cNvSpPr>
            <a:spLocks noChangeArrowheads="1"/>
          </p:cNvSpPr>
          <p:nvPr/>
        </p:nvSpPr>
        <p:spPr bwMode="auto">
          <a:xfrm>
            <a:off x="1714836" y="3091030"/>
            <a:ext cx="807948" cy="805094"/>
          </a:xfrm>
          <a:prstGeom prst="ellipse">
            <a:avLst/>
          </a:prstGeom>
          <a:solidFill>
            <a:schemeClr val="bg1">
              <a:alpha val="50000"/>
            </a:schemeClr>
          </a:solidFill>
          <a:ln w="9525" algn="ctr">
            <a:noFill/>
            <a:round/>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1</a:t>
            </a:r>
          </a:p>
        </p:txBody>
      </p:sp>
      <p:sp>
        <p:nvSpPr>
          <p:cNvPr id="17" name="Oval 30"/>
          <p:cNvSpPr>
            <a:spLocks noChangeArrowheads="1"/>
          </p:cNvSpPr>
          <p:nvPr/>
        </p:nvSpPr>
        <p:spPr bwMode="auto">
          <a:xfrm>
            <a:off x="6733823" y="3125290"/>
            <a:ext cx="807948" cy="805094"/>
          </a:xfrm>
          <a:prstGeom prst="ellipse">
            <a:avLst/>
          </a:prstGeom>
          <a:solidFill>
            <a:schemeClr val="bg1">
              <a:alpha val="50000"/>
            </a:schemeClr>
          </a:solidFill>
          <a:ln w="9525" algn="ctr">
            <a:noFill/>
            <a:round/>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6</a:t>
            </a:r>
          </a:p>
        </p:txBody>
      </p:sp>
      <p:sp>
        <p:nvSpPr>
          <p:cNvPr id="18" name="Oval 10"/>
          <p:cNvSpPr>
            <a:spLocks noChangeArrowheads="1"/>
          </p:cNvSpPr>
          <p:nvPr/>
        </p:nvSpPr>
        <p:spPr bwMode="auto">
          <a:xfrm>
            <a:off x="2554192" y="2285936"/>
            <a:ext cx="807949" cy="805093"/>
          </a:xfrm>
          <a:prstGeom prst="ellipse">
            <a:avLst/>
          </a:prstGeom>
          <a:solidFill>
            <a:schemeClr val="bg1">
              <a:alpha val="50000"/>
            </a:schemeClr>
          </a:solidFill>
          <a:ln w="9525" algn="ctr">
            <a:noFill/>
            <a:round/>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2</a:t>
            </a:r>
          </a:p>
        </p:txBody>
      </p:sp>
      <p:sp>
        <p:nvSpPr>
          <p:cNvPr id="19" name="Oval 15"/>
          <p:cNvSpPr>
            <a:spLocks noChangeArrowheads="1"/>
          </p:cNvSpPr>
          <p:nvPr/>
        </p:nvSpPr>
        <p:spPr bwMode="auto">
          <a:xfrm>
            <a:off x="5891613" y="2261671"/>
            <a:ext cx="807948" cy="805094"/>
          </a:xfrm>
          <a:prstGeom prst="ellipse">
            <a:avLst/>
          </a:prstGeom>
          <a:solidFill>
            <a:schemeClr val="tx2">
              <a:alpha val="50000"/>
            </a:schemeClr>
          </a:solidFill>
          <a:ln w="9525" algn="ctr">
            <a:noFill/>
            <a:round/>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5</a:t>
            </a:r>
          </a:p>
        </p:txBody>
      </p:sp>
      <p:grpSp>
        <p:nvGrpSpPr>
          <p:cNvPr id="20" name="组合 19"/>
          <p:cNvGrpSpPr/>
          <p:nvPr/>
        </p:nvGrpSpPr>
        <p:grpSpPr>
          <a:xfrm>
            <a:off x="467544" y="1119694"/>
            <a:ext cx="8280920" cy="1904903"/>
            <a:chOff x="467544" y="975678"/>
            <a:chExt cx="8280920" cy="1904903"/>
          </a:xfrm>
        </p:grpSpPr>
        <p:sp>
          <p:nvSpPr>
            <p:cNvPr id="21" name="Rectangle 58"/>
            <p:cNvSpPr>
              <a:spLocks noChangeArrowheads="1"/>
            </p:cNvSpPr>
            <p:nvPr/>
          </p:nvSpPr>
          <p:spPr bwMode="auto">
            <a:xfrm>
              <a:off x="2771800" y="1001374"/>
              <a:ext cx="1781483" cy="464743"/>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a:p>
              <a:pPr marL="0" marR="0" lvl="0" indent="0" algn="ctr"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p:txBody>
        </p:sp>
        <p:sp>
          <p:nvSpPr>
            <p:cNvPr id="22" name="Rectangle 61"/>
            <p:cNvSpPr>
              <a:spLocks noChangeArrowheads="1"/>
            </p:cNvSpPr>
            <p:nvPr/>
          </p:nvSpPr>
          <p:spPr bwMode="auto">
            <a:xfrm>
              <a:off x="5022765" y="975678"/>
              <a:ext cx="1781483" cy="464743"/>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a:p>
              <a:pPr marL="0" marR="0" lvl="0" indent="0" algn="ctr"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p:txBody>
        </p:sp>
        <p:sp>
          <p:nvSpPr>
            <p:cNvPr id="23" name="Rectangle 64"/>
            <p:cNvSpPr>
              <a:spLocks noChangeArrowheads="1"/>
            </p:cNvSpPr>
            <p:nvPr/>
          </p:nvSpPr>
          <p:spPr bwMode="auto">
            <a:xfrm>
              <a:off x="467544" y="2355726"/>
              <a:ext cx="1781483" cy="464743"/>
            </a:xfrm>
            <a:prstGeom prst="rect">
              <a:avLst/>
            </a:prstGeom>
            <a:noFill/>
            <a:ln w="9525">
              <a:noFill/>
              <a:miter lim="800000"/>
              <a:headEnd/>
              <a:tailEnd/>
            </a:ln>
          </p:spPr>
          <p:txBody>
            <a:bodyPr>
              <a:spAutoFit/>
            </a:bodyPr>
            <a:lstStyle/>
            <a:p>
              <a:pPr marL="0" marR="0" lvl="0" indent="0" algn="r"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a:p>
              <a:pPr marL="0" marR="0" lvl="0" indent="0" algn="r"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p:txBody>
        </p:sp>
        <p:sp>
          <p:nvSpPr>
            <p:cNvPr id="24" name="Rectangle 67"/>
            <p:cNvSpPr>
              <a:spLocks noChangeArrowheads="1"/>
            </p:cNvSpPr>
            <p:nvPr/>
          </p:nvSpPr>
          <p:spPr bwMode="auto">
            <a:xfrm>
              <a:off x="6966981" y="2415838"/>
              <a:ext cx="1781483" cy="464743"/>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a:p>
              <a:pPr marL="0" marR="0" lvl="0" indent="0" algn="l"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p:txBody>
        </p:sp>
        <p:sp>
          <p:nvSpPr>
            <p:cNvPr id="25" name="Rectangle 70"/>
            <p:cNvSpPr>
              <a:spLocks noChangeArrowheads="1"/>
            </p:cNvSpPr>
            <p:nvPr/>
          </p:nvSpPr>
          <p:spPr bwMode="auto">
            <a:xfrm>
              <a:off x="1187624" y="1553754"/>
              <a:ext cx="1781484" cy="464743"/>
            </a:xfrm>
            <a:prstGeom prst="rect">
              <a:avLst/>
            </a:prstGeom>
            <a:noFill/>
            <a:ln w="9525">
              <a:noFill/>
              <a:miter lim="800000"/>
              <a:headEnd/>
              <a:tailEnd/>
            </a:ln>
          </p:spPr>
          <p:txBody>
            <a:bodyPr>
              <a:spAutoFit/>
            </a:bodyPr>
            <a:lstStyle/>
            <a:p>
              <a:pPr marL="0" marR="0" lvl="0" indent="0" algn="r"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a:p>
              <a:pPr marL="0" marR="0" lvl="0" indent="0" algn="r"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p:txBody>
        </p:sp>
        <p:sp>
          <p:nvSpPr>
            <p:cNvPr id="26" name="Rectangle 73"/>
            <p:cNvSpPr>
              <a:spLocks noChangeArrowheads="1"/>
            </p:cNvSpPr>
            <p:nvPr/>
          </p:nvSpPr>
          <p:spPr bwMode="auto">
            <a:xfrm>
              <a:off x="6750958" y="1641105"/>
              <a:ext cx="1781482" cy="464743"/>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a:p>
              <a:pPr marL="0" marR="0" lvl="0" indent="0" algn="l" defTabSz="9144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rPr>
                <a:t>单击此处添加文字内容</a:t>
              </a:r>
            </a:p>
          </p:txBody>
        </p:sp>
      </p:grpSp>
      <p:sp>
        <p:nvSpPr>
          <p:cNvPr id="27" name="Oval 44"/>
          <p:cNvSpPr>
            <a:spLocks noChangeArrowheads="1"/>
          </p:cNvSpPr>
          <p:nvPr/>
        </p:nvSpPr>
        <p:spPr bwMode="gray">
          <a:xfrm>
            <a:off x="4004502" y="3506427"/>
            <a:ext cx="1313274" cy="1297571"/>
          </a:xfrm>
          <a:prstGeom prst="ellipse">
            <a:avLst/>
          </a:prstGeom>
          <a:solidFill>
            <a:schemeClr val="tx1">
              <a:alpha val="80000"/>
            </a:schemeClr>
          </a:solidFill>
          <a:ln w="9525" algn="ctr">
            <a:noFill/>
            <a:round/>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a:t>
            </a: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1129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94"/>
          <p:cNvSpPr txBox="1"/>
          <p:nvPr/>
        </p:nvSpPr>
        <p:spPr>
          <a:xfrm>
            <a:off x="6084168" y="2069740"/>
            <a:ext cx="2130192" cy="665310"/>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单击添加文本单击添加文本单击添加文本单击添加文本单击添加文本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30" name="TextBox 195"/>
          <p:cNvSpPr txBox="1"/>
          <p:nvPr/>
        </p:nvSpPr>
        <p:spPr>
          <a:xfrm>
            <a:off x="6084168" y="1773879"/>
            <a:ext cx="2322652"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32" name="TextBox 196"/>
          <p:cNvSpPr txBox="1"/>
          <p:nvPr/>
        </p:nvSpPr>
        <p:spPr>
          <a:xfrm>
            <a:off x="6095236" y="3466422"/>
            <a:ext cx="2344788" cy="665310"/>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单击添加文本单击添加文本单击添加文本单击添加文本单击添加文本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34" name="TextBox 197"/>
          <p:cNvSpPr txBox="1"/>
          <p:nvPr/>
        </p:nvSpPr>
        <p:spPr>
          <a:xfrm>
            <a:off x="6095236" y="3170561"/>
            <a:ext cx="2322652"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35" name="TextBox 198"/>
          <p:cNvSpPr txBox="1"/>
          <p:nvPr/>
        </p:nvSpPr>
        <p:spPr>
          <a:xfrm>
            <a:off x="736691" y="3555660"/>
            <a:ext cx="2344788" cy="692497"/>
          </a:xfrm>
          <a:prstGeom prst="rect">
            <a:avLst/>
          </a:prstGeom>
          <a:noFill/>
        </p:spPr>
        <p:txBody>
          <a:bodyPr wrap="square" lIns="0" tIns="0" rIns="0" bIns="0"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单击添加文本单击添加文本单击添加文本单击添加文本单击添加文本</a:t>
            </a:r>
          </a:p>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36" name="TextBox 199"/>
          <p:cNvSpPr txBox="1"/>
          <p:nvPr/>
        </p:nvSpPr>
        <p:spPr>
          <a:xfrm>
            <a:off x="736691" y="3259799"/>
            <a:ext cx="2322652" cy="246221"/>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37" name="TextBox 200"/>
          <p:cNvSpPr txBox="1"/>
          <p:nvPr/>
        </p:nvSpPr>
        <p:spPr>
          <a:xfrm>
            <a:off x="725623" y="2086694"/>
            <a:ext cx="2344788" cy="692497"/>
          </a:xfrm>
          <a:prstGeom prst="rect">
            <a:avLst/>
          </a:prstGeom>
          <a:noFill/>
        </p:spPr>
        <p:txBody>
          <a:bodyPr wrap="square" lIns="0" tIns="0" rIns="0" bIns="0"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单击添加文本单击添加文本单击添加文本单击添加文本单击添加文本</a:t>
            </a:r>
          </a:p>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38" name="TextBox 201"/>
          <p:cNvSpPr txBox="1"/>
          <p:nvPr/>
        </p:nvSpPr>
        <p:spPr>
          <a:xfrm>
            <a:off x="725623" y="1790833"/>
            <a:ext cx="2322652" cy="246221"/>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grpSp>
        <p:nvGrpSpPr>
          <p:cNvPr id="39" name="组合 38"/>
          <p:cNvGrpSpPr/>
          <p:nvPr/>
        </p:nvGrpSpPr>
        <p:grpSpPr>
          <a:xfrm>
            <a:off x="3232913" y="1543496"/>
            <a:ext cx="1077642" cy="1385911"/>
            <a:chOff x="3232913" y="1543496"/>
            <a:chExt cx="1077642" cy="1385911"/>
          </a:xfrm>
        </p:grpSpPr>
        <p:sp>
          <p:nvSpPr>
            <p:cNvPr id="40"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43" name="TextBox 228"/>
            <p:cNvSpPr txBox="1"/>
            <p:nvPr/>
          </p:nvSpPr>
          <p:spPr>
            <a:xfrm>
              <a:off x="3515473" y="1888715"/>
              <a:ext cx="442363" cy="384721"/>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01</a:t>
              </a:r>
              <a:endParaRPr kumimoji="0" lang="zh-CN" altLang="en-US"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grpSp>
      <p:grpSp>
        <p:nvGrpSpPr>
          <p:cNvPr id="44" name="组合 43"/>
          <p:cNvGrpSpPr/>
          <p:nvPr/>
        </p:nvGrpSpPr>
        <p:grpSpPr>
          <a:xfrm>
            <a:off x="4452762" y="1514794"/>
            <a:ext cx="1385911" cy="1077642"/>
            <a:chOff x="4452762" y="1514794"/>
            <a:chExt cx="1385911" cy="1077642"/>
          </a:xfrm>
        </p:grpSpPr>
        <p:sp>
          <p:nvSpPr>
            <p:cNvPr id="45"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46" name="TextBox 229"/>
            <p:cNvSpPr txBox="1"/>
            <p:nvPr/>
          </p:nvSpPr>
          <p:spPr>
            <a:xfrm>
              <a:off x="5108141" y="1888715"/>
              <a:ext cx="442363" cy="384721"/>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02</a:t>
              </a:r>
              <a:endParaRPr kumimoji="0" lang="zh-CN" altLang="en-US"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grpSp>
      <p:grpSp>
        <p:nvGrpSpPr>
          <p:cNvPr id="47" name="组合 46"/>
          <p:cNvGrpSpPr/>
          <p:nvPr/>
        </p:nvGrpSpPr>
        <p:grpSpPr>
          <a:xfrm>
            <a:off x="4790502" y="2693054"/>
            <a:ext cx="1077642" cy="1385911"/>
            <a:chOff x="4790502" y="2693054"/>
            <a:chExt cx="1077642" cy="1385911"/>
          </a:xfrm>
        </p:grpSpPr>
        <p:sp>
          <p:nvSpPr>
            <p:cNvPr id="48"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49" name="TextBox 230"/>
            <p:cNvSpPr txBox="1"/>
            <p:nvPr/>
          </p:nvSpPr>
          <p:spPr>
            <a:xfrm>
              <a:off x="5108141" y="3363299"/>
              <a:ext cx="442363" cy="384721"/>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04</a:t>
              </a:r>
              <a:endParaRPr kumimoji="0" lang="zh-CN" altLang="en-US"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grpSp>
      <p:grpSp>
        <p:nvGrpSpPr>
          <p:cNvPr id="50" name="组合 49"/>
          <p:cNvGrpSpPr/>
          <p:nvPr/>
        </p:nvGrpSpPr>
        <p:grpSpPr>
          <a:xfrm>
            <a:off x="3197829" y="2976787"/>
            <a:ext cx="1385911" cy="1077642"/>
            <a:chOff x="3197829" y="2976787"/>
            <a:chExt cx="1385911" cy="1077642"/>
          </a:xfrm>
        </p:grpSpPr>
        <p:sp>
          <p:nvSpPr>
            <p:cNvPr id="51"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52" name="TextBox 231"/>
            <p:cNvSpPr txBox="1"/>
            <p:nvPr/>
          </p:nvSpPr>
          <p:spPr>
            <a:xfrm>
              <a:off x="3515473" y="3323246"/>
              <a:ext cx="442363" cy="384721"/>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03</a:t>
              </a:r>
              <a:endParaRPr kumimoji="0" lang="zh-CN" altLang="en-US" sz="25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498703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40000">
                                          <p:cBhvr additive="base">
                                            <p:cTn id="7"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14:bounceEnd="40000">
                                          <p:cBhvr additive="base">
                                            <p:cTn id="11" dur="500" fill="hold"/>
                                            <p:tgtEl>
                                              <p:spTgt spid="4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0000">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14:bounceEnd="40000">
                                          <p:cBhvr additive="base">
                                            <p:cTn id="15" dur="5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14:presetBounceEnd="40000">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14:bounceEnd="40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1+#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3"/>
          <a:srcRect b="9944"/>
          <a:stretch>
            <a:fillRect/>
          </a:stretch>
        </p:blipFill>
        <p:spPr>
          <a:xfrm>
            <a:off x="0" y="-1"/>
            <a:ext cx="9144000" cy="5143501"/>
          </a:xfrm>
          <a:prstGeom prst="rect">
            <a:avLst/>
          </a:prstGeom>
        </p:spPr>
      </p:pic>
      <p:sp>
        <p:nvSpPr>
          <p:cNvPr id="9" name="文本框 8"/>
          <p:cNvSpPr txBox="1"/>
          <p:nvPr/>
        </p:nvSpPr>
        <p:spPr>
          <a:xfrm>
            <a:off x="1958143" y="1180120"/>
            <a:ext cx="5756704" cy="854080"/>
          </a:xfrm>
          <a:prstGeom prst="rect">
            <a:avLst/>
          </a:prstGeom>
          <a:noFill/>
        </p:spPr>
        <p:txBody>
          <a:bodyPr wrap="none" rtlCol="0">
            <a:spAutoFit/>
          </a:bodyPr>
          <a:lstStyle/>
          <a:p>
            <a:r>
              <a:rPr lang="zh-CN" altLang="en-US" sz="4950" b="1" dirty="0">
                <a:solidFill>
                  <a:prstClr val="white"/>
                </a:solidFill>
                <a:latin typeface="Arial"/>
                <a:ea typeface="微软雅黑"/>
                <a:cs typeface="+mn-ea"/>
                <a:sym typeface="+mn-lt"/>
              </a:rPr>
              <a:t>感谢观看 </a:t>
            </a:r>
            <a:r>
              <a:rPr lang="en-US" altLang="zh-CN" sz="4950" b="1" dirty="0">
                <a:solidFill>
                  <a:prstClr val="white"/>
                </a:solidFill>
                <a:latin typeface="Arial"/>
                <a:ea typeface="微软雅黑"/>
                <a:cs typeface="+mn-ea"/>
                <a:sym typeface="+mn-lt"/>
              </a:rPr>
              <a:t>THANKS!</a:t>
            </a:r>
            <a:endParaRPr lang="zh-CN" altLang="en-US" sz="4950" b="1" dirty="0">
              <a:solidFill>
                <a:prstClr val="white"/>
              </a:solidFill>
              <a:latin typeface="Arial"/>
              <a:ea typeface="微软雅黑"/>
              <a:cs typeface="+mn-ea"/>
              <a:sym typeface="+mn-lt"/>
            </a:endParaRPr>
          </a:p>
        </p:txBody>
      </p:sp>
      <p:sp>
        <p:nvSpPr>
          <p:cNvPr id="15" name="圆角矩形 14"/>
          <p:cNvSpPr/>
          <p:nvPr/>
        </p:nvSpPr>
        <p:spPr>
          <a:xfrm>
            <a:off x="1935461" y="2316074"/>
            <a:ext cx="5198621" cy="31041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6" name="矩形 15"/>
          <p:cNvSpPr/>
          <p:nvPr/>
        </p:nvSpPr>
        <p:spPr>
          <a:xfrm>
            <a:off x="2317261" y="2277975"/>
            <a:ext cx="4829521" cy="369332"/>
          </a:xfrm>
          <a:prstGeom prst="rect">
            <a:avLst/>
          </a:prstGeom>
        </p:spPr>
        <p:txBody>
          <a:bodyPr wrap="square">
            <a:spAutoFit/>
          </a:bodyPr>
          <a:lstStyle/>
          <a:p>
            <a:r>
              <a:rPr lang="en-US" altLang="zh-CN" sz="1800" dirty="0">
                <a:solidFill>
                  <a:srgbClr val="4D4D4D"/>
                </a:solidFill>
                <a:latin typeface="Arial"/>
                <a:ea typeface="微软雅黑"/>
              </a:rPr>
              <a:t>POWERPOINT OF GRADUATION TEPLY</a:t>
            </a:r>
          </a:p>
        </p:txBody>
      </p:sp>
      <p:cxnSp>
        <p:nvCxnSpPr>
          <p:cNvPr id="23" name="直接连接符 22"/>
          <p:cNvCxnSpPr/>
          <p:nvPr/>
        </p:nvCxnSpPr>
        <p:spPr>
          <a:xfrm>
            <a:off x="1333501" y="2477193"/>
            <a:ext cx="6019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134082" y="2477193"/>
            <a:ext cx="6019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 y="3757491"/>
            <a:ext cx="9143244" cy="1401964"/>
          </a:xfrm>
          <a:prstGeom prst="rect">
            <a:avLst/>
          </a:prstGeom>
        </p:spPr>
      </p:pic>
    </p:spTree>
    <p:extLst>
      <p:ext uri="{BB962C8B-B14F-4D97-AF65-F5344CB8AC3E}">
        <p14:creationId xmlns:p14="http://schemas.microsoft.com/office/powerpoint/2010/main" val="352293392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by="(-#ppt_w*2)" calcmode="lin" valueType="num">
                                      <p:cBhvr rctx="PPT">
                                        <p:cTn id="13" dur="500" autoRev="1" fill="hold">
                                          <p:stCondLst>
                                            <p:cond delay="0"/>
                                          </p:stCondLst>
                                        </p:cTn>
                                        <p:tgtEl>
                                          <p:spTgt spid="9"/>
                                        </p:tgtEl>
                                        <p:attrNameLst>
                                          <p:attrName>ppt_w</p:attrName>
                                        </p:attrNameLst>
                                      </p:cBhvr>
                                    </p:anim>
                                    <p:anim by="(#ppt_w*0.50)" calcmode="lin" valueType="num">
                                      <p:cBhvr>
                                        <p:cTn id="14" dur="500" decel="50000" autoRev="1" fill="hold">
                                          <p:stCondLst>
                                            <p:cond delay="0"/>
                                          </p:stCondLst>
                                        </p:cTn>
                                        <p:tgtEl>
                                          <p:spTgt spid="9"/>
                                        </p:tgtEl>
                                        <p:attrNameLst>
                                          <p:attrName>ppt_x</p:attrName>
                                        </p:attrNameLst>
                                      </p:cBhvr>
                                    </p:anim>
                                    <p:anim from="(-#ppt_h/2)" to="(#ppt_y)" calcmode="lin" valueType="num">
                                      <p:cBhvr>
                                        <p:cTn id="15" dur="1000" fill="hold">
                                          <p:stCondLst>
                                            <p:cond delay="0"/>
                                          </p:stCondLst>
                                        </p:cTn>
                                        <p:tgtEl>
                                          <p:spTgt spid="9"/>
                                        </p:tgtEl>
                                        <p:attrNameLst>
                                          <p:attrName>ppt_y</p:attrName>
                                        </p:attrNameLst>
                                      </p:cBhvr>
                                    </p:anim>
                                    <p:animRot by="21600000">
                                      <p:cBhvr>
                                        <p:cTn id="16" dur="1000" fill="hold">
                                          <p:stCondLst>
                                            <p:cond delay="0"/>
                                          </p:stCondLst>
                                        </p:cTn>
                                        <p:tgtEl>
                                          <p:spTgt spid="9"/>
                                        </p:tgtEl>
                                        <p:attrNameLst>
                                          <p:attrName>r</p:attrName>
                                        </p:attrNameLst>
                                      </p:cBhvr>
                                    </p:animRot>
                                  </p:childTnLst>
                                </p:cTn>
                              </p:par>
                            </p:childTnLst>
                          </p:cTn>
                        </p:par>
                        <p:par>
                          <p:cTn id="17" fill="hold">
                            <p:stCondLst>
                              <p:cond delay="3000"/>
                            </p:stCondLst>
                            <p:childTnLst>
                              <p:par>
                                <p:cTn id="18" presetID="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1+#ppt_w/2"/>
                                          </p:val>
                                        </p:tav>
                                        <p:tav tm="100000">
                                          <p:val>
                                            <p:strVal val="#ppt_x"/>
                                          </p:val>
                                        </p:tav>
                                      </p:tavLst>
                                    </p:anim>
                                    <p:anim calcmode="lin" valueType="num">
                                      <p:cBhvr additive="base">
                                        <p:cTn id="25" dur="500" fill="hold"/>
                                        <p:tgtEl>
                                          <p:spTgt spid="24"/>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16" presetClass="entr" presetSubtype="2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par>
                          <p:cTn id="30" fill="hold">
                            <p:stCondLst>
                              <p:cond delay="4000"/>
                            </p:stCondLst>
                            <p:childTnLst>
                              <p:par>
                                <p:cTn id="31" presetID="10" presetClass="entr" presetSubtype="0" fill="hold" grpId="0" nodeType="afterEffect">
                                  <p:stCondLst>
                                    <p:cond delay="0"/>
                                  </p:stCondLst>
                                  <p:iterate type="lt">
                                    <p:tmPct val="15000"/>
                                  </p:iterate>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单击添加标题</a:t>
            </a:r>
            <a:endParaRPr kumimoji="0" lang="zh-CN" altLang="zh-CN" sz="5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23" name="文本框 9"/>
          <p:cNvSpPr txBox="1"/>
          <p:nvPr/>
        </p:nvSpPr>
        <p:spPr>
          <a:xfrm>
            <a:off x="2738037" y="3379922"/>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24" name="文本框 9"/>
          <p:cNvSpPr txBox="1"/>
          <p:nvPr/>
        </p:nvSpPr>
        <p:spPr>
          <a:xfrm>
            <a:off x="2738036" y="3689973"/>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26" name="文本框 9"/>
          <p:cNvSpPr txBox="1"/>
          <p:nvPr/>
        </p:nvSpPr>
        <p:spPr>
          <a:xfrm>
            <a:off x="4072930" y="3383180"/>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27" name="文本框 9"/>
          <p:cNvSpPr txBox="1"/>
          <p:nvPr/>
        </p:nvSpPr>
        <p:spPr>
          <a:xfrm>
            <a:off x="4072931" y="3693681"/>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29" name="文本框 9"/>
          <p:cNvSpPr txBox="1"/>
          <p:nvPr/>
        </p:nvSpPr>
        <p:spPr>
          <a:xfrm>
            <a:off x="5441082" y="3383180"/>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30" name="文本框 9"/>
          <p:cNvSpPr txBox="1"/>
          <p:nvPr/>
        </p:nvSpPr>
        <p:spPr>
          <a:xfrm>
            <a:off x="5441083" y="3693681"/>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32"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cs"/>
              </a:rPr>
              <a:t>01</a:t>
            </a:r>
            <a:endParaRPr kumimoji="0" lang="zh-CN" altLang="zh-CN" sz="1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72819309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0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ppt_x"/>
                                          </p:val>
                                        </p:tav>
                                        <p:tav tm="100000">
                                          <p:val>
                                            <p:strVal val="#ppt_x"/>
                                          </p:val>
                                        </p:tav>
                                      </p:tavLst>
                                    </p:anim>
                                    <p:anim calcmode="lin" valueType="num">
                                      <p:cBhvr additive="base">
                                        <p:cTn id="35" dur="500" fill="hold"/>
                                        <p:tgtEl>
                                          <p:spTgt spid="2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500" fill="hold"/>
                                        <p:tgtEl>
                                          <p:spTgt spid="30"/>
                                        </p:tgtEl>
                                        <p:attrNameLst>
                                          <p:attrName>ppt_x</p:attrName>
                                        </p:attrNameLst>
                                      </p:cBhvr>
                                      <p:tavLst>
                                        <p:tav tm="0">
                                          <p:val>
                                            <p:strVal val="#ppt_x"/>
                                          </p:val>
                                        </p:tav>
                                        <p:tav tm="100000">
                                          <p:val>
                                            <p:strVal val="#ppt_x"/>
                                          </p:val>
                                        </p:tav>
                                      </p:tavLst>
                                    </p:anim>
                                    <p:anim calcmode="lin" valueType="num">
                                      <p:cBhvr additive="base">
                                        <p:cTn id="3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4" grpId="0"/>
      <p:bldP spid="26" grpId="0"/>
      <p:bldP spid="27" grpId="0"/>
      <p:bldP spid="29" grpId="0"/>
      <p:bldP spid="30"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p:cNvSpPr>
            <a:spLocks noChangeArrowheads="1"/>
          </p:cNvSpPr>
          <p:nvPr/>
        </p:nvSpPr>
        <p:spPr bwMode="auto">
          <a:xfrm>
            <a:off x="2586112" y="3795886"/>
            <a:ext cx="4824536"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单击添加文本单击添加文本单击添加文本单击添加文本单击添加文本单击添加文本单击添加文本单击添加文本单击添加文本单击添加文本单击添加文本</a:t>
            </a:r>
          </a:p>
        </p:txBody>
      </p:sp>
      <p:grpSp>
        <p:nvGrpSpPr>
          <p:cNvPr id="8" name="组合 7"/>
          <p:cNvGrpSpPr/>
          <p:nvPr/>
        </p:nvGrpSpPr>
        <p:grpSpPr>
          <a:xfrm>
            <a:off x="2655392" y="1007937"/>
            <a:ext cx="4467224" cy="3109596"/>
            <a:chOff x="2195736" y="915988"/>
            <a:chExt cx="4752752" cy="3308350"/>
          </a:xfrm>
        </p:grpSpPr>
        <p:sp>
          <p:nvSpPr>
            <p:cNvPr id="9"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0"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1"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2"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3"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sp>
          <p:nvSpPr>
            <p:cNvPr id="14" name="TextBox 41"/>
            <p:cNvSpPr txBox="1"/>
            <p:nvPr/>
          </p:nvSpPr>
          <p:spPr bwMode="auto">
            <a:xfrm>
              <a:off x="2195736" y="3338102"/>
              <a:ext cx="1342539" cy="392938"/>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300" normalizeH="0" baseline="0" noProof="0" dirty="0">
                  <a:ln>
                    <a:noFill/>
                  </a:ln>
                  <a:solidFill>
                    <a:srgbClr val="FFFFFF"/>
                  </a:solidFill>
                  <a:effectLst/>
                  <a:uLnTx/>
                  <a:uFillTx/>
                  <a:latin typeface="微软雅黑" pitchFamily="34" charset="-122"/>
                  <a:ea typeface="微软雅黑" pitchFamily="34" charset="-122"/>
                  <a:cs typeface="Arial" pitchFamily="34" charset="0"/>
                </a:rPr>
                <a:t>添加标题</a:t>
              </a:r>
            </a:p>
          </p:txBody>
        </p:sp>
        <p:sp>
          <p:nvSpPr>
            <p:cNvPr id="15" name="TextBox 43"/>
            <p:cNvSpPr txBox="1"/>
            <p:nvPr/>
          </p:nvSpPr>
          <p:spPr bwMode="auto">
            <a:xfrm>
              <a:off x="5771734" y="3303081"/>
              <a:ext cx="32426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0" normalizeH="0" baseline="0" noProof="0" dirty="0">
                  <a:ln>
                    <a:noFill/>
                  </a:ln>
                  <a:solidFill>
                    <a:srgbClr val="FFFFFF"/>
                  </a:solidFill>
                  <a:effectLst/>
                  <a:uLnTx/>
                  <a:uFillTx/>
                  <a:latin typeface="微软雅黑" pitchFamily="34" charset="-122"/>
                  <a:ea typeface="微软雅黑" pitchFamily="34" charset="-122"/>
                  <a:cs typeface="Arial" pitchFamily="34" charset="0"/>
                </a:rPr>
                <a:t>标题</a:t>
              </a:r>
            </a:p>
          </p:txBody>
        </p:sp>
        <p:sp>
          <p:nvSpPr>
            <p:cNvPr id="16" name="TextBox 44"/>
            <p:cNvSpPr txBox="1"/>
            <p:nvPr/>
          </p:nvSpPr>
          <p:spPr bwMode="auto">
            <a:xfrm>
              <a:off x="6667172" y="3303081"/>
              <a:ext cx="28131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0" normalizeH="0" baseline="0" noProof="0" dirty="0">
                  <a:ln>
                    <a:noFill/>
                  </a:ln>
                  <a:solidFill>
                    <a:srgbClr val="FFFFFF"/>
                  </a:solidFill>
                  <a:effectLst/>
                  <a:uLnTx/>
                  <a:uFillTx/>
                  <a:latin typeface="微软雅黑" pitchFamily="34" charset="-122"/>
                  <a:ea typeface="微软雅黑" pitchFamily="34" charset="-122"/>
                  <a:cs typeface="Arial" pitchFamily="34" charset="0"/>
                </a:rPr>
                <a:t>标题</a:t>
              </a:r>
            </a:p>
          </p:txBody>
        </p:sp>
        <p:sp>
          <p:nvSpPr>
            <p:cNvPr id="17" name="TextBox 45"/>
            <p:cNvSpPr txBox="1"/>
            <p:nvPr/>
          </p:nvSpPr>
          <p:spPr bwMode="auto">
            <a:xfrm>
              <a:off x="6224170" y="3303081"/>
              <a:ext cx="28934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0" normalizeH="0" baseline="0" noProof="0" dirty="0">
                  <a:ln>
                    <a:noFill/>
                  </a:ln>
                  <a:solidFill>
                    <a:srgbClr val="FFFFFF"/>
                  </a:solidFill>
                  <a:effectLst/>
                  <a:uLnTx/>
                  <a:uFillTx/>
                  <a:latin typeface="微软雅黑" pitchFamily="34" charset="-122"/>
                  <a:ea typeface="微软雅黑" pitchFamily="34" charset="-122"/>
                  <a:cs typeface="Arial" pitchFamily="34" charset="0"/>
                </a:rPr>
                <a:t>标题</a:t>
              </a:r>
            </a:p>
          </p:txBody>
        </p:sp>
        <p:sp>
          <p:nvSpPr>
            <p:cNvPr id="18" name="TextBox 46"/>
            <p:cNvSpPr txBox="1"/>
            <p:nvPr/>
          </p:nvSpPr>
          <p:spPr bwMode="auto">
            <a:xfrm>
              <a:off x="5338514" y="3303081"/>
              <a:ext cx="28881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0" normalizeH="0" baseline="0" noProof="0" dirty="0">
                  <a:ln>
                    <a:noFill/>
                  </a:ln>
                  <a:solidFill>
                    <a:srgbClr val="FFFFFF"/>
                  </a:solidFill>
                  <a:effectLst/>
                  <a:uLnTx/>
                  <a:uFillTx/>
                  <a:latin typeface="微软雅黑" pitchFamily="34" charset="-122"/>
                  <a:ea typeface="微软雅黑" pitchFamily="34" charset="-122"/>
                  <a:cs typeface="Arial" pitchFamily="34" charset="0"/>
                </a:rPr>
                <a:t>标题</a:t>
              </a:r>
            </a:p>
          </p:txBody>
        </p:sp>
        <p:sp>
          <p:nvSpPr>
            <p:cNvPr id="19" name="TextBox 682"/>
            <p:cNvSpPr txBox="1"/>
            <p:nvPr/>
          </p:nvSpPr>
          <p:spPr>
            <a:xfrm>
              <a:off x="4313157" y="2208441"/>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rPr>
                <a:t>20%</a:t>
              </a:r>
              <a:endParaRPr kumimoji="0" lang="zh-CN" altLang="en-US"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endParaRPr>
            </a:p>
          </p:txBody>
        </p:sp>
        <p:sp>
          <p:nvSpPr>
            <p:cNvPr id="20" name="TextBox 682"/>
            <p:cNvSpPr txBox="1"/>
            <p:nvPr/>
          </p:nvSpPr>
          <p:spPr>
            <a:xfrm>
              <a:off x="4313157" y="1825389"/>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rPr>
                <a:t>40%</a:t>
              </a:r>
              <a:endParaRPr kumimoji="0" lang="zh-CN" altLang="en-US"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endParaRPr>
            </a:p>
          </p:txBody>
        </p:sp>
        <p:sp>
          <p:nvSpPr>
            <p:cNvPr id="21" name="TextBox 682"/>
            <p:cNvSpPr txBox="1"/>
            <p:nvPr/>
          </p:nvSpPr>
          <p:spPr>
            <a:xfrm>
              <a:off x="4313157" y="1365726"/>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rPr>
                <a:t>60%</a:t>
              </a:r>
              <a:endParaRPr kumimoji="0" lang="zh-CN" altLang="en-US"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endParaRPr>
            </a:p>
          </p:txBody>
        </p:sp>
        <p:sp>
          <p:nvSpPr>
            <p:cNvPr id="22" name="TextBox 682"/>
            <p:cNvSpPr txBox="1"/>
            <p:nvPr/>
          </p:nvSpPr>
          <p:spPr>
            <a:xfrm>
              <a:off x="4313157" y="942137"/>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rPr>
                <a:t>80%</a:t>
              </a:r>
              <a:endParaRPr kumimoji="0" lang="zh-CN" altLang="en-US"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endParaRPr>
            </a:p>
          </p:txBody>
        </p:sp>
      </p:grpSp>
      <p:sp>
        <p:nvSpPr>
          <p:cNvPr id="2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2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873796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623374" y="2713001"/>
            <a:ext cx="1627582" cy="1385713"/>
            <a:chOff x="4208894" y="3762612"/>
            <a:chExt cx="1822450" cy="1551623"/>
          </a:xfrm>
        </p:grpSpPr>
        <p:sp>
          <p:nvSpPr>
            <p:cNvPr id="8" name="等腰三角形 7"/>
            <p:cNvSpPr/>
            <p:nvPr/>
          </p:nvSpPr>
          <p:spPr>
            <a:xfrm rot="10800000">
              <a:off x="4208894" y="3762612"/>
              <a:ext cx="1822450" cy="1551623"/>
            </a:xfrm>
            <a:prstGeom prst="triangle">
              <a:avLst/>
            </a:prstGeom>
            <a:solidFill>
              <a:schemeClr val="tx2">
                <a:alpha val="50000"/>
              </a:schemeClr>
            </a:solidFill>
            <a:ln w="317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9" name="TextBox 3"/>
            <p:cNvSpPr txBox="1"/>
            <p:nvPr/>
          </p:nvSpPr>
          <p:spPr>
            <a:xfrm>
              <a:off x="4711452" y="3969357"/>
              <a:ext cx="824027" cy="654790"/>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en-US" altLang="zh-CN" sz="16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a:t>
              </a:r>
            </a:p>
          </p:txBody>
        </p:sp>
      </p:grpSp>
      <p:grpSp>
        <p:nvGrpSpPr>
          <p:cNvPr id="10" name="组合 9"/>
          <p:cNvGrpSpPr/>
          <p:nvPr/>
        </p:nvGrpSpPr>
        <p:grpSpPr>
          <a:xfrm>
            <a:off x="4644008" y="2815777"/>
            <a:ext cx="1576321" cy="1340149"/>
            <a:chOff x="5237842" y="4004098"/>
            <a:chExt cx="1765052" cy="1500603"/>
          </a:xfrm>
        </p:grpSpPr>
        <p:sp>
          <p:nvSpPr>
            <p:cNvPr id="11"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alpha val="50000"/>
              </a:schemeClr>
            </a:solidFill>
            <a:ln w="317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2" name="TextBox 6"/>
            <p:cNvSpPr txBox="1"/>
            <p:nvPr/>
          </p:nvSpPr>
          <p:spPr>
            <a:xfrm>
              <a:off x="5997759" y="4958700"/>
              <a:ext cx="666278" cy="37908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p>
          </p:txBody>
        </p:sp>
      </p:grpSp>
      <p:grpSp>
        <p:nvGrpSpPr>
          <p:cNvPr id="13" name="组合 12"/>
          <p:cNvGrpSpPr/>
          <p:nvPr/>
        </p:nvGrpSpPr>
        <p:grpSpPr>
          <a:xfrm>
            <a:off x="3658544" y="1204188"/>
            <a:ext cx="1604674" cy="1311991"/>
            <a:chOff x="4244067" y="2343574"/>
            <a:chExt cx="1796802" cy="1469072"/>
          </a:xfrm>
        </p:grpSpPr>
        <p:sp>
          <p:nvSpPr>
            <p:cNvPr id="14"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alpha val="50000"/>
              </a:schemeClr>
            </a:solidFill>
            <a:ln w="317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5" name="TextBox 9"/>
            <p:cNvSpPr txBox="1"/>
            <p:nvPr/>
          </p:nvSpPr>
          <p:spPr>
            <a:xfrm>
              <a:off x="4801423" y="3047006"/>
              <a:ext cx="666279" cy="37908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p>
          </p:txBody>
        </p:sp>
      </p:grpSp>
      <p:grpSp>
        <p:nvGrpSpPr>
          <p:cNvPr id="16" name="组合 15"/>
          <p:cNvGrpSpPr/>
          <p:nvPr/>
        </p:nvGrpSpPr>
        <p:grpSpPr>
          <a:xfrm>
            <a:off x="2690171" y="2815777"/>
            <a:ext cx="1576321" cy="1340149"/>
            <a:chOff x="3275692" y="4004098"/>
            <a:chExt cx="1765052" cy="1500603"/>
          </a:xfrm>
        </p:grpSpPr>
        <p:sp>
          <p:nvSpPr>
            <p:cNvPr id="17"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alpha val="50000"/>
              </a:schemeClr>
            </a:solidFill>
            <a:ln w="317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8" name="TextBox 12"/>
            <p:cNvSpPr txBox="1"/>
            <p:nvPr/>
          </p:nvSpPr>
          <p:spPr>
            <a:xfrm>
              <a:off x="3622960" y="4936591"/>
              <a:ext cx="666278" cy="37908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p>
          </p:txBody>
        </p:sp>
      </p:grpSp>
      <p:grpSp>
        <p:nvGrpSpPr>
          <p:cNvPr id="19" name="组合 18"/>
          <p:cNvGrpSpPr/>
          <p:nvPr/>
        </p:nvGrpSpPr>
        <p:grpSpPr>
          <a:xfrm>
            <a:off x="5076056" y="1484992"/>
            <a:ext cx="2548069" cy="808260"/>
            <a:chOff x="5740568" y="2797139"/>
            <a:chExt cx="2548069" cy="808260"/>
          </a:xfrm>
        </p:grpSpPr>
        <p:grpSp>
          <p:nvGrpSpPr>
            <p:cNvPr id="20" name="组合 44"/>
            <p:cNvGrpSpPr>
              <a:grpSpLocks/>
            </p:cNvGrpSpPr>
            <p:nvPr/>
          </p:nvGrpSpPr>
          <p:grpSpPr bwMode="auto">
            <a:xfrm flipH="1">
              <a:off x="6042252" y="3141849"/>
              <a:ext cx="2184400" cy="400110"/>
              <a:chOff x="-362770" y="3102960"/>
              <a:chExt cx="2183514" cy="400110"/>
            </a:xfrm>
          </p:grpSpPr>
          <p:sp>
            <p:nvSpPr>
              <p:cNvPr id="23"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    </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4"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    </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21"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endParaRPr kumimoji="0" lang="en-US" altLang="zh-CN"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cxnSp>
          <p:nvCxnSpPr>
            <p:cNvPr id="22" name="直接连接符 21"/>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5" name="组合 24"/>
          <p:cNvGrpSpPr/>
          <p:nvPr/>
        </p:nvGrpSpPr>
        <p:grpSpPr>
          <a:xfrm>
            <a:off x="641496" y="2681681"/>
            <a:ext cx="2639983" cy="794243"/>
            <a:chOff x="821899" y="3802559"/>
            <a:chExt cx="2639983" cy="794243"/>
          </a:xfrm>
        </p:grpSpPr>
        <p:grpSp>
          <p:nvGrpSpPr>
            <p:cNvPr id="26" name="组合 44"/>
            <p:cNvGrpSpPr>
              <a:grpSpLocks/>
            </p:cNvGrpSpPr>
            <p:nvPr/>
          </p:nvGrpSpPr>
          <p:grpSpPr bwMode="auto">
            <a:xfrm flipH="1">
              <a:off x="821899" y="4133252"/>
              <a:ext cx="2184400" cy="400110"/>
              <a:chOff x="-362770" y="3102960"/>
              <a:chExt cx="2183514" cy="400110"/>
            </a:xfrm>
          </p:grpSpPr>
          <p:sp>
            <p:nvSpPr>
              <p:cNvPr id="29"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    </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0"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    </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27"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endParaRPr kumimoji="0" lang="en-US" altLang="zh-CN"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cxnSp>
          <p:nvCxnSpPr>
            <p:cNvPr id="28" name="直接连接符 27"/>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32" name="组合 31"/>
          <p:cNvGrpSpPr/>
          <p:nvPr/>
        </p:nvGrpSpPr>
        <p:grpSpPr>
          <a:xfrm>
            <a:off x="6003847" y="3144506"/>
            <a:ext cx="2572375" cy="784440"/>
            <a:chOff x="5654277" y="2820959"/>
            <a:chExt cx="2572375" cy="784440"/>
          </a:xfrm>
        </p:grpSpPr>
        <p:grpSp>
          <p:nvGrpSpPr>
            <p:cNvPr id="34" name="组合 44"/>
            <p:cNvGrpSpPr>
              <a:grpSpLocks/>
            </p:cNvGrpSpPr>
            <p:nvPr/>
          </p:nvGrpSpPr>
          <p:grpSpPr bwMode="auto">
            <a:xfrm flipH="1">
              <a:off x="6042252" y="3141849"/>
              <a:ext cx="2184400" cy="400110"/>
              <a:chOff x="-362770" y="3102960"/>
              <a:chExt cx="2183514" cy="400110"/>
            </a:xfrm>
          </p:grpSpPr>
          <p:sp>
            <p:nvSpPr>
              <p:cNvPr id="3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    </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    </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a:t>
                </a:r>
                <a:endParaRPr kumimoji="0" lang="en-US" altLang="zh-CN" sz="1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35"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endParaRPr kumimoji="0" lang="en-US" altLang="zh-CN"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cxnSp>
          <p:nvCxnSpPr>
            <p:cNvPr id="36" name="直接连接符 35"/>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4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694964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49" presetClass="path" presetSubtype="0" accel="50000" decel="50000" fill="hold" nodeType="withEffect">
                                  <p:stCondLst>
                                    <p:cond delay="0"/>
                                  </p:stCondLst>
                                  <p:childTnLst>
                                    <p:animMotion origin="layout" path="M 0.00035 0.00031 L -0.09461 -0.04661 " pathEditMode="relative" rAng="0" ptsTypes="AA">
                                      <p:cBhvr>
                                        <p:cTn id="21" dur="1000" spd="-100000" fill="hold"/>
                                        <p:tgtEl>
                                          <p:spTgt spid="10"/>
                                        </p:tgtEl>
                                        <p:attrNameLst>
                                          <p:attrName>ppt_x</p:attrName>
                                          <p:attrName>ppt_y</p:attrName>
                                        </p:attrNameLst>
                                      </p:cBhvr>
                                      <p:rCtr x="-4757" y="-2346"/>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par>
                                <p:cTn id="27" presetID="49" presetClass="path" presetSubtype="0" accel="50000" decel="50000" fill="hold" nodeType="withEffect">
                                  <p:stCondLst>
                                    <p:cond delay="0"/>
                                  </p:stCondLst>
                                  <p:childTnLst>
                                    <p:animMotion origin="layout" path="M 0.0007 0.00031 L 0.09618 -0.04661 " pathEditMode="relative" rAng="0" ptsTypes="AA">
                                      <p:cBhvr>
                                        <p:cTn id="28" dur="1000" spd="-100000" fill="hold"/>
                                        <p:tgtEl>
                                          <p:spTgt spid="16"/>
                                        </p:tgtEl>
                                        <p:attrNameLst>
                                          <p:attrName>ppt_x</p:attrName>
                                          <p:attrName>ppt_y</p:attrName>
                                        </p:attrNameLst>
                                      </p:cBhvr>
                                      <p:rCtr x="4774" y="-2346"/>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lide(fromRight)">
                                      <p:cBhvr>
                                        <p:cTn id="32" dur="1000"/>
                                        <p:tgtEl>
                                          <p:spTgt spid="19"/>
                                        </p:tgtEl>
                                      </p:cBhvr>
                                    </p:animEffect>
                                  </p:childTnLst>
                                </p:cTn>
                              </p:par>
                              <p:par>
                                <p:cTn id="33" presetID="1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lide(fromLeft)">
                                      <p:cBhvr>
                                        <p:cTn id="35" dur="1000"/>
                                        <p:tgtEl>
                                          <p:spTgt spid="25"/>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slide(fromRight)">
                                      <p:cBhvr>
                                        <p:cTn id="3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8"/>
          <p:cNvSpPr txBox="1"/>
          <p:nvPr/>
        </p:nvSpPr>
        <p:spPr>
          <a:xfrm>
            <a:off x="2041524" y="1373459"/>
            <a:ext cx="1483257" cy="343441"/>
          </a:xfrm>
          <a:prstGeom prst="rect">
            <a:avLst/>
          </a:prstGeom>
          <a:noFill/>
        </p:spPr>
        <p:txBody>
          <a:bodyPr wrap="none" lIns="77231" tIns="38615" rIns="77231" bIns="3861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点击添加标题</a:t>
            </a:r>
          </a:p>
        </p:txBody>
      </p:sp>
      <p:grpSp>
        <p:nvGrpSpPr>
          <p:cNvPr id="8" name="组合 7"/>
          <p:cNvGrpSpPr/>
          <p:nvPr/>
        </p:nvGrpSpPr>
        <p:grpSpPr>
          <a:xfrm>
            <a:off x="1331640" y="1896923"/>
            <a:ext cx="6434551" cy="397128"/>
            <a:chOff x="885641" y="1768388"/>
            <a:chExt cx="7617902" cy="469766"/>
          </a:xfrm>
        </p:grpSpPr>
        <p:grpSp>
          <p:nvGrpSpPr>
            <p:cNvPr id="9" name="组合 8"/>
            <p:cNvGrpSpPr/>
            <p:nvPr/>
          </p:nvGrpSpPr>
          <p:grpSpPr>
            <a:xfrm>
              <a:off x="885641" y="1768388"/>
              <a:ext cx="6782703" cy="469766"/>
              <a:chOff x="827584" y="1666788"/>
              <a:chExt cx="6782703" cy="469766"/>
            </a:xfrm>
          </p:grpSpPr>
          <p:sp>
            <p:nvSpPr>
              <p:cNvPr id="11" name="TextBox 72"/>
              <p:cNvSpPr txBox="1"/>
              <p:nvPr/>
            </p:nvSpPr>
            <p:spPr>
              <a:xfrm>
                <a:off x="827584" y="1741944"/>
                <a:ext cx="886654" cy="30946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sp>
            <p:nvSpPr>
              <p:cNvPr id="12" name="右箭头 11"/>
              <p:cNvSpPr/>
              <p:nvPr/>
            </p:nvSpPr>
            <p:spPr>
              <a:xfrm>
                <a:off x="1735488" y="1666788"/>
                <a:ext cx="5874799"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13" name="TextBox 74"/>
              <p:cNvSpPr txBox="1"/>
              <p:nvPr/>
            </p:nvSpPr>
            <p:spPr>
              <a:xfrm>
                <a:off x="1872613" y="1770973"/>
                <a:ext cx="1038478" cy="27305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点击添加文字</a:t>
                </a:r>
              </a:p>
            </p:txBody>
          </p:sp>
        </p:grpSp>
        <p:sp>
          <p:nvSpPr>
            <p:cNvPr id="10" name="TextBox 71"/>
            <p:cNvSpPr txBox="1"/>
            <p:nvPr/>
          </p:nvSpPr>
          <p:spPr>
            <a:xfrm>
              <a:off x="7783895" y="1811931"/>
              <a:ext cx="719648" cy="40047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95%</a:t>
              </a:r>
              <a:endPar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14" name="组合 13"/>
          <p:cNvGrpSpPr/>
          <p:nvPr/>
        </p:nvGrpSpPr>
        <p:grpSpPr>
          <a:xfrm>
            <a:off x="1331640" y="2338013"/>
            <a:ext cx="4902094" cy="397128"/>
            <a:chOff x="885641" y="2301788"/>
            <a:chExt cx="5803617" cy="469766"/>
          </a:xfrm>
        </p:grpSpPr>
        <p:grpSp>
          <p:nvGrpSpPr>
            <p:cNvPr id="15" name="组合 14"/>
            <p:cNvGrpSpPr/>
            <p:nvPr/>
          </p:nvGrpSpPr>
          <p:grpSpPr>
            <a:xfrm>
              <a:off x="885641" y="2301788"/>
              <a:ext cx="5040560" cy="469766"/>
              <a:chOff x="827584" y="2189302"/>
              <a:chExt cx="5040560" cy="469766"/>
            </a:xfrm>
          </p:grpSpPr>
          <p:sp>
            <p:nvSpPr>
              <p:cNvPr id="17" name="TextBox 78"/>
              <p:cNvSpPr txBox="1"/>
              <p:nvPr/>
            </p:nvSpPr>
            <p:spPr>
              <a:xfrm>
                <a:off x="827584" y="2289857"/>
                <a:ext cx="886654" cy="30946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sp>
            <p:nvSpPr>
              <p:cNvPr id="18" name="右箭头 17"/>
              <p:cNvSpPr/>
              <p:nvPr/>
            </p:nvSpPr>
            <p:spPr>
              <a:xfrm>
                <a:off x="1735488" y="2189302"/>
                <a:ext cx="4132656" cy="469766"/>
              </a:xfrm>
              <a:prstGeom prst="rightArrow">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19" name="TextBox 80"/>
              <p:cNvSpPr txBox="1"/>
              <p:nvPr/>
            </p:nvSpPr>
            <p:spPr>
              <a:xfrm>
                <a:off x="1872613" y="2278974"/>
                <a:ext cx="1038478" cy="27305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点击添加文字</a:t>
                </a:r>
              </a:p>
            </p:txBody>
          </p:sp>
        </p:grpSp>
        <p:sp>
          <p:nvSpPr>
            <p:cNvPr id="16" name="TextBox 77"/>
            <p:cNvSpPr txBox="1"/>
            <p:nvPr/>
          </p:nvSpPr>
          <p:spPr>
            <a:xfrm>
              <a:off x="5969610" y="2363474"/>
              <a:ext cx="719648" cy="4004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75%</a:t>
              </a:r>
              <a:endPar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20" name="组合 19"/>
          <p:cNvGrpSpPr/>
          <p:nvPr/>
        </p:nvGrpSpPr>
        <p:grpSpPr>
          <a:xfrm>
            <a:off x="1331641" y="2779103"/>
            <a:ext cx="5502815" cy="397128"/>
            <a:chOff x="885641" y="2835188"/>
            <a:chExt cx="6514815" cy="469766"/>
          </a:xfrm>
        </p:grpSpPr>
        <p:grpSp>
          <p:nvGrpSpPr>
            <p:cNvPr id="21" name="组合 20"/>
            <p:cNvGrpSpPr/>
            <p:nvPr/>
          </p:nvGrpSpPr>
          <p:grpSpPr>
            <a:xfrm>
              <a:off x="885641" y="2835188"/>
              <a:ext cx="5688632" cy="469766"/>
              <a:chOff x="827584" y="2682788"/>
              <a:chExt cx="5688632" cy="469766"/>
            </a:xfrm>
          </p:grpSpPr>
          <p:sp>
            <p:nvSpPr>
              <p:cNvPr id="23" name="TextBox 84"/>
              <p:cNvSpPr txBox="1"/>
              <p:nvPr/>
            </p:nvSpPr>
            <p:spPr>
              <a:xfrm>
                <a:off x="827584" y="2779716"/>
                <a:ext cx="886654" cy="30946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sp>
            <p:nvSpPr>
              <p:cNvPr id="24" name="右箭头 23"/>
              <p:cNvSpPr/>
              <p:nvPr/>
            </p:nvSpPr>
            <p:spPr>
              <a:xfrm>
                <a:off x="1735488" y="2682788"/>
                <a:ext cx="4780728" cy="469766"/>
              </a:xfrm>
              <a:prstGeom prst="rightArrow">
                <a:avLst/>
              </a:pr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25" name="TextBox 86"/>
              <p:cNvSpPr txBox="1"/>
              <p:nvPr/>
            </p:nvSpPr>
            <p:spPr>
              <a:xfrm>
                <a:off x="1872613" y="2772460"/>
                <a:ext cx="1038478" cy="27305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点击添加文字</a:t>
                </a:r>
              </a:p>
            </p:txBody>
          </p:sp>
        </p:grpSp>
        <p:sp>
          <p:nvSpPr>
            <p:cNvPr id="22" name="TextBox 83"/>
            <p:cNvSpPr txBox="1"/>
            <p:nvPr/>
          </p:nvSpPr>
          <p:spPr>
            <a:xfrm>
              <a:off x="6680808" y="2900502"/>
              <a:ext cx="719648" cy="4004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85%</a:t>
              </a:r>
              <a:endPar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26" name="组合 25"/>
          <p:cNvGrpSpPr/>
          <p:nvPr/>
        </p:nvGrpSpPr>
        <p:grpSpPr>
          <a:xfrm>
            <a:off x="1331640" y="3220194"/>
            <a:ext cx="4215553" cy="397128"/>
            <a:chOff x="885641" y="3368588"/>
            <a:chExt cx="4990817" cy="469766"/>
          </a:xfrm>
        </p:grpSpPr>
        <p:grpSp>
          <p:nvGrpSpPr>
            <p:cNvPr id="27" name="组合 26"/>
            <p:cNvGrpSpPr/>
            <p:nvPr/>
          </p:nvGrpSpPr>
          <p:grpSpPr>
            <a:xfrm>
              <a:off x="885641" y="3368588"/>
              <a:ext cx="4176464" cy="469766"/>
              <a:chOff x="827584" y="3190788"/>
              <a:chExt cx="4176464" cy="469766"/>
            </a:xfrm>
          </p:grpSpPr>
          <p:sp>
            <p:nvSpPr>
              <p:cNvPr id="29" name="TextBox 90"/>
              <p:cNvSpPr txBox="1"/>
              <p:nvPr/>
            </p:nvSpPr>
            <p:spPr>
              <a:xfrm>
                <a:off x="827584" y="3288560"/>
                <a:ext cx="886654" cy="30946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sp>
            <p:nvSpPr>
              <p:cNvPr id="30" name="右箭头 29"/>
              <p:cNvSpPr/>
              <p:nvPr/>
            </p:nvSpPr>
            <p:spPr>
              <a:xfrm>
                <a:off x="1735488" y="3190788"/>
                <a:ext cx="3268560" cy="469766"/>
              </a:xfrm>
              <a:prstGeom prst="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32" name="TextBox 92"/>
              <p:cNvSpPr txBox="1"/>
              <p:nvPr/>
            </p:nvSpPr>
            <p:spPr>
              <a:xfrm>
                <a:off x="1872613" y="3280460"/>
                <a:ext cx="1038478" cy="27305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点击添加文字</a:t>
                </a:r>
              </a:p>
            </p:txBody>
          </p:sp>
        </p:grpSp>
        <p:sp>
          <p:nvSpPr>
            <p:cNvPr id="28" name="TextBox 89"/>
            <p:cNvSpPr txBox="1"/>
            <p:nvPr/>
          </p:nvSpPr>
          <p:spPr>
            <a:xfrm>
              <a:off x="5156810" y="3437529"/>
              <a:ext cx="719648" cy="4004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52%</a:t>
              </a:r>
              <a:endPar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34" name="组合 33"/>
          <p:cNvGrpSpPr/>
          <p:nvPr/>
        </p:nvGrpSpPr>
        <p:grpSpPr>
          <a:xfrm>
            <a:off x="1331640" y="3661274"/>
            <a:ext cx="6130621" cy="397126"/>
            <a:chOff x="885641" y="3901988"/>
            <a:chExt cx="7258080" cy="469766"/>
          </a:xfrm>
        </p:grpSpPr>
        <p:grpSp>
          <p:nvGrpSpPr>
            <p:cNvPr id="35" name="组合 34"/>
            <p:cNvGrpSpPr/>
            <p:nvPr/>
          </p:nvGrpSpPr>
          <p:grpSpPr>
            <a:xfrm>
              <a:off x="885641" y="3901988"/>
              <a:ext cx="6336704" cy="469766"/>
              <a:chOff x="827584" y="3800388"/>
              <a:chExt cx="6336704" cy="469766"/>
            </a:xfrm>
          </p:grpSpPr>
          <p:sp>
            <p:nvSpPr>
              <p:cNvPr id="37" name="TextBox 96"/>
              <p:cNvSpPr txBox="1"/>
              <p:nvPr/>
            </p:nvSpPr>
            <p:spPr>
              <a:xfrm>
                <a:off x="827584" y="3933602"/>
                <a:ext cx="886655" cy="30946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sp>
            <p:nvSpPr>
              <p:cNvPr id="38" name="右箭头 37"/>
              <p:cNvSpPr/>
              <p:nvPr/>
            </p:nvSpPr>
            <p:spPr>
              <a:xfrm>
                <a:off x="1735488" y="3800388"/>
                <a:ext cx="5428800"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39" name="TextBox 98"/>
              <p:cNvSpPr txBox="1"/>
              <p:nvPr/>
            </p:nvSpPr>
            <p:spPr>
              <a:xfrm>
                <a:off x="1872613" y="3904573"/>
                <a:ext cx="1038479" cy="2730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rPr>
                  <a:t>点击添加文字</a:t>
                </a:r>
              </a:p>
            </p:txBody>
          </p:sp>
        </p:grpSp>
        <p:sp>
          <p:nvSpPr>
            <p:cNvPr id="36" name="TextBox 95"/>
            <p:cNvSpPr txBox="1"/>
            <p:nvPr/>
          </p:nvSpPr>
          <p:spPr>
            <a:xfrm>
              <a:off x="7304923" y="3945530"/>
              <a:ext cx="838798" cy="4004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87%</a:t>
              </a:r>
              <a:endPar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4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4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141400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7"/>
                                        </p:tgtEl>
                                        <p:attrNameLst>
                                          <p:attrName>style.visibility</p:attrName>
                                        </p:attrNameLst>
                                      </p:cBhvr>
                                      <p:to>
                                        <p:strVal val="visible"/>
                                      </p:to>
                                    </p:set>
                                    <p:set>
                                      <p:cBhvr>
                                        <p:cTn id="7" dur="683" fill="hold">
                                          <p:stCondLst>
                                            <p:cond delay="0"/>
                                          </p:stCondLst>
                                        </p:cTn>
                                        <p:tgtEl>
                                          <p:spTgt spid="7"/>
                                        </p:tgtEl>
                                        <p:attrNameLst>
                                          <p:attrName>style.rotation</p:attrName>
                                        </p:attrNameLst>
                                      </p:cBhvr>
                                      <p:to>
                                        <p:strVal val="-45.0"/>
                                      </p:to>
                                    </p:set>
                                    <p:anim calcmode="lin" valueType="num">
                                      <p:cBhvr>
                                        <p:cTn id="8" dur="683" fill="hold">
                                          <p:stCondLst>
                                            <p:cond delay="683"/>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7"/>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p:tgtEl>
                                          <p:spTgt spid="8"/>
                                        </p:tgtEl>
                                        <p:attrNameLst>
                                          <p:attrName>ppt_x</p:attrName>
                                        </p:attrNameLst>
                                      </p:cBhvr>
                                      <p:tavLst>
                                        <p:tav tm="0">
                                          <p:val>
                                            <p:strVal val="#ppt_x-#ppt_w*1.125000"/>
                                          </p:val>
                                        </p:tav>
                                        <p:tav tm="100000">
                                          <p:val>
                                            <p:strVal val="#ppt_x"/>
                                          </p:val>
                                        </p:tav>
                                      </p:tavLst>
                                    </p:anim>
                                    <p:animEffect transition="in" filter="wipe(right)">
                                      <p:cBhvr>
                                        <p:cTn id="15" dur="1000"/>
                                        <p:tgtEl>
                                          <p:spTgt spid="8"/>
                                        </p:tgtEl>
                                      </p:cBhvr>
                                    </p:animEffect>
                                  </p:childTnLst>
                                </p:cTn>
                              </p:par>
                              <p:par>
                                <p:cTn id="16" presetID="12" presetClass="entr" presetSubtype="8" fill="hold" nodeType="withEffect">
                                  <p:stCondLst>
                                    <p:cond delay="15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000"/>
                                        <p:tgtEl>
                                          <p:spTgt spid="14"/>
                                        </p:tgtEl>
                                        <p:attrNameLst>
                                          <p:attrName>ppt_x</p:attrName>
                                        </p:attrNameLst>
                                      </p:cBhvr>
                                      <p:tavLst>
                                        <p:tav tm="0">
                                          <p:val>
                                            <p:strVal val="#ppt_x-#ppt_w*1.125000"/>
                                          </p:val>
                                        </p:tav>
                                        <p:tav tm="100000">
                                          <p:val>
                                            <p:strVal val="#ppt_x"/>
                                          </p:val>
                                        </p:tav>
                                      </p:tavLst>
                                    </p:anim>
                                    <p:animEffect transition="in" filter="wipe(right)">
                                      <p:cBhvr>
                                        <p:cTn id="19" dur="1000"/>
                                        <p:tgtEl>
                                          <p:spTgt spid="14"/>
                                        </p:tgtEl>
                                      </p:cBhvr>
                                    </p:animEffect>
                                  </p:childTnLst>
                                </p:cTn>
                              </p:par>
                              <p:par>
                                <p:cTn id="20" presetID="12" presetClass="entr" presetSubtype="8" fill="hold" nodeType="withEffect">
                                  <p:stCondLst>
                                    <p:cond delay="17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p:tgtEl>
                                          <p:spTgt spid="20"/>
                                        </p:tgtEl>
                                        <p:attrNameLst>
                                          <p:attrName>ppt_x</p:attrName>
                                        </p:attrNameLst>
                                      </p:cBhvr>
                                      <p:tavLst>
                                        <p:tav tm="0">
                                          <p:val>
                                            <p:strVal val="#ppt_x-#ppt_w*1.125000"/>
                                          </p:val>
                                        </p:tav>
                                        <p:tav tm="100000">
                                          <p:val>
                                            <p:strVal val="#ppt_x"/>
                                          </p:val>
                                        </p:tav>
                                      </p:tavLst>
                                    </p:anim>
                                    <p:animEffect transition="in" filter="wipe(right)">
                                      <p:cBhvr>
                                        <p:cTn id="23" dur="1000"/>
                                        <p:tgtEl>
                                          <p:spTgt spid="20"/>
                                        </p:tgtEl>
                                      </p:cBhvr>
                                    </p:animEffect>
                                  </p:childTnLst>
                                </p:cTn>
                              </p:par>
                              <p:par>
                                <p:cTn id="24" presetID="12" presetClass="entr" presetSubtype="8" fill="hold"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p:tgtEl>
                                          <p:spTgt spid="26"/>
                                        </p:tgtEl>
                                        <p:attrNameLst>
                                          <p:attrName>ppt_x</p:attrName>
                                        </p:attrNameLst>
                                      </p:cBhvr>
                                      <p:tavLst>
                                        <p:tav tm="0">
                                          <p:val>
                                            <p:strVal val="#ppt_x-#ppt_w*1.125000"/>
                                          </p:val>
                                        </p:tav>
                                        <p:tav tm="100000">
                                          <p:val>
                                            <p:strVal val="#ppt_x"/>
                                          </p:val>
                                        </p:tav>
                                      </p:tavLst>
                                    </p:anim>
                                    <p:animEffect transition="in" filter="wipe(right)">
                                      <p:cBhvr>
                                        <p:cTn id="27" dur="1000"/>
                                        <p:tgtEl>
                                          <p:spTgt spid="26"/>
                                        </p:tgtEl>
                                      </p:cBhvr>
                                    </p:animEffect>
                                  </p:childTnLst>
                                </p:cTn>
                              </p:par>
                              <p:par>
                                <p:cTn id="28" presetID="12" presetClass="entr" presetSubtype="8" fill="hold" nodeType="withEffect">
                                  <p:stCondLst>
                                    <p:cond delay="23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000"/>
                                        <p:tgtEl>
                                          <p:spTgt spid="34"/>
                                        </p:tgtEl>
                                        <p:attrNameLst>
                                          <p:attrName>ppt_x</p:attrName>
                                        </p:attrNameLst>
                                      </p:cBhvr>
                                      <p:tavLst>
                                        <p:tav tm="0">
                                          <p:val>
                                            <p:strVal val="#ppt_x-#ppt_w*1.125000"/>
                                          </p:val>
                                        </p:tav>
                                        <p:tav tm="100000">
                                          <p:val>
                                            <p:strVal val="#ppt_x"/>
                                          </p:val>
                                        </p:tav>
                                      </p:tavLst>
                                    </p:anim>
                                    <p:animEffect transition="in" filter="wipe(right)">
                                      <p:cBhvr>
                                        <p:cTn id="3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778375" y="1729920"/>
            <a:ext cx="3394025" cy="2009026"/>
            <a:chOff x="4658289" y="1419622"/>
            <a:chExt cx="3394025" cy="2009026"/>
          </a:xfrm>
        </p:grpSpPr>
        <p:cxnSp>
          <p:nvCxnSpPr>
            <p:cNvPr id="8" name="直接连接符 7"/>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TextBox 59"/>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Arial" pitchFamily="34" charset="0"/>
                </a:rPr>
                <a:t>添加标题</a:t>
              </a:r>
            </a:p>
          </p:txBody>
        </p:sp>
        <p:sp>
          <p:nvSpPr>
            <p:cNvPr id="11"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单击添加文本单击添加文本单击添加文本单击添加文本单击添加文本单击添加</a:t>
              </a:r>
              <a:endParaRPr kumimoji="0" lang="en-US" altLang="zh-CN"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2" name="TextBox 61"/>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Arial" pitchFamily="34" charset="0"/>
                </a:rPr>
                <a:t>添加标题</a:t>
              </a:r>
            </a:p>
          </p:txBody>
        </p:sp>
        <p:sp>
          <p:nvSpPr>
            <p:cNvPr id="13"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a:t>
              </a:r>
              <a:endParaRPr kumimoji="0" lang="en-US" altLang="zh-CN"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grpSp>
      <p:grpSp>
        <p:nvGrpSpPr>
          <p:cNvPr id="14" name="组合 13"/>
          <p:cNvGrpSpPr/>
          <p:nvPr/>
        </p:nvGrpSpPr>
        <p:grpSpPr>
          <a:xfrm>
            <a:off x="1019678" y="2228160"/>
            <a:ext cx="2960185" cy="1999774"/>
            <a:chOff x="899592" y="1917862"/>
            <a:chExt cx="2960185" cy="1999774"/>
          </a:xfrm>
        </p:grpSpPr>
        <p:sp>
          <p:nvSpPr>
            <p:cNvPr id="15" name="TextBox 54"/>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Arial" pitchFamily="34" charset="0"/>
                </a:rPr>
                <a:t>添加标题</a:t>
              </a:r>
            </a:p>
          </p:txBody>
        </p:sp>
        <p:cxnSp>
          <p:nvCxnSpPr>
            <p:cNvPr id="16" name="直接连接符 15"/>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单击添加文本单击添加文本单击添加文本单击添加文本单击添加文本单击添加</a:t>
              </a:r>
              <a:endParaRPr kumimoji="0" lang="en-US" altLang="zh-CN"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sp>
          <p:nvSpPr>
            <p:cNvPr id="19" name="TextBox 64"/>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Arial" pitchFamily="34" charset="0"/>
                </a:rPr>
                <a:t>添加标题</a:t>
              </a:r>
            </a:p>
          </p:txBody>
        </p:sp>
        <p:sp>
          <p:nvSpPr>
            <p:cNvPr id="20"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a:t>
              </a:r>
              <a:endParaRPr kumimoji="0" lang="en-US" altLang="zh-CN"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sym typeface="微软雅黑" pitchFamily="34" charset="-122"/>
              </a:endParaRPr>
            </a:p>
          </p:txBody>
        </p:sp>
      </p:grpSp>
      <p:grpSp>
        <p:nvGrpSpPr>
          <p:cNvPr id="21" name="组合 20"/>
          <p:cNvGrpSpPr/>
          <p:nvPr/>
        </p:nvGrpSpPr>
        <p:grpSpPr>
          <a:xfrm>
            <a:off x="2844633" y="1870793"/>
            <a:ext cx="3505537" cy="2213125"/>
            <a:chOff x="2724547" y="1560495"/>
            <a:chExt cx="3505537" cy="2003165"/>
          </a:xfrm>
        </p:grpSpPr>
        <p:sp>
          <p:nvSpPr>
            <p:cNvPr id="22"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3"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4"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5"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6"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rPr>
                <a:t>18%</a:t>
              </a:r>
              <a:endParaRPr kumimoji="0" lang="zh-CN" altLang="en-US"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endParaRPr>
            </a:p>
          </p:txBody>
        </p:sp>
        <p:sp>
          <p:nvSpPr>
            <p:cNvPr id="27"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rPr>
                <a:t>23%</a:t>
              </a:r>
              <a:endParaRPr kumimoji="0" lang="zh-CN" altLang="en-US"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endParaRPr>
            </a:p>
          </p:txBody>
        </p:sp>
        <p:sp>
          <p:nvSpPr>
            <p:cNvPr id="28"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rPr>
                <a:t>38%</a:t>
              </a:r>
              <a:endParaRPr kumimoji="0" lang="zh-CN" altLang="en-US"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endParaRPr>
            </a:p>
          </p:txBody>
        </p:sp>
        <p:sp>
          <p:nvSpPr>
            <p:cNvPr id="29"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rPr>
                <a:t>57%</a:t>
              </a:r>
              <a:endParaRPr kumimoji="0" lang="zh-CN" altLang="en-US" sz="1200" b="0" i="0" u="none" strike="noStrike" kern="1200" cap="none" spc="0" normalizeH="0" baseline="0" noProof="0" dirty="0">
                <a:ln>
                  <a:noFill/>
                </a:ln>
                <a:solidFill>
                  <a:srgbClr val="080808"/>
                </a:solidFill>
                <a:effectLst/>
                <a:uLnTx/>
                <a:uFillTx/>
                <a:latin typeface="方正中等线简体" pitchFamily="65" charset="-122"/>
                <a:ea typeface="方正中等线简体" pitchFamily="65" charset="-122"/>
                <a:cs typeface="+mn-cs"/>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36464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ppt_x</p:attrName>
                                        </p:attrNameLst>
                                      </p:cBhvr>
                                      <p:tavLst>
                                        <p:tav tm="0">
                                          <p:val>
                                            <p:strVal val="#ppt_x+#ppt_w*1.125000"/>
                                          </p:val>
                                        </p:tav>
                                        <p:tav tm="100000">
                                          <p:val>
                                            <p:strVal val="#ppt_x"/>
                                          </p:val>
                                        </p:tav>
                                      </p:tavLst>
                                    </p:anim>
                                    <p:animEffect transition="in" filter="wipe(left)">
                                      <p:cBhvr>
                                        <p:cTn id="14" dur="500"/>
                                        <p:tgtEl>
                                          <p:spTgt spid="14"/>
                                        </p:tgtEl>
                                      </p:cBhvr>
                                    </p:animEffect>
                                  </p:childTnLst>
                                </p:cTn>
                              </p:par>
                              <p:par>
                                <p:cTn id="15" presetID="1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42"/>
          <p:cNvSpPr>
            <a:spLocks noChangeArrowheads="1"/>
          </p:cNvSpPr>
          <p:nvPr/>
        </p:nvSpPr>
        <p:spPr bwMode="auto">
          <a:xfrm>
            <a:off x="7170659" y="2944616"/>
            <a:ext cx="641701" cy="1571872"/>
          </a:xfrm>
          <a:prstGeom prst="rect">
            <a:avLst/>
          </a:prstGeom>
          <a:solidFill>
            <a:schemeClr val="bg2">
              <a:alpha val="30000"/>
            </a:schemeClr>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080808"/>
              </a:solidFill>
              <a:effectLst/>
              <a:uLnTx/>
              <a:uFillTx/>
              <a:latin typeface="微软雅黑" pitchFamily="34" charset="-122"/>
              <a:ea typeface="微软雅黑" pitchFamily="34" charset="-122"/>
              <a:cs typeface="+mn-cs"/>
              <a:sym typeface="微软雅黑" pitchFamily="34" charset="-122"/>
            </a:endParaRPr>
          </a:p>
        </p:txBody>
      </p:sp>
      <p:sp>
        <p:nvSpPr>
          <p:cNvPr id="86" name="矩形 46"/>
          <p:cNvSpPr>
            <a:spLocks noChangeAspect="1" noChangeArrowheads="1"/>
          </p:cNvSpPr>
          <p:nvPr/>
        </p:nvSpPr>
        <p:spPr bwMode="auto">
          <a:xfrm>
            <a:off x="1335012" y="2944616"/>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080808"/>
              </a:solidFill>
              <a:effectLst/>
              <a:uLnTx/>
              <a:uFillTx/>
              <a:latin typeface="微软雅黑" pitchFamily="34" charset="-122"/>
              <a:ea typeface="微软雅黑" pitchFamily="34" charset="-122"/>
              <a:cs typeface="+mn-cs"/>
              <a:sym typeface="微软雅黑" pitchFamily="34" charset="-122"/>
            </a:endParaRPr>
          </a:p>
        </p:txBody>
      </p:sp>
      <p:sp>
        <p:nvSpPr>
          <p:cNvPr id="87" name="矩形 47"/>
          <p:cNvSpPr>
            <a:spLocks noChangeAspect="1" noChangeArrowheads="1"/>
          </p:cNvSpPr>
          <p:nvPr/>
        </p:nvSpPr>
        <p:spPr bwMode="auto">
          <a:xfrm>
            <a:off x="3004022" y="1275606"/>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080808"/>
              </a:solidFill>
              <a:effectLst/>
              <a:uLnTx/>
              <a:uFillTx/>
              <a:latin typeface="微软雅黑" pitchFamily="34" charset="-122"/>
              <a:ea typeface="微软雅黑" pitchFamily="34" charset="-122"/>
              <a:cs typeface="+mn-cs"/>
              <a:sym typeface="微软雅黑" pitchFamily="34" charset="-122"/>
            </a:endParaRPr>
          </a:p>
        </p:txBody>
      </p:sp>
      <p:sp>
        <p:nvSpPr>
          <p:cNvPr id="88" name="矩形 59"/>
          <p:cNvSpPr>
            <a:spLocks noChangeAspect="1" noChangeArrowheads="1"/>
          </p:cNvSpPr>
          <p:nvPr/>
        </p:nvSpPr>
        <p:spPr bwMode="auto">
          <a:xfrm>
            <a:off x="5456025" y="1275606"/>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080808"/>
              </a:solidFill>
              <a:effectLst/>
              <a:uLnTx/>
              <a:uFillTx/>
              <a:latin typeface="微软雅黑" pitchFamily="34" charset="-122"/>
              <a:ea typeface="微软雅黑" pitchFamily="34" charset="-122"/>
              <a:cs typeface="+mn-cs"/>
              <a:sym typeface="微软雅黑" pitchFamily="34" charset="-122"/>
            </a:endParaRPr>
          </a:p>
        </p:txBody>
      </p:sp>
      <p:grpSp>
        <p:nvGrpSpPr>
          <p:cNvPr id="89" name="组合 88"/>
          <p:cNvGrpSpPr/>
          <p:nvPr/>
        </p:nvGrpSpPr>
        <p:grpSpPr>
          <a:xfrm>
            <a:off x="3807620" y="2944616"/>
            <a:ext cx="3245297" cy="1597588"/>
            <a:chOff x="4906841" y="3911271"/>
            <a:chExt cx="4327062" cy="2130117"/>
          </a:xfrm>
        </p:grpSpPr>
        <p:sp>
          <p:nvSpPr>
            <p:cNvPr id="90" name="矩形 37"/>
            <p:cNvSpPr>
              <a:spLocks noChangeArrowheads="1"/>
            </p:cNvSpPr>
            <p:nvPr/>
          </p:nvSpPr>
          <p:spPr bwMode="auto">
            <a:xfrm>
              <a:off x="4906841" y="3911271"/>
              <a:ext cx="4327062" cy="2095829"/>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080808"/>
                </a:solidFill>
                <a:effectLst/>
                <a:uLnTx/>
                <a:uFillTx/>
                <a:latin typeface="微软雅黑" pitchFamily="34" charset="-122"/>
                <a:ea typeface="微软雅黑" pitchFamily="34" charset="-122"/>
                <a:cs typeface="+mn-cs"/>
                <a:sym typeface="微软雅黑" pitchFamily="34" charset="-122"/>
              </a:endParaRPr>
            </a:p>
          </p:txBody>
        </p:sp>
        <p:sp>
          <p:nvSpPr>
            <p:cNvPr id="91" name="矩形 90"/>
            <p:cNvSpPr/>
            <p:nvPr/>
          </p:nvSpPr>
          <p:spPr>
            <a:xfrm>
              <a:off x="5224341" y="4765826"/>
              <a:ext cx="3339805" cy="1275562"/>
            </a:xfrm>
            <a:prstGeom prst="rect">
              <a:avLst/>
            </a:prstGeom>
          </p:spPr>
          <p:txBody>
            <a:bodyPr wrap="square">
              <a:spAutoFit/>
            </a:body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1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rPr>
                <a:t>单击此处添加段落文本单击此处添加段落文本单击此处添加段落文本</a:t>
              </a:r>
            </a:p>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endParaRPr kumimoji="0" lang="zh-CN" altLang="en-US" sz="11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endParaRPr>
            </a:p>
          </p:txBody>
        </p:sp>
        <p:sp>
          <p:nvSpPr>
            <p:cNvPr id="92" name="矩形 91"/>
            <p:cNvSpPr/>
            <p:nvPr/>
          </p:nvSpPr>
          <p:spPr>
            <a:xfrm>
              <a:off x="5224341" y="4275250"/>
              <a:ext cx="3339805" cy="584776"/>
            </a:xfrm>
            <a:prstGeom prst="rect">
              <a:avLst/>
            </a:prstGeom>
          </p:spPr>
          <p:txBody>
            <a:bodyPr wrap="square">
              <a:spAutoFit/>
            </a:bodyPr>
            <a:lstStyle/>
            <a:p>
              <a:pPr marL="0" marR="0" lvl="0" indent="0" algn="l" defTabSz="914400" rtl="0" eaLnBrk="1" fontAlgn="auto" latinLnBrk="0" hangingPunct="1">
                <a:lnSpc>
                  <a:spcPct val="150000"/>
                </a:lnSpc>
                <a:spcBef>
                  <a:spcPts val="750"/>
                </a:spcBef>
                <a:spcAft>
                  <a:spcPts val="0"/>
                </a:spcAft>
                <a:buClrTx/>
                <a:buSzTx/>
                <a:buFontTx/>
                <a:buNone/>
                <a:tabLst/>
                <a:defRPr/>
              </a:pPr>
              <a:r>
                <a:rPr kumimoji="0" lang="zh-CN" altLang="en-US" sz="1500" b="1"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rPr>
                <a:t>标题内容</a:t>
              </a:r>
            </a:p>
          </p:txBody>
        </p:sp>
      </p:grpSp>
      <p:grpSp>
        <p:nvGrpSpPr>
          <p:cNvPr id="93" name="组合 92"/>
          <p:cNvGrpSpPr/>
          <p:nvPr/>
        </p:nvGrpSpPr>
        <p:grpSpPr>
          <a:xfrm>
            <a:off x="1335013" y="1275606"/>
            <a:ext cx="1571871" cy="1571872"/>
            <a:chOff x="1610032" y="1685925"/>
            <a:chExt cx="2095828" cy="2095829"/>
          </a:xfrm>
        </p:grpSpPr>
        <p:sp>
          <p:nvSpPr>
            <p:cNvPr id="94" name="矩形 1"/>
            <p:cNvSpPr>
              <a:spLocks noChangeArrowheads="1"/>
            </p:cNvSpPr>
            <p:nvPr/>
          </p:nvSpPr>
          <p:spPr bwMode="auto">
            <a:xfrm>
              <a:off x="1610032" y="1685925"/>
              <a:ext cx="2095828" cy="2095829"/>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080808"/>
                </a:solidFill>
                <a:effectLst/>
                <a:uLnTx/>
                <a:uFillTx/>
                <a:latin typeface="微软雅黑" pitchFamily="34" charset="-122"/>
                <a:ea typeface="微软雅黑" pitchFamily="34" charset="-122"/>
                <a:cs typeface="+mn-cs"/>
                <a:sym typeface="微软雅黑" pitchFamily="34" charset="-122"/>
              </a:endParaRPr>
            </a:p>
          </p:txBody>
        </p:sp>
        <p:sp>
          <p:nvSpPr>
            <p:cNvPr id="95" name="矩形 94"/>
            <p:cNvSpPr/>
            <p:nvPr/>
          </p:nvSpPr>
          <p:spPr>
            <a:xfrm>
              <a:off x="1795637" y="2505225"/>
              <a:ext cx="1760364" cy="800219"/>
            </a:xfrm>
            <a:prstGeom prst="rect">
              <a:avLst/>
            </a:prstGeom>
          </p:spPr>
          <p:txBody>
            <a:bodyPr wrap="square">
              <a:spAutoFit/>
            </a:body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1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rPr>
                <a:t>单击此处添加段落文本单击此处</a:t>
              </a:r>
            </a:p>
          </p:txBody>
        </p:sp>
      </p:grpSp>
      <p:sp>
        <p:nvSpPr>
          <p:cNvPr id="96" name="矩形 95"/>
          <p:cNvSpPr/>
          <p:nvPr/>
        </p:nvSpPr>
        <p:spPr>
          <a:xfrm>
            <a:off x="1493266" y="1522149"/>
            <a:ext cx="2504854" cy="415498"/>
          </a:xfrm>
          <a:prstGeom prst="rect">
            <a:avLst/>
          </a:prstGeom>
        </p:spPr>
        <p:txBody>
          <a:bodyPr wrap="square" lIns="68580" tIns="34290" rIns="68580" bIns="34290">
            <a:spAutoFit/>
          </a:bodyPr>
          <a:lstStyle/>
          <a:p>
            <a:pPr marL="0" marR="0" lvl="0" indent="0" algn="l" defTabSz="914400" rtl="0" eaLnBrk="1" fontAlgn="auto" latinLnBrk="0" hangingPunct="1">
              <a:lnSpc>
                <a:spcPct val="150000"/>
              </a:lnSpc>
              <a:spcBef>
                <a:spcPts val="750"/>
              </a:spcBef>
              <a:spcAft>
                <a:spcPts val="0"/>
              </a:spcAft>
              <a:buClrTx/>
              <a:buSzTx/>
              <a:buFontTx/>
              <a:buNone/>
              <a:tabLst/>
              <a:defRPr/>
            </a:pPr>
            <a:r>
              <a:rPr kumimoji="0" lang="zh-CN" altLang="en-US" sz="1500" b="1"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宋体" charset="-122"/>
              </a:rPr>
              <a:t>标题内容</a:t>
            </a:r>
          </a:p>
        </p:txBody>
      </p:sp>
      <p:sp>
        <p:nvSpPr>
          <p:cNvPr id="1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cxnSp>
        <p:nvCxnSpPr>
          <p:cNvPr id="2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504124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fill="hold"/>
                                        <p:tgtEl>
                                          <p:spTgt spid="87"/>
                                        </p:tgtEl>
                                        <p:attrNameLst>
                                          <p:attrName>ppt_x</p:attrName>
                                        </p:attrNameLst>
                                      </p:cBhvr>
                                      <p:tavLst>
                                        <p:tav tm="0">
                                          <p:val>
                                            <p:strVal val="#ppt_x"/>
                                          </p:val>
                                        </p:tav>
                                        <p:tav tm="100000">
                                          <p:val>
                                            <p:strVal val="#ppt_x"/>
                                          </p:val>
                                        </p:tav>
                                      </p:tavLst>
                                    </p:anim>
                                    <p:anim calcmode="lin" valueType="num">
                                      <p:cBhvr additive="base">
                                        <p:cTn id="16" dur="500" fill="hold"/>
                                        <p:tgtEl>
                                          <p:spTgt spid="87"/>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1+#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1+#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0-#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additive="base">
                                        <p:cTn id="31" dur="500" fill="hold"/>
                                        <p:tgtEl>
                                          <p:spTgt spid="89"/>
                                        </p:tgtEl>
                                        <p:attrNameLst>
                                          <p:attrName>ppt_x</p:attrName>
                                        </p:attrNameLst>
                                      </p:cBhvr>
                                      <p:tavLst>
                                        <p:tav tm="0">
                                          <p:val>
                                            <p:strVal val="#ppt_x"/>
                                          </p:val>
                                        </p:tav>
                                        <p:tav tm="100000">
                                          <p:val>
                                            <p:strVal val="#ppt_x"/>
                                          </p:val>
                                        </p:tav>
                                      </p:tavLst>
                                    </p:anim>
                                    <p:anim calcmode="lin" valueType="num">
                                      <p:cBhvr additive="base">
                                        <p:cTn id="3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9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单击添加标题</a:t>
            </a:r>
            <a:endParaRPr kumimoji="0" lang="zh-CN" altLang="zh-CN" sz="5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3" name="文本框 9"/>
          <p:cNvSpPr txBox="1"/>
          <p:nvPr/>
        </p:nvSpPr>
        <p:spPr>
          <a:xfrm>
            <a:off x="2738037" y="3379922"/>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4" name="文本框 9"/>
          <p:cNvSpPr txBox="1"/>
          <p:nvPr/>
        </p:nvSpPr>
        <p:spPr>
          <a:xfrm>
            <a:off x="2738036" y="3689973"/>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5" name="文本框 9"/>
          <p:cNvSpPr txBox="1"/>
          <p:nvPr/>
        </p:nvSpPr>
        <p:spPr>
          <a:xfrm>
            <a:off x="4072930" y="3383180"/>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6" name="文本框 9"/>
          <p:cNvSpPr txBox="1"/>
          <p:nvPr/>
        </p:nvSpPr>
        <p:spPr>
          <a:xfrm>
            <a:off x="4072931" y="3693681"/>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7" name="文本框 9"/>
          <p:cNvSpPr txBox="1"/>
          <p:nvPr/>
        </p:nvSpPr>
        <p:spPr>
          <a:xfrm>
            <a:off x="5441082" y="3383180"/>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8" name="文本框 9"/>
          <p:cNvSpPr txBox="1"/>
          <p:nvPr/>
        </p:nvSpPr>
        <p:spPr>
          <a:xfrm>
            <a:off x="5441083" y="3693681"/>
            <a:ext cx="2007940" cy="246221"/>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标题文字</a:t>
            </a:r>
          </a:p>
        </p:txBody>
      </p:sp>
      <p:sp>
        <p:nvSpPr>
          <p:cNvPr id="19"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cs"/>
              </a:rPr>
              <a:t>02</a:t>
            </a:r>
            <a:endParaRPr kumimoji="0" lang="zh-CN" altLang="zh-CN" sz="1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63696529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老师说课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190">
      <a:dk1>
        <a:srgbClr val="FFFFFF"/>
      </a:dk1>
      <a:lt1>
        <a:srgbClr val="FFFFFF"/>
      </a:lt1>
      <a:dk2>
        <a:srgbClr val="FFFFFF"/>
      </a:dk2>
      <a:lt2>
        <a:srgbClr val="FFFFFF"/>
      </a:lt2>
      <a:accent1>
        <a:srgbClr val="FFFFFF"/>
      </a:accent1>
      <a:accent2>
        <a:srgbClr val="080808"/>
      </a:accent2>
      <a:accent3>
        <a:srgbClr val="FFFFF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1577</Words>
  <Application>Microsoft Office PowerPoint</Application>
  <PresentationFormat>全屏显示(16:9)</PresentationFormat>
  <Paragraphs>369</Paragraphs>
  <Slides>27</Slides>
  <Notes>27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27</vt:i4>
      </vt:variant>
    </vt:vector>
  </HeadingPairs>
  <TitlesOfParts>
    <vt:vector size="39" baseType="lpstr">
      <vt:lpstr>Kozuka Mincho Pr6N H</vt:lpstr>
      <vt:lpstr>等线</vt:lpstr>
      <vt:lpstr>等线 Light</vt:lpstr>
      <vt:lpstr>方正中等线简体</vt:lpstr>
      <vt:lpstr>宋体</vt:lpstr>
      <vt:lpstr>微软雅黑</vt:lpstr>
      <vt:lpstr>Arial</vt:lpstr>
      <vt:lpstr>Calibri</vt:lpstr>
      <vt:lpstr>Impact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subject>tukuppt</dc:subject>
  <cp:lastModifiedBy>Administrator</cp:lastModifiedBy>
  <cp:revision>2</cp:revision>
  <dcterms:created xsi:type="dcterms:W3CDTF">2016-12-25T02:27:54Z</dcterms:created>
  <dcterms:modified xsi:type="dcterms:W3CDTF">2019-03-28T05:13:06Z</dcterms:modified>
</cp:coreProperties>
</file>