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handoutMasterIdLst>
    <p:handoutMasterId r:id="rId28"/>
  </p:handoutMasterIdLst>
  <p:sldIdLst>
    <p:sldId id="256" r:id="rId2"/>
    <p:sldId id="292" r:id="rId3"/>
    <p:sldId id="258" r:id="rId4"/>
    <p:sldId id="288" r:id="rId5"/>
    <p:sldId id="289" r:id="rId6"/>
    <p:sldId id="290" r:id="rId7"/>
    <p:sldId id="287" r:id="rId8"/>
    <p:sldId id="264" r:id="rId9"/>
    <p:sldId id="285" r:id="rId10"/>
    <p:sldId id="286" r:id="rId11"/>
    <p:sldId id="281" r:id="rId12"/>
    <p:sldId id="268" r:id="rId13"/>
    <p:sldId id="283" r:id="rId14"/>
    <p:sldId id="270" r:id="rId15"/>
    <p:sldId id="275" r:id="rId16"/>
    <p:sldId id="271" r:id="rId17"/>
    <p:sldId id="272" r:id="rId18"/>
    <p:sldId id="274" r:id="rId19"/>
    <p:sldId id="273" r:id="rId20"/>
    <p:sldId id="276" r:id="rId21"/>
    <p:sldId id="291" r:id="rId22"/>
    <p:sldId id="277" r:id="rId23"/>
    <p:sldId id="278" r:id="rId24"/>
    <p:sldId id="279" r:id="rId25"/>
    <p:sldId id="280" r:id="rId26"/>
  </p:sldIdLst>
  <p:sldSz cx="12192000" cy="6858000"/>
  <p:notesSz cx="6858000" cy="9144000"/>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77555"/>
    <a:srgbClr val="174532"/>
    <a:srgbClr val="E84018"/>
    <a:srgbClr val="F6960A"/>
    <a:srgbClr val="EA5432"/>
    <a:srgbClr val="FBC82F"/>
    <a:srgbClr val="5269AF"/>
    <a:srgbClr val="00A685"/>
    <a:srgbClr val="F7B719"/>
    <a:srgbClr val="00823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941" autoAdjust="0"/>
    <p:restoredTop sz="92634" autoAdjust="0"/>
  </p:normalViewPr>
  <p:slideViewPr>
    <p:cSldViewPr>
      <p:cViewPr varScale="1">
        <p:scale>
          <a:sx n="69" d="100"/>
          <a:sy n="69" d="100"/>
        </p:scale>
        <p:origin x="864" y="60"/>
      </p:cViewPr>
      <p:guideLst>
        <p:guide orient="horz" pos="2160"/>
        <p:guide pos="3840"/>
      </p:guideLst>
    </p:cSldViewPr>
  </p:slideViewPr>
  <p:notesTextViewPr>
    <p:cViewPr>
      <p:scale>
        <a:sx n="1" d="1"/>
        <a:sy n="1" d="1"/>
      </p:scale>
      <p:origin x="0" y="0"/>
    </p:cViewPr>
  </p:notesTextViewPr>
  <p:notesViewPr>
    <p:cSldViewPr>
      <p:cViewPr varScale="1">
        <p:scale>
          <a:sx n="54" d="100"/>
          <a:sy n="54" d="100"/>
        </p:scale>
        <p:origin x="-2928"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presProps" Target="pres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BCAB574-A0DA-471D-A286-CB09B7499139}" type="datetimeFigureOut">
              <a:rPr lang="zh-CN" altLang="en-US" smtClean="0"/>
              <a:t>2017/9/8 Friday</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98233E6-8F3F-4D4D-B7C6-53B48967C056}" type="slidenum">
              <a:rPr lang="zh-CN" altLang="en-US" smtClean="0"/>
              <a:t>‹#›</a:t>
            </a:fld>
            <a:endParaRPr lang="zh-CN" altLang="en-US"/>
          </a:p>
        </p:txBody>
      </p:sp>
    </p:spTree>
    <p:extLst>
      <p:ext uri="{BB962C8B-B14F-4D97-AF65-F5344CB8AC3E}">
        <p14:creationId xmlns:p14="http://schemas.microsoft.com/office/powerpoint/2010/main" val="903154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A79A18F-4E26-4B2F-B1D2-2F3F2782C148}" type="datetimeFigureOut">
              <a:rPr lang="zh-CN" altLang="en-US" smtClean="0"/>
              <a:t>2017/9/8 Friday</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A70F956-FC7D-4434-9D9E-CC985997F4EF}" type="slidenum">
              <a:rPr lang="zh-CN" altLang="en-US" smtClean="0"/>
              <a:t>‹#›</a:t>
            </a:fld>
            <a:endParaRPr lang="zh-CN" altLang="en-US"/>
          </a:p>
        </p:txBody>
      </p:sp>
    </p:spTree>
    <p:extLst>
      <p:ext uri="{BB962C8B-B14F-4D97-AF65-F5344CB8AC3E}">
        <p14:creationId xmlns:p14="http://schemas.microsoft.com/office/powerpoint/2010/main" val="23294407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A70F956-FC7D-4434-9D9E-CC985997F4EF}" type="slidenum">
              <a:rPr lang="zh-CN" altLang="en-US" smtClean="0"/>
              <a:t>1</a:t>
            </a:fld>
            <a:endParaRPr lang="zh-CN" altLang="en-US"/>
          </a:p>
        </p:txBody>
      </p:sp>
    </p:spTree>
    <p:extLst>
      <p:ext uri="{BB962C8B-B14F-4D97-AF65-F5344CB8AC3E}">
        <p14:creationId xmlns:p14="http://schemas.microsoft.com/office/powerpoint/2010/main" val="39819378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10</a:t>
            </a:fld>
            <a:endParaRPr lang="zh-CN" altLang="en-US"/>
          </a:p>
        </p:txBody>
      </p:sp>
    </p:spTree>
    <p:extLst>
      <p:ext uri="{BB962C8B-B14F-4D97-AF65-F5344CB8AC3E}">
        <p14:creationId xmlns:p14="http://schemas.microsoft.com/office/powerpoint/2010/main" val="4963657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11</a:t>
            </a:fld>
            <a:endParaRPr lang="zh-CN" altLang="en-US"/>
          </a:p>
        </p:txBody>
      </p:sp>
    </p:spTree>
    <p:extLst>
      <p:ext uri="{BB962C8B-B14F-4D97-AF65-F5344CB8AC3E}">
        <p14:creationId xmlns:p14="http://schemas.microsoft.com/office/powerpoint/2010/main" val="6228821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12</a:t>
            </a:fld>
            <a:endParaRPr lang="zh-CN" altLang="en-US"/>
          </a:p>
        </p:txBody>
      </p:sp>
    </p:spTree>
    <p:extLst>
      <p:ext uri="{BB962C8B-B14F-4D97-AF65-F5344CB8AC3E}">
        <p14:creationId xmlns:p14="http://schemas.microsoft.com/office/powerpoint/2010/main" val="21957064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13</a:t>
            </a:fld>
            <a:endParaRPr lang="zh-CN" altLang="en-US"/>
          </a:p>
        </p:txBody>
      </p:sp>
    </p:spTree>
    <p:extLst>
      <p:ext uri="{BB962C8B-B14F-4D97-AF65-F5344CB8AC3E}">
        <p14:creationId xmlns:p14="http://schemas.microsoft.com/office/powerpoint/2010/main" val="40072171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14</a:t>
            </a:fld>
            <a:endParaRPr lang="zh-CN" altLang="en-US"/>
          </a:p>
        </p:txBody>
      </p:sp>
    </p:spTree>
    <p:extLst>
      <p:ext uri="{BB962C8B-B14F-4D97-AF65-F5344CB8AC3E}">
        <p14:creationId xmlns:p14="http://schemas.microsoft.com/office/powerpoint/2010/main" val="9041800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15</a:t>
            </a:fld>
            <a:endParaRPr lang="zh-CN" altLang="en-US"/>
          </a:p>
        </p:txBody>
      </p:sp>
    </p:spTree>
    <p:extLst>
      <p:ext uri="{BB962C8B-B14F-4D97-AF65-F5344CB8AC3E}">
        <p14:creationId xmlns:p14="http://schemas.microsoft.com/office/powerpoint/2010/main" val="38634618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16</a:t>
            </a:fld>
            <a:endParaRPr lang="zh-CN" altLang="en-US"/>
          </a:p>
        </p:txBody>
      </p:sp>
    </p:spTree>
    <p:extLst>
      <p:ext uri="{BB962C8B-B14F-4D97-AF65-F5344CB8AC3E}">
        <p14:creationId xmlns:p14="http://schemas.microsoft.com/office/powerpoint/2010/main" val="30055961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17</a:t>
            </a:fld>
            <a:endParaRPr lang="zh-CN" altLang="en-US"/>
          </a:p>
        </p:txBody>
      </p:sp>
    </p:spTree>
    <p:extLst>
      <p:ext uri="{BB962C8B-B14F-4D97-AF65-F5344CB8AC3E}">
        <p14:creationId xmlns:p14="http://schemas.microsoft.com/office/powerpoint/2010/main" val="202857709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A70F956-FC7D-4434-9D9E-CC985997F4EF}" type="slidenum">
              <a:rPr lang="zh-CN" altLang="en-US" smtClean="0"/>
              <a:t>18</a:t>
            </a:fld>
            <a:endParaRPr lang="zh-CN" altLang="en-US"/>
          </a:p>
        </p:txBody>
      </p:sp>
    </p:spTree>
    <p:extLst>
      <p:ext uri="{BB962C8B-B14F-4D97-AF65-F5344CB8AC3E}">
        <p14:creationId xmlns:p14="http://schemas.microsoft.com/office/powerpoint/2010/main" val="377971939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19</a:t>
            </a:fld>
            <a:endParaRPr lang="zh-CN" altLang="en-US"/>
          </a:p>
        </p:txBody>
      </p:sp>
    </p:spTree>
    <p:extLst>
      <p:ext uri="{BB962C8B-B14F-4D97-AF65-F5344CB8AC3E}">
        <p14:creationId xmlns:p14="http://schemas.microsoft.com/office/powerpoint/2010/main" val="9179900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A70F956-FC7D-4434-9D9E-CC985997F4EF}" type="slidenum">
              <a:rPr lang="zh-CN" altLang="en-US" smtClean="0"/>
              <a:t>2</a:t>
            </a:fld>
            <a:endParaRPr lang="zh-CN" altLang="en-US"/>
          </a:p>
        </p:txBody>
      </p:sp>
    </p:spTree>
    <p:extLst>
      <p:ext uri="{BB962C8B-B14F-4D97-AF65-F5344CB8AC3E}">
        <p14:creationId xmlns:p14="http://schemas.microsoft.com/office/powerpoint/2010/main" val="398193786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20</a:t>
            </a:fld>
            <a:endParaRPr lang="zh-CN" altLang="en-US"/>
          </a:p>
        </p:txBody>
      </p:sp>
    </p:spTree>
    <p:extLst>
      <p:ext uri="{BB962C8B-B14F-4D97-AF65-F5344CB8AC3E}">
        <p14:creationId xmlns:p14="http://schemas.microsoft.com/office/powerpoint/2010/main" val="95974002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21</a:t>
            </a:fld>
            <a:endParaRPr lang="zh-CN" altLang="en-US"/>
          </a:p>
        </p:txBody>
      </p:sp>
    </p:spTree>
    <p:extLst>
      <p:ext uri="{BB962C8B-B14F-4D97-AF65-F5344CB8AC3E}">
        <p14:creationId xmlns:p14="http://schemas.microsoft.com/office/powerpoint/2010/main" val="410190236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22</a:t>
            </a:fld>
            <a:endParaRPr lang="zh-CN" altLang="en-US"/>
          </a:p>
        </p:txBody>
      </p:sp>
    </p:spTree>
    <p:extLst>
      <p:ext uri="{BB962C8B-B14F-4D97-AF65-F5344CB8AC3E}">
        <p14:creationId xmlns:p14="http://schemas.microsoft.com/office/powerpoint/2010/main" val="410190236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23</a:t>
            </a:fld>
            <a:endParaRPr lang="zh-CN" altLang="en-US"/>
          </a:p>
        </p:txBody>
      </p:sp>
    </p:spTree>
    <p:extLst>
      <p:ext uri="{BB962C8B-B14F-4D97-AF65-F5344CB8AC3E}">
        <p14:creationId xmlns:p14="http://schemas.microsoft.com/office/powerpoint/2010/main" val="37881107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24</a:t>
            </a:fld>
            <a:endParaRPr lang="zh-CN" altLang="en-US"/>
          </a:p>
        </p:txBody>
      </p:sp>
    </p:spTree>
    <p:extLst>
      <p:ext uri="{BB962C8B-B14F-4D97-AF65-F5344CB8AC3E}">
        <p14:creationId xmlns:p14="http://schemas.microsoft.com/office/powerpoint/2010/main" val="94671925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25</a:t>
            </a:fld>
            <a:endParaRPr lang="zh-CN" altLang="en-US"/>
          </a:p>
        </p:txBody>
      </p:sp>
    </p:spTree>
    <p:extLst>
      <p:ext uri="{BB962C8B-B14F-4D97-AF65-F5344CB8AC3E}">
        <p14:creationId xmlns:p14="http://schemas.microsoft.com/office/powerpoint/2010/main" val="12474115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3</a:t>
            </a:fld>
            <a:endParaRPr lang="zh-CN" altLang="en-US"/>
          </a:p>
        </p:txBody>
      </p:sp>
    </p:spTree>
    <p:extLst>
      <p:ext uri="{BB962C8B-B14F-4D97-AF65-F5344CB8AC3E}">
        <p14:creationId xmlns:p14="http://schemas.microsoft.com/office/powerpoint/2010/main" val="23574040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4</a:t>
            </a:fld>
            <a:endParaRPr lang="zh-CN" altLang="en-US"/>
          </a:p>
        </p:txBody>
      </p:sp>
    </p:spTree>
    <p:extLst>
      <p:ext uri="{BB962C8B-B14F-4D97-AF65-F5344CB8AC3E}">
        <p14:creationId xmlns:p14="http://schemas.microsoft.com/office/powerpoint/2010/main" val="11103716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5</a:t>
            </a:fld>
            <a:endParaRPr lang="zh-CN" altLang="en-US"/>
          </a:p>
        </p:txBody>
      </p:sp>
    </p:spTree>
    <p:extLst>
      <p:ext uri="{BB962C8B-B14F-4D97-AF65-F5344CB8AC3E}">
        <p14:creationId xmlns:p14="http://schemas.microsoft.com/office/powerpoint/2010/main" val="19959145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6</a:t>
            </a:fld>
            <a:endParaRPr lang="zh-CN" altLang="en-US"/>
          </a:p>
        </p:txBody>
      </p:sp>
    </p:spTree>
    <p:extLst>
      <p:ext uri="{BB962C8B-B14F-4D97-AF65-F5344CB8AC3E}">
        <p14:creationId xmlns:p14="http://schemas.microsoft.com/office/powerpoint/2010/main" val="23332953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7</a:t>
            </a:fld>
            <a:endParaRPr lang="zh-CN" altLang="en-US"/>
          </a:p>
        </p:txBody>
      </p:sp>
    </p:spTree>
    <p:extLst>
      <p:ext uri="{BB962C8B-B14F-4D97-AF65-F5344CB8AC3E}">
        <p14:creationId xmlns:p14="http://schemas.microsoft.com/office/powerpoint/2010/main" val="31066561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8</a:t>
            </a:fld>
            <a:endParaRPr lang="zh-CN" altLang="en-US"/>
          </a:p>
        </p:txBody>
      </p:sp>
    </p:spTree>
    <p:extLst>
      <p:ext uri="{BB962C8B-B14F-4D97-AF65-F5344CB8AC3E}">
        <p14:creationId xmlns:p14="http://schemas.microsoft.com/office/powerpoint/2010/main" val="41846801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9</a:t>
            </a:fld>
            <a:endParaRPr lang="zh-CN" altLang="en-US"/>
          </a:p>
        </p:txBody>
      </p:sp>
    </p:spTree>
    <p:extLst>
      <p:ext uri="{BB962C8B-B14F-4D97-AF65-F5344CB8AC3E}">
        <p14:creationId xmlns:p14="http://schemas.microsoft.com/office/powerpoint/2010/main" val="4359824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CB2931F4-194C-4DD9-9505-42FC048612EF}" type="datetimeFigureOut">
              <a:rPr lang="zh-CN" altLang="en-US" smtClean="0"/>
              <a:t>2017/9/8 Friday</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2FAB2A2D-5054-49A2-BEE4-C9F6B6DAB1ED}" type="slidenum">
              <a:rPr lang="zh-CN" altLang="en-US" smtClean="0"/>
              <a:t>‹#›</a:t>
            </a:fld>
            <a:endParaRPr lang="zh-CN" altLang="en-US"/>
          </a:p>
        </p:txBody>
      </p:sp>
    </p:spTree>
    <p:extLst>
      <p:ext uri="{BB962C8B-B14F-4D97-AF65-F5344CB8AC3E}">
        <p14:creationId xmlns:p14="http://schemas.microsoft.com/office/powerpoint/2010/main" val="1937073602"/>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dirty="0" smtClean="0"/>
              <a:t>单击此处编辑母版标题样式</a:t>
            </a:r>
            <a:endParaRPr lang="zh-CN" altLang="en-US" dirty="0"/>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B2931F4-194C-4DD9-9505-42FC048612EF}" type="datetimeFigureOut">
              <a:rPr lang="zh-CN" altLang="en-US" smtClean="0"/>
              <a:t>2017/9/8 Friday</a:t>
            </a:fld>
            <a:endParaRPr lang="zh-CN" altLang="en-US"/>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AB2A2D-5054-49A2-BEE4-C9F6B6DAB1ED}" type="slidenum">
              <a:rPr lang="zh-CN" altLang="en-US" smtClean="0"/>
              <a:t>‹#›</a:t>
            </a:fld>
            <a:endParaRPr lang="zh-CN" altLang="en-US"/>
          </a:p>
        </p:txBody>
      </p:sp>
      <p:pic>
        <p:nvPicPr>
          <p:cNvPr id="8" name="图片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12192000" cy="6857999"/>
          </a:xfrm>
          <a:prstGeom prst="rect">
            <a:avLst/>
          </a:prstGeom>
        </p:spPr>
      </p:pic>
    </p:spTree>
    <p:extLst>
      <p:ext uri="{BB962C8B-B14F-4D97-AF65-F5344CB8AC3E}">
        <p14:creationId xmlns:p14="http://schemas.microsoft.com/office/powerpoint/2010/main" val="1537458986"/>
      </p:ext>
    </p:extLst>
  </p:cSld>
  <p:clrMap bg1="lt1" tx1="dk1" bg2="lt2" tx2="dk2" accent1="accent1" accent2="accent2" accent3="accent3" accent4="accent4" accent5="accent5" accent6="accent6" hlink="hlink" folHlink="folHlink"/>
  <p:sldLayoutIdLst>
    <p:sldLayoutId id="2147483654" r:id="rId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9.xml"/><Relationship Id="rId1" Type="http://schemas.openxmlformats.org/officeDocument/2006/relationships/slideLayout" Target="../slideLayouts/slideLayout1.xml"/><Relationship Id="rId5" Type="http://schemas.openxmlformats.org/officeDocument/2006/relationships/image" Target="../media/image14.png"/><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pic>
        <p:nvPicPr>
          <p:cNvPr id="7" name="图片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标题 1" hidden="1"/>
          <p:cNvSpPr>
            <a:spLocks noGrp="1"/>
          </p:cNvSpPr>
          <p:nvPr>
            <p:ph type="title"/>
          </p:nvPr>
        </p:nvSpPr>
        <p:spPr/>
        <p:txBody>
          <a:bodyPr/>
          <a:lstStyle/>
          <a:p>
            <a:r>
              <a:rPr lang="en-US" altLang="zh-CN" dirty="0" smtClean="0">
                <a:latin typeface="+mn-lt"/>
                <a:ea typeface="+mn-ea"/>
                <a:cs typeface="+mn-ea"/>
                <a:sym typeface="+mn-lt"/>
              </a:rPr>
              <a:t>+</a:t>
            </a:r>
            <a:endParaRPr lang="zh-CN" altLang="en-US" dirty="0">
              <a:latin typeface="+mn-lt"/>
              <a:ea typeface="+mn-ea"/>
              <a:cs typeface="+mn-ea"/>
              <a:sym typeface="+mn-lt"/>
            </a:endParaRPr>
          </a:p>
        </p:txBody>
      </p:sp>
      <p:sp>
        <p:nvSpPr>
          <p:cNvPr id="6" name="文本框 8"/>
          <p:cNvSpPr txBox="1"/>
          <p:nvPr/>
        </p:nvSpPr>
        <p:spPr>
          <a:xfrm>
            <a:off x="2927648" y="2492896"/>
            <a:ext cx="7632848" cy="1061058"/>
          </a:xfrm>
          <a:prstGeom prst="rect">
            <a:avLst/>
          </a:prstGeom>
          <a:noFill/>
          <a:ln>
            <a:noFill/>
          </a:ln>
        </p:spPr>
        <p:txBody>
          <a:bodyPr wrap="square" lIns="0" tIns="0" rIns="0" bIns="0" anchor="ctr" anchorCtr="1">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sz="6000" b="1" kern="0" dirty="0" smtClean="0">
                <a:solidFill>
                  <a:srgbClr val="277555"/>
                </a:solidFill>
                <a:cs typeface="+mn-ea"/>
                <a:sym typeface="+mn-lt"/>
              </a:rPr>
              <a:t>卡通教师说课</a:t>
            </a:r>
            <a:r>
              <a:rPr lang="en-US" altLang="zh-CN" sz="6000" b="1" kern="0" dirty="0" smtClean="0">
                <a:solidFill>
                  <a:srgbClr val="277555"/>
                </a:solidFill>
                <a:cs typeface="+mn-ea"/>
                <a:sym typeface="+mn-lt"/>
              </a:rPr>
              <a:t>PPT</a:t>
            </a:r>
            <a:r>
              <a:rPr lang="zh-CN" altLang="en-US" sz="6000" b="1" kern="0" dirty="0" smtClean="0">
                <a:solidFill>
                  <a:srgbClr val="277555"/>
                </a:solidFill>
                <a:cs typeface="+mn-ea"/>
                <a:sym typeface="+mn-lt"/>
              </a:rPr>
              <a:t>模板</a:t>
            </a:r>
            <a:endParaRPr kumimoji="0" lang="zh-CN" altLang="en-US" sz="6000" b="1" i="0" u="none" strike="noStrike" kern="0" cap="none" spc="0" normalizeH="0" baseline="0" noProof="0" dirty="0">
              <a:ln>
                <a:noFill/>
              </a:ln>
              <a:solidFill>
                <a:srgbClr val="277555"/>
              </a:solidFill>
              <a:effectLst/>
              <a:uLnTx/>
              <a:uFillTx/>
              <a:cs typeface="+mn-ea"/>
              <a:sym typeface="+mn-lt"/>
            </a:endParaRPr>
          </a:p>
        </p:txBody>
      </p:sp>
      <p:sp>
        <p:nvSpPr>
          <p:cNvPr id="13" name="文本框 8"/>
          <p:cNvSpPr txBox="1"/>
          <p:nvPr/>
        </p:nvSpPr>
        <p:spPr>
          <a:xfrm>
            <a:off x="5447928" y="3762565"/>
            <a:ext cx="1944216" cy="530529"/>
          </a:xfrm>
          <a:prstGeom prst="rect">
            <a:avLst/>
          </a:prstGeom>
          <a:noFill/>
        </p:spPr>
        <p:txBody>
          <a:bodyPr wrap="square" lIns="0" tIns="0" rIns="0" bIns="0" anchor="ctr" anchorCtr="1">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sz="2000" b="1" kern="0" dirty="0" smtClean="0">
                <a:solidFill>
                  <a:srgbClr val="277555"/>
                </a:solidFill>
                <a:cs typeface="+mn-ea"/>
                <a:sym typeface="+mn-lt"/>
              </a:rPr>
              <a:t>演讲人：熊猫办公</a:t>
            </a:r>
            <a:endParaRPr kumimoji="0" lang="zh-CN" altLang="en-US" sz="2000" b="1" i="0" u="none" strike="noStrike" kern="0" cap="none" spc="0" normalizeH="0" baseline="0" noProof="0" dirty="0">
              <a:ln>
                <a:noFill/>
              </a:ln>
              <a:solidFill>
                <a:srgbClr val="277555"/>
              </a:solidFill>
              <a:effectLst/>
              <a:uLnTx/>
              <a:uFillTx/>
              <a:cs typeface="+mn-ea"/>
              <a:sym typeface="+mn-lt"/>
            </a:endParaRPr>
          </a:p>
        </p:txBody>
      </p:sp>
    </p:spTree>
    <p:extLst>
      <p:ext uri="{BB962C8B-B14F-4D97-AF65-F5344CB8AC3E}">
        <p14:creationId xmlns:p14="http://schemas.microsoft.com/office/powerpoint/2010/main" val="4247140147"/>
      </p:ext>
    </p:extLst>
  </p:cSld>
  <p:clrMapOvr>
    <a:masterClrMapping/>
  </p:clrMapOvr>
  <mc:AlternateContent xmlns:mc="http://schemas.openxmlformats.org/markup-compatibility/2006" xmlns:p14="http://schemas.microsoft.com/office/powerpoint/2010/main">
    <mc:Choice Requires="p14">
      <p:transition spd="slow" p14:dur="1200" advClick="0" advTm="3000">
        <p14:prism/>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randombar(horizontal)">
                                      <p:cBhvr>
                                        <p:cTn id="1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cxnSp>
        <p:nvCxnSpPr>
          <p:cNvPr id="25" name="直接连接符 24"/>
          <p:cNvCxnSpPr/>
          <p:nvPr/>
        </p:nvCxnSpPr>
        <p:spPr>
          <a:xfrm>
            <a:off x="623392" y="831947"/>
            <a:ext cx="10815311" cy="0"/>
          </a:xfrm>
          <a:prstGeom prst="line">
            <a:avLst/>
          </a:prstGeom>
          <a:noFill/>
          <a:ln w="12700" cap="flat" cmpd="sng" algn="ctr">
            <a:solidFill>
              <a:sysClr val="windowText" lastClr="000000"/>
            </a:solidFill>
            <a:prstDash val="dash"/>
          </a:ln>
          <a:effectLst/>
        </p:spPr>
      </p:cxnSp>
      <p:sp>
        <p:nvSpPr>
          <p:cNvPr id="26" name="TextBox 41"/>
          <p:cNvSpPr txBox="1"/>
          <p:nvPr/>
        </p:nvSpPr>
        <p:spPr>
          <a:xfrm>
            <a:off x="851727" y="395372"/>
            <a:ext cx="1107996" cy="369332"/>
          </a:xfrm>
          <a:prstGeom prst="rect">
            <a:avLst/>
          </a:prstGeom>
          <a:noFill/>
        </p:spPr>
        <p:txBody>
          <a:bodyPr wrap="none" rtlCol="0">
            <a:spAutoFit/>
          </a:bodyPr>
          <a:lstStyle/>
          <a:p>
            <a:pPr algn="l" defTabSz="914400"/>
            <a:r>
              <a:rPr lang="zh-CN" altLang="en-US" dirty="0" smtClean="0">
                <a:solidFill>
                  <a:prstClr val="black"/>
                </a:solidFill>
                <a:cs typeface="+mn-ea"/>
                <a:sym typeface="+mn-lt"/>
              </a:rPr>
              <a:t>教学策略</a:t>
            </a:r>
          </a:p>
        </p:txBody>
      </p:sp>
      <p:grpSp>
        <p:nvGrpSpPr>
          <p:cNvPr id="6" name="组合 5"/>
          <p:cNvGrpSpPr/>
          <p:nvPr/>
        </p:nvGrpSpPr>
        <p:grpSpPr>
          <a:xfrm>
            <a:off x="649177" y="1556793"/>
            <a:ext cx="10304801" cy="4388818"/>
            <a:chOff x="543727" y="1144338"/>
            <a:chExt cx="7802062" cy="3322900"/>
          </a:xfrm>
        </p:grpSpPr>
        <p:sp>
          <p:nvSpPr>
            <p:cNvPr id="124" name="原创设计师QQ598969553            _1"/>
            <p:cNvSpPr>
              <a:spLocks noChangeArrowheads="1"/>
            </p:cNvSpPr>
            <p:nvPr/>
          </p:nvSpPr>
          <p:spPr bwMode="auto">
            <a:xfrm rot="10800000">
              <a:off x="985404" y="2909726"/>
              <a:ext cx="2689493" cy="754229"/>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solidFill>
              <a:srgbClr val="277555"/>
            </a:solidFill>
            <a:ln w="12700" cap="flat" cmpd="sng" algn="ctr">
              <a:noFill/>
              <a:prstDash val="solid"/>
              <a:miter lim="800000"/>
            </a:ln>
            <a:effectLst/>
            <a:extLst/>
          </p:spPr>
          <p:txBody>
            <a:bodyPr lIns="72148" tIns="36075" rIns="72148" bIns="3607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49" b="0" i="0" u="none" strike="noStrike" kern="0" cap="none" spc="0" normalizeH="0" baseline="0" noProof="0" dirty="0">
                <a:ln>
                  <a:noFill/>
                </a:ln>
                <a:solidFill>
                  <a:sysClr val="window" lastClr="FFFFFF"/>
                </a:solidFill>
                <a:effectLst/>
                <a:uLnTx/>
                <a:uFillTx/>
                <a:cs typeface="+mn-ea"/>
                <a:sym typeface="+mn-lt"/>
              </a:endParaRPr>
            </a:p>
          </p:txBody>
        </p:sp>
        <p:sp>
          <p:nvSpPr>
            <p:cNvPr id="125" name="原创设计师QQ598969553            _2"/>
            <p:cNvSpPr>
              <a:spLocks noChangeArrowheads="1"/>
            </p:cNvSpPr>
            <p:nvPr/>
          </p:nvSpPr>
          <p:spPr bwMode="auto">
            <a:xfrm rot="10800000">
              <a:off x="1782861" y="1879316"/>
              <a:ext cx="1094578" cy="305403"/>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solidFill>
              <a:srgbClr val="277555"/>
            </a:solidFill>
            <a:ln w="12700" cap="flat" cmpd="sng" algn="ctr">
              <a:noFill/>
              <a:prstDash val="solid"/>
              <a:miter lim="800000"/>
            </a:ln>
            <a:effectLst/>
            <a:extLst/>
          </p:spPr>
          <p:txBody>
            <a:bodyPr lIns="72148" tIns="36075" rIns="72148" bIns="3607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49" b="0" i="0" u="none" strike="noStrike" kern="0" cap="none" spc="0" normalizeH="0" baseline="0" noProof="0" dirty="0">
                <a:ln>
                  <a:noFill/>
                </a:ln>
                <a:solidFill>
                  <a:sysClr val="window" lastClr="FFFFFF"/>
                </a:solidFill>
                <a:effectLst/>
                <a:uLnTx/>
                <a:uFillTx/>
                <a:cs typeface="+mn-ea"/>
                <a:sym typeface="+mn-lt"/>
              </a:endParaRPr>
            </a:p>
          </p:txBody>
        </p:sp>
        <p:sp>
          <p:nvSpPr>
            <p:cNvPr id="126" name="原创设计师QQ598969553            _3"/>
            <p:cNvSpPr>
              <a:spLocks noChangeArrowheads="1"/>
            </p:cNvSpPr>
            <p:nvPr/>
          </p:nvSpPr>
          <p:spPr bwMode="auto">
            <a:xfrm>
              <a:off x="1987486" y="1207167"/>
              <a:ext cx="685327" cy="583418"/>
            </a:xfrm>
            <a:prstGeom prst="triangle">
              <a:avLst>
                <a:gd name="adj" fmla="val 50000"/>
              </a:avLst>
            </a:prstGeom>
            <a:solidFill>
              <a:srgbClr val="277555"/>
            </a:solidFill>
            <a:ln w="12700" cap="flat" cmpd="sng" algn="ctr">
              <a:noFill/>
              <a:prstDash val="solid"/>
              <a:miter lim="800000"/>
            </a:ln>
            <a:effectLst/>
            <a:extLst/>
          </p:spPr>
          <p:txBody>
            <a:bodyPr lIns="72148" tIns="36075" rIns="72148" bIns="3607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49" b="0" i="0" u="none" strike="noStrike" kern="0" cap="none" spc="0" normalizeH="0" baseline="0" noProof="0" dirty="0">
                <a:ln>
                  <a:noFill/>
                </a:ln>
                <a:solidFill>
                  <a:sysClr val="window" lastClr="FFFFFF"/>
                </a:solidFill>
                <a:effectLst/>
                <a:uLnTx/>
                <a:uFillTx/>
                <a:cs typeface="+mn-ea"/>
                <a:sym typeface="+mn-lt"/>
              </a:endParaRPr>
            </a:p>
          </p:txBody>
        </p:sp>
        <p:sp>
          <p:nvSpPr>
            <p:cNvPr id="127" name="原创设计师QQ598969553            _4"/>
            <p:cNvSpPr>
              <a:spLocks noChangeArrowheads="1"/>
            </p:cNvSpPr>
            <p:nvPr/>
          </p:nvSpPr>
          <p:spPr bwMode="auto">
            <a:xfrm rot="10800000">
              <a:off x="1455649" y="2306343"/>
              <a:ext cx="1749002" cy="491357"/>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solidFill>
              <a:srgbClr val="277555"/>
            </a:solidFill>
            <a:ln w="12700" cap="flat" cmpd="sng" algn="ctr">
              <a:noFill/>
              <a:prstDash val="solid"/>
              <a:miter lim="800000"/>
            </a:ln>
            <a:effectLst/>
            <a:extLst/>
          </p:spPr>
          <p:txBody>
            <a:bodyPr lIns="72148" tIns="36075" rIns="72148" bIns="3607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49" b="0" i="0" u="none" strike="noStrike" kern="0" cap="none" spc="0" normalizeH="0" baseline="0" noProof="0" dirty="0">
                <a:ln>
                  <a:noFill/>
                </a:ln>
                <a:solidFill>
                  <a:sysClr val="window" lastClr="FFFFFF"/>
                </a:solidFill>
                <a:effectLst/>
                <a:uLnTx/>
                <a:uFillTx/>
                <a:cs typeface="+mn-ea"/>
                <a:sym typeface="+mn-lt"/>
              </a:endParaRPr>
            </a:p>
          </p:txBody>
        </p:sp>
        <p:sp>
          <p:nvSpPr>
            <p:cNvPr id="128" name="原创设计师QQ598969553            _5"/>
            <p:cNvSpPr>
              <a:spLocks noChangeArrowheads="1"/>
            </p:cNvSpPr>
            <p:nvPr/>
          </p:nvSpPr>
          <p:spPr bwMode="auto">
            <a:xfrm rot="10800000">
              <a:off x="543727" y="3760104"/>
              <a:ext cx="3572846" cy="707134"/>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 name="connsiteX0" fmla="*/ 0 w 20550"/>
                <a:gd name="connsiteY0" fmla="*/ 611 h 21600"/>
                <a:gd name="connsiteX1" fmla="*/ 2378 w 20550"/>
                <a:gd name="connsiteY1" fmla="*/ 21600 h 21600"/>
                <a:gd name="connsiteX2" fmla="*/ 17122 w 20550"/>
                <a:gd name="connsiteY2" fmla="*/ 21600 h 21600"/>
                <a:gd name="connsiteX3" fmla="*/ 20550 w 20550"/>
                <a:gd name="connsiteY3" fmla="*/ 0 h 21600"/>
                <a:gd name="connsiteX4" fmla="*/ 0 w 20550"/>
                <a:gd name="connsiteY4" fmla="*/ 611 h 21600"/>
                <a:gd name="connsiteX0" fmla="*/ 0 w 19214"/>
                <a:gd name="connsiteY0" fmla="*/ 306 h 21295"/>
                <a:gd name="connsiteX1" fmla="*/ 2378 w 19214"/>
                <a:gd name="connsiteY1" fmla="*/ 21295 h 21295"/>
                <a:gd name="connsiteX2" fmla="*/ 17122 w 19214"/>
                <a:gd name="connsiteY2" fmla="*/ 21295 h 21295"/>
                <a:gd name="connsiteX3" fmla="*/ 19214 w 19214"/>
                <a:gd name="connsiteY3" fmla="*/ 0 h 21295"/>
                <a:gd name="connsiteX4" fmla="*/ 0 w 19214"/>
                <a:gd name="connsiteY4" fmla="*/ 306 h 21295"/>
                <a:gd name="connsiteX0" fmla="*/ 0 w 19071"/>
                <a:gd name="connsiteY0" fmla="*/ 1 h 21295"/>
                <a:gd name="connsiteX1" fmla="*/ 2235 w 19071"/>
                <a:gd name="connsiteY1" fmla="*/ 21295 h 21295"/>
                <a:gd name="connsiteX2" fmla="*/ 16979 w 19071"/>
                <a:gd name="connsiteY2" fmla="*/ 21295 h 21295"/>
                <a:gd name="connsiteX3" fmla="*/ 19071 w 19071"/>
                <a:gd name="connsiteY3" fmla="*/ 0 h 21295"/>
                <a:gd name="connsiteX4" fmla="*/ 0 w 19071"/>
                <a:gd name="connsiteY4" fmla="*/ 1 h 212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71" h="21295">
                  <a:moveTo>
                    <a:pt x="0" y="1"/>
                  </a:moveTo>
                  <a:lnTo>
                    <a:pt x="2235" y="21295"/>
                  </a:lnTo>
                  <a:lnTo>
                    <a:pt x="16979" y="21295"/>
                  </a:lnTo>
                  <a:lnTo>
                    <a:pt x="19071" y="0"/>
                  </a:lnTo>
                  <a:lnTo>
                    <a:pt x="0" y="1"/>
                  </a:lnTo>
                  <a:close/>
                </a:path>
              </a:pathLst>
            </a:custGeom>
            <a:solidFill>
              <a:srgbClr val="277555"/>
            </a:solidFill>
            <a:ln w="12700" cap="flat" cmpd="sng" algn="ctr">
              <a:noFill/>
              <a:prstDash val="solid"/>
              <a:miter lim="800000"/>
            </a:ln>
            <a:effectLst/>
            <a:extLst/>
          </p:spPr>
          <p:txBody>
            <a:bodyPr lIns="72148" tIns="36075" rIns="72148" bIns="36075"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349" b="0" i="0" u="none" strike="noStrike" kern="0" cap="none" spc="0" normalizeH="0" baseline="0" noProof="0" dirty="0">
                <a:ln>
                  <a:noFill/>
                </a:ln>
                <a:solidFill>
                  <a:sysClr val="window" lastClr="FFFFFF"/>
                </a:solidFill>
                <a:effectLst/>
                <a:uLnTx/>
                <a:uFillTx/>
                <a:cs typeface="+mn-ea"/>
                <a:sym typeface="+mn-lt"/>
              </a:endParaRPr>
            </a:p>
          </p:txBody>
        </p:sp>
        <p:cxnSp>
          <p:nvCxnSpPr>
            <p:cNvPr id="129" name="原创设计师QQ598969553            _6"/>
            <p:cNvCxnSpPr/>
            <p:nvPr/>
          </p:nvCxnSpPr>
          <p:spPr>
            <a:xfrm>
              <a:off x="2356051" y="1527389"/>
              <a:ext cx="2824316" cy="0"/>
            </a:xfrm>
            <a:prstGeom prst="line">
              <a:avLst/>
            </a:prstGeom>
            <a:noFill/>
            <a:ln w="12700" cap="flat" cmpd="sng" algn="ctr">
              <a:solidFill>
                <a:sysClr val="windowText" lastClr="000000">
                  <a:lumMod val="65000"/>
                  <a:lumOff val="35000"/>
                </a:sysClr>
              </a:solidFill>
              <a:prstDash val="sysDot"/>
              <a:miter lim="800000"/>
              <a:headEnd type="oval"/>
              <a:tailEnd type="oval"/>
            </a:ln>
            <a:effectLst/>
          </p:spPr>
        </p:cxnSp>
        <p:cxnSp>
          <p:nvCxnSpPr>
            <p:cNvPr id="130" name="原创设计师QQ598969553            _7"/>
            <p:cNvCxnSpPr/>
            <p:nvPr/>
          </p:nvCxnSpPr>
          <p:spPr>
            <a:xfrm>
              <a:off x="2345128" y="2030985"/>
              <a:ext cx="2835240" cy="0"/>
            </a:xfrm>
            <a:prstGeom prst="line">
              <a:avLst/>
            </a:prstGeom>
            <a:noFill/>
            <a:ln w="12700" cap="flat" cmpd="sng" algn="ctr">
              <a:solidFill>
                <a:sysClr val="windowText" lastClr="000000">
                  <a:lumMod val="65000"/>
                  <a:lumOff val="35000"/>
                </a:sysClr>
              </a:solidFill>
              <a:prstDash val="sysDot"/>
              <a:miter lim="800000"/>
              <a:headEnd type="oval"/>
              <a:tailEnd type="oval"/>
            </a:ln>
            <a:effectLst/>
          </p:spPr>
        </p:cxnSp>
        <p:cxnSp>
          <p:nvCxnSpPr>
            <p:cNvPr id="131" name="原创设计师QQ598969553            _8"/>
            <p:cNvCxnSpPr/>
            <p:nvPr/>
          </p:nvCxnSpPr>
          <p:spPr>
            <a:xfrm>
              <a:off x="2356051" y="2553469"/>
              <a:ext cx="2824316" cy="0"/>
            </a:xfrm>
            <a:prstGeom prst="line">
              <a:avLst/>
            </a:prstGeom>
            <a:noFill/>
            <a:ln w="12700" cap="flat" cmpd="sng" algn="ctr">
              <a:solidFill>
                <a:sysClr val="windowText" lastClr="000000">
                  <a:lumMod val="65000"/>
                  <a:lumOff val="35000"/>
                </a:sysClr>
              </a:solidFill>
              <a:prstDash val="sysDot"/>
              <a:miter lim="800000"/>
              <a:headEnd type="oval"/>
              <a:tailEnd type="oval"/>
            </a:ln>
            <a:effectLst/>
          </p:spPr>
        </p:cxnSp>
        <p:cxnSp>
          <p:nvCxnSpPr>
            <p:cNvPr id="132" name="原创设计师QQ598969553            _9"/>
            <p:cNvCxnSpPr/>
            <p:nvPr/>
          </p:nvCxnSpPr>
          <p:spPr>
            <a:xfrm>
              <a:off x="2330151" y="3318088"/>
              <a:ext cx="2850217" cy="0"/>
            </a:xfrm>
            <a:prstGeom prst="line">
              <a:avLst/>
            </a:prstGeom>
            <a:noFill/>
            <a:ln w="12700" cap="flat" cmpd="sng" algn="ctr">
              <a:solidFill>
                <a:sysClr val="windowText" lastClr="000000">
                  <a:lumMod val="65000"/>
                  <a:lumOff val="35000"/>
                </a:sysClr>
              </a:solidFill>
              <a:prstDash val="sysDot"/>
              <a:miter lim="800000"/>
              <a:headEnd type="oval"/>
              <a:tailEnd type="oval"/>
            </a:ln>
            <a:effectLst/>
          </p:spPr>
        </p:cxnSp>
        <p:cxnSp>
          <p:nvCxnSpPr>
            <p:cNvPr id="133" name="原创设计师QQ598969553            _10"/>
            <p:cNvCxnSpPr/>
            <p:nvPr/>
          </p:nvCxnSpPr>
          <p:spPr>
            <a:xfrm>
              <a:off x="2330151" y="4075090"/>
              <a:ext cx="2850217" cy="0"/>
            </a:xfrm>
            <a:prstGeom prst="line">
              <a:avLst/>
            </a:prstGeom>
            <a:noFill/>
            <a:ln w="12700" cap="flat" cmpd="sng" algn="ctr">
              <a:solidFill>
                <a:sysClr val="windowText" lastClr="000000">
                  <a:lumMod val="65000"/>
                  <a:lumOff val="35000"/>
                </a:sysClr>
              </a:solidFill>
              <a:prstDash val="sysDot"/>
              <a:miter lim="800000"/>
              <a:headEnd type="oval"/>
              <a:tailEnd type="oval"/>
            </a:ln>
            <a:effectLst/>
          </p:spPr>
        </p:cxnSp>
        <p:sp>
          <p:nvSpPr>
            <p:cNvPr id="134" name="原创设计师QQ598969553            _11"/>
            <p:cNvSpPr txBox="1"/>
            <p:nvPr/>
          </p:nvSpPr>
          <p:spPr>
            <a:xfrm>
              <a:off x="5315812" y="3937099"/>
              <a:ext cx="3029977" cy="458588"/>
            </a:xfrm>
            <a:prstGeom prst="rect">
              <a:avLst/>
            </a:prstGeom>
            <a:noFill/>
          </p:spPr>
          <p:txBody>
            <a:bodyPr wrap="square" lIns="72148" tIns="36075" rIns="72148" bIns="36075"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chemeClr val="tx1">
                      <a:lumMod val="85000"/>
                      <a:lumOff val="15000"/>
                    </a:schemeClr>
                  </a:solidFill>
                  <a:effectLst/>
                  <a:uLnTx/>
                  <a:uFillTx/>
                  <a:cs typeface="+mn-ea"/>
                  <a:sym typeface="+mn-lt"/>
                </a:rPr>
                <a:t>您的内容打在这里，或者通过复制您的文本后，在此框中</a:t>
              </a:r>
              <a:r>
                <a:rPr kumimoji="0" lang="zh-CN" altLang="en-US" sz="1400" b="0" i="0" u="none" strike="noStrike" kern="0" cap="none" spc="0" normalizeH="0" baseline="0" noProof="0">
                  <a:ln>
                    <a:noFill/>
                  </a:ln>
                  <a:solidFill>
                    <a:schemeClr val="tx1">
                      <a:lumMod val="85000"/>
                      <a:lumOff val="15000"/>
                    </a:schemeClr>
                  </a:solidFill>
                  <a:effectLst/>
                  <a:uLnTx/>
                  <a:uFillTx/>
                  <a:cs typeface="+mn-ea"/>
                  <a:sym typeface="+mn-lt"/>
                </a:rPr>
                <a:t>选择粘贴，并选择只保留文字。</a:t>
              </a:r>
            </a:p>
          </p:txBody>
        </p:sp>
        <p:sp>
          <p:nvSpPr>
            <p:cNvPr id="135" name="原创设计师QQ598969553            _12"/>
            <p:cNvSpPr txBox="1"/>
            <p:nvPr/>
          </p:nvSpPr>
          <p:spPr>
            <a:xfrm>
              <a:off x="4432068" y="3705155"/>
              <a:ext cx="663755" cy="221094"/>
            </a:xfrm>
            <a:prstGeom prst="rect">
              <a:avLst/>
            </a:prstGeom>
            <a:noFill/>
          </p:spPr>
          <p:txBody>
            <a:bodyPr wrap="none" lIns="72148" tIns="36075" rIns="72148" bIns="36075"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a:ln>
                    <a:noFill/>
                  </a:ln>
                  <a:solidFill>
                    <a:schemeClr val="tx1">
                      <a:lumMod val="85000"/>
                      <a:lumOff val="15000"/>
                    </a:schemeClr>
                  </a:solidFill>
                  <a:effectLst/>
                  <a:uLnTx/>
                  <a:uFillTx/>
                  <a:cs typeface="+mn-ea"/>
                  <a:sym typeface="+mn-lt"/>
                </a:rPr>
                <a:t>添加标题</a:t>
              </a:r>
            </a:p>
          </p:txBody>
        </p:sp>
        <p:sp>
          <p:nvSpPr>
            <p:cNvPr id="136" name="原创设计师QQ598969553            _13"/>
            <p:cNvSpPr txBox="1"/>
            <p:nvPr/>
          </p:nvSpPr>
          <p:spPr>
            <a:xfrm>
              <a:off x="5315812" y="3184688"/>
              <a:ext cx="3029977" cy="458588"/>
            </a:xfrm>
            <a:prstGeom prst="rect">
              <a:avLst/>
            </a:prstGeom>
            <a:noFill/>
          </p:spPr>
          <p:txBody>
            <a:bodyPr wrap="square" lIns="72148" tIns="36075" rIns="72148" bIns="36075"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chemeClr val="tx1">
                      <a:lumMod val="85000"/>
                      <a:lumOff val="15000"/>
                    </a:schemeClr>
                  </a:solidFill>
                  <a:effectLst/>
                  <a:uLnTx/>
                  <a:uFillTx/>
                  <a:cs typeface="+mn-ea"/>
                  <a:sym typeface="+mn-lt"/>
                </a:rPr>
                <a:t>您的内容打在这里，或者通过复制您的文本后，在此框中</a:t>
              </a:r>
              <a:r>
                <a:rPr kumimoji="0" lang="zh-CN" altLang="en-US" sz="1400" b="0" i="0" u="none" strike="noStrike" kern="0" cap="none" spc="0" normalizeH="0" baseline="0" noProof="0">
                  <a:ln>
                    <a:noFill/>
                  </a:ln>
                  <a:solidFill>
                    <a:schemeClr val="tx1">
                      <a:lumMod val="85000"/>
                      <a:lumOff val="15000"/>
                    </a:schemeClr>
                  </a:solidFill>
                  <a:effectLst/>
                  <a:uLnTx/>
                  <a:uFillTx/>
                  <a:cs typeface="+mn-ea"/>
                  <a:sym typeface="+mn-lt"/>
                </a:rPr>
                <a:t>选择粘贴，并选择只保留文字。</a:t>
              </a:r>
            </a:p>
          </p:txBody>
        </p:sp>
        <p:sp>
          <p:nvSpPr>
            <p:cNvPr id="137" name="原创设计师QQ598969553            _14"/>
            <p:cNvSpPr txBox="1"/>
            <p:nvPr/>
          </p:nvSpPr>
          <p:spPr>
            <a:xfrm>
              <a:off x="4432068" y="2959557"/>
              <a:ext cx="663755" cy="221094"/>
            </a:xfrm>
            <a:prstGeom prst="rect">
              <a:avLst/>
            </a:prstGeom>
            <a:noFill/>
          </p:spPr>
          <p:txBody>
            <a:bodyPr wrap="none" lIns="72148" tIns="36075" rIns="72148" bIns="36075"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a:ln>
                    <a:noFill/>
                  </a:ln>
                  <a:solidFill>
                    <a:schemeClr val="tx1">
                      <a:lumMod val="85000"/>
                      <a:lumOff val="15000"/>
                    </a:schemeClr>
                  </a:solidFill>
                  <a:effectLst/>
                  <a:uLnTx/>
                  <a:uFillTx/>
                  <a:cs typeface="+mn-ea"/>
                  <a:sym typeface="+mn-lt"/>
                </a:rPr>
                <a:t>添加标题</a:t>
              </a:r>
            </a:p>
          </p:txBody>
        </p:sp>
        <p:sp>
          <p:nvSpPr>
            <p:cNvPr id="138" name="原创设计师QQ598969553            _15"/>
            <p:cNvSpPr txBox="1"/>
            <p:nvPr/>
          </p:nvSpPr>
          <p:spPr>
            <a:xfrm>
              <a:off x="5315812" y="2450333"/>
              <a:ext cx="3029977" cy="458588"/>
            </a:xfrm>
            <a:prstGeom prst="rect">
              <a:avLst/>
            </a:prstGeom>
            <a:noFill/>
          </p:spPr>
          <p:txBody>
            <a:bodyPr wrap="square" lIns="72148" tIns="36075" rIns="72148" bIns="36075"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chemeClr val="tx1">
                      <a:lumMod val="85000"/>
                      <a:lumOff val="15000"/>
                    </a:schemeClr>
                  </a:solidFill>
                  <a:effectLst/>
                  <a:uLnTx/>
                  <a:uFillTx/>
                  <a:cs typeface="+mn-ea"/>
                  <a:sym typeface="+mn-lt"/>
                </a:rPr>
                <a:t>您的内容打在这里，或者通过复制您的文本后，在此框中</a:t>
              </a:r>
              <a:r>
                <a:rPr kumimoji="0" lang="zh-CN" altLang="en-US" sz="1400" b="0" i="0" u="none" strike="noStrike" kern="0" cap="none" spc="0" normalizeH="0" baseline="0" noProof="0">
                  <a:ln>
                    <a:noFill/>
                  </a:ln>
                  <a:solidFill>
                    <a:schemeClr val="tx1">
                      <a:lumMod val="85000"/>
                      <a:lumOff val="15000"/>
                    </a:schemeClr>
                  </a:solidFill>
                  <a:effectLst/>
                  <a:uLnTx/>
                  <a:uFillTx/>
                  <a:cs typeface="+mn-ea"/>
                  <a:sym typeface="+mn-lt"/>
                </a:rPr>
                <a:t>选择粘贴，并选择只保留文字。</a:t>
              </a:r>
            </a:p>
          </p:txBody>
        </p:sp>
        <p:sp>
          <p:nvSpPr>
            <p:cNvPr id="139" name="原创设计师QQ598969553            _16"/>
            <p:cNvSpPr txBox="1"/>
            <p:nvPr/>
          </p:nvSpPr>
          <p:spPr>
            <a:xfrm>
              <a:off x="4432068" y="2202438"/>
              <a:ext cx="663755" cy="221094"/>
            </a:xfrm>
            <a:prstGeom prst="rect">
              <a:avLst/>
            </a:prstGeom>
            <a:noFill/>
          </p:spPr>
          <p:txBody>
            <a:bodyPr wrap="none" lIns="72148" tIns="36075" rIns="72148" bIns="36075"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a:ln>
                    <a:noFill/>
                  </a:ln>
                  <a:solidFill>
                    <a:schemeClr val="tx1">
                      <a:lumMod val="85000"/>
                      <a:lumOff val="15000"/>
                    </a:schemeClr>
                  </a:solidFill>
                  <a:effectLst/>
                  <a:uLnTx/>
                  <a:uFillTx/>
                  <a:cs typeface="+mn-ea"/>
                  <a:sym typeface="+mn-lt"/>
                </a:rPr>
                <a:t>添加标题</a:t>
              </a:r>
            </a:p>
          </p:txBody>
        </p:sp>
        <p:sp>
          <p:nvSpPr>
            <p:cNvPr id="140" name="原创设计师QQ598969553            _17"/>
            <p:cNvSpPr txBox="1"/>
            <p:nvPr/>
          </p:nvSpPr>
          <p:spPr>
            <a:xfrm>
              <a:off x="5315812" y="1744050"/>
              <a:ext cx="3029977" cy="458588"/>
            </a:xfrm>
            <a:prstGeom prst="rect">
              <a:avLst/>
            </a:prstGeom>
            <a:noFill/>
          </p:spPr>
          <p:txBody>
            <a:bodyPr wrap="square" lIns="72148" tIns="36075" rIns="72148" bIns="36075"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chemeClr val="tx1">
                      <a:lumMod val="85000"/>
                      <a:lumOff val="15000"/>
                    </a:schemeClr>
                  </a:solidFill>
                  <a:effectLst/>
                  <a:uLnTx/>
                  <a:uFillTx/>
                  <a:cs typeface="+mn-ea"/>
                  <a:sym typeface="+mn-lt"/>
                </a:rPr>
                <a:t>您的内容打在这里，或者通过复制您的文本后，在此框中选择粘贴，并选择只保留文字。</a:t>
              </a:r>
            </a:p>
          </p:txBody>
        </p:sp>
        <p:sp>
          <p:nvSpPr>
            <p:cNvPr id="141" name="原创设计师QQ598969553            _18"/>
            <p:cNvSpPr txBox="1"/>
            <p:nvPr/>
          </p:nvSpPr>
          <p:spPr>
            <a:xfrm>
              <a:off x="4432068" y="1688025"/>
              <a:ext cx="663755" cy="221094"/>
            </a:xfrm>
            <a:prstGeom prst="rect">
              <a:avLst/>
            </a:prstGeom>
            <a:noFill/>
          </p:spPr>
          <p:txBody>
            <a:bodyPr wrap="none" lIns="72148" tIns="36075" rIns="72148" bIns="36075"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a:ln>
                    <a:noFill/>
                  </a:ln>
                  <a:solidFill>
                    <a:schemeClr val="tx1">
                      <a:lumMod val="85000"/>
                      <a:lumOff val="15000"/>
                    </a:schemeClr>
                  </a:solidFill>
                  <a:effectLst/>
                  <a:uLnTx/>
                  <a:uFillTx/>
                  <a:cs typeface="+mn-ea"/>
                  <a:sym typeface="+mn-lt"/>
                </a:rPr>
                <a:t>添加标题</a:t>
              </a:r>
            </a:p>
          </p:txBody>
        </p:sp>
        <p:sp>
          <p:nvSpPr>
            <p:cNvPr id="142" name="原创设计师QQ598969553            _19"/>
            <p:cNvSpPr txBox="1"/>
            <p:nvPr/>
          </p:nvSpPr>
          <p:spPr>
            <a:xfrm>
              <a:off x="5315812" y="1144338"/>
              <a:ext cx="3029977" cy="458588"/>
            </a:xfrm>
            <a:prstGeom prst="rect">
              <a:avLst/>
            </a:prstGeom>
            <a:noFill/>
          </p:spPr>
          <p:txBody>
            <a:bodyPr wrap="square" lIns="72148" tIns="36075" rIns="72148" bIns="36075"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chemeClr val="tx1">
                      <a:lumMod val="85000"/>
                      <a:lumOff val="15000"/>
                    </a:schemeClr>
                  </a:solidFill>
                  <a:effectLst/>
                  <a:uLnTx/>
                  <a:uFillTx/>
                  <a:cs typeface="+mn-ea"/>
                  <a:sym typeface="+mn-lt"/>
                </a:rPr>
                <a:t>您的内容打在这里，或者通过复制您的文本后，在此框中选择粘贴，并选择只保留文字。</a:t>
              </a:r>
            </a:p>
          </p:txBody>
        </p:sp>
        <p:sp>
          <p:nvSpPr>
            <p:cNvPr id="143" name="原创设计师QQ598969553            _20"/>
            <p:cNvSpPr txBox="1"/>
            <p:nvPr/>
          </p:nvSpPr>
          <p:spPr>
            <a:xfrm>
              <a:off x="4432068" y="1168325"/>
              <a:ext cx="663755" cy="221094"/>
            </a:xfrm>
            <a:prstGeom prst="rect">
              <a:avLst/>
            </a:prstGeom>
            <a:noFill/>
          </p:spPr>
          <p:txBody>
            <a:bodyPr wrap="none" lIns="72148" tIns="36075" rIns="72148" bIns="36075"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chemeClr val="tx1">
                      <a:lumMod val="85000"/>
                      <a:lumOff val="15000"/>
                    </a:schemeClr>
                  </a:solidFill>
                  <a:effectLst/>
                  <a:uLnTx/>
                  <a:uFillTx/>
                  <a:cs typeface="+mn-ea"/>
                  <a:sym typeface="+mn-lt"/>
                </a:rPr>
                <a:t>添加标题</a:t>
              </a:r>
            </a:p>
          </p:txBody>
        </p:sp>
      </p:grpSp>
    </p:spTree>
    <p:extLst>
      <p:ext uri="{BB962C8B-B14F-4D97-AF65-F5344CB8AC3E}">
        <p14:creationId xmlns:p14="http://schemas.microsoft.com/office/powerpoint/2010/main" val="462477635"/>
      </p:ext>
    </p:extLst>
  </p:cSld>
  <p:clrMapOvr>
    <a:masterClrMapping/>
  </p:clrMapOvr>
  <mc:AlternateContent xmlns:mc="http://schemas.openxmlformats.org/markup-compatibility/2006" xmlns:p14="http://schemas.microsoft.com/office/powerpoint/2010/main">
    <mc:Choice Requires="p14">
      <p:transition spd="slow" p14:dur="1200" advClick="0" advTm="3000">
        <p14:prism/>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cxnSp>
        <p:nvCxnSpPr>
          <p:cNvPr id="50" name="直接连接符 49"/>
          <p:cNvCxnSpPr/>
          <p:nvPr/>
        </p:nvCxnSpPr>
        <p:spPr>
          <a:xfrm>
            <a:off x="623392" y="831947"/>
            <a:ext cx="10815311" cy="0"/>
          </a:xfrm>
          <a:prstGeom prst="line">
            <a:avLst/>
          </a:prstGeom>
          <a:noFill/>
          <a:ln w="12700" cap="flat" cmpd="sng" algn="ctr">
            <a:solidFill>
              <a:sysClr val="windowText" lastClr="000000"/>
            </a:solidFill>
            <a:prstDash val="dash"/>
          </a:ln>
          <a:effectLst/>
        </p:spPr>
      </p:cxnSp>
      <p:sp>
        <p:nvSpPr>
          <p:cNvPr id="51" name="TextBox 41"/>
          <p:cNvSpPr txBox="1"/>
          <p:nvPr/>
        </p:nvSpPr>
        <p:spPr>
          <a:xfrm>
            <a:off x="851727" y="395372"/>
            <a:ext cx="1107996" cy="369332"/>
          </a:xfrm>
          <a:prstGeom prst="rect">
            <a:avLst/>
          </a:prstGeom>
          <a:noFill/>
        </p:spPr>
        <p:txBody>
          <a:bodyPr wrap="none" rtlCol="0">
            <a:spAutoFit/>
          </a:bodyPr>
          <a:lstStyle/>
          <a:p>
            <a:pPr algn="l" defTabSz="914400"/>
            <a:r>
              <a:rPr lang="zh-CN" altLang="en-US" dirty="0" smtClean="0">
                <a:solidFill>
                  <a:prstClr val="black"/>
                </a:solidFill>
                <a:cs typeface="+mn-ea"/>
                <a:sym typeface="+mn-lt"/>
              </a:rPr>
              <a:t>教学策略</a:t>
            </a:r>
          </a:p>
        </p:txBody>
      </p:sp>
      <p:grpSp>
        <p:nvGrpSpPr>
          <p:cNvPr id="6" name="组合 5"/>
          <p:cNvGrpSpPr/>
          <p:nvPr/>
        </p:nvGrpSpPr>
        <p:grpSpPr>
          <a:xfrm>
            <a:off x="1490583" y="1757063"/>
            <a:ext cx="9501961" cy="4331542"/>
            <a:chOff x="914519" y="1158839"/>
            <a:chExt cx="7509059" cy="3423063"/>
          </a:xfrm>
        </p:grpSpPr>
        <p:sp>
          <p:nvSpPr>
            <p:cNvPr id="108" name="Oval 6"/>
            <p:cNvSpPr/>
            <p:nvPr/>
          </p:nvSpPr>
          <p:spPr>
            <a:xfrm>
              <a:off x="4617845" y="1304137"/>
              <a:ext cx="398912" cy="398982"/>
            </a:xfrm>
            <a:prstGeom prst="ellipse">
              <a:avLst/>
            </a:prstGeom>
            <a:solidFill>
              <a:srgbClr val="277555"/>
            </a:solidFill>
            <a:ln w="25400" cap="flat" cmpd="sng" algn="ctr">
              <a:noFill/>
              <a:prstDash val="solid"/>
            </a:ln>
            <a:effectLst/>
          </p:spPr>
          <p:txBody>
            <a:bodyPr lIns="68589" tIns="34295" rIns="68589" bIns="34295"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a:ln>
                    <a:noFill/>
                  </a:ln>
                  <a:solidFill>
                    <a:srgbClr val="F2F2F2"/>
                  </a:solidFill>
                  <a:effectLst/>
                  <a:uLnTx/>
                  <a:uFillTx/>
                  <a:cs typeface="+mn-ea"/>
                  <a:sym typeface="+mn-lt"/>
                </a:rPr>
                <a:t>C</a:t>
              </a:r>
            </a:p>
          </p:txBody>
        </p:sp>
        <p:sp>
          <p:nvSpPr>
            <p:cNvPr id="109" name="Oval 4"/>
            <p:cNvSpPr/>
            <p:nvPr/>
          </p:nvSpPr>
          <p:spPr>
            <a:xfrm>
              <a:off x="5407333" y="2548724"/>
              <a:ext cx="614442" cy="614552"/>
            </a:xfrm>
            <a:prstGeom prst="ellipse">
              <a:avLst/>
            </a:prstGeom>
            <a:solidFill>
              <a:srgbClr val="277555"/>
            </a:solidFill>
            <a:ln w="25400" cap="flat" cmpd="sng" algn="ctr">
              <a:noFill/>
              <a:prstDash val="solid"/>
            </a:ln>
            <a:effectLst/>
          </p:spPr>
          <p:txBody>
            <a:bodyPr lIns="68589" tIns="34295" rIns="68589" bIns="34295"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00" b="1" i="0" u="none" strike="noStrike" kern="0" cap="none" spc="0" normalizeH="0" baseline="0" noProof="0" dirty="0">
                  <a:ln>
                    <a:noFill/>
                  </a:ln>
                  <a:solidFill>
                    <a:srgbClr val="F2F2F2"/>
                  </a:solidFill>
                  <a:effectLst/>
                  <a:uLnTx/>
                  <a:uFillTx/>
                  <a:cs typeface="+mn-ea"/>
                  <a:sym typeface="+mn-lt"/>
                </a:rPr>
                <a:t>D</a:t>
              </a:r>
            </a:p>
          </p:txBody>
        </p:sp>
        <p:sp>
          <p:nvSpPr>
            <p:cNvPr id="110" name="Oval 12"/>
            <p:cNvSpPr/>
            <p:nvPr/>
          </p:nvSpPr>
          <p:spPr>
            <a:xfrm>
              <a:off x="1842137" y="2090192"/>
              <a:ext cx="614442" cy="614552"/>
            </a:xfrm>
            <a:prstGeom prst="ellipse">
              <a:avLst/>
            </a:prstGeom>
            <a:solidFill>
              <a:srgbClr val="277555"/>
            </a:solidFill>
            <a:ln w="25400" cap="flat" cmpd="sng" algn="ctr">
              <a:noFill/>
              <a:prstDash val="solid"/>
            </a:ln>
            <a:effectLst/>
          </p:spPr>
          <p:txBody>
            <a:bodyPr lIns="68589" tIns="34295" rIns="68589" bIns="34295"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00" b="1" i="0" u="none" strike="noStrike" kern="0" cap="none" spc="0" normalizeH="0" baseline="0" noProof="0" dirty="0">
                  <a:ln>
                    <a:noFill/>
                  </a:ln>
                  <a:solidFill>
                    <a:srgbClr val="F2F2F2"/>
                  </a:solidFill>
                  <a:effectLst/>
                  <a:uLnTx/>
                  <a:uFillTx/>
                  <a:cs typeface="+mn-ea"/>
                  <a:sym typeface="+mn-lt"/>
                </a:rPr>
                <a:t>B</a:t>
              </a:r>
            </a:p>
          </p:txBody>
        </p:sp>
        <p:sp>
          <p:nvSpPr>
            <p:cNvPr id="111" name="Oval 13"/>
            <p:cNvSpPr/>
            <p:nvPr/>
          </p:nvSpPr>
          <p:spPr>
            <a:xfrm>
              <a:off x="914519" y="3372891"/>
              <a:ext cx="614442" cy="614552"/>
            </a:xfrm>
            <a:prstGeom prst="ellipse">
              <a:avLst/>
            </a:prstGeom>
            <a:solidFill>
              <a:srgbClr val="277555"/>
            </a:solidFill>
            <a:ln w="25400" cap="flat" cmpd="sng" algn="ctr">
              <a:noFill/>
              <a:prstDash val="solid"/>
            </a:ln>
            <a:effectLst/>
          </p:spPr>
          <p:txBody>
            <a:bodyPr lIns="68589" tIns="34295" rIns="68589" bIns="34295"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00" b="1" i="0" u="none" strike="noStrike" kern="0" cap="none" spc="0" normalizeH="0" baseline="0" noProof="0" dirty="0">
                  <a:ln>
                    <a:noFill/>
                  </a:ln>
                  <a:solidFill>
                    <a:srgbClr val="F2F2F2"/>
                  </a:solidFill>
                  <a:effectLst/>
                  <a:uLnTx/>
                  <a:uFillTx/>
                  <a:cs typeface="+mn-ea"/>
                  <a:sym typeface="+mn-lt"/>
                </a:rPr>
                <a:t>A</a:t>
              </a:r>
            </a:p>
          </p:txBody>
        </p:sp>
        <p:sp>
          <p:nvSpPr>
            <p:cNvPr id="112" name="Oval 15"/>
            <p:cNvSpPr/>
            <p:nvPr/>
          </p:nvSpPr>
          <p:spPr>
            <a:xfrm>
              <a:off x="6140853" y="3871917"/>
              <a:ext cx="398911" cy="398982"/>
            </a:xfrm>
            <a:prstGeom prst="ellipse">
              <a:avLst/>
            </a:prstGeom>
            <a:solidFill>
              <a:srgbClr val="277555"/>
            </a:solidFill>
            <a:ln w="25400" cap="flat" cmpd="sng" algn="ctr">
              <a:noFill/>
              <a:prstDash val="solid"/>
            </a:ln>
            <a:effectLst/>
          </p:spPr>
          <p:txBody>
            <a:bodyPr lIns="68589" tIns="34295" rIns="68589" bIns="34295"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a:ln>
                    <a:noFill/>
                  </a:ln>
                  <a:solidFill>
                    <a:srgbClr val="F2F2F2"/>
                  </a:solidFill>
                  <a:effectLst/>
                  <a:uLnTx/>
                  <a:uFillTx/>
                  <a:cs typeface="+mn-ea"/>
                  <a:sym typeface="+mn-lt"/>
                </a:rPr>
                <a:t>E</a:t>
              </a:r>
            </a:p>
          </p:txBody>
        </p:sp>
        <p:grpSp>
          <p:nvGrpSpPr>
            <p:cNvPr id="113" name="Group 19"/>
            <p:cNvGrpSpPr>
              <a:grpSpLocks/>
            </p:cNvGrpSpPr>
            <p:nvPr/>
          </p:nvGrpSpPr>
          <p:grpSpPr bwMode="auto">
            <a:xfrm>
              <a:off x="1615889" y="3338356"/>
              <a:ext cx="1794505" cy="851710"/>
              <a:chOff x="2155025" y="4449725"/>
              <a:chExt cx="2391371" cy="1135904"/>
            </a:xfrm>
          </p:grpSpPr>
          <p:sp>
            <p:nvSpPr>
              <p:cNvPr id="114" name="TextBox 113"/>
              <p:cNvSpPr txBox="1"/>
              <p:nvPr/>
            </p:nvSpPr>
            <p:spPr>
              <a:xfrm>
                <a:off x="2155025" y="4449725"/>
                <a:ext cx="640144" cy="324383"/>
              </a:xfrm>
              <a:prstGeom prst="rect">
                <a:avLst/>
              </a:prstGeom>
              <a:no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chemeClr val="tx1">
                        <a:lumMod val="85000"/>
                        <a:lumOff val="15000"/>
                      </a:schemeClr>
                    </a:solidFill>
                    <a:effectLst/>
                    <a:uLnTx/>
                    <a:uFillTx/>
                    <a:cs typeface="+mn-ea"/>
                    <a:sym typeface="+mn-lt"/>
                  </a:rPr>
                  <a:t>201</a:t>
                </a:r>
                <a:r>
                  <a:rPr kumimoji="0" lang="en-US" altLang="zh-CN" sz="1400" b="0" i="0" u="none" strike="noStrike" kern="0" cap="none" spc="0" normalizeH="0" baseline="0" noProof="0" dirty="0">
                    <a:ln>
                      <a:noFill/>
                    </a:ln>
                    <a:solidFill>
                      <a:schemeClr val="tx1">
                        <a:lumMod val="85000"/>
                        <a:lumOff val="15000"/>
                      </a:schemeClr>
                    </a:solidFill>
                    <a:effectLst/>
                    <a:uLnTx/>
                    <a:uFillTx/>
                    <a:cs typeface="+mn-ea"/>
                    <a:sym typeface="+mn-lt"/>
                  </a:rPr>
                  <a:t>6</a:t>
                </a:r>
                <a:endParaRPr kumimoji="0" lang="en-US" sz="1400" b="0" i="0" u="none" strike="noStrike" kern="0" cap="none" spc="0" normalizeH="0" baseline="0" noProof="0" dirty="0">
                  <a:ln>
                    <a:noFill/>
                  </a:ln>
                  <a:solidFill>
                    <a:schemeClr val="tx1">
                      <a:lumMod val="85000"/>
                      <a:lumOff val="15000"/>
                    </a:schemeClr>
                  </a:solidFill>
                  <a:effectLst/>
                  <a:uLnTx/>
                  <a:uFillTx/>
                  <a:cs typeface="+mn-ea"/>
                  <a:sym typeface="+mn-lt"/>
                </a:endParaRPr>
              </a:p>
            </p:txBody>
          </p:sp>
          <p:sp>
            <p:nvSpPr>
              <p:cNvPr id="115" name="Rectangle 18"/>
              <p:cNvSpPr/>
              <p:nvPr/>
            </p:nvSpPr>
            <p:spPr>
              <a:xfrm>
                <a:off x="2155025" y="4807110"/>
                <a:ext cx="2391371" cy="778519"/>
              </a:xfrm>
              <a:prstGeom prst="rect">
                <a:avLst/>
              </a:prstGeom>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chemeClr val="tx1">
                        <a:lumMod val="85000"/>
                        <a:lumOff val="15000"/>
                      </a:schemeClr>
                    </a:solidFill>
                    <a:effectLst/>
                    <a:uLnTx/>
                    <a:uFillTx/>
                    <a:cs typeface="+mn-ea"/>
                    <a:sym typeface="+mn-lt"/>
                  </a:rPr>
                  <a:t>点击输入详细文本内容，点击输入详细的文本内容，点击输入详细的文本内容。</a:t>
                </a:r>
                <a:endParaRPr kumimoji="0" lang="en-US" altLang="zh-CN" sz="1400" b="0" i="0" u="none" strike="noStrike" kern="0" cap="none" spc="0" normalizeH="0" baseline="0" noProof="0" dirty="0">
                  <a:ln>
                    <a:noFill/>
                  </a:ln>
                  <a:solidFill>
                    <a:schemeClr val="tx1">
                      <a:lumMod val="85000"/>
                      <a:lumOff val="15000"/>
                    </a:schemeClr>
                  </a:solidFill>
                  <a:effectLst/>
                  <a:uLnTx/>
                  <a:uFillTx/>
                  <a:cs typeface="+mn-ea"/>
                  <a:sym typeface="+mn-lt"/>
                </a:endParaRPr>
              </a:p>
            </p:txBody>
          </p:sp>
        </p:grpSp>
        <p:grpSp>
          <p:nvGrpSpPr>
            <p:cNvPr id="116" name="Group 20"/>
            <p:cNvGrpSpPr>
              <a:grpSpLocks/>
            </p:cNvGrpSpPr>
            <p:nvPr/>
          </p:nvGrpSpPr>
          <p:grpSpPr bwMode="auto">
            <a:xfrm>
              <a:off x="2569703" y="2054466"/>
              <a:ext cx="1793315" cy="852906"/>
              <a:chOff x="2155025" y="4449725"/>
              <a:chExt cx="2391371" cy="1135523"/>
            </a:xfrm>
          </p:grpSpPr>
          <p:sp>
            <p:nvSpPr>
              <p:cNvPr id="117" name="TextBox 116"/>
              <p:cNvSpPr txBox="1"/>
              <p:nvPr/>
            </p:nvSpPr>
            <p:spPr>
              <a:xfrm>
                <a:off x="2155025" y="4449725"/>
                <a:ext cx="640568" cy="323820"/>
              </a:xfrm>
              <a:prstGeom prst="rect">
                <a:avLst/>
              </a:prstGeom>
              <a:no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chemeClr val="tx1">
                        <a:lumMod val="85000"/>
                        <a:lumOff val="15000"/>
                      </a:schemeClr>
                    </a:solidFill>
                    <a:effectLst/>
                    <a:uLnTx/>
                    <a:uFillTx/>
                    <a:cs typeface="+mn-ea"/>
                    <a:sym typeface="+mn-lt"/>
                  </a:rPr>
                  <a:t>201</a:t>
                </a:r>
                <a:r>
                  <a:rPr kumimoji="0" lang="en-US" altLang="zh-CN" sz="1400" b="0" i="0" u="none" strike="noStrike" kern="0" cap="none" spc="0" normalizeH="0" baseline="0" noProof="0" dirty="0">
                    <a:ln>
                      <a:noFill/>
                    </a:ln>
                    <a:solidFill>
                      <a:schemeClr val="tx1">
                        <a:lumMod val="85000"/>
                        <a:lumOff val="15000"/>
                      </a:schemeClr>
                    </a:solidFill>
                    <a:effectLst/>
                    <a:uLnTx/>
                    <a:uFillTx/>
                    <a:cs typeface="+mn-ea"/>
                    <a:sym typeface="+mn-lt"/>
                  </a:rPr>
                  <a:t>7</a:t>
                </a:r>
                <a:endParaRPr kumimoji="0" lang="en-US" sz="1400" b="0" i="0" u="none" strike="noStrike" kern="0" cap="none" spc="0" normalizeH="0" baseline="0" noProof="0" dirty="0">
                  <a:ln>
                    <a:noFill/>
                  </a:ln>
                  <a:solidFill>
                    <a:schemeClr val="tx1">
                      <a:lumMod val="85000"/>
                      <a:lumOff val="15000"/>
                    </a:schemeClr>
                  </a:solidFill>
                  <a:effectLst/>
                  <a:uLnTx/>
                  <a:uFillTx/>
                  <a:cs typeface="+mn-ea"/>
                  <a:sym typeface="+mn-lt"/>
                </a:endParaRPr>
              </a:p>
            </p:txBody>
          </p:sp>
          <p:sp>
            <p:nvSpPr>
              <p:cNvPr id="118" name="Rectangle 22"/>
              <p:cNvSpPr/>
              <p:nvPr/>
            </p:nvSpPr>
            <p:spPr>
              <a:xfrm>
                <a:off x="2155025" y="4808082"/>
                <a:ext cx="2391371" cy="777166"/>
              </a:xfrm>
              <a:prstGeom prst="rect">
                <a:avLst/>
              </a:prstGeom>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chemeClr val="tx1">
                        <a:lumMod val="85000"/>
                        <a:lumOff val="15000"/>
                      </a:schemeClr>
                    </a:solidFill>
                    <a:effectLst/>
                    <a:uLnTx/>
                    <a:uFillTx/>
                    <a:cs typeface="+mn-ea"/>
                    <a:sym typeface="+mn-lt"/>
                  </a:rPr>
                  <a:t>点击输入详细文本内容，点击输入详细的文本内容，点击输入详细的文本内容。</a:t>
                </a:r>
                <a:endParaRPr kumimoji="0" lang="en-US" altLang="zh-CN" sz="1400" b="0" i="0" u="none" strike="noStrike" kern="0" cap="none" spc="0" normalizeH="0" baseline="0" noProof="0" dirty="0">
                  <a:ln>
                    <a:noFill/>
                  </a:ln>
                  <a:solidFill>
                    <a:schemeClr val="tx1">
                      <a:lumMod val="85000"/>
                      <a:lumOff val="15000"/>
                    </a:schemeClr>
                  </a:solidFill>
                  <a:effectLst/>
                  <a:uLnTx/>
                  <a:uFillTx/>
                  <a:cs typeface="+mn-ea"/>
                  <a:sym typeface="+mn-lt"/>
                </a:endParaRPr>
              </a:p>
            </p:txBody>
          </p:sp>
        </p:grpSp>
        <p:grpSp>
          <p:nvGrpSpPr>
            <p:cNvPr id="119" name="Group 23"/>
            <p:cNvGrpSpPr>
              <a:grpSpLocks/>
            </p:cNvGrpSpPr>
            <p:nvPr/>
          </p:nvGrpSpPr>
          <p:grpSpPr bwMode="auto">
            <a:xfrm>
              <a:off x="5169176" y="1158839"/>
              <a:ext cx="1794505" cy="852906"/>
              <a:chOff x="2155025" y="4449725"/>
              <a:chExt cx="2391371" cy="1135523"/>
            </a:xfrm>
          </p:grpSpPr>
          <p:sp>
            <p:nvSpPr>
              <p:cNvPr id="120" name="TextBox 119"/>
              <p:cNvSpPr txBox="1"/>
              <p:nvPr/>
            </p:nvSpPr>
            <p:spPr>
              <a:xfrm>
                <a:off x="2155025" y="4449725"/>
                <a:ext cx="640144" cy="323820"/>
              </a:xfrm>
              <a:prstGeom prst="rect">
                <a:avLst/>
              </a:prstGeom>
              <a:no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chemeClr val="tx1">
                        <a:lumMod val="85000"/>
                        <a:lumOff val="15000"/>
                      </a:schemeClr>
                    </a:solidFill>
                    <a:effectLst/>
                    <a:uLnTx/>
                    <a:uFillTx/>
                    <a:cs typeface="+mn-ea"/>
                    <a:sym typeface="+mn-lt"/>
                  </a:rPr>
                  <a:t>201</a:t>
                </a:r>
                <a:r>
                  <a:rPr kumimoji="0" lang="en-US" altLang="zh-CN" sz="1400" b="0" i="0" u="none" strike="noStrike" kern="0" cap="none" spc="0" normalizeH="0" baseline="0" noProof="0" dirty="0">
                    <a:ln>
                      <a:noFill/>
                    </a:ln>
                    <a:solidFill>
                      <a:schemeClr val="tx1">
                        <a:lumMod val="85000"/>
                        <a:lumOff val="15000"/>
                      </a:schemeClr>
                    </a:solidFill>
                    <a:effectLst/>
                    <a:uLnTx/>
                    <a:uFillTx/>
                    <a:cs typeface="+mn-ea"/>
                    <a:sym typeface="+mn-lt"/>
                  </a:rPr>
                  <a:t>8</a:t>
                </a:r>
                <a:endParaRPr kumimoji="0" lang="en-US" sz="1400" b="0" i="0" u="none" strike="noStrike" kern="0" cap="none" spc="0" normalizeH="0" baseline="0" noProof="0" dirty="0">
                  <a:ln>
                    <a:noFill/>
                  </a:ln>
                  <a:solidFill>
                    <a:schemeClr val="tx1">
                      <a:lumMod val="85000"/>
                      <a:lumOff val="15000"/>
                    </a:schemeClr>
                  </a:solidFill>
                  <a:effectLst/>
                  <a:uLnTx/>
                  <a:uFillTx/>
                  <a:cs typeface="+mn-ea"/>
                  <a:sym typeface="+mn-lt"/>
                </a:endParaRPr>
              </a:p>
            </p:txBody>
          </p:sp>
          <p:sp>
            <p:nvSpPr>
              <p:cNvPr id="121" name="Rectangle 25"/>
              <p:cNvSpPr/>
              <p:nvPr/>
            </p:nvSpPr>
            <p:spPr>
              <a:xfrm>
                <a:off x="2155025" y="4808082"/>
                <a:ext cx="2391371" cy="777166"/>
              </a:xfrm>
              <a:prstGeom prst="rect">
                <a:avLst/>
              </a:prstGeom>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chemeClr val="tx1">
                        <a:lumMod val="85000"/>
                        <a:lumOff val="15000"/>
                      </a:schemeClr>
                    </a:solidFill>
                    <a:effectLst/>
                    <a:uLnTx/>
                    <a:uFillTx/>
                    <a:cs typeface="+mn-ea"/>
                    <a:sym typeface="+mn-lt"/>
                  </a:rPr>
                  <a:t>点击输入详细文本内容，点击输入详细的文本内容，点击输入详细的文本内容。</a:t>
                </a:r>
                <a:endParaRPr kumimoji="0" lang="en-US" altLang="zh-CN" sz="1400" b="0" i="0" u="none" strike="noStrike" kern="0" cap="none" spc="0" normalizeH="0" baseline="0" noProof="0" dirty="0">
                  <a:ln>
                    <a:noFill/>
                  </a:ln>
                  <a:solidFill>
                    <a:schemeClr val="tx1">
                      <a:lumMod val="85000"/>
                      <a:lumOff val="15000"/>
                    </a:schemeClr>
                  </a:solidFill>
                  <a:effectLst/>
                  <a:uLnTx/>
                  <a:uFillTx/>
                  <a:cs typeface="+mn-ea"/>
                  <a:sym typeface="+mn-lt"/>
                </a:endParaRPr>
              </a:p>
            </p:txBody>
          </p:sp>
        </p:grpSp>
        <p:grpSp>
          <p:nvGrpSpPr>
            <p:cNvPr id="122" name="Group 26"/>
            <p:cNvGrpSpPr>
              <a:grpSpLocks/>
            </p:cNvGrpSpPr>
            <p:nvPr/>
          </p:nvGrpSpPr>
          <p:grpSpPr bwMode="auto">
            <a:xfrm>
              <a:off x="6093222" y="2514185"/>
              <a:ext cx="1793315" cy="851712"/>
              <a:chOff x="2155025" y="4449725"/>
              <a:chExt cx="2391371" cy="1135908"/>
            </a:xfrm>
          </p:grpSpPr>
          <p:sp>
            <p:nvSpPr>
              <p:cNvPr id="123" name="TextBox 122"/>
              <p:cNvSpPr txBox="1"/>
              <p:nvPr/>
            </p:nvSpPr>
            <p:spPr>
              <a:xfrm>
                <a:off x="2155025" y="4449725"/>
                <a:ext cx="640568" cy="324384"/>
              </a:xfrm>
              <a:prstGeom prst="rect">
                <a:avLst/>
              </a:prstGeom>
              <a:no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chemeClr val="tx1">
                        <a:lumMod val="85000"/>
                        <a:lumOff val="15000"/>
                      </a:schemeClr>
                    </a:solidFill>
                    <a:effectLst/>
                    <a:uLnTx/>
                    <a:uFillTx/>
                    <a:cs typeface="+mn-ea"/>
                    <a:sym typeface="+mn-lt"/>
                  </a:rPr>
                  <a:t>201</a:t>
                </a:r>
                <a:r>
                  <a:rPr kumimoji="0" lang="en-US" altLang="zh-CN" sz="1400" b="0" i="0" u="none" strike="noStrike" kern="0" cap="none" spc="0" normalizeH="0" baseline="0" noProof="0" dirty="0">
                    <a:ln>
                      <a:noFill/>
                    </a:ln>
                    <a:solidFill>
                      <a:schemeClr val="tx1">
                        <a:lumMod val="85000"/>
                        <a:lumOff val="15000"/>
                      </a:schemeClr>
                    </a:solidFill>
                    <a:effectLst/>
                    <a:uLnTx/>
                    <a:uFillTx/>
                    <a:cs typeface="+mn-ea"/>
                    <a:sym typeface="+mn-lt"/>
                  </a:rPr>
                  <a:t>9</a:t>
                </a:r>
                <a:endParaRPr kumimoji="0" lang="en-US" sz="1400" b="0" i="0" u="none" strike="noStrike" kern="0" cap="none" spc="0" normalizeH="0" baseline="0" noProof="0" dirty="0">
                  <a:ln>
                    <a:noFill/>
                  </a:ln>
                  <a:solidFill>
                    <a:schemeClr val="tx1">
                      <a:lumMod val="85000"/>
                      <a:lumOff val="15000"/>
                    </a:schemeClr>
                  </a:solidFill>
                  <a:effectLst/>
                  <a:uLnTx/>
                  <a:uFillTx/>
                  <a:cs typeface="+mn-ea"/>
                  <a:sym typeface="+mn-lt"/>
                </a:endParaRPr>
              </a:p>
            </p:txBody>
          </p:sp>
          <p:sp>
            <p:nvSpPr>
              <p:cNvPr id="124" name="Rectangle 28"/>
              <p:cNvSpPr/>
              <p:nvPr/>
            </p:nvSpPr>
            <p:spPr>
              <a:xfrm>
                <a:off x="2155025" y="4807113"/>
                <a:ext cx="2391371" cy="778520"/>
              </a:xfrm>
              <a:prstGeom prst="rect">
                <a:avLst/>
              </a:prstGeom>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chemeClr val="tx1">
                        <a:lumMod val="85000"/>
                        <a:lumOff val="15000"/>
                      </a:schemeClr>
                    </a:solidFill>
                    <a:effectLst/>
                    <a:uLnTx/>
                    <a:uFillTx/>
                    <a:cs typeface="+mn-ea"/>
                    <a:sym typeface="+mn-lt"/>
                  </a:rPr>
                  <a:t>点击输入详细文本内容，点击输入详细的文本内容，点击输入详细的文本内容。</a:t>
                </a:r>
                <a:endParaRPr kumimoji="0" lang="en-US" altLang="zh-CN" sz="1400" b="0" i="0" u="none" strike="noStrike" kern="0" cap="none" spc="0" normalizeH="0" baseline="0" noProof="0" dirty="0">
                  <a:ln>
                    <a:noFill/>
                  </a:ln>
                  <a:solidFill>
                    <a:schemeClr val="tx1">
                      <a:lumMod val="85000"/>
                      <a:lumOff val="15000"/>
                    </a:schemeClr>
                  </a:solidFill>
                  <a:effectLst/>
                  <a:uLnTx/>
                  <a:uFillTx/>
                  <a:cs typeface="+mn-ea"/>
                  <a:sym typeface="+mn-lt"/>
                </a:endParaRPr>
              </a:p>
            </p:txBody>
          </p:sp>
        </p:grpSp>
        <p:grpSp>
          <p:nvGrpSpPr>
            <p:cNvPr id="125" name="Group 29"/>
            <p:cNvGrpSpPr>
              <a:grpSpLocks/>
            </p:cNvGrpSpPr>
            <p:nvPr/>
          </p:nvGrpSpPr>
          <p:grpSpPr bwMode="auto">
            <a:xfrm>
              <a:off x="6630263" y="3730189"/>
              <a:ext cx="1793315" cy="851713"/>
              <a:chOff x="2155025" y="4449725"/>
              <a:chExt cx="2391371" cy="1135909"/>
            </a:xfrm>
          </p:grpSpPr>
          <p:sp>
            <p:nvSpPr>
              <p:cNvPr id="126" name="TextBox 125"/>
              <p:cNvSpPr txBox="1"/>
              <p:nvPr/>
            </p:nvSpPr>
            <p:spPr>
              <a:xfrm>
                <a:off x="2155025" y="4449725"/>
                <a:ext cx="640568" cy="324384"/>
              </a:xfrm>
              <a:prstGeom prst="rect">
                <a:avLst/>
              </a:prstGeom>
              <a:no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chemeClr val="tx1">
                        <a:lumMod val="85000"/>
                        <a:lumOff val="15000"/>
                      </a:schemeClr>
                    </a:solidFill>
                    <a:effectLst/>
                    <a:uLnTx/>
                    <a:uFillTx/>
                    <a:cs typeface="+mn-ea"/>
                    <a:sym typeface="+mn-lt"/>
                  </a:rPr>
                  <a:t>2020</a:t>
                </a:r>
              </a:p>
            </p:txBody>
          </p:sp>
          <p:sp>
            <p:nvSpPr>
              <p:cNvPr id="127" name="Rectangle 31"/>
              <p:cNvSpPr/>
              <p:nvPr/>
            </p:nvSpPr>
            <p:spPr>
              <a:xfrm>
                <a:off x="2155025" y="4807114"/>
                <a:ext cx="2391371" cy="778520"/>
              </a:xfrm>
              <a:prstGeom prst="rect">
                <a:avLst/>
              </a:prstGeom>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chemeClr val="tx1">
                        <a:lumMod val="85000"/>
                        <a:lumOff val="15000"/>
                      </a:schemeClr>
                    </a:solidFill>
                    <a:effectLst/>
                    <a:uLnTx/>
                    <a:uFillTx/>
                    <a:cs typeface="+mn-ea"/>
                    <a:sym typeface="+mn-lt"/>
                  </a:rPr>
                  <a:t>点击输入详细文本内容，点击输入详细的文本内容，点击输入详细的文本内容。</a:t>
                </a:r>
                <a:endParaRPr kumimoji="0" lang="en-US" altLang="zh-CN" sz="1400" b="0" i="0" u="none" strike="noStrike" kern="0" cap="none" spc="0" normalizeH="0" baseline="0" noProof="0" dirty="0">
                  <a:ln>
                    <a:noFill/>
                  </a:ln>
                  <a:solidFill>
                    <a:schemeClr val="tx1">
                      <a:lumMod val="85000"/>
                      <a:lumOff val="15000"/>
                    </a:schemeClr>
                  </a:solidFill>
                  <a:effectLst/>
                  <a:uLnTx/>
                  <a:uFillTx/>
                  <a:cs typeface="+mn-ea"/>
                  <a:sym typeface="+mn-lt"/>
                </a:endParaRPr>
              </a:p>
            </p:txBody>
          </p:sp>
        </p:grpSp>
        <p:cxnSp>
          <p:nvCxnSpPr>
            <p:cNvPr id="128" name="Curved Connector 33"/>
            <p:cNvCxnSpPr>
              <a:stCxn id="111" idx="0"/>
              <a:endCxn id="110" idx="3"/>
            </p:cNvCxnSpPr>
            <p:nvPr/>
          </p:nvCxnSpPr>
          <p:spPr>
            <a:xfrm rot="5400000" flipH="1" flipV="1">
              <a:off x="1197858" y="2638629"/>
              <a:ext cx="758146" cy="710380"/>
            </a:xfrm>
            <a:prstGeom prst="curvedConnector3">
              <a:avLst/>
            </a:prstGeom>
            <a:noFill/>
            <a:ln w="25400" cap="flat" cmpd="sng" algn="ctr">
              <a:solidFill>
                <a:sysClr val="window" lastClr="FFFFFF">
                  <a:lumMod val="65000"/>
                </a:sysClr>
              </a:solidFill>
              <a:prstDash val="sysDot"/>
            </a:ln>
            <a:effectLst/>
          </p:spPr>
        </p:cxnSp>
        <p:cxnSp>
          <p:nvCxnSpPr>
            <p:cNvPr id="129" name="Curved Connector 39"/>
            <p:cNvCxnSpPr>
              <a:stCxn id="108" idx="4"/>
              <a:endCxn id="109" idx="1"/>
            </p:cNvCxnSpPr>
            <p:nvPr/>
          </p:nvCxnSpPr>
          <p:spPr>
            <a:xfrm rot="16200000" flipH="1">
              <a:off x="4689507" y="1830914"/>
              <a:ext cx="935604" cy="680015"/>
            </a:xfrm>
            <a:prstGeom prst="curvedConnector3">
              <a:avLst>
                <a:gd name="adj1" fmla="val 50000"/>
              </a:avLst>
            </a:prstGeom>
            <a:noFill/>
            <a:ln w="25400" cap="flat" cmpd="sng" algn="ctr">
              <a:solidFill>
                <a:sysClr val="window" lastClr="FFFFFF">
                  <a:lumMod val="65000"/>
                </a:sysClr>
              </a:solidFill>
              <a:prstDash val="sysDot"/>
            </a:ln>
            <a:effectLst/>
          </p:spPr>
        </p:cxnSp>
        <p:cxnSp>
          <p:nvCxnSpPr>
            <p:cNvPr id="130" name="Curved Connector 41"/>
            <p:cNvCxnSpPr>
              <a:stCxn id="109" idx="4"/>
              <a:endCxn id="112" idx="0"/>
            </p:cNvCxnSpPr>
            <p:nvPr/>
          </p:nvCxnSpPr>
          <p:spPr>
            <a:xfrm rot="16200000" flipH="1">
              <a:off x="5673111" y="3204719"/>
              <a:ext cx="708641" cy="625755"/>
            </a:xfrm>
            <a:prstGeom prst="curvedConnector3">
              <a:avLst/>
            </a:prstGeom>
            <a:noFill/>
            <a:ln w="25400" cap="flat" cmpd="sng" algn="ctr">
              <a:solidFill>
                <a:sysClr val="window" lastClr="FFFFFF">
                  <a:lumMod val="65000"/>
                </a:sysClr>
              </a:solidFill>
              <a:prstDash val="sysDot"/>
            </a:ln>
            <a:effectLst/>
          </p:spPr>
        </p:cxnSp>
        <p:cxnSp>
          <p:nvCxnSpPr>
            <p:cNvPr id="131" name="Curved Connector 39"/>
            <p:cNvCxnSpPr>
              <a:stCxn id="110" idx="7"/>
              <a:endCxn id="108" idx="0"/>
            </p:cNvCxnSpPr>
            <p:nvPr/>
          </p:nvCxnSpPr>
          <p:spPr>
            <a:xfrm rot="5400000" flipH="1" flipV="1">
              <a:off x="3153921" y="516813"/>
              <a:ext cx="876054" cy="2450705"/>
            </a:xfrm>
            <a:prstGeom prst="curvedConnector3">
              <a:avLst>
                <a:gd name="adj1" fmla="val 119577"/>
              </a:avLst>
            </a:prstGeom>
            <a:noFill/>
            <a:ln w="25400" cap="flat" cmpd="sng" algn="ctr">
              <a:solidFill>
                <a:sysClr val="window" lastClr="FFFFFF">
                  <a:lumMod val="65000"/>
                </a:sysClr>
              </a:solidFill>
              <a:prstDash val="sysDot"/>
            </a:ln>
            <a:effectLst/>
          </p:spPr>
        </p:cxnSp>
      </p:grpSp>
    </p:spTree>
    <p:extLst>
      <p:ext uri="{BB962C8B-B14F-4D97-AF65-F5344CB8AC3E}">
        <p14:creationId xmlns:p14="http://schemas.microsoft.com/office/powerpoint/2010/main" val="3642210298"/>
      </p:ext>
    </p:extLst>
  </p:cSld>
  <p:clrMapOvr>
    <a:masterClrMapping/>
  </p:clrMapOvr>
  <mc:AlternateContent xmlns:mc="http://schemas.openxmlformats.org/markup-compatibility/2006" xmlns:p14="http://schemas.microsoft.com/office/powerpoint/2010/main">
    <mc:Choice Requires="p14">
      <p:transition spd="slow" p14:dur="1200" advClick="0" advTm="3000">
        <p14:prism/>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sp>
        <p:nvSpPr>
          <p:cNvPr id="20" name="TextBox 41"/>
          <p:cNvSpPr txBox="1"/>
          <p:nvPr/>
        </p:nvSpPr>
        <p:spPr>
          <a:xfrm>
            <a:off x="851727" y="395372"/>
            <a:ext cx="1107996" cy="369332"/>
          </a:xfrm>
          <a:prstGeom prst="rect">
            <a:avLst/>
          </a:prstGeom>
          <a:noFill/>
        </p:spPr>
        <p:txBody>
          <a:bodyPr wrap="none" rtlCol="0">
            <a:spAutoFit/>
          </a:bodyPr>
          <a:lstStyle/>
          <a:p>
            <a:pPr algn="l" defTabSz="914400"/>
            <a:r>
              <a:rPr lang="zh-CN" altLang="en-US" dirty="0" smtClean="0">
                <a:solidFill>
                  <a:prstClr val="black"/>
                </a:solidFill>
                <a:cs typeface="+mn-ea"/>
                <a:sym typeface="+mn-lt"/>
              </a:rPr>
              <a:t>教学策略</a:t>
            </a:r>
          </a:p>
        </p:txBody>
      </p:sp>
      <p:cxnSp>
        <p:nvCxnSpPr>
          <p:cNvPr id="19" name="直接连接符 18"/>
          <p:cNvCxnSpPr/>
          <p:nvPr/>
        </p:nvCxnSpPr>
        <p:spPr>
          <a:xfrm>
            <a:off x="623392" y="831947"/>
            <a:ext cx="10815311" cy="0"/>
          </a:xfrm>
          <a:prstGeom prst="line">
            <a:avLst/>
          </a:prstGeom>
          <a:noFill/>
          <a:ln w="12700" cap="flat" cmpd="sng" algn="ctr">
            <a:solidFill>
              <a:sysClr val="windowText" lastClr="000000"/>
            </a:solidFill>
            <a:prstDash val="dash"/>
          </a:ln>
          <a:effectLst/>
        </p:spPr>
      </p:cxnSp>
      <p:grpSp>
        <p:nvGrpSpPr>
          <p:cNvPr id="5" name="组合 4"/>
          <p:cNvGrpSpPr/>
          <p:nvPr/>
        </p:nvGrpSpPr>
        <p:grpSpPr>
          <a:xfrm>
            <a:off x="1191279" y="1576633"/>
            <a:ext cx="9945281" cy="4156623"/>
            <a:chOff x="687223" y="1253834"/>
            <a:chExt cx="7826684" cy="3271157"/>
          </a:xfrm>
        </p:grpSpPr>
        <p:sp>
          <p:nvSpPr>
            <p:cNvPr id="298" name="任意多边形 297"/>
            <p:cNvSpPr/>
            <p:nvPr/>
          </p:nvSpPr>
          <p:spPr>
            <a:xfrm>
              <a:off x="1743076" y="2309687"/>
              <a:ext cx="1159453" cy="1159453"/>
            </a:xfrm>
            <a:custGeom>
              <a:avLst/>
              <a:gdLst>
                <a:gd name="connsiteX0" fmla="*/ 0 w 1439167"/>
                <a:gd name="connsiteY0" fmla="*/ 719584 h 1439167"/>
                <a:gd name="connsiteX1" fmla="*/ 719584 w 1439167"/>
                <a:gd name="connsiteY1" fmla="*/ 0 h 1439167"/>
                <a:gd name="connsiteX2" fmla="*/ 1439168 w 1439167"/>
                <a:gd name="connsiteY2" fmla="*/ 719584 h 1439167"/>
                <a:gd name="connsiteX3" fmla="*/ 719584 w 1439167"/>
                <a:gd name="connsiteY3" fmla="*/ 1439168 h 1439167"/>
                <a:gd name="connsiteX4" fmla="*/ 0 w 1439167"/>
                <a:gd name="connsiteY4" fmla="*/ 719584 h 14391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39167" h="1439167">
                  <a:moveTo>
                    <a:pt x="0" y="719584"/>
                  </a:moveTo>
                  <a:cubicBezTo>
                    <a:pt x="0" y="322169"/>
                    <a:pt x="322169" y="0"/>
                    <a:pt x="719584" y="0"/>
                  </a:cubicBezTo>
                  <a:cubicBezTo>
                    <a:pt x="1116999" y="0"/>
                    <a:pt x="1439168" y="322169"/>
                    <a:pt x="1439168" y="719584"/>
                  </a:cubicBezTo>
                  <a:cubicBezTo>
                    <a:pt x="1439168" y="1116999"/>
                    <a:pt x="1116999" y="1439168"/>
                    <a:pt x="719584" y="1439168"/>
                  </a:cubicBezTo>
                  <a:cubicBezTo>
                    <a:pt x="322169" y="1439168"/>
                    <a:pt x="0" y="1116999"/>
                    <a:pt x="0" y="719584"/>
                  </a:cubicBezTo>
                  <a:close/>
                </a:path>
              </a:pathLst>
            </a:custGeom>
            <a:solidFill>
              <a:srgbClr val="277555"/>
            </a:solidFill>
            <a:ln w="25400" cap="flat" cmpd="sng" algn="ctr">
              <a:noFill/>
              <a:prstDash val="solid"/>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 lastClr="FFFFFF"/>
                  </a:solidFill>
                  <a:effectLst/>
                  <a:uLnTx/>
                  <a:uFillTx/>
                  <a:cs typeface="+mn-ea"/>
                  <a:sym typeface="+mn-lt"/>
                </a:rPr>
                <a:t>添加</a:t>
              </a:r>
              <a:endParaRPr kumimoji="0" lang="en-US" altLang="zh-CN" sz="1800" b="1" i="0" u="none" strike="noStrike" kern="0" cap="none" spc="0" normalizeH="0" baseline="0" noProof="0" dirty="0">
                <a:ln>
                  <a:noFill/>
                </a:ln>
                <a:solidFill>
                  <a:sysClr val="window" lastClr="FFFFFF"/>
                </a:solidFill>
                <a:effectLst/>
                <a:uLnTx/>
                <a:uFillTx/>
                <a:cs typeface="+mn-ea"/>
                <a:sym typeface="+mn-lt"/>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 lastClr="FFFFFF"/>
                  </a:solidFill>
                  <a:effectLst/>
                  <a:uLnTx/>
                  <a:uFillTx/>
                  <a:cs typeface="+mn-ea"/>
                  <a:sym typeface="+mn-lt"/>
                </a:rPr>
                <a:t>标题</a:t>
              </a:r>
            </a:p>
          </p:txBody>
        </p:sp>
        <p:grpSp>
          <p:nvGrpSpPr>
            <p:cNvPr id="299" name="组合 298"/>
            <p:cNvGrpSpPr/>
            <p:nvPr/>
          </p:nvGrpSpPr>
          <p:grpSpPr>
            <a:xfrm>
              <a:off x="687223" y="1253834"/>
              <a:ext cx="3271157" cy="3271157"/>
              <a:chOff x="3526104" y="876860"/>
              <a:chExt cx="5124410" cy="5124410"/>
            </a:xfrm>
          </p:grpSpPr>
          <p:sp>
            <p:nvSpPr>
              <p:cNvPr id="300" name="空心弧 299"/>
              <p:cNvSpPr/>
              <p:nvPr/>
            </p:nvSpPr>
            <p:spPr>
              <a:xfrm>
                <a:off x="4116050" y="1466806"/>
                <a:ext cx="3944518" cy="3944518"/>
              </a:xfrm>
              <a:prstGeom prst="blockArc">
                <a:avLst>
                  <a:gd name="adj1" fmla="val 10800000"/>
                  <a:gd name="adj2" fmla="val 16200000"/>
                  <a:gd name="adj3" fmla="val 4642"/>
                </a:avLst>
              </a:prstGeom>
              <a:solidFill>
                <a:schemeClr val="bg1">
                  <a:lumMod val="75000"/>
                </a:schemeClr>
              </a:solidFill>
              <a:ln>
                <a:noFill/>
              </a:ln>
              <a:effectLst/>
            </p:spPr>
            <p:txBody>
              <a:bodyPr/>
              <a:lstStyle/>
              <a:p>
                <a:endParaRPr lang="zh-CN" altLang="en-US">
                  <a:cs typeface="+mn-ea"/>
                  <a:sym typeface="+mn-lt"/>
                </a:endParaRPr>
              </a:p>
            </p:txBody>
          </p:sp>
          <p:sp>
            <p:nvSpPr>
              <p:cNvPr id="301" name="空心弧 300"/>
              <p:cNvSpPr/>
              <p:nvPr/>
            </p:nvSpPr>
            <p:spPr>
              <a:xfrm>
                <a:off x="4116050" y="1466806"/>
                <a:ext cx="3944518" cy="3944518"/>
              </a:xfrm>
              <a:prstGeom prst="blockArc">
                <a:avLst>
                  <a:gd name="adj1" fmla="val 5400000"/>
                  <a:gd name="adj2" fmla="val 10800000"/>
                  <a:gd name="adj3" fmla="val 4642"/>
                </a:avLst>
              </a:prstGeom>
              <a:solidFill>
                <a:schemeClr val="bg1">
                  <a:lumMod val="75000"/>
                </a:schemeClr>
              </a:solidFill>
              <a:ln>
                <a:noFill/>
              </a:ln>
              <a:effectLst/>
            </p:spPr>
            <p:txBody>
              <a:bodyPr/>
              <a:lstStyle/>
              <a:p>
                <a:endParaRPr lang="zh-CN" altLang="en-US">
                  <a:cs typeface="+mn-ea"/>
                  <a:sym typeface="+mn-lt"/>
                </a:endParaRPr>
              </a:p>
            </p:txBody>
          </p:sp>
          <p:sp>
            <p:nvSpPr>
              <p:cNvPr id="302" name="空心弧 301"/>
              <p:cNvSpPr/>
              <p:nvPr/>
            </p:nvSpPr>
            <p:spPr>
              <a:xfrm>
                <a:off x="4116050" y="1466806"/>
                <a:ext cx="3944518" cy="3944518"/>
              </a:xfrm>
              <a:prstGeom prst="blockArc">
                <a:avLst>
                  <a:gd name="adj1" fmla="val 0"/>
                  <a:gd name="adj2" fmla="val 5400000"/>
                  <a:gd name="adj3" fmla="val 4642"/>
                </a:avLst>
              </a:prstGeom>
              <a:solidFill>
                <a:schemeClr val="bg1">
                  <a:lumMod val="75000"/>
                </a:schemeClr>
              </a:solidFill>
              <a:ln>
                <a:noFill/>
              </a:ln>
              <a:effectLst/>
            </p:spPr>
            <p:txBody>
              <a:bodyPr/>
              <a:lstStyle/>
              <a:p>
                <a:endParaRPr lang="zh-CN" altLang="en-US">
                  <a:cs typeface="+mn-ea"/>
                  <a:sym typeface="+mn-lt"/>
                </a:endParaRPr>
              </a:p>
            </p:txBody>
          </p:sp>
          <p:sp>
            <p:nvSpPr>
              <p:cNvPr id="303" name="空心弧 302"/>
              <p:cNvSpPr/>
              <p:nvPr/>
            </p:nvSpPr>
            <p:spPr>
              <a:xfrm>
                <a:off x="4116050" y="1466806"/>
                <a:ext cx="3944518" cy="3944518"/>
              </a:xfrm>
              <a:prstGeom prst="blockArc">
                <a:avLst>
                  <a:gd name="adj1" fmla="val 16200000"/>
                  <a:gd name="adj2" fmla="val 0"/>
                  <a:gd name="adj3" fmla="val 4642"/>
                </a:avLst>
              </a:prstGeom>
              <a:solidFill>
                <a:schemeClr val="bg1">
                  <a:lumMod val="75000"/>
                </a:schemeClr>
              </a:solidFill>
              <a:ln>
                <a:noFill/>
              </a:ln>
              <a:effectLst/>
            </p:spPr>
            <p:txBody>
              <a:bodyPr/>
              <a:lstStyle/>
              <a:p>
                <a:endParaRPr lang="zh-CN" altLang="en-US">
                  <a:cs typeface="+mn-ea"/>
                  <a:sym typeface="+mn-lt"/>
                </a:endParaRPr>
              </a:p>
            </p:txBody>
          </p:sp>
          <p:grpSp>
            <p:nvGrpSpPr>
              <p:cNvPr id="304" name="组合 303"/>
              <p:cNvGrpSpPr/>
              <p:nvPr/>
            </p:nvGrpSpPr>
            <p:grpSpPr>
              <a:xfrm>
                <a:off x="5452593" y="4729836"/>
                <a:ext cx="1271434" cy="1271434"/>
                <a:chOff x="5147792" y="4934845"/>
                <a:chExt cx="1007417" cy="1007417"/>
              </a:xfrm>
            </p:grpSpPr>
            <p:sp>
              <p:nvSpPr>
                <p:cNvPr id="329" name="任意多边形 328"/>
                <p:cNvSpPr/>
                <p:nvPr/>
              </p:nvSpPr>
              <p:spPr>
                <a:xfrm>
                  <a:off x="5147792" y="4934845"/>
                  <a:ext cx="1007417" cy="1007417"/>
                </a:xfrm>
                <a:custGeom>
                  <a:avLst/>
                  <a:gdLst>
                    <a:gd name="connsiteX0" fmla="*/ 0 w 1007417"/>
                    <a:gd name="connsiteY0" fmla="*/ 503709 h 1007417"/>
                    <a:gd name="connsiteX1" fmla="*/ 503709 w 1007417"/>
                    <a:gd name="connsiteY1" fmla="*/ 0 h 1007417"/>
                    <a:gd name="connsiteX2" fmla="*/ 1007418 w 1007417"/>
                    <a:gd name="connsiteY2" fmla="*/ 503709 h 1007417"/>
                    <a:gd name="connsiteX3" fmla="*/ 503709 w 1007417"/>
                    <a:gd name="connsiteY3" fmla="*/ 1007418 h 1007417"/>
                    <a:gd name="connsiteX4" fmla="*/ 0 w 1007417"/>
                    <a:gd name="connsiteY4" fmla="*/ 503709 h 10074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417" h="1007417">
                      <a:moveTo>
                        <a:pt x="0" y="503709"/>
                      </a:moveTo>
                      <a:cubicBezTo>
                        <a:pt x="0" y="225518"/>
                        <a:pt x="225518" y="0"/>
                        <a:pt x="503709" y="0"/>
                      </a:cubicBezTo>
                      <a:cubicBezTo>
                        <a:pt x="781900" y="0"/>
                        <a:pt x="1007418" y="225518"/>
                        <a:pt x="1007418" y="503709"/>
                      </a:cubicBezTo>
                      <a:cubicBezTo>
                        <a:pt x="1007418" y="781900"/>
                        <a:pt x="781900" y="1007418"/>
                        <a:pt x="503709" y="1007418"/>
                      </a:cubicBezTo>
                      <a:cubicBezTo>
                        <a:pt x="225518" y="1007418"/>
                        <a:pt x="0" y="781900"/>
                        <a:pt x="0" y="503709"/>
                      </a:cubicBezTo>
                      <a:close/>
                    </a:path>
                  </a:pathLst>
                </a:custGeom>
                <a:solidFill>
                  <a:srgbClr val="277555"/>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a:ln>
                      <a:noFill/>
                    </a:ln>
                    <a:solidFill>
                      <a:sysClr val="window" lastClr="FFFFFF"/>
                    </a:solidFill>
                    <a:effectLst/>
                    <a:uLnTx/>
                    <a:uFillTx/>
                    <a:cs typeface="+mn-ea"/>
                    <a:sym typeface="+mn-lt"/>
                  </a:endParaRPr>
                </a:p>
              </p:txBody>
            </p:sp>
            <p:grpSp>
              <p:nvGrpSpPr>
                <p:cNvPr id="330" name="Group 4"/>
                <p:cNvGrpSpPr>
                  <a:grpSpLocks noChangeAspect="1"/>
                </p:cNvGrpSpPr>
                <p:nvPr/>
              </p:nvGrpSpPr>
              <p:grpSpPr bwMode="auto">
                <a:xfrm>
                  <a:off x="5418313" y="5176357"/>
                  <a:ext cx="466374" cy="524392"/>
                  <a:chOff x="3313" y="3205"/>
                  <a:chExt cx="418" cy="470"/>
                </a:xfrm>
                <a:solidFill>
                  <a:sysClr val="window" lastClr="FFFFFF"/>
                </a:solidFill>
              </p:grpSpPr>
              <p:sp>
                <p:nvSpPr>
                  <p:cNvPr id="331" name="Freeform 5"/>
                  <p:cNvSpPr>
                    <a:spLocks/>
                  </p:cNvSpPr>
                  <p:nvPr/>
                </p:nvSpPr>
                <p:spPr bwMode="auto">
                  <a:xfrm>
                    <a:off x="3392" y="3507"/>
                    <a:ext cx="206" cy="12"/>
                  </a:xfrm>
                  <a:custGeom>
                    <a:avLst/>
                    <a:gdLst>
                      <a:gd name="T0" fmla="*/ 84 w 86"/>
                      <a:gd name="T1" fmla="*/ 0 h 5"/>
                      <a:gd name="T2" fmla="*/ 3 w 86"/>
                      <a:gd name="T3" fmla="*/ 0 h 5"/>
                      <a:gd name="T4" fmla="*/ 0 w 86"/>
                      <a:gd name="T5" fmla="*/ 3 h 5"/>
                      <a:gd name="T6" fmla="*/ 3 w 86"/>
                      <a:gd name="T7" fmla="*/ 5 h 5"/>
                      <a:gd name="T8" fmla="*/ 84 w 86"/>
                      <a:gd name="T9" fmla="*/ 5 h 5"/>
                      <a:gd name="T10" fmla="*/ 86 w 86"/>
                      <a:gd name="T11" fmla="*/ 3 h 5"/>
                      <a:gd name="T12" fmla="*/ 84 w 86"/>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86" h="5">
                        <a:moveTo>
                          <a:pt x="84" y="0"/>
                        </a:moveTo>
                        <a:cubicBezTo>
                          <a:pt x="3" y="0"/>
                          <a:pt x="3" y="0"/>
                          <a:pt x="3" y="0"/>
                        </a:cubicBezTo>
                        <a:cubicBezTo>
                          <a:pt x="1" y="0"/>
                          <a:pt x="0" y="1"/>
                          <a:pt x="0" y="3"/>
                        </a:cubicBezTo>
                        <a:cubicBezTo>
                          <a:pt x="0" y="4"/>
                          <a:pt x="1" y="5"/>
                          <a:pt x="3" y="5"/>
                        </a:cubicBezTo>
                        <a:cubicBezTo>
                          <a:pt x="84" y="5"/>
                          <a:pt x="84" y="5"/>
                          <a:pt x="84" y="5"/>
                        </a:cubicBezTo>
                        <a:cubicBezTo>
                          <a:pt x="85" y="5"/>
                          <a:pt x="86" y="4"/>
                          <a:pt x="86" y="3"/>
                        </a:cubicBezTo>
                        <a:cubicBezTo>
                          <a:pt x="86" y="1"/>
                          <a:pt x="85" y="0"/>
                          <a:pt x="8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332" name="Freeform 6"/>
                  <p:cNvSpPr>
                    <a:spLocks/>
                  </p:cNvSpPr>
                  <p:nvPr/>
                </p:nvSpPr>
                <p:spPr bwMode="auto">
                  <a:xfrm>
                    <a:off x="3392" y="3442"/>
                    <a:ext cx="206" cy="12"/>
                  </a:xfrm>
                  <a:custGeom>
                    <a:avLst/>
                    <a:gdLst>
                      <a:gd name="T0" fmla="*/ 84 w 86"/>
                      <a:gd name="T1" fmla="*/ 0 h 5"/>
                      <a:gd name="T2" fmla="*/ 3 w 86"/>
                      <a:gd name="T3" fmla="*/ 0 h 5"/>
                      <a:gd name="T4" fmla="*/ 0 w 86"/>
                      <a:gd name="T5" fmla="*/ 2 h 5"/>
                      <a:gd name="T6" fmla="*/ 3 w 86"/>
                      <a:gd name="T7" fmla="*/ 5 h 5"/>
                      <a:gd name="T8" fmla="*/ 84 w 86"/>
                      <a:gd name="T9" fmla="*/ 5 h 5"/>
                      <a:gd name="T10" fmla="*/ 86 w 86"/>
                      <a:gd name="T11" fmla="*/ 2 h 5"/>
                      <a:gd name="T12" fmla="*/ 84 w 86"/>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86" h="5">
                        <a:moveTo>
                          <a:pt x="84" y="0"/>
                        </a:moveTo>
                        <a:cubicBezTo>
                          <a:pt x="3" y="0"/>
                          <a:pt x="3" y="0"/>
                          <a:pt x="3" y="0"/>
                        </a:cubicBezTo>
                        <a:cubicBezTo>
                          <a:pt x="1" y="0"/>
                          <a:pt x="0" y="1"/>
                          <a:pt x="0" y="2"/>
                        </a:cubicBezTo>
                        <a:cubicBezTo>
                          <a:pt x="0" y="4"/>
                          <a:pt x="1" y="5"/>
                          <a:pt x="3" y="5"/>
                        </a:cubicBezTo>
                        <a:cubicBezTo>
                          <a:pt x="84" y="5"/>
                          <a:pt x="84" y="5"/>
                          <a:pt x="84" y="5"/>
                        </a:cubicBezTo>
                        <a:cubicBezTo>
                          <a:pt x="85" y="5"/>
                          <a:pt x="86" y="4"/>
                          <a:pt x="86" y="2"/>
                        </a:cubicBezTo>
                        <a:cubicBezTo>
                          <a:pt x="86" y="1"/>
                          <a:pt x="85" y="0"/>
                          <a:pt x="8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333" name="Freeform 7"/>
                  <p:cNvSpPr>
                    <a:spLocks/>
                  </p:cNvSpPr>
                  <p:nvPr/>
                </p:nvSpPr>
                <p:spPr bwMode="auto">
                  <a:xfrm>
                    <a:off x="3392" y="3375"/>
                    <a:ext cx="206" cy="14"/>
                  </a:xfrm>
                  <a:custGeom>
                    <a:avLst/>
                    <a:gdLst>
                      <a:gd name="T0" fmla="*/ 84 w 86"/>
                      <a:gd name="T1" fmla="*/ 0 h 6"/>
                      <a:gd name="T2" fmla="*/ 3 w 86"/>
                      <a:gd name="T3" fmla="*/ 0 h 6"/>
                      <a:gd name="T4" fmla="*/ 0 w 86"/>
                      <a:gd name="T5" fmla="*/ 3 h 6"/>
                      <a:gd name="T6" fmla="*/ 3 w 86"/>
                      <a:gd name="T7" fmla="*/ 6 h 6"/>
                      <a:gd name="T8" fmla="*/ 84 w 86"/>
                      <a:gd name="T9" fmla="*/ 6 h 6"/>
                      <a:gd name="T10" fmla="*/ 86 w 86"/>
                      <a:gd name="T11" fmla="*/ 3 h 6"/>
                      <a:gd name="T12" fmla="*/ 84 w 86"/>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86" h="6">
                        <a:moveTo>
                          <a:pt x="84" y="0"/>
                        </a:moveTo>
                        <a:cubicBezTo>
                          <a:pt x="3" y="0"/>
                          <a:pt x="3" y="0"/>
                          <a:pt x="3" y="0"/>
                        </a:cubicBezTo>
                        <a:cubicBezTo>
                          <a:pt x="1" y="0"/>
                          <a:pt x="0" y="2"/>
                          <a:pt x="0" y="3"/>
                        </a:cubicBezTo>
                        <a:cubicBezTo>
                          <a:pt x="0" y="5"/>
                          <a:pt x="1" y="6"/>
                          <a:pt x="3" y="6"/>
                        </a:cubicBezTo>
                        <a:cubicBezTo>
                          <a:pt x="84" y="6"/>
                          <a:pt x="84" y="6"/>
                          <a:pt x="84" y="6"/>
                        </a:cubicBezTo>
                        <a:cubicBezTo>
                          <a:pt x="85" y="6"/>
                          <a:pt x="86" y="5"/>
                          <a:pt x="86" y="3"/>
                        </a:cubicBezTo>
                        <a:cubicBezTo>
                          <a:pt x="86" y="2"/>
                          <a:pt x="85" y="0"/>
                          <a:pt x="8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334" name="Freeform 8"/>
                  <p:cNvSpPr>
                    <a:spLocks noEditPoints="1"/>
                  </p:cNvSpPr>
                  <p:nvPr/>
                </p:nvSpPr>
                <p:spPr bwMode="auto">
                  <a:xfrm>
                    <a:off x="3313" y="3205"/>
                    <a:ext cx="418" cy="470"/>
                  </a:xfrm>
                  <a:custGeom>
                    <a:avLst/>
                    <a:gdLst>
                      <a:gd name="T0" fmla="*/ 174 w 174"/>
                      <a:gd name="T1" fmla="*/ 25 h 196"/>
                      <a:gd name="T2" fmla="*/ 149 w 174"/>
                      <a:gd name="T3" fmla="*/ 0 h 196"/>
                      <a:gd name="T4" fmla="*/ 25 w 174"/>
                      <a:gd name="T5" fmla="*/ 0 h 196"/>
                      <a:gd name="T6" fmla="*/ 25 w 174"/>
                      <a:gd name="T7" fmla="*/ 0 h 196"/>
                      <a:gd name="T8" fmla="*/ 25 w 174"/>
                      <a:gd name="T9" fmla="*/ 0 h 196"/>
                      <a:gd name="T10" fmla="*/ 0 w 174"/>
                      <a:gd name="T11" fmla="*/ 25 h 196"/>
                      <a:gd name="T12" fmla="*/ 0 w 174"/>
                      <a:gd name="T13" fmla="*/ 169 h 196"/>
                      <a:gd name="T14" fmla="*/ 2 w 174"/>
                      <a:gd name="T15" fmla="*/ 174 h 196"/>
                      <a:gd name="T16" fmla="*/ 22 w 174"/>
                      <a:gd name="T17" fmla="*/ 193 h 196"/>
                      <a:gd name="T18" fmla="*/ 31 w 174"/>
                      <a:gd name="T19" fmla="*/ 193 h 196"/>
                      <a:gd name="T20" fmla="*/ 52 w 174"/>
                      <a:gd name="T21" fmla="*/ 173 h 196"/>
                      <a:gd name="T22" fmla="*/ 73 w 174"/>
                      <a:gd name="T23" fmla="*/ 194 h 196"/>
                      <a:gd name="T24" fmla="*/ 82 w 174"/>
                      <a:gd name="T25" fmla="*/ 194 h 196"/>
                      <a:gd name="T26" fmla="*/ 104 w 174"/>
                      <a:gd name="T27" fmla="*/ 173 h 196"/>
                      <a:gd name="T28" fmla="*/ 125 w 174"/>
                      <a:gd name="T29" fmla="*/ 194 h 196"/>
                      <a:gd name="T30" fmla="*/ 130 w 174"/>
                      <a:gd name="T31" fmla="*/ 196 h 196"/>
                      <a:gd name="T32" fmla="*/ 134 w 174"/>
                      <a:gd name="T33" fmla="*/ 194 h 196"/>
                      <a:gd name="T34" fmla="*/ 153 w 174"/>
                      <a:gd name="T35" fmla="*/ 175 h 196"/>
                      <a:gd name="T36" fmla="*/ 155 w 174"/>
                      <a:gd name="T37" fmla="*/ 170 h 196"/>
                      <a:gd name="T38" fmla="*/ 155 w 174"/>
                      <a:gd name="T39" fmla="*/ 49 h 196"/>
                      <a:gd name="T40" fmla="*/ 174 w 174"/>
                      <a:gd name="T41" fmla="*/ 25 h 196"/>
                      <a:gd name="T42" fmla="*/ 130 w 174"/>
                      <a:gd name="T43" fmla="*/ 180 h 196"/>
                      <a:gd name="T44" fmla="*/ 108 w 174"/>
                      <a:gd name="T45" fmla="*/ 159 h 196"/>
                      <a:gd name="T46" fmla="*/ 99 w 174"/>
                      <a:gd name="T47" fmla="*/ 159 h 196"/>
                      <a:gd name="T48" fmla="*/ 78 w 174"/>
                      <a:gd name="T49" fmla="*/ 180 h 196"/>
                      <a:gd name="T50" fmla="*/ 57 w 174"/>
                      <a:gd name="T51" fmla="*/ 159 h 196"/>
                      <a:gd name="T52" fmla="*/ 47 w 174"/>
                      <a:gd name="T53" fmla="*/ 159 h 196"/>
                      <a:gd name="T54" fmla="*/ 27 w 174"/>
                      <a:gd name="T55" fmla="*/ 179 h 196"/>
                      <a:gd name="T56" fmla="*/ 13 w 174"/>
                      <a:gd name="T57" fmla="*/ 166 h 196"/>
                      <a:gd name="T58" fmla="*/ 13 w 174"/>
                      <a:gd name="T59" fmla="*/ 25 h 196"/>
                      <a:gd name="T60" fmla="*/ 25 w 174"/>
                      <a:gd name="T61" fmla="*/ 14 h 196"/>
                      <a:gd name="T62" fmla="*/ 25 w 174"/>
                      <a:gd name="T63" fmla="*/ 14 h 196"/>
                      <a:gd name="T64" fmla="*/ 25 w 174"/>
                      <a:gd name="T65" fmla="*/ 14 h 196"/>
                      <a:gd name="T66" fmla="*/ 25 w 174"/>
                      <a:gd name="T67" fmla="*/ 14 h 196"/>
                      <a:gd name="T68" fmla="*/ 37 w 174"/>
                      <a:gd name="T69" fmla="*/ 25 h 196"/>
                      <a:gd name="T70" fmla="*/ 25 w 174"/>
                      <a:gd name="T71" fmla="*/ 36 h 196"/>
                      <a:gd name="T72" fmla="*/ 18 w 174"/>
                      <a:gd name="T73" fmla="*/ 43 h 196"/>
                      <a:gd name="T74" fmla="*/ 25 w 174"/>
                      <a:gd name="T75" fmla="*/ 50 h 196"/>
                      <a:gd name="T76" fmla="*/ 142 w 174"/>
                      <a:gd name="T77" fmla="*/ 50 h 196"/>
                      <a:gd name="T78" fmla="*/ 142 w 174"/>
                      <a:gd name="T79" fmla="*/ 168 h 196"/>
                      <a:gd name="T80" fmla="*/ 130 w 174"/>
                      <a:gd name="T81" fmla="*/ 180 h 196"/>
                      <a:gd name="T82" fmla="*/ 149 w 174"/>
                      <a:gd name="T83" fmla="*/ 36 h 196"/>
                      <a:gd name="T84" fmla="*/ 47 w 174"/>
                      <a:gd name="T85" fmla="*/ 36 h 196"/>
                      <a:gd name="T86" fmla="*/ 50 w 174"/>
                      <a:gd name="T87" fmla="*/ 25 h 196"/>
                      <a:gd name="T88" fmla="*/ 47 w 174"/>
                      <a:gd name="T89" fmla="*/ 14 h 196"/>
                      <a:gd name="T90" fmla="*/ 149 w 174"/>
                      <a:gd name="T91" fmla="*/ 14 h 196"/>
                      <a:gd name="T92" fmla="*/ 161 w 174"/>
                      <a:gd name="T93" fmla="*/ 25 h 196"/>
                      <a:gd name="T94" fmla="*/ 149 w 174"/>
                      <a:gd name="T95" fmla="*/ 36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4" h="196">
                        <a:moveTo>
                          <a:pt x="174" y="25"/>
                        </a:moveTo>
                        <a:cubicBezTo>
                          <a:pt x="174" y="11"/>
                          <a:pt x="163" y="0"/>
                          <a:pt x="149" y="0"/>
                        </a:cubicBezTo>
                        <a:cubicBezTo>
                          <a:pt x="25" y="0"/>
                          <a:pt x="25" y="0"/>
                          <a:pt x="25" y="0"/>
                        </a:cubicBezTo>
                        <a:cubicBezTo>
                          <a:pt x="25" y="0"/>
                          <a:pt x="25" y="0"/>
                          <a:pt x="25" y="0"/>
                        </a:cubicBezTo>
                        <a:cubicBezTo>
                          <a:pt x="25" y="0"/>
                          <a:pt x="25" y="0"/>
                          <a:pt x="25" y="0"/>
                        </a:cubicBezTo>
                        <a:cubicBezTo>
                          <a:pt x="11" y="0"/>
                          <a:pt x="0" y="11"/>
                          <a:pt x="0" y="25"/>
                        </a:cubicBezTo>
                        <a:cubicBezTo>
                          <a:pt x="0" y="169"/>
                          <a:pt x="0" y="169"/>
                          <a:pt x="0" y="169"/>
                        </a:cubicBezTo>
                        <a:cubicBezTo>
                          <a:pt x="0" y="171"/>
                          <a:pt x="1" y="172"/>
                          <a:pt x="2" y="174"/>
                        </a:cubicBezTo>
                        <a:cubicBezTo>
                          <a:pt x="22" y="193"/>
                          <a:pt x="22" y="193"/>
                          <a:pt x="22" y="193"/>
                        </a:cubicBezTo>
                        <a:cubicBezTo>
                          <a:pt x="25" y="196"/>
                          <a:pt x="29" y="196"/>
                          <a:pt x="31" y="193"/>
                        </a:cubicBezTo>
                        <a:cubicBezTo>
                          <a:pt x="52" y="173"/>
                          <a:pt x="52" y="173"/>
                          <a:pt x="52" y="173"/>
                        </a:cubicBezTo>
                        <a:cubicBezTo>
                          <a:pt x="73" y="194"/>
                          <a:pt x="73" y="194"/>
                          <a:pt x="73" y="194"/>
                        </a:cubicBezTo>
                        <a:cubicBezTo>
                          <a:pt x="76" y="196"/>
                          <a:pt x="80" y="196"/>
                          <a:pt x="82" y="194"/>
                        </a:cubicBezTo>
                        <a:cubicBezTo>
                          <a:pt x="104" y="173"/>
                          <a:pt x="104" y="173"/>
                          <a:pt x="104" y="173"/>
                        </a:cubicBezTo>
                        <a:cubicBezTo>
                          <a:pt x="125" y="194"/>
                          <a:pt x="125" y="194"/>
                          <a:pt x="125" y="194"/>
                        </a:cubicBezTo>
                        <a:cubicBezTo>
                          <a:pt x="126" y="195"/>
                          <a:pt x="128" y="196"/>
                          <a:pt x="130" y="196"/>
                        </a:cubicBezTo>
                        <a:cubicBezTo>
                          <a:pt x="131" y="196"/>
                          <a:pt x="133" y="195"/>
                          <a:pt x="134" y="194"/>
                        </a:cubicBezTo>
                        <a:cubicBezTo>
                          <a:pt x="153" y="175"/>
                          <a:pt x="153" y="175"/>
                          <a:pt x="153" y="175"/>
                        </a:cubicBezTo>
                        <a:cubicBezTo>
                          <a:pt x="155" y="174"/>
                          <a:pt x="155" y="172"/>
                          <a:pt x="155" y="170"/>
                        </a:cubicBezTo>
                        <a:cubicBezTo>
                          <a:pt x="155" y="49"/>
                          <a:pt x="155" y="49"/>
                          <a:pt x="155" y="49"/>
                        </a:cubicBezTo>
                        <a:cubicBezTo>
                          <a:pt x="166" y="46"/>
                          <a:pt x="174" y="36"/>
                          <a:pt x="174" y="25"/>
                        </a:cubicBezTo>
                        <a:close/>
                        <a:moveTo>
                          <a:pt x="130" y="180"/>
                        </a:moveTo>
                        <a:cubicBezTo>
                          <a:pt x="108" y="159"/>
                          <a:pt x="108" y="159"/>
                          <a:pt x="108" y="159"/>
                        </a:cubicBezTo>
                        <a:cubicBezTo>
                          <a:pt x="106" y="157"/>
                          <a:pt x="102" y="157"/>
                          <a:pt x="99" y="159"/>
                        </a:cubicBezTo>
                        <a:cubicBezTo>
                          <a:pt x="78" y="180"/>
                          <a:pt x="78" y="180"/>
                          <a:pt x="78" y="180"/>
                        </a:cubicBezTo>
                        <a:cubicBezTo>
                          <a:pt x="57" y="159"/>
                          <a:pt x="57" y="159"/>
                          <a:pt x="57" y="159"/>
                        </a:cubicBezTo>
                        <a:cubicBezTo>
                          <a:pt x="54" y="157"/>
                          <a:pt x="50" y="157"/>
                          <a:pt x="47" y="159"/>
                        </a:cubicBezTo>
                        <a:cubicBezTo>
                          <a:pt x="27" y="179"/>
                          <a:pt x="27" y="179"/>
                          <a:pt x="27" y="179"/>
                        </a:cubicBezTo>
                        <a:cubicBezTo>
                          <a:pt x="13" y="166"/>
                          <a:pt x="13" y="166"/>
                          <a:pt x="13" y="166"/>
                        </a:cubicBezTo>
                        <a:cubicBezTo>
                          <a:pt x="13" y="25"/>
                          <a:pt x="13" y="25"/>
                          <a:pt x="13" y="25"/>
                        </a:cubicBezTo>
                        <a:cubicBezTo>
                          <a:pt x="13" y="19"/>
                          <a:pt x="18" y="14"/>
                          <a:pt x="25" y="14"/>
                        </a:cubicBezTo>
                        <a:cubicBezTo>
                          <a:pt x="25" y="14"/>
                          <a:pt x="25" y="14"/>
                          <a:pt x="25" y="14"/>
                        </a:cubicBezTo>
                        <a:cubicBezTo>
                          <a:pt x="25" y="14"/>
                          <a:pt x="25" y="14"/>
                          <a:pt x="25" y="14"/>
                        </a:cubicBezTo>
                        <a:cubicBezTo>
                          <a:pt x="25" y="14"/>
                          <a:pt x="25" y="14"/>
                          <a:pt x="25" y="14"/>
                        </a:cubicBezTo>
                        <a:cubicBezTo>
                          <a:pt x="32" y="14"/>
                          <a:pt x="37" y="19"/>
                          <a:pt x="37" y="25"/>
                        </a:cubicBezTo>
                        <a:cubicBezTo>
                          <a:pt x="37" y="31"/>
                          <a:pt x="32" y="36"/>
                          <a:pt x="25" y="36"/>
                        </a:cubicBezTo>
                        <a:cubicBezTo>
                          <a:pt x="21" y="36"/>
                          <a:pt x="18" y="39"/>
                          <a:pt x="18" y="43"/>
                        </a:cubicBezTo>
                        <a:cubicBezTo>
                          <a:pt x="18" y="47"/>
                          <a:pt x="21" y="50"/>
                          <a:pt x="25" y="50"/>
                        </a:cubicBezTo>
                        <a:cubicBezTo>
                          <a:pt x="142" y="50"/>
                          <a:pt x="142" y="50"/>
                          <a:pt x="142" y="50"/>
                        </a:cubicBezTo>
                        <a:cubicBezTo>
                          <a:pt x="142" y="168"/>
                          <a:pt x="142" y="168"/>
                          <a:pt x="142" y="168"/>
                        </a:cubicBezTo>
                        <a:lnTo>
                          <a:pt x="130" y="180"/>
                        </a:lnTo>
                        <a:close/>
                        <a:moveTo>
                          <a:pt x="149" y="36"/>
                        </a:moveTo>
                        <a:cubicBezTo>
                          <a:pt x="47" y="36"/>
                          <a:pt x="47" y="36"/>
                          <a:pt x="47" y="36"/>
                        </a:cubicBezTo>
                        <a:cubicBezTo>
                          <a:pt x="49" y="33"/>
                          <a:pt x="50" y="29"/>
                          <a:pt x="50" y="25"/>
                        </a:cubicBezTo>
                        <a:cubicBezTo>
                          <a:pt x="50" y="21"/>
                          <a:pt x="49" y="17"/>
                          <a:pt x="47" y="14"/>
                        </a:cubicBezTo>
                        <a:cubicBezTo>
                          <a:pt x="149" y="14"/>
                          <a:pt x="149" y="14"/>
                          <a:pt x="149" y="14"/>
                        </a:cubicBezTo>
                        <a:cubicBezTo>
                          <a:pt x="155" y="14"/>
                          <a:pt x="161" y="19"/>
                          <a:pt x="161" y="25"/>
                        </a:cubicBezTo>
                        <a:cubicBezTo>
                          <a:pt x="161" y="31"/>
                          <a:pt x="155" y="36"/>
                          <a:pt x="149"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grpSp>
          </p:grpSp>
          <p:grpSp>
            <p:nvGrpSpPr>
              <p:cNvPr id="305" name="组合 304"/>
              <p:cNvGrpSpPr/>
              <p:nvPr/>
            </p:nvGrpSpPr>
            <p:grpSpPr>
              <a:xfrm>
                <a:off x="3526104" y="2803349"/>
                <a:ext cx="1271434" cy="1271434"/>
                <a:chOff x="3621344" y="3408398"/>
                <a:chExt cx="1007417" cy="1007417"/>
              </a:xfrm>
            </p:grpSpPr>
            <p:sp>
              <p:nvSpPr>
                <p:cNvPr id="322" name="任意多边形 321"/>
                <p:cNvSpPr/>
                <p:nvPr/>
              </p:nvSpPr>
              <p:spPr>
                <a:xfrm>
                  <a:off x="3621344" y="3408398"/>
                  <a:ext cx="1007417" cy="1007417"/>
                </a:xfrm>
                <a:custGeom>
                  <a:avLst/>
                  <a:gdLst>
                    <a:gd name="connsiteX0" fmla="*/ 0 w 1007417"/>
                    <a:gd name="connsiteY0" fmla="*/ 503709 h 1007417"/>
                    <a:gd name="connsiteX1" fmla="*/ 503709 w 1007417"/>
                    <a:gd name="connsiteY1" fmla="*/ 0 h 1007417"/>
                    <a:gd name="connsiteX2" fmla="*/ 1007418 w 1007417"/>
                    <a:gd name="connsiteY2" fmla="*/ 503709 h 1007417"/>
                    <a:gd name="connsiteX3" fmla="*/ 503709 w 1007417"/>
                    <a:gd name="connsiteY3" fmla="*/ 1007418 h 1007417"/>
                    <a:gd name="connsiteX4" fmla="*/ 0 w 1007417"/>
                    <a:gd name="connsiteY4" fmla="*/ 503709 h 10074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417" h="1007417">
                      <a:moveTo>
                        <a:pt x="0" y="503709"/>
                      </a:moveTo>
                      <a:cubicBezTo>
                        <a:pt x="0" y="225518"/>
                        <a:pt x="225518" y="0"/>
                        <a:pt x="503709" y="0"/>
                      </a:cubicBezTo>
                      <a:cubicBezTo>
                        <a:pt x="781900" y="0"/>
                        <a:pt x="1007418" y="225518"/>
                        <a:pt x="1007418" y="503709"/>
                      </a:cubicBezTo>
                      <a:cubicBezTo>
                        <a:pt x="1007418" y="781900"/>
                        <a:pt x="781900" y="1007418"/>
                        <a:pt x="503709" y="1007418"/>
                      </a:cubicBezTo>
                      <a:cubicBezTo>
                        <a:pt x="225518" y="1007418"/>
                        <a:pt x="0" y="781900"/>
                        <a:pt x="0" y="503709"/>
                      </a:cubicBezTo>
                      <a:close/>
                    </a:path>
                  </a:pathLst>
                </a:custGeom>
                <a:solidFill>
                  <a:srgbClr val="277555"/>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a:ln>
                      <a:noFill/>
                    </a:ln>
                    <a:solidFill>
                      <a:sysClr val="window" lastClr="FFFFFF"/>
                    </a:solidFill>
                    <a:effectLst/>
                    <a:uLnTx/>
                    <a:uFillTx/>
                    <a:cs typeface="+mn-ea"/>
                    <a:sym typeface="+mn-lt"/>
                  </a:endParaRPr>
                </a:p>
              </p:txBody>
            </p:sp>
            <p:grpSp>
              <p:nvGrpSpPr>
                <p:cNvPr id="323" name="Group 11"/>
                <p:cNvGrpSpPr>
                  <a:grpSpLocks noChangeAspect="1"/>
                </p:cNvGrpSpPr>
                <p:nvPr/>
              </p:nvGrpSpPr>
              <p:grpSpPr bwMode="auto">
                <a:xfrm>
                  <a:off x="3916411" y="3654075"/>
                  <a:ext cx="417282" cy="524392"/>
                  <a:chOff x="2398" y="2256"/>
                  <a:chExt cx="374" cy="470"/>
                </a:xfrm>
                <a:solidFill>
                  <a:sysClr val="window" lastClr="FFFFFF"/>
                </a:solidFill>
              </p:grpSpPr>
              <p:sp>
                <p:nvSpPr>
                  <p:cNvPr id="324" name="Freeform 12"/>
                  <p:cNvSpPr>
                    <a:spLocks/>
                  </p:cNvSpPr>
                  <p:nvPr/>
                </p:nvSpPr>
                <p:spPr bwMode="auto">
                  <a:xfrm>
                    <a:off x="2478" y="2558"/>
                    <a:ext cx="207" cy="12"/>
                  </a:xfrm>
                  <a:custGeom>
                    <a:avLst/>
                    <a:gdLst>
                      <a:gd name="T0" fmla="*/ 83 w 86"/>
                      <a:gd name="T1" fmla="*/ 0 h 5"/>
                      <a:gd name="T2" fmla="*/ 2 w 86"/>
                      <a:gd name="T3" fmla="*/ 0 h 5"/>
                      <a:gd name="T4" fmla="*/ 0 w 86"/>
                      <a:gd name="T5" fmla="*/ 3 h 5"/>
                      <a:gd name="T6" fmla="*/ 2 w 86"/>
                      <a:gd name="T7" fmla="*/ 5 h 5"/>
                      <a:gd name="T8" fmla="*/ 83 w 86"/>
                      <a:gd name="T9" fmla="*/ 5 h 5"/>
                      <a:gd name="T10" fmla="*/ 86 w 86"/>
                      <a:gd name="T11" fmla="*/ 3 h 5"/>
                      <a:gd name="T12" fmla="*/ 83 w 86"/>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86" h="5">
                        <a:moveTo>
                          <a:pt x="83" y="0"/>
                        </a:moveTo>
                        <a:cubicBezTo>
                          <a:pt x="2" y="0"/>
                          <a:pt x="2" y="0"/>
                          <a:pt x="2" y="0"/>
                        </a:cubicBezTo>
                        <a:cubicBezTo>
                          <a:pt x="1" y="0"/>
                          <a:pt x="0" y="1"/>
                          <a:pt x="0" y="3"/>
                        </a:cubicBezTo>
                        <a:cubicBezTo>
                          <a:pt x="0" y="4"/>
                          <a:pt x="1" y="5"/>
                          <a:pt x="2" y="5"/>
                        </a:cubicBezTo>
                        <a:cubicBezTo>
                          <a:pt x="83" y="5"/>
                          <a:pt x="83" y="5"/>
                          <a:pt x="83" y="5"/>
                        </a:cubicBezTo>
                        <a:cubicBezTo>
                          <a:pt x="85" y="5"/>
                          <a:pt x="86" y="4"/>
                          <a:pt x="86" y="3"/>
                        </a:cubicBezTo>
                        <a:cubicBezTo>
                          <a:pt x="86" y="1"/>
                          <a:pt x="85" y="0"/>
                          <a:pt x="8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325" name="Freeform 13"/>
                  <p:cNvSpPr>
                    <a:spLocks/>
                  </p:cNvSpPr>
                  <p:nvPr/>
                </p:nvSpPr>
                <p:spPr bwMode="auto">
                  <a:xfrm>
                    <a:off x="2478" y="2505"/>
                    <a:ext cx="207" cy="12"/>
                  </a:xfrm>
                  <a:custGeom>
                    <a:avLst/>
                    <a:gdLst>
                      <a:gd name="T0" fmla="*/ 83 w 86"/>
                      <a:gd name="T1" fmla="*/ 0 h 5"/>
                      <a:gd name="T2" fmla="*/ 2 w 86"/>
                      <a:gd name="T3" fmla="*/ 0 h 5"/>
                      <a:gd name="T4" fmla="*/ 0 w 86"/>
                      <a:gd name="T5" fmla="*/ 3 h 5"/>
                      <a:gd name="T6" fmla="*/ 2 w 86"/>
                      <a:gd name="T7" fmla="*/ 5 h 5"/>
                      <a:gd name="T8" fmla="*/ 83 w 86"/>
                      <a:gd name="T9" fmla="*/ 5 h 5"/>
                      <a:gd name="T10" fmla="*/ 86 w 86"/>
                      <a:gd name="T11" fmla="*/ 3 h 5"/>
                      <a:gd name="T12" fmla="*/ 83 w 86"/>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86" h="5">
                        <a:moveTo>
                          <a:pt x="83" y="0"/>
                        </a:moveTo>
                        <a:cubicBezTo>
                          <a:pt x="2" y="0"/>
                          <a:pt x="2" y="0"/>
                          <a:pt x="2" y="0"/>
                        </a:cubicBezTo>
                        <a:cubicBezTo>
                          <a:pt x="1" y="0"/>
                          <a:pt x="0" y="1"/>
                          <a:pt x="0" y="3"/>
                        </a:cubicBezTo>
                        <a:cubicBezTo>
                          <a:pt x="0" y="4"/>
                          <a:pt x="1" y="5"/>
                          <a:pt x="2" y="5"/>
                        </a:cubicBezTo>
                        <a:cubicBezTo>
                          <a:pt x="83" y="5"/>
                          <a:pt x="83" y="5"/>
                          <a:pt x="83" y="5"/>
                        </a:cubicBezTo>
                        <a:cubicBezTo>
                          <a:pt x="85" y="5"/>
                          <a:pt x="86" y="4"/>
                          <a:pt x="86" y="3"/>
                        </a:cubicBezTo>
                        <a:cubicBezTo>
                          <a:pt x="86" y="1"/>
                          <a:pt x="85" y="0"/>
                          <a:pt x="8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326" name="Freeform 14"/>
                  <p:cNvSpPr>
                    <a:spLocks/>
                  </p:cNvSpPr>
                  <p:nvPr/>
                </p:nvSpPr>
                <p:spPr bwMode="auto">
                  <a:xfrm>
                    <a:off x="2478" y="2452"/>
                    <a:ext cx="207" cy="12"/>
                  </a:xfrm>
                  <a:custGeom>
                    <a:avLst/>
                    <a:gdLst>
                      <a:gd name="T0" fmla="*/ 83 w 86"/>
                      <a:gd name="T1" fmla="*/ 0 h 5"/>
                      <a:gd name="T2" fmla="*/ 2 w 86"/>
                      <a:gd name="T3" fmla="*/ 0 h 5"/>
                      <a:gd name="T4" fmla="*/ 0 w 86"/>
                      <a:gd name="T5" fmla="*/ 3 h 5"/>
                      <a:gd name="T6" fmla="*/ 2 w 86"/>
                      <a:gd name="T7" fmla="*/ 5 h 5"/>
                      <a:gd name="T8" fmla="*/ 83 w 86"/>
                      <a:gd name="T9" fmla="*/ 5 h 5"/>
                      <a:gd name="T10" fmla="*/ 86 w 86"/>
                      <a:gd name="T11" fmla="*/ 3 h 5"/>
                      <a:gd name="T12" fmla="*/ 83 w 86"/>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86" h="5">
                        <a:moveTo>
                          <a:pt x="83" y="0"/>
                        </a:moveTo>
                        <a:cubicBezTo>
                          <a:pt x="2" y="0"/>
                          <a:pt x="2" y="0"/>
                          <a:pt x="2" y="0"/>
                        </a:cubicBezTo>
                        <a:cubicBezTo>
                          <a:pt x="1" y="0"/>
                          <a:pt x="0" y="1"/>
                          <a:pt x="0" y="3"/>
                        </a:cubicBezTo>
                        <a:cubicBezTo>
                          <a:pt x="0" y="4"/>
                          <a:pt x="1" y="5"/>
                          <a:pt x="2" y="5"/>
                        </a:cubicBezTo>
                        <a:cubicBezTo>
                          <a:pt x="83" y="5"/>
                          <a:pt x="83" y="5"/>
                          <a:pt x="83" y="5"/>
                        </a:cubicBezTo>
                        <a:cubicBezTo>
                          <a:pt x="85" y="5"/>
                          <a:pt x="86" y="4"/>
                          <a:pt x="86" y="3"/>
                        </a:cubicBezTo>
                        <a:cubicBezTo>
                          <a:pt x="86" y="1"/>
                          <a:pt x="85" y="0"/>
                          <a:pt x="8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327" name="Freeform 15"/>
                  <p:cNvSpPr>
                    <a:spLocks/>
                  </p:cNvSpPr>
                  <p:nvPr/>
                </p:nvSpPr>
                <p:spPr bwMode="auto">
                  <a:xfrm>
                    <a:off x="2478" y="2402"/>
                    <a:ext cx="101" cy="12"/>
                  </a:xfrm>
                  <a:custGeom>
                    <a:avLst/>
                    <a:gdLst>
                      <a:gd name="T0" fmla="*/ 2 w 42"/>
                      <a:gd name="T1" fmla="*/ 5 h 5"/>
                      <a:gd name="T2" fmla="*/ 39 w 42"/>
                      <a:gd name="T3" fmla="*/ 5 h 5"/>
                      <a:gd name="T4" fmla="*/ 42 w 42"/>
                      <a:gd name="T5" fmla="*/ 2 h 5"/>
                      <a:gd name="T6" fmla="*/ 39 w 42"/>
                      <a:gd name="T7" fmla="*/ 0 h 5"/>
                      <a:gd name="T8" fmla="*/ 2 w 42"/>
                      <a:gd name="T9" fmla="*/ 0 h 5"/>
                      <a:gd name="T10" fmla="*/ 0 w 42"/>
                      <a:gd name="T11" fmla="*/ 2 h 5"/>
                      <a:gd name="T12" fmla="*/ 2 w 42"/>
                      <a:gd name="T13" fmla="*/ 5 h 5"/>
                    </a:gdLst>
                    <a:ahLst/>
                    <a:cxnLst>
                      <a:cxn ang="0">
                        <a:pos x="T0" y="T1"/>
                      </a:cxn>
                      <a:cxn ang="0">
                        <a:pos x="T2" y="T3"/>
                      </a:cxn>
                      <a:cxn ang="0">
                        <a:pos x="T4" y="T5"/>
                      </a:cxn>
                      <a:cxn ang="0">
                        <a:pos x="T6" y="T7"/>
                      </a:cxn>
                      <a:cxn ang="0">
                        <a:pos x="T8" y="T9"/>
                      </a:cxn>
                      <a:cxn ang="0">
                        <a:pos x="T10" y="T11"/>
                      </a:cxn>
                      <a:cxn ang="0">
                        <a:pos x="T12" y="T13"/>
                      </a:cxn>
                    </a:cxnLst>
                    <a:rect l="0" t="0" r="r" b="b"/>
                    <a:pathLst>
                      <a:path w="42" h="5">
                        <a:moveTo>
                          <a:pt x="2" y="5"/>
                        </a:moveTo>
                        <a:cubicBezTo>
                          <a:pt x="39" y="5"/>
                          <a:pt x="39" y="5"/>
                          <a:pt x="39" y="5"/>
                        </a:cubicBezTo>
                        <a:cubicBezTo>
                          <a:pt x="41" y="5"/>
                          <a:pt x="42" y="4"/>
                          <a:pt x="42" y="2"/>
                        </a:cubicBezTo>
                        <a:cubicBezTo>
                          <a:pt x="42" y="1"/>
                          <a:pt x="41" y="0"/>
                          <a:pt x="39" y="0"/>
                        </a:cubicBezTo>
                        <a:cubicBezTo>
                          <a:pt x="2" y="0"/>
                          <a:pt x="2" y="0"/>
                          <a:pt x="2" y="0"/>
                        </a:cubicBezTo>
                        <a:cubicBezTo>
                          <a:pt x="1" y="0"/>
                          <a:pt x="0" y="1"/>
                          <a:pt x="0" y="2"/>
                        </a:cubicBezTo>
                        <a:cubicBezTo>
                          <a:pt x="0" y="4"/>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328" name="Freeform 16"/>
                  <p:cNvSpPr>
                    <a:spLocks noEditPoints="1"/>
                  </p:cNvSpPr>
                  <p:nvPr/>
                </p:nvSpPr>
                <p:spPr bwMode="auto">
                  <a:xfrm>
                    <a:off x="2398" y="2256"/>
                    <a:ext cx="374" cy="470"/>
                  </a:xfrm>
                  <a:custGeom>
                    <a:avLst/>
                    <a:gdLst>
                      <a:gd name="T0" fmla="*/ 153 w 155"/>
                      <a:gd name="T1" fmla="*/ 31 h 196"/>
                      <a:gd name="T2" fmla="*/ 125 w 155"/>
                      <a:gd name="T3" fmla="*/ 2 h 196"/>
                      <a:gd name="T4" fmla="*/ 120 w 155"/>
                      <a:gd name="T5" fmla="*/ 0 h 196"/>
                      <a:gd name="T6" fmla="*/ 6 w 155"/>
                      <a:gd name="T7" fmla="*/ 0 h 196"/>
                      <a:gd name="T8" fmla="*/ 0 w 155"/>
                      <a:gd name="T9" fmla="*/ 7 h 196"/>
                      <a:gd name="T10" fmla="*/ 0 w 155"/>
                      <a:gd name="T11" fmla="*/ 169 h 196"/>
                      <a:gd name="T12" fmla="*/ 2 w 155"/>
                      <a:gd name="T13" fmla="*/ 174 h 196"/>
                      <a:gd name="T14" fmla="*/ 22 w 155"/>
                      <a:gd name="T15" fmla="*/ 193 h 196"/>
                      <a:gd name="T16" fmla="*/ 31 w 155"/>
                      <a:gd name="T17" fmla="*/ 193 h 196"/>
                      <a:gd name="T18" fmla="*/ 52 w 155"/>
                      <a:gd name="T19" fmla="*/ 173 h 196"/>
                      <a:gd name="T20" fmla="*/ 73 w 155"/>
                      <a:gd name="T21" fmla="*/ 194 h 196"/>
                      <a:gd name="T22" fmla="*/ 82 w 155"/>
                      <a:gd name="T23" fmla="*/ 194 h 196"/>
                      <a:gd name="T24" fmla="*/ 103 w 155"/>
                      <a:gd name="T25" fmla="*/ 173 h 196"/>
                      <a:gd name="T26" fmla="*/ 125 w 155"/>
                      <a:gd name="T27" fmla="*/ 194 h 196"/>
                      <a:gd name="T28" fmla="*/ 129 w 155"/>
                      <a:gd name="T29" fmla="*/ 196 h 196"/>
                      <a:gd name="T30" fmla="*/ 134 w 155"/>
                      <a:gd name="T31" fmla="*/ 194 h 196"/>
                      <a:gd name="T32" fmla="*/ 153 w 155"/>
                      <a:gd name="T33" fmla="*/ 175 h 196"/>
                      <a:gd name="T34" fmla="*/ 155 w 155"/>
                      <a:gd name="T35" fmla="*/ 170 h 196"/>
                      <a:gd name="T36" fmla="*/ 155 w 155"/>
                      <a:gd name="T37" fmla="*/ 35 h 196"/>
                      <a:gd name="T38" fmla="*/ 153 w 155"/>
                      <a:gd name="T39" fmla="*/ 31 h 196"/>
                      <a:gd name="T40" fmla="*/ 129 w 155"/>
                      <a:gd name="T41" fmla="*/ 180 h 196"/>
                      <a:gd name="T42" fmla="*/ 108 w 155"/>
                      <a:gd name="T43" fmla="*/ 159 h 196"/>
                      <a:gd name="T44" fmla="*/ 99 w 155"/>
                      <a:gd name="T45" fmla="*/ 159 h 196"/>
                      <a:gd name="T46" fmla="*/ 77 w 155"/>
                      <a:gd name="T47" fmla="*/ 180 h 196"/>
                      <a:gd name="T48" fmla="*/ 56 w 155"/>
                      <a:gd name="T49" fmla="*/ 159 h 196"/>
                      <a:gd name="T50" fmla="*/ 52 w 155"/>
                      <a:gd name="T51" fmla="*/ 157 h 196"/>
                      <a:gd name="T52" fmla="*/ 47 w 155"/>
                      <a:gd name="T53" fmla="*/ 159 h 196"/>
                      <a:gd name="T54" fmla="*/ 26 w 155"/>
                      <a:gd name="T55" fmla="*/ 179 h 196"/>
                      <a:gd name="T56" fmla="*/ 13 w 155"/>
                      <a:gd name="T57" fmla="*/ 166 h 196"/>
                      <a:gd name="T58" fmla="*/ 13 w 155"/>
                      <a:gd name="T59" fmla="*/ 14 h 196"/>
                      <a:gd name="T60" fmla="*/ 116 w 155"/>
                      <a:gd name="T61" fmla="*/ 14 h 196"/>
                      <a:gd name="T62" fmla="*/ 116 w 155"/>
                      <a:gd name="T63" fmla="*/ 35 h 196"/>
                      <a:gd name="T64" fmla="*/ 120 w 155"/>
                      <a:gd name="T65" fmla="*/ 39 h 196"/>
                      <a:gd name="T66" fmla="*/ 142 w 155"/>
                      <a:gd name="T67" fmla="*/ 39 h 196"/>
                      <a:gd name="T68" fmla="*/ 142 w 155"/>
                      <a:gd name="T69" fmla="*/ 168 h 196"/>
                      <a:gd name="T70" fmla="*/ 129 w 155"/>
                      <a:gd name="T71" fmla="*/ 18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5" h="196">
                        <a:moveTo>
                          <a:pt x="153" y="31"/>
                        </a:moveTo>
                        <a:cubicBezTo>
                          <a:pt x="125" y="2"/>
                          <a:pt x="125" y="2"/>
                          <a:pt x="125" y="2"/>
                        </a:cubicBezTo>
                        <a:cubicBezTo>
                          <a:pt x="123" y="1"/>
                          <a:pt x="122" y="0"/>
                          <a:pt x="120" y="0"/>
                        </a:cubicBezTo>
                        <a:cubicBezTo>
                          <a:pt x="6" y="0"/>
                          <a:pt x="6" y="0"/>
                          <a:pt x="6" y="0"/>
                        </a:cubicBezTo>
                        <a:cubicBezTo>
                          <a:pt x="3" y="0"/>
                          <a:pt x="0" y="3"/>
                          <a:pt x="0" y="7"/>
                        </a:cubicBezTo>
                        <a:cubicBezTo>
                          <a:pt x="0" y="169"/>
                          <a:pt x="0" y="169"/>
                          <a:pt x="0" y="169"/>
                        </a:cubicBezTo>
                        <a:cubicBezTo>
                          <a:pt x="0" y="171"/>
                          <a:pt x="0" y="172"/>
                          <a:pt x="2" y="174"/>
                        </a:cubicBezTo>
                        <a:cubicBezTo>
                          <a:pt x="22" y="193"/>
                          <a:pt x="22" y="193"/>
                          <a:pt x="22" y="193"/>
                        </a:cubicBezTo>
                        <a:cubicBezTo>
                          <a:pt x="24" y="196"/>
                          <a:pt x="28" y="196"/>
                          <a:pt x="31" y="193"/>
                        </a:cubicBezTo>
                        <a:cubicBezTo>
                          <a:pt x="52" y="173"/>
                          <a:pt x="52" y="173"/>
                          <a:pt x="52" y="173"/>
                        </a:cubicBezTo>
                        <a:cubicBezTo>
                          <a:pt x="73" y="194"/>
                          <a:pt x="73" y="194"/>
                          <a:pt x="73" y="194"/>
                        </a:cubicBezTo>
                        <a:cubicBezTo>
                          <a:pt x="75" y="196"/>
                          <a:pt x="80" y="196"/>
                          <a:pt x="82" y="194"/>
                        </a:cubicBezTo>
                        <a:cubicBezTo>
                          <a:pt x="103" y="173"/>
                          <a:pt x="103" y="173"/>
                          <a:pt x="103" y="173"/>
                        </a:cubicBezTo>
                        <a:cubicBezTo>
                          <a:pt x="125" y="194"/>
                          <a:pt x="125" y="194"/>
                          <a:pt x="125" y="194"/>
                        </a:cubicBezTo>
                        <a:cubicBezTo>
                          <a:pt x="126" y="195"/>
                          <a:pt x="128" y="196"/>
                          <a:pt x="129" y="196"/>
                        </a:cubicBezTo>
                        <a:cubicBezTo>
                          <a:pt x="131" y="196"/>
                          <a:pt x="133" y="195"/>
                          <a:pt x="134" y="194"/>
                        </a:cubicBezTo>
                        <a:cubicBezTo>
                          <a:pt x="153" y="175"/>
                          <a:pt x="153" y="175"/>
                          <a:pt x="153" y="175"/>
                        </a:cubicBezTo>
                        <a:cubicBezTo>
                          <a:pt x="154" y="174"/>
                          <a:pt x="155" y="172"/>
                          <a:pt x="155" y="170"/>
                        </a:cubicBezTo>
                        <a:cubicBezTo>
                          <a:pt x="155" y="35"/>
                          <a:pt x="155" y="35"/>
                          <a:pt x="155" y="35"/>
                        </a:cubicBezTo>
                        <a:cubicBezTo>
                          <a:pt x="155" y="34"/>
                          <a:pt x="155" y="32"/>
                          <a:pt x="153" y="31"/>
                        </a:cubicBezTo>
                        <a:close/>
                        <a:moveTo>
                          <a:pt x="129" y="180"/>
                        </a:moveTo>
                        <a:cubicBezTo>
                          <a:pt x="108" y="159"/>
                          <a:pt x="108" y="159"/>
                          <a:pt x="108" y="159"/>
                        </a:cubicBezTo>
                        <a:cubicBezTo>
                          <a:pt x="105" y="157"/>
                          <a:pt x="101" y="157"/>
                          <a:pt x="99" y="159"/>
                        </a:cubicBezTo>
                        <a:cubicBezTo>
                          <a:pt x="77" y="180"/>
                          <a:pt x="77" y="180"/>
                          <a:pt x="77" y="180"/>
                        </a:cubicBezTo>
                        <a:cubicBezTo>
                          <a:pt x="56" y="159"/>
                          <a:pt x="56" y="159"/>
                          <a:pt x="56" y="159"/>
                        </a:cubicBezTo>
                        <a:cubicBezTo>
                          <a:pt x="55" y="158"/>
                          <a:pt x="53" y="157"/>
                          <a:pt x="52" y="157"/>
                        </a:cubicBezTo>
                        <a:cubicBezTo>
                          <a:pt x="50" y="157"/>
                          <a:pt x="48" y="158"/>
                          <a:pt x="47" y="159"/>
                        </a:cubicBezTo>
                        <a:cubicBezTo>
                          <a:pt x="26" y="179"/>
                          <a:pt x="26" y="179"/>
                          <a:pt x="26" y="179"/>
                        </a:cubicBezTo>
                        <a:cubicBezTo>
                          <a:pt x="13" y="166"/>
                          <a:pt x="13" y="166"/>
                          <a:pt x="13" y="166"/>
                        </a:cubicBezTo>
                        <a:cubicBezTo>
                          <a:pt x="13" y="14"/>
                          <a:pt x="13" y="14"/>
                          <a:pt x="13" y="14"/>
                        </a:cubicBezTo>
                        <a:cubicBezTo>
                          <a:pt x="116" y="14"/>
                          <a:pt x="116" y="14"/>
                          <a:pt x="116" y="14"/>
                        </a:cubicBezTo>
                        <a:cubicBezTo>
                          <a:pt x="116" y="35"/>
                          <a:pt x="116" y="35"/>
                          <a:pt x="116" y="35"/>
                        </a:cubicBezTo>
                        <a:cubicBezTo>
                          <a:pt x="116" y="38"/>
                          <a:pt x="118" y="39"/>
                          <a:pt x="120" y="39"/>
                        </a:cubicBezTo>
                        <a:cubicBezTo>
                          <a:pt x="142" y="39"/>
                          <a:pt x="142" y="39"/>
                          <a:pt x="142" y="39"/>
                        </a:cubicBezTo>
                        <a:cubicBezTo>
                          <a:pt x="142" y="168"/>
                          <a:pt x="142" y="168"/>
                          <a:pt x="142" y="168"/>
                        </a:cubicBezTo>
                        <a:lnTo>
                          <a:pt x="129" y="1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grpSp>
          </p:grpSp>
          <p:grpSp>
            <p:nvGrpSpPr>
              <p:cNvPr id="306" name="组合 305"/>
              <p:cNvGrpSpPr/>
              <p:nvPr/>
            </p:nvGrpSpPr>
            <p:grpSpPr>
              <a:xfrm>
                <a:off x="5452593" y="876860"/>
                <a:ext cx="1271434" cy="1271434"/>
                <a:chOff x="5147792" y="1881950"/>
                <a:chExt cx="1007417" cy="1007417"/>
              </a:xfrm>
            </p:grpSpPr>
            <p:sp>
              <p:nvSpPr>
                <p:cNvPr id="314" name="任意多边形 313"/>
                <p:cNvSpPr/>
                <p:nvPr/>
              </p:nvSpPr>
              <p:spPr>
                <a:xfrm>
                  <a:off x="5147792" y="1881950"/>
                  <a:ext cx="1007417" cy="1007417"/>
                </a:xfrm>
                <a:custGeom>
                  <a:avLst/>
                  <a:gdLst>
                    <a:gd name="connsiteX0" fmla="*/ 0 w 1007417"/>
                    <a:gd name="connsiteY0" fmla="*/ 503709 h 1007417"/>
                    <a:gd name="connsiteX1" fmla="*/ 503709 w 1007417"/>
                    <a:gd name="connsiteY1" fmla="*/ 0 h 1007417"/>
                    <a:gd name="connsiteX2" fmla="*/ 1007418 w 1007417"/>
                    <a:gd name="connsiteY2" fmla="*/ 503709 h 1007417"/>
                    <a:gd name="connsiteX3" fmla="*/ 503709 w 1007417"/>
                    <a:gd name="connsiteY3" fmla="*/ 1007418 h 1007417"/>
                    <a:gd name="connsiteX4" fmla="*/ 0 w 1007417"/>
                    <a:gd name="connsiteY4" fmla="*/ 503709 h 10074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417" h="1007417">
                      <a:moveTo>
                        <a:pt x="0" y="503709"/>
                      </a:moveTo>
                      <a:cubicBezTo>
                        <a:pt x="0" y="225518"/>
                        <a:pt x="225518" y="0"/>
                        <a:pt x="503709" y="0"/>
                      </a:cubicBezTo>
                      <a:cubicBezTo>
                        <a:pt x="781900" y="0"/>
                        <a:pt x="1007418" y="225518"/>
                        <a:pt x="1007418" y="503709"/>
                      </a:cubicBezTo>
                      <a:cubicBezTo>
                        <a:pt x="1007418" y="781900"/>
                        <a:pt x="781900" y="1007418"/>
                        <a:pt x="503709" y="1007418"/>
                      </a:cubicBezTo>
                      <a:cubicBezTo>
                        <a:pt x="225518" y="1007418"/>
                        <a:pt x="0" y="781900"/>
                        <a:pt x="0" y="503709"/>
                      </a:cubicBezTo>
                      <a:close/>
                    </a:path>
                  </a:pathLst>
                </a:custGeom>
                <a:solidFill>
                  <a:srgbClr val="277555"/>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a:ln>
                      <a:noFill/>
                    </a:ln>
                    <a:solidFill>
                      <a:sysClr val="window" lastClr="FFFFFF"/>
                    </a:solidFill>
                    <a:effectLst/>
                    <a:uLnTx/>
                    <a:uFillTx/>
                    <a:cs typeface="+mn-ea"/>
                    <a:sym typeface="+mn-lt"/>
                  </a:endParaRPr>
                </a:p>
              </p:txBody>
            </p:sp>
            <p:grpSp>
              <p:nvGrpSpPr>
                <p:cNvPr id="315" name="Group 19"/>
                <p:cNvGrpSpPr>
                  <a:grpSpLocks noChangeAspect="1"/>
                </p:cNvGrpSpPr>
                <p:nvPr/>
              </p:nvGrpSpPr>
              <p:grpSpPr bwMode="auto">
                <a:xfrm>
                  <a:off x="5388004" y="2104695"/>
                  <a:ext cx="532201" cy="524391"/>
                  <a:chOff x="3869" y="1065"/>
                  <a:chExt cx="477" cy="470"/>
                </a:xfrm>
                <a:solidFill>
                  <a:sysClr val="window" lastClr="FFFFFF"/>
                </a:solidFill>
              </p:grpSpPr>
              <p:sp>
                <p:nvSpPr>
                  <p:cNvPr id="316" name="Freeform 20"/>
                  <p:cNvSpPr>
                    <a:spLocks/>
                  </p:cNvSpPr>
                  <p:nvPr/>
                </p:nvSpPr>
                <p:spPr bwMode="auto">
                  <a:xfrm>
                    <a:off x="3936" y="1411"/>
                    <a:ext cx="211" cy="14"/>
                  </a:xfrm>
                  <a:custGeom>
                    <a:avLst/>
                    <a:gdLst>
                      <a:gd name="T0" fmla="*/ 86 w 88"/>
                      <a:gd name="T1" fmla="*/ 0 h 6"/>
                      <a:gd name="T2" fmla="*/ 3 w 88"/>
                      <a:gd name="T3" fmla="*/ 0 h 6"/>
                      <a:gd name="T4" fmla="*/ 0 w 88"/>
                      <a:gd name="T5" fmla="*/ 3 h 6"/>
                      <a:gd name="T6" fmla="*/ 3 w 88"/>
                      <a:gd name="T7" fmla="*/ 6 h 6"/>
                      <a:gd name="T8" fmla="*/ 86 w 88"/>
                      <a:gd name="T9" fmla="*/ 6 h 6"/>
                      <a:gd name="T10" fmla="*/ 88 w 88"/>
                      <a:gd name="T11" fmla="*/ 3 h 6"/>
                      <a:gd name="T12" fmla="*/ 86 w 88"/>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88" h="6">
                        <a:moveTo>
                          <a:pt x="86" y="0"/>
                        </a:moveTo>
                        <a:cubicBezTo>
                          <a:pt x="3" y="0"/>
                          <a:pt x="3" y="0"/>
                          <a:pt x="3" y="0"/>
                        </a:cubicBezTo>
                        <a:cubicBezTo>
                          <a:pt x="1" y="0"/>
                          <a:pt x="0" y="2"/>
                          <a:pt x="0" y="3"/>
                        </a:cubicBezTo>
                        <a:cubicBezTo>
                          <a:pt x="0" y="5"/>
                          <a:pt x="1" y="6"/>
                          <a:pt x="3" y="6"/>
                        </a:cubicBezTo>
                        <a:cubicBezTo>
                          <a:pt x="86" y="6"/>
                          <a:pt x="86" y="6"/>
                          <a:pt x="86" y="6"/>
                        </a:cubicBezTo>
                        <a:cubicBezTo>
                          <a:pt x="87" y="6"/>
                          <a:pt x="88" y="5"/>
                          <a:pt x="88" y="3"/>
                        </a:cubicBezTo>
                        <a:cubicBezTo>
                          <a:pt x="88" y="2"/>
                          <a:pt x="87" y="0"/>
                          <a:pt x="8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317" name="Freeform 21"/>
                  <p:cNvSpPr>
                    <a:spLocks/>
                  </p:cNvSpPr>
                  <p:nvPr/>
                </p:nvSpPr>
                <p:spPr bwMode="auto">
                  <a:xfrm>
                    <a:off x="3936" y="1358"/>
                    <a:ext cx="211" cy="12"/>
                  </a:xfrm>
                  <a:custGeom>
                    <a:avLst/>
                    <a:gdLst>
                      <a:gd name="T0" fmla="*/ 86 w 88"/>
                      <a:gd name="T1" fmla="*/ 0 h 5"/>
                      <a:gd name="T2" fmla="*/ 3 w 88"/>
                      <a:gd name="T3" fmla="*/ 0 h 5"/>
                      <a:gd name="T4" fmla="*/ 0 w 88"/>
                      <a:gd name="T5" fmla="*/ 3 h 5"/>
                      <a:gd name="T6" fmla="*/ 3 w 88"/>
                      <a:gd name="T7" fmla="*/ 5 h 5"/>
                      <a:gd name="T8" fmla="*/ 86 w 88"/>
                      <a:gd name="T9" fmla="*/ 5 h 5"/>
                      <a:gd name="T10" fmla="*/ 88 w 88"/>
                      <a:gd name="T11" fmla="*/ 3 h 5"/>
                      <a:gd name="T12" fmla="*/ 86 w 88"/>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88" h="5">
                        <a:moveTo>
                          <a:pt x="86" y="0"/>
                        </a:moveTo>
                        <a:cubicBezTo>
                          <a:pt x="3" y="0"/>
                          <a:pt x="3" y="0"/>
                          <a:pt x="3" y="0"/>
                        </a:cubicBezTo>
                        <a:cubicBezTo>
                          <a:pt x="1" y="0"/>
                          <a:pt x="0" y="1"/>
                          <a:pt x="0" y="3"/>
                        </a:cubicBezTo>
                        <a:cubicBezTo>
                          <a:pt x="0" y="4"/>
                          <a:pt x="1" y="5"/>
                          <a:pt x="3" y="5"/>
                        </a:cubicBezTo>
                        <a:cubicBezTo>
                          <a:pt x="86" y="5"/>
                          <a:pt x="86" y="5"/>
                          <a:pt x="86" y="5"/>
                        </a:cubicBezTo>
                        <a:cubicBezTo>
                          <a:pt x="87" y="5"/>
                          <a:pt x="88" y="4"/>
                          <a:pt x="88" y="3"/>
                        </a:cubicBezTo>
                        <a:cubicBezTo>
                          <a:pt x="88" y="1"/>
                          <a:pt x="87" y="0"/>
                          <a:pt x="8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318" name="Freeform 22"/>
                  <p:cNvSpPr>
                    <a:spLocks/>
                  </p:cNvSpPr>
                  <p:nvPr/>
                </p:nvSpPr>
                <p:spPr bwMode="auto">
                  <a:xfrm>
                    <a:off x="3936" y="1303"/>
                    <a:ext cx="211" cy="14"/>
                  </a:xfrm>
                  <a:custGeom>
                    <a:avLst/>
                    <a:gdLst>
                      <a:gd name="T0" fmla="*/ 86 w 88"/>
                      <a:gd name="T1" fmla="*/ 0 h 6"/>
                      <a:gd name="T2" fmla="*/ 3 w 88"/>
                      <a:gd name="T3" fmla="*/ 0 h 6"/>
                      <a:gd name="T4" fmla="*/ 0 w 88"/>
                      <a:gd name="T5" fmla="*/ 3 h 6"/>
                      <a:gd name="T6" fmla="*/ 3 w 88"/>
                      <a:gd name="T7" fmla="*/ 6 h 6"/>
                      <a:gd name="T8" fmla="*/ 86 w 88"/>
                      <a:gd name="T9" fmla="*/ 6 h 6"/>
                      <a:gd name="T10" fmla="*/ 88 w 88"/>
                      <a:gd name="T11" fmla="*/ 3 h 6"/>
                      <a:gd name="T12" fmla="*/ 86 w 88"/>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88" h="6">
                        <a:moveTo>
                          <a:pt x="86" y="0"/>
                        </a:moveTo>
                        <a:cubicBezTo>
                          <a:pt x="3" y="0"/>
                          <a:pt x="3" y="0"/>
                          <a:pt x="3" y="0"/>
                        </a:cubicBezTo>
                        <a:cubicBezTo>
                          <a:pt x="1" y="0"/>
                          <a:pt x="0" y="1"/>
                          <a:pt x="0" y="3"/>
                        </a:cubicBezTo>
                        <a:cubicBezTo>
                          <a:pt x="0" y="4"/>
                          <a:pt x="1" y="6"/>
                          <a:pt x="3" y="6"/>
                        </a:cubicBezTo>
                        <a:cubicBezTo>
                          <a:pt x="86" y="6"/>
                          <a:pt x="86" y="6"/>
                          <a:pt x="86" y="6"/>
                        </a:cubicBezTo>
                        <a:cubicBezTo>
                          <a:pt x="87" y="6"/>
                          <a:pt x="88" y="4"/>
                          <a:pt x="88" y="3"/>
                        </a:cubicBezTo>
                        <a:cubicBezTo>
                          <a:pt x="88" y="1"/>
                          <a:pt x="87" y="0"/>
                          <a:pt x="8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319" name="Freeform 23"/>
                  <p:cNvSpPr>
                    <a:spLocks/>
                  </p:cNvSpPr>
                  <p:nvPr/>
                </p:nvSpPr>
                <p:spPr bwMode="auto">
                  <a:xfrm>
                    <a:off x="3936" y="1250"/>
                    <a:ext cx="103" cy="14"/>
                  </a:xfrm>
                  <a:custGeom>
                    <a:avLst/>
                    <a:gdLst>
                      <a:gd name="T0" fmla="*/ 3 w 43"/>
                      <a:gd name="T1" fmla="*/ 6 h 6"/>
                      <a:gd name="T2" fmla="*/ 41 w 43"/>
                      <a:gd name="T3" fmla="*/ 6 h 6"/>
                      <a:gd name="T4" fmla="*/ 43 w 43"/>
                      <a:gd name="T5" fmla="*/ 3 h 6"/>
                      <a:gd name="T6" fmla="*/ 41 w 43"/>
                      <a:gd name="T7" fmla="*/ 0 h 6"/>
                      <a:gd name="T8" fmla="*/ 3 w 43"/>
                      <a:gd name="T9" fmla="*/ 0 h 6"/>
                      <a:gd name="T10" fmla="*/ 0 w 43"/>
                      <a:gd name="T11" fmla="*/ 3 h 6"/>
                      <a:gd name="T12" fmla="*/ 3 w 43"/>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43" h="6">
                        <a:moveTo>
                          <a:pt x="3" y="6"/>
                        </a:moveTo>
                        <a:cubicBezTo>
                          <a:pt x="41" y="6"/>
                          <a:pt x="41" y="6"/>
                          <a:pt x="41" y="6"/>
                        </a:cubicBezTo>
                        <a:cubicBezTo>
                          <a:pt x="42" y="6"/>
                          <a:pt x="43" y="4"/>
                          <a:pt x="43" y="3"/>
                        </a:cubicBezTo>
                        <a:cubicBezTo>
                          <a:pt x="43" y="1"/>
                          <a:pt x="42" y="0"/>
                          <a:pt x="41" y="0"/>
                        </a:cubicBezTo>
                        <a:cubicBezTo>
                          <a:pt x="3" y="0"/>
                          <a:pt x="3" y="0"/>
                          <a:pt x="3" y="0"/>
                        </a:cubicBezTo>
                        <a:cubicBezTo>
                          <a:pt x="1" y="0"/>
                          <a:pt x="0" y="1"/>
                          <a:pt x="0" y="3"/>
                        </a:cubicBezTo>
                        <a:cubicBezTo>
                          <a:pt x="0" y="4"/>
                          <a:pt x="1" y="6"/>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320" name="Freeform 24"/>
                  <p:cNvSpPr>
                    <a:spLocks noEditPoints="1"/>
                  </p:cNvSpPr>
                  <p:nvPr/>
                </p:nvSpPr>
                <p:spPr bwMode="auto">
                  <a:xfrm>
                    <a:off x="3869" y="1065"/>
                    <a:ext cx="345" cy="470"/>
                  </a:xfrm>
                  <a:custGeom>
                    <a:avLst/>
                    <a:gdLst>
                      <a:gd name="T0" fmla="*/ 116 w 144"/>
                      <a:gd name="T1" fmla="*/ 2 h 196"/>
                      <a:gd name="T2" fmla="*/ 111 w 144"/>
                      <a:gd name="T3" fmla="*/ 0 h 196"/>
                      <a:gd name="T4" fmla="*/ 7 w 144"/>
                      <a:gd name="T5" fmla="*/ 0 h 196"/>
                      <a:gd name="T6" fmla="*/ 0 w 144"/>
                      <a:gd name="T7" fmla="*/ 7 h 196"/>
                      <a:gd name="T8" fmla="*/ 0 w 144"/>
                      <a:gd name="T9" fmla="*/ 189 h 196"/>
                      <a:gd name="T10" fmla="*/ 7 w 144"/>
                      <a:gd name="T11" fmla="*/ 196 h 196"/>
                      <a:gd name="T12" fmla="*/ 138 w 144"/>
                      <a:gd name="T13" fmla="*/ 196 h 196"/>
                      <a:gd name="T14" fmla="*/ 144 w 144"/>
                      <a:gd name="T15" fmla="*/ 189 h 196"/>
                      <a:gd name="T16" fmla="*/ 144 w 144"/>
                      <a:gd name="T17" fmla="*/ 33 h 196"/>
                      <a:gd name="T18" fmla="*/ 142 w 144"/>
                      <a:gd name="T19" fmla="*/ 28 h 196"/>
                      <a:gd name="T20" fmla="*/ 116 w 144"/>
                      <a:gd name="T21" fmla="*/ 2 h 196"/>
                      <a:gd name="T22" fmla="*/ 13 w 144"/>
                      <a:gd name="T23" fmla="*/ 182 h 196"/>
                      <a:gd name="T24" fmla="*/ 13 w 144"/>
                      <a:gd name="T25" fmla="*/ 13 h 196"/>
                      <a:gd name="T26" fmla="*/ 104 w 144"/>
                      <a:gd name="T27" fmla="*/ 13 h 196"/>
                      <a:gd name="T28" fmla="*/ 104 w 144"/>
                      <a:gd name="T29" fmla="*/ 36 h 196"/>
                      <a:gd name="T30" fmla="*/ 108 w 144"/>
                      <a:gd name="T31" fmla="*/ 40 h 196"/>
                      <a:gd name="T32" fmla="*/ 131 w 144"/>
                      <a:gd name="T33" fmla="*/ 40 h 196"/>
                      <a:gd name="T34" fmla="*/ 131 w 144"/>
                      <a:gd name="T35" fmla="*/ 182 h 196"/>
                      <a:gd name="T36" fmla="*/ 13 w 144"/>
                      <a:gd name="T37" fmla="*/ 182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4" h="196">
                        <a:moveTo>
                          <a:pt x="116" y="2"/>
                        </a:moveTo>
                        <a:cubicBezTo>
                          <a:pt x="115" y="1"/>
                          <a:pt x="113" y="0"/>
                          <a:pt x="111" y="0"/>
                        </a:cubicBezTo>
                        <a:cubicBezTo>
                          <a:pt x="7" y="0"/>
                          <a:pt x="7" y="0"/>
                          <a:pt x="7" y="0"/>
                        </a:cubicBezTo>
                        <a:cubicBezTo>
                          <a:pt x="3" y="0"/>
                          <a:pt x="0" y="3"/>
                          <a:pt x="0" y="7"/>
                        </a:cubicBezTo>
                        <a:cubicBezTo>
                          <a:pt x="0" y="189"/>
                          <a:pt x="0" y="189"/>
                          <a:pt x="0" y="189"/>
                        </a:cubicBezTo>
                        <a:cubicBezTo>
                          <a:pt x="0" y="193"/>
                          <a:pt x="3" y="196"/>
                          <a:pt x="7" y="196"/>
                        </a:cubicBezTo>
                        <a:cubicBezTo>
                          <a:pt x="138" y="196"/>
                          <a:pt x="138" y="196"/>
                          <a:pt x="138" y="196"/>
                        </a:cubicBezTo>
                        <a:cubicBezTo>
                          <a:pt x="141" y="196"/>
                          <a:pt x="144" y="193"/>
                          <a:pt x="144" y="189"/>
                        </a:cubicBezTo>
                        <a:cubicBezTo>
                          <a:pt x="144" y="33"/>
                          <a:pt x="144" y="33"/>
                          <a:pt x="144" y="33"/>
                        </a:cubicBezTo>
                        <a:cubicBezTo>
                          <a:pt x="144" y="31"/>
                          <a:pt x="144" y="29"/>
                          <a:pt x="142" y="28"/>
                        </a:cubicBezTo>
                        <a:lnTo>
                          <a:pt x="116" y="2"/>
                        </a:lnTo>
                        <a:close/>
                        <a:moveTo>
                          <a:pt x="13" y="182"/>
                        </a:moveTo>
                        <a:cubicBezTo>
                          <a:pt x="13" y="13"/>
                          <a:pt x="13" y="13"/>
                          <a:pt x="13" y="13"/>
                        </a:cubicBezTo>
                        <a:cubicBezTo>
                          <a:pt x="104" y="13"/>
                          <a:pt x="104" y="13"/>
                          <a:pt x="104" y="13"/>
                        </a:cubicBezTo>
                        <a:cubicBezTo>
                          <a:pt x="104" y="36"/>
                          <a:pt x="104" y="36"/>
                          <a:pt x="104" y="36"/>
                        </a:cubicBezTo>
                        <a:cubicBezTo>
                          <a:pt x="104" y="38"/>
                          <a:pt x="106" y="40"/>
                          <a:pt x="108" y="40"/>
                        </a:cubicBezTo>
                        <a:cubicBezTo>
                          <a:pt x="131" y="40"/>
                          <a:pt x="131" y="40"/>
                          <a:pt x="131" y="40"/>
                        </a:cubicBezTo>
                        <a:cubicBezTo>
                          <a:pt x="131" y="182"/>
                          <a:pt x="131" y="182"/>
                          <a:pt x="131" y="182"/>
                        </a:cubicBezTo>
                        <a:lnTo>
                          <a:pt x="13" y="1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321" name="Freeform 25"/>
                  <p:cNvSpPr>
                    <a:spLocks noEditPoints="1"/>
                  </p:cNvSpPr>
                  <p:nvPr/>
                </p:nvSpPr>
                <p:spPr bwMode="auto">
                  <a:xfrm>
                    <a:off x="4252" y="1087"/>
                    <a:ext cx="94" cy="444"/>
                  </a:xfrm>
                  <a:custGeom>
                    <a:avLst/>
                    <a:gdLst>
                      <a:gd name="T0" fmla="*/ 35 w 39"/>
                      <a:gd name="T1" fmla="*/ 0 h 185"/>
                      <a:gd name="T2" fmla="*/ 4 w 39"/>
                      <a:gd name="T3" fmla="*/ 0 h 185"/>
                      <a:gd name="T4" fmla="*/ 0 w 39"/>
                      <a:gd name="T5" fmla="*/ 4 h 185"/>
                      <a:gd name="T6" fmla="*/ 0 w 39"/>
                      <a:gd name="T7" fmla="*/ 144 h 185"/>
                      <a:gd name="T8" fmla="*/ 0 w 39"/>
                      <a:gd name="T9" fmla="*/ 146 h 185"/>
                      <a:gd name="T10" fmla="*/ 16 w 39"/>
                      <a:gd name="T11" fmla="*/ 182 h 185"/>
                      <a:gd name="T12" fmla="*/ 20 w 39"/>
                      <a:gd name="T13" fmla="*/ 185 h 185"/>
                      <a:gd name="T14" fmla="*/ 23 w 39"/>
                      <a:gd name="T15" fmla="*/ 182 h 185"/>
                      <a:gd name="T16" fmla="*/ 39 w 39"/>
                      <a:gd name="T17" fmla="*/ 146 h 185"/>
                      <a:gd name="T18" fmla="*/ 39 w 39"/>
                      <a:gd name="T19" fmla="*/ 144 h 185"/>
                      <a:gd name="T20" fmla="*/ 39 w 39"/>
                      <a:gd name="T21" fmla="*/ 4 h 185"/>
                      <a:gd name="T22" fmla="*/ 35 w 39"/>
                      <a:gd name="T23" fmla="*/ 0 h 185"/>
                      <a:gd name="T24" fmla="*/ 31 w 39"/>
                      <a:gd name="T25" fmla="*/ 143 h 185"/>
                      <a:gd name="T26" fmla="*/ 25 w 39"/>
                      <a:gd name="T27" fmla="*/ 157 h 185"/>
                      <a:gd name="T28" fmla="*/ 14 w 39"/>
                      <a:gd name="T29" fmla="*/ 157 h 185"/>
                      <a:gd name="T30" fmla="*/ 8 w 39"/>
                      <a:gd name="T31" fmla="*/ 143 h 185"/>
                      <a:gd name="T32" fmla="*/ 8 w 39"/>
                      <a:gd name="T33" fmla="*/ 8 h 185"/>
                      <a:gd name="T34" fmla="*/ 18 w 39"/>
                      <a:gd name="T35" fmla="*/ 8 h 185"/>
                      <a:gd name="T36" fmla="*/ 18 w 39"/>
                      <a:gd name="T37" fmla="*/ 8 h 185"/>
                      <a:gd name="T38" fmla="*/ 18 w 39"/>
                      <a:gd name="T39" fmla="*/ 137 h 185"/>
                      <a:gd name="T40" fmla="*/ 21 w 39"/>
                      <a:gd name="T41" fmla="*/ 139 h 185"/>
                      <a:gd name="T42" fmla="*/ 24 w 39"/>
                      <a:gd name="T43" fmla="*/ 137 h 185"/>
                      <a:gd name="T44" fmla="*/ 24 w 39"/>
                      <a:gd name="T45" fmla="*/ 8 h 185"/>
                      <a:gd name="T46" fmla="*/ 24 w 39"/>
                      <a:gd name="T47" fmla="*/ 8 h 185"/>
                      <a:gd name="T48" fmla="*/ 31 w 39"/>
                      <a:gd name="T49" fmla="*/ 8 h 185"/>
                      <a:gd name="T50" fmla="*/ 31 w 39"/>
                      <a:gd name="T51" fmla="*/ 143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9" h="185">
                        <a:moveTo>
                          <a:pt x="35" y="0"/>
                        </a:moveTo>
                        <a:cubicBezTo>
                          <a:pt x="4" y="0"/>
                          <a:pt x="4" y="0"/>
                          <a:pt x="4" y="0"/>
                        </a:cubicBezTo>
                        <a:cubicBezTo>
                          <a:pt x="2" y="0"/>
                          <a:pt x="0" y="1"/>
                          <a:pt x="0" y="4"/>
                        </a:cubicBezTo>
                        <a:cubicBezTo>
                          <a:pt x="0" y="144"/>
                          <a:pt x="0" y="144"/>
                          <a:pt x="0" y="144"/>
                        </a:cubicBezTo>
                        <a:cubicBezTo>
                          <a:pt x="0" y="145"/>
                          <a:pt x="0" y="145"/>
                          <a:pt x="0" y="146"/>
                        </a:cubicBezTo>
                        <a:cubicBezTo>
                          <a:pt x="16" y="182"/>
                          <a:pt x="16" y="182"/>
                          <a:pt x="16" y="182"/>
                        </a:cubicBezTo>
                        <a:cubicBezTo>
                          <a:pt x="17" y="184"/>
                          <a:pt x="18" y="185"/>
                          <a:pt x="20" y="185"/>
                        </a:cubicBezTo>
                        <a:cubicBezTo>
                          <a:pt x="21" y="185"/>
                          <a:pt x="23" y="184"/>
                          <a:pt x="23" y="182"/>
                        </a:cubicBezTo>
                        <a:cubicBezTo>
                          <a:pt x="39" y="146"/>
                          <a:pt x="39" y="146"/>
                          <a:pt x="39" y="146"/>
                        </a:cubicBezTo>
                        <a:cubicBezTo>
                          <a:pt x="39" y="145"/>
                          <a:pt x="39" y="145"/>
                          <a:pt x="39" y="144"/>
                        </a:cubicBezTo>
                        <a:cubicBezTo>
                          <a:pt x="39" y="4"/>
                          <a:pt x="39" y="4"/>
                          <a:pt x="39" y="4"/>
                        </a:cubicBezTo>
                        <a:cubicBezTo>
                          <a:pt x="39" y="1"/>
                          <a:pt x="37" y="0"/>
                          <a:pt x="35" y="0"/>
                        </a:cubicBezTo>
                        <a:close/>
                        <a:moveTo>
                          <a:pt x="31" y="143"/>
                        </a:moveTo>
                        <a:cubicBezTo>
                          <a:pt x="25" y="157"/>
                          <a:pt x="25" y="157"/>
                          <a:pt x="25" y="157"/>
                        </a:cubicBezTo>
                        <a:cubicBezTo>
                          <a:pt x="14" y="157"/>
                          <a:pt x="14" y="157"/>
                          <a:pt x="14" y="157"/>
                        </a:cubicBezTo>
                        <a:cubicBezTo>
                          <a:pt x="8" y="143"/>
                          <a:pt x="8" y="143"/>
                          <a:pt x="8" y="143"/>
                        </a:cubicBezTo>
                        <a:cubicBezTo>
                          <a:pt x="8" y="8"/>
                          <a:pt x="8" y="8"/>
                          <a:pt x="8" y="8"/>
                        </a:cubicBezTo>
                        <a:cubicBezTo>
                          <a:pt x="18" y="8"/>
                          <a:pt x="18" y="8"/>
                          <a:pt x="18" y="8"/>
                        </a:cubicBezTo>
                        <a:cubicBezTo>
                          <a:pt x="18" y="8"/>
                          <a:pt x="18" y="8"/>
                          <a:pt x="18" y="8"/>
                        </a:cubicBezTo>
                        <a:cubicBezTo>
                          <a:pt x="18" y="137"/>
                          <a:pt x="18" y="137"/>
                          <a:pt x="18" y="137"/>
                        </a:cubicBezTo>
                        <a:cubicBezTo>
                          <a:pt x="18" y="138"/>
                          <a:pt x="19" y="139"/>
                          <a:pt x="21" y="139"/>
                        </a:cubicBezTo>
                        <a:cubicBezTo>
                          <a:pt x="22" y="139"/>
                          <a:pt x="24" y="138"/>
                          <a:pt x="24" y="137"/>
                        </a:cubicBezTo>
                        <a:cubicBezTo>
                          <a:pt x="24" y="8"/>
                          <a:pt x="24" y="8"/>
                          <a:pt x="24" y="8"/>
                        </a:cubicBezTo>
                        <a:cubicBezTo>
                          <a:pt x="24" y="8"/>
                          <a:pt x="24" y="8"/>
                          <a:pt x="24" y="8"/>
                        </a:cubicBezTo>
                        <a:cubicBezTo>
                          <a:pt x="31" y="8"/>
                          <a:pt x="31" y="8"/>
                          <a:pt x="31" y="8"/>
                        </a:cubicBezTo>
                        <a:lnTo>
                          <a:pt x="31" y="1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grpSp>
          </p:grpSp>
          <p:grpSp>
            <p:nvGrpSpPr>
              <p:cNvPr id="307" name="组合 306"/>
              <p:cNvGrpSpPr/>
              <p:nvPr/>
            </p:nvGrpSpPr>
            <p:grpSpPr>
              <a:xfrm>
                <a:off x="7379080" y="2803349"/>
                <a:ext cx="1271434" cy="1271434"/>
                <a:chOff x="6674239" y="3408398"/>
                <a:chExt cx="1007417" cy="1007417"/>
              </a:xfrm>
            </p:grpSpPr>
            <p:sp>
              <p:nvSpPr>
                <p:cNvPr id="308" name="任意多边形 307"/>
                <p:cNvSpPr/>
                <p:nvPr/>
              </p:nvSpPr>
              <p:spPr>
                <a:xfrm>
                  <a:off x="6674239" y="3408398"/>
                  <a:ext cx="1007417" cy="1007417"/>
                </a:xfrm>
                <a:custGeom>
                  <a:avLst/>
                  <a:gdLst>
                    <a:gd name="connsiteX0" fmla="*/ 0 w 1007417"/>
                    <a:gd name="connsiteY0" fmla="*/ 503709 h 1007417"/>
                    <a:gd name="connsiteX1" fmla="*/ 503709 w 1007417"/>
                    <a:gd name="connsiteY1" fmla="*/ 0 h 1007417"/>
                    <a:gd name="connsiteX2" fmla="*/ 1007418 w 1007417"/>
                    <a:gd name="connsiteY2" fmla="*/ 503709 h 1007417"/>
                    <a:gd name="connsiteX3" fmla="*/ 503709 w 1007417"/>
                    <a:gd name="connsiteY3" fmla="*/ 1007418 h 1007417"/>
                    <a:gd name="connsiteX4" fmla="*/ 0 w 1007417"/>
                    <a:gd name="connsiteY4" fmla="*/ 503709 h 10074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417" h="1007417">
                      <a:moveTo>
                        <a:pt x="0" y="503709"/>
                      </a:moveTo>
                      <a:cubicBezTo>
                        <a:pt x="0" y="225518"/>
                        <a:pt x="225518" y="0"/>
                        <a:pt x="503709" y="0"/>
                      </a:cubicBezTo>
                      <a:cubicBezTo>
                        <a:pt x="781900" y="0"/>
                        <a:pt x="1007418" y="225518"/>
                        <a:pt x="1007418" y="503709"/>
                      </a:cubicBezTo>
                      <a:cubicBezTo>
                        <a:pt x="1007418" y="781900"/>
                        <a:pt x="781900" y="1007418"/>
                        <a:pt x="503709" y="1007418"/>
                      </a:cubicBezTo>
                      <a:cubicBezTo>
                        <a:pt x="225518" y="1007418"/>
                        <a:pt x="0" y="781900"/>
                        <a:pt x="0" y="503709"/>
                      </a:cubicBezTo>
                      <a:close/>
                    </a:path>
                  </a:pathLst>
                </a:custGeom>
                <a:solidFill>
                  <a:srgbClr val="277555"/>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a:ln>
                      <a:noFill/>
                    </a:ln>
                    <a:solidFill>
                      <a:sysClr val="window" lastClr="FFFFFF"/>
                    </a:solidFill>
                    <a:effectLst/>
                    <a:uLnTx/>
                    <a:uFillTx/>
                    <a:cs typeface="+mn-ea"/>
                    <a:sym typeface="+mn-lt"/>
                  </a:endParaRPr>
                </a:p>
              </p:txBody>
            </p:sp>
            <p:grpSp>
              <p:nvGrpSpPr>
                <p:cNvPr id="309" name="Group 28"/>
                <p:cNvGrpSpPr>
                  <a:grpSpLocks noChangeAspect="1"/>
                </p:cNvGrpSpPr>
                <p:nvPr/>
              </p:nvGrpSpPr>
              <p:grpSpPr bwMode="auto">
                <a:xfrm>
                  <a:off x="6969306" y="3649352"/>
                  <a:ext cx="417282" cy="525508"/>
                  <a:chOff x="4401" y="2266"/>
                  <a:chExt cx="374" cy="471"/>
                </a:xfrm>
                <a:solidFill>
                  <a:sysClr val="window" lastClr="FFFFFF"/>
                </a:solidFill>
              </p:grpSpPr>
              <p:sp>
                <p:nvSpPr>
                  <p:cNvPr id="310" name="Freeform 29"/>
                  <p:cNvSpPr>
                    <a:spLocks/>
                  </p:cNvSpPr>
                  <p:nvPr/>
                </p:nvSpPr>
                <p:spPr bwMode="auto">
                  <a:xfrm>
                    <a:off x="4538" y="2390"/>
                    <a:ext cx="85" cy="108"/>
                  </a:xfrm>
                  <a:custGeom>
                    <a:avLst/>
                    <a:gdLst>
                      <a:gd name="T0" fmla="*/ 0 w 35"/>
                      <a:gd name="T1" fmla="*/ 26 h 45"/>
                      <a:gd name="T2" fmla="*/ 3 w 35"/>
                      <a:gd name="T3" fmla="*/ 29 h 45"/>
                      <a:gd name="T4" fmla="*/ 3 w 35"/>
                      <a:gd name="T5" fmla="*/ 29 h 45"/>
                      <a:gd name="T6" fmla="*/ 17 w 35"/>
                      <a:gd name="T7" fmla="*/ 45 h 45"/>
                      <a:gd name="T8" fmla="*/ 32 w 35"/>
                      <a:gd name="T9" fmla="*/ 29 h 45"/>
                      <a:gd name="T10" fmla="*/ 32 w 35"/>
                      <a:gd name="T11" fmla="*/ 29 h 45"/>
                      <a:gd name="T12" fmla="*/ 35 w 35"/>
                      <a:gd name="T13" fmla="*/ 26 h 45"/>
                      <a:gd name="T14" fmla="*/ 33 w 35"/>
                      <a:gd name="T15" fmla="*/ 23 h 45"/>
                      <a:gd name="T16" fmla="*/ 34 w 35"/>
                      <a:gd name="T17" fmla="*/ 17 h 45"/>
                      <a:gd name="T18" fmla="*/ 17 w 35"/>
                      <a:gd name="T19" fmla="*/ 0 h 45"/>
                      <a:gd name="T20" fmla="*/ 1 w 35"/>
                      <a:gd name="T21" fmla="*/ 17 h 45"/>
                      <a:gd name="T22" fmla="*/ 2 w 35"/>
                      <a:gd name="T23" fmla="*/ 23 h 45"/>
                      <a:gd name="T24" fmla="*/ 0 w 35"/>
                      <a:gd name="T25" fmla="*/ 26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 h="45">
                        <a:moveTo>
                          <a:pt x="0" y="26"/>
                        </a:moveTo>
                        <a:cubicBezTo>
                          <a:pt x="0" y="28"/>
                          <a:pt x="1" y="29"/>
                          <a:pt x="3" y="29"/>
                        </a:cubicBezTo>
                        <a:cubicBezTo>
                          <a:pt x="3" y="29"/>
                          <a:pt x="3" y="29"/>
                          <a:pt x="3" y="29"/>
                        </a:cubicBezTo>
                        <a:cubicBezTo>
                          <a:pt x="3" y="37"/>
                          <a:pt x="10" y="45"/>
                          <a:pt x="17" y="45"/>
                        </a:cubicBezTo>
                        <a:cubicBezTo>
                          <a:pt x="25" y="45"/>
                          <a:pt x="31" y="37"/>
                          <a:pt x="32" y="29"/>
                        </a:cubicBezTo>
                        <a:cubicBezTo>
                          <a:pt x="32" y="29"/>
                          <a:pt x="32" y="29"/>
                          <a:pt x="32" y="29"/>
                        </a:cubicBezTo>
                        <a:cubicBezTo>
                          <a:pt x="33" y="29"/>
                          <a:pt x="35" y="28"/>
                          <a:pt x="35" y="26"/>
                        </a:cubicBezTo>
                        <a:cubicBezTo>
                          <a:pt x="35" y="25"/>
                          <a:pt x="34" y="24"/>
                          <a:pt x="33" y="23"/>
                        </a:cubicBezTo>
                        <a:cubicBezTo>
                          <a:pt x="34" y="21"/>
                          <a:pt x="34" y="19"/>
                          <a:pt x="34" y="17"/>
                        </a:cubicBezTo>
                        <a:cubicBezTo>
                          <a:pt x="34" y="8"/>
                          <a:pt x="26" y="0"/>
                          <a:pt x="17" y="0"/>
                        </a:cubicBezTo>
                        <a:cubicBezTo>
                          <a:pt x="8" y="0"/>
                          <a:pt x="1" y="8"/>
                          <a:pt x="1" y="17"/>
                        </a:cubicBezTo>
                        <a:cubicBezTo>
                          <a:pt x="1" y="19"/>
                          <a:pt x="1" y="21"/>
                          <a:pt x="2" y="23"/>
                        </a:cubicBezTo>
                        <a:cubicBezTo>
                          <a:pt x="1" y="24"/>
                          <a:pt x="0" y="25"/>
                          <a:pt x="0"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311" name="Freeform 30"/>
                  <p:cNvSpPr>
                    <a:spLocks/>
                  </p:cNvSpPr>
                  <p:nvPr/>
                </p:nvSpPr>
                <p:spPr bwMode="auto">
                  <a:xfrm>
                    <a:off x="4490" y="2512"/>
                    <a:ext cx="178" cy="53"/>
                  </a:xfrm>
                  <a:custGeom>
                    <a:avLst/>
                    <a:gdLst>
                      <a:gd name="T0" fmla="*/ 2 w 74"/>
                      <a:gd name="T1" fmla="*/ 22 h 22"/>
                      <a:gd name="T2" fmla="*/ 73 w 74"/>
                      <a:gd name="T3" fmla="*/ 22 h 22"/>
                      <a:gd name="T4" fmla="*/ 74 w 74"/>
                      <a:gd name="T5" fmla="*/ 21 h 22"/>
                      <a:gd name="T6" fmla="*/ 74 w 74"/>
                      <a:gd name="T7" fmla="*/ 15 h 22"/>
                      <a:gd name="T8" fmla="*/ 74 w 74"/>
                      <a:gd name="T9" fmla="*/ 14 h 22"/>
                      <a:gd name="T10" fmla="*/ 50 w 74"/>
                      <a:gd name="T11" fmla="*/ 0 h 22"/>
                      <a:gd name="T12" fmla="*/ 49 w 74"/>
                      <a:gd name="T13" fmla="*/ 0 h 22"/>
                      <a:gd name="T14" fmla="*/ 48 w 74"/>
                      <a:gd name="T15" fmla="*/ 0 h 22"/>
                      <a:gd name="T16" fmla="*/ 47 w 74"/>
                      <a:gd name="T17" fmla="*/ 0 h 22"/>
                      <a:gd name="T18" fmla="*/ 37 w 74"/>
                      <a:gd name="T19" fmla="*/ 3 h 22"/>
                      <a:gd name="T20" fmla="*/ 27 w 74"/>
                      <a:gd name="T21" fmla="*/ 0 h 22"/>
                      <a:gd name="T22" fmla="*/ 26 w 74"/>
                      <a:gd name="T23" fmla="*/ 0 h 22"/>
                      <a:gd name="T24" fmla="*/ 26 w 74"/>
                      <a:gd name="T25" fmla="*/ 0 h 22"/>
                      <a:gd name="T26" fmla="*/ 25 w 74"/>
                      <a:gd name="T27" fmla="*/ 0 h 22"/>
                      <a:gd name="T28" fmla="*/ 1 w 74"/>
                      <a:gd name="T29" fmla="*/ 14 h 22"/>
                      <a:gd name="T30" fmla="*/ 0 w 74"/>
                      <a:gd name="T31" fmla="*/ 15 h 22"/>
                      <a:gd name="T32" fmla="*/ 0 w 74"/>
                      <a:gd name="T33" fmla="*/ 21 h 22"/>
                      <a:gd name="T34" fmla="*/ 2 w 74"/>
                      <a:gd name="T35"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4" h="22">
                        <a:moveTo>
                          <a:pt x="2" y="22"/>
                        </a:moveTo>
                        <a:cubicBezTo>
                          <a:pt x="73" y="22"/>
                          <a:pt x="73" y="22"/>
                          <a:pt x="73" y="22"/>
                        </a:cubicBezTo>
                        <a:cubicBezTo>
                          <a:pt x="73" y="22"/>
                          <a:pt x="74" y="21"/>
                          <a:pt x="74" y="21"/>
                        </a:cubicBezTo>
                        <a:cubicBezTo>
                          <a:pt x="74" y="15"/>
                          <a:pt x="74" y="15"/>
                          <a:pt x="74" y="15"/>
                        </a:cubicBezTo>
                        <a:cubicBezTo>
                          <a:pt x="74" y="15"/>
                          <a:pt x="74" y="14"/>
                          <a:pt x="74" y="14"/>
                        </a:cubicBezTo>
                        <a:cubicBezTo>
                          <a:pt x="67" y="7"/>
                          <a:pt x="59" y="3"/>
                          <a:pt x="50" y="0"/>
                        </a:cubicBezTo>
                        <a:cubicBezTo>
                          <a:pt x="49" y="0"/>
                          <a:pt x="49" y="0"/>
                          <a:pt x="49" y="0"/>
                        </a:cubicBezTo>
                        <a:cubicBezTo>
                          <a:pt x="48" y="0"/>
                          <a:pt x="48" y="0"/>
                          <a:pt x="48" y="0"/>
                        </a:cubicBezTo>
                        <a:cubicBezTo>
                          <a:pt x="48" y="0"/>
                          <a:pt x="48" y="0"/>
                          <a:pt x="47" y="0"/>
                        </a:cubicBezTo>
                        <a:cubicBezTo>
                          <a:pt x="45" y="2"/>
                          <a:pt x="41" y="3"/>
                          <a:pt x="37" y="3"/>
                        </a:cubicBezTo>
                        <a:cubicBezTo>
                          <a:pt x="34" y="3"/>
                          <a:pt x="30" y="2"/>
                          <a:pt x="27" y="0"/>
                        </a:cubicBezTo>
                        <a:cubicBezTo>
                          <a:pt x="27" y="0"/>
                          <a:pt x="27" y="0"/>
                          <a:pt x="26" y="0"/>
                        </a:cubicBezTo>
                        <a:cubicBezTo>
                          <a:pt x="26" y="0"/>
                          <a:pt x="26" y="0"/>
                          <a:pt x="26" y="0"/>
                        </a:cubicBezTo>
                        <a:cubicBezTo>
                          <a:pt x="26" y="0"/>
                          <a:pt x="26" y="0"/>
                          <a:pt x="25" y="0"/>
                        </a:cubicBezTo>
                        <a:cubicBezTo>
                          <a:pt x="16" y="2"/>
                          <a:pt x="8" y="7"/>
                          <a:pt x="1" y="14"/>
                        </a:cubicBezTo>
                        <a:cubicBezTo>
                          <a:pt x="1" y="14"/>
                          <a:pt x="0" y="15"/>
                          <a:pt x="0" y="15"/>
                        </a:cubicBezTo>
                        <a:cubicBezTo>
                          <a:pt x="0" y="21"/>
                          <a:pt x="0" y="21"/>
                          <a:pt x="0" y="21"/>
                        </a:cubicBezTo>
                        <a:cubicBezTo>
                          <a:pt x="0" y="21"/>
                          <a:pt x="1" y="22"/>
                          <a:pt x="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312" name="Freeform 31"/>
                  <p:cNvSpPr>
                    <a:spLocks/>
                  </p:cNvSpPr>
                  <p:nvPr/>
                </p:nvSpPr>
                <p:spPr bwMode="auto">
                  <a:xfrm>
                    <a:off x="4476" y="2613"/>
                    <a:ext cx="207" cy="12"/>
                  </a:xfrm>
                  <a:custGeom>
                    <a:avLst/>
                    <a:gdLst>
                      <a:gd name="T0" fmla="*/ 84 w 86"/>
                      <a:gd name="T1" fmla="*/ 0 h 5"/>
                      <a:gd name="T2" fmla="*/ 3 w 86"/>
                      <a:gd name="T3" fmla="*/ 0 h 5"/>
                      <a:gd name="T4" fmla="*/ 0 w 86"/>
                      <a:gd name="T5" fmla="*/ 2 h 5"/>
                      <a:gd name="T6" fmla="*/ 3 w 86"/>
                      <a:gd name="T7" fmla="*/ 5 h 5"/>
                      <a:gd name="T8" fmla="*/ 84 w 86"/>
                      <a:gd name="T9" fmla="*/ 5 h 5"/>
                      <a:gd name="T10" fmla="*/ 86 w 86"/>
                      <a:gd name="T11" fmla="*/ 2 h 5"/>
                      <a:gd name="T12" fmla="*/ 84 w 86"/>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86" h="5">
                        <a:moveTo>
                          <a:pt x="84" y="0"/>
                        </a:moveTo>
                        <a:cubicBezTo>
                          <a:pt x="3" y="0"/>
                          <a:pt x="3" y="0"/>
                          <a:pt x="3" y="0"/>
                        </a:cubicBezTo>
                        <a:cubicBezTo>
                          <a:pt x="1" y="0"/>
                          <a:pt x="0" y="1"/>
                          <a:pt x="0" y="2"/>
                        </a:cubicBezTo>
                        <a:cubicBezTo>
                          <a:pt x="0" y="4"/>
                          <a:pt x="1" y="5"/>
                          <a:pt x="3" y="5"/>
                        </a:cubicBezTo>
                        <a:cubicBezTo>
                          <a:pt x="84" y="5"/>
                          <a:pt x="84" y="5"/>
                          <a:pt x="84" y="5"/>
                        </a:cubicBezTo>
                        <a:cubicBezTo>
                          <a:pt x="85" y="5"/>
                          <a:pt x="86" y="4"/>
                          <a:pt x="86" y="2"/>
                        </a:cubicBezTo>
                        <a:cubicBezTo>
                          <a:pt x="86" y="1"/>
                          <a:pt x="85" y="0"/>
                          <a:pt x="8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313" name="Freeform 32"/>
                  <p:cNvSpPr>
                    <a:spLocks noEditPoints="1"/>
                  </p:cNvSpPr>
                  <p:nvPr/>
                </p:nvSpPr>
                <p:spPr bwMode="auto">
                  <a:xfrm>
                    <a:off x="4401" y="2266"/>
                    <a:ext cx="374" cy="471"/>
                  </a:xfrm>
                  <a:custGeom>
                    <a:avLst/>
                    <a:gdLst>
                      <a:gd name="T0" fmla="*/ 153 w 155"/>
                      <a:gd name="T1" fmla="*/ 31 h 197"/>
                      <a:gd name="T2" fmla="*/ 124 w 155"/>
                      <a:gd name="T3" fmla="*/ 2 h 197"/>
                      <a:gd name="T4" fmla="*/ 120 w 155"/>
                      <a:gd name="T5" fmla="*/ 0 h 197"/>
                      <a:gd name="T6" fmla="*/ 6 w 155"/>
                      <a:gd name="T7" fmla="*/ 0 h 197"/>
                      <a:gd name="T8" fmla="*/ 0 w 155"/>
                      <a:gd name="T9" fmla="*/ 7 h 197"/>
                      <a:gd name="T10" fmla="*/ 0 w 155"/>
                      <a:gd name="T11" fmla="*/ 190 h 197"/>
                      <a:gd name="T12" fmla="*/ 6 w 155"/>
                      <a:gd name="T13" fmla="*/ 197 h 197"/>
                      <a:gd name="T14" fmla="*/ 148 w 155"/>
                      <a:gd name="T15" fmla="*/ 197 h 197"/>
                      <a:gd name="T16" fmla="*/ 155 w 155"/>
                      <a:gd name="T17" fmla="*/ 190 h 197"/>
                      <a:gd name="T18" fmla="*/ 155 w 155"/>
                      <a:gd name="T19" fmla="*/ 35 h 197"/>
                      <a:gd name="T20" fmla="*/ 153 w 155"/>
                      <a:gd name="T21" fmla="*/ 31 h 197"/>
                      <a:gd name="T22" fmla="*/ 13 w 155"/>
                      <a:gd name="T23" fmla="*/ 183 h 197"/>
                      <a:gd name="T24" fmla="*/ 13 w 155"/>
                      <a:gd name="T25" fmla="*/ 14 h 197"/>
                      <a:gd name="T26" fmla="*/ 116 w 155"/>
                      <a:gd name="T27" fmla="*/ 14 h 197"/>
                      <a:gd name="T28" fmla="*/ 116 w 155"/>
                      <a:gd name="T29" fmla="*/ 35 h 197"/>
                      <a:gd name="T30" fmla="*/ 120 w 155"/>
                      <a:gd name="T31" fmla="*/ 39 h 197"/>
                      <a:gd name="T32" fmla="*/ 142 w 155"/>
                      <a:gd name="T33" fmla="*/ 39 h 197"/>
                      <a:gd name="T34" fmla="*/ 142 w 155"/>
                      <a:gd name="T35" fmla="*/ 183 h 197"/>
                      <a:gd name="T36" fmla="*/ 13 w 155"/>
                      <a:gd name="T37" fmla="*/ 183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5" h="197">
                        <a:moveTo>
                          <a:pt x="153" y="31"/>
                        </a:moveTo>
                        <a:cubicBezTo>
                          <a:pt x="124" y="2"/>
                          <a:pt x="124" y="2"/>
                          <a:pt x="124" y="2"/>
                        </a:cubicBezTo>
                        <a:cubicBezTo>
                          <a:pt x="123" y="1"/>
                          <a:pt x="121" y="0"/>
                          <a:pt x="120" y="0"/>
                        </a:cubicBezTo>
                        <a:cubicBezTo>
                          <a:pt x="6" y="0"/>
                          <a:pt x="6" y="0"/>
                          <a:pt x="6" y="0"/>
                        </a:cubicBezTo>
                        <a:cubicBezTo>
                          <a:pt x="3" y="0"/>
                          <a:pt x="0" y="3"/>
                          <a:pt x="0" y="7"/>
                        </a:cubicBezTo>
                        <a:cubicBezTo>
                          <a:pt x="0" y="190"/>
                          <a:pt x="0" y="190"/>
                          <a:pt x="0" y="190"/>
                        </a:cubicBezTo>
                        <a:cubicBezTo>
                          <a:pt x="0" y="194"/>
                          <a:pt x="3" y="197"/>
                          <a:pt x="6" y="197"/>
                        </a:cubicBezTo>
                        <a:cubicBezTo>
                          <a:pt x="148" y="197"/>
                          <a:pt x="148" y="197"/>
                          <a:pt x="148" y="197"/>
                        </a:cubicBezTo>
                        <a:cubicBezTo>
                          <a:pt x="152" y="197"/>
                          <a:pt x="155" y="194"/>
                          <a:pt x="155" y="190"/>
                        </a:cubicBezTo>
                        <a:cubicBezTo>
                          <a:pt x="155" y="35"/>
                          <a:pt x="155" y="35"/>
                          <a:pt x="155" y="35"/>
                        </a:cubicBezTo>
                        <a:cubicBezTo>
                          <a:pt x="155" y="34"/>
                          <a:pt x="154" y="32"/>
                          <a:pt x="153" y="31"/>
                        </a:cubicBezTo>
                        <a:close/>
                        <a:moveTo>
                          <a:pt x="13" y="183"/>
                        </a:moveTo>
                        <a:cubicBezTo>
                          <a:pt x="13" y="14"/>
                          <a:pt x="13" y="14"/>
                          <a:pt x="13" y="14"/>
                        </a:cubicBezTo>
                        <a:cubicBezTo>
                          <a:pt x="116" y="14"/>
                          <a:pt x="116" y="14"/>
                          <a:pt x="116" y="14"/>
                        </a:cubicBezTo>
                        <a:cubicBezTo>
                          <a:pt x="116" y="35"/>
                          <a:pt x="116" y="35"/>
                          <a:pt x="116" y="35"/>
                        </a:cubicBezTo>
                        <a:cubicBezTo>
                          <a:pt x="116" y="38"/>
                          <a:pt x="118" y="39"/>
                          <a:pt x="120" y="39"/>
                        </a:cubicBezTo>
                        <a:cubicBezTo>
                          <a:pt x="142" y="39"/>
                          <a:pt x="142" y="39"/>
                          <a:pt x="142" y="39"/>
                        </a:cubicBezTo>
                        <a:cubicBezTo>
                          <a:pt x="142" y="183"/>
                          <a:pt x="142" y="183"/>
                          <a:pt x="142" y="183"/>
                        </a:cubicBezTo>
                        <a:lnTo>
                          <a:pt x="13" y="18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grpSp>
          </p:grpSp>
        </p:grpSp>
        <p:grpSp>
          <p:nvGrpSpPr>
            <p:cNvPr id="335" name="组合 334"/>
            <p:cNvGrpSpPr/>
            <p:nvPr/>
          </p:nvGrpSpPr>
          <p:grpSpPr>
            <a:xfrm>
              <a:off x="4323745" y="1382343"/>
              <a:ext cx="4190162" cy="3037526"/>
              <a:chOff x="5818000" y="1843122"/>
              <a:chExt cx="5586883" cy="4050035"/>
            </a:xfrm>
          </p:grpSpPr>
          <p:sp>
            <p:nvSpPr>
              <p:cNvPr id="336" name="圆角矩形 335"/>
              <p:cNvSpPr/>
              <p:nvPr/>
            </p:nvSpPr>
            <p:spPr>
              <a:xfrm>
                <a:off x="5818000" y="1843122"/>
                <a:ext cx="5586883" cy="4050035"/>
              </a:xfrm>
              <a:prstGeom prst="roundRect">
                <a:avLst>
                  <a:gd name="adj" fmla="val 5616"/>
                </a:avLst>
              </a:prstGeom>
              <a:noFill/>
              <a:ln w="25400" cap="flat" cmpd="sng" algn="ctr">
                <a:solidFill>
                  <a:srgbClr val="277555"/>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337" name="文本框 31"/>
              <p:cNvSpPr txBox="1"/>
              <p:nvPr/>
            </p:nvSpPr>
            <p:spPr>
              <a:xfrm>
                <a:off x="6089669" y="2026983"/>
                <a:ext cx="5053952" cy="3226269"/>
              </a:xfrm>
              <a:prstGeom prst="rect">
                <a:avLst/>
              </a:prstGeom>
              <a:noFill/>
            </p:spPr>
            <p:txBody>
              <a:bodyPr wrap="square" rtlCol="0">
                <a:spAutoFit/>
              </a:bodyPr>
              <a:lstStyle/>
              <a:p>
                <a:pPr marL="0" marR="0" lvl="0" indent="342892" defTabSz="914400" eaLnBrk="1" fontAlgn="auto" latinLnBrk="0" hangingPunct="1">
                  <a:lnSpc>
                    <a:spcPct val="2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ysClr val="windowText" lastClr="000000">
                        <a:lumMod val="85000"/>
                        <a:lumOff val="15000"/>
                      </a:sysClr>
                    </a:solidFill>
                    <a:effectLst/>
                    <a:uLnTx/>
                    <a:uFillTx/>
                    <a:cs typeface="+mn-ea"/>
                    <a:sym typeface="+mn-lt"/>
                  </a:rPr>
                  <a:t>添加标题内容</a:t>
                </a:r>
                <a:endParaRPr kumimoji="0" lang="en-US" altLang="zh-CN" sz="1500" b="1" i="0" u="none" strike="noStrike" kern="0" cap="none" spc="0" normalizeH="0" baseline="0" noProof="0" dirty="0">
                  <a:ln>
                    <a:noFill/>
                  </a:ln>
                  <a:solidFill>
                    <a:sysClr val="windowText" lastClr="000000">
                      <a:lumMod val="85000"/>
                      <a:lumOff val="15000"/>
                    </a:sysClr>
                  </a:solidFill>
                  <a:effectLst/>
                  <a:uLnTx/>
                  <a:uFillTx/>
                  <a:cs typeface="+mn-ea"/>
                  <a:sym typeface="+mn-lt"/>
                </a:endParaRPr>
              </a:p>
              <a:p>
                <a:pPr marL="0" marR="0" lvl="0" indent="342892"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85000"/>
                        <a:lumOff val="15000"/>
                      </a:sysClr>
                    </a:solidFill>
                    <a:effectLst/>
                    <a:uLnTx/>
                    <a:uFillTx/>
                    <a:cs typeface="+mn-ea"/>
                    <a:sym typeface="+mn-lt"/>
                  </a:rPr>
                  <a:t>您的内容打在这里，或者通过复制您的文本后，在此框中选择粘贴，并选择只保留文字。您的内容打在这里，或者通过复制您的文本后，在此框中选择粘贴，并选择只保留文字。</a:t>
                </a:r>
                <a:endParaRPr kumimoji="0" lang="en-US" altLang="zh-CN" sz="1400" b="0" i="0" u="none" strike="noStrike" kern="0" cap="none" spc="0" normalizeH="0" baseline="0" noProof="0" dirty="0">
                  <a:ln>
                    <a:noFill/>
                  </a:ln>
                  <a:solidFill>
                    <a:sysClr val="windowText" lastClr="000000">
                      <a:lumMod val="85000"/>
                      <a:lumOff val="15000"/>
                    </a:sysClr>
                  </a:solidFill>
                  <a:effectLst/>
                  <a:uLnTx/>
                  <a:uFillTx/>
                  <a:cs typeface="+mn-ea"/>
                  <a:sym typeface="+mn-lt"/>
                </a:endParaRPr>
              </a:p>
              <a:p>
                <a:pPr marL="0" marR="0" lvl="0" indent="342892" defTabSz="914400" eaLnBrk="1" fontAlgn="auto" latinLnBrk="0" hangingPunct="1">
                  <a:lnSpc>
                    <a:spcPct val="130000"/>
                  </a:lnSpc>
                  <a:spcBef>
                    <a:spcPts val="0"/>
                  </a:spcBef>
                  <a:spcAft>
                    <a:spcPts val="0"/>
                  </a:spcAft>
                  <a:buClrTx/>
                  <a:buSzTx/>
                  <a:buFontTx/>
                  <a:buNone/>
                  <a:tabLst/>
                  <a:defRPr/>
                </a:pPr>
                <a:endParaRPr kumimoji="0" lang="en-US" altLang="zh-CN" sz="1400" b="0" i="0" u="none" strike="noStrike" kern="0" cap="none" spc="0" normalizeH="0" baseline="0" noProof="0" dirty="0">
                  <a:ln>
                    <a:noFill/>
                  </a:ln>
                  <a:solidFill>
                    <a:sysClr val="windowText" lastClr="000000">
                      <a:lumMod val="85000"/>
                      <a:lumOff val="15000"/>
                    </a:sysClr>
                  </a:solidFill>
                  <a:effectLst/>
                  <a:uLnTx/>
                  <a:uFillTx/>
                  <a:cs typeface="+mn-ea"/>
                  <a:sym typeface="+mn-lt"/>
                </a:endParaRPr>
              </a:p>
              <a:p>
                <a:pPr marL="0" marR="0" lvl="0" indent="342892"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85000"/>
                        <a:lumOff val="15000"/>
                      </a:sysClr>
                    </a:solidFill>
                    <a:effectLst/>
                    <a:uLnTx/>
                    <a:uFillTx/>
                    <a:cs typeface="+mn-ea"/>
                    <a:sym typeface="+mn-lt"/>
                  </a:rPr>
                  <a:t>您的内容打在这里，或者通过复制您的文本后，在此框中选择粘贴，并选择只保留文字。您的内容打在这里，或者通过复制您的文本后，在此框中选择粘贴，并选择只保留文字。</a:t>
                </a:r>
                <a:endParaRPr kumimoji="0" lang="zh-CN" altLang="en-US" sz="1400" b="1" i="0" u="none" strike="noStrike" kern="0" cap="none" spc="0" normalizeH="0" baseline="0" noProof="0" dirty="0">
                  <a:ln>
                    <a:noFill/>
                  </a:ln>
                  <a:solidFill>
                    <a:sysClr val="windowText" lastClr="000000">
                      <a:lumMod val="85000"/>
                      <a:lumOff val="15000"/>
                    </a:sysClr>
                  </a:solidFill>
                  <a:effectLst/>
                  <a:uLnTx/>
                  <a:uFillTx/>
                  <a:cs typeface="+mn-ea"/>
                  <a:sym typeface="+mn-lt"/>
                </a:endParaRPr>
              </a:p>
            </p:txBody>
          </p:sp>
        </p:grpSp>
      </p:grpSp>
    </p:spTree>
    <p:extLst>
      <p:ext uri="{BB962C8B-B14F-4D97-AF65-F5344CB8AC3E}">
        <p14:creationId xmlns:p14="http://schemas.microsoft.com/office/powerpoint/2010/main" val="2610284263"/>
      </p:ext>
    </p:extLst>
  </p:cSld>
  <p:clrMapOvr>
    <a:masterClrMapping/>
  </p:clrMapOvr>
  <mc:AlternateContent xmlns:mc="http://schemas.openxmlformats.org/markup-compatibility/2006" xmlns:p14="http://schemas.microsoft.com/office/powerpoint/2010/main">
    <mc:Choice Requires="p14">
      <p:transition spd="slow" p14:dur="1200" advClick="0" advTm="3000">
        <p14:prism/>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cxnSp>
        <p:nvCxnSpPr>
          <p:cNvPr id="38" name="直接连接符 37"/>
          <p:cNvCxnSpPr/>
          <p:nvPr/>
        </p:nvCxnSpPr>
        <p:spPr>
          <a:xfrm>
            <a:off x="623392" y="831947"/>
            <a:ext cx="10815311" cy="0"/>
          </a:xfrm>
          <a:prstGeom prst="line">
            <a:avLst/>
          </a:prstGeom>
          <a:noFill/>
          <a:ln w="12700" cap="flat" cmpd="sng" algn="ctr">
            <a:solidFill>
              <a:sysClr val="windowText" lastClr="000000"/>
            </a:solidFill>
            <a:prstDash val="dash"/>
          </a:ln>
          <a:effectLst/>
        </p:spPr>
      </p:cxnSp>
      <p:sp>
        <p:nvSpPr>
          <p:cNvPr id="40" name="TextBox 41"/>
          <p:cNvSpPr txBox="1"/>
          <p:nvPr/>
        </p:nvSpPr>
        <p:spPr>
          <a:xfrm>
            <a:off x="851727" y="395372"/>
            <a:ext cx="1107996" cy="369332"/>
          </a:xfrm>
          <a:prstGeom prst="rect">
            <a:avLst/>
          </a:prstGeom>
          <a:noFill/>
        </p:spPr>
        <p:txBody>
          <a:bodyPr wrap="none" rtlCol="0">
            <a:spAutoFit/>
          </a:bodyPr>
          <a:lstStyle/>
          <a:p>
            <a:pPr algn="l" defTabSz="914400"/>
            <a:r>
              <a:rPr lang="zh-CN" altLang="en-US" dirty="0" smtClean="0">
                <a:solidFill>
                  <a:prstClr val="black"/>
                </a:solidFill>
                <a:cs typeface="+mn-ea"/>
                <a:sym typeface="+mn-lt"/>
              </a:rPr>
              <a:t>教学策略</a:t>
            </a:r>
          </a:p>
        </p:txBody>
      </p:sp>
      <p:grpSp>
        <p:nvGrpSpPr>
          <p:cNvPr id="5" name="组合 4"/>
          <p:cNvGrpSpPr/>
          <p:nvPr/>
        </p:nvGrpSpPr>
        <p:grpSpPr>
          <a:xfrm>
            <a:off x="839416" y="1628800"/>
            <a:ext cx="10438914" cy="4567499"/>
            <a:chOff x="1091266" y="2106154"/>
            <a:chExt cx="10438914" cy="4567499"/>
          </a:xfrm>
        </p:grpSpPr>
        <p:cxnSp>
          <p:nvCxnSpPr>
            <p:cNvPr id="47" name="Straight Connector 5"/>
            <p:cNvCxnSpPr/>
            <p:nvPr/>
          </p:nvCxnSpPr>
          <p:spPr>
            <a:xfrm>
              <a:off x="4393518" y="3548219"/>
              <a:ext cx="1127312" cy="0"/>
            </a:xfrm>
            <a:prstGeom prst="line">
              <a:avLst/>
            </a:prstGeom>
            <a:ln w="9525" cmpd="sng">
              <a:solidFill>
                <a:srgbClr val="404040"/>
              </a:solidFill>
            </a:ln>
            <a:effectLst/>
          </p:spPr>
          <p:style>
            <a:lnRef idx="2">
              <a:schemeClr val="accent1"/>
            </a:lnRef>
            <a:fillRef idx="0">
              <a:schemeClr val="accent1"/>
            </a:fillRef>
            <a:effectRef idx="1">
              <a:schemeClr val="accent1"/>
            </a:effectRef>
            <a:fontRef idx="minor">
              <a:schemeClr val="tx1"/>
            </a:fontRef>
          </p:style>
        </p:cxnSp>
        <p:cxnSp>
          <p:nvCxnSpPr>
            <p:cNvPr id="48" name="Straight Connector 7"/>
            <p:cNvCxnSpPr/>
            <p:nvPr/>
          </p:nvCxnSpPr>
          <p:spPr>
            <a:xfrm>
              <a:off x="7230771" y="3548219"/>
              <a:ext cx="1113917" cy="0"/>
            </a:xfrm>
            <a:prstGeom prst="line">
              <a:avLst/>
            </a:prstGeom>
            <a:ln w="9525" cmpd="sng">
              <a:solidFill>
                <a:srgbClr val="404040"/>
              </a:solidFill>
            </a:ln>
            <a:effectLst/>
          </p:spPr>
          <p:style>
            <a:lnRef idx="2">
              <a:schemeClr val="accent1"/>
            </a:lnRef>
            <a:fillRef idx="0">
              <a:schemeClr val="accent1"/>
            </a:fillRef>
            <a:effectRef idx="1">
              <a:schemeClr val="accent1"/>
            </a:effectRef>
            <a:fontRef idx="minor">
              <a:schemeClr val="tx1"/>
            </a:fontRef>
          </p:style>
        </p:cxnSp>
        <p:grpSp>
          <p:nvGrpSpPr>
            <p:cNvPr id="49" name="组合 48"/>
            <p:cNvGrpSpPr/>
            <p:nvPr/>
          </p:nvGrpSpPr>
          <p:grpSpPr>
            <a:xfrm>
              <a:off x="1607608" y="3280344"/>
              <a:ext cx="1821556" cy="513429"/>
              <a:chOff x="1607608" y="3504711"/>
              <a:chExt cx="1821556" cy="513429"/>
            </a:xfrm>
          </p:grpSpPr>
          <p:cxnSp>
            <p:nvCxnSpPr>
              <p:cNvPr id="50" name="Straight Connector 25"/>
              <p:cNvCxnSpPr/>
              <p:nvPr/>
            </p:nvCxnSpPr>
            <p:spPr>
              <a:xfrm>
                <a:off x="1607608" y="3772586"/>
                <a:ext cx="1821556" cy="0"/>
              </a:xfrm>
              <a:prstGeom prst="line">
                <a:avLst/>
              </a:prstGeom>
              <a:ln w="9525" cmpd="sng">
                <a:solidFill>
                  <a:srgbClr val="404040"/>
                </a:solidFill>
              </a:ln>
              <a:effectLst/>
            </p:spPr>
            <p:style>
              <a:lnRef idx="2">
                <a:schemeClr val="accent1"/>
              </a:lnRef>
              <a:fillRef idx="0">
                <a:schemeClr val="accent1"/>
              </a:fillRef>
              <a:effectRef idx="1">
                <a:schemeClr val="accent1"/>
              </a:effectRef>
              <a:fontRef idx="minor">
                <a:schemeClr val="tx1"/>
              </a:fontRef>
            </p:style>
          </p:cxnSp>
          <p:cxnSp>
            <p:nvCxnSpPr>
              <p:cNvPr id="51" name="Straight Connector 26"/>
              <p:cNvCxnSpPr/>
              <p:nvPr/>
            </p:nvCxnSpPr>
            <p:spPr>
              <a:xfrm>
                <a:off x="1607608" y="3504711"/>
                <a:ext cx="0" cy="513429"/>
              </a:xfrm>
              <a:prstGeom prst="line">
                <a:avLst/>
              </a:prstGeom>
              <a:ln w="9525" cmpd="sng">
                <a:solidFill>
                  <a:srgbClr val="404040"/>
                </a:solidFill>
              </a:ln>
            </p:spPr>
            <p:style>
              <a:lnRef idx="1">
                <a:schemeClr val="accent1"/>
              </a:lnRef>
              <a:fillRef idx="0">
                <a:schemeClr val="accent1"/>
              </a:fillRef>
              <a:effectRef idx="0">
                <a:schemeClr val="accent1"/>
              </a:effectRef>
              <a:fontRef idx="minor">
                <a:schemeClr val="tx1"/>
              </a:fontRef>
            </p:style>
          </p:cxnSp>
        </p:grpSp>
        <p:grpSp>
          <p:nvGrpSpPr>
            <p:cNvPr id="52" name="组合 51"/>
            <p:cNvGrpSpPr/>
            <p:nvPr/>
          </p:nvGrpSpPr>
          <p:grpSpPr>
            <a:xfrm>
              <a:off x="9335829" y="3280344"/>
              <a:ext cx="1821556" cy="513429"/>
              <a:chOff x="9335829" y="3504711"/>
              <a:chExt cx="1821556" cy="513429"/>
            </a:xfrm>
          </p:grpSpPr>
          <p:cxnSp>
            <p:nvCxnSpPr>
              <p:cNvPr id="53" name="Straight Connector 27"/>
              <p:cNvCxnSpPr/>
              <p:nvPr/>
            </p:nvCxnSpPr>
            <p:spPr>
              <a:xfrm>
                <a:off x="9335829" y="3772586"/>
                <a:ext cx="1821556" cy="0"/>
              </a:xfrm>
              <a:prstGeom prst="line">
                <a:avLst/>
              </a:prstGeom>
              <a:ln w="9525" cmpd="sng">
                <a:solidFill>
                  <a:srgbClr val="404040"/>
                </a:solidFill>
              </a:ln>
              <a:effectLst/>
            </p:spPr>
            <p:style>
              <a:lnRef idx="2">
                <a:schemeClr val="accent1"/>
              </a:lnRef>
              <a:fillRef idx="0">
                <a:schemeClr val="accent1"/>
              </a:fillRef>
              <a:effectRef idx="1">
                <a:schemeClr val="accent1"/>
              </a:effectRef>
              <a:fontRef idx="minor">
                <a:schemeClr val="tx1"/>
              </a:fontRef>
            </p:style>
          </p:cxnSp>
          <p:cxnSp>
            <p:nvCxnSpPr>
              <p:cNvPr id="54" name="Straight Connector 28"/>
              <p:cNvCxnSpPr/>
              <p:nvPr/>
            </p:nvCxnSpPr>
            <p:spPr>
              <a:xfrm>
                <a:off x="11143991" y="3504711"/>
                <a:ext cx="0" cy="513429"/>
              </a:xfrm>
              <a:prstGeom prst="line">
                <a:avLst/>
              </a:prstGeom>
              <a:ln w="9525" cmpd="sng">
                <a:solidFill>
                  <a:srgbClr val="404040"/>
                </a:solidFill>
              </a:ln>
            </p:spPr>
            <p:style>
              <a:lnRef idx="1">
                <a:schemeClr val="accent1"/>
              </a:lnRef>
              <a:fillRef idx="0">
                <a:schemeClr val="accent1"/>
              </a:fillRef>
              <a:effectRef idx="0">
                <a:schemeClr val="accent1"/>
              </a:effectRef>
              <a:fontRef idx="minor">
                <a:schemeClr val="tx1"/>
              </a:fontRef>
            </p:style>
          </p:cxnSp>
        </p:grpSp>
        <p:grpSp>
          <p:nvGrpSpPr>
            <p:cNvPr id="55" name="组合 54"/>
            <p:cNvGrpSpPr/>
            <p:nvPr/>
          </p:nvGrpSpPr>
          <p:grpSpPr>
            <a:xfrm>
              <a:off x="5520831" y="2534755"/>
              <a:ext cx="1709941" cy="1984515"/>
              <a:chOff x="5520831" y="2759122"/>
              <a:chExt cx="1709941" cy="1984515"/>
            </a:xfrm>
          </p:grpSpPr>
          <p:sp>
            <p:nvSpPr>
              <p:cNvPr id="56" name="Hexagon 4"/>
              <p:cNvSpPr/>
              <p:nvPr/>
            </p:nvSpPr>
            <p:spPr>
              <a:xfrm rot="5400000">
                <a:off x="5383544" y="2896409"/>
                <a:ext cx="1984515" cy="1709941"/>
              </a:xfrm>
              <a:prstGeom prst="hexagon">
                <a:avLst/>
              </a:prstGeom>
              <a:solidFill>
                <a:srgbClr val="277555"/>
              </a:solidFill>
              <a:ln w="38100" cmpd="sng">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zh-CN" altLang="zh-CN">
                  <a:solidFill>
                    <a:srgbClr val="00B0F0"/>
                  </a:solidFill>
                  <a:cs typeface="+mn-ea"/>
                  <a:sym typeface="+mn-lt"/>
                </a:endParaRPr>
              </a:p>
            </p:txBody>
          </p:sp>
          <p:sp>
            <p:nvSpPr>
              <p:cNvPr id="57" name="Rectangle 35"/>
              <p:cNvSpPr>
                <a:spLocks noChangeArrowheads="1"/>
              </p:cNvSpPr>
              <p:nvPr/>
            </p:nvSpPr>
            <p:spPr bwMode="auto">
              <a:xfrm>
                <a:off x="5770848" y="3399556"/>
                <a:ext cx="124562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a:r>
                  <a:rPr lang="zh-CN" altLang="en-US" dirty="0">
                    <a:solidFill>
                      <a:schemeClr val="bg1"/>
                    </a:solidFill>
                    <a:latin typeface="+mn-lt"/>
                    <a:cs typeface="+mn-ea"/>
                    <a:sym typeface="+mn-lt"/>
                  </a:rPr>
                  <a:t>请替换文字内容</a:t>
                </a:r>
              </a:p>
            </p:txBody>
          </p:sp>
        </p:grpSp>
        <p:grpSp>
          <p:nvGrpSpPr>
            <p:cNvPr id="58" name="组合 57"/>
            <p:cNvGrpSpPr/>
            <p:nvPr/>
          </p:nvGrpSpPr>
          <p:grpSpPr>
            <a:xfrm>
              <a:off x="1286157" y="2106154"/>
              <a:ext cx="707640" cy="756750"/>
              <a:chOff x="1286157" y="2330521"/>
              <a:chExt cx="707640" cy="756750"/>
            </a:xfrm>
          </p:grpSpPr>
          <p:sp>
            <p:nvSpPr>
              <p:cNvPr id="59" name="Hexagon 9"/>
              <p:cNvSpPr/>
              <p:nvPr/>
            </p:nvSpPr>
            <p:spPr>
              <a:xfrm rot="5400000">
                <a:off x="1261602" y="2355076"/>
                <a:ext cx="756750" cy="707640"/>
              </a:xfrm>
              <a:prstGeom prst="hexagon">
                <a:avLst/>
              </a:prstGeom>
              <a:solidFill>
                <a:srgbClr val="277555"/>
              </a:solidFill>
              <a:ln w="38100" cmpd="sng">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zh-CN" altLang="zh-CN">
                  <a:solidFill>
                    <a:srgbClr val="262626"/>
                  </a:solidFill>
                  <a:cs typeface="+mn-ea"/>
                  <a:sym typeface="+mn-lt"/>
                </a:endParaRPr>
              </a:p>
            </p:txBody>
          </p:sp>
          <p:pic>
            <p:nvPicPr>
              <p:cNvPr id="60" name="Picture 29" descr="heart.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426794" y="2493480"/>
                <a:ext cx="404045" cy="4062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61" name="组合 60"/>
            <p:cNvGrpSpPr/>
            <p:nvPr/>
          </p:nvGrpSpPr>
          <p:grpSpPr>
            <a:xfrm>
              <a:off x="1286157" y="4034861"/>
              <a:ext cx="707640" cy="756750"/>
              <a:chOff x="1286157" y="4259228"/>
              <a:chExt cx="707640" cy="756750"/>
            </a:xfrm>
          </p:grpSpPr>
          <p:sp>
            <p:nvSpPr>
              <p:cNvPr id="62" name="Hexagon 31"/>
              <p:cNvSpPr/>
              <p:nvPr/>
            </p:nvSpPr>
            <p:spPr>
              <a:xfrm rot="5400000">
                <a:off x="1261602" y="4283783"/>
                <a:ext cx="756750" cy="707640"/>
              </a:xfrm>
              <a:prstGeom prst="hexagon">
                <a:avLst/>
              </a:prstGeom>
              <a:solidFill>
                <a:srgbClr val="277555"/>
              </a:solidFill>
              <a:ln w="38100" cmpd="sng">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zh-CN" altLang="zh-CN">
                  <a:solidFill>
                    <a:srgbClr val="262626"/>
                  </a:solidFill>
                  <a:cs typeface="+mn-ea"/>
                  <a:sym typeface="+mn-lt"/>
                </a:endParaRPr>
              </a:p>
            </p:txBody>
          </p:sp>
          <p:pic>
            <p:nvPicPr>
              <p:cNvPr id="63" name="Picture 30" descr="plane.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393308" y="4433347"/>
                <a:ext cx="468783" cy="4687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64" name="组合 63"/>
            <p:cNvGrpSpPr/>
            <p:nvPr/>
          </p:nvGrpSpPr>
          <p:grpSpPr>
            <a:xfrm>
              <a:off x="3415770" y="3070508"/>
              <a:ext cx="991141" cy="1058110"/>
              <a:chOff x="3415770" y="3294875"/>
              <a:chExt cx="991141" cy="1058110"/>
            </a:xfrm>
          </p:grpSpPr>
          <p:sp>
            <p:nvSpPr>
              <p:cNvPr id="65" name="Hexagon 6"/>
              <p:cNvSpPr/>
              <p:nvPr/>
            </p:nvSpPr>
            <p:spPr>
              <a:xfrm rot="5400000">
                <a:off x="3382286" y="3328359"/>
                <a:ext cx="1058110" cy="991141"/>
              </a:xfrm>
              <a:prstGeom prst="hexagon">
                <a:avLst/>
              </a:prstGeom>
              <a:solidFill>
                <a:srgbClr val="277555"/>
              </a:solidFill>
              <a:ln w="38100" cmpd="sng">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zh-CN" altLang="zh-CN">
                  <a:solidFill>
                    <a:srgbClr val="262626"/>
                  </a:solidFill>
                  <a:cs typeface="+mn-ea"/>
                  <a:sym typeface="+mn-lt"/>
                </a:endParaRPr>
              </a:p>
            </p:txBody>
          </p:sp>
          <p:pic>
            <p:nvPicPr>
              <p:cNvPr id="66" name="Picture 32" descr="gift.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659093" y="3571680"/>
                <a:ext cx="504500" cy="5067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67" name="组合 66"/>
            <p:cNvGrpSpPr/>
            <p:nvPr/>
          </p:nvGrpSpPr>
          <p:grpSpPr>
            <a:xfrm>
              <a:off x="8344687" y="3070508"/>
              <a:ext cx="991141" cy="1058110"/>
              <a:chOff x="8344687" y="3294875"/>
              <a:chExt cx="991141" cy="1058110"/>
            </a:xfrm>
          </p:grpSpPr>
          <p:sp>
            <p:nvSpPr>
              <p:cNvPr id="68" name="Hexagon 8"/>
              <p:cNvSpPr/>
              <p:nvPr/>
            </p:nvSpPr>
            <p:spPr>
              <a:xfrm rot="5400000">
                <a:off x="8311203" y="3328359"/>
                <a:ext cx="1058110" cy="991141"/>
              </a:xfrm>
              <a:prstGeom prst="hexagon">
                <a:avLst/>
              </a:prstGeom>
              <a:solidFill>
                <a:srgbClr val="277555"/>
              </a:solidFill>
              <a:ln w="38100" cmpd="sng">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zh-CN" altLang="zh-CN">
                  <a:solidFill>
                    <a:srgbClr val="262626"/>
                  </a:solidFill>
                  <a:cs typeface="+mn-ea"/>
                  <a:sym typeface="+mn-lt"/>
                </a:endParaRPr>
              </a:p>
            </p:txBody>
          </p:sp>
          <p:pic>
            <p:nvPicPr>
              <p:cNvPr id="69" name="Picture 37" descr="settings.pn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8561222" y="3547125"/>
                <a:ext cx="558075" cy="555842"/>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grpSp>
        <p:grpSp>
          <p:nvGrpSpPr>
            <p:cNvPr id="70" name="组合 69"/>
            <p:cNvGrpSpPr/>
            <p:nvPr/>
          </p:nvGrpSpPr>
          <p:grpSpPr>
            <a:xfrm>
              <a:off x="10822540" y="2106154"/>
              <a:ext cx="707640" cy="756750"/>
              <a:chOff x="10822540" y="2330521"/>
              <a:chExt cx="707640" cy="756750"/>
            </a:xfrm>
          </p:grpSpPr>
          <p:sp>
            <p:nvSpPr>
              <p:cNvPr id="71" name="Hexagon 11"/>
              <p:cNvSpPr/>
              <p:nvPr/>
            </p:nvSpPr>
            <p:spPr>
              <a:xfrm rot="5400000">
                <a:off x="10797985" y="2355076"/>
                <a:ext cx="756750" cy="707640"/>
              </a:xfrm>
              <a:prstGeom prst="hexagon">
                <a:avLst/>
              </a:prstGeom>
              <a:solidFill>
                <a:srgbClr val="277555"/>
              </a:solidFill>
              <a:ln w="38100" cmpd="sng">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zh-CN" altLang="zh-CN">
                  <a:solidFill>
                    <a:srgbClr val="262626"/>
                  </a:solidFill>
                  <a:cs typeface="+mn-ea"/>
                  <a:sym typeface="+mn-lt"/>
                </a:endParaRPr>
              </a:p>
            </p:txBody>
          </p:sp>
          <p:pic>
            <p:nvPicPr>
              <p:cNvPr id="72" name="Picture 38" descr="comments.png"/>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10974336" y="2506874"/>
                <a:ext cx="404047" cy="404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73" name="组合 72"/>
            <p:cNvGrpSpPr/>
            <p:nvPr/>
          </p:nvGrpSpPr>
          <p:grpSpPr>
            <a:xfrm>
              <a:off x="10795752" y="4034861"/>
              <a:ext cx="707640" cy="756750"/>
              <a:chOff x="10795752" y="4259228"/>
              <a:chExt cx="707640" cy="756750"/>
            </a:xfrm>
          </p:grpSpPr>
          <p:sp>
            <p:nvSpPr>
              <p:cNvPr id="74" name="Hexagon 12"/>
              <p:cNvSpPr/>
              <p:nvPr/>
            </p:nvSpPr>
            <p:spPr>
              <a:xfrm rot="5400000">
                <a:off x="10771197" y="4283783"/>
                <a:ext cx="756750" cy="707640"/>
              </a:xfrm>
              <a:prstGeom prst="hexagon">
                <a:avLst/>
              </a:prstGeom>
              <a:solidFill>
                <a:srgbClr val="277555"/>
              </a:solidFill>
              <a:ln w="38100" cmpd="sng">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zh-CN" altLang="zh-CN">
                  <a:solidFill>
                    <a:srgbClr val="262626"/>
                  </a:solidFill>
                  <a:cs typeface="+mn-ea"/>
                  <a:sym typeface="+mn-lt"/>
                </a:endParaRPr>
              </a:p>
            </p:txBody>
          </p:sp>
          <p:pic>
            <p:nvPicPr>
              <p:cNvPr id="75" name="Picture 39" descr="portfolio.png"/>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10936388" y="4422186"/>
                <a:ext cx="428601" cy="428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6" name="TextBox 23"/>
            <p:cNvSpPr txBox="1"/>
            <p:nvPr/>
          </p:nvSpPr>
          <p:spPr>
            <a:xfrm>
              <a:off x="1091267" y="5288658"/>
              <a:ext cx="2745735" cy="1384995"/>
            </a:xfrm>
            <a:prstGeom prst="rect">
              <a:avLst/>
            </a:prstGeom>
            <a:noFill/>
          </p:spPr>
          <p:txBody>
            <a:bodyPr wrap="square" rtlCol="0">
              <a:spAutoFit/>
            </a:bodyPr>
            <a:lstStyle/>
            <a:p>
              <a:pPr>
                <a:lnSpc>
                  <a:spcPct val="150000"/>
                </a:lnSpc>
              </a:pPr>
              <a:r>
                <a:rPr lang="zh-CN" altLang="en-US" sz="1400" dirty="0">
                  <a:solidFill>
                    <a:schemeClr val="tx1">
                      <a:lumMod val="85000"/>
                      <a:lumOff val="15000"/>
                    </a:schemeClr>
                  </a:solidFill>
                  <a:cs typeface="+mn-ea"/>
                  <a:sym typeface="+mn-lt"/>
                </a:rPr>
                <a:t>点击添加相关标题文字，点击添加相关标题文字，点击添加相关标题文字，点击添加相关标题文字，点击添加相关标题文字。</a:t>
              </a:r>
              <a:endParaRPr lang="en-GB" altLang="zh-CN" sz="1400" dirty="0">
                <a:solidFill>
                  <a:schemeClr val="tx1">
                    <a:lumMod val="85000"/>
                    <a:lumOff val="15000"/>
                  </a:schemeClr>
                </a:solidFill>
                <a:cs typeface="+mn-ea"/>
                <a:sym typeface="+mn-lt"/>
              </a:endParaRPr>
            </a:p>
          </p:txBody>
        </p:sp>
        <p:sp>
          <p:nvSpPr>
            <p:cNvPr id="77" name="TextBox 24"/>
            <p:cNvSpPr txBox="1"/>
            <p:nvPr/>
          </p:nvSpPr>
          <p:spPr>
            <a:xfrm>
              <a:off x="1091266" y="4965464"/>
              <a:ext cx="1441420" cy="307777"/>
            </a:xfrm>
            <a:prstGeom prst="rect">
              <a:avLst/>
            </a:prstGeom>
            <a:noFill/>
          </p:spPr>
          <p:txBody>
            <a:bodyPr wrap="none" rtlCol="0">
              <a:spAutoFit/>
            </a:bodyPr>
            <a:lstStyle/>
            <a:p>
              <a:r>
                <a:rPr lang="zh-CN" altLang="en-US" sz="1400" dirty="0">
                  <a:solidFill>
                    <a:schemeClr val="tx1">
                      <a:lumMod val="85000"/>
                      <a:lumOff val="15000"/>
                    </a:schemeClr>
                  </a:solidFill>
                  <a:cs typeface="+mn-ea"/>
                  <a:sym typeface="+mn-lt"/>
                </a:rPr>
                <a:t>请替换文字内容</a:t>
              </a:r>
            </a:p>
          </p:txBody>
        </p:sp>
        <p:sp>
          <p:nvSpPr>
            <p:cNvPr id="78" name="TextBox 23"/>
            <p:cNvSpPr txBox="1"/>
            <p:nvPr/>
          </p:nvSpPr>
          <p:spPr>
            <a:xfrm>
              <a:off x="5210780" y="5288658"/>
              <a:ext cx="2745735" cy="1384995"/>
            </a:xfrm>
            <a:prstGeom prst="rect">
              <a:avLst/>
            </a:prstGeom>
            <a:noFill/>
          </p:spPr>
          <p:txBody>
            <a:bodyPr wrap="square" rtlCol="0">
              <a:spAutoFit/>
            </a:bodyPr>
            <a:lstStyle/>
            <a:p>
              <a:pPr>
                <a:lnSpc>
                  <a:spcPct val="150000"/>
                </a:lnSpc>
              </a:pPr>
              <a:r>
                <a:rPr lang="zh-CN" altLang="en-US" sz="1400" dirty="0">
                  <a:solidFill>
                    <a:schemeClr val="tx1">
                      <a:lumMod val="85000"/>
                      <a:lumOff val="15000"/>
                    </a:schemeClr>
                  </a:solidFill>
                  <a:cs typeface="+mn-ea"/>
                  <a:sym typeface="+mn-lt"/>
                </a:rPr>
                <a:t>点击添加相关标题文字，点击添加相关标题文字，点击添加相关标题文字，点击添加相关标题文字，点击添加相关标题文字。</a:t>
              </a:r>
              <a:endParaRPr lang="en-GB" altLang="zh-CN" sz="1400" dirty="0">
                <a:solidFill>
                  <a:schemeClr val="tx1">
                    <a:lumMod val="85000"/>
                    <a:lumOff val="15000"/>
                  </a:schemeClr>
                </a:solidFill>
                <a:cs typeface="+mn-ea"/>
                <a:sym typeface="+mn-lt"/>
              </a:endParaRPr>
            </a:p>
          </p:txBody>
        </p:sp>
        <p:sp>
          <p:nvSpPr>
            <p:cNvPr id="79" name="TextBox 24"/>
            <p:cNvSpPr txBox="1"/>
            <p:nvPr/>
          </p:nvSpPr>
          <p:spPr>
            <a:xfrm>
              <a:off x="5210779" y="4965464"/>
              <a:ext cx="1441420" cy="307777"/>
            </a:xfrm>
            <a:prstGeom prst="rect">
              <a:avLst/>
            </a:prstGeom>
            <a:noFill/>
          </p:spPr>
          <p:txBody>
            <a:bodyPr wrap="none" rtlCol="0">
              <a:spAutoFit/>
            </a:bodyPr>
            <a:lstStyle/>
            <a:p>
              <a:r>
                <a:rPr lang="zh-CN" altLang="en-US" sz="1400" dirty="0">
                  <a:solidFill>
                    <a:schemeClr val="tx1">
                      <a:lumMod val="85000"/>
                      <a:lumOff val="15000"/>
                    </a:schemeClr>
                  </a:solidFill>
                  <a:cs typeface="+mn-ea"/>
                  <a:sym typeface="+mn-lt"/>
                </a:rPr>
                <a:t>请替换文字内容</a:t>
              </a:r>
            </a:p>
          </p:txBody>
        </p:sp>
        <p:sp>
          <p:nvSpPr>
            <p:cNvPr id="80" name="TextBox 23"/>
            <p:cNvSpPr txBox="1"/>
            <p:nvPr/>
          </p:nvSpPr>
          <p:spPr>
            <a:xfrm>
              <a:off x="8784445" y="5288658"/>
              <a:ext cx="2745735" cy="1384995"/>
            </a:xfrm>
            <a:prstGeom prst="rect">
              <a:avLst/>
            </a:prstGeom>
            <a:noFill/>
          </p:spPr>
          <p:txBody>
            <a:bodyPr wrap="square" rtlCol="0">
              <a:spAutoFit/>
            </a:bodyPr>
            <a:lstStyle/>
            <a:p>
              <a:pPr>
                <a:lnSpc>
                  <a:spcPct val="150000"/>
                </a:lnSpc>
              </a:pPr>
              <a:r>
                <a:rPr lang="zh-CN" altLang="en-US" sz="1400" dirty="0">
                  <a:solidFill>
                    <a:schemeClr val="tx1">
                      <a:lumMod val="85000"/>
                      <a:lumOff val="15000"/>
                    </a:schemeClr>
                  </a:solidFill>
                  <a:cs typeface="+mn-ea"/>
                  <a:sym typeface="+mn-lt"/>
                </a:rPr>
                <a:t>点击添加相关标题文字，点击添加相关标题文字，点击添加相关标题文字，点击添加相关标题文字，点击添加相关标题文字。</a:t>
              </a:r>
              <a:endParaRPr lang="en-GB" altLang="zh-CN" sz="1400" dirty="0">
                <a:solidFill>
                  <a:schemeClr val="tx1">
                    <a:lumMod val="85000"/>
                    <a:lumOff val="15000"/>
                  </a:schemeClr>
                </a:solidFill>
                <a:cs typeface="+mn-ea"/>
                <a:sym typeface="+mn-lt"/>
              </a:endParaRPr>
            </a:p>
          </p:txBody>
        </p:sp>
        <p:sp>
          <p:nvSpPr>
            <p:cNvPr id="81" name="TextBox 24"/>
            <p:cNvSpPr txBox="1"/>
            <p:nvPr/>
          </p:nvSpPr>
          <p:spPr>
            <a:xfrm>
              <a:off x="8784444" y="4965464"/>
              <a:ext cx="1441420" cy="307777"/>
            </a:xfrm>
            <a:prstGeom prst="rect">
              <a:avLst/>
            </a:prstGeom>
            <a:noFill/>
          </p:spPr>
          <p:txBody>
            <a:bodyPr wrap="none" rtlCol="0">
              <a:spAutoFit/>
            </a:bodyPr>
            <a:lstStyle/>
            <a:p>
              <a:r>
                <a:rPr lang="zh-CN" altLang="en-US" sz="1400" dirty="0">
                  <a:solidFill>
                    <a:schemeClr val="tx1">
                      <a:lumMod val="85000"/>
                      <a:lumOff val="15000"/>
                    </a:schemeClr>
                  </a:solidFill>
                  <a:cs typeface="+mn-ea"/>
                  <a:sym typeface="+mn-lt"/>
                </a:rPr>
                <a:t>请替换文字内容</a:t>
              </a:r>
            </a:p>
          </p:txBody>
        </p:sp>
      </p:grpSp>
    </p:spTree>
    <p:extLst>
      <p:ext uri="{BB962C8B-B14F-4D97-AF65-F5344CB8AC3E}">
        <p14:creationId xmlns:p14="http://schemas.microsoft.com/office/powerpoint/2010/main" val="2119729074"/>
      </p:ext>
    </p:extLst>
  </p:cSld>
  <p:clrMapOvr>
    <a:masterClrMapping/>
  </p:clrMapOvr>
  <mc:AlternateContent xmlns:mc="http://schemas.openxmlformats.org/markup-compatibility/2006" xmlns:p14="http://schemas.microsoft.com/office/powerpoint/2010/main">
    <mc:Choice Requires="p14">
      <p:transition spd="slow" p14:dur="1200" advClick="0" advTm="3000">
        <p14:prism/>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pic>
        <p:nvPicPr>
          <p:cNvPr id="14" name="图片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216"/>
            <a:ext cx="12192000" cy="6864215"/>
          </a:xfrm>
          <a:prstGeom prst="rect">
            <a:avLst/>
          </a:prstGeom>
        </p:spPr>
      </p:pic>
      <p:sp>
        <p:nvSpPr>
          <p:cNvPr id="15" name="椭圆 14">
            <a:extLst>
              <a:ext uri="{FF2B5EF4-FFF2-40B4-BE49-F238E27FC236}">
                <a16:creationId xmlns:a16="http://schemas.microsoft.com/office/drawing/2014/main" id="{97B12F51-2530-4A87-88ED-4FE95CEFB2DA}"/>
              </a:ext>
            </a:extLst>
          </p:cNvPr>
          <p:cNvSpPr/>
          <p:nvPr/>
        </p:nvSpPr>
        <p:spPr>
          <a:xfrm>
            <a:off x="5663952" y="1622025"/>
            <a:ext cx="1357710" cy="1353078"/>
          </a:xfrm>
          <a:prstGeom prst="ellipse">
            <a:avLst/>
          </a:prstGeom>
          <a:solidFill>
            <a:srgbClr val="27755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4000" b="1" noProof="1" smtClean="0">
                <a:solidFill>
                  <a:schemeClr val="bg1"/>
                </a:solidFill>
                <a:cs typeface="+mn-ea"/>
                <a:sym typeface="+mn-lt"/>
              </a:rPr>
              <a:t>03</a:t>
            </a:r>
            <a:endParaRPr lang="zh-CN" altLang="en-US" sz="4000" b="1" noProof="1">
              <a:solidFill>
                <a:schemeClr val="bg1"/>
              </a:solidFill>
              <a:cs typeface="+mn-ea"/>
              <a:sym typeface="+mn-lt"/>
            </a:endParaRPr>
          </a:p>
        </p:txBody>
      </p:sp>
      <p:sp>
        <p:nvSpPr>
          <p:cNvPr id="16" name="矩形 15">
            <a:extLst>
              <a:ext uri="{FF2B5EF4-FFF2-40B4-BE49-F238E27FC236}">
                <a16:creationId xmlns:a16="http://schemas.microsoft.com/office/drawing/2014/main" id="{95944C70-2829-469F-B4A9-413D2314386C}"/>
              </a:ext>
            </a:extLst>
          </p:cNvPr>
          <p:cNvSpPr/>
          <p:nvPr/>
        </p:nvSpPr>
        <p:spPr>
          <a:xfrm>
            <a:off x="4718297" y="3284984"/>
            <a:ext cx="3393927" cy="1015663"/>
          </a:xfrm>
          <a:prstGeom prst="rect">
            <a:avLst/>
          </a:prstGeom>
        </p:spPr>
        <p:txBody>
          <a:bodyPr wrap="square">
            <a:spAutoFit/>
          </a:bodyPr>
          <a:lstStyle/>
          <a:p>
            <a:pPr>
              <a:defRPr/>
            </a:pPr>
            <a:r>
              <a:rPr lang="zh-CN" altLang="en-US" sz="6000" b="1" spc="300" noProof="1" smtClean="0">
                <a:solidFill>
                  <a:srgbClr val="277555"/>
                </a:solidFill>
                <a:cs typeface="+mn-ea"/>
                <a:sym typeface="+mn-lt"/>
              </a:rPr>
              <a:t>教学过程</a:t>
            </a:r>
            <a:endParaRPr lang="zh-CN" altLang="en-US" sz="6000" b="1" spc="300" noProof="1">
              <a:solidFill>
                <a:srgbClr val="277555"/>
              </a:solidFill>
              <a:cs typeface="+mn-ea"/>
              <a:sym typeface="+mn-lt"/>
            </a:endParaRPr>
          </a:p>
        </p:txBody>
      </p:sp>
    </p:spTree>
    <p:extLst>
      <p:ext uri="{BB962C8B-B14F-4D97-AF65-F5344CB8AC3E}">
        <p14:creationId xmlns:p14="http://schemas.microsoft.com/office/powerpoint/2010/main" val="119940344"/>
      </p:ext>
    </p:extLst>
  </p:cSld>
  <p:clrMapOvr>
    <a:masterClrMapping/>
  </p:clrMapOvr>
  <mc:AlternateContent xmlns:mc="http://schemas.openxmlformats.org/markup-compatibility/2006" xmlns:p14="http://schemas.microsoft.com/office/powerpoint/2010/main">
    <mc:Choice Requires="p14">
      <p:transition spd="slow" p14:dur="1200" advClick="0" advTm="3000">
        <p14:prism/>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randombar(horizontal)">
                                      <p:cBhvr>
                                        <p:cTn id="7" dur="500"/>
                                        <p:tgtEl>
                                          <p:spTgt spid="15"/>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barn(inVertical)">
                                      <p:cBhvr>
                                        <p:cTn id="1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cxnSp>
        <p:nvCxnSpPr>
          <p:cNvPr id="29" name="直接连接符 28"/>
          <p:cNvCxnSpPr/>
          <p:nvPr/>
        </p:nvCxnSpPr>
        <p:spPr>
          <a:xfrm>
            <a:off x="623392" y="831947"/>
            <a:ext cx="10815311" cy="0"/>
          </a:xfrm>
          <a:prstGeom prst="line">
            <a:avLst/>
          </a:prstGeom>
          <a:noFill/>
          <a:ln w="12700" cap="flat" cmpd="sng" algn="ctr">
            <a:solidFill>
              <a:sysClr val="windowText" lastClr="000000"/>
            </a:solidFill>
            <a:prstDash val="dash"/>
          </a:ln>
          <a:effectLst/>
        </p:spPr>
      </p:cxnSp>
      <p:sp>
        <p:nvSpPr>
          <p:cNvPr id="33" name="TextBox 41"/>
          <p:cNvSpPr txBox="1"/>
          <p:nvPr/>
        </p:nvSpPr>
        <p:spPr>
          <a:xfrm>
            <a:off x="851727" y="395372"/>
            <a:ext cx="1107996" cy="369332"/>
          </a:xfrm>
          <a:prstGeom prst="rect">
            <a:avLst/>
          </a:prstGeom>
          <a:noFill/>
        </p:spPr>
        <p:txBody>
          <a:bodyPr wrap="none" rtlCol="0">
            <a:spAutoFit/>
          </a:bodyPr>
          <a:lstStyle/>
          <a:p>
            <a:pPr algn="l" defTabSz="914400"/>
            <a:r>
              <a:rPr lang="zh-CN" altLang="en-US" dirty="0" smtClean="0">
                <a:solidFill>
                  <a:prstClr val="black"/>
                </a:solidFill>
                <a:cs typeface="+mn-ea"/>
                <a:sym typeface="+mn-lt"/>
              </a:rPr>
              <a:t>教学过程</a:t>
            </a:r>
          </a:p>
        </p:txBody>
      </p:sp>
      <p:grpSp>
        <p:nvGrpSpPr>
          <p:cNvPr id="6" name="组合 5"/>
          <p:cNvGrpSpPr/>
          <p:nvPr/>
        </p:nvGrpSpPr>
        <p:grpSpPr>
          <a:xfrm>
            <a:off x="1338056" y="1562781"/>
            <a:ext cx="9510472" cy="4530515"/>
            <a:chOff x="1338056" y="1562781"/>
            <a:chExt cx="9510472" cy="4530515"/>
          </a:xfrm>
        </p:grpSpPr>
        <p:grpSp>
          <p:nvGrpSpPr>
            <p:cNvPr id="5" name="组合 4"/>
            <p:cNvGrpSpPr/>
            <p:nvPr/>
          </p:nvGrpSpPr>
          <p:grpSpPr>
            <a:xfrm>
              <a:off x="2779474" y="2078427"/>
              <a:ext cx="8069054" cy="4014869"/>
              <a:chOff x="2242982" y="1726345"/>
              <a:chExt cx="6906338" cy="3436344"/>
            </a:xfrm>
          </p:grpSpPr>
          <p:grpSp>
            <p:nvGrpSpPr>
              <p:cNvPr id="204" name="原创设计师QQ598969553            _1"/>
              <p:cNvGrpSpPr/>
              <p:nvPr/>
            </p:nvGrpSpPr>
            <p:grpSpPr>
              <a:xfrm>
                <a:off x="3067005" y="2250829"/>
                <a:ext cx="6082315" cy="2911860"/>
                <a:chOff x="4078023" y="2973498"/>
                <a:chExt cx="8113977" cy="3884502"/>
              </a:xfrm>
              <a:solidFill>
                <a:srgbClr val="42BAC8"/>
              </a:solidFill>
            </p:grpSpPr>
            <p:sp>
              <p:nvSpPr>
                <p:cNvPr id="205" name="Freeform 5"/>
                <p:cNvSpPr>
                  <a:spLocks/>
                </p:cNvSpPr>
                <p:nvPr/>
              </p:nvSpPr>
              <p:spPr bwMode="auto">
                <a:xfrm>
                  <a:off x="4078023" y="5589157"/>
                  <a:ext cx="4758750" cy="1268843"/>
                </a:xfrm>
                <a:custGeom>
                  <a:avLst/>
                  <a:gdLst>
                    <a:gd name="T0" fmla="*/ 0 w 251"/>
                    <a:gd name="T1" fmla="*/ 67 h 67"/>
                    <a:gd name="T2" fmla="*/ 0 w 251"/>
                    <a:gd name="T3" fmla="*/ 67 h 67"/>
                    <a:gd name="T4" fmla="*/ 251 w 251"/>
                    <a:gd name="T5" fmla="*/ 67 h 67"/>
                    <a:gd name="T6" fmla="*/ 251 w 251"/>
                    <a:gd name="T7" fmla="*/ 0 h 67"/>
                    <a:gd name="T8" fmla="*/ 0 w 251"/>
                    <a:gd name="T9" fmla="*/ 67 h 67"/>
                  </a:gdLst>
                  <a:ahLst/>
                  <a:cxnLst>
                    <a:cxn ang="0">
                      <a:pos x="T0" y="T1"/>
                    </a:cxn>
                    <a:cxn ang="0">
                      <a:pos x="T2" y="T3"/>
                    </a:cxn>
                    <a:cxn ang="0">
                      <a:pos x="T4" y="T5"/>
                    </a:cxn>
                    <a:cxn ang="0">
                      <a:pos x="T6" y="T7"/>
                    </a:cxn>
                    <a:cxn ang="0">
                      <a:pos x="T8" y="T9"/>
                    </a:cxn>
                  </a:cxnLst>
                  <a:rect l="0" t="0" r="r" b="b"/>
                  <a:pathLst>
                    <a:path w="251" h="67">
                      <a:moveTo>
                        <a:pt x="0" y="67"/>
                      </a:moveTo>
                      <a:cubicBezTo>
                        <a:pt x="0" y="67"/>
                        <a:pt x="0" y="67"/>
                        <a:pt x="0" y="67"/>
                      </a:cubicBezTo>
                      <a:cubicBezTo>
                        <a:pt x="251" y="67"/>
                        <a:pt x="251" y="67"/>
                        <a:pt x="251" y="67"/>
                      </a:cubicBezTo>
                      <a:cubicBezTo>
                        <a:pt x="251" y="0"/>
                        <a:pt x="251" y="0"/>
                        <a:pt x="251" y="0"/>
                      </a:cubicBezTo>
                      <a:cubicBezTo>
                        <a:pt x="178" y="38"/>
                        <a:pt x="92" y="62"/>
                        <a:pt x="0" y="67"/>
                      </a:cubicBezTo>
                      <a:close/>
                    </a:path>
                  </a:pathLst>
                </a:custGeom>
                <a:solidFill>
                  <a:srgbClr val="277555"/>
                </a:solidFill>
                <a:ln>
                  <a:noFill/>
                </a:ln>
                <a:extLst/>
              </p:spPr>
              <p:txBody>
                <a:bodyPr/>
                <a:lstStyle/>
                <a:p>
                  <a:endParaRPr lang="zh-CN" altLang="en-US" sz="2099">
                    <a:cs typeface="+mn-ea"/>
                    <a:sym typeface="+mn-lt"/>
                  </a:endParaRPr>
                </a:p>
              </p:txBody>
            </p:sp>
            <p:sp>
              <p:nvSpPr>
                <p:cNvPr id="206" name="Freeform 6"/>
                <p:cNvSpPr>
                  <a:spLocks/>
                </p:cNvSpPr>
                <p:nvPr/>
              </p:nvSpPr>
              <p:spPr bwMode="auto">
                <a:xfrm>
                  <a:off x="8912383" y="4906297"/>
                  <a:ext cx="1117622" cy="1951702"/>
                </a:xfrm>
                <a:custGeom>
                  <a:avLst/>
                  <a:gdLst>
                    <a:gd name="T0" fmla="*/ 0 w 59"/>
                    <a:gd name="T1" fmla="*/ 36 h 103"/>
                    <a:gd name="T2" fmla="*/ 0 w 59"/>
                    <a:gd name="T3" fmla="*/ 103 h 103"/>
                    <a:gd name="T4" fmla="*/ 59 w 59"/>
                    <a:gd name="T5" fmla="*/ 103 h 103"/>
                    <a:gd name="T6" fmla="*/ 59 w 59"/>
                    <a:gd name="T7" fmla="*/ 0 h 103"/>
                    <a:gd name="T8" fmla="*/ 0 w 59"/>
                    <a:gd name="T9" fmla="*/ 36 h 103"/>
                  </a:gdLst>
                  <a:ahLst/>
                  <a:cxnLst>
                    <a:cxn ang="0">
                      <a:pos x="T0" y="T1"/>
                    </a:cxn>
                    <a:cxn ang="0">
                      <a:pos x="T2" y="T3"/>
                    </a:cxn>
                    <a:cxn ang="0">
                      <a:pos x="T4" y="T5"/>
                    </a:cxn>
                    <a:cxn ang="0">
                      <a:pos x="T6" y="T7"/>
                    </a:cxn>
                    <a:cxn ang="0">
                      <a:pos x="T8" y="T9"/>
                    </a:cxn>
                  </a:cxnLst>
                  <a:rect l="0" t="0" r="r" b="b"/>
                  <a:pathLst>
                    <a:path w="59" h="103">
                      <a:moveTo>
                        <a:pt x="0" y="36"/>
                      </a:moveTo>
                      <a:cubicBezTo>
                        <a:pt x="0" y="103"/>
                        <a:pt x="0" y="103"/>
                        <a:pt x="0" y="103"/>
                      </a:cubicBezTo>
                      <a:cubicBezTo>
                        <a:pt x="59" y="103"/>
                        <a:pt x="59" y="103"/>
                        <a:pt x="59" y="103"/>
                      </a:cubicBezTo>
                      <a:cubicBezTo>
                        <a:pt x="59" y="0"/>
                        <a:pt x="59" y="0"/>
                        <a:pt x="59" y="0"/>
                      </a:cubicBezTo>
                      <a:cubicBezTo>
                        <a:pt x="41" y="13"/>
                        <a:pt x="21" y="25"/>
                        <a:pt x="0" y="36"/>
                      </a:cubicBezTo>
                      <a:close/>
                    </a:path>
                  </a:pathLst>
                </a:custGeom>
                <a:solidFill>
                  <a:srgbClr val="277555"/>
                </a:solidFill>
                <a:ln>
                  <a:noFill/>
                </a:ln>
                <a:extLst/>
              </p:spPr>
              <p:txBody>
                <a:bodyPr vert="horz" wrap="square" lIns="68544" tIns="34272" rIns="68544" bIns="34272" numCol="1" anchor="t" anchorCtr="0" compatLnSpc="1">
                  <a:prstTxWarp prst="textNoShape">
                    <a:avLst/>
                  </a:prstTxWarp>
                </a:bodyPr>
                <a:lstStyle/>
                <a:p>
                  <a:endParaRPr lang="zh-CN" altLang="en-US" sz="2399">
                    <a:cs typeface="+mn-ea"/>
                    <a:sym typeface="+mn-lt"/>
                  </a:endParaRPr>
                </a:p>
              </p:txBody>
            </p:sp>
            <p:sp>
              <p:nvSpPr>
                <p:cNvPr id="207" name="Freeform 7"/>
                <p:cNvSpPr>
                  <a:spLocks/>
                </p:cNvSpPr>
                <p:nvPr/>
              </p:nvSpPr>
              <p:spPr bwMode="auto">
                <a:xfrm>
                  <a:off x="11603653" y="2973498"/>
                  <a:ext cx="588347" cy="3884501"/>
                </a:xfrm>
                <a:custGeom>
                  <a:avLst/>
                  <a:gdLst>
                    <a:gd name="T0" fmla="*/ 31 w 31"/>
                    <a:gd name="T1" fmla="*/ 0 h 205"/>
                    <a:gd name="T2" fmla="*/ 28 w 31"/>
                    <a:gd name="T3" fmla="*/ 0 h 205"/>
                    <a:gd name="T4" fmla="*/ 0 w 31"/>
                    <a:gd name="T5" fmla="*/ 36 h 205"/>
                    <a:gd name="T6" fmla="*/ 0 w 31"/>
                    <a:gd name="T7" fmla="*/ 205 h 205"/>
                    <a:gd name="T8" fmla="*/ 31 w 31"/>
                    <a:gd name="T9" fmla="*/ 205 h 205"/>
                    <a:gd name="T10" fmla="*/ 31 w 31"/>
                    <a:gd name="T11" fmla="*/ 0 h 205"/>
                  </a:gdLst>
                  <a:ahLst/>
                  <a:cxnLst>
                    <a:cxn ang="0">
                      <a:pos x="T0" y="T1"/>
                    </a:cxn>
                    <a:cxn ang="0">
                      <a:pos x="T2" y="T3"/>
                    </a:cxn>
                    <a:cxn ang="0">
                      <a:pos x="T4" y="T5"/>
                    </a:cxn>
                    <a:cxn ang="0">
                      <a:pos x="T6" y="T7"/>
                    </a:cxn>
                    <a:cxn ang="0">
                      <a:pos x="T8" y="T9"/>
                    </a:cxn>
                    <a:cxn ang="0">
                      <a:pos x="T10" y="T11"/>
                    </a:cxn>
                  </a:cxnLst>
                  <a:rect l="0" t="0" r="r" b="b"/>
                  <a:pathLst>
                    <a:path w="31" h="205">
                      <a:moveTo>
                        <a:pt x="31" y="0"/>
                      </a:moveTo>
                      <a:cubicBezTo>
                        <a:pt x="28" y="0"/>
                        <a:pt x="28" y="0"/>
                        <a:pt x="28" y="0"/>
                      </a:cubicBezTo>
                      <a:cubicBezTo>
                        <a:pt x="20" y="13"/>
                        <a:pt x="11" y="25"/>
                        <a:pt x="0" y="36"/>
                      </a:cubicBezTo>
                      <a:cubicBezTo>
                        <a:pt x="0" y="205"/>
                        <a:pt x="0" y="205"/>
                        <a:pt x="0" y="205"/>
                      </a:cubicBezTo>
                      <a:cubicBezTo>
                        <a:pt x="31" y="205"/>
                        <a:pt x="31" y="205"/>
                        <a:pt x="31" y="205"/>
                      </a:cubicBezTo>
                      <a:lnTo>
                        <a:pt x="31" y="0"/>
                      </a:lnTo>
                      <a:close/>
                    </a:path>
                  </a:pathLst>
                </a:custGeom>
                <a:solidFill>
                  <a:srgbClr val="277555"/>
                </a:solidFill>
                <a:ln>
                  <a:noFill/>
                </a:ln>
                <a:extLst/>
              </p:spPr>
              <p:txBody>
                <a:bodyPr vert="horz" wrap="square" lIns="68544" tIns="34272" rIns="68544" bIns="34272" numCol="1" anchor="t" anchorCtr="0" compatLnSpc="1">
                  <a:prstTxWarp prst="textNoShape">
                    <a:avLst/>
                  </a:prstTxWarp>
                </a:bodyPr>
                <a:lstStyle/>
                <a:p>
                  <a:endParaRPr lang="zh-CN" altLang="en-US" sz="2399">
                    <a:cs typeface="+mn-ea"/>
                    <a:sym typeface="+mn-lt"/>
                  </a:endParaRPr>
                </a:p>
              </p:txBody>
            </p:sp>
            <p:sp>
              <p:nvSpPr>
                <p:cNvPr id="208" name="Freeform 8"/>
                <p:cNvSpPr>
                  <a:spLocks/>
                </p:cNvSpPr>
                <p:nvPr/>
              </p:nvSpPr>
              <p:spPr bwMode="auto">
                <a:xfrm>
                  <a:off x="10126881" y="3656358"/>
                  <a:ext cx="1401162" cy="3201842"/>
                </a:xfrm>
                <a:custGeom>
                  <a:avLst/>
                  <a:gdLst>
                    <a:gd name="T0" fmla="*/ 0 w 74"/>
                    <a:gd name="T1" fmla="*/ 66 h 169"/>
                    <a:gd name="T2" fmla="*/ 0 w 74"/>
                    <a:gd name="T3" fmla="*/ 169 h 169"/>
                    <a:gd name="T4" fmla="*/ 74 w 74"/>
                    <a:gd name="T5" fmla="*/ 169 h 169"/>
                    <a:gd name="T6" fmla="*/ 74 w 74"/>
                    <a:gd name="T7" fmla="*/ 0 h 169"/>
                    <a:gd name="T8" fmla="*/ 0 w 74"/>
                    <a:gd name="T9" fmla="*/ 66 h 169"/>
                  </a:gdLst>
                  <a:ahLst/>
                  <a:cxnLst>
                    <a:cxn ang="0">
                      <a:pos x="T0" y="T1"/>
                    </a:cxn>
                    <a:cxn ang="0">
                      <a:pos x="T2" y="T3"/>
                    </a:cxn>
                    <a:cxn ang="0">
                      <a:pos x="T4" y="T5"/>
                    </a:cxn>
                    <a:cxn ang="0">
                      <a:pos x="T6" y="T7"/>
                    </a:cxn>
                    <a:cxn ang="0">
                      <a:pos x="T8" y="T9"/>
                    </a:cxn>
                  </a:cxnLst>
                  <a:rect l="0" t="0" r="r" b="b"/>
                  <a:pathLst>
                    <a:path w="74" h="169">
                      <a:moveTo>
                        <a:pt x="0" y="66"/>
                      </a:moveTo>
                      <a:cubicBezTo>
                        <a:pt x="0" y="169"/>
                        <a:pt x="0" y="169"/>
                        <a:pt x="0" y="169"/>
                      </a:cubicBezTo>
                      <a:cubicBezTo>
                        <a:pt x="74" y="169"/>
                        <a:pt x="74" y="169"/>
                        <a:pt x="74" y="169"/>
                      </a:cubicBezTo>
                      <a:cubicBezTo>
                        <a:pt x="74" y="0"/>
                        <a:pt x="74" y="0"/>
                        <a:pt x="74" y="0"/>
                      </a:cubicBezTo>
                      <a:cubicBezTo>
                        <a:pt x="52" y="24"/>
                        <a:pt x="28" y="47"/>
                        <a:pt x="0" y="66"/>
                      </a:cubicBezTo>
                      <a:close/>
                    </a:path>
                  </a:pathLst>
                </a:custGeom>
                <a:solidFill>
                  <a:srgbClr val="277555"/>
                </a:solidFill>
                <a:ln>
                  <a:noFill/>
                </a:ln>
                <a:extLst/>
              </p:spPr>
              <p:txBody>
                <a:bodyPr/>
                <a:lstStyle/>
                <a:p>
                  <a:endParaRPr lang="zh-CN" altLang="en-US" sz="2099">
                    <a:cs typeface="+mn-ea"/>
                    <a:sym typeface="+mn-lt"/>
                  </a:endParaRPr>
                </a:p>
              </p:txBody>
            </p:sp>
          </p:grpSp>
          <p:grpSp>
            <p:nvGrpSpPr>
              <p:cNvPr id="210" name="原创设计师QQ598969553            _3"/>
              <p:cNvGrpSpPr/>
              <p:nvPr/>
            </p:nvGrpSpPr>
            <p:grpSpPr>
              <a:xfrm>
                <a:off x="5294518" y="3342246"/>
                <a:ext cx="1592312" cy="748149"/>
                <a:chOff x="4982259" y="5322156"/>
                <a:chExt cx="2124188" cy="998051"/>
              </a:xfrm>
              <a:solidFill>
                <a:sysClr val="windowText" lastClr="000000">
                  <a:lumMod val="85000"/>
                  <a:lumOff val="15000"/>
                  <a:alpha val="35000"/>
                </a:sysClr>
              </a:solidFill>
            </p:grpSpPr>
            <p:sp>
              <p:nvSpPr>
                <p:cNvPr id="211" name="Oval 13"/>
                <p:cNvSpPr>
                  <a:spLocks noChangeArrowheads="1"/>
                </p:cNvSpPr>
                <p:nvPr/>
              </p:nvSpPr>
              <p:spPr bwMode="auto">
                <a:xfrm>
                  <a:off x="4982259" y="5322156"/>
                  <a:ext cx="189027" cy="191390"/>
                </a:xfrm>
                <a:prstGeom prst="ellipse">
                  <a:avLst/>
                </a:prstGeom>
                <a:solidFill>
                  <a:srgbClr val="277555"/>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99" b="0" i="0" u="none" strike="noStrike" kern="0" cap="none" spc="0" normalizeH="0" baseline="0" noProof="0">
                    <a:ln>
                      <a:noFill/>
                    </a:ln>
                    <a:solidFill>
                      <a:sysClr val="windowText" lastClr="000000"/>
                    </a:solidFill>
                    <a:effectLst/>
                    <a:uLnTx/>
                    <a:uFillTx/>
                    <a:cs typeface="+mn-ea"/>
                    <a:sym typeface="+mn-lt"/>
                  </a:endParaRPr>
                </a:p>
              </p:txBody>
            </p:sp>
            <p:cxnSp>
              <p:nvCxnSpPr>
                <p:cNvPr id="212" name="直接连接符 211"/>
                <p:cNvCxnSpPr/>
                <p:nvPr/>
              </p:nvCxnSpPr>
              <p:spPr>
                <a:xfrm flipH="1" flipV="1">
                  <a:off x="6358759" y="5417851"/>
                  <a:ext cx="747688" cy="902356"/>
                </a:xfrm>
                <a:prstGeom prst="line">
                  <a:avLst/>
                </a:prstGeom>
                <a:grpFill/>
                <a:ln w="6350" cap="flat" cmpd="sng" algn="ctr">
                  <a:solidFill>
                    <a:sysClr val="windowText" lastClr="000000">
                      <a:lumMod val="85000"/>
                      <a:lumOff val="15000"/>
                    </a:sysClr>
                  </a:solidFill>
                  <a:prstDash val="solid"/>
                  <a:miter lim="800000"/>
                </a:ln>
                <a:effectLst/>
              </p:spPr>
            </p:cxnSp>
            <p:cxnSp>
              <p:nvCxnSpPr>
                <p:cNvPr id="213" name="直接连接符 212"/>
                <p:cNvCxnSpPr>
                  <a:endCxn id="211" idx="6"/>
                </p:cNvCxnSpPr>
                <p:nvPr/>
              </p:nvCxnSpPr>
              <p:spPr>
                <a:xfrm flipH="1">
                  <a:off x="5171286" y="5417851"/>
                  <a:ext cx="1187474" cy="0"/>
                </a:xfrm>
                <a:prstGeom prst="line">
                  <a:avLst/>
                </a:prstGeom>
                <a:grpFill/>
                <a:ln w="6350" cap="flat" cmpd="sng" algn="ctr">
                  <a:solidFill>
                    <a:sysClr val="windowText" lastClr="000000">
                      <a:lumMod val="85000"/>
                      <a:lumOff val="15000"/>
                    </a:sysClr>
                  </a:solidFill>
                  <a:prstDash val="solid"/>
                  <a:miter lim="800000"/>
                </a:ln>
                <a:effectLst/>
              </p:spPr>
            </p:cxnSp>
          </p:grpSp>
          <p:grpSp>
            <p:nvGrpSpPr>
              <p:cNvPr id="214" name="原创设计师QQ598969553            _4"/>
              <p:cNvGrpSpPr/>
              <p:nvPr/>
            </p:nvGrpSpPr>
            <p:grpSpPr>
              <a:xfrm>
                <a:off x="3682257" y="4005228"/>
                <a:ext cx="1592312" cy="748149"/>
                <a:chOff x="4982259" y="5322156"/>
                <a:chExt cx="2124188" cy="998051"/>
              </a:xfrm>
              <a:solidFill>
                <a:sysClr val="windowText" lastClr="000000">
                  <a:lumMod val="85000"/>
                  <a:lumOff val="15000"/>
                  <a:alpha val="35000"/>
                </a:sysClr>
              </a:solidFill>
            </p:grpSpPr>
            <p:sp>
              <p:nvSpPr>
                <p:cNvPr id="215" name="Oval 13"/>
                <p:cNvSpPr>
                  <a:spLocks noChangeArrowheads="1"/>
                </p:cNvSpPr>
                <p:nvPr/>
              </p:nvSpPr>
              <p:spPr bwMode="auto">
                <a:xfrm>
                  <a:off x="4982259" y="5322156"/>
                  <a:ext cx="189027" cy="191390"/>
                </a:xfrm>
                <a:prstGeom prst="ellipse">
                  <a:avLst/>
                </a:prstGeom>
                <a:solidFill>
                  <a:srgbClr val="277555"/>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99" b="0" i="0" u="none" strike="noStrike" kern="0" cap="none" spc="0" normalizeH="0" baseline="0" noProof="0">
                    <a:ln>
                      <a:noFill/>
                    </a:ln>
                    <a:solidFill>
                      <a:sysClr val="windowText" lastClr="000000"/>
                    </a:solidFill>
                    <a:effectLst/>
                    <a:uLnTx/>
                    <a:uFillTx/>
                    <a:cs typeface="+mn-ea"/>
                    <a:sym typeface="+mn-lt"/>
                  </a:endParaRPr>
                </a:p>
              </p:txBody>
            </p:sp>
            <p:cxnSp>
              <p:nvCxnSpPr>
                <p:cNvPr id="216" name="直接连接符 215"/>
                <p:cNvCxnSpPr/>
                <p:nvPr/>
              </p:nvCxnSpPr>
              <p:spPr>
                <a:xfrm flipH="1" flipV="1">
                  <a:off x="6358759" y="5417851"/>
                  <a:ext cx="747688" cy="902356"/>
                </a:xfrm>
                <a:prstGeom prst="line">
                  <a:avLst/>
                </a:prstGeom>
                <a:grpFill/>
                <a:ln w="6350" cap="flat" cmpd="sng" algn="ctr">
                  <a:solidFill>
                    <a:sysClr val="windowText" lastClr="000000">
                      <a:lumMod val="85000"/>
                      <a:lumOff val="15000"/>
                    </a:sysClr>
                  </a:solidFill>
                  <a:prstDash val="solid"/>
                  <a:miter lim="800000"/>
                </a:ln>
                <a:effectLst/>
              </p:spPr>
            </p:cxnSp>
            <p:cxnSp>
              <p:nvCxnSpPr>
                <p:cNvPr id="217" name="直接连接符 216"/>
                <p:cNvCxnSpPr>
                  <a:endCxn id="215" idx="6"/>
                </p:cNvCxnSpPr>
                <p:nvPr/>
              </p:nvCxnSpPr>
              <p:spPr>
                <a:xfrm flipH="1">
                  <a:off x="5171286" y="5417851"/>
                  <a:ext cx="1187474" cy="0"/>
                </a:xfrm>
                <a:prstGeom prst="line">
                  <a:avLst/>
                </a:prstGeom>
                <a:grpFill/>
                <a:ln w="6350" cap="flat" cmpd="sng" algn="ctr">
                  <a:solidFill>
                    <a:sysClr val="windowText" lastClr="000000">
                      <a:lumMod val="85000"/>
                      <a:lumOff val="15000"/>
                    </a:sysClr>
                  </a:solidFill>
                  <a:prstDash val="solid"/>
                  <a:miter lim="800000"/>
                </a:ln>
                <a:effectLst/>
              </p:spPr>
            </p:cxnSp>
          </p:grpSp>
          <p:grpSp>
            <p:nvGrpSpPr>
              <p:cNvPr id="218" name="原创设计师QQ598969553            _5"/>
              <p:cNvGrpSpPr/>
              <p:nvPr/>
            </p:nvGrpSpPr>
            <p:grpSpPr>
              <a:xfrm>
                <a:off x="6473014" y="2594098"/>
                <a:ext cx="1592312" cy="748149"/>
                <a:chOff x="4982259" y="5322156"/>
                <a:chExt cx="2124188" cy="998051"/>
              </a:xfrm>
              <a:solidFill>
                <a:sysClr val="windowText" lastClr="000000">
                  <a:lumMod val="85000"/>
                  <a:lumOff val="15000"/>
                  <a:alpha val="35000"/>
                </a:sysClr>
              </a:solidFill>
            </p:grpSpPr>
            <p:sp>
              <p:nvSpPr>
                <p:cNvPr id="219" name="Oval 13"/>
                <p:cNvSpPr>
                  <a:spLocks noChangeArrowheads="1"/>
                </p:cNvSpPr>
                <p:nvPr/>
              </p:nvSpPr>
              <p:spPr bwMode="auto">
                <a:xfrm>
                  <a:off x="4982259" y="5322156"/>
                  <a:ext cx="189027" cy="191390"/>
                </a:xfrm>
                <a:prstGeom prst="ellipse">
                  <a:avLst/>
                </a:prstGeom>
                <a:solidFill>
                  <a:srgbClr val="277555"/>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99" b="0" i="0" u="none" strike="noStrike" kern="0" cap="none" spc="0" normalizeH="0" baseline="0" noProof="0">
                    <a:ln>
                      <a:noFill/>
                    </a:ln>
                    <a:solidFill>
                      <a:sysClr val="windowText" lastClr="000000"/>
                    </a:solidFill>
                    <a:effectLst/>
                    <a:uLnTx/>
                    <a:uFillTx/>
                    <a:cs typeface="+mn-ea"/>
                    <a:sym typeface="+mn-lt"/>
                  </a:endParaRPr>
                </a:p>
              </p:txBody>
            </p:sp>
            <p:cxnSp>
              <p:nvCxnSpPr>
                <p:cNvPr id="220" name="直接连接符 219"/>
                <p:cNvCxnSpPr/>
                <p:nvPr/>
              </p:nvCxnSpPr>
              <p:spPr>
                <a:xfrm flipH="1" flipV="1">
                  <a:off x="6358759" y="5417851"/>
                  <a:ext cx="747688" cy="902356"/>
                </a:xfrm>
                <a:prstGeom prst="line">
                  <a:avLst/>
                </a:prstGeom>
                <a:grpFill/>
                <a:ln w="6350" cap="flat" cmpd="sng" algn="ctr">
                  <a:solidFill>
                    <a:sysClr val="windowText" lastClr="000000">
                      <a:lumMod val="85000"/>
                      <a:lumOff val="15000"/>
                    </a:sysClr>
                  </a:solidFill>
                  <a:prstDash val="solid"/>
                  <a:miter lim="800000"/>
                </a:ln>
                <a:effectLst/>
              </p:spPr>
            </p:cxnSp>
            <p:cxnSp>
              <p:nvCxnSpPr>
                <p:cNvPr id="221" name="直接连接符 220"/>
                <p:cNvCxnSpPr>
                  <a:endCxn id="219" idx="6"/>
                </p:cNvCxnSpPr>
                <p:nvPr/>
              </p:nvCxnSpPr>
              <p:spPr>
                <a:xfrm flipH="1">
                  <a:off x="5171286" y="5417851"/>
                  <a:ext cx="1187474" cy="0"/>
                </a:xfrm>
                <a:prstGeom prst="line">
                  <a:avLst/>
                </a:prstGeom>
                <a:grpFill/>
                <a:ln w="6350" cap="flat" cmpd="sng" algn="ctr">
                  <a:solidFill>
                    <a:sysClr val="windowText" lastClr="000000">
                      <a:lumMod val="85000"/>
                      <a:lumOff val="15000"/>
                    </a:sysClr>
                  </a:solidFill>
                  <a:prstDash val="solid"/>
                  <a:miter lim="800000"/>
                </a:ln>
                <a:effectLst/>
              </p:spPr>
            </p:cxnSp>
          </p:grpSp>
          <p:grpSp>
            <p:nvGrpSpPr>
              <p:cNvPr id="222" name="原创设计师QQ598969553            _6"/>
              <p:cNvGrpSpPr/>
              <p:nvPr/>
            </p:nvGrpSpPr>
            <p:grpSpPr>
              <a:xfrm>
                <a:off x="7254303" y="1841210"/>
                <a:ext cx="1592312" cy="748149"/>
                <a:chOff x="4982259" y="5322156"/>
                <a:chExt cx="2124188" cy="998051"/>
              </a:xfrm>
              <a:solidFill>
                <a:sysClr val="windowText" lastClr="000000">
                  <a:lumMod val="85000"/>
                  <a:lumOff val="15000"/>
                  <a:alpha val="35000"/>
                </a:sysClr>
              </a:solidFill>
            </p:grpSpPr>
            <p:sp>
              <p:nvSpPr>
                <p:cNvPr id="223" name="Oval 13"/>
                <p:cNvSpPr>
                  <a:spLocks noChangeArrowheads="1"/>
                </p:cNvSpPr>
                <p:nvPr/>
              </p:nvSpPr>
              <p:spPr bwMode="auto">
                <a:xfrm>
                  <a:off x="4982259" y="5322156"/>
                  <a:ext cx="189027" cy="191390"/>
                </a:xfrm>
                <a:prstGeom prst="ellipse">
                  <a:avLst/>
                </a:prstGeom>
                <a:solidFill>
                  <a:srgbClr val="277555"/>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99" b="0" i="0" u="none" strike="noStrike" kern="0" cap="none" spc="0" normalizeH="0" baseline="0" noProof="0">
                    <a:ln>
                      <a:noFill/>
                    </a:ln>
                    <a:solidFill>
                      <a:sysClr val="windowText" lastClr="000000"/>
                    </a:solidFill>
                    <a:effectLst/>
                    <a:uLnTx/>
                    <a:uFillTx/>
                    <a:cs typeface="+mn-ea"/>
                    <a:sym typeface="+mn-lt"/>
                  </a:endParaRPr>
                </a:p>
              </p:txBody>
            </p:sp>
            <p:cxnSp>
              <p:nvCxnSpPr>
                <p:cNvPr id="224" name="直接连接符 223"/>
                <p:cNvCxnSpPr/>
                <p:nvPr/>
              </p:nvCxnSpPr>
              <p:spPr>
                <a:xfrm flipH="1" flipV="1">
                  <a:off x="6358759" y="5417851"/>
                  <a:ext cx="747688" cy="902356"/>
                </a:xfrm>
                <a:prstGeom prst="line">
                  <a:avLst/>
                </a:prstGeom>
                <a:grpFill/>
                <a:ln w="6350" cap="flat" cmpd="sng" algn="ctr">
                  <a:solidFill>
                    <a:sysClr val="windowText" lastClr="000000">
                      <a:lumMod val="85000"/>
                      <a:lumOff val="15000"/>
                    </a:sysClr>
                  </a:solidFill>
                  <a:prstDash val="solid"/>
                  <a:miter lim="800000"/>
                </a:ln>
                <a:effectLst/>
              </p:spPr>
            </p:cxnSp>
            <p:cxnSp>
              <p:nvCxnSpPr>
                <p:cNvPr id="225" name="直接连接符 224"/>
                <p:cNvCxnSpPr>
                  <a:endCxn id="223" idx="6"/>
                </p:cNvCxnSpPr>
                <p:nvPr/>
              </p:nvCxnSpPr>
              <p:spPr>
                <a:xfrm flipH="1">
                  <a:off x="5171286" y="5417851"/>
                  <a:ext cx="1187474" cy="0"/>
                </a:xfrm>
                <a:prstGeom prst="line">
                  <a:avLst/>
                </a:prstGeom>
                <a:grpFill/>
                <a:ln w="6350" cap="flat" cmpd="sng" algn="ctr">
                  <a:solidFill>
                    <a:sysClr val="windowText" lastClr="000000">
                      <a:lumMod val="85000"/>
                      <a:lumOff val="15000"/>
                    </a:sysClr>
                  </a:solidFill>
                  <a:prstDash val="solid"/>
                  <a:miter lim="800000"/>
                </a:ln>
                <a:effectLst/>
              </p:spPr>
            </p:cxnSp>
          </p:grpSp>
          <p:sp>
            <p:nvSpPr>
              <p:cNvPr id="226" name="原创设计师QQ598969553            _7"/>
              <p:cNvSpPr txBox="1"/>
              <p:nvPr/>
            </p:nvSpPr>
            <p:spPr>
              <a:xfrm>
                <a:off x="2242982" y="3903852"/>
                <a:ext cx="1404976" cy="276489"/>
              </a:xfrm>
              <a:prstGeom prst="rect">
                <a:avLst/>
              </a:prstGeom>
              <a:noFill/>
            </p:spPr>
            <p:txBody>
              <a:bodyPr wrap="square" rtlCol="0">
                <a:spAutoFit/>
              </a:bodyPr>
              <a:lstStyle>
                <a:defPPr>
                  <a:defRPr lang="zh-CN"/>
                </a:defPPr>
                <a:lvl1pPr algn="ctr">
                  <a:defRPr sz="2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99" b="0" i="0" u="none" strike="noStrike" kern="0" cap="none" spc="0" normalizeH="0" baseline="0" noProof="0" dirty="0">
                    <a:ln>
                      <a:noFill/>
                    </a:ln>
                    <a:solidFill>
                      <a:sysClr val="windowText" lastClr="000000">
                        <a:lumMod val="85000"/>
                        <a:lumOff val="15000"/>
                      </a:sysClr>
                    </a:solidFill>
                    <a:effectLst/>
                    <a:uLnTx/>
                    <a:uFillTx/>
                    <a:latin typeface="+mn-lt"/>
                    <a:ea typeface="+mn-ea"/>
                    <a:cs typeface="+mn-ea"/>
                    <a:sym typeface="+mn-lt"/>
                  </a:rPr>
                  <a:t>点击添加内容</a:t>
                </a:r>
              </a:p>
            </p:txBody>
          </p:sp>
          <p:sp>
            <p:nvSpPr>
              <p:cNvPr id="227" name="原创设计师QQ598969553            _8"/>
              <p:cNvSpPr txBox="1"/>
              <p:nvPr/>
            </p:nvSpPr>
            <p:spPr>
              <a:xfrm>
                <a:off x="3854997" y="3264017"/>
                <a:ext cx="1404976" cy="276489"/>
              </a:xfrm>
              <a:prstGeom prst="rect">
                <a:avLst/>
              </a:prstGeom>
              <a:noFill/>
            </p:spPr>
            <p:txBody>
              <a:bodyPr wrap="square" rtlCol="0">
                <a:spAutoFit/>
              </a:bodyPr>
              <a:lstStyle>
                <a:defPPr>
                  <a:defRPr lang="zh-CN"/>
                </a:defPPr>
                <a:lvl1pPr algn="ctr">
                  <a:defRPr sz="2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99" b="0" i="0" u="none" strike="noStrike" kern="0" cap="none" spc="0" normalizeH="0" baseline="0" noProof="0" dirty="0">
                    <a:ln>
                      <a:noFill/>
                    </a:ln>
                    <a:solidFill>
                      <a:sysClr val="windowText" lastClr="000000">
                        <a:lumMod val="85000"/>
                        <a:lumOff val="15000"/>
                      </a:sysClr>
                    </a:solidFill>
                    <a:effectLst/>
                    <a:uLnTx/>
                    <a:uFillTx/>
                    <a:latin typeface="+mn-lt"/>
                    <a:ea typeface="+mn-ea"/>
                    <a:cs typeface="+mn-ea"/>
                    <a:sym typeface="+mn-lt"/>
                  </a:rPr>
                  <a:t>点击添加内容</a:t>
                </a:r>
              </a:p>
            </p:txBody>
          </p:sp>
          <p:sp>
            <p:nvSpPr>
              <p:cNvPr id="228" name="原创设计师QQ598969553            _9"/>
              <p:cNvSpPr txBox="1"/>
              <p:nvPr/>
            </p:nvSpPr>
            <p:spPr>
              <a:xfrm>
                <a:off x="5032536" y="2515868"/>
                <a:ext cx="1404976" cy="276489"/>
              </a:xfrm>
              <a:prstGeom prst="rect">
                <a:avLst/>
              </a:prstGeom>
              <a:noFill/>
            </p:spPr>
            <p:txBody>
              <a:bodyPr wrap="square" rtlCol="0">
                <a:spAutoFit/>
              </a:bodyPr>
              <a:lstStyle>
                <a:defPPr>
                  <a:defRPr lang="zh-CN"/>
                </a:defPPr>
                <a:lvl1pPr algn="ctr">
                  <a:defRPr sz="2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99" b="0" i="0" u="none" strike="noStrike" kern="0" cap="none" spc="0" normalizeH="0" baseline="0" noProof="0" dirty="0">
                    <a:ln>
                      <a:noFill/>
                    </a:ln>
                    <a:solidFill>
                      <a:sysClr val="windowText" lastClr="000000">
                        <a:lumMod val="85000"/>
                        <a:lumOff val="15000"/>
                      </a:sysClr>
                    </a:solidFill>
                    <a:effectLst/>
                    <a:uLnTx/>
                    <a:uFillTx/>
                    <a:latin typeface="+mn-lt"/>
                    <a:ea typeface="+mn-ea"/>
                    <a:cs typeface="+mn-ea"/>
                    <a:sym typeface="+mn-lt"/>
                  </a:rPr>
                  <a:t>点击添加内容</a:t>
                </a:r>
              </a:p>
            </p:txBody>
          </p:sp>
          <p:sp>
            <p:nvSpPr>
              <p:cNvPr id="229" name="原创设计师QQ598969553            _10"/>
              <p:cNvSpPr txBox="1"/>
              <p:nvPr/>
            </p:nvSpPr>
            <p:spPr>
              <a:xfrm>
                <a:off x="5832919" y="1726345"/>
                <a:ext cx="1404976" cy="27648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499" b="0" i="0" u="none" strike="noStrike" kern="1200" cap="none" spc="0" normalizeH="0" baseline="0" noProof="0" dirty="0">
                    <a:ln>
                      <a:noFill/>
                    </a:ln>
                    <a:solidFill>
                      <a:sysClr val="windowText" lastClr="000000">
                        <a:lumMod val="85000"/>
                        <a:lumOff val="15000"/>
                      </a:sysClr>
                    </a:solidFill>
                    <a:effectLst/>
                    <a:uLnTx/>
                    <a:uFillTx/>
                    <a:cs typeface="+mn-ea"/>
                    <a:sym typeface="+mn-lt"/>
                  </a:rPr>
                  <a:t>点击添加内容</a:t>
                </a:r>
              </a:p>
            </p:txBody>
          </p:sp>
        </p:grpSp>
        <p:sp>
          <p:nvSpPr>
            <p:cNvPr id="230" name="TextBox 23"/>
            <p:cNvSpPr txBox="1"/>
            <p:nvPr/>
          </p:nvSpPr>
          <p:spPr>
            <a:xfrm>
              <a:off x="1338056" y="2151147"/>
              <a:ext cx="4145580" cy="1061829"/>
            </a:xfrm>
            <a:prstGeom prst="rect">
              <a:avLst/>
            </a:prstGeom>
            <a:noFill/>
          </p:spPr>
          <p:txBody>
            <a:bodyPr wrap="square" rtlCol="0">
              <a:spAutoFit/>
            </a:bodyPr>
            <a:lstStyle/>
            <a:p>
              <a:pPr>
                <a:lnSpc>
                  <a:spcPct val="150000"/>
                </a:lnSpc>
              </a:pPr>
              <a:r>
                <a:rPr lang="zh-CN" altLang="en-US" sz="1400" dirty="0">
                  <a:solidFill>
                    <a:schemeClr val="tx1">
                      <a:lumMod val="85000"/>
                      <a:lumOff val="15000"/>
                    </a:schemeClr>
                  </a:solidFill>
                  <a:cs typeface="+mn-ea"/>
                  <a:sym typeface="+mn-lt"/>
                </a:rPr>
                <a:t>点击添加相关标题文字，点击添加相关标题文字，点击添加相关标题文字，点击添加相关标题文字，点击添加相关标题文字。</a:t>
              </a:r>
              <a:endParaRPr lang="en-GB" altLang="zh-CN" sz="1400" dirty="0">
                <a:solidFill>
                  <a:schemeClr val="tx1">
                    <a:lumMod val="85000"/>
                    <a:lumOff val="15000"/>
                  </a:schemeClr>
                </a:solidFill>
                <a:cs typeface="+mn-ea"/>
                <a:sym typeface="+mn-lt"/>
              </a:endParaRPr>
            </a:p>
          </p:txBody>
        </p:sp>
        <p:sp>
          <p:nvSpPr>
            <p:cNvPr id="231" name="TextBox 24"/>
            <p:cNvSpPr txBox="1"/>
            <p:nvPr/>
          </p:nvSpPr>
          <p:spPr>
            <a:xfrm>
              <a:off x="1414220" y="1562781"/>
              <a:ext cx="1441420" cy="307777"/>
            </a:xfrm>
            <a:prstGeom prst="rect">
              <a:avLst/>
            </a:prstGeom>
            <a:noFill/>
          </p:spPr>
          <p:txBody>
            <a:bodyPr wrap="none" rtlCol="0">
              <a:spAutoFit/>
            </a:bodyPr>
            <a:lstStyle/>
            <a:p>
              <a:r>
                <a:rPr lang="zh-CN" altLang="en-US" sz="1400" b="1" dirty="0">
                  <a:solidFill>
                    <a:schemeClr val="tx1">
                      <a:lumMod val="85000"/>
                      <a:lumOff val="15000"/>
                    </a:schemeClr>
                  </a:solidFill>
                  <a:cs typeface="+mn-ea"/>
                  <a:sym typeface="+mn-lt"/>
                </a:rPr>
                <a:t>请替换文字内容</a:t>
              </a:r>
            </a:p>
          </p:txBody>
        </p:sp>
      </p:grpSp>
    </p:spTree>
    <p:extLst>
      <p:ext uri="{BB962C8B-B14F-4D97-AF65-F5344CB8AC3E}">
        <p14:creationId xmlns:p14="http://schemas.microsoft.com/office/powerpoint/2010/main" val="1227492543"/>
      </p:ext>
    </p:extLst>
  </p:cSld>
  <p:clrMapOvr>
    <a:masterClrMapping/>
  </p:clrMapOvr>
  <mc:AlternateContent xmlns:mc="http://schemas.openxmlformats.org/markup-compatibility/2006" xmlns:p14="http://schemas.microsoft.com/office/powerpoint/2010/main">
    <mc:Choice Requires="p14">
      <p:transition spd="slow" p14:dur="1200" advClick="0" advTm="3000">
        <p14:prism/>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cxnSp>
        <p:nvCxnSpPr>
          <p:cNvPr id="12" name="直接连接符 11"/>
          <p:cNvCxnSpPr/>
          <p:nvPr/>
        </p:nvCxnSpPr>
        <p:spPr>
          <a:xfrm>
            <a:off x="623392" y="831947"/>
            <a:ext cx="10815311" cy="0"/>
          </a:xfrm>
          <a:prstGeom prst="line">
            <a:avLst/>
          </a:prstGeom>
          <a:noFill/>
          <a:ln w="12700" cap="flat" cmpd="sng" algn="ctr">
            <a:solidFill>
              <a:sysClr val="windowText" lastClr="000000"/>
            </a:solidFill>
            <a:prstDash val="dash"/>
          </a:ln>
          <a:effectLst/>
        </p:spPr>
      </p:cxnSp>
      <p:sp>
        <p:nvSpPr>
          <p:cNvPr id="13" name="TextBox 41"/>
          <p:cNvSpPr txBox="1"/>
          <p:nvPr/>
        </p:nvSpPr>
        <p:spPr>
          <a:xfrm>
            <a:off x="851727" y="395372"/>
            <a:ext cx="1107996" cy="369332"/>
          </a:xfrm>
          <a:prstGeom prst="rect">
            <a:avLst/>
          </a:prstGeom>
          <a:noFill/>
        </p:spPr>
        <p:txBody>
          <a:bodyPr wrap="none" rtlCol="0">
            <a:spAutoFit/>
          </a:bodyPr>
          <a:lstStyle/>
          <a:p>
            <a:pPr algn="l" defTabSz="914400"/>
            <a:r>
              <a:rPr lang="zh-CN" altLang="en-US" dirty="0" smtClean="0">
                <a:solidFill>
                  <a:prstClr val="black"/>
                </a:solidFill>
                <a:cs typeface="+mn-ea"/>
                <a:sym typeface="+mn-lt"/>
              </a:rPr>
              <a:t>教学过程</a:t>
            </a:r>
          </a:p>
        </p:txBody>
      </p:sp>
      <p:grpSp>
        <p:nvGrpSpPr>
          <p:cNvPr id="6" name="组合 5"/>
          <p:cNvGrpSpPr/>
          <p:nvPr/>
        </p:nvGrpSpPr>
        <p:grpSpPr>
          <a:xfrm>
            <a:off x="981401" y="1730749"/>
            <a:ext cx="9883723" cy="3814673"/>
            <a:chOff x="981401" y="1730749"/>
            <a:chExt cx="9883723" cy="3814673"/>
          </a:xfrm>
        </p:grpSpPr>
        <p:grpSp>
          <p:nvGrpSpPr>
            <p:cNvPr id="5" name="组合 4"/>
            <p:cNvGrpSpPr/>
            <p:nvPr/>
          </p:nvGrpSpPr>
          <p:grpSpPr>
            <a:xfrm>
              <a:off x="981401" y="1858443"/>
              <a:ext cx="9883723" cy="3527228"/>
              <a:chOff x="708878" y="1480429"/>
              <a:chExt cx="7426694" cy="2650382"/>
            </a:xfrm>
          </p:grpSpPr>
          <p:sp>
            <p:nvSpPr>
              <p:cNvPr id="142" name="矩形 141"/>
              <p:cNvSpPr/>
              <p:nvPr/>
            </p:nvSpPr>
            <p:spPr>
              <a:xfrm>
                <a:off x="2790214" y="1480429"/>
                <a:ext cx="1457825" cy="701915"/>
              </a:xfrm>
              <a:prstGeom prst="rect">
                <a:avLst/>
              </a:prstGeom>
              <a:solidFill>
                <a:srgbClr val="277555"/>
              </a:solidFill>
              <a:ln w="25400" cap="flat" cmpd="sng" algn="ctr">
                <a:noFill/>
                <a:prstDash val="solid"/>
              </a:ln>
              <a:effectLst/>
            </p:spPr>
            <p:txBody>
              <a:bodyPr rtlCol="0" anchor="ct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ysClr val="window" lastClr="FFFFFF"/>
                    </a:solidFill>
                    <a:effectLst/>
                    <a:uLnTx/>
                    <a:uFillTx/>
                    <a:cs typeface="+mn-ea"/>
                    <a:sym typeface="+mn-lt"/>
                  </a:rPr>
                  <a:t>添加标题内容</a:t>
                </a:r>
                <a:endParaRPr kumimoji="0" lang="en-US" altLang="zh-CN" sz="1500" b="1" i="0" u="none" strike="noStrike" kern="0" cap="none" spc="0" normalizeH="0" baseline="0" noProof="0" dirty="0">
                  <a:ln>
                    <a:noFill/>
                  </a:ln>
                  <a:solidFill>
                    <a:sysClr val="window" lastClr="FFFFFF"/>
                  </a:solidFill>
                  <a:effectLst/>
                  <a:uLnTx/>
                  <a:uFillTx/>
                  <a:cs typeface="+mn-ea"/>
                  <a:sym typeface="+mn-lt"/>
                </a:endParaRPr>
              </a:p>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cs typeface="+mn-ea"/>
                    <a:sym typeface="+mn-lt"/>
                  </a:rPr>
                  <a:t>添加文字描述</a:t>
                </a:r>
              </a:p>
            </p:txBody>
          </p:sp>
          <p:sp>
            <p:nvSpPr>
              <p:cNvPr id="144" name="矩形 143"/>
              <p:cNvSpPr/>
              <p:nvPr/>
            </p:nvSpPr>
            <p:spPr>
              <a:xfrm>
                <a:off x="2790214" y="2454662"/>
                <a:ext cx="1457825" cy="701915"/>
              </a:xfrm>
              <a:prstGeom prst="rect">
                <a:avLst/>
              </a:prstGeom>
              <a:solidFill>
                <a:srgbClr val="277555"/>
              </a:solidFill>
              <a:ln w="25400" cap="flat" cmpd="sng" algn="ctr">
                <a:noFill/>
                <a:prstDash val="solid"/>
              </a:ln>
              <a:effectLst/>
            </p:spPr>
            <p:txBody>
              <a:bodyPr rtlCol="0" anchor="ct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ysClr val="window" lastClr="FFFFFF"/>
                    </a:solidFill>
                    <a:effectLst/>
                    <a:uLnTx/>
                    <a:uFillTx/>
                    <a:cs typeface="+mn-ea"/>
                    <a:sym typeface="+mn-lt"/>
                  </a:rPr>
                  <a:t>添加标题内容</a:t>
                </a:r>
                <a:endParaRPr kumimoji="0" lang="en-US" altLang="zh-CN" sz="1500" b="1" i="0" u="none" strike="noStrike" kern="0" cap="none" spc="0" normalizeH="0" baseline="0" noProof="0" dirty="0">
                  <a:ln>
                    <a:noFill/>
                  </a:ln>
                  <a:solidFill>
                    <a:sysClr val="window" lastClr="FFFFFF"/>
                  </a:solidFill>
                  <a:effectLst/>
                  <a:uLnTx/>
                  <a:uFillTx/>
                  <a:cs typeface="+mn-ea"/>
                  <a:sym typeface="+mn-lt"/>
                </a:endParaRPr>
              </a:p>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cs typeface="+mn-ea"/>
                    <a:sym typeface="+mn-lt"/>
                  </a:rPr>
                  <a:t>添加文字描述</a:t>
                </a:r>
              </a:p>
            </p:txBody>
          </p:sp>
          <p:sp>
            <p:nvSpPr>
              <p:cNvPr id="145" name="矩形 144"/>
              <p:cNvSpPr/>
              <p:nvPr/>
            </p:nvSpPr>
            <p:spPr>
              <a:xfrm>
                <a:off x="2790214" y="3428896"/>
                <a:ext cx="1457825" cy="701915"/>
              </a:xfrm>
              <a:prstGeom prst="rect">
                <a:avLst/>
              </a:prstGeom>
              <a:solidFill>
                <a:srgbClr val="277555"/>
              </a:solidFill>
              <a:ln w="25400" cap="flat" cmpd="sng" algn="ctr">
                <a:noFill/>
                <a:prstDash val="solid"/>
              </a:ln>
              <a:effectLst/>
            </p:spPr>
            <p:txBody>
              <a:bodyPr rtlCol="0" anchor="ct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ysClr val="window" lastClr="FFFFFF"/>
                    </a:solidFill>
                    <a:effectLst/>
                    <a:uLnTx/>
                    <a:uFillTx/>
                    <a:cs typeface="+mn-ea"/>
                    <a:sym typeface="+mn-lt"/>
                  </a:rPr>
                  <a:t>添加标题</a:t>
                </a:r>
                <a:r>
                  <a:rPr kumimoji="0" lang="zh-CN" altLang="en-US" sz="1500" b="0" i="0" u="none" strike="noStrike" kern="0" cap="none" spc="0" normalizeH="0" baseline="0" noProof="0" dirty="0">
                    <a:ln>
                      <a:noFill/>
                    </a:ln>
                    <a:solidFill>
                      <a:sysClr val="window" lastClr="FFFFFF"/>
                    </a:solidFill>
                    <a:effectLst/>
                    <a:uLnTx/>
                    <a:uFillTx/>
                    <a:cs typeface="+mn-ea"/>
                    <a:sym typeface="+mn-lt"/>
                  </a:rPr>
                  <a:t>内容</a:t>
                </a:r>
                <a:endParaRPr kumimoji="0" lang="en-US" altLang="zh-CN" sz="1500" b="0" i="0" u="none" strike="noStrike" kern="0" cap="none" spc="0" normalizeH="0" baseline="0" noProof="0" dirty="0">
                  <a:ln>
                    <a:noFill/>
                  </a:ln>
                  <a:solidFill>
                    <a:sysClr val="window" lastClr="FFFFFF"/>
                  </a:solidFill>
                  <a:effectLst/>
                  <a:uLnTx/>
                  <a:uFillTx/>
                  <a:cs typeface="+mn-ea"/>
                  <a:sym typeface="+mn-lt"/>
                </a:endParaRPr>
              </a:p>
              <a:p>
                <a:pPr marL="0" marR="0" lvl="0" indent="0" algn="ctr"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 lastClr="FFFFFF"/>
                    </a:solidFill>
                    <a:effectLst/>
                    <a:uLnTx/>
                    <a:uFillTx/>
                    <a:cs typeface="+mn-ea"/>
                    <a:sym typeface="+mn-lt"/>
                  </a:rPr>
                  <a:t>添加文字描述</a:t>
                </a:r>
              </a:p>
            </p:txBody>
          </p:sp>
          <p:sp>
            <p:nvSpPr>
              <p:cNvPr id="148" name="矩形 147"/>
              <p:cNvSpPr/>
              <p:nvPr/>
            </p:nvSpPr>
            <p:spPr>
              <a:xfrm>
                <a:off x="708878" y="2454662"/>
                <a:ext cx="1457825" cy="701915"/>
              </a:xfrm>
              <a:prstGeom prst="rect">
                <a:avLst/>
              </a:prstGeom>
              <a:solidFill>
                <a:srgbClr val="277555"/>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99" b="1" i="0" u="none" strike="noStrike" kern="0" cap="none" spc="0" normalizeH="0" baseline="0" noProof="0" dirty="0">
                    <a:ln>
                      <a:noFill/>
                    </a:ln>
                    <a:solidFill>
                      <a:sysClr val="window" lastClr="FFFFFF"/>
                    </a:solidFill>
                    <a:effectLst/>
                    <a:uLnTx/>
                    <a:uFillTx/>
                    <a:cs typeface="+mn-ea"/>
                    <a:sym typeface="+mn-lt"/>
                  </a:rPr>
                  <a:t>添加内容</a:t>
                </a:r>
              </a:p>
            </p:txBody>
          </p:sp>
          <p:cxnSp>
            <p:nvCxnSpPr>
              <p:cNvPr id="149" name="肘形连接符 148"/>
              <p:cNvCxnSpPr/>
              <p:nvPr/>
            </p:nvCxnSpPr>
            <p:spPr>
              <a:xfrm>
                <a:off x="2166704" y="2833365"/>
                <a:ext cx="623512" cy="9523"/>
              </a:xfrm>
              <a:prstGeom prst="bentConnector3">
                <a:avLst/>
              </a:prstGeom>
              <a:noFill/>
              <a:ln w="9525" cap="flat" cmpd="sng" algn="ctr">
                <a:solidFill>
                  <a:srgbClr val="277555"/>
                </a:solidFill>
                <a:prstDash val="solid"/>
              </a:ln>
              <a:effectLst/>
            </p:spPr>
          </p:cxnSp>
          <p:cxnSp>
            <p:nvCxnSpPr>
              <p:cNvPr id="150" name="肘形连接符 149"/>
              <p:cNvCxnSpPr>
                <a:stCxn id="142" idx="1"/>
                <a:endCxn id="148" idx="3"/>
              </p:cNvCxnSpPr>
              <p:nvPr/>
            </p:nvCxnSpPr>
            <p:spPr>
              <a:xfrm rot="10800000" flipV="1">
                <a:off x="2166705" y="1831385"/>
                <a:ext cx="623512" cy="974234"/>
              </a:xfrm>
              <a:prstGeom prst="bentConnector3">
                <a:avLst/>
              </a:prstGeom>
              <a:noFill/>
              <a:ln w="9525" cap="flat" cmpd="sng" algn="ctr">
                <a:solidFill>
                  <a:srgbClr val="277555"/>
                </a:solidFill>
                <a:prstDash val="solid"/>
              </a:ln>
              <a:effectLst/>
            </p:spPr>
          </p:cxnSp>
          <p:cxnSp>
            <p:nvCxnSpPr>
              <p:cNvPr id="151" name="肘形连接符 150"/>
              <p:cNvCxnSpPr/>
              <p:nvPr/>
            </p:nvCxnSpPr>
            <p:spPr>
              <a:xfrm>
                <a:off x="2166704" y="2896692"/>
                <a:ext cx="623512" cy="974234"/>
              </a:xfrm>
              <a:prstGeom prst="bentConnector3">
                <a:avLst/>
              </a:prstGeom>
              <a:noFill/>
              <a:ln w="9525" cap="flat" cmpd="sng" algn="ctr">
                <a:solidFill>
                  <a:srgbClr val="277555"/>
                </a:solidFill>
                <a:prstDash val="solid"/>
              </a:ln>
              <a:effectLst/>
            </p:spPr>
          </p:cxnSp>
          <p:cxnSp>
            <p:nvCxnSpPr>
              <p:cNvPr id="152" name="直接连接符 151"/>
              <p:cNvCxnSpPr/>
              <p:nvPr/>
            </p:nvCxnSpPr>
            <p:spPr>
              <a:xfrm>
                <a:off x="4625994" y="2301782"/>
                <a:ext cx="3509578" cy="0"/>
              </a:xfrm>
              <a:prstGeom prst="line">
                <a:avLst/>
              </a:prstGeom>
              <a:noFill/>
              <a:ln w="9525" cap="flat" cmpd="sng" algn="ctr">
                <a:solidFill>
                  <a:srgbClr val="277555"/>
                </a:solidFill>
                <a:prstDash val="solid"/>
              </a:ln>
              <a:effectLst/>
            </p:spPr>
          </p:cxnSp>
          <p:cxnSp>
            <p:nvCxnSpPr>
              <p:cNvPr id="153" name="直接连接符 152"/>
              <p:cNvCxnSpPr/>
              <p:nvPr/>
            </p:nvCxnSpPr>
            <p:spPr>
              <a:xfrm>
                <a:off x="4625994" y="3273665"/>
                <a:ext cx="3509578" cy="0"/>
              </a:xfrm>
              <a:prstGeom prst="line">
                <a:avLst/>
              </a:prstGeom>
              <a:noFill/>
              <a:ln w="9525" cap="flat" cmpd="sng" algn="ctr">
                <a:solidFill>
                  <a:srgbClr val="277555"/>
                </a:solidFill>
                <a:prstDash val="solid"/>
              </a:ln>
              <a:effectLst/>
            </p:spPr>
          </p:cxnSp>
        </p:grpSp>
        <p:sp>
          <p:nvSpPr>
            <p:cNvPr id="154" name="TextBox 23"/>
            <p:cNvSpPr txBox="1"/>
            <p:nvPr/>
          </p:nvSpPr>
          <p:spPr>
            <a:xfrm>
              <a:off x="6031046" y="1730749"/>
              <a:ext cx="4673465" cy="1061829"/>
            </a:xfrm>
            <a:prstGeom prst="rect">
              <a:avLst/>
            </a:prstGeom>
            <a:noFill/>
          </p:spPr>
          <p:txBody>
            <a:bodyPr wrap="square" rtlCol="0">
              <a:spAutoFit/>
            </a:bodyPr>
            <a:lstStyle/>
            <a:p>
              <a:pPr>
                <a:lnSpc>
                  <a:spcPct val="150000"/>
                </a:lnSpc>
              </a:pPr>
              <a:r>
                <a:rPr lang="zh-CN" altLang="en-US" sz="1400" dirty="0">
                  <a:solidFill>
                    <a:schemeClr val="tx1">
                      <a:lumMod val="85000"/>
                      <a:lumOff val="15000"/>
                    </a:schemeClr>
                  </a:solidFill>
                  <a:cs typeface="+mn-ea"/>
                  <a:sym typeface="+mn-lt"/>
                </a:rPr>
                <a:t>点击添加相关标题文字，点击添加相关标题文字，点击添加相关标题文字，点击添加相关标题文字，点击添加相关标题文字。</a:t>
              </a:r>
              <a:endParaRPr lang="en-GB" altLang="zh-CN" sz="1400" dirty="0">
                <a:solidFill>
                  <a:schemeClr val="tx1">
                    <a:lumMod val="85000"/>
                    <a:lumOff val="15000"/>
                  </a:schemeClr>
                </a:solidFill>
                <a:cs typeface="+mn-ea"/>
                <a:sym typeface="+mn-lt"/>
              </a:endParaRPr>
            </a:p>
          </p:txBody>
        </p:sp>
        <p:sp>
          <p:nvSpPr>
            <p:cNvPr id="155" name="TextBox 23"/>
            <p:cNvSpPr txBox="1"/>
            <p:nvPr/>
          </p:nvSpPr>
          <p:spPr>
            <a:xfrm>
              <a:off x="6031046" y="3091141"/>
              <a:ext cx="4673465" cy="1061829"/>
            </a:xfrm>
            <a:prstGeom prst="rect">
              <a:avLst/>
            </a:prstGeom>
            <a:noFill/>
          </p:spPr>
          <p:txBody>
            <a:bodyPr wrap="square" rtlCol="0">
              <a:spAutoFit/>
            </a:bodyPr>
            <a:lstStyle/>
            <a:p>
              <a:pPr>
                <a:lnSpc>
                  <a:spcPct val="150000"/>
                </a:lnSpc>
              </a:pPr>
              <a:r>
                <a:rPr lang="zh-CN" altLang="en-US" sz="1400" dirty="0">
                  <a:solidFill>
                    <a:schemeClr val="tx1">
                      <a:lumMod val="85000"/>
                      <a:lumOff val="15000"/>
                    </a:schemeClr>
                  </a:solidFill>
                  <a:cs typeface="+mn-ea"/>
                  <a:sym typeface="+mn-lt"/>
                </a:rPr>
                <a:t>点击添加相关标题文字，点击添加相关标题文字，点击添加相关标题文字，点击添加相关标题文字，点击添加相关标题文字。</a:t>
              </a:r>
              <a:endParaRPr lang="en-GB" altLang="zh-CN" sz="1400" dirty="0">
                <a:solidFill>
                  <a:schemeClr val="tx1">
                    <a:lumMod val="85000"/>
                    <a:lumOff val="15000"/>
                  </a:schemeClr>
                </a:solidFill>
                <a:cs typeface="+mn-ea"/>
                <a:sym typeface="+mn-lt"/>
              </a:endParaRPr>
            </a:p>
          </p:txBody>
        </p:sp>
        <p:sp>
          <p:nvSpPr>
            <p:cNvPr id="156" name="TextBox 23"/>
            <p:cNvSpPr txBox="1"/>
            <p:nvPr/>
          </p:nvSpPr>
          <p:spPr>
            <a:xfrm>
              <a:off x="6031046" y="4483593"/>
              <a:ext cx="4673465" cy="1061829"/>
            </a:xfrm>
            <a:prstGeom prst="rect">
              <a:avLst/>
            </a:prstGeom>
            <a:noFill/>
          </p:spPr>
          <p:txBody>
            <a:bodyPr wrap="square" rtlCol="0">
              <a:spAutoFit/>
            </a:bodyPr>
            <a:lstStyle/>
            <a:p>
              <a:pPr>
                <a:lnSpc>
                  <a:spcPct val="150000"/>
                </a:lnSpc>
              </a:pPr>
              <a:r>
                <a:rPr lang="zh-CN" altLang="en-US" sz="1400" dirty="0">
                  <a:solidFill>
                    <a:schemeClr val="tx1">
                      <a:lumMod val="85000"/>
                      <a:lumOff val="15000"/>
                    </a:schemeClr>
                  </a:solidFill>
                  <a:cs typeface="+mn-ea"/>
                  <a:sym typeface="+mn-lt"/>
                </a:rPr>
                <a:t>点击添加相关标题文字，点击添加相关标题文字，点击添加相关标题文字，点击添加相关标题文字，点击添加相关标题文字。</a:t>
              </a:r>
              <a:endParaRPr lang="en-GB" altLang="zh-CN" sz="1400" dirty="0">
                <a:solidFill>
                  <a:schemeClr val="tx1">
                    <a:lumMod val="85000"/>
                    <a:lumOff val="15000"/>
                  </a:schemeClr>
                </a:solidFill>
                <a:cs typeface="+mn-ea"/>
                <a:sym typeface="+mn-lt"/>
              </a:endParaRPr>
            </a:p>
          </p:txBody>
        </p:sp>
      </p:grpSp>
    </p:spTree>
    <p:extLst>
      <p:ext uri="{BB962C8B-B14F-4D97-AF65-F5344CB8AC3E}">
        <p14:creationId xmlns:p14="http://schemas.microsoft.com/office/powerpoint/2010/main" val="4045641437"/>
      </p:ext>
    </p:extLst>
  </p:cSld>
  <p:clrMapOvr>
    <a:masterClrMapping/>
  </p:clrMapOvr>
  <mc:AlternateContent xmlns:mc="http://schemas.openxmlformats.org/markup-compatibility/2006" xmlns:p14="http://schemas.microsoft.com/office/powerpoint/2010/main">
    <mc:Choice Requires="p14">
      <p:transition spd="slow" p14:dur="1200" advClick="0" advTm="3000">
        <p14:prism/>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cxnSp>
        <p:nvCxnSpPr>
          <p:cNvPr id="23" name="直接连接符 22"/>
          <p:cNvCxnSpPr/>
          <p:nvPr/>
        </p:nvCxnSpPr>
        <p:spPr>
          <a:xfrm>
            <a:off x="623392" y="831947"/>
            <a:ext cx="10815311" cy="0"/>
          </a:xfrm>
          <a:prstGeom prst="line">
            <a:avLst/>
          </a:prstGeom>
          <a:noFill/>
          <a:ln w="12700" cap="flat" cmpd="sng" algn="ctr">
            <a:solidFill>
              <a:sysClr val="windowText" lastClr="000000"/>
            </a:solidFill>
            <a:prstDash val="dash"/>
          </a:ln>
          <a:effectLst/>
        </p:spPr>
      </p:cxnSp>
      <p:sp>
        <p:nvSpPr>
          <p:cNvPr id="24" name="TextBox 41"/>
          <p:cNvSpPr txBox="1"/>
          <p:nvPr/>
        </p:nvSpPr>
        <p:spPr>
          <a:xfrm>
            <a:off x="851727" y="395372"/>
            <a:ext cx="1107996" cy="369332"/>
          </a:xfrm>
          <a:prstGeom prst="rect">
            <a:avLst/>
          </a:prstGeom>
          <a:noFill/>
        </p:spPr>
        <p:txBody>
          <a:bodyPr wrap="none" rtlCol="0">
            <a:spAutoFit/>
          </a:bodyPr>
          <a:lstStyle/>
          <a:p>
            <a:pPr algn="l" defTabSz="914400"/>
            <a:r>
              <a:rPr lang="zh-CN" altLang="en-US" dirty="0" smtClean="0">
                <a:solidFill>
                  <a:prstClr val="black"/>
                </a:solidFill>
                <a:cs typeface="+mn-ea"/>
                <a:sym typeface="+mn-lt"/>
              </a:rPr>
              <a:t>教学过程</a:t>
            </a:r>
          </a:p>
        </p:txBody>
      </p:sp>
      <p:grpSp>
        <p:nvGrpSpPr>
          <p:cNvPr id="5" name="组合 4"/>
          <p:cNvGrpSpPr/>
          <p:nvPr/>
        </p:nvGrpSpPr>
        <p:grpSpPr>
          <a:xfrm>
            <a:off x="2414530" y="1960038"/>
            <a:ext cx="7404238" cy="3769061"/>
            <a:chOff x="2414530" y="1960038"/>
            <a:chExt cx="7404238" cy="3769061"/>
          </a:xfrm>
        </p:grpSpPr>
        <p:grpSp>
          <p:nvGrpSpPr>
            <p:cNvPr id="151" name="组合 150"/>
            <p:cNvGrpSpPr/>
            <p:nvPr/>
          </p:nvGrpSpPr>
          <p:grpSpPr>
            <a:xfrm>
              <a:off x="4346161" y="2801651"/>
              <a:ext cx="2628619" cy="2595417"/>
              <a:chOff x="3868719" y="1776670"/>
              <a:chExt cx="2628619" cy="2628031"/>
            </a:xfrm>
          </p:grpSpPr>
          <p:sp>
            <p:nvSpPr>
              <p:cNvPr id="152" name="Freeform 4"/>
              <p:cNvSpPr>
                <a:spLocks/>
              </p:cNvSpPr>
              <p:nvPr/>
            </p:nvSpPr>
            <p:spPr bwMode="auto">
              <a:xfrm>
                <a:off x="3868719" y="1776670"/>
                <a:ext cx="2628619" cy="2628031"/>
              </a:xfrm>
              <a:custGeom>
                <a:avLst/>
                <a:gdLst>
                  <a:gd name="T0" fmla="*/ 800 w 1050"/>
                  <a:gd name="T1" fmla="*/ 903 h 1049"/>
                  <a:gd name="T2" fmla="*/ 766 w 1050"/>
                  <a:gd name="T3" fmla="*/ 996 h 1049"/>
                  <a:gd name="T4" fmla="*/ 671 w 1050"/>
                  <a:gd name="T5" fmla="*/ 969 h 1049"/>
                  <a:gd name="T6" fmla="*/ 625 w 1050"/>
                  <a:gd name="T7" fmla="*/ 1044 h 1049"/>
                  <a:gd name="T8" fmla="*/ 526 w 1050"/>
                  <a:gd name="T9" fmla="*/ 991 h 1049"/>
                  <a:gd name="T10" fmla="*/ 443 w 1050"/>
                  <a:gd name="T11" fmla="*/ 1047 h 1049"/>
                  <a:gd name="T12" fmla="*/ 381 w 1050"/>
                  <a:gd name="T13" fmla="*/ 969 h 1049"/>
                  <a:gd name="T14" fmla="*/ 301 w 1050"/>
                  <a:gd name="T15" fmla="*/ 1003 h 1049"/>
                  <a:gd name="T16" fmla="*/ 272 w 1050"/>
                  <a:gd name="T17" fmla="*/ 917 h 1049"/>
                  <a:gd name="T18" fmla="*/ 232 w 1050"/>
                  <a:gd name="T19" fmla="*/ 888 h 1049"/>
                  <a:gd name="T20" fmla="*/ 140 w 1050"/>
                  <a:gd name="T21" fmla="*/ 886 h 1049"/>
                  <a:gd name="T22" fmla="*/ 134 w 1050"/>
                  <a:gd name="T23" fmla="*/ 778 h 1049"/>
                  <a:gd name="T24" fmla="*/ 47 w 1050"/>
                  <a:gd name="T25" fmla="*/ 750 h 1049"/>
                  <a:gd name="T26" fmla="*/ 78 w 1050"/>
                  <a:gd name="T27" fmla="*/ 657 h 1049"/>
                  <a:gd name="T28" fmla="*/ 0 w 1050"/>
                  <a:gd name="T29" fmla="*/ 590 h 1049"/>
                  <a:gd name="T30" fmla="*/ 60 w 1050"/>
                  <a:gd name="T31" fmla="*/ 500 h 1049"/>
                  <a:gd name="T32" fmla="*/ 6 w 1050"/>
                  <a:gd name="T33" fmla="*/ 426 h 1049"/>
                  <a:gd name="T34" fmla="*/ 86 w 1050"/>
                  <a:gd name="T35" fmla="*/ 368 h 1049"/>
                  <a:gd name="T36" fmla="*/ 55 w 1050"/>
                  <a:gd name="T37" fmla="*/ 284 h 1049"/>
                  <a:gd name="T38" fmla="*/ 148 w 1050"/>
                  <a:gd name="T39" fmla="*/ 250 h 1049"/>
                  <a:gd name="T40" fmla="*/ 140 w 1050"/>
                  <a:gd name="T41" fmla="*/ 163 h 1049"/>
                  <a:gd name="T42" fmla="*/ 232 w 1050"/>
                  <a:gd name="T43" fmla="*/ 162 h 1049"/>
                  <a:gd name="T44" fmla="*/ 271 w 1050"/>
                  <a:gd name="T45" fmla="*/ 61 h 1049"/>
                  <a:gd name="T46" fmla="*/ 358 w 1050"/>
                  <a:gd name="T47" fmla="*/ 88 h 1049"/>
                  <a:gd name="T48" fmla="*/ 405 w 1050"/>
                  <a:gd name="T49" fmla="*/ 73 h 1049"/>
                  <a:gd name="T50" fmla="*/ 501 w 1050"/>
                  <a:gd name="T51" fmla="*/ 58 h 1049"/>
                  <a:gd name="T52" fmla="*/ 592 w 1050"/>
                  <a:gd name="T53" fmla="*/ 0 h 1049"/>
                  <a:gd name="T54" fmla="*/ 646 w 1050"/>
                  <a:gd name="T55" fmla="*/ 73 h 1049"/>
                  <a:gd name="T56" fmla="*/ 694 w 1050"/>
                  <a:gd name="T57" fmla="*/ 88 h 1049"/>
                  <a:gd name="T58" fmla="*/ 781 w 1050"/>
                  <a:gd name="T59" fmla="*/ 61 h 1049"/>
                  <a:gd name="T60" fmla="*/ 810 w 1050"/>
                  <a:gd name="T61" fmla="*/ 155 h 1049"/>
                  <a:gd name="T62" fmla="*/ 900 w 1050"/>
                  <a:gd name="T63" fmla="*/ 151 h 1049"/>
                  <a:gd name="T64" fmla="*/ 904 w 1050"/>
                  <a:gd name="T65" fmla="*/ 250 h 1049"/>
                  <a:gd name="T66" fmla="*/ 997 w 1050"/>
                  <a:gd name="T67" fmla="*/ 284 h 1049"/>
                  <a:gd name="T68" fmla="*/ 970 w 1050"/>
                  <a:gd name="T69" fmla="*/ 380 h 1049"/>
                  <a:gd name="T70" fmla="*/ 1045 w 1050"/>
                  <a:gd name="T71" fmla="*/ 426 h 1049"/>
                  <a:gd name="T72" fmla="*/ 993 w 1050"/>
                  <a:gd name="T73" fmla="*/ 524 h 1049"/>
                  <a:gd name="T74" fmla="*/ 1048 w 1050"/>
                  <a:gd name="T75" fmla="*/ 607 h 1049"/>
                  <a:gd name="T76" fmla="*/ 970 w 1050"/>
                  <a:gd name="T77" fmla="*/ 669 h 1049"/>
                  <a:gd name="T78" fmla="*/ 1005 w 1050"/>
                  <a:gd name="T79" fmla="*/ 750 h 1049"/>
                  <a:gd name="T80" fmla="*/ 918 w 1050"/>
                  <a:gd name="T81" fmla="*/ 778 h 1049"/>
                  <a:gd name="T82" fmla="*/ 889 w 1050"/>
                  <a:gd name="T83" fmla="*/ 818 h 1049"/>
                  <a:gd name="T84" fmla="*/ 888 w 1050"/>
                  <a:gd name="T85" fmla="*/ 911 h 10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50" h="1049">
                    <a:moveTo>
                      <a:pt x="888" y="911"/>
                    </a:moveTo>
                    <a:lnTo>
                      <a:pt x="820" y="888"/>
                    </a:lnTo>
                    <a:lnTo>
                      <a:pt x="800" y="903"/>
                    </a:lnTo>
                    <a:lnTo>
                      <a:pt x="780" y="917"/>
                    </a:lnTo>
                    <a:lnTo>
                      <a:pt x="781" y="988"/>
                    </a:lnTo>
                    <a:lnTo>
                      <a:pt x="766" y="996"/>
                    </a:lnTo>
                    <a:lnTo>
                      <a:pt x="751" y="1003"/>
                    </a:lnTo>
                    <a:lnTo>
                      <a:pt x="694" y="961"/>
                    </a:lnTo>
                    <a:lnTo>
                      <a:pt x="671" y="969"/>
                    </a:lnTo>
                    <a:lnTo>
                      <a:pt x="658" y="972"/>
                    </a:lnTo>
                    <a:lnTo>
                      <a:pt x="646" y="976"/>
                    </a:lnTo>
                    <a:lnTo>
                      <a:pt x="625" y="1044"/>
                    </a:lnTo>
                    <a:lnTo>
                      <a:pt x="592" y="1049"/>
                    </a:lnTo>
                    <a:lnTo>
                      <a:pt x="551" y="991"/>
                    </a:lnTo>
                    <a:lnTo>
                      <a:pt x="526" y="991"/>
                    </a:lnTo>
                    <a:lnTo>
                      <a:pt x="501" y="991"/>
                    </a:lnTo>
                    <a:lnTo>
                      <a:pt x="460" y="1049"/>
                    </a:lnTo>
                    <a:lnTo>
                      <a:pt x="443" y="1047"/>
                    </a:lnTo>
                    <a:lnTo>
                      <a:pt x="426" y="1044"/>
                    </a:lnTo>
                    <a:lnTo>
                      <a:pt x="405" y="976"/>
                    </a:lnTo>
                    <a:lnTo>
                      <a:pt x="381" y="969"/>
                    </a:lnTo>
                    <a:lnTo>
                      <a:pt x="369" y="965"/>
                    </a:lnTo>
                    <a:lnTo>
                      <a:pt x="358" y="961"/>
                    </a:lnTo>
                    <a:lnTo>
                      <a:pt x="301" y="1003"/>
                    </a:lnTo>
                    <a:lnTo>
                      <a:pt x="286" y="996"/>
                    </a:lnTo>
                    <a:lnTo>
                      <a:pt x="271" y="988"/>
                    </a:lnTo>
                    <a:lnTo>
                      <a:pt x="272" y="917"/>
                    </a:lnTo>
                    <a:lnTo>
                      <a:pt x="252" y="903"/>
                    </a:lnTo>
                    <a:lnTo>
                      <a:pt x="242" y="895"/>
                    </a:lnTo>
                    <a:lnTo>
                      <a:pt x="232" y="888"/>
                    </a:lnTo>
                    <a:lnTo>
                      <a:pt x="164" y="911"/>
                    </a:lnTo>
                    <a:lnTo>
                      <a:pt x="152" y="899"/>
                    </a:lnTo>
                    <a:lnTo>
                      <a:pt x="140" y="886"/>
                    </a:lnTo>
                    <a:lnTo>
                      <a:pt x="163" y="818"/>
                    </a:lnTo>
                    <a:lnTo>
                      <a:pt x="148" y="799"/>
                    </a:lnTo>
                    <a:lnTo>
                      <a:pt x="134" y="778"/>
                    </a:lnTo>
                    <a:lnTo>
                      <a:pt x="63" y="779"/>
                    </a:lnTo>
                    <a:lnTo>
                      <a:pt x="55" y="765"/>
                    </a:lnTo>
                    <a:lnTo>
                      <a:pt x="47" y="750"/>
                    </a:lnTo>
                    <a:lnTo>
                      <a:pt x="90" y="693"/>
                    </a:lnTo>
                    <a:lnTo>
                      <a:pt x="82" y="669"/>
                    </a:lnTo>
                    <a:lnTo>
                      <a:pt x="78" y="657"/>
                    </a:lnTo>
                    <a:lnTo>
                      <a:pt x="75" y="645"/>
                    </a:lnTo>
                    <a:lnTo>
                      <a:pt x="6" y="623"/>
                    </a:lnTo>
                    <a:lnTo>
                      <a:pt x="0" y="590"/>
                    </a:lnTo>
                    <a:lnTo>
                      <a:pt x="60" y="549"/>
                    </a:lnTo>
                    <a:lnTo>
                      <a:pt x="59" y="524"/>
                    </a:lnTo>
                    <a:lnTo>
                      <a:pt x="60" y="500"/>
                    </a:lnTo>
                    <a:lnTo>
                      <a:pt x="0" y="459"/>
                    </a:lnTo>
                    <a:lnTo>
                      <a:pt x="3" y="442"/>
                    </a:lnTo>
                    <a:lnTo>
                      <a:pt x="6" y="426"/>
                    </a:lnTo>
                    <a:lnTo>
                      <a:pt x="75" y="405"/>
                    </a:lnTo>
                    <a:lnTo>
                      <a:pt x="82" y="380"/>
                    </a:lnTo>
                    <a:lnTo>
                      <a:pt x="86" y="368"/>
                    </a:lnTo>
                    <a:lnTo>
                      <a:pt x="90" y="356"/>
                    </a:lnTo>
                    <a:lnTo>
                      <a:pt x="47" y="299"/>
                    </a:lnTo>
                    <a:lnTo>
                      <a:pt x="55" y="284"/>
                    </a:lnTo>
                    <a:lnTo>
                      <a:pt x="63" y="270"/>
                    </a:lnTo>
                    <a:lnTo>
                      <a:pt x="134" y="271"/>
                    </a:lnTo>
                    <a:lnTo>
                      <a:pt x="148" y="250"/>
                    </a:lnTo>
                    <a:lnTo>
                      <a:pt x="155" y="240"/>
                    </a:lnTo>
                    <a:lnTo>
                      <a:pt x="163" y="231"/>
                    </a:lnTo>
                    <a:lnTo>
                      <a:pt x="140" y="163"/>
                    </a:lnTo>
                    <a:lnTo>
                      <a:pt x="152" y="151"/>
                    </a:lnTo>
                    <a:lnTo>
                      <a:pt x="164" y="139"/>
                    </a:lnTo>
                    <a:lnTo>
                      <a:pt x="232" y="162"/>
                    </a:lnTo>
                    <a:lnTo>
                      <a:pt x="252" y="147"/>
                    </a:lnTo>
                    <a:lnTo>
                      <a:pt x="272" y="133"/>
                    </a:lnTo>
                    <a:lnTo>
                      <a:pt x="271" y="61"/>
                    </a:lnTo>
                    <a:lnTo>
                      <a:pt x="286" y="53"/>
                    </a:lnTo>
                    <a:lnTo>
                      <a:pt x="301" y="46"/>
                    </a:lnTo>
                    <a:lnTo>
                      <a:pt x="358" y="88"/>
                    </a:lnTo>
                    <a:lnTo>
                      <a:pt x="381" y="80"/>
                    </a:lnTo>
                    <a:lnTo>
                      <a:pt x="393" y="76"/>
                    </a:lnTo>
                    <a:lnTo>
                      <a:pt x="405" y="73"/>
                    </a:lnTo>
                    <a:lnTo>
                      <a:pt x="426" y="5"/>
                    </a:lnTo>
                    <a:lnTo>
                      <a:pt x="460" y="0"/>
                    </a:lnTo>
                    <a:lnTo>
                      <a:pt x="501" y="58"/>
                    </a:lnTo>
                    <a:lnTo>
                      <a:pt x="526" y="57"/>
                    </a:lnTo>
                    <a:lnTo>
                      <a:pt x="551" y="58"/>
                    </a:lnTo>
                    <a:lnTo>
                      <a:pt x="592" y="0"/>
                    </a:lnTo>
                    <a:lnTo>
                      <a:pt x="608" y="2"/>
                    </a:lnTo>
                    <a:lnTo>
                      <a:pt x="625" y="5"/>
                    </a:lnTo>
                    <a:lnTo>
                      <a:pt x="646" y="73"/>
                    </a:lnTo>
                    <a:lnTo>
                      <a:pt x="671" y="80"/>
                    </a:lnTo>
                    <a:lnTo>
                      <a:pt x="682" y="84"/>
                    </a:lnTo>
                    <a:lnTo>
                      <a:pt x="694" y="88"/>
                    </a:lnTo>
                    <a:lnTo>
                      <a:pt x="751" y="46"/>
                    </a:lnTo>
                    <a:lnTo>
                      <a:pt x="766" y="53"/>
                    </a:lnTo>
                    <a:lnTo>
                      <a:pt x="781" y="61"/>
                    </a:lnTo>
                    <a:lnTo>
                      <a:pt x="780" y="133"/>
                    </a:lnTo>
                    <a:lnTo>
                      <a:pt x="800" y="147"/>
                    </a:lnTo>
                    <a:lnTo>
                      <a:pt x="810" y="155"/>
                    </a:lnTo>
                    <a:lnTo>
                      <a:pt x="820" y="162"/>
                    </a:lnTo>
                    <a:lnTo>
                      <a:pt x="888" y="139"/>
                    </a:lnTo>
                    <a:lnTo>
                      <a:pt x="900" y="151"/>
                    </a:lnTo>
                    <a:lnTo>
                      <a:pt x="912" y="163"/>
                    </a:lnTo>
                    <a:lnTo>
                      <a:pt x="889" y="231"/>
                    </a:lnTo>
                    <a:lnTo>
                      <a:pt x="904" y="250"/>
                    </a:lnTo>
                    <a:lnTo>
                      <a:pt x="918" y="271"/>
                    </a:lnTo>
                    <a:lnTo>
                      <a:pt x="989" y="270"/>
                    </a:lnTo>
                    <a:lnTo>
                      <a:pt x="997" y="284"/>
                    </a:lnTo>
                    <a:lnTo>
                      <a:pt x="1005" y="299"/>
                    </a:lnTo>
                    <a:lnTo>
                      <a:pt x="962" y="356"/>
                    </a:lnTo>
                    <a:lnTo>
                      <a:pt x="970" y="380"/>
                    </a:lnTo>
                    <a:lnTo>
                      <a:pt x="974" y="393"/>
                    </a:lnTo>
                    <a:lnTo>
                      <a:pt x="977" y="405"/>
                    </a:lnTo>
                    <a:lnTo>
                      <a:pt x="1045" y="426"/>
                    </a:lnTo>
                    <a:lnTo>
                      <a:pt x="1050" y="459"/>
                    </a:lnTo>
                    <a:lnTo>
                      <a:pt x="992" y="500"/>
                    </a:lnTo>
                    <a:lnTo>
                      <a:pt x="993" y="524"/>
                    </a:lnTo>
                    <a:lnTo>
                      <a:pt x="992" y="549"/>
                    </a:lnTo>
                    <a:lnTo>
                      <a:pt x="1050" y="590"/>
                    </a:lnTo>
                    <a:lnTo>
                      <a:pt x="1048" y="607"/>
                    </a:lnTo>
                    <a:lnTo>
                      <a:pt x="1045" y="623"/>
                    </a:lnTo>
                    <a:lnTo>
                      <a:pt x="977" y="645"/>
                    </a:lnTo>
                    <a:lnTo>
                      <a:pt x="970" y="669"/>
                    </a:lnTo>
                    <a:lnTo>
                      <a:pt x="966" y="681"/>
                    </a:lnTo>
                    <a:lnTo>
                      <a:pt x="962" y="693"/>
                    </a:lnTo>
                    <a:lnTo>
                      <a:pt x="1005" y="750"/>
                    </a:lnTo>
                    <a:lnTo>
                      <a:pt x="997" y="765"/>
                    </a:lnTo>
                    <a:lnTo>
                      <a:pt x="989" y="779"/>
                    </a:lnTo>
                    <a:lnTo>
                      <a:pt x="918" y="778"/>
                    </a:lnTo>
                    <a:lnTo>
                      <a:pt x="904" y="799"/>
                    </a:lnTo>
                    <a:lnTo>
                      <a:pt x="897" y="809"/>
                    </a:lnTo>
                    <a:lnTo>
                      <a:pt x="889" y="818"/>
                    </a:lnTo>
                    <a:lnTo>
                      <a:pt x="912" y="886"/>
                    </a:lnTo>
                    <a:lnTo>
                      <a:pt x="900" y="899"/>
                    </a:lnTo>
                    <a:lnTo>
                      <a:pt x="888" y="911"/>
                    </a:lnTo>
                    <a:close/>
                  </a:path>
                </a:pathLst>
              </a:custGeom>
              <a:solidFill>
                <a:srgbClr val="277555"/>
              </a:solidFill>
              <a:ln w="3175" cap="flat" cmpd="sng" algn="ctr">
                <a:solidFill>
                  <a:srgbClr val="D7D7D7"/>
                </a:solid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0314" rtl="0" eaLnBrk="1" fontAlgn="base" latinLnBrk="0" hangingPunct="1">
                  <a:lnSpc>
                    <a:spcPct val="120000"/>
                  </a:lnSpc>
                  <a:spcBef>
                    <a:spcPts val="597"/>
                  </a:spcBef>
                  <a:spcAft>
                    <a:spcPts val="597"/>
                  </a:spcAft>
                  <a:buClrTx/>
                  <a:buSzTx/>
                  <a:buFontTx/>
                  <a:buNone/>
                  <a:tabLst/>
                  <a:defRPr/>
                </a:pPr>
                <a:endParaRPr kumimoji="0" lang="en-US" sz="2822" b="0" i="0" u="none" strike="noStrike" kern="0" cap="none" spc="0" normalizeH="0" baseline="0" noProof="0" dirty="0">
                  <a:ln>
                    <a:noFill/>
                  </a:ln>
                  <a:solidFill>
                    <a:srgbClr val="5A5959"/>
                  </a:solidFill>
                  <a:effectLst/>
                  <a:uLnTx/>
                  <a:uFillTx/>
                  <a:cs typeface="+mn-ea"/>
                  <a:sym typeface="+mn-lt"/>
                </a:endParaRPr>
              </a:p>
            </p:txBody>
          </p:sp>
          <p:sp>
            <p:nvSpPr>
              <p:cNvPr id="153" name="Oval 5"/>
              <p:cNvSpPr>
                <a:spLocks noChangeArrowheads="1"/>
              </p:cNvSpPr>
              <p:nvPr/>
            </p:nvSpPr>
            <p:spPr bwMode="auto">
              <a:xfrm>
                <a:off x="4274765" y="2177285"/>
                <a:ext cx="1821868" cy="1826802"/>
              </a:xfrm>
              <a:prstGeom prst="ellipse">
                <a:avLst/>
              </a:prstGeom>
              <a:solidFill>
                <a:sysClr val="window" lastClr="FFFFFF">
                  <a:lumMod val="95000"/>
                </a:sysClr>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nchorCtr="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0314" rtl="0" eaLnBrk="1" fontAlgn="auto" latinLnBrk="0" hangingPunct="1">
                  <a:lnSpc>
                    <a:spcPct val="100000"/>
                  </a:lnSpc>
                  <a:spcBef>
                    <a:spcPts val="0"/>
                  </a:spcBef>
                  <a:spcAft>
                    <a:spcPts val="0"/>
                  </a:spcAft>
                  <a:buClrTx/>
                  <a:buSzTx/>
                  <a:buFontTx/>
                  <a:buNone/>
                  <a:tabLst/>
                  <a:defRPr/>
                </a:pPr>
                <a:r>
                  <a:rPr kumimoji="0" lang="zh-CN" altLang="en-US" sz="1787" b="0" i="0" u="none" strike="noStrike" kern="0" cap="none" spc="0" normalizeH="0" baseline="0" noProof="0" dirty="0">
                    <a:ln>
                      <a:noFill/>
                    </a:ln>
                    <a:solidFill>
                      <a:srgbClr val="5A5959"/>
                    </a:solidFill>
                    <a:effectLst/>
                    <a:uLnTx/>
                    <a:uFillTx/>
                    <a:cs typeface="+mn-ea"/>
                    <a:sym typeface="+mn-lt"/>
                  </a:rPr>
                  <a:t>单击此处添加文本</a:t>
                </a:r>
                <a:endParaRPr kumimoji="0" lang="en-US" sz="1787" b="0" i="0" u="none" strike="noStrike" kern="0" cap="none" spc="0" normalizeH="0" baseline="0" noProof="0" dirty="0">
                  <a:ln>
                    <a:noFill/>
                  </a:ln>
                  <a:solidFill>
                    <a:srgbClr val="5A5959"/>
                  </a:solidFill>
                  <a:effectLst/>
                  <a:uLnTx/>
                  <a:uFillTx/>
                  <a:cs typeface="+mn-ea"/>
                  <a:sym typeface="+mn-lt"/>
                </a:endParaRPr>
              </a:p>
            </p:txBody>
          </p:sp>
        </p:grpSp>
        <p:grpSp>
          <p:nvGrpSpPr>
            <p:cNvPr id="154" name="组合 153"/>
            <p:cNvGrpSpPr/>
            <p:nvPr/>
          </p:nvGrpSpPr>
          <p:grpSpPr>
            <a:xfrm>
              <a:off x="6660232" y="2325699"/>
              <a:ext cx="1790385" cy="1767770"/>
              <a:chOff x="6012485" y="1170407"/>
              <a:chExt cx="1487948" cy="1487615"/>
            </a:xfrm>
          </p:grpSpPr>
          <p:sp>
            <p:nvSpPr>
              <p:cNvPr id="155" name="Freeform 6"/>
              <p:cNvSpPr>
                <a:spLocks/>
              </p:cNvSpPr>
              <p:nvPr/>
            </p:nvSpPr>
            <p:spPr bwMode="auto">
              <a:xfrm>
                <a:off x="6012485" y="1170407"/>
                <a:ext cx="1487948" cy="1487615"/>
              </a:xfrm>
              <a:custGeom>
                <a:avLst/>
                <a:gdLst>
                  <a:gd name="T0" fmla="*/ 441 w 637"/>
                  <a:gd name="T1" fmla="*/ 550 h 638"/>
                  <a:gd name="T2" fmla="*/ 420 w 637"/>
                  <a:gd name="T3" fmla="*/ 560 h 638"/>
                  <a:gd name="T4" fmla="*/ 397 w 637"/>
                  <a:gd name="T5" fmla="*/ 568 h 638"/>
                  <a:gd name="T6" fmla="*/ 362 w 637"/>
                  <a:gd name="T7" fmla="*/ 636 h 638"/>
                  <a:gd name="T8" fmla="*/ 312 w 637"/>
                  <a:gd name="T9" fmla="*/ 579 h 638"/>
                  <a:gd name="T10" fmla="*/ 288 w 637"/>
                  <a:gd name="T11" fmla="*/ 577 h 638"/>
                  <a:gd name="T12" fmla="*/ 264 w 637"/>
                  <a:gd name="T13" fmla="*/ 573 h 638"/>
                  <a:gd name="T14" fmla="*/ 209 w 637"/>
                  <a:gd name="T15" fmla="*/ 619 h 638"/>
                  <a:gd name="T16" fmla="*/ 181 w 637"/>
                  <a:gd name="T17" fmla="*/ 608 h 638"/>
                  <a:gd name="T18" fmla="*/ 174 w 637"/>
                  <a:gd name="T19" fmla="*/ 533 h 638"/>
                  <a:gd name="T20" fmla="*/ 155 w 637"/>
                  <a:gd name="T21" fmla="*/ 519 h 638"/>
                  <a:gd name="T22" fmla="*/ 79 w 637"/>
                  <a:gd name="T23" fmla="*/ 531 h 638"/>
                  <a:gd name="T24" fmla="*/ 56 w 637"/>
                  <a:gd name="T25" fmla="*/ 502 h 638"/>
                  <a:gd name="T26" fmla="*/ 89 w 637"/>
                  <a:gd name="T27" fmla="*/ 432 h 638"/>
                  <a:gd name="T28" fmla="*/ 78 w 637"/>
                  <a:gd name="T29" fmla="*/ 410 h 638"/>
                  <a:gd name="T30" fmla="*/ 6 w 637"/>
                  <a:gd name="T31" fmla="*/ 383 h 638"/>
                  <a:gd name="T32" fmla="*/ 0 w 637"/>
                  <a:gd name="T33" fmla="*/ 346 h 638"/>
                  <a:gd name="T34" fmla="*/ 64 w 637"/>
                  <a:gd name="T35" fmla="*/ 301 h 638"/>
                  <a:gd name="T36" fmla="*/ 67 w 637"/>
                  <a:gd name="T37" fmla="*/ 276 h 638"/>
                  <a:gd name="T38" fmla="*/ 17 w 637"/>
                  <a:gd name="T39" fmla="*/ 215 h 638"/>
                  <a:gd name="T40" fmla="*/ 30 w 637"/>
                  <a:gd name="T41" fmla="*/ 182 h 638"/>
                  <a:gd name="T42" fmla="*/ 109 w 637"/>
                  <a:gd name="T43" fmla="*/ 175 h 638"/>
                  <a:gd name="T44" fmla="*/ 124 w 637"/>
                  <a:gd name="T45" fmla="*/ 155 h 638"/>
                  <a:gd name="T46" fmla="*/ 111 w 637"/>
                  <a:gd name="T47" fmla="*/ 76 h 638"/>
                  <a:gd name="T48" fmla="*/ 138 w 637"/>
                  <a:gd name="T49" fmla="*/ 55 h 638"/>
                  <a:gd name="T50" fmla="*/ 211 w 637"/>
                  <a:gd name="T51" fmla="*/ 88 h 638"/>
                  <a:gd name="T52" fmla="*/ 234 w 637"/>
                  <a:gd name="T53" fmla="*/ 79 h 638"/>
                  <a:gd name="T54" fmla="*/ 261 w 637"/>
                  <a:gd name="T55" fmla="*/ 4 h 638"/>
                  <a:gd name="T56" fmla="*/ 279 w 637"/>
                  <a:gd name="T57" fmla="*/ 1 h 638"/>
                  <a:gd name="T58" fmla="*/ 330 w 637"/>
                  <a:gd name="T59" fmla="*/ 64 h 638"/>
                  <a:gd name="T60" fmla="*/ 355 w 637"/>
                  <a:gd name="T61" fmla="*/ 66 h 638"/>
                  <a:gd name="T62" fmla="*/ 379 w 637"/>
                  <a:gd name="T63" fmla="*/ 70 h 638"/>
                  <a:gd name="T64" fmla="*/ 436 w 637"/>
                  <a:gd name="T65" fmla="*/ 21 h 638"/>
                  <a:gd name="T66" fmla="*/ 461 w 637"/>
                  <a:gd name="T67" fmla="*/ 32 h 638"/>
                  <a:gd name="T68" fmla="*/ 468 w 637"/>
                  <a:gd name="T69" fmla="*/ 110 h 638"/>
                  <a:gd name="T70" fmla="*/ 488 w 637"/>
                  <a:gd name="T71" fmla="*/ 125 h 638"/>
                  <a:gd name="T72" fmla="*/ 562 w 637"/>
                  <a:gd name="T73" fmla="*/ 112 h 638"/>
                  <a:gd name="T74" fmla="*/ 579 w 637"/>
                  <a:gd name="T75" fmla="*/ 136 h 638"/>
                  <a:gd name="T76" fmla="*/ 548 w 637"/>
                  <a:gd name="T77" fmla="*/ 201 h 638"/>
                  <a:gd name="T78" fmla="*/ 554 w 637"/>
                  <a:gd name="T79" fmla="*/ 213 h 638"/>
                  <a:gd name="T80" fmla="*/ 563 w 637"/>
                  <a:gd name="T81" fmla="*/ 235 h 638"/>
                  <a:gd name="T82" fmla="*/ 632 w 637"/>
                  <a:gd name="T83" fmla="*/ 261 h 638"/>
                  <a:gd name="T84" fmla="*/ 637 w 637"/>
                  <a:gd name="T85" fmla="*/ 301 h 638"/>
                  <a:gd name="T86" fmla="*/ 577 w 637"/>
                  <a:gd name="T87" fmla="*/ 344 h 638"/>
                  <a:gd name="T88" fmla="*/ 574 w 637"/>
                  <a:gd name="T89" fmla="*/ 367 h 638"/>
                  <a:gd name="T90" fmla="*/ 620 w 637"/>
                  <a:gd name="T91" fmla="*/ 424 h 638"/>
                  <a:gd name="T92" fmla="*/ 604 w 637"/>
                  <a:gd name="T93" fmla="*/ 462 h 638"/>
                  <a:gd name="T94" fmla="*/ 532 w 637"/>
                  <a:gd name="T95" fmla="*/ 469 h 638"/>
                  <a:gd name="T96" fmla="*/ 518 w 637"/>
                  <a:gd name="T97" fmla="*/ 488 h 638"/>
                  <a:gd name="T98" fmla="*/ 529 w 637"/>
                  <a:gd name="T99" fmla="*/ 559 h 638"/>
                  <a:gd name="T100" fmla="*/ 505 w 637"/>
                  <a:gd name="T101" fmla="*/ 579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37" h="638">
                    <a:moveTo>
                      <a:pt x="496" y="585"/>
                    </a:moveTo>
                    <a:lnTo>
                      <a:pt x="441" y="550"/>
                    </a:lnTo>
                    <a:lnTo>
                      <a:pt x="431" y="555"/>
                    </a:lnTo>
                    <a:lnTo>
                      <a:pt x="420" y="560"/>
                    </a:lnTo>
                    <a:lnTo>
                      <a:pt x="409" y="564"/>
                    </a:lnTo>
                    <a:lnTo>
                      <a:pt x="397" y="568"/>
                    </a:lnTo>
                    <a:lnTo>
                      <a:pt x="382" y="633"/>
                    </a:lnTo>
                    <a:lnTo>
                      <a:pt x="362" y="636"/>
                    </a:lnTo>
                    <a:lnTo>
                      <a:pt x="342" y="638"/>
                    </a:lnTo>
                    <a:lnTo>
                      <a:pt x="312" y="579"/>
                    </a:lnTo>
                    <a:lnTo>
                      <a:pt x="300" y="579"/>
                    </a:lnTo>
                    <a:lnTo>
                      <a:pt x="288" y="577"/>
                    </a:lnTo>
                    <a:lnTo>
                      <a:pt x="275" y="576"/>
                    </a:lnTo>
                    <a:lnTo>
                      <a:pt x="264" y="573"/>
                    </a:lnTo>
                    <a:lnTo>
                      <a:pt x="219" y="622"/>
                    </a:lnTo>
                    <a:lnTo>
                      <a:pt x="209" y="619"/>
                    </a:lnTo>
                    <a:lnTo>
                      <a:pt x="200" y="616"/>
                    </a:lnTo>
                    <a:lnTo>
                      <a:pt x="181" y="608"/>
                    </a:lnTo>
                    <a:lnTo>
                      <a:pt x="184" y="540"/>
                    </a:lnTo>
                    <a:lnTo>
                      <a:pt x="174" y="533"/>
                    </a:lnTo>
                    <a:lnTo>
                      <a:pt x="164" y="526"/>
                    </a:lnTo>
                    <a:lnTo>
                      <a:pt x="155" y="519"/>
                    </a:lnTo>
                    <a:lnTo>
                      <a:pt x="146" y="511"/>
                    </a:lnTo>
                    <a:lnTo>
                      <a:pt x="79" y="531"/>
                    </a:lnTo>
                    <a:lnTo>
                      <a:pt x="67" y="517"/>
                    </a:lnTo>
                    <a:lnTo>
                      <a:pt x="56" y="502"/>
                    </a:lnTo>
                    <a:lnTo>
                      <a:pt x="94" y="443"/>
                    </a:lnTo>
                    <a:lnTo>
                      <a:pt x="89" y="432"/>
                    </a:lnTo>
                    <a:lnTo>
                      <a:pt x="83" y="421"/>
                    </a:lnTo>
                    <a:lnTo>
                      <a:pt x="78" y="410"/>
                    </a:lnTo>
                    <a:lnTo>
                      <a:pt x="74" y="398"/>
                    </a:lnTo>
                    <a:lnTo>
                      <a:pt x="6" y="383"/>
                    </a:lnTo>
                    <a:lnTo>
                      <a:pt x="3" y="364"/>
                    </a:lnTo>
                    <a:lnTo>
                      <a:pt x="0" y="346"/>
                    </a:lnTo>
                    <a:lnTo>
                      <a:pt x="63" y="314"/>
                    </a:lnTo>
                    <a:lnTo>
                      <a:pt x="64" y="301"/>
                    </a:lnTo>
                    <a:lnTo>
                      <a:pt x="65" y="288"/>
                    </a:lnTo>
                    <a:lnTo>
                      <a:pt x="67" y="276"/>
                    </a:lnTo>
                    <a:lnTo>
                      <a:pt x="69" y="264"/>
                    </a:lnTo>
                    <a:lnTo>
                      <a:pt x="17" y="215"/>
                    </a:lnTo>
                    <a:lnTo>
                      <a:pt x="23" y="198"/>
                    </a:lnTo>
                    <a:lnTo>
                      <a:pt x="30" y="182"/>
                    </a:lnTo>
                    <a:lnTo>
                      <a:pt x="102" y="185"/>
                    </a:lnTo>
                    <a:lnTo>
                      <a:pt x="109" y="175"/>
                    </a:lnTo>
                    <a:lnTo>
                      <a:pt x="117" y="165"/>
                    </a:lnTo>
                    <a:lnTo>
                      <a:pt x="124" y="155"/>
                    </a:lnTo>
                    <a:lnTo>
                      <a:pt x="133" y="146"/>
                    </a:lnTo>
                    <a:lnTo>
                      <a:pt x="111" y="76"/>
                    </a:lnTo>
                    <a:lnTo>
                      <a:pt x="124" y="65"/>
                    </a:lnTo>
                    <a:lnTo>
                      <a:pt x="138" y="55"/>
                    </a:lnTo>
                    <a:lnTo>
                      <a:pt x="200" y="94"/>
                    </a:lnTo>
                    <a:lnTo>
                      <a:pt x="211" y="88"/>
                    </a:lnTo>
                    <a:lnTo>
                      <a:pt x="222" y="83"/>
                    </a:lnTo>
                    <a:lnTo>
                      <a:pt x="234" y="79"/>
                    </a:lnTo>
                    <a:lnTo>
                      <a:pt x="246" y="75"/>
                    </a:lnTo>
                    <a:lnTo>
                      <a:pt x="261" y="4"/>
                    </a:lnTo>
                    <a:lnTo>
                      <a:pt x="270" y="3"/>
                    </a:lnTo>
                    <a:lnTo>
                      <a:pt x="279" y="1"/>
                    </a:lnTo>
                    <a:lnTo>
                      <a:pt x="297" y="0"/>
                    </a:lnTo>
                    <a:lnTo>
                      <a:pt x="330" y="64"/>
                    </a:lnTo>
                    <a:lnTo>
                      <a:pt x="343" y="65"/>
                    </a:lnTo>
                    <a:lnTo>
                      <a:pt x="355" y="66"/>
                    </a:lnTo>
                    <a:lnTo>
                      <a:pt x="367" y="68"/>
                    </a:lnTo>
                    <a:lnTo>
                      <a:pt x="379" y="70"/>
                    </a:lnTo>
                    <a:lnTo>
                      <a:pt x="427" y="18"/>
                    </a:lnTo>
                    <a:lnTo>
                      <a:pt x="436" y="21"/>
                    </a:lnTo>
                    <a:lnTo>
                      <a:pt x="444" y="25"/>
                    </a:lnTo>
                    <a:lnTo>
                      <a:pt x="461" y="32"/>
                    </a:lnTo>
                    <a:lnTo>
                      <a:pt x="458" y="103"/>
                    </a:lnTo>
                    <a:lnTo>
                      <a:pt x="468" y="110"/>
                    </a:lnTo>
                    <a:lnTo>
                      <a:pt x="478" y="117"/>
                    </a:lnTo>
                    <a:lnTo>
                      <a:pt x="488" y="125"/>
                    </a:lnTo>
                    <a:lnTo>
                      <a:pt x="497" y="134"/>
                    </a:lnTo>
                    <a:lnTo>
                      <a:pt x="562" y="112"/>
                    </a:lnTo>
                    <a:lnTo>
                      <a:pt x="574" y="128"/>
                    </a:lnTo>
                    <a:lnTo>
                      <a:pt x="579" y="136"/>
                    </a:lnTo>
                    <a:lnTo>
                      <a:pt x="586" y="144"/>
                    </a:lnTo>
                    <a:lnTo>
                      <a:pt x="548" y="201"/>
                    </a:lnTo>
                    <a:lnTo>
                      <a:pt x="551" y="206"/>
                    </a:lnTo>
                    <a:lnTo>
                      <a:pt x="554" y="213"/>
                    </a:lnTo>
                    <a:lnTo>
                      <a:pt x="559" y="224"/>
                    </a:lnTo>
                    <a:lnTo>
                      <a:pt x="563" y="235"/>
                    </a:lnTo>
                    <a:lnTo>
                      <a:pt x="567" y="247"/>
                    </a:lnTo>
                    <a:lnTo>
                      <a:pt x="632" y="261"/>
                    </a:lnTo>
                    <a:lnTo>
                      <a:pt x="635" y="280"/>
                    </a:lnTo>
                    <a:lnTo>
                      <a:pt x="637" y="301"/>
                    </a:lnTo>
                    <a:lnTo>
                      <a:pt x="578" y="332"/>
                    </a:lnTo>
                    <a:lnTo>
                      <a:pt x="577" y="344"/>
                    </a:lnTo>
                    <a:lnTo>
                      <a:pt x="576" y="356"/>
                    </a:lnTo>
                    <a:lnTo>
                      <a:pt x="574" y="367"/>
                    </a:lnTo>
                    <a:lnTo>
                      <a:pt x="571" y="380"/>
                    </a:lnTo>
                    <a:lnTo>
                      <a:pt x="620" y="424"/>
                    </a:lnTo>
                    <a:lnTo>
                      <a:pt x="613" y="443"/>
                    </a:lnTo>
                    <a:lnTo>
                      <a:pt x="604" y="462"/>
                    </a:lnTo>
                    <a:lnTo>
                      <a:pt x="539" y="458"/>
                    </a:lnTo>
                    <a:lnTo>
                      <a:pt x="532" y="469"/>
                    </a:lnTo>
                    <a:lnTo>
                      <a:pt x="525" y="479"/>
                    </a:lnTo>
                    <a:lnTo>
                      <a:pt x="518" y="488"/>
                    </a:lnTo>
                    <a:lnTo>
                      <a:pt x="510" y="497"/>
                    </a:lnTo>
                    <a:lnTo>
                      <a:pt x="529" y="559"/>
                    </a:lnTo>
                    <a:lnTo>
                      <a:pt x="513" y="573"/>
                    </a:lnTo>
                    <a:lnTo>
                      <a:pt x="505" y="579"/>
                    </a:lnTo>
                    <a:lnTo>
                      <a:pt x="496" y="585"/>
                    </a:lnTo>
                    <a:close/>
                  </a:path>
                </a:pathLst>
              </a:custGeom>
              <a:solidFill>
                <a:srgbClr val="277555"/>
              </a:solidFill>
              <a:ln w="3175" cap="flat" cmpd="sng" algn="ctr">
                <a:solidFill>
                  <a:srgbClr val="D7D7D7"/>
                </a:solid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0314" rtl="0" eaLnBrk="1" fontAlgn="base" latinLnBrk="0" hangingPunct="1">
                  <a:lnSpc>
                    <a:spcPct val="120000"/>
                  </a:lnSpc>
                  <a:spcBef>
                    <a:spcPts val="597"/>
                  </a:spcBef>
                  <a:spcAft>
                    <a:spcPts val="597"/>
                  </a:spcAft>
                  <a:buClrTx/>
                  <a:buSzTx/>
                  <a:buFontTx/>
                  <a:buNone/>
                  <a:tabLst/>
                  <a:defRPr/>
                </a:pPr>
                <a:endParaRPr kumimoji="0" lang="en-US" sz="2822" b="0" i="0" u="none" strike="noStrike" kern="0" cap="none" spc="0" normalizeH="0" baseline="0" noProof="0" dirty="0">
                  <a:ln>
                    <a:noFill/>
                  </a:ln>
                  <a:solidFill>
                    <a:srgbClr val="5A5959"/>
                  </a:solidFill>
                  <a:effectLst/>
                  <a:uLnTx/>
                  <a:uFillTx/>
                  <a:cs typeface="+mn-ea"/>
                  <a:sym typeface="+mn-lt"/>
                </a:endParaRPr>
              </a:p>
            </p:txBody>
          </p:sp>
          <p:sp>
            <p:nvSpPr>
              <p:cNvPr id="156" name="Oval 7"/>
              <p:cNvSpPr>
                <a:spLocks noChangeArrowheads="1"/>
              </p:cNvSpPr>
              <p:nvPr/>
            </p:nvSpPr>
            <p:spPr bwMode="auto">
              <a:xfrm>
                <a:off x="6307671" y="1468197"/>
                <a:ext cx="897577" cy="892035"/>
              </a:xfrm>
              <a:prstGeom prst="ellipse">
                <a:avLst/>
              </a:prstGeom>
              <a:solidFill>
                <a:sysClr val="window" lastClr="FFFFFF">
                  <a:lumMod val="95000"/>
                </a:sysClr>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nchorCtr="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23" b="0" i="0" u="none" strike="noStrike" kern="0" cap="none" spc="0" normalizeH="0" baseline="0" noProof="0" dirty="0">
                    <a:ln>
                      <a:noFill/>
                    </a:ln>
                    <a:solidFill>
                      <a:srgbClr val="5A5959"/>
                    </a:solidFill>
                    <a:effectLst/>
                    <a:uLnTx/>
                    <a:uFillTx/>
                    <a:cs typeface="+mn-ea"/>
                    <a:sym typeface="+mn-lt"/>
                  </a:rPr>
                  <a:t>单击此处添加文本</a:t>
                </a:r>
                <a:endParaRPr kumimoji="0" lang="en-US" altLang="zh-CN" sz="1223" b="0" i="0" u="none" strike="noStrike" kern="0" cap="none" spc="0" normalizeH="0" baseline="0" noProof="0" dirty="0">
                  <a:ln>
                    <a:noFill/>
                  </a:ln>
                  <a:solidFill>
                    <a:srgbClr val="5A5959"/>
                  </a:solidFill>
                  <a:effectLst/>
                  <a:uLnTx/>
                  <a:uFillTx/>
                  <a:cs typeface="+mn-ea"/>
                  <a:sym typeface="+mn-lt"/>
                </a:endParaRPr>
              </a:p>
            </p:txBody>
          </p:sp>
        </p:grpSp>
        <p:grpSp>
          <p:nvGrpSpPr>
            <p:cNvPr id="157" name="组合 156"/>
            <p:cNvGrpSpPr/>
            <p:nvPr/>
          </p:nvGrpSpPr>
          <p:grpSpPr>
            <a:xfrm>
              <a:off x="2414530" y="2590306"/>
              <a:ext cx="2075647" cy="2054705"/>
              <a:chOff x="2057536" y="1194444"/>
              <a:chExt cx="2075647" cy="2080525"/>
            </a:xfrm>
          </p:grpSpPr>
          <p:sp>
            <p:nvSpPr>
              <p:cNvPr id="158" name="Freeform 8"/>
              <p:cNvSpPr>
                <a:spLocks/>
              </p:cNvSpPr>
              <p:nvPr/>
            </p:nvSpPr>
            <p:spPr bwMode="auto">
              <a:xfrm>
                <a:off x="2057536" y="1194444"/>
                <a:ext cx="2075647" cy="2080525"/>
              </a:xfrm>
              <a:custGeom>
                <a:avLst/>
                <a:gdLst>
                  <a:gd name="T0" fmla="*/ 587 w 808"/>
                  <a:gd name="T1" fmla="*/ 691 h 810"/>
                  <a:gd name="T2" fmla="*/ 553 w 808"/>
                  <a:gd name="T3" fmla="*/ 710 h 810"/>
                  <a:gd name="T4" fmla="*/ 535 w 808"/>
                  <a:gd name="T5" fmla="*/ 789 h 810"/>
                  <a:gd name="T6" fmla="*/ 509 w 808"/>
                  <a:gd name="T7" fmla="*/ 797 h 810"/>
                  <a:gd name="T8" fmla="*/ 450 w 808"/>
                  <a:gd name="T9" fmla="*/ 741 h 810"/>
                  <a:gd name="T10" fmla="*/ 425 w 808"/>
                  <a:gd name="T11" fmla="*/ 744 h 810"/>
                  <a:gd name="T12" fmla="*/ 378 w 808"/>
                  <a:gd name="T13" fmla="*/ 810 h 810"/>
                  <a:gd name="T14" fmla="*/ 351 w 808"/>
                  <a:gd name="T15" fmla="*/ 807 h 810"/>
                  <a:gd name="T16" fmla="*/ 317 w 808"/>
                  <a:gd name="T17" fmla="*/ 733 h 810"/>
                  <a:gd name="T18" fmla="*/ 292 w 808"/>
                  <a:gd name="T19" fmla="*/ 726 h 810"/>
                  <a:gd name="T20" fmla="*/ 225 w 808"/>
                  <a:gd name="T21" fmla="*/ 769 h 810"/>
                  <a:gd name="T22" fmla="*/ 199 w 808"/>
                  <a:gd name="T23" fmla="*/ 755 h 810"/>
                  <a:gd name="T24" fmla="*/ 197 w 808"/>
                  <a:gd name="T25" fmla="*/ 675 h 810"/>
                  <a:gd name="T26" fmla="*/ 177 w 808"/>
                  <a:gd name="T27" fmla="*/ 658 h 810"/>
                  <a:gd name="T28" fmla="*/ 99 w 808"/>
                  <a:gd name="T29" fmla="*/ 672 h 810"/>
                  <a:gd name="T30" fmla="*/ 81 w 808"/>
                  <a:gd name="T31" fmla="*/ 649 h 810"/>
                  <a:gd name="T32" fmla="*/ 103 w 808"/>
                  <a:gd name="T33" fmla="*/ 563 h 810"/>
                  <a:gd name="T34" fmla="*/ 92 w 808"/>
                  <a:gd name="T35" fmla="*/ 540 h 810"/>
                  <a:gd name="T36" fmla="*/ 16 w 808"/>
                  <a:gd name="T37" fmla="*/ 521 h 810"/>
                  <a:gd name="T38" fmla="*/ 67 w 808"/>
                  <a:gd name="T39" fmla="*/ 461 h 810"/>
                  <a:gd name="T40" fmla="*/ 64 w 808"/>
                  <a:gd name="T41" fmla="*/ 436 h 810"/>
                  <a:gd name="T42" fmla="*/ 62 w 808"/>
                  <a:gd name="T43" fmla="*/ 410 h 810"/>
                  <a:gd name="T44" fmla="*/ 1 w 808"/>
                  <a:gd name="T45" fmla="*/ 362 h 810"/>
                  <a:gd name="T46" fmla="*/ 70 w 808"/>
                  <a:gd name="T47" fmla="*/ 328 h 810"/>
                  <a:gd name="T48" fmla="*/ 78 w 808"/>
                  <a:gd name="T49" fmla="*/ 303 h 810"/>
                  <a:gd name="T50" fmla="*/ 86 w 808"/>
                  <a:gd name="T51" fmla="*/ 278 h 810"/>
                  <a:gd name="T52" fmla="*/ 48 w 808"/>
                  <a:gd name="T53" fmla="*/ 212 h 810"/>
                  <a:gd name="T54" fmla="*/ 125 w 808"/>
                  <a:gd name="T55" fmla="*/ 206 h 810"/>
                  <a:gd name="T56" fmla="*/ 140 w 808"/>
                  <a:gd name="T57" fmla="*/ 186 h 810"/>
                  <a:gd name="T58" fmla="*/ 157 w 808"/>
                  <a:gd name="T59" fmla="*/ 166 h 810"/>
                  <a:gd name="T60" fmla="*/ 148 w 808"/>
                  <a:gd name="T61" fmla="*/ 91 h 810"/>
                  <a:gd name="T62" fmla="*/ 221 w 808"/>
                  <a:gd name="T63" fmla="*/ 114 h 810"/>
                  <a:gd name="T64" fmla="*/ 255 w 808"/>
                  <a:gd name="T65" fmla="*/ 95 h 810"/>
                  <a:gd name="T66" fmla="*/ 272 w 808"/>
                  <a:gd name="T67" fmla="*/ 21 h 810"/>
                  <a:gd name="T68" fmla="*/ 302 w 808"/>
                  <a:gd name="T69" fmla="*/ 12 h 810"/>
                  <a:gd name="T70" fmla="*/ 358 w 808"/>
                  <a:gd name="T71" fmla="*/ 63 h 810"/>
                  <a:gd name="T72" fmla="*/ 383 w 808"/>
                  <a:gd name="T73" fmla="*/ 61 h 810"/>
                  <a:gd name="T74" fmla="*/ 427 w 808"/>
                  <a:gd name="T75" fmla="*/ 0 h 810"/>
                  <a:gd name="T76" fmla="*/ 459 w 808"/>
                  <a:gd name="T77" fmla="*/ 3 h 810"/>
                  <a:gd name="T78" fmla="*/ 491 w 808"/>
                  <a:gd name="T79" fmla="*/ 71 h 810"/>
                  <a:gd name="T80" fmla="*/ 515 w 808"/>
                  <a:gd name="T81" fmla="*/ 78 h 810"/>
                  <a:gd name="T82" fmla="*/ 579 w 808"/>
                  <a:gd name="T83" fmla="*/ 39 h 810"/>
                  <a:gd name="T84" fmla="*/ 607 w 808"/>
                  <a:gd name="T85" fmla="*/ 54 h 810"/>
                  <a:gd name="T86" fmla="*/ 611 w 808"/>
                  <a:gd name="T87" fmla="*/ 130 h 810"/>
                  <a:gd name="T88" fmla="*/ 630 w 808"/>
                  <a:gd name="T89" fmla="*/ 146 h 810"/>
                  <a:gd name="T90" fmla="*/ 705 w 808"/>
                  <a:gd name="T91" fmla="*/ 134 h 810"/>
                  <a:gd name="T92" fmla="*/ 725 w 808"/>
                  <a:gd name="T93" fmla="*/ 158 h 810"/>
                  <a:gd name="T94" fmla="*/ 705 w 808"/>
                  <a:gd name="T95" fmla="*/ 241 h 810"/>
                  <a:gd name="T96" fmla="*/ 716 w 808"/>
                  <a:gd name="T97" fmla="*/ 264 h 810"/>
                  <a:gd name="T98" fmla="*/ 791 w 808"/>
                  <a:gd name="T99" fmla="*/ 285 h 810"/>
                  <a:gd name="T100" fmla="*/ 740 w 808"/>
                  <a:gd name="T101" fmla="*/ 343 h 810"/>
                  <a:gd name="T102" fmla="*/ 744 w 808"/>
                  <a:gd name="T103" fmla="*/ 368 h 810"/>
                  <a:gd name="T104" fmla="*/ 745 w 808"/>
                  <a:gd name="T105" fmla="*/ 395 h 810"/>
                  <a:gd name="T106" fmla="*/ 807 w 808"/>
                  <a:gd name="T107" fmla="*/ 442 h 810"/>
                  <a:gd name="T108" fmla="*/ 737 w 808"/>
                  <a:gd name="T109" fmla="*/ 477 h 810"/>
                  <a:gd name="T110" fmla="*/ 730 w 808"/>
                  <a:gd name="T111" fmla="*/ 502 h 810"/>
                  <a:gd name="T112" fmla="*/ 722 w 808"/>
                  <a:gd name="T113" fmla="*/ 526 h 810"/>
                  <a:gd name="T114" fmla="*/ 762 w 808"/>
                  <a:gd name="T115" fmla="*/ 595 h 810"/>
                  <a:gd name="T116" fmla="*/ 683 w 808"/>
                  <a:gd name="T117" fmla="*/ 599 h 810"/>
                  <a:gd name="T118" fmla="*/ 668 w 808"/>
                  <a:gd name="T119" fmla="*/ 620 h 810"/>
                  <a:gd name="T120" fmla="*/ 651 w 808"/>
                  <a:gd name="T121" fmla="*/ 639 h 810"/>
                  <a:gd name="T122" fmla="*/ 662 w 808"/>
                  <a:gd name="T123" fmla="*/ 718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rgbClr val="277555"/>
              </a:solidFill>
              <a:ln w="3175" cap="flat" cmpd="sng" algn="ctr">
                <a:solidFill>
                  <a:srgbClr val="D7D7D7"/>
                </a:solid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0314" rtl="0" eaLnBrk="1" fontAlgn="base" latinLnBrk="0" hangingPunct="1">
                  <a:lnSpc>
                    <a:spcPct val="120000"/>
                  </a:lnSpc>
                  <a:spcBef>
                    <a:spcPts val="597"/>
                  </a:spcBef>
                  <a:spcAft>
                    <a:spcPts val="597"/>
                  </a:spcAft>
                  <a:buClrTx/>
                  <a:buSzTx/>
                  <a:buFontTx/>
                  <a:buNone/>
                  <a:tabLst/>
                  <a:defRPr/>
                </a:pPr>
                <a:endParaRPr kumimoji="0" lang="en-US" sz="2822" b="0" i="0" u="none" strike="noStrike" kern="0" cap="none" spc="0" normalizeH="0" baseline="0" noProof="0" dirty="0">
                  <a:ln>
                    <a:noFill/>
                  </a:ln>
                  <a:solidFill>
                    <a:srgbClr val="5A5959"/>
                  </a:solidFill>
                  <a:effectLst/>
                  <a:uLnTx/>
                  <a:uFillTx/>
                  <a:cs typeface="+mn-ea"/>
                  <a:sym typeface="+mn-lt"/>
                </a:endParaRPr>
              </a:p>
            </p:txBody>
          </p:sp>
          <p:sp>
            <p:nvSpPr>
              <p:cNvPr id="159" name="Oval 9"/>
              <p:cNvSpPr>
                <a:spLocks noChangeArrowheads="1"/>
              </p:cNvSpPr>
              <p:nvPr/>
            </p:nvSpPr>
            <p:spPr bwMode="auto">
              <a:xfrm>
                <a:off x="2404813" y="1544314"/>
                <a:ext cx="1378422" cy="1378114"/>
              </a:xfrm>
              <a:prstGeom prst="ellipse">
                <a:avLst/>
              </a:prstGeom>
              <a:solidFill>
                <a:sysClr val="window" lastClr="FFFFFF">
                  <a:lumMod val="95000"/>
                </a:sysClr>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nchorCtr="0"/>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411" b="0" i="0" u="none" strike="noStrike" kern="0" cap="none" spc="0" normalizeH="0" baseline="0" noProof="0" dirty="0">
                    <a:ln>
                      <a:noFill/>
                    </a:ln>
                    <a:solidFill>
                      <a:srgbClr val="5A5959"/>
                    </a:solidFill>
                    <a:effectLst/>
                    <a:uLnTx/>
                    <a:uFillTx/>
                    <a:cs typeface="+mn-ea"/>
                    <a:sym typeface="+mn-lt"/>
                  </a:rPr>
                  <a:t>单击此处添加文本</a:t>
                </a:r>
                <a:endParaRPr kumimoji="0" lang="en-US" sz="1411" b="0" i="0" u="none" strike="noStrike" kern="0" cap="none" spc="0" normalizeH="0" baseline="0" noProof="0" dirty="0">
                  <a:ln>
                    <a:noFill/>
                  </a:ln>
                  <a:solidFill>
                    <a:srgbClr val="5A5959"/>
                  </a:solidFill>
                  <a:effectLst/>
                  <a:uLnTx/>
                  <a:uFillTx/>
                  <a:cs typeface="+mn-ea"/>
                  <a:sym typeface="+mn-lt"/>
                </a:endParaRPr>
              </a:p>
            </p:txBody>
          </p:sp>
        </p:grpSp>
        <p:sp>
          <p:nvSpPr>
            <p:cNvPr id="160" name="Freeform 10"/>
            <p:cNvSpPr>
              <a:spLocks/>
            </p:cNvSpPr>
            <p:nvPr/>
          </p:nvSpPr>
          <p:spPr bwMode="auto">
            <a:xfrm>
              <a:off x="3018649" y="5394122"/>
              <a:ext cx="4923317" cy="334977"/>
            </a:xfrm>
            <a:custGeom>
              <a:avLst/>
              <a:gdLst>
                <a:gd name="T0" fmla="*/ 0 w 3686"/>
                <a:gd name="T1" fmla="*/ 85 h 254"/>
                <a:gd name="T2" fmla="*/ 129 w 3686"/>
                <a:gd name="T3" fmla="*/ 85 h 254"/>
                <a:gd name="T4" fmla="*/ 185 w 3686"/>
                <a:gd name="T5" fmla="*/ 0 h 254"/>
                <a:gd name="T6" fmla="*/ 279 w 3686"/>
                <a:gd name="T7" fmla="*/ 0 h 254"/>
                <a:gd name="T8" fmla="*/ 336 w 3686"/>
                <a:gd name="T9" fmla="*/ 85 h 254"/>
                <a:gd name="T10" fmla="*/ 421 w 3686"/>
                <a:gd name="T11" fmla="*/ 85 h 254"/>
                <a:gd name="T12" fmla="*/ 477 w 3686"/>
                <a:gd name="T13" fmla="*/ 0 h 254"/>
                <a:gd name="T14" fmla="*/ 571 w 3686"/>
                <a:gd name="T15" fmla="*/ 0 h 254"/>
                <a:gd name="T16" fmla="*/ 629 w 3686"/>
                <a:gd name="T17" fmla="*/ 85 h 254"/>
                <a:gd name="T18" fmla="*/ 709 w 3686"/>
                <a:gd name="T19" fmla="*/ 85 h 254"/>
                <a:gd name="T20" fmla="*/ 764 w 3686"/>
                <a:gd name="T21" fmla="*/ 0 h 254"/>
                <a:gd name="T22" fmla="*/ 862 w 3686"/>
                <a:gd name="T23" fmla="*/ 0 h 254"/>
                <a:gd name="T24" fmla="*/ 916 w 3686"/>
                <a:gd name="T25" fmla="*/ 85 h 254"/>
                <a:gd name="T26" fmla="*/ 1001 w 3686"/>
                <a:gd name="T27" fmla="*/ 85 h 254"/>
                <a:gd name="T28" fmla="*/ 1058 w 3686"/>
                <a:gd name="T29" fmla="*/ 0 h 254"/>
                <a:gd name="T30" fmla="*/ 1154 w 3686"/>
                <a:gd name="T31" fmla="*/ 0 h 254"/>
                <a:gd name="T32" fmla="*/ 1208 w 3686"/>
                <a:gd name="T33" fmla="*/ 85 h 254"/>
                <a:gd name="T34" fmla="*/ 1299 w 3686"/>
                <a:gd name="T35" fmla="*/ 85 h 254"/>
                <a:gd name="T36" fmla="*/ 1353 w 3686"/>
                <a:gd name="T37" fmla="*/ 0 h 254"/>
                <a:gd name="T38" fmla="*/ 1449 w 3686"/>
                <a:gd name="T39" fmla="*/ 0 h 254"/>
                <a:gd name="T40" fmla="*/ 1507 w 3686"/>
                <a:gd name="T41" fmla="*/ 85 h 254"/>
                <a:gd name="T42" fmla="*/ 1591 w 3686"/>
                <a:gd name="T43" fmla="*/ 85 h 254"/>
                <a:gd name="T44" fmla="*/ 1645 w 3686"/>
                <a:gd name="T45" fmla="*/ 0 h 254"/>
                <a:gd name="T46" fmla="*/ 1743 w 3686"/>
                <a:gd name="T47" fmla="*/ 0 h 254"/>
                <a:gd name="T48" fmla="*/ 1799 w 3686"/>
                <a:gd name="T49" fmla="*/ 85 h 254"/>
                <a:gd name="T50" fmla="*/ 1890 w 3686"/>
                <a:gd name="T51" fmla="*/ 85 h 254"/>
                <a:gd name="T52" fmla="*/ 1946 w 3686"/>
                <a:gd name="T53" fmla="*/ 0 h 254"/>
                <a:gd name="T54" fmla="*/ 2044 w 3686"/>
                <a:gd name="T55" fmla="*/ 0 h 254"/>
                <a:gd name="T56" fmla="*/ 2099 w 3686"/>
                <a:gd name="T57" fmla="*/ 85 h 254"/>
                <a:gd name="T58" fmla="*/ 2184 w 3686"/>
                <a:gd name="T59" fmla="*/ 85 h 254"/>
                <a:gd name="T60" fmla="*/ 2240 w 3686"/>
                <a:gd name="T61" fmla="*/ 0 h 254"/>
                <a:gd name="T62" fmla="*/ 2336 w 3686"/>
                <a:gd name="T63" fmla="*/ 0 h 254"/>
                <a:gd name="T64" fmla="*/ 2391 w 3686"/>
                <a:gd name="T65" fmla="*/ 85 h 254"/>
                <a:gd name="T66" fmla="*/ 2472 w 3686"/>
                <a:gd name="T67" fmla="*/ 85 h 254"/>
                <a:gd name="T68" fmla="*/ 2529 w 3686"/>
                <a:gd name="T69" fmla="*/ 0 h 254"/>
                <a:gd name="T70" fmla="*/ 2623 w 3686"/>
                <a:gd name="T71" fmla="*/ 0 h 254"/>
                <a:gd name="T72" fmla="*/ 2681 w 3686"/>
                <a:gd name="T73" fmla="*/ 85 h 254"/>
                <a:gd name="T74" fmla="*/ 2765 w 3686"/>
                <a:gd name="T75" fmla="*/ 85 h 254"/>
                <a:gd name="T76" fmla="*/ 2821 w 3686"/>
                <a:gd name="T77" fmla="*/ 0 h 254"/>
                <a:gd name="T78" fmla="*/ 2917 w 3686"/>
                <a:gd name="T79" fmla="*/ 0 h 254"/>
                <a:gd name="T80" fmla="*/ 2973 w 3686"/>
                <a:gd name="T81" fmla="*/ 85 h 254"/>
                <a:gd name="T82" fmla="*/ 3062 w 3686"/>
                <a:gd name="T83" fmla="*/ 85 h 254"/>
                <a:gd name="T84" fmla="*/ 3118 w 3686"/>
                <a:gd name="T85" fmla="*/ 0 h 254"/>
                <a:gd name="T86" fmla="*/ 3214 w 3686"/>
                <a:gd name="T87" fmla="*/ 0 h 254"/>
                <a:gd name="T88" fmla="*/ 3269 w 3686"/>
                <a:gd name="T89" fmla="*/ 85 h 254"/>
                <a:gd name="T90" fmla="*/ 3356 w 3686"/>
                <a:gd name="T91" fmla="*/ 85 h 254"/>
                <a:gd name="T92" fmla="*/ 3410 w 3686"/>
                <a:gd name="T93" fmla="*/ 0 h 254"/>
                <a:gd name="T94" fmla="*/ 3506 w 3686"/>
                <a:gd name="T95" fmla="*/ 0 h 254"/>
                <a:gd name="T96" fmla="*/ 3561 w 3686"/>
                <a:gd name="T97" fmla="*/ 85 h 254"/>
                <a:gd name="T98" fmla="*/ 3686 w 3686"/>
                <a:gd name="T99" fmla="*/ 85 h 254"/>
                <a:gd name="T100" fmla="*/ 3686 w 3686"/>
                <a:gd name="T101" fmla="*/ 254 h 254"/>
                <a:gd name="T102" fmla="*/ 0 w 3686"/>
                <a:gd name="T103" fmla="*/ 254 h 254"/>
                <a:gd name="T104" fmla="*/ 0 w 3686"/>
                <a:gd name="T105" fmla="*/ 8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686" h="254">
                  <a:moveTo>
                    <a:pt x="0" y="85"/>
                  </a:moveTo>
                  <a:lnTo>
                    <a:pt x="129" y="85"/>
                  </a:lnTo>
                  <a:lnTo>
                    <a:pt x="185" y="0"/>
                  </a:lnTo>
                  <a:lnTo>
                    <a:pt x="279" y="0"/>
                  </a:lnTo>
                  <a:lnTo>
                    <a:pt x="336" y="85"/>
                  </a:lnTo>
                  <a:lnTo>
                    <a:pt x="421" y="85"/>
                  </a:lnTo>
                  <a:lnTo>
                    <a:pt x="477" y="0"/>
                  </a:lnTo>
                  <a:lnTo>
                    <a:pt x="571" y="0"/>
                  </a:lnTo>
                  <a:lnTo>
                    <a:pt x="629" y="85"/>
                  </a:lnTo>
                  <a:lnTo>
                    <a:pt x="709" y="85"/>
                  </a:lnTo>
                  <a:lnTo>
                    <a:pt x="764" y="0"/>
                  </a:lnTo>
                  <a:lnTo>
                    <a:pt x="862" y="0"/>
                  </a:lnTo>
                  <a:lnTo>
                    <a:pt x="916" y="85"/>
                  </a:lnTo>
                  <a:lnTo>
                    <a:pt x="1001" y="85"/>
                  </a:lnTo>
                  <a:lnTo>
                    <a:pt x="1058" y="0"/>
                  </a:lnTo>
                  <a:lnTo>
                    <a:pt x="1154" y="0"/>
                  </a:lnTo>
                  <a:lnTo>
                    <a:pt x="1208" y="85"/>
                  </a:lnTo>
                  <a:lnTo>
                    <a:pt x="1299" y="85"/>
                  </a:lnTo>
                  <a:lnTo>
                    <a:pt x="1353" y="0"/>
                  </a:lnTo>
                  <a:lnTo>
                    <a:pt x="1449" y="0"/>
                  </a:lnTo>
                  <a:lnTo>
                    <a:pt x="1507" y="85"/>
                  </a:lnTo>
                  <a:lnTo>
                    <a:pt x="1591" y="85"/>
                  </a:lnTo>
                  <a:lnTo>
                    <a:pt x="1645" y="0"/>
                  </a:lnTo>
                  <a:lnTo>
                    <a:pt x="1743" y="0"/>
                  </a:lnTo>
                  <a:lnTo>
                    <a:pt x="1799" y="85"/>
                  </a:lnTo>
                  <a:lnTo>
                    <a:pt x="1890" y="85"/>
                  </a:lnTo>
                  <a:lnTo>
                    <a:pt x="1946" y="0"/>
                  </a:lnTo>
                  <a:lnTo>
                    <a:pt x="2044" y="0"/>
                  </a:lnTo>
                  <a:lnTo>
                    <a:pt x="2099" y="85"/>
                  </a:lnTo>
                  <a:lnTo>
                    <a:pt x="2184" y="85"/>
                  </a:lnTo>
                  <a:lnTo>
                    <a:pt x="2240" y="0"/>
                  </a:lnTo>
                  <a:lnTo>
                    <a:pt x="2336" y="0"/>
                  </a:lnTo>
                  <a:lnTo>
                    <a:pt x="2391" y="85"/>
                  </a:lnTo>
                  <a:lnTo>
                    <a:pt x="2472" y="85"/>
                  </a:lnTo>
                  <a:lnTo>
                    <a:pt x="2529" y="0"/>
                  </a:lnTo>
                  <a:lnTo>
                    <a:pt x="2623" y="0"/>
                  </a:lnTo>
                  <a:lnTo>
                    <a:pt x="2681" y="85"/>
                  </a:lnTo>
                  <a:lnTo>
                    <a:pt x="2765" y="85"/>
                  </a:lnTo>
                  <a:lnTo>
                    <a:pt x="2821" y="0"/>
                  </a:lnTo>
                  <a:lnTo>
                    <a:pt x="2917" y="0"/>
                  </a:lnTo>
                  <a:lnTo>
                    <a:pt x="2973" y="85"/>
                  </a:lnTo>
                  <a:lnTo>
                    <a:pt x="3062" y="85"/>
                  </a:lnTo>
                  <a:lnTo>
                    <a:pt x="3118" y="0"/>
                  </a:lnTo>
                  <a:lnTo>
                    <a:pt x="3214" y="0"/>
                  </a:lnTo>
                  <a:lnTo>
                    <a:pt x="3269" y="85"/>
                  </a:lnTo>
                  <a:lnTo>
                    <a:pt x="3356" y="85"/>
                  </a:lnTo>
                  <a:lnTo>
                    <a:pt x="3410" y="0"/>
                  </a:lnTo>
                  <a:lnTo>
                    <a:pt x="3506" y="0"/>
                  </a:lnTo>
                  <a:lnTo>
                    <a:pt x="3561" y="85"/>
                  </a:lnTo>
                  <a:lnTo>
                    <a:pt x="3686" y="85"/>
                  </a:lnTo>
                  <a:lnTo>
                    <a:pt x="3686" y="254"/>
                  </a:lnTo>
                  <a:lnTo>
                    <a:pt x="0" y="254"/>
                  </a:lnTo>
                  <a:lnTo>
                    <a:pt x="0" y="85"/>
                  </a:lnTo>
                  <a:close/>
                </a:path>
              </a:pathLst>
            </a:custGeom>
            <a:solidFill>
              <a:srgbClr val="277555"/>
            </a:solidFill>
            <a:ln w="9525" cap="rnd">
              <a:solidFill>
                <a:srgbClr val="E6E6E6"/>
              </a:solidFill>
              <a:prstDash val="solid"/>
              <a:round/>
              <a:headEnd/>
              <a:tailEnd/>
            </a:ln>
            <a:extLst/>
          </p:spPr>
          <p:txBody>
            <a:bodyPr vert="eaVert" lIns="91028" tIns="45514" rIns="91028" bIns="45514"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0314" rtl="0" eaLnBrk="1" fontAlgn="base" latinLnBrk="0" hangingPunct="1">
                <a:lnSpc>
                  <a:spcPct val="100000"/>
                </a:lnSpc>
                <a:spcBef>
                  <a:spcPct val="0"/>
                </a:spcBef>
                <a:spcAft>
                  <a:spcPct val="0"/>
                </a:spcAft>
                <a:buClrTx/>
                <a:buSzTx/>
                <a:buFontTx/>
                <a:buNone/>
                <a:tabLst/>
                <a:defRPr/>
              </a:pPr>
              <a:endParaRPr kumimoji="0" lang="en-US" sz="1411" b="0" i="0" u="none" strike="noStrike" kern="0" cap="none" spc="0" normalizeH="0" baseline="0" noProof="0" dirty="0">
                <a:ln>
                  <a:noFill/>
                </a:ln>
                <a:solidFill>
                  <a:sysClr val="window" lastClr="FFFFFF"/>
                </a:solidFill>
                <a:effectLst/>
                <a:uLnTx/>
                <a:uFillTx/>
                <a:cs typeface="+mn-ea"/>
                <a:sym typeface="+mn-lt"/>
              </a:endParaRPr>
            </a:p>
          </p:txBody>
        </p:sp>
        <p:sp>
          <p:nvSpPr>
            <p:cNvPr id="161" name="TextBox 53"/>
            <p:cNvSpPr txBox="1">
              <a:spLocks noChangeArrowheads="1"/>
            </p:cNvSpPr>
            <p:nvPr/>
          </p:nvSpPr>
          <p:spPr bwMode="auto">
            <a:xfrm>
              <a:off x="2473952" y="2224996"/>
              <a:ext cx="1728238" cy="3090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028" tIns="45514" rIns="91028" bIns="45514"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0314" rtl="0" eaLnBrk="1" fontAlgn="base" latinLnBrk="0" hangingPunct="1">
                <a:lnSpc>
                  <a:spcPct val="100000"/>
                </a:lnSpc>
                <a:spcBef>
                  <a:spcPct val="0"/>
                </a:spcBef>
                <a:spcAft>
                  <a:spcPct val="0"/>
                </a:spcAft>
                <a:buClrTx/>
                <a:buSzTx/>
                <a:buFontTx/>
                <a:buNone/>
                <a:tabLst/>
                <a:defRPr/>
              </a:pPr>
              <a:r>
                <a:rPr kumimoji="0" lang="zh-CN" altLang="en-US" sz="1411" b="1" i="0" u="none" strike="noStrike" kern="0" cap="none" spc="0" normalizeH="0" baseline="0" noProof="0" dirty="0">
                  <a:ln>
                    <a:noFill/>
                  </a:ln>
                  <a:solidFill>
                    <a:srgbClr val="5A5959"/>
                  </a:solidFill>
                  <a:effectLst/>
                  <a:uLnTx/>
                  <a:uFillTx/>
                  <a:cs typeface="+mn-ea"/>
                  <a:sym typeface="+mn-lt"/>
                </a:rPr>
                <a:t>单击添加标题</a:t>
              </a:r>
              <a:endParaRPr kumimoji="0" lang="zh-CN" altLang="en-US" sz="1975" b="0" i="0" u="none" strike="noStrike" kern="0" cap="none" spc="0" normalizeH="0" baseline="0" noProof="0" dirty="0">
                <a:ln>
                  <a:noFill/>
                </a:ln>
                <a:solidFill>
                  <a:srgbClr val="5A5959"/>
                </a:solidFill>
                <a:effectLst/>
                <a:uLnTx/>
                <a:uFillTx/>
                <a:cs typeface="+mn-ea"/>
                <a:sym typeface="+mn-lt"/>
              </a:endParaRPr>
            </a:p>
          </p:txBody>
        </p:sp>
        <p:sp>
          <p:nvSpPr>
            <p:cNvPr id="162" name="TextBox 53"/>
            <p:cNvSpPr txBox="1">
              <a:spLocks noChangeArrowheads="1"/>
            </p:cNvSpPr>
            <p:nvPr/>
          </p:nvSpPr>
          <p:spPr bwMode="auto">
            <a:xfrm>
              <a:off x="4706201" y="2457838"/>
              <a:ext cx="1728238" cy="3090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028" tIns="45514" rIns="91028" bIns="45514"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0314" rtl="0" eaLnBrk="1" fontAlgn="base" latinLnBrk="0" hangingPunct="1">
                <a:lnSpc>
                  <a:spcPct val="100000"/>
                </a:lnSpc>
                <a:spcBef>
                  <a:spcPct val="0"/>
                </a:spcBef>
                <a:spcAft>
                  <a:spcPct val="0"/>
                </a:spcAft>
                <a:buClrTx/>
                <a:buSzTx/>
                <a:buFontTx/>
                <a:buNone/>
                <a:tabLst/>
                <a:defRPr/>
              </a:pPr>
              <a:r>
                <a:rPr kumimoji="0" lang="zh-CN" altLang="en-US" sz="1411" b="1" i="0" u="none" strike="noStrike" kern="0" cap="none" spc="0" normalizeH="0" baseline="0" noProof="0" dirty="0">
                  <a:ln>
                    <a:noFill/>
                  </a:ln>
                  <a:solidFill>
                    <a:srgbClr val="5A5959"/>
                  </a:solidFill>
                  <a:effectLst/>
                  <a:uLnTx/>
                  <a:uFillTx/>
                  <a:cs typeface="+mn-ea"/>
                  <a:sym typeface="+mn-lt"/>
                </a:rPr>
                <a:t>单击添加标题</a:t>
              </a:r>
              <a:endParaRPr kumimoji="0" lang="zh-CN" altLang="en-US" sz="1975" b="0" i="0" u="none" strike="noStrike" kern="0" cap="none" spc="0" normalizeH="0" baseline="0" noProof="0" dirty="0">
                <a:ln>
                  <a:noFill/>
                </a:ln>
                <a:solidFill>
                  <a:srgbClr val="5A5959"/>
                </a:solidFill>
                <a:effectLst/>
                <a:uLnTx/>
                <a:uFillTx/>
                <a:cs typeface="+mn-ea"/>
                <a:sym typeface="+mn-lt"/>
              </a:endParaRPr>
            </a:p>
          </p:txBody>
        </p:sp>
        <p:sp>
          <p:nvSpPr>
            <p:cNvPr id="163" name="TextBox 53"/>
            <p:cNvSpPr txBox="1">
              <a:spLocks noChangeArrowheads="1"/>
            </p:cNvSpPr>
            <p:nvPr/>
          </p:nvSpPr>
          <p:spPr bwMode="auto">
            <a:xfrm>
              <a:off x="8234592" y="2793910"/>
              <a:ext cx="1512168" cy="3090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028" tIns="45514" rIns="91028" bIns="45514"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0314" rtl="0" eaLnBrk="1" fontAlgn="base" latinLnBrk="0" hangingPunct="1">
                <a:lnSpc>
                  <a:spcPct val="100000"/>
                </a:lnSpc>
                <a:spcBef>
                  <a:spcPct val="0"/>
                </a:spcBef>
                <a:spcAft>
                  <a:spcPct val="0"/>
                </a:spcAft>
                <a:buClrTx/>
                <a:buSzTx/>
                <a:buFontTx/>
                <a:buNone/>
                <a:tabLst/>
                <a:defRPr/>
              </a:pPr>
              <a:r>
                <a:rPr kumimoji="0" lang="zh-CN" altLang="en-US" sz="1411" b="1" i="0" u="none" strike="noStrike" kern="0" cap="none" spc="0" normalizeH="0" baseline="0" noProof="0" dirty="0">
                  <a:ln>
                    <a:noFill/>
                  </a:ln>
                  <a:solidFill>
                    <a:srgbClr val="5A5959"/>
                  </a:solidFill>
                  <a:effectLst/>
                  <a:uLnTx/>
                  <a:uFillTx/>
                  <a:cs typeface="+mn-ea"/>
                  <a:sym typeface="+mn-lt"/>
                </a:rPr>
                <a:t>单击添加标题</a:t>
              </a:r>
              <a:endParaRPr kumimoji="0" lang="zh-CN" altLang="en-US" sz="1975" b="0" i="0" u="none" strike="noStrike" kern="0" cap="none" spc="0" normalizeH="0" baseline="0" noProof="0" dirty="0">
                <a:ln>
                  <a:noFill/>
                </a:ln>
                <a:solidFill>
                  <a:srgbClr val="5A5959"/>
                </a:solidFill>
                <a:effectLst/>
                <a:uLnTx/>
                <a:uFillTx/>
                <a:cs typeface="+mn-ea"/>
                <a:sym typeface="+mn-lt"/>
              </a:endParaRPr>
            </a:p>
          </p:txBody>
        </p:sp>
        <p:grpSp>
          <p:nvGrpSpPr>
            <p:cNvPr id="164" name="组合 163"/>
            <p:cNvGrpSpPr/>
            <p:nvPr/>
          </p:nvGrpSpPr>
          <p:grpSpPr>
            <a:xfrm>
              <a:off x="8162584" y="3236252"/>
              <a:ext cx="1656184" cy="1639474"/>
              <a:chOff x="2057536" y="1194444"/>
              <a:chExt cx="2075647" cy="2080525"/>
            </a:xfrm>
          </p:grpSpPr>
          <p:sp>
            <p:nvSpPr>
              <p:cNvPr id="165" name="Freeform 8"/>
              <p:cNvSpPr>
                <a:spLocks/>
              </p:cNvSpPr>
              <p:nvPr/>
            </p:nvSpPr>
            <p:spPr bwMode="auto">
              <a:xfrm>
                <a:off x="2057536" y="1194444"/>
                <a:ext cx="2075647" cy="2080525"/>
              </a:xfrm>
              <a:custGeom>
                <a:avLst/>
                <a:gdLst>
                  <a:gd name="T0" fmla="*/ 587 w 808"/>
                  <a:gd name="T1" fmla="*/ 691 h 810"/>
                  <a:gd name="T2" fmla="*/ 553 w 808"/>
                  <a:gd name="T3" fmla="*/ 710 h 810"/>
                  <a:gd name="T4" fmla="*/ 535 w 808"/>
                  <a:gd name="T5" fmla="*/ 789 h 810"/>
                  <a:gd name="T6" fmla="*/ 509 w 808"/>
                  <a:gd name="T7" fmla="*/ 797 h 810"/>
                  <a:gd name="T8" fmla="*/ 450 w 808"/>
                  <a:gd name="T9" fmla="*/ 741 h 810"/>
                  <a:gd name="T10" fmla="*/ 425 w 808"/>
                  <a:gd name="T11" fmla="*/ 744 h 810"/>
                  <a:gd name="T12" fmla="*/ 378 w 808"/>
                  <a:gd name="T13" fmla="*/ 810 h 810"/>
                  <a:gd name="T14" fmla="*/ 351 w 808"/>
                  <a:gd name="T15" fmla="*/ 807 h 810"/>
                  <a:gd name="T16" fmla="*/ 317 w 808"/>
                  <a:gd name="T17" fmla="*/ 733 h 810"/>
                  <a:gd name="T18" fmla="*/ 292 w 808"/>
                  <a:gd name="T19" fmla="*/ 726 h 810"/>
                  <a:gd name="T20" fmla="*/ 225 w 808"/>
                  <a:gd name="T21" fmla="*/ 769 h 810"/>
                  <a:gd name="T22" fmla="*/ 199 w 808"/>
                  <a:gd name="T23" fmla="*/ 755 h 810"/>
                  <a:gd name="T24" fmla="*/ 197 w 808"/>
                  <a:gd name="T25" fmla="*/ 675 h 810"/>
                  <a:gd name="T26" fmla="*/ 177 w 808"/>
                  <a:gd name="T27" fmla="*/ 658 h 810"/>
                  <a:gd name="T28" fmla="*/ 99 w 808"/>
                  <a:gd name="T29" fmla="*/ 672 h 810"/>
                  <a:gd name="T30" fmla="*/ 81 w 808"/>
                  <a:gd name="T31" fmla="*/ 649 h 810"/>
                  <a:gd name="T32" fmla="*/ 103 w 808"/>
                  <a:gd name="T33" fmla="*/ 563 h 810"/>
                  <a:gd name="T34" fmla="*/ 92 w 808"/>
                  <a:gd name="T35" fmla="*/ 540 h 810"/>
                  <a:gd name="T36" fmla="*/ 16 w 808"/>
                  <a:gd name="T37" fmla="*/ 521 h 810"/>
                  <a:gd name="T38" fmla="*/ 67 w 808"/>
                  <a:gd name="T39" fmla="*/ 461 h 810"/>
                  <a:gd name="T40" fmla="*/ 64 w 808"/>
                  <a:gd name="T41" fmla="*/ 436 h 810"/>
                  <a:gd name="T42" fmla="*/ 62 w 808"/>
                  <a:gd name="T43" fmla="*/ 410 h 810"/>
                  <a:gd name="T44" fmla="*/ 1 w 808"/>
                  <a:gd name="T45" fmla="*/ 362 h 810"/>
                  <a:gd name="T46" fmla="*/ 70 w 808"/>
                  <a:gd name="T47" fmla="*/ 328 h 810"/>
                  <a:gd name="T48" fmla="*/ 78 w 808"/>
                  <a:gd name="T49" fmla="*/ 303 h 810"/>
                  <a:gd name="T50" fmla="*/ 86 w 808"/>
                  <a:gd name="T51" fmla="*/ 278 h 810"/>
                  <a:gd name="T52" fmla="*/ 48 w 808"/>
                  <a:gd name="T53" fmla="*/ 212 h 810"/>
                  <a:gd name="T54" fmla="*/ 125 w 808"/>
                  <a:gd name="T55" fmla="*/ 206 h 810"/>
                  <a:gd name="T56" fmla="*/ 140 w 808"/>
                  <a:gd name="T57" fmla="*/ 186 h 810"/>
                  <a:gd name="T58" fmla="*/ 157 w 808"/>
                  <a:gd name="T59" fmla="*/ 166 h 810"/>
                  <a:gd name="T60" fmla="*/ 148 w 808"/>
                  <a:gd name="T61" fmla="*/ 91 h 810"/>
                  <a:gd name="T62" fmla="*/ 221 w 808"/>
                  <a:gd name="T63" fmla="*/ 114 h 810"/>
                  <a:gd name="T64" fmla="*/ 255 w 808"/>
                  <a:gd name="T65" fmla="*/ 95 h 810"/>
                  <a:gd name="T66" fmla="*/ 272 w 808"/>
                  <a:gd name="T67" fmla="*/ 21 h 810"/>
                  <a:gd name="T68" fmla="*/ 302 w 808"/>
                  <a:gd name="T69" fmla="*/ 12 h 810"/>
                  <a:gd name="T70" fmla="*/ 358 w 808"/>
                  <a:gd name="T71" fmla="*/ 63 h 810"/>
                  <a:gd name="T72" fmla="*/ 383 w 808"/>
                  <a:gd name="T73" fmla="*/ 61 h 810"/>
                  <a:gd name="T74" fmla="*/ 427 w 808"/>
                  <a:gd name="T75" fmla="*/ 0 h 810"/>
                  <a:gd name="T76" fmla="*/ 459 w 808"/>
                  <a:gd name="T77" fmla="*/ 3 h 810"/>
                  <a:gd name="T78" fmla="*/ 491 w 808"/>
                  <a:gd name="T79" fmla="*/ 71 h 810"/>
                  <a:gd name="T80" fmla="*/ 515 w 808"/>
                  <a:gd name="T81" fmla="*/ 78 h 810"/>
                  <a:gd name="T82" fmla="*/ 579 w 808"/>
                  <a:gd name="T83" fmla="*/ 39 h 810"/>
                  <a:gd name="T84" fmla="*/ 607 w 808"/>
                  <a:gd name="T85" fmla="*/ 54 h 810"/>
                  <a:gd name="T86" fmla="*/ 611 w 808"/>
                  <a:gd name="T87" fmla="*/ 130 h 810"/>
                  <a:gd name="T88" fmla="*/ 630 w 808"/>
                  <a:gd name="T89" fmla="*/ 146 h 810"/>
                  <a:gd name="T90" fmla="*/ 705 w 808"/>
                  <a:gd name="T91" fmla="*/ 134 h 810"/>
                  <a:gd name="T92" fmla="*/ 725 w 808"/>
                  <a:gd name="T93" fmla="*/ 158 h 810"/>
                  <a:gd name="T94" fmla="*/ 705 w 808"/>
                  <a:gd name="T95" fmla="*/ 241 h 810"/>
                  <a:gd name="T96" fmla="*/ 716 w 808"/>
                  <a:gd name="T97" fmla="*/ 264 h 810"/>
                  <a:gd name="T98" fmla="*/ 791 w 808"/>
                  <a:gd name="T99" fmla="*/ 285 h 810"/>
                  <a:gd name="T100" fmla="*/ 740 w 808"/>
                  <a:gd name="T101" fmla="*/ 343 h 810"/>
                  <a:gd name="T102" fmla="*/ 744 w 808"/>
                  <a:gd name="T103" fmla="*/ 368 h 810"/>
                  <a:gd name="T104" fmla="*/ 745 w 808"/>
                  <a:gd name="T105" fmla="*/ 395 h 810"/>
                  <a:gd name="T106" fmla="*/ 807 w 808"/>
                  <a:gd name="T107" fmla="*/ 442 h 810"/>
                  <a:gd name="T108" fmla="*/ 737 w 808"/>
                  <a:gd name="T109" fmla="*/ 477 h 810"/>
                  <a:gd name="T110" fmla="*/ 730 w 808"/>
                  <a:gd name="T111" fmla="*/ 502 h 810"/>
                  <a:gd name="T112" fmla="*/ 722 w 808"/>
                  <a:gd name="T113" fmla="*/ 526 h 810"/>
                  <a:gd name="T114" fmla="*/ 762 w 808"/>
                  <a:gd name="T115" fmla="*/ 595 h 810"/>
                  <a:gd name="T116" fmla="*/ 683 w 808"/>
                  <a:gd name="T117" fmla="*/ 599 h 810"/>
                  <a:gd name="T118" fmla="*/ 668 w 808"/>
                  <a:gd name="T119" fmla="*/ 620 h 810"/>
                  <a:gd name="T120" fmla="*/ 651 w 808"/>
                  <a:gd name="T121" fmla="*/ 639 h 810"/>
                  <a:gd name="T122" fmla="*/ 662 w 808"/>
                  <a:gd name="T123" fmla="*/ 718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rgbClr val="277555"/>
              </a:solidFill>
              <a:ln w="3175" cap="flat" cmpd="sng" algn="ctr">
                <a:no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0314" rtl="0" eaLnBrk="1" fontAlgn="base" latinLnBrk="0" hangingPunct="1">
                  <a:lnSpc>
                    <a:spcPct val="120000"/>
                  </a:lnSpc>
                  <a:spcBef>
                    <a:spcPts val="597"/>
                  </a:spcBef>
                  <a:spcAft>
                    <a:spcPts val="597"/>
                  </a:spcAft>
                  <a:buClrTx/>
                  <a:buSzTx/>
                  <a:buFontTx/>
                  <a:buNone/>
                  <a:tabLst/>
                  <a:defRPr/>
                </a:pPr>
                <a:endParaRPr kumimoji="0" lang="en-US" sz="2822" b="0" i="0" u="none" strike="noStrike" kern="0" cap="none" spc="0" normalizeH="0" baseline="0" noProof="0" dirty="0">
                  <a:ln>
                    <a:noFill/>
                  </a:ln>
                  <a:solidFill>
                    <a:srgbClr val="5A5959"/>
                  </a:solidFill>
                  <a:effectLst/>
                  <a:uLnTx/>
                  <a:uFillTx/>
                  <a:cs typeface="+mn-ea"/>
                  <a:sym typeface="+mn-lt"/>
                </a:endParaRPr>
              </a:p>
            </p:txBody>
          </p:sp>
          <p:sp>
            <p:nvSpPr>
              <p:cNvPr id="166" name="Oval 9"/>
              <p:cNvSpPr>
                <a:spLocks noChangeArrowheads="1"/>
              </p:cNvSpPr>
              <p:nvPr/>
            </p:nvSpPr>
            <p:spPr bwMode="auto">
              <a:xfrm>
                <a:off x="2404813" y="1544314"/>
                <a:ext cx="1378422" cy="1378114"/>
              </a:xfrm>
              <a:prstGeom prst="ellipse">
                <a:avLst/>
              </a:prstGeom>
              <a:solidFill>
                <a:sysClr val="window" lastClr="FFFFFF">
                  <a:lumMod val="95000"/>
                </a:sysClr>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nchorCtr="0"/>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0314" rtl="0" eaLnBrk="1" fontAlgn="auto" latinLnBrk="0" hangingPunct="1">
                  <a:lnSpc>
                    <a:spcPct val="100000"/>
                  </a:lnSpc>
                  <a:spcBef>
                    <a:spcPts val="0"/>
                  </a:spcBef>
                  <a:spcAft>
                    <a:spcPts val="0"/>
                  </a:spcAft>
                  <a:buClrTx/>
                  <a:buSzTx/>
                  <a:buFontTx/>
                  <a:buNone/>
                  <a:tabLst/>
                  <a:defRPr/>
                </a:pPr>
                <a:r>
                  <a:rPr kumimoji="0" lang="zh-CN" altLang="en-US" sz="1411" b="0" i="0" u="none" strike="noStrike" kern="0" cap="none" spc="0" normalizeH="0" baseline="0" noProof="0" dirty="0">
                    <a:ln>
                      <a:noFill/>
                    </a:ln>
                    <a:solidFill>
                      <a:srgbClr val="5A5959"/>
                    </a:solidFill>
                    <a:effectLst/>
                    <a:uLnTx/>
                    <a:uFillTx/>
                    <a:cs typeface="+mn-ea"/>
                    <a:sym typeface="+mn-lt"/>
                  </a:rPr>
                  <a:t>单击此处添加文本</a:t>
                </a:r>
                <a:endParaRPr kumimoji="0" lang="en-US" sz="1411" b="0" i="0" u="none" strike="noStrike" kern="0" cap="none" spc="0" normalizeH="0" baseline="0" noProof="0" dirty="0">
                  <a:ln>
                    <a:noFill/>
                  </a:ln>
                  <a:solidFill>
                    <a:srgbClr val="5A5959"/>
                  </a:solidFill>
                  <a:effectLst/>
                  <a:uLnTx/>
                  <a:uFillTx/>
                  <a:cs typeface="+mn-ea"/>
                  <a:sym typeface="+mn-lt"/>
                </a:endParaRPr>
              </a:p>
            </p:txBody>
          </p:sp>
        </p:grpSp>
        <p:sp>
          <p:nvSpPr>
            <p:cNvPr id="167" name="TextBox 53"/>
            <p:cNvSpPr txBox="1">
              <a:spLocks noChangeArrowheads="1"/>
            </p:cNvSpPr>
            <p:nvPr/>
          </p:nvSpPr>
          <p:spPr bwMode="auto">
            <a:xfrm>
              <a:off x="6660232" y="1960038"/>
              <a:ext cx="1728238" cy="3090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028" tIns="45514" rIns="91028" bIns="45514" numCol="1" anchor="t" anchorCtr="0" compatLnSpc="1">
              <a:prstTxWarp prst="textNoShape">
                <a:avLst/>
              </a:prstTxWarp>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0314" rtl="0" eaLnBrk="1" fontAlgn="base" latinLnBrk="0" hangingPunct="1">
                <a:lnSpc>
                  <a:spcPct val="100000"/>
                </a:lnSpc>
                <a:spcBef>
                  <a:spcPct val="0"/>
                </a:spcBef>
                <a:spcAft>
                  <a:spcPct val="0"/>
                </a:spcAft>
                <a:buClrTx/>
                <a:buSzTx/>
                <a:buFontTx/>
                <a:buNone/>
                <a:tabLst/>
                <a:defRPr/>
              </a:pPr>
              <a:r>
                <a:rPr kumimoji="0" lang="zh-CN" altLang="en-US" sz="1411" b="1" i="0" u="none" strike="noStrike" kern="0" cap="none" spc="0" normalizeH="0" baseline="0" noProof="0" dirty="0">
                  <a:ln>
                    <a:noFill/>
                  </a:ln>
                  <a:solidFill>
                    <a:srgbClr val="5A5959"/>
                  </a:solidFill>
                  <a:effectLst/>
                  <a:uLnTx/>
                  <a:uFillTx/>
                  <a:cs typeface="+mn-ea"/>
                  <a:sym typeface="+mn-lt"/>
                </a:rPr>
                <a:t>单击添加标题</a:t>
              </a:r>
              <a:endParaRPr kumimoji="0" lang="zh-CN" altLang="en-US" sz="1975" b="0" i="0" u="none" strike="noStrike" kern="0" cap="none" spc="0" normalizeH="0" baseline="0" noProof="0" dirty="0">
                <a:ln>
                  <a:noFill/>
                </a:ln>
                <a:solidFill>
                  <a:srgbClr val="5A5959"/>
                </a:solidFill>
                <a:effectLst/>
                <a:uLnTx/>
                <a:uFillTx/>
                <a:cs typeface="+mn-ea"/>
                <a:sym typeface="+mn-lt"/>
              </a:endParaRPr>
            </a:p>
          </p:txBody>
        </p:sp>
      </p:grpSp>
    </p:spTree>
    <p:extLst>
      <p:ext uri="{BB962C8B-B14F-4D97-AF65-F5344CB8AC3E}">
        <p14:creationId xmlns:p14="http://schemas.microsoft.com/office/powerpoint/2010/main" val="747691091"/>
      </p:ext>
    </p:extLst>
  </p:cSld>
  <p:clrMapOvr>
    <a:masterClrMapping/>
  </p:clrMapOvr>
  <mc:AlternateContent xmlns:mc="http://schemas.openxmlformats.org/markup-compatibility/2006" xmlns:p14="http://schemas.microsoft.com/office/powerpoint/2010/main">
    <mc:Choice Requires="p14">
      <p:transition spd="slow" p14:dur="1200" advClick="0" advTm="3000">
        <p14:prism/>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sp>
        <p:nvSpPr>
          <p:cNvPr id="58" name="TextBox 41"/>
          <p:cNvSpPr txBox="1"/>
          <p:nvPr/>
        </p:nvSpPr>
        <p:spPr>
          <a:xfrm>
            <a:off x="851727" y="395372"/>
            <a:ext cx="1107996" cy="369332"/>
          </a:xfrm>
          <a:prstGeom prst="rect">
            <a:avLst/>
          </a:prstGeom>
          <a:noFill/>
        </p:spPr>
        <p:txBody>
          <a:bodyPr wrap="none" rtlCol="0">
            <a:spAutoFit/>
          </a:bodyPr>
          <a:lstStyle/>
          <a:p>
            <a:pPr algn="l" defTabSz="914400"/>
            <a:r>
              <a:rPr lang="zh-CN" altLang="en-US" dirty="0" smtClean="0">
                <a:solidFill>
                  <a:prstClr val="black"/>
                </a:solidFill>
                <a:cs typeface="+mn-ea"/>
                <a:sym typeface="+mn-lt"/>
              </a:rPr>
              <a:t>教学过程</a:t>
            </a:r>
          </a:p>
        </p:txBody>
      </p:sp>
      <p:cxnSp>
        <p:nvCxnSpPr>
          <p:cNvPr id="89" name="直接连接符 88"/>
          <p:cNvCxnSpPr/>
          <p:nvPr/>
        </p:nvCxnSpPr>
        <p:spPr>
          <a:xfrm>
            <a:off x="623392" y="831947"/>
            <a:ext cx="10815311" cy="0"/>
          </a:xfrm>
          <a:prstGeom prst="line">
            <a:avLst/>
          </a:prstGeom>
          <a:noFill/>
          <a:ln w="12700" cap="flat" cmpd="sng" algn="ctr">
            <a:solidFill>
              <a:sysClr val="windowText" lastClr="000000"/>
            </a:solidFill>
            <a:prstDash val="dash"/>
          </a:ln>
          <a:effectLst/>
        </p:spPr>
      </p:cxnSp>
      <p:grpSp>
        <p:nvGrpSpPr>
          <p:cNvPr id="4" name="组合 3"/>
          <p:cNvGrpSpPr/>
          <p:nvPr/>
        </p:nvGrpSpPr>
        <p:grpSpPr>
          <a:xfrm>
            <a:off x="960462" y="1625071"/>
            <a:ext cx="10267902" cy="4579456"/>
            <a:chOff x="960462" y="1625071"/>
            <a:chExt cx="10267902" cy="4579456"/>
          </a:xfrm>
        </p:grpSpPr>
        <p:sp>
          <p:nvSpPr>
            <p:cNvPr id="190" name="Rectangle 6"/>
            <p:cNvSpPr>
              <a:spLocks noChangeArrowheads="1"/>
            </p:cNvSpPr>
            <p:nvPr/>
          </p:nvSpPr>
          <p:spPr bwMode="auto">
            <a:xfrm>
              <a:off x="960462" y="1625071"/>
              <a:ext cx="5326014" cy="2162570"/>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a:noFill/>
            </a:ln>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sp>
          <p:nvSpPr>
            <p:cNvPr id="191" name="Rectangle 7"/>
            <p:cNvSpPr>
              <a:spLocks noChangeArrowheads="1"/>
            </p:cNvSpPr>
            <p:nvPr/>
          </p:nvSpPr>
          <p:spPr bwMode="auto">
            <a:xfrm>
              <a:off x="5902350" y="1625071"/>
              <a:ext cx="5326014" cy="2162570"/>
            </a:xfrm>
            <a:prstGeom prst="rect">
              <a:avLst/>
            </a:prstGeom>
            <a:blipFill dpi="0" rotWithShape="1">
              <a:blip r:embed="rId4">
                <a:extLst>
                  <a:ext uri="{28A0092B-C50C-407E-A947-70E740481C1C}">
                    <a14:useLocalDpi xmlns:a14="http://schemas.microsoft.com/office/drawing/2010/main" val="0"/>
                  </a:ext>
                </a:extLst>
              </a:blip>
              <a:srcRect/>
              <a:stretch>
                <a:fillRect/>
              </a:stretch>
            </a:blipFill>
            <a:ln>
              <a:noFill/>
            </a:ln>
          </p:spPr>
          <p:txBody>
            <a:bodyPr vert="horz" wrap="square" lIns="91440" tIns="45720" rIns="91440" bIns="45720" numCol="1" anchor="t" anchorCtr="0" compatLnSpc="1">
              <a:prstTxWarp prst="textNoShape">
                <a:avLst/>
              </a:prstTxWarp>
            </a:bodyPr>
            <a:lstStyle/>
            <a:p>
              <a:endParaRPr lang="zh-CN" altLang="en-US" dirty="0">
                <a:cs typeface="+mn-ea"/>
                <a:sym typeface="+mn-lt"/>
              </a:endParaRPr>
            </a:p>
          </p:txBody>
        </p:sp>
        <p:sp>
          <p:nvSpPr>
            <p:cNvPr id="192" name="Rectangle 8"/>
            <p:cNvSpPr>
              <a:spLocks noChangeArrowheads="1"/>
            </p:cNvSpPr>
            <p:nvPr/>
          </p:nvSpPr>
          <p:spPr bwMode="auto">
            <a:xfrm>
              <a:off x="5030590" y="1625071"/>
              <a:ext cx="2162570" cy="2162570"/>
            </a:xfrm>
            <a:prstGeom prst="rect">
              <a:avLst/>
            </a:prstGeom>
            <a:solidFill>
              <a:srgbClr val="277555"/>
            </a:solidFill>
            <a:ln>
              <a:noFill/>
            </a:ln>
            <a:extLst/>
          </p:spPr>
          <p:txBody>
            <a:bodyPr vert="horz" wrap="square" lIns="91440" tIns="45720" rIns="91440" bIns="45720" numCol="1" anchor="ctr" anchorCtr="0" compatLnSpc="1">
              <a:prstTxWarp prst="textNoShape">
                <a:avLst/>
              </a:prstTxWarp>
            </a:bodyPr>
            <a:lstStyle/>
            <a:p>
              <a:pPr algn="ctr"/>
              <a:r>
                <a:rPr lang="zh-CN" altLang="en-US" sz="1600" dirty="0">
                  <a:solidFill>
                    <a:schemeClr val="bg1"/>
                  </a:solidFill>
                  <a:cs typeface="+mn-ea"/>
                  <a:sym typeface="+mn-lt"/>
                </a:rPr>
                <a:t>在此输入主</a:t>
              </a:r>
              <a:r>
                <a:rPr lang="zh-CN" altLang="en-US" sz="1600" dirty="0" smtClean="0">
                  <a:solidFill>
                    <a:schemeClr val="bg1"/>
                  </a:solidFill>
                  <a:cs typeface="+mn-ea"/>
                  <a:sym typeface="+mn-lt"/>
                </a:rPr>
                <a:t>标题概述文字</a:t>
              </a:r>
              <a:r>
                <a:rPr lang="zh-CN" altLang="en-US" sz="1600" dirty="0">
                  <a:solidFill>
                    <a:schemeClr val="bg1"/>
                  </a:solidFill>
                  <a:cs typeface="+mn-ea"/>
                  <a:sym typeface="+mn-lt"/>
                </a:rPr>
                <a:t>在此输入主标题概述文字</a:t>
              </a:r>
            </a:p>
          </p:txBody>
        </p:sp>
        <p:sp>
          <p:nvSpPr>
            <p:cNvPr id="193" name="Oval 9"/>
            <p:cNvSpPr>
              <a:spLocks noChangeArrowheads="1"/>
            </p:cNvSpPr>
            <p:nvPr/>
          </p:nvSpPr>
          <p:spPr bwMode="auto">
            <a:xfrm>
              <a:off x="1191066" y="4083854"/>
              <a:ext cx="780168" cy="780168"/>
            </a:xfrm>
            <a:prstGeom prst="ellipse">
              <a:avLst/>
            </a:prstGeom>
            <a:solidFill>
              <a:srgbClr val="277555"/>
            </a:solidFill>
            <a:ln>
              <a:noFill/>
            </a:ln>
            <a:extLst/>
          </p:spPr>
          <p:txBody>
            <a:bodyPr vert="horz" wrap="square" lIns="91440" tIns="45720" rIns="91440" bIns="45720" numCol="1" anchor="t" anchorCtr="0" compatLnSpc="1">
              <a:prstTxWarp prst="textNoShape">
                <a:avLst/>
              </a:prstTxWarp>
            </a:bodyPr>
            <a:lstStyle/>
            <a:p>
              <a:endParaRPr lang="zh-CN" altLang="en-US" dirty="0">
                <a:solidFill>
                  <a:schemeClr val="bg1">
                    <a:lumMod val="50000"/>
                  </a:schemeClr>
                </a:solidFill>
                <a:cs typeface="+mn-ea"/>
                <a:sym typeface="+mn-lt"/>
              </a:endParaRPr>
            </a:p>
          </p:txBody>
        </p:sp>
        <p:sp>
          <p:nvSpPr>
            <p:cNvPr id="194" name="Oval 10"/>
            <p:cNvSpPr>
              <a:spLocks noChangeArrowheads="1"/>
            </p:cNvSpPr>
            <p:nvPr/>
          </p:nvSpPr>
          <p:spPr bwMode="auto">
            <a:xfrm>
              <a:off x="6190289" y="4083854"/>
              <a:ext cx="775036" cy="780168"/>
            </a:xfrm>
            <a:prstGeom prst="ellipse">
              <a:avLst/>
            </a:prstGeom>
            <a:solidFill>
              <a:srgbClr val="277555"/>
            </a:solidFill>
            <a:ln>
              <a:noFill/>
            </a:ln>
          </p:spPr>
          <p:txBody>
            <a:bodyPr vert="horz" wrap="square" lIns="91440" tIns="45720" rIns="91440" bIns="45720" numCol="1" anchor="t" anchorCtr="0" compatLnSpc="1">
              <a:prstTxWarp prst="textNoShape">
                <a:avLst/>
              </a:prstTxWarp>
            </a:bodyPr>
            <a:lstStyle/>
            <a:p>
              <a:endParaRPr lang="zh-CN" altLang="en-US" dirty="0">
                <a:solidFill>
                  <a:schemeClr val="bg1">
                    <a:lumMod val="50000"/>
                  </a:schemeClr>
                </a:solidFill>
                <a:cs typeface="+mn-ea"/>
                <a:sym typeface="+mn-lt"/>
              </a:endParaRPr>
            </a:p>
          </p:txBody>
        </p:sp>
        <p:sp>
          <p:nvSpPr>
            <p:cNvPr id="195" name="Oval 11"/>
            <p:cNvSpPr>
              <a:spLocks noChangeArrowheads="1"/>
            </p:cNvSpPr>
            <p:nvPr/>
          </p:nvSpPr>
          <p:spPr bwMode="auto">
            <a:xfrm>
              <a:off x="1191066" y="5253842"/>
              <a:ext cx="780168" cy="780168"/>
            </a:xfrm>
            <a:prstGeom prst="ellipse">
              <a:avLst/>
            </a:prstGeom>
            <a:solidFill>
              <a:srgbClr val="277555"/>
            </a:solidFill>
            <a:ln>
              <a:noFill/>
            </a:ln>
            <a:extLst/>
          </p:spPr>
          <p:txBody>
            <a:bodyPr vert="horz" wrap="square" lIns="91440" tIns="45720" rIns="91440" bIns="45720" numCol="1" anchor="t" anchorCtr="0" compatLnSpc="1">
              <a:prstTxWarp prst="textNoShape">
                <a:avLst/>
              </a:prstTxWarp>
            </a:bodyPr>
            <a:lstStyle/>
            <a:p>
              <a:endParaRPr lang="zh-CN" altLang="en-US" dirty="0">
                <a:solidFill>
                  <a:schemeClr val="bg1">
                    <a:lumMod val="50000"/>
                  </a:schemeClr>
                </a:solidFill>
                <a:cs typeface="+mn-ea"/>
                <a:sym typeface="+mn-lt"/>
              </a:endParaRPr>
            </a:p>
          </p:txBody>
        </p:sp>
        <p:sp>
          <p:nvSpPr>
            <p:cNvPr id="196" name="Oval 12"/>
            <p:cNvSpPr>
              <a:spLocks noChangeArrowheads="1"/>
            </p:cNvSpPr>
            <p:nvPr/>
          </p:nvSpPr>
          <p:spPr bwMode="auto">
            <a:xfrm>
              <a:off x="6190289" y="5253842"/>
              <a:ext cx="775036" cy="780168"/>
            </a:xfrm>
            <a:prstGeom prst="ellipse">
              <a:avLst/>
            </a:prstGeom>
            <a:solidFill>
              <a:srgbClr val="277555"/>
            </a:solidFill>
            <a:ln>
              <a:noFill/>
            </a:ln>
          </p:spPr>
          <p:txBody>
            <a:bodyPr vert="horz" wrap="square" lIns="91440" tIns="45720" rIns="91440" bIns="45720" numCol="1" anchor="t" anchorCtr="0" compatLnSpc="1">
              <a:prstTxWarp prst="textNoShape">
                <a:avLst/>
              </a:prstTxWarp>
            </a:bodyPr>
            <a:lstStyle/>
            <a:p>
              <a:endParaRPr lang="zh-CN" altLang="en-US" dirty="0">
                <a:solidFill>
                  <a:schemeClr val="bg1">
                    <a:lumMod val="50000"/>
                  </a:schemeClr>
                </a:solidFill>
                <a:cs typeface="+mn-ea"/>
                <a:sym typeface="+mn-lt"/>
              </a:endParaRPr>
            </a:p>
          </p:txBody>
        </p:sp>
        <p:sp>
          <p:nvSpPr>
            <p:cNvPr id="197" name="TextBox 196"/>
            <p:cNvSpPr txBox="1"/>
            <p:nvPr/>
          </p:nvSpPr>
          <p:spPr>
            <a:xfrm>
              <a:off x="1948612" y="4100909"/>
              <a:ext cx="3191226" cy="285078"/>
            </a:xfrm>
            <a:prstGeom prst="rect">
              <a:avLst/>
            </a:prstGeom>
            <a:noFill/>
          </p:spPr>
          <p:txBody>
            <a:bodyPr wrap="square" tIns="0" bIns="0" rtlCol="0" anchor="t">
              <a:spAutoFit/>
            </a:bodyPr>
            <a:lstStyle/>
            <a:p>
              <a:pPr>
                <a:lnSpc>
                  <a:spcPct val="150000"/>
                </a:lnSpc>
              </a:pPr>
              <a:r>
                <a:rPr lang="zh-CN" altLang="en-US" sz="1400" dirty="0" smtClean="0">
                  <a:solidFill>
                    <a:schemeClr val="tx1">
                      <a:lumMod val="85000"/>
                      <a:lumOff val="15000"/>
                    </a:schemeClr>
                  </a:solidFill>
                  <a:cs typeface="+mn-ea"/>
                  <a:sym typeface="+mn-lt"/>
                </a:rPr>
                <a:t>点击添加标题</a:t>
              </a:r>
              <a:endParaRPr lang="zh-CN" altLang="en-US" sz="1400" dirty="0">
                <a:solidFill>
                  <a:schemeClr val="tx1">
                    <a:lumMod val="85000"/>
                    <a:lumOff val="15000"/>
                  </a:schemeClr>
                </a:solidFill>
                <a:cs typeface="+mn-ea"/>
                <a:sym typeface="+mn-lt"/>
              </a:endParaRPr>
            </a:p>
          </p:txBody>
        </p:sp>
        <p:sp>
          <p:nvSpPr>
            <p:cNvPr id="198" name="TextBox 197"/>
            <p:cNvSpPr txBox="1"/>
            <p:nvPr/>
          </p:nvSpPr>
          <p:spPr>
            <a:xfrm>
              <a:off x="1918204" y="4380507"/>
              <a:ext cx="4034458" cy="652486"/>
            </a:xfrm>
            <a:prstGeom prst="rect">
              <a:avLst/>
            </a:prstGeom>
            <a:noFill/>
          </p:spPr>
          <p:txBody>
            <a:bodyPr wrap="square" rtlCol="0">
              <a:spAutoFit/>
            </a:bodyPr>
            <a:lstStyle/>
            <a:p>
              <a:pPr>
                <a:lnSpc>
                  <a:spcPct val="130000"/>
                </a:lnSpc>
              </a:pPr>
              <a:r>
                <a:rPr lang="zh-CN" altLang="en-US" sz="1400" dirty="0">
                  <a:solidFill>
                    <a:schemeClr val="tx1">
                      <a:lumMod val="85000"/>
                      <a:lumOff val="15000"/>
                    </a:schemeClr>
                  </a:solidFill>
                  <a:cs typeface="+mn-ea"/>
                  <a:sym typeface="+mn-lt"/>
                </a:rPr>
                <a:t>您的内容打在这里，或者通过复制您的文本后，在此框中选择粘贴，并选择只保留文字</a:t>
              </a:r>
              <a:r>
                <a:rPr lang="zh-CN" altLang="en-US" sz="1400" dirty="0" smtClean="0">
                  <a:solidFill>
                    <a:schemeClr val="tx1">
                      <a:lumMod val="85000"/>
                      <a:lumOff val="15000"/>
                    </a:schemeClr>
                  </a:solidFill>
                  <a:cs typeface="+mn-ea"/>
                  <a:sym typeface="+mn-lt"/>
                </a:rPr>
                <a:t>。</a:t>
              </a:r>
              <a:endParaRPr lang="zh-CN" altLang="en-US" sz="1400" dirty="0">
                <a:solidFill>
                  <a:schemeClr val="tx1">
                    <a:lumMod val="85000"/>
                    <a:lumOff val="15000"/>
                  </a:schemeClr>
                </a:solidFill>
                <a:cs typeface="+mn-ea"/>
                <a:sym typeface="+mn-lt"/>
              </a:endParaRPr>
            </a:p>
          </p:txBody>
        </p:sp>
        <p:sp>
          <p:nvSpPr>
            <p:cNvPr id="199" name="TextBox 198"/>
            <p:cNvSpPr txBox="1"/>
            <p:nvPr/>
          </p:nvSpPr>
          <p:spPr>
            <a:xfrm>
              <a:off x="1948612" y="5263912"/>
              <a:ext cx="3191226" cy="285078"/>
            </a:xfrm>
            <a:prstGeom prst="rect">
              <a:avLst/>
            </a:prstGeom>
            <a:noFill/>
          </p:spPr>
          <p:txBody>
            <a:bodyPr wrap="square" tIns="0" bIns="0" rtlCol="0" anchor="t">
              <a:spAutoFit/>
            </a:bodyPr>
            <a:lstStyle/>
            <a:p>
              <a:pPr>
                <a:lnSpc>
                  <a:spcPct val="150000"/>
                </a:lnSpc>
              </a:pPr>
              <a:r>
                <a:rPr lang="zh-CN" altLang="en-US" sz="1400" dirty="0" smtClean="0">
                  <a:solidFill>
                    <a:schemeClr val="tx1">
                      <a:lumMod val="85000"/>
                      <a:lumOff val="15000"/>
                    </a:schemeClr>
                  </a:solidFill>
                  <a:cs typeface="+mn-ea"/>
                  <a:sym typeface="+mn-lt"/>
                </a:rPr>
                <a:t>点击添加标题</a:t>
              </a:r>
              <a:endParaRPr lang="zh-CN" altLang="en-US" sz="1400" dirty="0">
                <a:solidFill>
                  <a:schemeClr val="tx1">
                    <a:lumMod val="85000"/>
                    <a:lumOff val="15000"/>
                  </a:schemeClr>
                </a:solidFill>
                <a:cs typeface="+mn-ea"/>
                <a:sym typeface="+mn-lt"/>
              </a:endParaRPr>
            </a:p>
          </p:txBody>
        </p:sp>
        <p:sp>
          <p:nvSpPr>
            <p:cNvPr id="200" name="TextBox 199"/>
            <p:cNvSpPr txBox="1"/>
            <p:nvPr/>
          </p:nvSpPr>
          <p:spPr>
            <a:xfrm>
              <a:off x="1918204" y="5552041"/>
              <a:ext cx="4034458" cy="625171"/>
            </a:xfrm>
            <a:prstGeom prst="rect">
              <a:avLst/>
            </a:prstGeom>
            <a:noFill/>
          </p:spPr>
          <p:txBody>
            <a:bodyPr wrap="square" rtlCol="0">
              <a:spAutoFit/>
            </a:bodyPr>
            <a:lstStyle/>
            <a:p>
              <a:pPr>
                <a:lnSpc>
                  <a:spcPct val="130000"/>
                </a:lnSpc>
              </a:pPr>
              <a:r>
                <a:rPr lang="zh-CN" altLang="en-US" sz="1400" dirty="0">
                  <a:solidFill>
                    <a:schemeClr val="tx1">
                      <a:lumMod val="85000"/>
                      <a:lumOff val="15000"/>
                    </a:schemeClr>
                  </a:solidFill>
                  <a:cs typeface="+mn-ea"/>
                  <a:sym typeface="+mn-lt"/>
                </a:rPr>
                <a:t>您的内容打在这里，或者通过复制您的文本后，在此框中选择粘贴，并选择只保留文字</a:t>
              </a:r>
              <a:r>
                <a:rPr lang="zh-CN" altLang="en-US" sz="1400" dirty="0" smtClean="0">
                  <a:solidFill>
                    <a:schemeClr val="tx1">
                      <a:lumMod val="85000"/>
                      <a:lumOff val="15000"/>
                    </a:schemeClr>
                  </a:solidFill>
                  <a:cs typeface="+mn-ea"/>
                  <a:sym typeface="+mn-lt"/>
                </a:rPr>
                <a:t>。</a:t>
              </a:r>
              <a:endParaRPr lang="zh-CN" altLang="en-US" sz="1400" dirty="0">
                <a:solidFill>
                  <a:schemeClr val="tx1">
                    <a:lumMod val="85000"/>
                    <a:lumOff val="15000"/>
                  </a:schemeClr>
                </a:solidFill>
                <a:cs typeface="+mn-ea"/>
                <a:sym typeface="+mn-lt"/>
              </a:endParaRPr>
            </a:p>
          </p:txBody>
        </p:sp>
        <p:sp>
          <p:nvSpPr>
            <p:cNvPr id="201" name="TextBox 200"/>
            <p:cNvSpPr txBox="1"/>
            <p:nvPr/>
          </p:nvSpPr>
          <p:spPr>
            <a:xfrm>
              <a:off x="6969744" y="4100909"/>
              <a:ext cx="3191226" cy="285078"/>
            </a:xfrm>
            <a:prstGeom prst="rect">
              <a:avLst/>
            </a:prstGeom>
            <a:noFill/>
          </p:spPr>
          <p:txBody>
            <a:bodyPr wrap="square" tIns="0" bIns="0" rtlCol="0" anchor="t">
              <a:spAutoFit/>
            </a:bodyPr>
            <a:lstStyle/>
            <a:p>
              <a:pPr>
                <a:lnSpc>
                  <a:spcPct val="150000"/>
                </a:lnSpc>
              </a:pPr>
              <a:r>
                <a:rPr lang="zh-CN" altLang="en-US" sz="1400" dirty="0" smtClean="0">
                  <a:solidFill>
                    <a:schemeClr val="tx1">
                      <a:lumMod val="85000"/>
                      <a:lumOff val="15000"/>
                    </a:schemeClr>
                  </a:solidFill>
                  <a:cs typeface="+mn-ea"/>
                  <a:sym typeface="+mn-lt"/>
                </a:rPr>
                <a:t>点击添加标题</a:t>
              </a:r>
              <a:endParaRPr lang="zh-CN" altLang="en-US" sz="1400" dirty="0">
                <a:solidFill>
                  <a:schemeClr val="tx1">
                    <a:lumMod val="85000"/>
                    <a:lumOff val="15000"/>
                  </a:schemeClr>
                </a:solidFill>
                <a:cs typeface="+mn-ea"/>
                <a:sym typeface="+mn-lt"/>
              </a:endParaRPr>
            </a:p>
          </p:txBody>
        </p:sp>
        <p:sp>
          <p:nvSpPr>
            <p:cNvPr id="202" name="TextBox 201"/>
            <p:cNvSpPr txBox="1"/>
            <p:nvPr/>
          </p:nvSpPr>
          <p:spPr>
            <a:xfrm>
              <a:off x="6939336" y="4389038"/>
              <a:ext cx="4034458" cy="652486"/>
            </a:xfrm>
            <a:prstGeom prst="rect">
              <a:avLst/>
            </a:prstGeom>
            <a:noFill/>
          </p:spPr>
          <p:txBody>
            <a:bodyPr wrap="square" rtlCol="0">
              <a:spAutoFit/>
            </a:bodyPr>
            <a:lstStyle/>
            <a:p>
              <a:pPr>
                <a:lnSpc>
                  <a:spcPct val="130000"/>
                </a:lnSpc>
              </a:pPr>
              <a:r>
                <a:rPr lang="zh-CN" altLang="en-US" sz="1400" dirty="0">
                  <a:solidFill>
                    <a:schemeClr val="tx1">
                      <a:lumMod val="85000"/>
                      <a:lumOff val="15000"/>
                    </a:schemeClr>
                  </a:solidFill>
                  <a:cs typeface="+mn-ea"/>
                  <a:sym typeface="+mn-lt"/>
                </a:rPr>
                <a:t>您的内容打在这里，或者通过复制您的文本后，在此框中选择粘贴，并选择只保留文字</a:t>
              </a:r>
              <a:r>
                <a:rPr lang="zh-CN" altLang="en-US" sz="1400" dirty="0" smtClean="0">
                  <a:solidFill>
                    <a:schemeClr val="tx1">
                      <a:lumMod val="85000"/>
                      <a:lumOff val="15000"/>
                    </a:schemeClr>
                  </a:solidFill>
                  <a:cs typeface="+mn-ea"/>
                  <a:sym typeface="+mn-lt"/>
                </a:rPr>
                <a:t>。</a:t>
              </a:r>
              <a:endParaRPr lang="zh-CN" altLang="en-US" sz="1400" dirty="0">
                <a:solidFill>
                  <a:schemeClr val="tx1">
                    <a:lumMod val="85000"/>
                    <a:lumOff val="15000"/>
                  </a:schemeClr>
                </a:solidFill>
                <a:cs typeface="+mn-ea"/>
                <a:sym typeface="+mn-lt"/>
              </a:endParaRPr>
            </a:p>
          </p:txBody>
        </p:sp>
        <p:sp>
          <p:nvSpPr>
            <p:cNvPr id="203" name="TextBox 202"/>
            <p:cNvSpPr txBox="1"/>
            <p:nvPr/>
          </p:nvSpPr>
          <p:spPr>
            <a:xfrm>
              <a:off x="6969744" y="5263912"/>
              <a:ext cx="3191226" cy="285078"/>
            </a:xfrm>
            <a:prstGeom prst="rect">
              <a:avLst/>
            </a:prstGeom>
            <a:noFill/>
          </p:spPr>
          <p:txBody>
            <a:bodyPr wrap="square" tIns="0" bIns="0" rtlCol="0" anchor="t">
              <a:spAutoFit/>
            </a:bodyPr>
            <a:lstStyle/>
            <a:p>
              <a:pPr>
                <a:lnSpc>
                  <a:spcPct val="150000"/>
                </a:lnSpc>
              </a:pPr>
              <a:r>
                <a:rPr lang="zh-CN" altLang="en-US" sz="1400" dirty="0" smtClean="0">
                  <a:solidFill>
                    <a:schemeClr val="tx1">
                      <a:lumMod val="85000"/>
                      <a:lumOff val="15000"/>
                    </a:schemeClr>
                  </a:solidFill>
                  <a:cs typeface="+mn-ea"/>
                  <a:sym typeface="+mn-lt"/>
                </a:rPr>
                <a:t>点击添加标题</a:t>
              </a:r>
              <a:endParaRPr lang="zh-CN" altLang="en-US" sz="1400" dirty="0">
                <a:solidFill>
                  <a:schemeClr val="tx1">
                    <a:lumMod val="85000"/>
                    <a:lumOff val="15000"/>
                  </a:schemeClr>
                </a:solidFill>
                <a:cs typeface="+mn-ea"/>
                <a:sym typeface="+mn-lt"/>
              </a:endParaRPr>
            </a:p>
          </p:txBody>
        </p:sp>
        <p:sp>
          <p:nvSpPr>
            <p:cNvPr id="204" name="TextBox 203"/>
            <p:cNvSpPr txBox="1"/>
            <p:nvPr/>
          </p:nvSpPr>
          <p:spPr>
            <a:xfrm>
              <a:off x="6939336" y="5552041"/>
              <a:ext cx="4034458" cy="652486"/>
            </a:xfrm>
            <a:prstGeom prst="rect">
              <a:avLst/>
            </a:prstGeom>
            <a:noFill/>
          </p:spPr>
          <p:txBody>
            <a:bodyPr wrap="square" rtlCol="0">
              <a:spAutoFit/>
            </a:bodyPr>
            <a:lstStyle/>
            <a:p>
              <a:pPr>
                <a:lnSpc>
                  <a:spcPct val="130000"/>
                </a:lnSpc>
              </a:pPr>
              <a:r>
                <a:rPr lang="zh-CN" altLang="en-US" sz="1400" dirty="0">
                  <a:solidFill>
                    <a:schemeClr val="tx1">
                      <a:lumMod val="85000"/>
                      <a:lumOff val="15000"/>
                    </a:schemeClr>
                  </a:solidFill>
                  <a:cs typeface="+mn-ea"/>
                  <a:sym typeface="+mn-lt"/>
                </a:rPr>
                <a:t>您的内容打在这里，或者通过复制您的文本后，在此框中选择粘贴，并选择只保留文字</a:t>
              </a:r>
              <a:r>
                <a:rPr lang="zh-CN" altLang="en-US" sz="1400" dirty="0" smtClean="0">
                  <a:solidFill>
                    <a:schemeClr val="tx1">
                      <a:lumMod val="85000"/>
                      <a:lumOff val="15000"/>
                    </a:schemeClr>
                  </a:solidFill>
                  <a:cs typeface="+mn-ea"/>
                  <a:sym typeface="+mn-lt"/>
                </a:rPr>
                <a:t>。</a:t>
              </a:r>
              <a:endParaRPr lang="zh-CN" altLang="en-US" sz="1400" dirty="0">
                <a:solidFill>
                  <a:schemeClr val="tx1">
                    <a:lumMod val="85000"/>
                    <a:lumOff val="15000"/>
                  </a:schemeClr>
                </a:solidFill>
                <a:cs typeface="+mn-ea"/>
                <a:sym typeface="+mn-lt"/>
              </a:endParaRPr>
            </a:p>
          </p:txBody>
        </p:sp>
        <p:sp>
          <p:nvSpPr>
            <p:cNvPr id="205" name="Freeform 7"/>
            <p:cNvSpPr>
              <a:spLocks noEditPoints="1"/>
            </p:cNvSpPr>
            <p:nvPr/>
          </p:nvSpPr>
          <p:spPr bwMode="auto">
            <a:xfrm>
              <a:off x="1338466" y="5436434"/>
              <a:ext cx="485370" cy="414984"/>
            </a:xfrm>
            <a:custGeom>
              <a:avLst/>
              <a:gdLst>
                <a:gd name="T0" fmla="*/ 0 w 140"/>
                <a:gd name="T1" fmla="*/ 113 h 120"/>
                <a:gd name="T2" fmla="*/ 15 w 140"/>
                <a:gd name="T3" fmla="*/ 99 h 120"/>
                <a:gd name="T4" fmla="*/ 27 w 140"/>
                <a:gd name="T5" fmla="*/ 0 h 120"/>
                <a:gd name="T6" fmla="*/ 42 w 140"/>
                <a:gd name="T7" fmla="*/ 0 h 120"/>
                <a:gd name="T8" fmla="*/ 42 w 140"/>
                <a:gd name="T9" fmla="*/ 0 h 120"/>
                <a:gd name="T10" fmla="*/ 67 w 140"/>
                <a:gd name="T11" fmla="*/ 99 h 120"/>
                <a:gd name="T12" fmla="*/ 73 w 140"/>
                <a:gd name="T13" fmla="*/ 99 h 120"/>
                <a:gd name="T14" fmla="*/ 97 w 140"/>
                <a:gd name="T15" fmla="*/ 99 h 120"/>
                <a:gd name="T16" fmla="*/ 107 w 140"/>
                <a:gd name="T17" fmla="*/ 0 h 120"/>
                <a:gd name="T18" fmla="*/ 107 w 140"/>
                <a:gd name="T19" fmla="*/ 0 h 120"/>
                <a:gd name="T20" fmla="*/ 119 w 140"/>
                <a:gd name="T21" fmla="*/ 99 h 120"/>
                <a:gd name="T22" fmla="*/ 128 w 140"/>
                <a:gd name="T23" fmla="*/ 0 h 120"/>
                <a:gd name="T24" fmla="*/ 135 w 140"/>
                <a:gd name="T25" fmla="*/ 113 h 120"/>
                <a:gd name="T26" fmla="*/ 51 w 140"/>
                <a:gd name="T27" fmla="*/ 0 h 120"/>
                <a:gd name="T28" fmla="*/ 51 w 140"/>
                <a:gd name="T29" fmla="*/ 0 h 120"/>
                <a:gd name="T30" fmla="*/ 28 w 140"/>
                <a:gd name="T31" fmla="*/ 118 h 120"/>
                <a:gd name="T32" fmla="*/ 14 w 140"/>
                <a:gd name="T33" fmla="*/ 120 h 120"/>
                <a:gd name="T34" fmla="*/ 27 w 140"/>
                <a:gd name="T35" fmla="*/ 105 h 120"/>
                <a:gd name="T36" fmla="*/ 28 w 140"/>
                <a:gd name="T37" fmla="*/ 113 h 120"/>
                <a:gd name="T38" fmla="*/ 23 w 140"/>
                <a:gd name="T39" fmla="*/ 109 h 120"/>
                <a:gd name="T40" fmla="*/ 19 w 140"/>
                <a:gd name="T41" fmla="*/ 110 h 120"/>
                <a:gd name="T42" fmla="*/ 19 w 140"/>
                <a:gd name="T43" fmla="*/ 113 h 120"/>
                <a:gd name="T44" fmla="*/ 24 w 140"/>
                <a:gd name="T45" fmla="*/ 115 h 120"/>
                <a:gd name="T46" fmla="*/ 40 w 140"/>
                <a:gd name="T47" fmla="*/ 118 h 120"/>
                <a:gd name="T48" fmla="*/ 34 w 140"/>
                <a:gd name="T49" fmla="*/ 120 h 120"/>
                <a:gd name="T50" fmla="*/ 40 w 140"/>
                <a:gd name="T51" fmla="*/ 104 h 120"/>
                <a:gd name="T52" fmla="*/ 36 w 140"/>
                <a:gd name="T53" fmla="*/ 114 h 120"/>
                <a:gd name="T54" fmla="*/ 57 w 140"/>
                <a:gd name="T55" fmla="*/ 120 h 120"/>
                <a:gd name="T56" fmla="*/ 53 w 140"/>
                <a:gd name="T57" fmla="*/ 113 h 120"/>
                <a:gd name="T58" fmla="*/ 47 w 140"/>
                <a:gd name="T59" fmla="*/ 120 h 120"/>
                <a:gd name="T60" fmla="*/ 59 w 140"/>
                <a:gd name="T61" fmla="*/ 105 h 120"/>
                <a:gd name="T62" fmla="*/ 59 w 140"/>
                <a:gd name="T63" fmla="*/ 112 h 120"/>
                <a:gd name="T64" fmla="*/ 60 w 140"/>
                <a:gd name="T65" fmla="*/ 115 h 120"/>
                <a:gd name="T66" fmla="*/ 54 w 140"/>
                <a:gd name="T67" fmla="*/ 107 h 120"/>
                <a:gd name="T68" fmla="*/ 55 w 140"/>
                <a:gd name="T69" fmla="*/ 110 h 120"/>
                <a:gd name="T70" fmla="*/ 71 w 140"/>
                <a:gd name="T71" fmla="*/ 116 h 120"/>
                <a:gd name="T72" fmla="*/ 71 w 140"/>
                <a:gd name="T73" fmla="*/ 108 h 120"/>
                <a:gd name="T74" fmla="*/ 78 w 140"/>
                <a:gd name="T75" fmla="*/ 109 h 120"/>
                <a:gd name="T76" fmla="*/ 63 w 140"/>
                <a:gd name="T77" fmla="*/ 112 h 120"/>
                <a:gd name="T78" fmla="*/ 71 w 140"/>
                <a:gd name="T79" fmla="*/ 120 h 120"/>
                <a:gd name="T80" fmla="*/ 78 w 140"/>
                <a:gd name="T81" fmla="*/ 115 h 120"/>
                <a:gd name="T82" fmla="*/ 96 w 140"/>
                <a:gd name="T83" fmla="*/ 112 h 120"/>
                <a:gd name="T84" fmla="*/ 88 w 140"/>
                <a:gd name="T85" fmla="*/ 120 h 120"/>
                <a:gd name="T86" fmla="*/ 80 w 140"/>
                <a:gd name="T87" fmla="*/ 112 h 120"/>
                <a:gd name="T88" fmla="*/ 91 w 140"/>
                <a:gd name="T89" fmla="*/ 112 h 120"/>
                <a:gd name="T90" fmla="*/ 84 w 140"/>
                <a:gd name="T91" fmla="*/ 112 h 120"/>
                <a:gd name="T92" fmla="*/ 91 w 140"/>
                <a:gd name="T93" fmla="*/ 112 h 120"/>
                <a:gd name="T94" fmla="*/ 110 w 140"/>
                <a:gd name="T95" fmla="*/ 118 h 120"/>
                <a:gd name="T96" fmla="*/ 98 w 140"/>
                <a:gd name="T97" fmla="*/ 120 h 120"/>
                <a:gd name="T98" fmla="*/ 109 w 140"/>
                <a:gd name="T99" fmla="*/ 105 h 120"/>
                <a:gd name="T100" fmla="*/ 107 w 140"/>
                <a:gd name="T101" fmla="*/ 109 h 120"/>
                <a:gd name="T102" fmla="*/ 104 w 140"/>
                <a:gd name="T103" fmla="*/ 116 h 120"/>
                <a:gd name="T104" fmla="*/ 120 w 140"/>
                <a:gd name="T105" fmla="*/ 113 h 120"/>
                <a:gd name="T106" fmla="*/ 120 w 140"/>
                <a:gd name="T107" fmla="*/ 108 h 120"/>
                <a:gd name="T108" fmla="*/ 115 w 140"/>
                <a:gd name="T109" fmla="*/ 118 h 120"/>
                <a:gd name="T110" fmla="*/ 128 w 140"/>
                <a:gd name="T111" fmla="*/ 116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40" h="120">
                  <a:moveTo>
                    <a:pt x="0" y="0"/>
                  </a:moveTo>
                  <a:cubicBezTo>
                    <a:pt x="7" y="0"/>
                    <a:pt x="7" y="0"/>
                    <a:pt x="7" y="0"/>
                  </a:cubicBezTo>
                  <a:cubicBezTo>
                    <a:pt x="7" y="113"/>
                    <a:pt x="7" y="113"/>
                    <a:pt x="7" y="113"/>
                  </a:cubicBezTo>
                  <a:cubicBezTo>
                    <a:pt x="0" y="113"/>
                    <a:pt x="0" y="113"/>
                    <a:pt x="0" y="113"/>
                  </a:cubicBezTo>
                  <a:lnTo>
                    <a:pt x="0" y="0"/>
                  </a:lnTo>
                  <a:close/>
                  <a:moveTo>
                    <a:pt x="21" y="0"/>
                  </a:moveTo>
                  <a:cubicBezTo>
                    <a:pt x="15" y="0"/>
                    <a:pt x="15" y="0"/>
                    <a:pt x="15" y="0"/>
                  </a:cubicBezTo>
                  <a:cubicBezTo>
                    <a:pt x="15" y="99"/>
                    <a:pt x="15" y="99"/>
                    <a:pt x="15" y="99"/>
                  </a:cubicBezTo>
                  <a:cubicBezTo>
                    <a:pt x="21" y="99"/>
                    <a:pt x="21" y="99"/>
                    <a:pt x="21" y="99"/>
                  </a:cubicBezTo>
                  <a:lnTo>
                    <a:pt x="21" y="0"/>
                  </a:lnTo>
                  <a:close/>
                  <a:moveTo>
                    <a:pt x="31" y="0"/>
                  </a:moveTo>
                  <a:cubicBezTo>
                    <a:pt x="27" y="0"/>
                    <a:pt x="27" y="0"/>
                    <a:pt x="27" y="0"/>
                  </a:cubicBezTo>
                  <a:cubicBezTo>
                    <a:pt x="27" y="99"/>
                    <a:pt x="27" y="99"/>
                    <a:pt x="27" y="99"/>
                  </a:cubicBezTo>
                  <a:cubicBezTo>
                    <a:pt x="31" y="99"/>
                    <a:pt x="31" y="99"/>
                    <a:pt x="31" y="99"/>
                  </a:cubicBezTo>
                  <a:lnTo>
                    <a:pt x="31" y="0"/>
                  </a:lnTo>
                  <a:close/>
                  <a:moveTo>
                    <a:pt x="42" y="0"/>
                  </a:moveTo>
                  <a:cubicBezTo>
                    <a:pt x="37" y="0"/>
                    <a:pt x="37" y="0"/>
                    <a:pt x="37" y="0"/>
                  </a:cubicBezTo>
                  <a:cubicBezTo>
                    <a:pt x="37" y="99"/>
                    <a:pt x="37" y="99"/>
                    <a:pt x="37" y="99"/>
                  </a:cubicBezTo>
                  <a:cubicBezTo>
                    <a:pt x="42" y="99"/>
                    <a:pt x="42" y="99"/>
                    <a:pt x="42" y="99"/>
                  </a:cubicBezTo>
                  <a:lnTo>
                    <a:pt x="42" y="0"/>
                  </a:lnTo>
                  <a:close/>
                  <a:moveTo>
                    <a:pt x="67" y="0"/>
                  </a:moveTo>
                  <a:cubicBezTo>
                    <a:pt x="61" y="0"/>
                    <a:pt x="61" y="0"/>
                    <a:pt x="61" y="0"/>
                  </a:cubicBezTo>
                  <a:cubicBezTo>
                    <a:pt x="61" y="99"/>
                    <a:pt x="61" y="99"/>
                    <a:pt x="61" y="99"/>
                  </a:cubicBezTo>
                  <a:cubicBezTo>
                    <a:pt x="67" y="99"/>
                    <a:pt x="67" y="99"/>
                    <a:pt x="67" y="99"/>
                  </a:cubicBezTo>
                  <a:lnTo>
                    <a:pt x="67" y="0"/>
                  </a:lnTo>
                  <a:close/>
                  <a:moveTo>
                    <a:pt x="77" y="0"/>
                  </a:moveTo>
                  <a:cubicBezTo>
                    <a:pt x="73" y="0"/>
                    <a:pt x="73" y="0"/>
                    <a:pt x="73" y="0"/>
                  </a:cubicBezTo>
                  <a:cubicBezTo>
                    <a:pt x="73" y="99"/>
                    <a:pt x="73" y="99"/>
                    <a:pt x="73" y="99"/>
                  </a:cubicBezTo>
                  <a:cubicBezTo>
                    <a:pt x="77" y="99"/>
                    <a:pt x="77" y="99"/>
                    <a:pt x="77" y="99"/>
                  </a:cubicBezTo>
                  <a:lnTo>
                    <a:pt x="77" y="0"/>
                  </a:lnTo>
                  <a:close/>
                  <a:moveTo>
                    <a:pt x="88" y="99"/>
                  </a:moveTo>
                  <a:cubicBezTo>
                    <a:pt x="97" y="99"/>
                    <a:pt x="97" y="99"/>
                    <a:pt x="97" y="99"/>
                  </a:cubicBezTo>
                  <a:cubicBezTo>
                    <a:pt x="97" y="0"/>
                    <a:pt x="97" y="0"/>
                    <a:pt x="97" y="0"/>
                  </a:cubicBezTo>
                  <a:cubicBezTo>
                    <a:pt x="88" y="0"/>
                    <a:pt x="88" y="0"/>
                    <a:pt x="88" y="0"/>
                  </a:cubicBezTo>
                  <a:lnTo>
                    <a:pt x="88" y="99"/>
                  </a:lnTo>
                  <a:close/>
                  <a:moveTo>
                    <a:pt x="107" y="0"/>
                  </a:moveTo>
                  <a:cubicBezTo>
                    <a:pt x="105" y="0"/>
                    <a:pt x="105" y="0"/>
                    <a:pt x="105" y="0"/>
                  </a:cubicBezTo>
                  <a:cubicBezTo>
                    <a:pt x="105" y="99"/>
                    <a:pt x="105" y="99"/>
                    <a:pt x="105" y="99"/>
                  </a:cubicBezTo>
                  <a:cubicBezTo>
                    <a:pt x="107" y="99"/>
                    <a:pt x="107" y="99"/>
                    <a:pt x="107" y="99"/>
                  </a:cubicBezTo>
                  <a:lnTo>
                    <a:pt x="107" y="0"/>
                  </a:lnTo>
                  <a:close/>
                  <a:moveTo>
                    <a:pt x="119" y="0"/>
                  </a:moveTo>
                  <a:cubicBezTo>
                    <a:pt x="112" y="0"/>
                    <a:pt x="112" y="0"/>
                    <a:pt x="112" y="0"/>
                  </a:cubicBezTo>
                  <a:cubicBezTo>
                    <a:pt x="112" y="99"/>
                    <a:pt x="112" y="99"/>
                    <a:pt x="112" y="99"/>
                  </a:cubicBezTo>
                  <a:cubicBezTo>
                    <a:pt x="119" y="99"/>
                    <a:pt x="119" y="99"/>
                    <a:pt x="119" y="99"/>
                  </a:cubicBezTo>
                  <a:lnTo>
                    <a:pt x="119" y="0"/>
                  </a:lnTo>
                  <a:close/>
                  <a:moveTo>
                    <a:pt x="124" y="99"/>
                  </a:moveTo>
                  <a:cubicBezTo>
                    <a:pt x="128" y="99"/>
                    <a:pt x="128" y="99"/>
                    <a:pt x="128" y="99"/>
                  </a:cubicBezTo>
                  <a:cubicBezTo>
                    <a:pt x="128" y="0"/>
                    <a:pt x="128" y="0"/>
                    <a:pt x="128" y="0"/>
                  </a:cubicBezTo>
                  <a:cubicBezTo>
                    <a:pt x="124" y="0"/>
                    <a:pt x="124" y="0"/>
                    <a:pt x="124" y="0"/>
                  </a:cubicBezTo>
                  <a:lnTo>
                    <a:pt x="124" y="99"/>
                  </a:lnTo>
                  <a:close/>
                  <a:moveTo>
                    <a:pt x="135" y="0"/>
                  </a:moveTo>
                  <a:cubicBezTo>
                    <a:pt x="135" y="113"/>
                    <a:pt x="135" y="113"/>
                    <a:pt x="135" y="113"/>
                  </a:cubicBezTo>
                  <a:cubicBezTo>
                    <a:pt x="140" y="113"/>
                    <a:pt x="140" y="113"/>
                    <a:pt x="140" y="113"/>
                  </a:cubicBezTo>
                  <a:cubicBezTo>
                    <a:pt x="140" y="0"/>
                    <a:pt x="140" y="0"/>
                    <a:pt x="140" y="0"/>
                  </a:cubicBezTo>
                  <a:lnTo>
                    <a:pt x="135" y="0"/>
                  </a:lnTo>
                  <a:close/>
                  <a:moveTo>
                    <a:pt x="51" y="0"/>
                  </a:moveTo>
                  <a:cubicBezTo>
                    <a:pt x="49" y="0"/>
                    <a:pt x="49" y="0"/>
                    <a:pt x="49" y="0"/>
                  </a:cubicBezTo>
                  <a:cubicBezTo>
                    <a:pt x="49" y="99"/>
                    <a:pt x="49" y="99"/>
                    <a:pt x="49" y="99"/>
                  </a:cubicBezTo>
                  <a:cubicBezTo>
                    <a:pt x="51" y="99"/>
                    <a:pt x="51" y="99"/>
                    <a:pt x="51" y="99"/>
                  </a:cubicBezTo>
                  <a:lnTo>
                    <a:pt x="51" y="0"/>
                  </a:lnTo>
                  <a:close/>
                  <a:moveTo>
                    <a:pt x="28" y="113"/>
                  </a:moveTo>
                  <a:cubicBezTo>
                    <a:pt x="28" y="113"/>
                    <a:pt x="28" y="114"/>
                    <a:pt x="28" y="115"/>
                  </a:cubicBezTo>
                  <a:cubicBezTo>
                    <a:pt x="28" y="116"/>
                    <a:pt x="28" y="117"/>
                    <a:pt x="28" y="117"/>
                  </a:cubicBezTo>
                  <a:cubicBezTo>
                    <a:pt x="28" y="118"/>
                    <a:pt x="28" y="118"/>
                    <a:pt x="28" y="118"/>
                  </a:cubicBezTo>
                  <a:cubicBezTo>
                    <a:pt x="27" y="118"/>
                    <a:pt x="27" y="119"/>
                    <a:pt x="26" y="119"/>
                  </a:cubicBezTo>
                  <a:cubicBezTo>
                    <a:pt x="26" y="119"/>
                    <a:pt x="25" y="119"/>
                    <a:pt x="25" y="119"/>
                  </a:cubicBezTo>
                  <a:cubicBezTo>
                    <a:pt x="24" y="120"/>
                    <a:pt x="23" y="120"/>
                    <a:pt x="22" y="120"/>
                  </a:cubicBezTo>
                  <a:cubicBezTo>
                    <a:pt x="14" y="120"/>
                    <a:pt x="14" y="120"/>
                    <a:pt x="14" y="120"/>
                  </a:cubicBezTo>
                  <a:cubicBezTo>
                    <a:pt x="14" y="118"/>
                    <a:pt x="14" y="118"/>
                    <a:pt x="14" y="118"/>
                  </a:cubicBezTo>
                  <a:cubicBezTo>
                    <a:pt x="14" y="104"/>
                    <a:pt x="14" y="104"/>
                    <a:pt x="14" y="104"/>
                  </a:cubicBezTo>
                  <a:cubicBezTo>
                    <a:pt x="23" y="104"/>
                    <a:pt x="23" y="104"/>
                    <a:pt x="23" y="104"/>
                  </a:cubicBezTo>
                  <a:cubicBezTo>
                    <a:pt x="25" y="104"/>
                    <a:pt x="26" y="105"/>
                    <a:pt x="27" y="105"/>
                  </a:cubicBezTo>
                  <a:cubicBezTo>
                    <a:pt x="27" y="106"/>
                    <a:pt x="28" y="107"/>
                    <a:pt x="28" y="108"/>
                  </a:cubicBezTo>
                  <a:cubicBezTo>
                    <a:pt x="28" y="109"/>
                    <a:pt x="27" y="110"/>
                    <a:pt x="27" y="110"/>
                  </a:cubicBezTo>
                  <a:cubicBezTo>
                    <a:pt x="27" y="111"/>
                    <a:pt x="26" y="111"/>
                    <a:pt x="25" y="111"/>
                  </a:cubicBezTo>
                  <a:cubicBezTo>
                    <a:pt x="26" y="112"/>
                    <a:pt x="27" y="112"/>
                    <a:pt x="28" y="113"/>
                  </a:cubicBezTo>
                  <a:close/>
                  <a:moveTo>
                    <a:pt x="19" y="110"/>
                  </a:moveTo>
                  <a:cubicBezTo>
                    <a:pt x="21" y="110"/>
                    <a:pt x="21" y="110"/>
                    <a:pt x="21" y="110"/>
                  </a:cubicBezTo>
                  <a:cubicBezTo>
                    <a:pt x="22" y="110"/>
                    <a:pt x="22" y="110"/>
                    <a:pt x="23" y="110"/>
                  </a:cubicBezTo>
                  <a:cubicBezTo>
                    <a:pt x="23" y="110"/>
                    <a:pt x="23" y="109"/>
                    <a:pt x="23" y="109"/>
                  </a:cubicBezTo>
                  <a:cubicBezTo>
                    <a:pt x="23" y="108"/>
                    <a:pt x="23" y="108"/>
                    <a:pt x="23" y="108"/>
                  </a:cubicBezTo>
                  <a:cubicBezTo>
                    <a:pt x="22" y="107"/>
                    <a:pt x="22" y="107"/>
                    <a:pt x="21" y="107"/>
                  </a:cubicBezTo>
                  <a:cubicBezTo>
                    <a:pt x="19" y="107"/>
                    <a:pt x="19" y="107"/>
                    <a:pt x="19" y="107"/>
                  </a:cubicBezTo>
                  <a:lnTo>
                    <a:pt x="19" y="110"/>
                  </a:lnTo>
                  <a:close/>
                  <a:moveTo>
                    <a:pt x="24" y="115"/>
                  </a:moveTo>
                  <a:cubicBezTo>
                    <a:pt x="24" y="114"/>
                    <a:pt x="24" y="114"/>
                    <a:pt x="23" y="114"/>
                  </a:cubicBezTo>
                  <a:cubicBezTo>
                    <a:pt x="23" y="113"/>
                    <a:pt x="22" y="113"/>
                    <a:pt x="21" y="113"/>
                  </a:cubicBezTo>
                  <a:cubicBezTo>
                    <a:pt x="19" y="113"/>
                    <a:pt x="19" y="113"/>
                    <a:pt x="19" y="113"/>
                  </a:cubicBezTo>
                  <a:cubicBezTo>
                    <a:pt x="19" y="116"/>
                    <a:pt x="19" y="116"/>
                    <a:pt x="19" y="116"/>
                  </a:cubicBezTo>
                  <a:cubicBezTo>
                    <a:pt x="21" y="116"/>
                    <a:pt x="21" y="116"/>
                    <a:pt x="21" y="116"/>
                  </a:cubicBezTo>
                  <a:cubicBezTo>
                    <a:pt x="22" y="116"/>
                    <a:pt x="23" y="116"/>
                    <a:pt x="23" y="116"/>
                  </a:cubicBezTo>
                  <a:cubicBezTo>
                    <a:pt x="24" y="116"/>
                    <a:pt x="24" y="115"/>
                    <a:pt x="24" y="115"/>
                  </a:cubicBezTo>
                  <a:close/>
                  <a:moveTo>
                    <a:pt x="45" y="118"/>
                  </a:moveTo>
                  <a:cubicBezTo>
                    <a:pt x="46" y="120"/>
                    <a:pt x="46" y="120"/>
                    <a:pt x="46" y="120"/>
                  </a:cubicBezTo>
                  <a:cubicBezTo>
                    <a:pt x="41" y="120"/>
                    <a:pt x="41" y="120"/>
                    <a:pt x="41" y="120"/>
                  </a:cubicBezTo>
                  <a:cubicBezTo>
                    <a:pt x="40" y="118"/>
                    <a:pt x="40" y="118"/>
                    <a:pt x="40" y="118"/>
                  </a:cubicBezTo>
                  <a:cubicBezTo>
                    <a:pt x="40" y="117"/>
                    <a:pt x="40" y="117"/>
                    <a:pt x="40" y="117"/>
                  </a:cubicBezTo>
                  <a:cubicBezTo>
                    <a:pt x="35" y="117"/>
                    <a:pt x="35" y="117"/>
                    <a:pt x="35" y="117"/>
                  </a:cubicBezTo>
                  <a:cubicBezTo>
                    <a:pt x="34" y="118"/>
                    <a:pt x="34" y="118"/>
                    <a:pt x="34" y="118"/>
                  </a:cubicBezTo>
                  <a:cubicBezTo>
                    <a:pt x="34" y="120"/>
                    <a:pt x="34" y="120"/>
                    <a:pt x="34" y="120"/>
                  </a:cubicBezTo>
                  <a:cubicBezTo>
                    <a:pt x="29" y="120"/>
                    <a:pt x="29" y="120"/>
                    <a:pt x="29" y="120"/>
                  </a:cubicBezTo>
                  <a:cubicBezTo>
                    <a:pt x="30" y="118"/>
                    <a:pt x="30" y="118"/>
                    <a:pt x="30" y="118"/>
                  </a:cubicBezTo>
                  <a:cubicBezTo>
                    <a:pt x="35" y="104"/>
                    <a:pt x="35" y="104"/>
                    <a:pt x="35" y="104"/>
                  </a:cubicBezTo>
                  <a:cubicBezTo>
                    <a:pt x="40" y="104"/>
                    <a:pt x="40" y="104"/>
                    <a:pt x="40" y="104"/>
                  </a:cubicBezTo>
                  <a:lnTo>
                    <a:pt x="45" y="118"/>
                  </a:lnTo>
                  <a:close/>
                  <a:moveTo>
                    <a:pt x="39" y="114"/>
                  </a:moveTo>
                  <a:cubicBezTo>
                    <a:pt x="37" y="108"/>
                    <a:pt x="37" y="108"/>
                    <a:pt x="37" y="108"/>
                  </a:cubicBezTo>
                  <a:cubicBezTo>
                    <a:pt x="36" y="114"/>
                    <a:pt x="36" y="114"/>
                    <a:pt x="36" y="114"/>
                  </a:cubicBezTo>
                  <a:lnTo>
                    <a:pt x="39" y="114"/>
                  </a:lnTo>
                  <a:close/>
                  <a:moveTo>
                    <a:pt x="62" y="118"/>
                  </a:moveTo>
                  <a:cubicBezTo>
                    <a:pt x="62" y="120"/>
                    <a:pt x="62" y="120"/>
                    <a:pt x="62" y="120"/>
                  </a:cubicBezTo>
                  <a:cubicBezTo>
                    <a:pt x="57" y="120"/>
                    <a:pt x="57" y="120"/>
                    <a:pt x="57" y="120"/>
                  </a:cubicBezTo>
                  <a:cubicBezTo>
                    <a:pt x="56" y="118"/>
                    <a:pt x="56" y="118"/>
                    <a:pt x="56" y="118"/>
                  </a:cubicBezTo>
                  <a:cubicBezTo>
                    <a:pt x="55" y="115"/>
                    <a:pt x="55" y="115"/>
                    <a:pt x="55" y="115"/>
                  </a:cubicBezTo>
                  <a:cubicBezTo>
                    <a:pt x="54" y="114"/>
                    <a:pt x="54" y="114"/>
                    <a:pt x="54" y="114"/>
                  </a:cubicBezTo>
                  <a:cubicBezTo>
                    <a:pt x="53" y="114"/>
                    <a:pt x="53" y="113"/>
                    <a:pt x="53" y="113"/>
                  </a:cubicBezTo>
                  <a:cubicBezTo>
                    <a:pt x="52" y="113"/>
                    <a:pt x="52" y="113"/>
                    <a:pt x="52" y="113"/>
                  </a:cubicBezTo>
                  <a:cubicBezTo>
                    <a:pt x="52" y="118"/>
                    <a:pt x="52" y="118"/>
                    <a:pt x="52" y="118"/>
                  </a:cubicBezTo>
                  <a:cubicBezTo>
                    <a:pt x="52" y="120"/>
                    <a:pt x="52" y="120"/>
                    <a:pt x="52" y="120"/>
                  </a:cubicBezTo>
                  <a:cubicBezTo>
                    <a:pt x="47" y="120"/>
                    <a:pt x="47" y="120"/>
                    <a:pt x="47" y="120"/>
                  </a:cubicBezTo>
                  <a:cubicBezTo>
                    <a:pt x="47" y="118"/>
                    <a:pt x="47" y="118"/>
                    <a:pt x="47" y="118"/>
                  </a:cubicBezTo>
                  <a:cubicBezTo>
                    <a:pt x="47" y="104"/>
                    <a:pt x="47" y="104"/>
                    <a:pt x="47" y="104"/>
                  </a:cubicBezTo>
                  <a:cubicBezTo>
                    <a:pt x="55" y="104"/>
                    <a:pt x="55" y="104"/>
                    <a:pt x="55" y="104"/>
                  </a:cubicBezTo>
                  <a:cubicBezTo>
                    <a:pt x="57" y="104"/>
                    <a:pt x="58" y="104"/>
                    <a:pt x="59" y="105"/>
                  </a:cubicBezTo>
                  <a:cubicBezTo>
                    <a:pt x="59" y="105"/>
                    <a:pt x="60" y="105"/>
                    <a:pt x="61" y="106"/>
                  </a:cubicBezTo>
                  <a:cubicBezTo>
                    <a:pt x="61" y="107"/>
                    <a:pt x="61" y="108"/>
                    <a:pt x="61" y="109"/>
                  </a:cubicBezTo>
                  <a:cubicBezTo>
                    <a:pt x="61" y="109"/>
                    <a:pt x="61" y="110"/>
                    <a:pt x="61" y="111"/>
                  </a:cubicBezTo>
                  <a:cubicBezTo>
                    <a:pt x="60" y="111"/>
                    <a:pt x="60" y="112"/>
                    <a:pt x="59" y="112"/>
                  </a:cubicBezTo>
                  <a:cubicBezTo>
                    <a:pt x="59" y="112"/>
                    <a:pt x="58" y="113"/>
                    <a:pt x="57" y="113"/>
                  </a:cubicBezTo>
                  <a:cubicBezTo>
                    <a:pt x="58" y="113"/>
                    <a:pt x="58" y="113"/>
                    <a:pt x="59" y="113"/>
                  </a:cubicBezTo>
                  <a:cubicBezTo>
                    <a:pt x="59" y="114"/>
                    <a:pt x="59" y="114"/>
                    <a:pt x="59" y="114"/>
                  </a:cubicBezTo>
                  <a:cubicBezTo>
                    <a:pt x="60" y="115"/>
                    <a:pt x="60" y="115"/>
                    <a:pt x="60" y="115"/>
                  </a:cubicBezTo>
                  <a:lnTo>
                    <a:pt x="62" y="118"/>
                  </a:lnTo>
                  <a:close/>
                  <a:moveTo>
                    <a:pt x="56" y="109"/>
                  </a:moveTo>
                  <a:cubicBezTo>
                    <a:pt x="56" y="108"/>
                    <a:pt x="56" y="108"/>
                    <a:pt x="56" y="108"/>
                  </a:cubicBezTo>
                  <a:cubicBezTo>
                    <a:pt x="56" y="108"/>
                    <a:pt x="55" y="107"/>
                    <a:pt x="54" y="107"/>
                  </a:cubicBezTo>
                  <a:cubicBezTo>
                    <a:pt x="52" y="107"/>
                    <a:pt x="52" y="107"/>
                    <a:pt x="52" y="107"/>
                  </a:cubicBezTo>
                  <a:cubicBezTo>
                    <a:pt x="52" y="110"/>
                    <a:pt x="52" y="110"/>
                    <a:pt x="52" y="110"/>
                  </a:cubicBezTo>
                  <a:cubicBezTo>
                    <a:pt x="54" y="110"/>
                    <a:pt x="54" y="110"/>
                    <a:pt x="54" y="110"/>
                  </a:cubicBezTo>
                  <a:cubicBezTo>
                    <a:pt x="54" y="110"/>
                    <a:pt x="55" y="110"/>
                    <a:pt x="55" y="110"/>
                  </a:cubicBezTo>
                  <a:cubicBezTo>
                    <a:pt x="56" y="110"/>
                    <a:pt x="56" y="110"/>
                    <a:pt x="56" y="110"/>
                  </a:cubicBezTo>
                  <a:cubicBezTo>
                    <a:pt x="56" y="110"/>
                    <a:pt x="56" y="109"/>
                    <a:pt x="56" y="109"/>
                  </a:cubicBezTo>
                  <a:close/>
                  <a:moveTo>
                    <a:pt x="73" y="116"/>
                  </a:moveTo>
                  <a:cubicBezTo>
                    <a:pt x="72" y="116"/>
                    <a:pt x="72" y="116"/>
                    <a:pt x="71" y="116"/>
                  </a:cubicBezTo>
                  <a:cubicBezTo>
                    <a:pt x="70" y="116"/>
                    <a:pt x="69" y="116"/>
                    <a:pt x="69" y="115"/>
                  </a:cubicBezTo>
                  <a:cubicBezTo>
                    <a:pt x="68" y="115"/>
                    <a:pt x="68" y="114"/>
                    <a:pt x="68" y="112"/>
                  </a:cubicBezTo>
                  <a:cubicBezTo>
                    <a:pt x="68" y="111"/>
                    <a:pt x="68" y="109"/>
                    <a:pt x="68" y="109"/>
                  </a:cubicBezTo>
                  <a:cubicBezTo>
                    <a:pt x="69" y="108"/>
                    <a:pt x="70" y="108"/>
                    <a:pt x="71" y="108"/>
                  </a:cubicBezTo>
                  <a:cubicBezTo>
                    <a:pt x="71" y="108"/>
                    <a:pt x="72" y="108"/>
                    <a:pt x="72" y="108"/>
                  </a:cubicBezTo>
                  <a:cubicBezTo>
                    <a:pt x="73" y="108"/>
                    <a:pt x="73" y="108"/>
                    <a:pt x="73" y="109"/>
                  </a:cubicBezTo>
                  <a:cubicBezTo>
                    <a:pt x="73" y="109"/>
                    <a:pt x="74" y="109"/>
                    <a:pt x="74" y="110"/>
                  </a:cubicBezTo>
                  <a:cubicBezTo>
                    <a:pt x="78" y="109"/>
                    <a:pt x="78" y="109"/>
                    <a:pt x="78" y="109"/>
                  </a:cubicBezTo>
                  <a:cubicBezTo>
                    <a:pt x="77" y="107"/>
                    <a:pt x="77" y="106"/>
                    <a:pt x="75" y="105"/>
                  </a:cubicBezTo>
                  <a:cubicBezTo>
                    <a:pt x="74" y="104"/>
                    <a:pt x="73" y="104"/>
                    <a:pt x="71" y="104"/>
                  </a:cubicBezTo>
                  <a:cubicBezTo>
                    <a:pt x="68" y="104"/>
                    <a:pt x="66" y="105"/>
                    <a:pt x="65" y="106"/>
                  </a:cubicBezTo>
                  <a:cubicBezTo>
                    <a:pt x="64" y="107"/>
                    <a:pt x="63" y="109"/>
                    <a:pt x="63" y="112"/>
                  </a:cubicBezTo>
                  <a:cubicBezTo>
                    <a:pt x="63" y="114"/>
                    <a:pt x="63" y="115"/>
                    <a:pt x="64" y="117"/>
                  </a:cubicBezTo>
                  <a:cubicBezTo>
                    <a:pt x="64" y="117"/>
                    <a:pt x="65" y="117"/>
                    <a:pt x="65" y="118"/>
                  </a:cubicBezTo>
                  <a:cubicBezTo>
                    <a:pt x="66" y="118"/>
                    <a:pt x="66" y="119"/>
                    <a:pt x="67" y="119"/>
                  </a:cubicBezTo>
                  <a:cubicBezTo>
                    <a:pt x="68" y="120"/>
                    <a:pt x="69" y="120"/>
                    <a:pt x="71" y="120"/>
                  </a:cubicBezTo>
                  <a:cubicBezTo>
                    <a:pt x="72" y="120"/>
                    <a:pt x="74" y="120"/>
                    <a:pt x="74" y="119"/>
                  </a:cubicBezTo>
                  <a:cubicBezTo>
                    <a:pt x="75" y="119"/>
                    <a:pt x="76" y="118"/>
                    <a:pt x="76" y="118"/>
                  </a:cubicBezTo>
                  <a:cubicBezTo>
                    <a:pt x="77" y="118"/>
                    <a:pt x="77" y="118"/>
                    <a:pt x="77" y="118"/>
                  </a:cubicBezTo>
                  <a:cubicBezTo>
                    <a:pt x="77" y="117"/>
                    <a:pt x="78" y="116"/>
                    <a:pt x="78" y="115"/>
                  </a:cubicBezTo>
                  <a:cubicBezTo>
                    <a:pt x="74" y="113"/>
                    <a:pt x="74" y="113"/>
                    <a:pt x="74" y="113"/>
                  </a:cubicBezTo>
                  <a:cubicBezTo>
                    <a:pt x="74" y="114"/>
                    <a:pt x="73" y="115"/>
                    <a:pt x="73" y="116"/>
                  </a:cubicBezTo>
                  <a:close/>
                  <a:moveTo>
                    <a:pt x="94" y="106"/>
                  </a:moveTo>
                  <a:cubicBezTo>
                    <a:pt x="95" y="107"/>
                    <a:pt x="96" y="109"/>
                    <a:pt x="96" y="112"/>
                  </a:cubicBezTo>
                  <a:cubicBezTo>
                    <a:pt x="96" y="114"/>
                    <a:pt x="95" y="115"/>
                    <a:pt x="95" y="116"/>
                  </a:cubicBezTo>
                  <a:cubicBezTo>
                    <a:pt x="94" y="117"/>
                    <a:pt x="94" y="117"/>
                    <a:pt x="94" y="118"/>
                  </a:cubicBezTo>
                  <a:cubicBezTo>
                    <a:pt x="93" y="118"/>
                    <a:pt x="93" y="119"/>
                    <a:pt x="92" y="119"/>
                  </a:cubicBezTo>
                  <a:cubicBezTo>
                    <a:pt x="91" y="120"/>
                    <a:pt x="90" y="120"/>
                    <a:pt x="88" y="120"/>
                  </a:cubicBezTo>
                  <a:cubicBezTo>
                    <a:pt x="86" y="120"/>
                    <a:pt x="85" y="120"/>
                    <a:pt x="84" y="119"/>
                  </a:cubicBezTo>
                  <a:cubicBezTo>
                    <a:pt x="83" y="119"/>
                    <a:pt x="82" y="118"/>
                    <a:pt x="82" y="118"/>
                  </a:cubicBezTo>
                  <a:cubicBezTo>
                    <a:pt x="81" y="117"/>
                    <a:pt x="81" y="117"/>
                    <a:pt x="81" y="116"/>
                  </a:cubicBezTo>
                  <a:cubicBezTo>
                    <a:pt x="80" y="115"/>
                    <a:pt x="80" y="114"/>
                    <a:pt x="80" y="112"/>
                  </a:cubicBezTo>
                  <a:cubicBezTo>
                    <a:pt x="80" y="109"/>
                    <a:pt x="80" y="107"/>
                    <a:pt x="82" y="106"/>
                  </a:cubicBezTo>
                  <a:cubicBezTo>
                    <a:pt x="83" y="105"/>
                    <a:pt x="85" y="104"/>
                    <a:pt x="88" y="104"/>
                  </a:cubicBezTo>
                  <a:cubicBezTo>
                    <a:pt x="90" y="104"/>
                    <a:pt x="92" y="105"/>
                    <a:pt x="94" y="106"/>
                  </a:cubicBezTo>
                  <a:close/>
                  <a:moveTo>
                    <a:pt x="91" y="112"/>
                  </a:moveTo>
                  <a:cubicBezTo>
                    <a:pt x="91" y="110"/>
                    <a:pt x="91" y="109"/>
                    <a:pt x="90" y="109"/>
                  </a:cubicBezTo>
                  <a:cubicBezTo>
                    <a:pt x="89" y="108"/>
                    <a:pt x="89" y="108"/>
                    <a:pt x="88" y="108"/>
                  </a:cubicBezTo>
                  <a:cubicBezTo>
                    <a:pt x="87" y="108"/>
                    <a:pt x="86" y="108"/>
                    <a:pt x="85" y="109"/>
                  </a:cubicBezTo>
                  <a:cubicBezTo>
                    <a:pt x="85" y="109"/>
                    <a:pt x="84" y="110"/>
                    <a:pt x="84" y="112"/>
                  </a:cubicBezTo>
                  <a:cubicBezTo>
                    <a:pt x="84" y="114"/>
                    <a:pt x="85" y="115"/>
                    <a:pt x="85" y="115"/>
                  </a:cubicBezTo>
                  <a:cubicBezTo>
                    <a:pt x="86" y="116"/>
                    <a:pt x="87" y="116"/>
                    <a:pt x="88" y="116"/>
                  </a:cubicBezTo>
                  <a:cubicBezTo>
                    <a:pt x="89" y="116"/>
                    <a:pt x="89" y="116"/>
                    <a:pt x="90" y="115"/>
                  </a:cubicBezTo>
                  <a:cubicBezTo>
                    <a:pt x="91" y="115"/>
                    <a:pt x="91" y="113"/>
                    <a:pt x="91" y="112"/>
                  </a:cubicBezTo>
                  <a:close/>
                  <a:moveTo>
                    <a:pt x="112" y="109"/>
                  </a:moveTo>
                  <a:cubicBezTo>
                    <a:pt x="112" y="110"/>
                    <a:pt x="112" y="111"/>
                    <a:pt x="112" y="112"/>
                  </a:cubicBezTo>
                  <a:cubicBezTo>
                    <a:pt x="112" y="114"/>
                    <a:pt x="112" y="115"/>
                    <a:pt x="112" y="116"/>
                  </a:cubicBezTo>
                  <a:cubicBezTo>
                    <a:pt x="112" y="117"/>
                    <a:pt x="111" y="117"/>
                    <a:pt x="110" y="118"/>
                  </a:cubicBezTo>
                  <a:cubicBezTo>
                    <a:pt x="110" y="118"/>
                    <a:pt x="110" y="118"/>
                    <a:pt x="110" y="118"/>
                  </a:cubicBezTo>
                  <a:cubicBezTo>
                    <a:pt x="110" y="119"/>
                    <a:pt x="109" y="119"/>
                    <a:pt x="108" y="119"/>
                  </a:cubicBezTo>
                  <a:cubicBezTo>
                    <a:pt x="107" y="119"/>
                    <a:pt x="106" y="120"/>
                    <a:pt x="105" y="120"/>
                  </a:cubicBezTo>
                  <a:cubicBezTo>
                    <a:pt x="98" y="120"/>
                    <a:pt x="98" y="120"/>
                    <a:pt x="98" y="120"/>
                  </a:cubicBezTo>
                  <a:cubicBezTo>
                    <a:pt x="98" y="118"/>
                    <a:pt x="98" y="118"/>
                    <a:pt x="98" y="118"/>
                  </a:cubicBezTo>
                  <a:cubicBezTo>
                    <a:pt x="98" y="104"/>
                    <a:pt x="98" y="104"/>
                    <a:pt x="98" y="104"/>
                  </a:cubicBezTo>
                  <a:cubicBezTo>
                    <a:pt x="105" y="104"/>
                    <a:pt x="105" y="104"/>
                    <a:pt x="105" y="104"/>
                  </a:cubicBezTo>
                  <a:cubicBezTo>
                    <a:pt x="107" y="104"/>
                    <a:pt x="108" y="104"/>
                    <a:pt x="109" y="105"/>
                  </a:cubicBezTo>
                  <a:cubicBezTo>
                    <a:pt x="110" y="105"/>
                    <a:pt x="110" y="106"/>
                    <a:pt x="111" y="106"/>
                  </a:cubicBezTo>
                  <a:cubicBezTo>
                    <a:pt x="111" y="107"/>
                    <a:pt x="112" y="108"/>
                    <a:pt x="112" y="109"/>
                  </a:cubicBezTo>
                  <a:close/>
                  <a:moveTo>
                    <a:pt x="108" y="112"/>
                  </a:moveTo>
                  <a:cubicBezTo>
                    <a:pt x="108" y="110"/>
                    <a:pt x="107" y="109"/>
                    <a:pt x="107" y="109"/>
                  </a:cubicBezTo>
                  <a:cubicBezTo>
                    <a:pt x="106" y="108"/>
                    <a:pt x="105" y="108"/>
                    <a:pt x="104" y="108"/>
                  </a:cubicBezTo>
                  <a:cubicBezTo>
                    <a:pt x="103" y="108"/>
                    <a:pt x="103" y="108"/>
                    <a:pt x="103" y="108"/>
                  </a:cubicBezTo>
                  <a:cubicBezTo>
                    <a:pt x="103" y="116"/>
                    <a:pt x="103" y="116"/>
                    <a:pt x="103" y="116"/>
                  </a:cubicBezTo>
                  <a:cubicBezTo>
                    <a:pt x="104" y="116"/>
                    <a:pt x="104" y="116"/>
                    <a:pt x="104" y="116"/>
                  </a:cubicBezTo>
                  <a:cubicBezTo>
                    <a:pt x="105" y="116"/>
                    <a:pt x="106" y="116"/>
                    <a:pt x="106" y="116"/>
                  </a:cubicBezTo>
                  <a:cubicBezTo>
                    <a:pt x="107" y="116"/>
                    <a:pt x="107" y="115"/>
                    <a:pt x="107" y="115"/>
                  </a:cubicBezTo>
                  <a:cubicBezTo>
                    <a:pt x="108" y="114"/>
                    <a:pt x="108" y="113"/>
                    <a:pt x="108" y="112"/>
                  </a:cubicBezTo>
                  <a:close/>
                  <a:moveTo>
                    <a:pt x="120" y="113"/>
                  </a:moveTo>
                  <a:cubicBezTo>
                    <a:pt x="127" y="113"/>
                    <a:pt x="127" y="113"/>
                    <a:pt x="127" y="113"/>
                  </a:cubicBezTo>
                  <a:cubicBezTo>
                    <a:pt x="127" y="110"/>
                    <a:pt x="127" y="110"/>
                    <a:pt x="127" y="110"/>
                  </a:cubicBezTo>
                  <a:cubicBezTo>
                    <a:pt x="120" y="110"/>
                    <a:pt x="120" y="110"/>
                    <a:pt x="120" y="110"/>
                  </a:cubicBezTo>
                  <a:cubicBezTo>
                    <a:pt x="120" y="108"/>
                    <a:pt x="120" y="108"/>
                    <a:pt x="120" y="108"/>
                  </a:cubicBezTo>
                  <a:cubicBezTo>
                    <a:pt x="128" y="108"/>
                    <a:pt x="128" y="108"/>
                    <a:pt x="128" y="108"/>
                  </a:cubicBezTo>
                  <a:cubicBezTo>
                    <a:pt x="128" y="104"/>
                    <a:pt x="128" y="104"/>
                    <a:pt x="128" y="104"/>
                  </a:cubicBezTo>
                  <a:cubicBezTo>
                    <a:pt x="115" y="104"/>
                    <a:pt x="115" y="104"/>
                    <a:pt x="115" y="104"/>
                  </a:cubicBezTo>
                  <a:cubicBezTo>
                    <a:pt x="115" y="118"/>
                    <a:pt x="115" y="118"/>
                    <a:pt x="115" y="118"/>
                  </a:cubicBezTo>
                  <a:cubicBezTo>
                    <a:pt x="115" y="120"/>
                    <a:pt x="115" y="120"/>
                    <a:pt x="115" y="120"/>
                  </a:cubicBezTo>
                  <a:cubicBezTo>
                    <a:pt x="128" y="120"/>
                    <a:pt x="128" y="120"/>
                    <a:pt x="128" y="120"/>
                  </a:cubicBezTo>
                  <a:cubicBezTo>
                    <a:pt x="128" y="118"/>
                    <a:pt x="128" y="118"/>
                    <a:pt x="128" y="118"/>
                  </a:cubicBezTo>
                  <a:cubicBezTo>
                    <a:pt x="128" y="116"/>
                    <a:pt x="128" y="116"/>
                    <a:pt x="128" y="116"/>
                  </a:cubicBezTo>
                  <a:cubicBezTo>
                    <a:pt x="120" y="116"/>
                    <a:pt x="120" y="116"/>
                    <a:pt x="120" y="116"/>
                  </a:cubicBezTo>
                  <a:lnTo>
                    <a:pt x="120" y="11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solidFill>
                  <a:schemeClr val="bg1">
                    <a:lumMod val="50000"/>
                  </a:schemeClr>
                </a:solidFill>
                <a:cs typeface="+mn-ea"/>
                <a:sym typeface="+mn-lt"/>
              </a:endParaRPr>
            </a:p>
          </p:txBody>
        </p:sp>
        <p:sp>
          <p:nvSpPr>
            <p:cNvPr id="206" name="Freeform 9"/>
            <p:cNvSpPr>
              <a:spLocks noEditPoints="1"/>
            </p:cNvSpPr>
            <p:nvPr/>
          </p:nvSpPr>
          <p:spPr bwMode="auto">
            <a:xfrm>
              <a:off x="6345387" y="4231255"/>
              <a:ext cx="464840" cy="485368"/>
            </a:xfrm>
            <a:custGeom>
              <a:avLst/>
              <a:gdLst>
                <a:gd name="T0" fmla="*/ 86 w 134"/>
                <a:gd name="T1" fmla="*/ 115 h 140"/>
                <a:gd name="T2" fmla="*/ 82 w 134"/>
                <a:gd name="T3" fmla="*/ 118 h 140"/>
                <a:gd name="T4" fmla="*/ 10 w 134"/>
                <a:gd name="T5" fmla="*/ 115 h 140"/>
                <a:gd name="T6" fmla="*/ 14 w 134"/>
                <a:gd name="T7" fmla="*/ 11 h 140"/>
                <a:gd name="T8" fmla="*/ 86 w 134"/>
                <a:gd name="T9" fmla="*/ 15 h 140"/>
                <a:gd name="T10" fmla="*/ 96 w 134"/>
                <a:gd name="T11" fmla="*/ 16 h 140"/>
                <a:gd name="T12" fmla="*/ 82 w 134"/>
                <a:gd name="T13" fmla="*/ 0 h 140"/>
                <a:gd name="T14" fmla="*/ 0 w 134"/>
                <a:gd name="T15" fmla="*/ 14 h 140"/>
                <a:gd name="T16" fmla="*/ 14 w 134"/>
                <a:gd name="T17" fmla="*/ 140 h 140"/>
                <a:gd name="T18" fmla="*/ 96 w 134"/>
                <a:gd name="T19" fmla="*/ 126 h 140"/>
                <a:gd name="T20" fmla="*/ 96 w 134"/>
                <a:gd name="T21" fmla="*/ 125 h 140"/>
                <a:gd name="T22" fmla="*/ 86 w 134"/>
                <a:gd name="T23" fmla="*/ 87 h 140"/>
                <a:gd name="T24" fmla="*/ 55 w 134"/>
                <a:gd name="T25" fmla="*/ 4 h 140"/>
                <a:gd name="T26" fmla="*/ 55 w 134"/>
                <a:gd name="T27" fmla="*/ 7 h 140"/>
                <a:gd name="T28" fmla="*/ 40 w 134"/>
                <a:gd name="T29" fmla="*/ 5 h 140"/>
                <a:gd name="T30" fmla="*/ 48 w 134"/>
                <a:gd name="T31" fmla="*/ 135 h 140"/>
                <a:gd name="T32" fmla="*/ 48 w 134"/>
                <a:gd name="T33" fmla="*/ 123 h 140"/>
                <a:gd name="T34" fmla="*/ 48 w 134"/>
                <a:gd name="T35" fmla="*/ 135 h 140"/>
                <a:gd name="T36" fmla="*/ 96 w 134"/>
                <a:gd name="T37" fmla="*/ 22 h 140"/>
                <a:gd name="T38" fmla="*/ 62 w 134"/>
                <a:gd name="T39" fmla="*/ 22 h 140"/>
                <a:gd name="T40" fmla="*/ 51 w 134"/>
                <a:gd name="T41" fmla="*/ 70 h 140"/>
                <a:gd name="T42" fmla="*/ 66 w 134"/>
                <a:gd name="T43" fmla="*/ 81 h 140"/>
                <a:gd name="T44" fmla="*/ 83 w 134"/>
                <a:gd name="T45" fmla="*/ 81 h 140"/>
                <a:gd name="T46" fmla="*/ 96 w 134"/>
                <a:gd name="T47" fmla="*/ 81 h 140"/>
                <a:gd name="T48" fmla="*/ 134 w 134"/>
                <a:gd name="T49" fmla="*/ 70 h 140"/>
                <a:gd name="T50" fmla="*/ 124 w 134"/>
                <a:gd name="T51" fmla="*/ 22 h 140"/>
                <a:gd name="T52" fmla="*/ 124 w 134"/>
                <a:gd name="T53" fmla="*/ 74 h 140"/>
                <a:gd name="T54" fmla="*/ 86 w 134"/>
                <a:gd name="T55" fmla="*/ 74 h 140"/>
                <a:gd name="T56" fmla="*/ 58 w 134"/>
                <a:gd name="T57" fmla="*/ 70 h 140"/>
                <a:gd name="T58" fmla="*/ 62 w 134"/>
                <a:gd name="T59" fmla="*/ 29 h 140"/>
                <a:gd name="T60" fmla="*/ 96 w 134"/>
                <a:gd name="T61" fmla="*/ 29 h 140"/>
                <a:gd name="T62" fmla="*/ 127 w 134"/>
                <a:gd name="T63" fmla="*/ 33 h 140"/>
                <a:gd name="T64" fmla="*/ 82 w 134"/>
                <a:gd name="T65" fmla="*/ 37 h 140"/>
                <a:gd name="T66" fmla="*/ 109 w 134"/>
                <a:gd name="T67" fmla="*/ 56 h 140"/>
                <a:gd name="T68" fmla="*/ 88 w 134"/>
                <a:gd name="T69" fmla="*/ 62 h 140"/>
                <a:gd name="T70" fmla="*/ 101 w 134"/>
                <a:gd name="T71" fmla="*/ 64 h 140"/>
                <a:gd name="T72" fmla="*/ 109 w 134"/>
                <a:gd name="T73" fmla="*/ 65 h 140"/>
                <a:gd name="T74" fmla="*/ 102 w 134"/>
                <a:gd name="T75" fmla="*/ 66 h 140"/>
                <a:gd name="T76" fmla="*/ 86 w 134"/>
                <a:gd name="T77" fmla="*/ 69 h 140"/>
                <a:gd name="T78" fmla="*/ 86 w 134"/>
                <a:gd name="T79" fmla="*/ 61 h 140"/>
                <a:gd name="T80" fmla="*/ 87 w 134"/>
                <a:gd name="T81" fmla="*/ 57 h 140"/>
                <a:gd name="T82" fmla="*/ 81 w 134"/>
                <a:gd name="T83" fmla="*/ 39 h 140"/>
                <a:gd name="T84" fmla="*/ 78 w 134"/>
                <a:gd name="T85" fmla="*/ 37 h 140"/>
                <a:gd name="T86" fmla="*/ 78 w 134"/>
                <a:gd name="T87" fmla="*/ 33 h 140"/>
                <a:gd name="T88" fmla="*/ 80 w 134"/>
                <a:gd name="T89" fmla="*/ 35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34" h="140">
                  <a:moveTo>
                    <a:pt x="86" y="87"/>
                  </a:moveTo>
                  <a:cubicBezTo>
                    <a:pt x="86" y="115"/>
                    <a:pt x="86" y="115"/>
                    <a:pt x="86" y="115"/>
                  </a:cubicBezTo>
                  <a:cubicBezTo>
                    <a:pt x="86" y="115"/>
                    <a:pt x="86" y="115"/>
                    <a:pt x="86" y="115"/>
                  </a:cubicBezTo>
                  <a:cubicBezTo>
                    <a:pt x="86" y="117"/>
                    <a:pt x="84" y="118"/>
                    <a:pt x="82" y="118"/>
                  </a:cubicBezTo>
                  <a:cubicBezTo>
                    <a:pt x="14" y="118"/>
                    <a:pt x="14" y="118"/>
                    <a:pt x="14" y="118"/>
                  </a:cubicBezTo>
                  <a:cubicBezTo>
                    <a:pt x="12" y="118"/>
                    <a:pt x="10" y="117"/>
                    <a:pt x="10" y="115"/>
                  </a:cubicBezTo>
                  <a:cubicBezTo>
                    <a:pt x="10" y="15"/>
                    <a:pt x="10" y="15"/>
                    <a:pt x="10" y="15"/>
                  </a:cubicBezTo>
                  <a:cubicBezTo>
                    <a:pt x="10" y="13"/>
                    <a:pt x="12" y="11"/>
                    <a:pt x="14" y="11"/>
                  </a:cubicBezTo>
                  <a:cubicBezTo>
                    <a:pt x="82" y="11"/>
                    <a:pt x="82" y="11"/>
                    <a:pt x="82" y="11"/>
                  </a:cubicBezTo>
                  <a:cubicBezTo>
                    <a:pt x="84" y="11"/>
                    <a:pt x="86" y="13"/>
                    <a:pt x="86" y="15"/>
                  </a:cubicBezTo>
                  <a:cubicBezTo>
                    <a:pt x="86" y="16"/>
                    <a:pt x="86" y="16"/>
                    <a:pt x="86" y="16"/>
                  </a:cubicBezTo>
                  <a:cubicBezTo>
                    <a:pt x="96" y="16"/>
                    <a:pt x="96" y="16"/>
                    <a:pt x="96" y="16"/>
                  </a:cubicBezTo>
                  <a:cubicBezTo>
                    <a:pt x="96" y="14"/>
                    <a:pt x="96" y="14"/>
                    <a:pt x="96" y="14"/>
                  </a:cubicBezTo>
                  <a:cubicBezTo>
                    <a:pt x="96" y="6"/>
                    <a:pt x="90" y="0"/>
                    <a:pt x="82" y="0"/>
                  </a:cubicBezTo>
                  <a:cubicBezTo>
                    <a:pt x="14" y="0"/>
                    <a:pt x="14" y="0"/>
                    <a:pt x="14" y="0"/>
                  </a:cubicBezTo>
                  <a:cubicBezTo>
                    <a:pt x="6" y="0"/>
                    <a:pt x="0" y="6"/>
                    <a:pt x="0" y="14"/>
                  </a:cubicBezTo>
                  <a:cubicBezTo>
                    <a:pt x="0" y="126"/>
                    <a:pt x="0" y="126"/>
                    <a:pt x="0" y="126"/>
                  </a:cubicBezTo>
                  <a:cubicBezTo>
                    <a:pt x="0" y="134"/>
                    <a:pt x="6" y="140"/>
                    <a:pt x="14" y="140"/>
                  </a:cubicBezTo>
                  <a:cubicBezTo>
                    <a:pt x="82" y="140"/>
                    <a:pt x="82" y="140"/>
                    <a:pt x="82" y="140"/>
                  </a:cubicBezTo>
                  <a:cubicBezTo>
                    <a:pt x="90" y="140"/>
                    <a:pt x="96" y="134"/>
                    <a:pt x="96" y="126"/>
                  </a:cubicBezTo>
                  <a:cubicBezTo>
                    <a:pt x="96" y="126"/>
                    <a:pt x="96" y="126"/>
                    <a:pt x="96" y="126"/>
                  </a:cubicBezTo>
                  <a:cubicBezTo>
                    <a:pt x="96" y="125"/>
                    <a:pt x="96" y="125"/>
                    <a:pt x="96" y="125"/>
                  </a:cubicBezTo>
                  <a:cubicBezTo>
                    <a:pt x="96" y="87"/>
                    <a:pt x="96" y="87"/>
                    <a:pt x="96" y="87"/>
                  </a:cubicBezTo>
                  <a:cubicBezTo>
                    <a:pt x="86" y="87"/>
                    <a:pt x="86" y="87"/>
                    <a:pt x="86" y="87"/>
                  </a:cubicBezTo>
                  <a:close/>
                  <a:moveTo>
                    <a:pt x="42" y="4"/>
                  </a:moveTo>
                  <a:cubicBezTo>
                    <a:pt x="55" y="4"/>
                    <a:pt x="55" y="4"/>
                    <a:pt x="55" y="4"/>
                  </a:cubicBezTo>
                  <a:cubicBezTo>
                    <a:pt x="55" y="4"/>
                    <a:pt x="56" y="4"/>
                    <a:pt x="56" y="5"/>
                  </a:cubicBezTo>
                  <a:cubicBezTo>
                    <a:pt x="56" y="6"/>
                    <a:pt x="55" y="7"/>
                    <a:pt x="55" y="7"/>
                  </a:cubicBezTo>
                  <a:cubicBezTo>
                    <a:pt x="42" y="7"/>
                    <a:pt x="42" y="7"/>
                    <a:pt x="42" y="7"/>
                  </a:cubicBezTo>
                  <a:cubicBezTo>
                    <a:pt x="41" y="7"/>
                    <a:pt x="40" y="6"/>
                    <a:pt x="40" y="5"/>
                  </a:cubicBezTo>
                  <a:cubicBezTo>
                    <a:pt x="40" y="4"/>
                    <a:pt x="41" y="4"/>
                    <a:pt x="42" y="4"/>
                  </a:cubicBezTo>
                  <a:close/>
                  <a:moveTo>
                    <a:pt x="48" y="135"/>
                  </a:moveTo>
                  <a:cubicBezTo>
                    <a:pt x="45" y="135"/>
                    <a:pt x="42" y="133"/>
                    <a:pt x="42" y="129"/>
                  </a:cubicBezTo>
                  <a:cubicBezTo>
                    <a:pt x="42" y="125"/>
                    <a:pt x="45" y="123"/>
                    <a:pt x="48" y="123"/>
                  </a:cubicBezTo>
                  <a:cubicBezTo>
                    <a:pt x="52" y="123"/>
                    <a:pt x="54" y="125"/>
                    <a:pt x="54" y="129"/>
                  </a:cubicBezTo>
                  <a:cubicBezTo>
                    <a:pt x="54" y="133"/>
                    <a:pt x="52" y="135"/>
                    <a:pt x="48" y="135"/>
                  </a:cubicBezTo>
                  <a:close/>
                  <a:moveTo>
                    <a:pt x="124" y="22"/>
                  </a:moveTo>
                  <a:cubicBezTo>
                    <a:pt x="96" y="22"/>
                    <a:pt x="96" y="22"/>
                    <a:pt x="96" y="22"/>
                  </a:cubicBezTo>
                  <a:cubicBezTo>
                    <a:pt x="86" y="22"/>
                    <a:pt x="86" y="22"/>
                    <a:pt x="86" y="22"/>
                  </a:cubicBezTo>
                  <a:cubicBezTo>
                    <a:pt x="62" y="22"/>
                    <a:pt x="62" y="22"/>
                    <a:pt x="62" y="22"/>
                  </a:cubicBezTo>
                  <a:cubicBezTo>
                    <a:pt x="56" y="22"/>
                    <a:pt x="51" y="27"/>
                    <a:pt x="51" y="33"/>
                  </a:cubicBezTo>
                  <a:cubicBezTo>
                    <a:pt x="51" y="70"/>
                    <a:pt x="51" y="70"/>
                    <a:pt x="51" y="70"/>
                  </a:cubicBezTo>
                  <a:cubicBezTo>
                    <a:pt x="51" y="76"/>
                    <a:pt x="56" y="81"/>
                    <a:pt x="62" y="81"/>
                  </a:cubicBezTo>
                  <a:cubicBezTo>
                    <a:pt x="66" y="81"/>
                    <a:pt x="66" y="81"/>
                    <a:pt x="66" y="81"/>
                  </a:cubicBezTo>
                  <a:cubicBezTo>
                    <a:pt x="66" y="102"/>
                    <a:pt x="66" y="102"/>
                    <a:pt x="66" y="102"/>
                  </a:cubicBezTo>
                  <a:cubicBezTo>
                    <a:pt x="83" y="81"/>
                    <a:pt x="83" y="81"/>
                    <a:pt x="83" y="81"/>
                  </a:cubicBezTo>
                  <a:cubicBezTo>
                    <a:pt x="86" y="81"/>
                    <a:pt x="86" y="81"/>
                    <a:pt x="86" y="81"/>
                  </a:cubicBezTo>
                  <a:cubicBezTo>
                    <a:pt x="96" y="81"/>
                    <a:pt x="96" y="81"/>
                    <a:pt x="96" y="81"/>
                  </a:cubicBezTo>
                  <a:cubicBezTo>
                    <a:pt x="124" y="81"/>
                    <a:pt x="124" y="81"/>
                    <a:pt x="124" y="81"/>
                  </a:cubicBezTo>
                  <a:cubicBezTo>
                    <a:pt x="129" y="81"/>
                    <a:pt x="134" y="76"/>
                    <a:pt x="134" y="70"/>
                  </a:cubicBezTo>
                  <a:cubicBezTo>
                    <a:pt x="134" y="33"/>
                    <a:pt x="134" y="33"/>
                    <a:pt x="134" y="33"/>
                  </a:cubicBezTo>
                  <a:cubicBezTo>
                    <a:pt x="134" y="27"/>
                    <a:pt x="129" y="22"/>
                    <a:pt x="124" y="22"/>
                  </a:cubicBezTo>
                  <a:close/>
                  <a:moveTo>
                    <a:pt x="127" y="70"/>
                  </a:moveTo>
                  <a:cubicBezTo>
                    <a:pt x="127" y="72"/>
                    <a:pt x="126" y="74"/>
                    <a:pt x="124" y="74"/>
                  </a:cubicBezTo>
                  <a:cubicBezTo>
                    <a:pt x="96" y="74"/>
                    <a:pt x="96" y="74"/>
                    <a:pt x="96" y="74"/>
                  </a:cubicBezTo>
                  <a:cubicBezTo>
                    <a:pt x="86" y="74"/>
                    <a:pt x="86" y="74"/>
                    <a:pt x="86" y="74"/>
                  </a:cubicBezTo>
                  <a:cubicBezTo>
                    <a:pt x="62" y="74"/>
                    <a:pt x="62" y="74"/>
                    <a:pt x="62" y="74"/>
                  </a:cubicBezTo>
                  <a:cubicBezTo>
                    <a:pt x="60" y="74"/>
                    <a:pt x="58" y="72"/>
                    <a:pt x="58" y="70"/>
                  </a:cubicBezTo>
                  <a:cubicBezTo>
                    <a:pt x="58" y="33"/>
                    <a:pt x="58" y="33"/>
                    <a:pt x="58" y="33"/>
                  </a:cubicBezTo>
                  <a:cubicBezTo>
                    <a:pt x="58" y="30"/>
                    <a:pt x="60" y="29"/>
                    <a:pt x="62" y="29"/>
                  </a:cubicBezTo>
                  <a:cubicBezTo>
                    <a:pt x="86" y="29"/>
                    <a:pt x="86" y="29"/>
                    <a:pt x="86" y="29"/>
                  </a:cubicBezTo>
                  <a:cubicBezTo>
                    <a:pt x="96" y="29"/>
                    <a:pt x="96" y="29"/>
                    <a:pt x="96" y="29"/>
                  </a:cubicBezTo>
                  <a:cubicBezTo>
                    <a:pt x="124" y="29"/>
                    <a:pt x="124" y="29"/>
                    <a:pt x="124" y="29"/>
                  </a:cubicBezTo>
                  <a:cubicBezTo>
                    <a:pt x="126" y="29"/>
                    <a:pt x="127" y="30"/>
                    <a:pt x="127" y="33"/>
                  </a:cubicBezTo>
                  <a:lnTo>
                    <a:pt x="127" y="70"/>
                  </a:lnTo>
                  <a:close/>
                  <a:moveTo>
                    <a:pt x="82" y="37"/>
                  </a:moveTo>
                  <a:cubicBezTo>
                    <a:pt x="112" y="41"/>
                    <a:pt x="112" y="41"/>
                    <a:pt x="112" y="41"/>
                  </a:cubicBezTo>
                  <a:cubicBezTo>
                    <a:pt x="109" y="56"/>
                    <a:pt x="109" y="56"/>
                    <a:pt x="109" y="56"/>
                  </a:cubicBezTo>
                  <a:cubicBezTo>
                    <a:pt x="90" y="57"/>
                    <a:pt x="90" y="57"/>
                    <a:pt x="90" y="57"/>
                  </a:cubicBezTo>
                  <a:cubicBezTo>
                    <a:pt x="88" y="62"/>
                    <a:pt x="88" y="62"/>
                    <a:pt x="88" y="62"/>
                  </a:cubicBezTo>
                  <a:cubicBezTo>
                    <a:pt x="89" y="62"/>
                    <a:pt x="89" y="63"/>
                    <a:pt x="90" y="64"/>
                  </a:cubicBezTo>
                  <a:cubicBezTo>
                    <a:pt x="101" y="64"/>
                    <a:pt x="101" y="64"/>
                    <a:pt x="101" y="64"/>
                  </a:cubicBezTo>
                  <a:cubicBezTo>
                    <a:pt x="102" y="62"/>
                    <a:pt x="103" y="61"/>
                    <a:pt x="105" y="61"/>
                  </a:cubicBezTo>
                  <a:cubicBezTo>
                    <a:pt x="107" y="61"/>
                    <a:pt x="109" y="63"/>
                    <a:pt x="109" y="65"/>
                  </a:cubicBezTo>
                  <a:cubicBezTo>
                    <a:pt x="109" y="67"/>
                    <a:pt x="107" y="69"/>
                    <a:pt x="105" y="69"/>
                  </a:cubicBezTo>
                  <a:cubicBezTo>
                    <a:pt x="103" y="69"/>
                    <a:pt x="102" y="68"/>
                    <a:pt x="102" y="66"/>
                  </a:cubicBezTo>
                  <a:cubicBezTo>
                    <a:pt x="89" y="66"/>
                    <a:pt x="89" y="66"/>
                    <a:pt x="89" y="66"/>
                  </a:cubicBezTo>
                  <a:cubicBezTo>
                    <a:pt x="89" y="68"/>
                    <a:pt x="87" y="69"/>
                    <a:pt x="86" y="69"/>
                  </a:cubicBezTo>
                  <a:cubicBezTo>
                    <a:pt x="84" y="69"/>
                    <a:pt x="82" y="67"/>
                    <a:pt x="82" y="65"/>
                  </a:cubicBezTo>
                  <a:cubicBezTo>
                    <a:pt x="82" y="63"/>
                    <a:pt x="84" y="61"/>
                    <a:pt x="86" y="61"/>
                  </a:cubicBezTo>
                  <a:cubicBezTo>
                    <a:pt x="86" y="61"/>
                    <a:pt x="86" y="61"/>
                    <a:pt x="86" y="61"/>
                  </a:cubicBezTo>
                  <a:cubicBezTo>
                    <a:pt x="87" y="57"/>
                    <a:pt x="87" y="57"/>
                    <a:pt x="87" y="57"/>
                  </a:cubicBezTo>
                  <a:cubicBezTo>
                    <a:pt x="86" y="57"/>
                    <a:pt x="86" y="57"/>
                    <a:pt x="86" y="57"/>
                  </a:cubicBezTo>
                  <a:cubicBezTo>
                    <a:pt x="81" y="39"/>
                    <a:pt x="81" y="39"/>
                    <a:pt x="81" y="39"/>
                  </a:cubicBezTo>
                  <a:cubicBezTo>
                    <a:pt x="78" y="37"/>
                    <a:pt x="78" y="37"/>
                    <a:pt x="78" y="37"/>
                  </a:cubicBezTo>
                  <a:cubicBezTo>
                    <a:pt x="78" y="37"/>
                    <a:pt x="78" y="37"/>
                    <a:pt x="78" y="37"/>
                  </a:cubicBezTo>
                  <a:cubicBezTo>
                    <a:pt x="77" y="37"/>
                    <a:pt x="76" y="36"/>
                    <a:pt x="76" y="35"/>
                  </a:cubicBezTo>
                  <a:cubicBezTo>
                    <a:pt x="76" y="34"/>
                    <a:pt x="77" y="33"/>
                    <a:pt x="78" y="33"/>
                  </a:cubicBezTo>
                  <a:cubicBezTo>
                    <a:pt x="79" y="33"/>
                    <a:pt x="80" y="34"/>
                    <a:pt x="80" y="35"/>
                  </a:cubicBezTo>
                  <a:cubicBezTo>
                    <a:pt x="80" y="35"/>
                    <a:pt x="80" y="35"/>
                    <a:pt x="80" y="35"/>
                  </a:cubicBezTo>
                  <a:lnTo>
                    <a:pt x="82" y="3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solidFill>
                  <a:schemeClr val="bg1">
                    <a:lumMod val="50000"/>
                  </a:schemeClr>
                </a:solidFill>
                <a:cs typeface="+mn-ea"/>
                <a:sym typeface="+mn-lt"/>
              </a:endParaRPr>
            </a:p>
          </p:txBody>
        </p:sp>
        <p:sp>
          <p:nvSpPr>
            <p:cNvPr id="207" name="Freeform 11"/>
            <p:cNvSpPr>
              <a:spLocks noEditPoints="1"/>
            </p:cNvSpPr>
            <p:nvPr/>
          </p:nvSpPr>
          <p:spPr bwMode="auto">
            <a:xfrm>
              <a:off x="1383923" y="4215858"/>
              <a:ext cx="394456" cy="516162"/>
            </a:xfrm>
            <a:custGeom>
              <a:avLst/>
              <a:gdLst>
                <a:gd name="T0" fmla="*/ 95 w 114"/>
                <a:gd name="T1" fmla="*/ 99 h 149"/>
                <a:gd name="T2" fmla="*/ 93 w 114"/>
                <a:gd name="T3" fmla="*/ 98 h 149"/>
                <a:gd name="T4" fmla="*/ 89 w 114"/>
                <a:gd name="T5" fmla="*/ 96 h 149"/>
                <a:gd name="T6" fmla="*/ 74 w 114"/>
                <a:gd name="T7" fmla="*/ 85 h 149"/>
                <a:gd name="T8" fmla="*/ 90 w 114"/>
                <a:gd name="T9" fmla="*/ 58 h 149"/>
                <a:gd name="T10" fmla="*/ 57 w 114"/>
                <a:gd name="T11" fmla="*/ 1 h 149"/>
                <a:gd name="T12" fmla="*/ 19 w 114"/>
                <a:gd name="T13" fmla="*/ 41 h 149"/>
                <a:gd name="T14" fmla="*/ 42 w 114"/>
                <a:gd name="T15" fmla="*/ 87 h 149"/>
                <a:gd name="T16" fmla="*/ 25 w 114"/>
                <a:gd name="T17" fmla="*/ 96 h 149"/>
                <a:gd name="T18" fmla="*/ 21 w 114"/>
                <a:gd name="T19" fmla="*/ 98 h 149"/>
                <a:gd name="T20" fmla="*/ 19 w 114"/>
                <a:gd name="T21" fmla="*/ 99 h 149"/>
                <a:gd name="T22" fmla="*/ 0 w 114"/>
                <a:gd name="T23" fmla="*/ 123 h 149"/>
                <a:gd name="T24" fmla="*/ 1 w 114"/>
                <a:gd name="T25" fmla="*/ 149 h 149"/>
                <a:gd name="T26" fmla="*/ 113 w 114"/>
                <a:gd name="T27" fmla="*/ 149 h 149"/>
                <a:gd name="T28" fmla="*/ 114 w 114"/>
                <a:gd name="T29" fmla="*/ 147 h 149"/>
                <a:gd name="T30" fmla="*/ 95 w 114"/>
                <a:gd name="T31" fmla="*/ 99 h 149"/>
                <a:gd name="T32" fmla="*/ 82 w 114"/>
                <a:gd name="T33" fmla="*/ 28 h 149"/>
                <a:gd name="T34" fmla="*/ 30 w 114"/>
                <a:gd name="T35" fmla="*/ 26 h 149"/>
                <a:gd name="T36" fmla="*/ 40 w 114"/>
                <a:gd name="T37" fmla="*/ 74 h 149"/>
                <a:gd name="T38" fmla="*/ 33 w 114"/>
                <a:gd name="T39" fmla="*/ 61 h 149"/>
                <a:gd name="T40" fmla="*/ 43 w 114"/>
                <a:gd name="T41" fmla="*/ 25 h 149"/>
                <a:gd name="T42" fmla="*/ 62 w 114"/>
                <a:gd name="T43" fmla="*/ 42 h 149"/>
                <a:gd name="T44" fmla="*/ 50 w 114"/>
                <a:gd name="T45" fmla="*/ 29 h 149"/>
                <a:gd name="T46" fmla="*/ 77 w 114"/>
                <a:gd name="T47" fmla="*/ 43 h 149"/>
                <a:gd name="T48" fmla="*/ 80 w 114"/>
                <a:gd name="T49" fmla="*/ 47 h 149"/>
                <a:gd name="T50" fmla="*/ 67 w 114"/>
                <a:gd name="T51" fmla="*/ 68 h 149"/>
                <a:gd name="T52" fmla="*/ 56 w 114"/>
                <a:gd name="T53" fmla="*/ 70 h 149"/>
                <a:gd name="T54" fmla="*/ 67 w 114"/>
                <a:gd name="T55" fmla="*/ 70 h 149"/>
                <a:gd name="T56" fmla="*/ 81 w 114"/>
                <a:gd name="T57" fmla="*/ 50 h 149"/>
                <a:gd name="T58" fmla="*/ 82 w 114"/>
                <a:gd name="T59" fmla="*/ 57 h 149"/>
                <a:gd name="T60" fmla="*/ 73 w 114"/>
                <a:gd name="T61" fmla="*/ 74 h 149"/>
                <a:gd name="T62" fmla="*/ 73 w 114"/>
                <a:gd name="T63" fmla="*/ 74 h 149"/>
                <a:gd name="T64" fmla="*/ 57 w 114"/>
                <a:gd name="T65" fmla="*/ 85 h 149"/>
                <a:gd name="T66" fmla="*/ 42 w 114"/>
                <a:gd name="T67" fmla="*/ 76 h 149"/>
                <a:gd name="T68" fmla="*/ 79 w 114"/>
                <a:gd name="T69" fmla="*/ 99 h 149"/>
                <a:gd name="T70" fmla="*/ 57 w 114"/>
                <a:gd name="T71" fmla="*/ 113 h 149"/>
                <a:gd name="T72" fmla="*/ 36 w 114"/>
                <a:gd name="T73" fmla="*/ 100 h 149"/>
                <a:gd name="T74" fmla="*/ 41 w 114"/>
                <a:gd name="T75" fmla="*/ 93 h 149"/>
                <a:gd name="T76" fmla="*/ 42 w 114"/>
                <a:gd name="T77" fmla="*/ 92 h 149"/>
                <a:gd name="T78" fmla="*/ 42 w 114"/>
                <a:gd name="T79" fmla="*/ 91 h 149"/>
                <a:gd name="T80" fmla="*/ 43 w 114"/>
                <a:gd name="T81" fmla="*/ 86 h 149"/>
                <a:gd name="T82" fmla="*/ 53 w 114"/>
                <a:gd name="T83" fmla="*/ 86 h 149"/>
                <a:gd name="T84" fmla="*/ 57 w 114"/>
                <a:gd name="T85" fmla="*/ 87 h 149"/>
                <a:gd name="T86" fmla="*/ 73 w 114"/>
                <a:gd name="T87" fmla="*/ 76 h 149"/>
                <a:gd name="T88" fmla="*/ 74 w 114"/>
                <a:gd name="T89" fmla="*/ 92 h 149"/>
                <a:gd name="T90" fmla="*/ 74 w 114"/>
                <a:gd name="T91" fmla="*/ 92 h 149"/>
                <a:gd name="T92" fmla="*/ 75 w 114"/>
                <a:gd name="T93" fmla="*/ 93 h 149"/>
                <a:gd name="T94" fmla="*/ 82 w 114"/>
                <a:gd name="T95" fmla="*/ 95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4" h="149">
                  <a:moveTo>
                    <a:pt x="95" y="99"/>
                  </a:moveTo>
                  <a:cubicBezTo>
                    <a:pt x="95" y="99"/>
                    <a:pt x="95" y="99"/>
                    <a:pt x="95" y="99"/>
                  </a:cubicBezTo>
                  <a:cubicBezTo>
                    <a:pt x="95" y="99"/>
                    <a:pt x="94" y="98"/>
                    <a:pt x="94" y="98"/>
                  </a:cubicBezTo>
                  <a:cubicBezTo>
                    <a:pt x="93" y="98"/>
                    <a:pt x="93" y="98"/>
                    <a:pt x="93" y="98"/>
                  </a:cubicBezTo>
                  <a:cubicBezTo>
                    <a:pt x="92" y="97"/>
                    <a:pt x="90" y="97"/>
                    <a:pt x="89" y="96"/>
                  </a:cubicBezTo>
                  <a:cubicBezTo>
                    <a:pt x="89" y="96"/>
                    <a:pt x="89" y="96"/>
                    <a:pt x="89" y="96"/>
                  </a:cubicBezTo>
                  <a:cubicBezTo>
                    <a:pt x="84" y="94"/>
                    <a:pt x="80" y="93"/>
                    <a:pt x="75" y="92"/>
                  </a:cubicBezTo>
                  <a:cubicBezTo>
                    <a:pt x="75" y="90"/>
                    <a:pt x="74" y="88"/>
                    <a:pt x="74" y="85"/>
                  </a:cubicBezTo>
                  <a:cubicBezTo>
                    <a:pt x="79" y="85"/>
                    <a:pt x="93" y="81"/>
                    <a:pt x="92" y="79"/>
                  </a:cubicBezTo>
                  <a:cubicBezTo>
                    <a:pt x="87" y="74"/>
                    <a:pt x="89" y="64"/>
                    <a:pt x="90" y="58"/>
                  </a:cubicBezTo>
                  <a:cubicBezTo>
                    <a:pt x="92" y="44"/>
                    <a:pt x="94" y="38"/>
                    <a:pt x="89" y="22"/>
                  </a:cubicBezTo>
                  <a:cubicBezTo>
                    <a:pt x="85" y="11"/>
                    <a:pt x="72" y="0"/>
                    <a:pt x="57" y="1"/>
                  </a:cubicBezTo>
                  <a:cubicBezTo>
                    <a:pt x="51" y="1"/>
                    <a:pt x="46" y="3"/>
                    <a:pt x="40" y="7"/>
                  </a:cubicBezTo>
                  <a:cubicBezTo>
                    <a:pt x="27" y="9"/>
                    <a:pt x="18" y="20"/>
                    <a:pt x="19" y="41"/>
                  </a:cubicBezTo>
                  <a:cubicBezTo>
                    <a:pt x="20" y="52"/>
                    <a:pt x="29" y="65"/>
                    <a:pt x="21" y="79"/>
                  </a:cubicBezTo>
                  <a:cubicBezTo>
                    <a:pt x="19" y="81"/>
                    <a:pt x="34" y="88"/>
                    <a:pt x="42" y="87"/>
                  </a:cubicBezTo>
                  <a:cubicBezTo>
                    <a:pt x="42" y="89"/>
                    <a:pt x="41" y="90"/>
                    <a:pt x="41" y="91"/>
                  </a:cubicBezTo>
                  <a:cubicBezTo>
                    <a:pt x="35" y="92"/>
                    <a:pt x="30" y="94"/>
                    <a:pt x="25" y="96"/>
                  </a:cubicBezTo>
                  <a:cubicBezTo>
                    <a:pt x="25" y="96"/>
                    <a:pt x="25" y="96"/>
                    <a:pt x="25" y="96"/>
                  </a:cubicBezTo>
                  <a:cubicBezTo>
                    <a:pt x="24" y="97"/>
                    <a:pt x="22" y="97"/>
                    <a:pt x="21" y="98"/>
                  </a:cubicBezTo>
                  <a:cubicBezTo>
                    <a:pt x="21" y="98"/>
                    <a:pt x="21" y="98"/>
                    <a:pt x="20" y="98"/>
                  </a:cubicBezTo>
                  <a:cubicBezTo>
                    <a:pt x="20" y="98"/>
                    <a:pt x="19" y="99"/>
                    <a:pt x="19" y="99"/>
                  </a:cubicBezTo>
                  <a:cubicBezTo>
                    <a:pt x="19" y="99"/>
                    <a:pt x="19" y="99"/>
                    <a:pt x="19" y="99"/>
                  </a:cubicBezTo>
                  <a:cubicBezTo>
                    <a:pt x="7" y="105"/>
                    <a:pt x="0" y="114"/>
                    <a:pt x="0" y="123"/>
                  </a:cubicBezTo>
                  <a:cubicBezTo>
                    <a:pt x="0" y="149"/>
                    <a:pt x="0" y="149"/>
                    <a:pt x="0" y="149"/>
                  </a:cubicBezTo>
                  <a:cubicBezTo>
                    <a:pt x="0" y="149"/>
                    <a:pt x="1" y="149"/>
                    <a:pt x="1" y="149"/>
                  </a:cubicBezTo>
                  <a:cubicBezTo>
                    <a:pt x="1" y="149"/>
                    <a:pt x="1" y="149"/>
                    <a:pt x="1" y="149"/>
                  </a:cubicBezTo>
                  <a:cubicBezTo>
                    <a:pt x="113" y="149"/>
                    <a:pt x="113" y="149"/>
                    <a:pt x="113" y="149"/>
                  </a:cubicBezTo>
                  <a:cubicBezTo>
                    <a:pt x="113" y="149"/>
                    <a:pt x="113" y="148"/>
                    <a:pt x="113" y="148"/>
                  </a:cubicBezTo>
                  <a:cubicBezTo>
                    <a:pt x="113" y="147"/>
                    <a:pt x="114" y="147"/>
                    <a:pt x="114" y="147"/>
                  </a:cubicBezTo>
                  <a:cubicBezTo>
                    <a:pt x="114" y="123"/>
                    <a:pt x="114" y="123"/>
                    <a:pt x="114" y="123"/>
                  </a:cubicBezTo>
                  <a:cubicBezTo>
                    <a:pt x="114" y="114"/>
                    <a:pt x="107" y="105"/>
                    <a:pt x="95" y="99"/>
                  </a:cubicBezTo>
                  <a:close/>
                  <a:moveTo>
                    <a:pt x="59" y="7"/>
                  </a:moveTo>
                  <a:cubicBezTo>
                    <a:pt x="70" y="8"/>
                    <a:pt x="78" y="17"/>
                    <a:pt x="82" y="28"/>
                  </a:cubicBezTo>
                  <a:cubicBezTo>
                    <a:pt x="77" y="20"/>
                    <a:pt x="69" y="14"/>
                    <a:pt x="59" y="12"/>
                  </a:cubicBezTo>
                  <a:cubicBezTo>
                    <a:pt x="47" y="11"/>
                    <a:pt x="36" y="17"/>
                    <a:pt x="30" y="26"/>
                  </a:cubicBezTo>
                  <a:cubicBezTo>
                    <a:pt x="34" y="13"/>
                    <a:pt x="46" y="5"/>
                    <a:pt x="59" y="7"/>
                  </a:cubicBezTo>
                  <a:close/>
                  <a:moveTo>
                    <a:pt x="40" y="74"/>
                  </a:moveTo>
                  <a:cubicBezTo>
                    <a:pt x="40" y="73"/>
                    <a:pt x="40" y="73"/>
                    <a:pt x="40" y="73"/>
                  </a:cubicBezTo>
                  <a:cubicBezTo>
                    <a:pt x="37" y="69"/>
                    <a:pt x="34" y="65"/>
                    <a:pt x="33" y="61"/>
                  </a:cubicBezTo>
                  <a:cubicBezTo>
                    <a:pt x="32" y="56"/>
                    <a:pt x="32" y="52"/>
                    <a:pt x="33" y="47"/>
                  </a:cubicBezTo>
                  <a:cubicBezTo>
                    <a:pt x="34" y="39"/>
                    <a:pt x="37" y="32"/>
                    <a:pt x="43" y="25"/>
                  </a:cubicBezTo>
                  <a:cubicBezTo>
                    <a:pt x="44" y="28"/>
                    <a:pt x="46" y="30"/>
                    <a:pt x="48" y="33"/>
                  </a:cubicBezTo>
                  <a:cubicBezTo>
                    <a:pt x="51" y="37"/>
                    <a:pt x="56" y="41"/>
                    <a:pt x="62" y="42"/>
                  </a:cubicBezTo>
                  <a:cubicBezTo>
                    <a:pt x="59" y="40"/>
                    <a:pt x="55" y="37"/>
                    <a:pt x="52" y="32"/>
                  </a:cubicBezTo>
                  <a:cubicBezTo>
                    <a:pt x="52" y="31"/>
                    <a:pt x="51" y="30"/>
                    <a:pt x="50" y="29"/>
                  </a:cubicBezTo>
                  <a:cubicBezTo>
                    <a:pt x="51" y="30"/>
                    <a:pt x="52" y="31"/>
                    <a:pt x="53" y="32"/>
                  </a:cubicBezTo>
                  <a:cubicBezTo>
                    <a:pt x="62" y="39"/>
                    <a:pt x="73" y="42"/>
                    <a:pt x="77" y="43"/>
                  </a:cubicBezTo>
                  <a:cubicBezTo>
                    <a:pt x="72" y="40"/>
                    <a:pt x="68" y="37"/>
                    <a:pt x="64" y="33"/>
                  </a:cubicBezTo>
                  <a:cubicBezTo>
                    <a:pt x="70" y="36"/>
                    <a:pt x="75" y="39"/>
                    <a:pt x="80" y="47"/>
                  </a:cubicBezTo>
                  <a:cubicBezTo>
                    <a:pt x="80" y="47"/>
                    <a:pt x="80" y="47"/>
                    <a:pt x="80" y="47"/>
                  </a:cubicBezTo>
                  <a:cubicBezTo>
                    <a:pt x="80" y="56"/>
                    <a:pt x="74" y="64"/>
                    <a:pt x="67" y="68"/>
                  </a:cubicBezTo>
                  <a:cubicBezTo>
                    <a:pt x="66" y="66"/>
                    <a:pt x="64" y="65"/>
                    <a:pt x="62" y="65"/>
                  </a:cubicBezTo>
                  <a:cubicBezTo>
                    <a:pt x="59" y="65"/>
                    <a:pt x="56" y="67"/>
                    <a:pt x="56" y="70"/>
                  </a:cubicBezTo>
                  <a:cubicBezTo>
                    <a:pt x="56" y="72"/>
                    <a:pt x="59" y="74"/>
                    <a:pt x="62" y="74"/>
                  </a:cubicBezTo>
                  <a:cubicBezTo>
                    <a:pt x="65" y="74"/>
                    <a:pt x="67" y="72"/>
                    <a:pt x="67" y="70"/>
                  </a:cubicBezTo>
                  <a:cubicBezTo>
                    <a:pt x="67" y="69"/>
                    <a:pt x="67" y="69"/>
                    <a:pt x="67" y="69"/>
                  </a:cubicBezTo>
                  <a:cubicBezTo>
                    <a:pt x="75" y="65"/>
                    <a:pt x="80" y="58"/>
                    <a:pt x="81" y="50"/>
                  </a:cubicBezTo>
                  <a:cubicBezTo>
                    <a:pt x="81" y="50"/>
                    <a:pt x="81" y="50"/>
                    <a:pt x="81" y="50"/>
                  </a:cubicBezTo>
                  <a:cubicBezTo>
                    <a:pt x="82" y="52"/>
                    <a:pt x="82" y="54"/>
                    <a:pt x="82" y="57"/>
                  </a:cubicBezTo>
                  <a:cubicBezTo>
                    <a:pt x="81" y="62"/>
                    <a:pt x="78" y="68"/>
                    <a:pt x="74" y="73"/>
                  </a:cubicBezTo>
                  <a:cubicBezTo>
                    <a:pt x="74" y="73"/>
                    <a:pt x="74" y="73"/>
                    <a:pt x="73" y="74"/>
                  </a:cubicBezTo>
                  <a:cubicBezTo>
                    <a:pt x="73" y="74"/>
                    <a:pt x="73" y="74"/>
                    <a:pt x="73" y="74"/>
                  </a:cubicBezTo>
                  <a:cubicBezTo>
                    <a:pt x="73" y="74"/>
                    <a:pt x="73" y="74"/>
                    <a:pt x="73" y="74"/>
                  </a:cubicBezTo>
                  <a:cubicBezTo>
                    <a:pt x="68" y="80"/>
                    <a:pt x="63" y="84"/>
                    <a:pt x="59" y="85"/>
                  </a:cubicBezTo>
                  <a:cubicBezTo>
                    <a:pt x="58" y="85"/>
                    <a:pt x="58" y="86"/>
                    <a:pt x="57" y="85"/>
                  </a:cubicBezTo>
                  <a:cubicBezTo>
                    <a:pt x="57" y="85"/>
                    <a:pt x="56" y="85"/>
                    <a:pt x="56" y="85"/>
                  </a:cubicBezTo>
                  <a:cubicBezTo>
                    <a:pt x="52" y="85"/>
                    <a:pt x="47" y="81"/>
                    <a:pt x="42" y="76"/>
                  </a:cubicBezTo>
                  <a:cubicBezTo>
                    <a:pt x="42" y="75"/>
                    <a:pt x="41" y="74"/>
                    <a:pt x="40" y="74"/>
                  </a:cubicBezTo>
                  <a:close/>
                  <a:moveTo>
                    <a:pt x="79" y="99"/>
                  </a:moveTo>
                  <a:cubicBezTo>
                    <a:pt x="78" y="99"/>
                    <a:pt x="78" y="99"/>
                    <a:pt x="78" y="100"/>
                  </a:cubicBezTo>
                  <a:cubicBezTo>
                    <a:pt x="72" y="106"/>
                    <a:pt x="65" y="113"/>
                    <a:pt x="57" y="113"/>
                  </a:cubicBezTo>
                  <a:cubicBezTo>
                    <a:pt x="50" y="113"/>
                    <a:pt x="43" y="107"/>
                    <a:pt x="37" y="101"/>
                  </a:cubicBezTo>
                  <a:cubicBezTo>
                    <a:pt x="37" y="100"/>
                    <a:pt x="37" y="100"/>
                    <a:pt x="36" y="100"/>
                  </a:cubicBezTo>
                  <a:cubicBezTo>
                    <a:pt x="35" y="98"/>
                    <a:pt x="33" y="97"/>
                    <a:pt x="32" y="95"/>
                  </a:cubicBezTo>
                  <a:cubicBezTo>
                    <a:pt x="35" y="94"/>
                    <a:pt x="38" y="94"/>
                    <a:pt x="41" y="93"/>
                  </a:cubicBezTo>
                  <a:cubicBezTo>
                    <a:pt x="41" y="93"/>
                    <a:pt x="42" y="93"/>
                    <a:pt x="42" y="93"/>
                  </a:cubicBezTo>
                  <a:cubicBezTo>
                    <a:pt x="42" y="93"/>
                    <a:pt x="42" y="93"/>
                    <a:pt x="42" y="92"/>
                  </a:cubicBezTo>
                  <a:cubicBezTo>
                    <a:pt x="42" y="92"/>
                    <a:pt x="42" y="92"/>
                    <a:pt x="42" y="92"/>
                  </a:cubicBezTo>
                  <a:cubicBezTo>
                    <a:pt x="42" y="92"/>
                    <a:pt x="42" y="92"/>
                    <a:pt x="42" y="91"/>
                  </a:cubicBezTo>
                  <a:cubicBezTo>
                    <a:pt x="42" y="91"/>
                    <a:pt x="42" y="91"/>
                    <a:pt x="42" y="91"/>
                  </a:cubicBezTo>
                  <a:cubicBezTo>
                    <a:pt x="43" y="90"/>
                    <a:pt x="43" y="88"/>
                    <a:pt x="43" y="86"/>
                  </a:cubicBezTo>
                  <a:cubicBezTo>
                    <a:pt x="43" y="83"/>
                    <a:pt x="43" y="80"/>
                    <a:pt x="42" y="78"/>
                  </a:cubicBezTo>
                  <a:cubicBezTo>
                    <a:pt x="46" y="81"/>
                    <a:pt x="50" y="84"/>
                    <a:pt x="53" y="86"/>
                  </a:cubicBezTo>
                  <a:cubicBezTo>
                    <a:pt x="55" y="86"/>
                    <a:pt x="56" y="87"/>
                    <a:pt x="57" y="87"/>
                  </a:cubicBezTo>
                  <a:cubicBezTo>
                    <a:pt x="57" y="87"/>
                    <a:pt x="57" y="87"/>
                    <a:pt x="57" y="87"/>
                  </a:cubicBezTo>
                  <a:cubicBezTo>
                    <a:pt x="59" y="87"/>
                    <a:pt x="61" y="86"/>
                    <a:pt x="62" y="85"/>
                  </a:cubicBezTo>
                  <a:cubicBezTo>
                    <a:pt x="66" y="83"/>
                    <a:pt x="69" y="80"/>
                    <a:pt x="73" y="76"/>
                  </a:cubicBezTo>
                  <a:cubicBezTo>
                    <a:pt x="73" y="79"/>
                    <a:pt x="73" y="85"/>
                    <a:pt x="73" y="85"/>
                  </a:cubicBezTo>
                  <a:cubicBezTo>
                    <a:pt x="73" y="85"/>
                    <a:pt x="73" y="90"/>
                    <a:pt x="74" y="92"/>
                  </a:cubicBezTo>
                  <a:cubicBezTo>
                    <a:pt x="74" y="92"/>
                    <a:pt x="74" y="92"/>
                    <a:pt x="74" y="92"/>
                  </a:cubicBezTo>
                  <a:cubicBezTo>
                    <a:pt x="74" y="92"/>
                    <a:pt x="74" y="92"/>
                    <a:pt x="74" y="92"/>
                  </a:cubicBezTo>
                  <a:cubicBezTo>
                    <a:pt x="74" y="93"/>
                    <a:pt x="74" y="93"/>
                    <a:pt x="74" y="93"/>
                  </a:cubicBezTo>
                  <a:cubicBezTo>
                    <a:pt x="74" y="93"/>
                    <a:pt x="75" y="93"/>
                    <a:pt x="75" y="93"/>
                  </a:cubicBezTo>
                  <a:cubicBezTo>
                    <a:pt x="75" y="93"/>
                    <a:pt x="75" y="94"/>
                    <a:pt x="76" y="94"/>
                  </a:cubicBezTo>
                  <a:cubicBezTo>
                    <a:pt x="78" y="94"/>
                    <a:pt x="80" y="94"/>
                    <a:pt x="82" y="95"/>
                  </a:cubicBezTo>
                  <a:cubicBezTo>
                    <a:pt x="81" y="96"/>
                    <a:pt x="80" y="98"/>
                    <a:pt x="79" y="9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solidFill>
                  <a:schemeClr val="bg1">
                    <a:lumMod val="50000"/>
                  </a:schemeClr>
                </a:solidFill>
                <a:cs typeface="+mn-ea"/>
                <a:sym typeface="+mn-lt"/>
              </a:endParaRPr>
            </a:p>
          </p:txBody>
        </p:sp>
        <p:sp>
          <p:nvSpPr>
            <p:cNvPr id="208" name="Freeform 19"/>
            <p:cNvSpPr>
              <a:spLocks noEditPoints="1"/>
            </p:cNvSpPr>
            <p:nvPr/>
          </p:nvSpPr>
          <p:spPr bwMode="auto">
            <a:xfrm>
              <a:off x="6335123" y="5434237"/>
              <a:ext cx="485370" cy="419380"/>
            </a:xfrm>
            <a:custGeom>
              <a:avLst/>
              <a:gdLst>
                <a:gd name="T0" fmla="*/ 33 w 140"/>
                <a:gd name="T1" fmla="*/ 121 h 121"/>
                <a:gd name="T2" fmla="*/ 33 w 140"/>
                <a:gd name="T3" fmla="*/ 97 h 121"/>
                <a:gd name="T4" fmla="*/ 115 w 140"/>
                <a:gd name="T5" fmla="*/ 97 h 121"/>
                <a:gd name="T6" fmla="*/ 115 w 140"/>
                <a:gd name="T7" fmla="*/ 121 h 121"/>
                <a:gd name="T8" fmla="*/ 115 w 140"/>
                <a:gd name="T9" fmla="*/ 97 h 121"/>
                <a:gd name="T10" fmla="*/ 133 w 140"/>
                <a:gd name="T11" fmla="*/ 103 h 121"/>
                <a:gd name="T12" fmla="*/ 115 w 140"/>
                <a:gd name="T13" fmla="*/ 95 h 121"/>
                <a:gd name="T14" fmla="*/ 45 w 140"/>
                <a:gd name="T15" fmla="*/ 103 h 121"/>
                <a:gd name="T16" fmla="*/ 20 w 140"/>
                <a:gd name="T17" fmla="*/ 103 h 121"/>
                <a:gd name="T18" fmla="*/ 6 w 140"/>
                <a:gd name="T19" fmla="*/ 103 h 121"/>
                <a:gd name="T20" fmla="*/ 0 w 140"/>
                <a:gd name="T21" fmla="*/ 72 h 121"/>
                <a:gd name="T22" fmla="*/ 17 w 140"/>
                <a:gd name="T23" fmla="*/ 44 h 121"/>
                <a:gd name="T24" fmla="*/ 44 w 140"/>
                <a:gd name="T25" fmla="*/ 40 h 121"/>
                <a:gd name="T26" fmla="*/ 49 w 140"/>
                <a:gd name="T27" fmla="*/ 88 h 121"/>
                <a:gd name="T28" fmla="*/ 140 w 140"/>
                <a:gd name="T29" fmla="*/ 96 h 121"/>
                <a:gd name="T30" fmla="*/ 39 w 140"/>
                <a:gd name="T31" fmla="*/ 47 h 121"/>
                <a:gd name="T32" fmla="*/ 23 w 140"/>
                <a:gd name="T33" fmla="*/ 48 h 121"/>
                <a:gd name="T34" fmla="*/ 9 w 140"/>
                <a:gd name="T35" fmla="*/ 69 h 121"/>
                <a:gd name="T36" fmla="*/ 12 w 140"/>
                <a:gd name="T37" fmla="*/ 73 h 121"/>
                <a:gd name="T38" fmla="*/ 41 w 140"/>
                <a:gd name="T39" fmla="*/ 71 h 121"/>
                <a:gd name="T40" fmla="*/ 139 w 140"/>
                <a:gd name="T41" fmla="*/ 73 h 121"/>
                <a:gd name="T42" fmla="*/ 99 w 140"/>
                <a:gd name="T43" fmla="*/ 56 h 121"/>
                <a:gd name="T44" fmla="*/ 129 w 140"/>
                <a:gd name="T45" fmla="*/ 84 h 121"/>
                <a:gd name="T46" fmla="*/ 139 w 140"/>
                <a:gd name="T47" fmla="*/ 34 h 121"/>
                <a:gd name="T48" fmla="*/ 99 w 140"/>
                <a:gd name="T49" fmla="*/ 23 h 121"/>
                <a:gd name="T50" fmla="*/ 139 w 140"/>
                <a:gd name="T51" fmla="*/ 51 h 121"/>
                <a:gd name="T52" fmla="*/ 64 w 140"/>
                <a:gd name="T53" fmla="*/ 84 h 121"/>
                <a:gd name="T54" fmla="*/ 94 w 140"/>
                <a:gd name="T55" fmla="*/ 56 h 121"/>
                <a:gd name="T56" fmla="*/ 53 w 140"/>
                <a:gd name="T57" fmla="*/ 73 h 121"/>
                <a:gd name="T58" fmla="*/ 94 w 140"/>
                <a:gd name="T59" fmla="*/ 23 h 121"/>
                <a:gd name="T60" fmla="*/ 53 w 140"/>
                <a:gd name="T61" fmla="*/ 34 h 121"/>
                <a:gd name="T62" fmla="*/ 94 w 140"/>
                <a:gd name="T63" fmla="*/ 51 h 121"/>
                <a:gd name="T64" fmla="*/ 69 w 140"/>
                <a:gd name="T65" fmla="*/ 11 h 121"/>
                <a:gd name="T66" fmla="*/ 69 w 140"/>
                <a:gd name="T67" fmla="*/ 11 h 121"/>
                <a:gd name="T68" fmla="*/ 78 w 140"/>
                <a:gd name="T69" fmla="*/ 10 h 121"/>
                <a:gd name="T70" fmla="*/ 99 w 140"/>
                <a:gd name="T71" fmla="*/ 21 h 121"/>
                <a:gd name="T72" fmla="*/ 99 w 140"/>
                <a:gd name="T73" fmla="*/ 21 h 121"/>
                <a:gd name="T74" fmla="*/ 114 w 140"/>
                <a:gd name="T75" fmla="*/ 1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40" h="121">
                  <a:moveTo>
                    <a:pt x="45" y="109"/>
                  </a:moveTo>
                  <a:cubicBezTo>
                    <a:pt x="45" y="116"/>
                    <a:pt x="39" y="121"/>
                    <a:pt x="33" y="121"/>
                  </a:cubicBezTo>
                  <a:cubicBezTo>
                    <a:pt x="26" y="121"/>
                    <a:pt x="21" y="116"/>
                    <a:pt x="21" y="109"/>
                  </a:cubicBezTo>
                  <a:cubicBezTo>
                    <a:pt x="21" y="103"/>
                    <a:pt x="26" y="97"/>
                    <a:pt x="33" y="97"/>
                  </a:cubicBezTo>
                  <a:cubicBezTo>
                    <a:pt x="39" y="97"/>
                    <a:pt x="45" y="103"/>
                    <a:pt x="45" y="109"/>
                  </a:cubicBezTo>
                  <a:close/>
                  <a:moveTo>
                    <a:pt x="115" y="97"/>
                  </a:moveTo>
                  <a:cubicBezTo>
                    <a:pt x="108" y="97"/>
                    <a:pt x="103" y="103"/>
                    <a:pt x="103" y="109"/>
                  </a:cubicBezTo>
                  <a:cubicBezTo>
                    <a:pt x="103" y="116"/>
                    <a:pt x="108" y="121"/>
                    <a:pt x="115" y="121"/>
                  </a:cubicBezTo>
                  <a:cubicBezTo>
                    <a:pt x="121" y="121"/>
                    <a:pt x="126" y="116"/>
                    <a:pt x="126" y="109"/>
                  </a:cubicBezTo>
                  <a:cubicBezTo>
                    <a:pt x="126" y="103"/>
                    <a:pt x="121" y="97"/>
                    <a:pt x="115" y="97"/>
                  </a:cubicBezTo>
                  <a:close/>
                  <a:moveTo>
                    <a:pt x="140" y="96"/>
                  </a:moveTo>
                  <a:cubicBezTo>
                    <a:pt x="140" y="100"/>
                    <a:pt x="137" y="103"/>
                    <a:pt x="133" y="103"/>
                  </a:cubicBezTo>
                  <a:cubicBezTo>
                    <a:pt x="127" y="103"/>
                    <a:pt x="127" y="103"/>
                    <a:pt x="127" y="103"/>
                  </a:cubicBezTo>
                  <a:cubicBezTo>
                    <a:pt x="125" y="98"/>
                    <a:pt x="120" y="95"/>
                    <a:pt x="115" y="95"/>
                  </a:cubicBezTo>
                  <a:cubicBezTo>
                    <a:pt x="109" y="95"/>
                    <a:pt x="104" y="98"/>
                    <a:pt x="102" y="103"/>
                  </a:cubicBezTo>
                  <a:cubicBezTo>
                    <a:pt x="45" y="103"/>
                    <a:pt x="45" y="103"/>
                    <a:pt x="45" y="103"/>
                  </a:cubicBezTo>
                  <a:cubicBezTo>
                    <a:pt x="43" y="98"/>
                    <a:pt x="38" y="95"/>
                    <a:pt x="33" y="95"/>
                  </a:cubicBezTo>
                  <a:cubicBezTo>
                    <a:pt x="27" y="95"/>
                    <a:pt x="22" y="98"/>
                    <a:pt x="20" y="103"/>
                  </a:cubicBezTo>
                  <a:cubicBezTo>
                    <a:pt x="13" y="103"/>
                    <a:pt x="13" y="103"/>
                    <a:pt x="13" y="103"/>
                  </a:cubicBezTo>
                  <a:cubicBezTo>
                    <a:pt x="6" y="103"/>
                    <a:pt x="6" y="103"/>
                    <a:pt x="6" y="103"/>
                  </a:cubicBezTo>
                  <a:cubicBezTo>
                    <a:pt x="3" y="103"/>
                    <a:pt x="0" y="101"/>
                    <a:pt x="0" y="98"/>
                  </a:cubicBezTo>
                  <a:cubicBezTo>
                    <a:pt x="0" y="72"/>
                    <a:pt x="0" y="72"/>
                    <a:pt x="0" y="72"/>
                  </a:cubicBezTo>
                  <a:cubicBezTo>
                    <a:pt x="0" y="69"/>
                    <a:pt x="2" y="65"/>
                    <a:pt x="3" y="63"/>
                  </a:cubicBezTo>
                  <a:cubicBezTo>
                    <a:pt x="17" y="44"/>
                    <a:pt x="17" y="44"/>
                    <a:pt x="17" y="44"/>
                  </a:cubicBezTo>
                  <a:cubicBezTo>
                    <a:pt x="19" y="42"/>
                    <a:pt x="23" y="40"/>
                    <a:pt x="25" y="40"/>
                  </a:cubicBezTo>
                  <a:cubicBezTo>
                    <a:pt x="44" y="40"/>
                    <a:pt x="44" y="40"/>
                    <a:pt x="44" y="40"/>
                  </a:cubicBezTo>
                  <a:cubicBezTo>
                    <a:pt x="47" y="40"/>
                    <a:pt x="49" y="42"/>
                    <a:pt x="49" y="45"/>
                  </a:cubicBezTo>
                  <a:cubicBezTo>
                    <a:pt x="49" y="88"/>
                    <a:pt x="49" y="88"/>
                    <a:pt x="49" y="88"/>
                  </a:cubicBezTo>
                  <a:cubicBezTo>
                    <a:pt x="133" y="88"/>
                    <a:pt x="133" y="88"/>
                    <a:pt x="133" y="88"/>
                  </a:cubicBezTo>
                  <a:cubicBezTo>
                    <a:pt x="137" y="88"/>
                    <a:pt x="140" y="91"/>
                    <a:pt x="140" y="96"/>
                  </a:cubicBezTo>
                  <a:close/>
                  <a:moveTo>
                    <a:pt x="41" y="49"/>
                  </a:moveTo>
                  <a:cubicBezTo>
                    <a:pt x="41" y="48"/>
                    <a:pt x="40" y="47"/>
                    <a:pt x="39" y="47"/>
                  </a:cubicBezTo>
                  <a:cubicBezTo>
                    <a:pt x="26" y="47"/>
                    <a:pt x="26" y="47"/>
                    <a:pt x="26" y="47"/>
                  </a:cubicBezTo>
                  <a:cubicBezTo>
                    <a:pt x="25" y="47"/>
                    <a:pt x="24" y="47"/>
                    <a:pt x="23" y="48"/>
                  </a:cubicBezTo>
                  <a:cubicBezTo>
                    <a:pt x="11" y="65"/>
                    <a:pt x="11" y="65"/>
                    <a:pt x="11" y="65"/>
                  </a:cubicBezTo>
                  <a:cubicBezTo>
                    <a:pt x="10" y="66"/>
                    <a:pt x="9" y="68"/>
                    <a:pt x="9" y="69"/>
                  </a:cubicBezTo>
                  <a:cubicBezTo>
                    <a:pt x="9" y="71"/>
                    <a:pt x="9" y="71"/>
                    <a:pt x="9" y="71"/>
                  </a:cubicBezTo>
                  <a:cubicBezTo>
                    <a:pt x="9" y="72"/>
                    <a:pt x="10" y="73"/>
                    <a:pt x="12" y="73"/>
                  </a:cubicBezTo>
                  <a:cubicBezTo>
                    <a:pt x="39" y="73"/>
                    <a:pt x="39" y="73"/>
                    <a:pt x="39" y="73"/>
                  </a:cubicBezTo>
                  <a:cubicBezTo>
                    <a:pt x="40" y="73"/>
                    <a:pt x="41" y="72"/>
                    <a:pt x="41" y="71"/>
                  </a:cubicBezTo>
                  <a:lnTo>
                    <a:pt x="41" y="49"/>
                  </a:lnTo>
                  <a:close/>
                  <a:moveTo>
                    <a:pt x="139" y="73"/>
                  </a:moveTo>
                  <a:cubicBezTo>
                    <a:pt x="139" y="56"/>
                    <a:pt x="139" y="56"/>
                    <a:pt x="139" y="56"/>
                  </a:cubicBezTo>
                  <a:cubicBezTo>
                    <a:pt x="99" y="56"/>
                    <a:pt x="99" y="56"/>
                    <a:pt x="99" y="56"/>
                  </a:cubicBezTo>
                  <a:cubicBezTo>
                    <a:pt x="99" y="84"/>
                    <a:pt x="99" y="84"/>
                    <a:pt x="99" y="84"/>
                  </a:cubicBezTo>
                  <a:cubicBezTo>
                    <a:pt x="129" y="84"/>
                    <a:pt x="129" y="84"/>
                    <a:pt x="129" y="84"/>
                  </a:cubicBezTo>
                  <a:cubicBezTo>
                    <a:pt x="135" y="84"/>
                    <a:pt x="139" y="79"/>
                    <a:pt x="139" y="73"/>
                  </a:cubicBezTo>
                  <a:close/>
                  <a:moveTo>
                    <a:pt x="139" y="34"/>
                  </a:moveTo>
                  <a:cubicBezTo>
                    <a:pt x="139" y="28"/>
                    <a:pt x="135" y="23"/>
                    <a:pt x="129" y="23"/>
                  </a:cubicBezTo>
                  <a:cubicBezTo>
                    <a:pt x="99" y="23"/>
                    <a:pt x="99" y="23"/>
                    <a:pt x="99" y="23"/>
                  </a:cubicBezTo>
                  <a:cubicBezTo>
                    <a:pt x="99" y="51"/>
                    <a:pt x="99" y="51"/>
                    <a:pt x="99" y="51"/>
                  </a:cubicBezTo>
                  <a:cubicBezTo>
                    <a:pt x="139" y="51"/>
                    <a:pt x="139" y="51"/>
                    <a:pt x="139" y="51"/>
                  </a:cubicBezTo>
                  <a:lnTo>
                    <a:pt x="139" y="34"/>
                  </a:lnTo>
                  <a:close/>
                  <a:moveTo>
                    <a:pt x="64" y="84"/>
                  </a:moveTo>
                  <a:cubicBezTo>
                    <a:pt x="94" y="84"/>
                    <a:pt x="94" y="84"/>
                    <a:pt x="94" y="84"/>
                  </a:cubicBezTo>
                  <a:cubicBezTo>
                    <a:pt x="94" y="56"/>
                    <a:pt x="94" y="56"/>
                    <a:pt x="94" y="56"/>
                  </a:cubicBezTo>
                  <a:cubicBezTo>
                    <a:pt x="53" y="56"/>
                    <a:pt x="53" y="56"/>
                    <a:pt x="53" y="56"/>
                  </a:cubicBezTo>
                  <a:cubicBezTo>
                    <a:pt x="53" y="73"/>
                    <a:pt x="53" y="73"/>
                    <a:pt x="53" y="73"/>
                  </a:cubicBezTo>
                  <a:cubicBezTo>
                    <a:pt x="53" y="79"/>
                    <a:pt x="58" y="84"/>
                    <a:pt x="64" y="84"/>
                  </a:cubicBezTo>
                  <a:close/>
                  <a:moveTo>
                    <a:pt x="94" y="23"/>
                  </a:moveTo>
                  <a:cubicBezTo>
                    <a:pt x="64" y="23"/>
                    <a:pt x="64" y="23"/>
                    <a:pt x="64" y="23"/>
                  </a:cubicBezTo>
                  <a:cubicBezTo>
                    <a:pt x="58" y="23"/>
                    <a:pt x="53" y="28"/>
                    <a:pt x="53" y="34"/>
                  </a:cubicBezTo>
                  <a:cubicBezTo>
                    <a:pt x="53" y="51"/>
                    <a:pt x="53" y="51"/>
                    <a:pt x="53" y="51"/>
                  </a:cubicBezTo>
                  <a:cubicBezTo>
                    <a:pt x="94" y="51"/>
                    <a:pt x="94" y="51"/>
                    <a:pt x="94" y="51"/>
                  </a:cubicBezTo>
                  <a:lnTo>
                    <a:pt x="94" y="23"/>
                  </a:lnTo>
                  <a:close/>
                  <a:moveTo>
                    <a:pt x="69" y="11"/>
                  </a:moveTo>
                  <a:cubicBezTo>
                    <a:pt x="72" y="0"/>
                    <a:pt x="90" y="5"/>
                    <a:pt x="94" y="21"/>
                  </a:cubicBezTo>
                  <a:cubicBezTo>
                    <a:pt x="94" y="21"/>
                    <a:pt x="65" y="24"/>
                    <a:pt x="69" y="11"/>
                  </a:cubicBezTo>
                  <a:close/>
                  <a:moveTo>
                    <a:pt x="91" y="19"/>
                  </a:moveTo>
                  <a:cubicBezTo>
                    <a:pt x="91" y="19"/>
                    <a:pt x="84" y="10"/>
                    <a:pt x="78" y="10"/>
                  </a:cubicBezTo>
                  <a:cubicBezTo>
                    <a:pt x="72" y="10"/>
                    <a:pt x="75" y="18"/>
                    <a:pt x="91" y="19"/>
                  </a:cubicBezTo>
                  <a:close/>
                  <a:moveTo>
                    <a:pt x="99" y="21"/>
                  </a:moveTo>
                  <a:cubicBezTo>
                    <a:pt x="102" y="5"/>
                    <a:pt x="121" y="0"/>
                    <a:pt x="124" y="11"/>
                  </a:cubicBezTo>
                  <a:cubicBezTo>
                    <a:pt x="127" y="24"/>
                    <a:pt x="99" y="21"/>
                    <a:pt x="99" y="21"/>
                  </a:cubicBezTo>
                  <a:close/>
                  <a:moveTo>
                    <a:pt x="102" y="19"/>
                  </a:moveTo>
                  <a:cubicBezTo>
                    <a:pt x="117" y="18"/>
                    <a:pt x="120" y="10"/>
                    <a:pt x="114" y="10"/>
                  </a:cubicBezTo>
                  <a:cubicBezTo>
                    <a:pt x="108" y="10"/>
                    <a:pt x="102" y="19"/>
                    <a:pt x="102" y="1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solidFill>
                  <a:schemeClr val="bg1">
                    <a:lumMod val="50000"/>
                  </a:schemeClr>
                </a:solidFill>
                <a:cs typeface="+mn-ea"/>
                <a:sym typeface="+mn-lt"/>
              </a:endParaRPr>
            </a:p>
          </p:txBody>
        </p:sp>
      </p:grpSp>
    </p:spTree>
    <p:extLst>
      <p:ext uri="{BB962C8B-B14F-4D97-AF65-F5344CB8AC3E}">
        <p14:creationId xmlns:p14="http://schemas.microsoft.com/office/powerpoint/2010/main" val="2190867027"/>
      </p:ext>
    </p:extLst>
  </p:cSld>
  <p:clrMapOvr>
    <a:masterClrMapping/>
  </p:clrMapOvr>
  <mc:AlternateContent xmlns:mc="http://schemas.openxmlformats.org/markup-compatibility/2006" xmlns:p14="http://schemas.microsoft.com/office/powerpoint/2010/main">
    <mc:Choice Requires="p14">
      <p:transition spd="slow" p14:dur="1200" advClick="0" advTm="3000">
        <p14:prism/>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cxnSp>
        <p:nvCxnSpPr>
          <p:cNvPr id="24" name="直接连接符 23"/>
          <p:cNvCxnSpPr/>
          <p:nvPr/>
        </p:nvCxnSpPr>
        <p:spPr>
          <a:xfrm>
            <a:off x="623392" y="831947"/>
            <a:ext cx="10815311" cy="0"/>
          </a:xfrm>
          <a:prstGeom prst="line">
            <a:avLst/>
          </a:prstGeom>
          <a:noFill/>
          <a:ln w="12700" cap="flat" cmpd="sng" algn="ctr">
            <a:solidFill>
              <a:sysClr val="windowText" lastClr="000000"/>
            </a:solidFill>
            <a:prstDash val="dash"/>
          </a:ln>
          <a:effectLst/>
        </p:spPr>
      </p:cxnSp>
      <p:sp>
        <p:nvSpPr>
          <p:cNvPr id="25" name="TextBox 41"/>
          <p:cNvSpPr txBox="1"/>
          <p:nvPr/>
        </p:nvSpPr>
        <p:spPr>
          <a:xfrm>
            <a:off x="851727" y="395372"/>
            <a:ext cx="1107996" cy="369332"/>
          </a:xfrm>
          <a:prstGeom prst="rect">
            <a:avLst/>
          </a:prstGeom>
          <a:noFill/>
        </p:spPr>
        <p:txBody>
          <a:bodyPr wrap="none" rtlCol="0">
            <a:spAutoFit/>
          </a:bodyPr>
          <a:lstStyle/>
          <a:p>
            <a:pPr algn="l" defTabSz="914400"/>
            <a:r>
              <a:rPr lang="zh-CN" altLang="en-US" dirty="0" smtClean="0">
                <a:solidFill>
                  <a:prstClr val="black"/>
                </a:solidFill>
                <a:cs typeface="+mn-ea"/>
                <a:sym typeface="+mn-lt"/>
              </a:rPr>
              <a:t>教学过程</a:t>
            </a:r>
          </a:p>
        </p:txBody>
      </p:sp>
      <p:grpSp>
        <p:nvGrpSpPr>
          <p:cNvPr id="5" name="组合 4"/>
          <p:cNvGrpSpPr/>
          <p:nvPr/>
        </p:nvGrpSpPr>
        <p:grpSpPr>
          <a:xfrm>
            <a:off x="1179007" y="1359413"/>
            <a:ext cx="10715035" cy="4984024"/>
            <a:chOff x="1179007" y="1359413"/>
            <a:chExt cx="10715035" cy="4984024"/>
          </a:xfrm>
        </p:grpSpPr>
        <p:grpSp>
          <p:nvGrpSpPr>
            <p:cNvPr id="111" name="组合 3"/>
            <p:cNvGrpSpPr>
              <a:grpSpLocks/>
            </p:cNvGrpSpPr>
            <p:nvPr/>
          </p:nvGrpSpPr>
          <p:grpSpPr bwMode="auto">
            <a:xfrm>
              <a:off x="1179007" y="2700324"/>
              <a:ext cx="3107361" cy="3643113"/>
              <a:chOff x="1054100" y="2125444"/>
              <a:chExt cx="2209800" cy="2590800"/>
            </a:xfrm>
          </p:grpSpPr>
          <p:sp>
            <p:nvSpPr>
              <p:cNvPr id="112" name="矩形 111"/>
              <p:cNvSpPr/>
              <p:nvPr/>
            </p:nvSpPr>
            <p:spPr>
              <a:xfrm>
                <a:off x="1054100" y="2125444"/>
                <a:ext cx="2209800" cy="666750"/>
              </a:xfrm>
              <a:prstGeom prst="rect">
                <a:avLst/>
              </a:prstGeom>
              <a:solidFill>
                <a:srgbClr val="27755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cs typeface="+mn-ea"/>
                  <a:sym typeface="+mn-lt"/>
                </a:endParaRPr>
              </a:p>
            </p:txBody>
          </p:sp>
          <p:sp>
            <p:nvSpPr>
              <p:cNvPr id="159" name="矩形 158"/>
              <p:cNvSpPr/>
              <p:nvPr/>
            </p:nvSpPr>
            <p:spPr>
              <a:xfrm>
                <a:off x="1054100" y="2798544"/>
                <a:ext cx="2209800" cy="1917700"/>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cs typeface="+mn-ea"/>
                  <a:sym typeface="+mn-lt"/>
                </a:endParaRPr>
              </a:p>
            </p:txBody>
          </p:sp>
          <p:sp>
            <p:nvSpPr>
              <p:cNvPr id="160" name="文本框 13"/>
              <p:cNvSpPr txBox="1">
                <a:spLocks noChangeArrowheads="1"/>
              </p:cNvSpPr>
              <p:nvPr/>
            </p:nvSpPr>
            <p:spPr bwMode="auto">
              <a:xfrm>
                <a:off x="1757160" y="2152997"/>
                <a:ext cx="1082065" cy="619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eaLnBrk="1" hangingPunct="1"/>
                <a:r>
                  <a:rPr lang="en-US" altLang="zh-CN" sz="5062" dirty="0">
                    <a:solidFill>
                      <a:schemeClr val="bg1"/>
                    </a:solidFill>
                    <a:latin typeface="+mn-lt"/>
                    <a:ea typeface="+mn-ea"/>
                    <a:cs typeface="+mn-ea"/>
                    <a:sym typeface="+mn-lt"/>
                  </a:rPr>
                  <a:t>65%</a:t>
                </a:r>
                <a:endParaRPr lang="zh-CN" altLang="en-US" sz="5062" dirty="0">
                  <a:solidFill>
                    <a:schemeClr val="bg1"/>
                  </a:solidFill>
                  <a:latin typeface="+mn-lt"/>
                  <a:ea typeface="+mn-ea"/>
                  <a:cs typeface="+mn-ea"/>
                  <a:sym typeface="+mn-lt"/>
                </a:endParaRPr>
              </a:p>
            </p:txBody>
          </p:sp>
          <p:sp>
            <p:nvSpPr>
              <p:cNvPr id="161" name="十字形 160"/>
              <p:cNvSpPr/>
              <p:nvPr/>
            </p:nvSpPr>
            <p:spPr>
              <a:xfrm>
                <a:off x="1528763" y="2395319"/>
                <a:ext cx="169862" cy="169862"/>
              </a:xfrm>
              <a:prstGeom prst="plus">
                <a:avLst>
                  <a:gd name="adj" fmla="val 4138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solidFill>
                    <a:schemeClr val="bg1"/>
                  </a:solidFill>
                  <a:cs typeface="+mn-ea"/>
                  <a:sym typeface="+mn-lt"/>
                </a:endParaRPr>
              </a:p>
            </p:txBody>
          </p:sp>
        </p:grpSp>
        <p:grpSp>
          <p:nvGrpSpPr>
            <p:cNvPr id="162" name="组合 4"/>
            <p:cNvGrpSpPr>
              <a:grpSpLocks/>
            </p:cNvGrpSpPr>
            <p:nvPr/>
          </p:nvGrpSpPr>
          <p:grpSpPr bwMode="auto">
            <a:xfrm>
              <a:off x="4982844" y="2465932"/>
              <a:ext cx="3107360" cy="3877505"/>
              <a:chOff x="3498850" y="1958756"/>
              <a:chExt cx="2209800" cy="2757488"/>
            </a:xfrm>
          </p:grpSpPr>
          <p:sp>
            <p:nvSpPr>
              <p:cNvPr id="163" name="矩形 162"/>
              <p:cNvSpPr/>
              <p:nvPr/>
            </p:nvSpPr>
            <p:spPr>
              <a:xfrm>
                <a:off x="3498850" y="1958756"/>
                <a:ext cx="2209800" cy="833438"/>
              </a:xfrm>
              <a:prstGeom prst="rect">
                <a:avLst/>
              </a:prstGeom>
              <a:solidFill>
                <a:srgbClr val="27755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cs typeface="+mn-ea"/>
                  <a:sym typeface="+mn-lt"/>
                </a:endParaRPr>
              </a:p>
            </p:txBody>
          </p:sp>
          <p:sp>
            <p:nvSpPr>
              <p:cNvPr id="164" name="矩形 163"/>
              <p:cNvSpPr/>
              <p:nvPr/>
            </p:nvSpPr>
            <p:spPr>
              <a:xfrm>
                <a:off x="3498850" y="2798544"/>
                <a:ext cx="2209800" cy="1917700"/>
              </a:xfrm>
              <a:prstGeom prst="rect">
                <a:avLst/>
              </a:prstGeom>
              <a:blipFill dpi="0" rotWithShape="1">
                <a:blip r:embed="rId4">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cs typeface="+mn-ea"/>
                  <a:sym typeface="+mn-lt"/>
                </a:endParaRPr>
              </a:p>
            </p:txBody>
          </p:sp>
          <p:sp>
            <p:nvSpPr>
              <p:cNvPr id="165" name="文本框 13"/>
              <p:cNvSpPr txBox="1">
                <a:spLocks noChangeArrowheads="1"/>
              </p:cNvSpPr>
              <p:nvPr/>
            </p:nvSpPr>
            <p:spPr bwMode="auto">
              <a:xfrm>
                <a:off x="4309860" y="2064097"/>
                <a:ext cx="1082065" cy="619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eaLnBrk="1" hangingPunct="1"/>
                <a:r>
                  <a:rPr lang="en-US" altLang="zh-CN" sz="5062">
                    <a:solidFill>
                      <a:schemeClr val="bg1"/>
                    </a:solidFill>
                    <a:latin typeface="+mn-lt"/>
                    <a:ea typeface="+mn-ea"/>
                    <a:cs typeface="+mn-ea"/>
                    <a:sym typeface="+mn-lt"/>
                  </a:rPr>
                  <a:t>85%</a:t>
                </a:r>
                <a:endParaRPr lang="zh-CN" altLang="en-US" sz="5062">
                  <a:solidFill>
                    <a:schemeClr val="bg1"/>
                  </a:solidFill>
                  <a:latin typeface="+mn-lt"/>
                  <a:ea typeface="+mn-ea"/>
                  <a:cs typeface="+mn-ea"/>
                  <a:sym typeface="+mn-lt"/>
                </a:endParaRPr>
              </a:p>
            </p:txBody>
          </p:sp>
          <p:sp>
            <p:nvSpPr>
              <p:cNvPr id="166" name="十字形 165"/>
              <p:cNvSpPr/>
              <p:nvPr/>
            </p:nvSpPr>
            <p:spPr>
              <a:xfrm>
                <a:off x="4094163" y="2306419"/>
                <a:ext cx="169862" cy="169862"/>
              </a:xfrm>
              <a:prstGeom prst="plus">
                <a:avLst>
                  <a:gd name="adj" fmla="val 4138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solidFill>
                    <a:schemeClr val="bg1"/>
                  </a:solidFill>
                  <a:cs typeface="+mn-ea"/>
                  <a:sym typeface="+mn-lt"/>
                </a:endParaRPr>
              </a:p>
            </p:txBody>
          </p:sp>
        </p:grpSp>
        <p:grpSp>
          <p:nvGrpSpPr>
            <p:cNvPr id="167" name="组合 5"/>
            <p:cNvGrpSpPr>
              <a:grpSpLocks/>
            </p:cNvGrpSpPr>
            <p:nvPr/>
          </p:nvGrpSpPr>
          <p:grpSpPr bwMode="auto">
            <a:xfrm>
              <a:off x="8786682" y="2700324"/>
              <a:ext cx="3107360" cy="3643113"/>
              <a:chOff x="5943600" y="2125444"/>
              <a:chExt cx="2209800" cy="2590800"/>
            </a:xfrm>
          </p:grpSpPr>
          <p:sp>
            <p:nvSpPr>
              <p:cNvPr id="168" name="矩形 167"/>
              <p:cNvSpPr/>
              <p:nvPr/>
            </p:nvSpPr>
            <p:spPr>
              <a:xfrm>
                <a:off x="5943600" y="2125444"/>
                <a:ext cx="2209800" cy="666750"/>
              </a:xfrm>
              <a:prstGeom prst="rect">
                <a:avLst/>
              </a:prstGeom>
              <a:solidFill>
                <a:srgbClr val="27755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cs typeface="+mn-ea"/>
                  <a:sym typeface="+mn-lt"/>
                </a:endParaRPr>
              </a:p>
            </p:txBody>
          </p:sp>
          <p:sp>
            <p:nvSpPr>
              <p:cNvPr id="169" name="矩形 168"/>
              <p:cNvSpPr/>
              <p:nvPr/>
            </p:nvSpPr>
            <p:spPr>
              <a:xfrm>
                <a:off x="5943600" y="2798544"/>
                <a:ext cx="2209800" cy="1917700"/>
              </a:xfrm>
              <a:prstGeom prst="rect">
                <a:avLst/>
              </a:prstGeom>
              <a:blipFill dpi="0" rotWithShape="1">
                <a:blip r:embed="rId5">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cs typeface="+mn-ea"/>
                  <a:sym typeface="+mn-lt"/>
                </a:endParaRPr>
              </a:p>
            </p:txBody>
          </p:sp>
          <p:sp>
            <p:nvSpPr>
              <p:cNvPr id="170" name="文本框 13"/>
              <p:cNvSpPr txBox="1">
                <a:spLocks noChangeArrowheads="1"/>
              </p:cNvSpPr>
              <p:nvPr/>
            </p:nvSpPr>
            <p:spPr bwMode="auto">
              <a:xfrm>
                <a:off x="6722860" y="2152997"/>
                <a:ext cx="1082065" cy="619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eaLnBrk="1" hangingPunct="1"/>
                <a:r>
                  <a:rPr lang="en-US" altLang="zh-CN" sz="5062" dirty="0">
                    <a:solidFill>
                      <a:schemeClr val="bg1"/>
                    </a:solidFill>
                    <a:latin typeface="+mn-lt"/>
                    <a:ea typeface="+mn-ea"/>
                    <a:cs typeface="+mn-ea"/>
                    <a:sym typeface="+mn-lt"/>
                  </a:rPr>
                  <a:t>40%</a:t>
                </a:r>
                <a:endParaRPr lang="zh-CN" altLang="en-US" sz="5062" dirty="0">
                  <a:solidFill>
                    <a:schemeClr val="bg1"/>
                  </a:solidFill>
                  <a:latin typeface="+mn-lt"/>
                  <a:ea typeface="+mn-ea"/>
                  <a:cs typeface="+mn-ea"/>
                  <a:sym typeface="+mn-lt"/>
                </a:endParaRPr>
              </a:p>
            </p:txBody>
          </p:sp>
          <p:sp>
            <p:nvSpPr>
              <p:cNvPr id="171" name="十字形 170"/>
              <p:cNvSpPr/>
              <p:nvPr/>
            </p:nvSpPr>
            <p:spPr>
              <a:xfrm>
                <a:off x="6507163" y="2395319"/>
                <a:ext cx="169862" cy="169862"/>
              </a:xfrm>
              <a:prstGeom prst="plus">
                <a:avLst>
                  <a:gd name="adj" fmla="val 4138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solidFill>
                    <a:schemeClr val="bg1"/>
                  </a:solidFill>
                  <a:cs typeface="+mn-ea"/>
                  <a:sym typeface="+mn-lt"/>
                </a:endParaRPr>
              </a:p>
            </p:txBody>
          </p:sp>
        </p:grpSp>
        <p:sp>
          <p:nvSpPr>
            <p:cNvPr id="172" name="Title 13"/>
            <p:cNvSpPr txBox="1">
              <a:spLocks/>
            </p:cNvSpPr>
            <p:nvPr/>
          </p:nvSpPr>
          <p:spPr bwMode="auto">
            <a:xfrm>
              <a:off x="1218344" y="1359413"/>
              <a:ext cx="3068023" cy="989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nSpc>
                  <a:spcPct val="150000"/>
                </a:lnSpc>
              </a:pPr>
              <a:r>
                <a:rPr lang="zh-CN" altLang="en-US" sz="1400" dirty="0">
                  <a:solidFill>
                    <a:schemeClr val="tx1">
                      <a:lumMod val="85000"/>
                      <a:lumOff val="15000"/>
                    </a:schemeClr>
                  </a:solidFill>
                  <a:latin typeface="+mn-lt"/>
                  <a:cs typeface="+mn-ea"/>
                  <a:sym typeface="+mn-lt"/>
                </a:rPr>
                <a:t>点击请替换文字内容</a:t>
              </a:r>
            </a:p>
            <a:p>
              <a:pPr>
                <a:lnSpc>
                  <a:spcPct val="150000"/>
                </a:lnSpc>
              </a:pPr>
              <a:r>
                <a:rPr lang="zh-CN" altLang="en-US" sz="1400" dirty="0">
                  <a:solidFill>
                    <a:schemeClr val="tx1">
                      <a:lumMod val="85000"/>
                      <a:lumOff val="15000"/>
                    </a:schemeClr>
                  </a:solidFill>
                  <a:latin typeface="+mn-lt"/>
                  <a:cs typeface="+mn-ea"/>
                  <a:sym typeface="+mn-lt"/>
                </a:rPr>
                <a:t>请替换文字内容，点击添加相关标题文字，修改文字内容，也可以直接复制你的内容到此</a:t>
              </a:r>
              <a:r>
                <a:rPr lang="zh-CN" altLang="en-US" sz="1400" dirty="0" smtClean="0">
                  <a:solidFill>
                    <a:schemeClr val="tx1">
                      <a:lumMod val="85000"/>
                      <a:lumOff val="15000"/>
                    </a:schemeClr>
                  </a:solidFill>
                  <a:latin typeface="+mn-lt"/>
                  <a:cs typeface="+mn-ea"/>
                  <a:sym typeface="+mn-lt"/>
                </a:rPr>
                <a:t>。</a:t>
              </a:r>
              <a:endParaRPr lang="zh-CN" altLang="en-US" sz="1400" dirty="0">
                <a:solidFill>
                  <a:schemeClr val="tx1">
                    <a:lumMod val="85000"/>
                    <a:lumOff val="15000"/>
                  </a:schemeClr>
                </a:solidFill>
                <a:latin typeface="+mn-lt"/>
                <a:cs typeface="+mn-ea"/>
                <a:sym typeface="+mn-lt"/>
              </a:endParaRPr>
            </a:p>
          </p:txBody>
        </p:sp>
        <p:sp>
          <p:nvSpPr>
            <p:cNvPr id="173" name="Title 13"/>
            <p:cNvSpPr txBox="1">
              <a:spLocks/>
            </p:cNvSpPr>
            <p:nvPr/>
          </p:nvSpPr>
          <p:spPr bwMode="auto">
            <a:xfrm>
              <a:off x="4986781" y="1359413"/>
              <a:ext cx="3068023" cy="989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nSpc>
                  <a:spcPct val="150000"/>
                </a:lnSpc>
              </a:pPr>
              <a:r>
                <a:rPr lang="zh-CN" altLang="en-US" sz="1400" dirty="0">
                  <a:solidFill>
                    <a:schemeClr val="tx1">
                      <a:lumMod val="85000"/>
                      <a:lumOff val="15000"/>
                    </a:schemeClr>
                  </a:solidFill>
                  <a:latin typeface="+mn-lt"/>
                  <a:cs typeface="+mn-ea"/>
                  <a:sym typeface="+mn-lt"/>
                </a:rPr>
                <a:t>点击请替换文字内容</a:t>
              </a:r>
            </a:p>
            <a:p>
              <a:pPr>
                <a:lnSpc>
                  <a:spcPct val="150000"/>
                </a:lnSpc>
              </a:pPr>
              <a:r>
                <a:rPr lang="zh-CN" altLang="en-US" sz="1400" dirty="0">
                  <a:solidFill>
                    <a:schemeClr val="tx1">
                      <a:lumMod val="85000"/>
                      <a:lumOff val="15000"/>
                    </a:schemeClr>
                  </a:solidFill>
                  <a:latin typeface="+mn-lt"/>
                  <a:cs typeface="+mn-ea"/>
                  <a:sym typeface="+mn-lt"/>
                </a:rPr>
                <a:t>请替换文字内容，点击添加相关标题文字，修改文字内容，也可以直接复制你的内容到此</a:t>
              </a:r>
              <a:r>
                <a:rPr lang="zh-CN" altLang="en-US" sz="1400" dirty="0" smtClean="0">
                  <a:solidFill>
                    <a:schemeClr val="tx1">
                      <a:lumMod val="85000"/>
                      <a:lumOff val="15000"/>
                    </a:schemeClr>
                  </a:solidFill>
                  <a:latin typeface="+mn-lt"/>
                  <a:cs typeface="+mn-ea"/>
                  <a:sym typeface="+mn-lt"/>
                </a:rPr>
                <a:t>。</a:t>
              </a:r>
              <a:endParaRPr lang="zh-CN" altLang="en-US" sz="1400" dirty="0">
                <a:solidFill>
                  <a:schemeClr val="tx1">
                    <a:lumMod val="85000"/>
                    <a:lumOff val="15000"/>
                  </a:schemeClr>
                </a:solidFill>
                <a:latin typeface="+mn-lt"/>
                <a:cs typeface="+mn-ea"/>
                <a:sym typeface="+mn-lt"/>
              </a:endParaRPr>
            </a:p>
          </p:txBody>
        </p:sp>
        <p:sp>
          <p:nvSpPr>
            <p:cNvPr id="174" name="Title 13"/>
            <p:cNvSpPr txBox="1">
              <a:spLocks/>
            </p:cNvSpPr>
            <p:nvPr/>
          </p:nvSpPr>
          <p:spPr bwMode="auto">
            <a:xfrm>
              <a:off x="8801399" y="1359413"/>
              <a:ext cx="3068023" cy="989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nSpc>
                  <a:spcPct val="150000"/>
                </a:lnSpc>
              </a:pPr>
              <a:r>
                <a:rPr lang="zh-CN" altLang="en-US" sz="1400" dirty="0">
                  <a:solidFill>
                    <a:schemeClr val="tx1">
                      <a:lumMod val="85000"/>
                      <a:lumOff val="15000"/>
                    </a:schemeClr>
                  </a:solidFill>
                  <a:latin typeface="+mn-lt"/>
                  <a:cs typeface="+mn-ea"/>
                  <a:sym typeface="+mn-lt"/>
                </a:rPr>
                <a:t>点击请替换文字内容</a:t>
              </a:r>
            </a:p>
            <a:p>
              <a:pPr>
                <a:lnSpc>
                  <a:spcPct val="150000"/>
                </a:lnSpc>
              </a:pPr>
              <a:r>
                <a:rPr lang="zh-CN" altLang="en-US" sz="1400" dirty="0">
                  <a:solidFill>
                    <a:schemeClr val="tx1">
                      <a:lumMod val="85000"/>
                      <a:lumOff val="15000"/>
                    </a:schemeClr>
                  </a:solidFill>
                  <a:latin typeface="+mn-lt"/>
                  <a:cs typeface="+mn-ea"/>
                  <a:sym typeface="+mn-lt"/>
                </a:rPr>
                <a:t>请替换文字内容，点击添加相关标题文字，修改文字内容，也可以直接复制你的内容到</a:t>
              </a:r>
              <a:r>
                <a:rPr lang="zh-CN" altLang="en-US" sz="1400" dirty="0" smtClean="0">
                  <a:solidFill>
                    <a:schemeClr val="tx1">
                      <a:lumMod val="85000"/>
                      <a:lumOff val="15000"/>
                    </a:schemeClr>
                  </a:solidFill>
                  <a:latin typeface="+mn-lt"/>
                  <a:cs typeface="+mn-ea"/>
                  <a:sym typeface="+mn-lt"/>
                </a:rPr>
                <a:t>此</a:t>
              </a:r>
              <a:endParaRPr lang="zh-CN" altLang="en-US" sz="1400" dirty="0">
                <a:solidFill>
                  <a:schemeClr val="tx1">
                    <a:lumMod val="85000"/>
                    <a:lumOff val="15000"/>
                  </a:schemeClr>
                </a:solidFill>
                <a:latin typeface="+mn-lt"/>
                <a:cs typeface="+mn-ea"/>
                <a:sym typeface="+mn-lt"/>
              </a:endParaRPr>
            </a:p>
          </p:txBody>
        </p:sp>
      </p:grpSp>
    </p:spTree>
    <p:extLst>
      <p:ext uri="{BB962C8B-B14F-4D97-AF65-F5344CB8AC3E}">
        <p14:creationId xmlns:p14="http://schemas.microsoft.com/office/powerpoint/2010/main" val="1004943027"/>
      </p:ext>
    </p:extLst>
  </p:cSld>
  <p:clrMapOvr>
    <a:masterClrMapping/>
  </p:clrMapOvr>
  <mc:AlternateContent xmlns:mc="http://schemas.openxmlformats.org/markup-compatibility/2006" xmlns:p14="http://schemas.microsoft.com/office/powerpoint/2010/main">
    <mc:Choice Requires="p14">
      <p:transition spd="slow" p14:dur="1200" advClick="0" advTm="3000">
        <p14:prism/>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pic>
        <p:nvPicPr>
          <p:cNvPr id="10" name="图片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216"/>
            <a:ext cx="12192000" cy="6864215"/>
          </a:xfrm>
          <a:prstGeom prst="rect">
            <a:avLst/>
          </a:prstGeom>
        </p:spPr>
      </p:pic>
      <p:sp>
        <p:nvSpPr>
          <p:cNvPr id="2" name="标题 1" hidden="1"/>
          <p:cNvSpPr>
            <a:spLocks noGrp="1"/>
          </p:cNvSpPr>
          <p:nvPr>
            <p:ph type="title"/>
          </p:nvPr>
        </p:nvSpPr>
        <p:spPr/>
        <p:txBody>
          <a:bodyPr/>
          <a:lstStyle/>
          <a:p>
            <a:r>
              <a:rPr lang="en-US" altLang="zh-CN" dirty="0" smtClean="0">
                <a:latin typeface="+mn-lt"/>
                <a:ea typeface="+mn-ea"/>
                <a:cs typeface="+mn-ea"/>
                <a:sym typeface="+mn-lt"/>
              </a:rPr>
              <a:t>+</a:t>
            </a:r>
            <a:endParaRPr lang="zh-CN" altLang="en-US" dirty="0">
              <a:latin typeface="+mn-lt"/>
              <a:ea typeface="+mn-ea"/>
              <a:cs typeface="+mn-ea"/>
              <a:sym typeface="+mn-lt"/>
            </a:endParaRPr>
          </a:p>
        </p:txBody>
      </p:sp>
      <p:sp>
        <p:nvSpPr>
          <p:cNvPr id="25" name="矩形 24">
            <a:extLst>
              <a:ext uri="{FF2B5EF4-FFF2-40B4-BE49-F238E27FC236}">
                <a16:creationId xmlns:a16="http://schemas.microsoft.com/office/drawing/2014/main" id="{D74D5BD9-85F4-4D9B-B6FD-F26DCC5990FD}"/>
              </a:ext>
            </a:extLst>
          </p:cNvPr>
          <p:cNvSpPr/>
          <p:nvPr/>
        </p:nvSpPr>
        <p:spPr>
          <a:xfrm>
            <a:off x="4217746" y="764704"/>
            <a:ext cx="4542550" cy="1004381"/>
          </a:xfrm>
          <a:prstGeom prst="rect">
            <a:avLst/>
          </a:prstGeom>
          <a:no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kumimoji="1" lang="zh-CN" altLang="en-US" sz="4800" b="1" dirty="0">
                <a:solidFill>
                  <a:srgbClr val="277555"/>
                </a:solidFill>
                <a:cs typeface="+mn-ea"/>
                <a:sym typeface="+mn-lt"/>
              </a:rPr>
              <a:t>目录</a:t>
            </a:r>
            <a:r>
              <a:rPr kumimoji="1" lang="en-US" altLang="zh-CN" sz="4000" dirty="0" smtClean="0">
                <a:solidFill>
                  <a:srgbClr val="277555"/>
                </a:solidFill>
                <a:cs typeface="+mn-ea"/>
                <a:sym typeface="+mn-lt"/>
              </a:rPr>
              <a:t>/</a:t>
            </a:r>
            <a:r>
              <a:rPr lang="en-US" altLang="zh-CN" sz="2000" dirty="0" smtClean="0">
                <a:solidFill>
                  <a:srgbClr val="277555"/>
                </a:solidFill>
                <a:cs typeface="+mn-ea"/>
                <a:sym typeface="+mn-lt"/>
              </a:rPr>
              <a:t>DIRECTORY</a:t>
            </a:r>
            <a:endParaRPr lang="zh-CN" altLang="en-US" sz="2000" dirty="0">
              <a:solidFill>
                <a:srgbClr val="277555"/>
              </a:solidFill>
              <a:cs typeface="+mn-ea"/>
              <a:sym typeface="+mn-lt"/>
            </a:endParaRPr>
          </a:p>
        </p:txBody>
      </p:sp>
      <p:grpSp>
        <p:nvGrpSpPr>
          <p:cNvPr id="7" name="组合 6"/>
          <p:cNvGrpSpPr/>
          <p:nvPr/>
        </p:nvGrpSpPr>
        <p:grpSpPr>
          <a:xfrm>
            <a:off x="3386432" y="2659610"/>
            <a:ext cx="6598000" cy="1796156"/>
            <a:chOff x="3386432" y="2659610"/>
            <a:chExt cx="6598000" cy="1796156"/>
          </a:xfrm>
        </p:grpSpPr>
        <p:sp>
          <p:nvSpPr>
            <p:cNvPr id="14" name="椭圆 13">
              <a:extLst>
                <a:ext uri="{FF2B5EF4-FFF2-40B4-BE49-F238E27FC236}">
                  <a16:creationId xmlns:a16="http://schemas.microsoft.com/office/drawing/2014/main" id="{97B12F51-2530-4A87-88ED-4FE95CEFB2DA}"/>
                </a:ext>
              </a:extLst>
            </p:cNvPr>
            <p:cNvSpPr/>
            <p:nvPr/>
          </p:nvSpPr>
          <p:spPr>
            <a:xfrm>
              <a:off x="3386432" y="2659610"/>
              <a:ext cx="537916" cy="536081"/>
            </a:xfrm>
            <a:prstGeom prst="ellipse">
              <a:avLst/>
            </a:prstGeom>
            <a:solidFill>
              <a:srgbClr val="27755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000" b="1" noProof="1" smtClean="0">
                  <a:solidFill>
                    <a:schemeClr val="bg1"/>
                  </a:solidFill>
                  <a:cs typeface="+mn-ea"/>
                  <a:sym typeface="+mn-lt"/>
                </a:rPr>
                <a:t>1</a:t>
              </a:r>
              <a:endParaRPr lang="zh-CN" altLang="en-US" sz="2000" b="1" noProof="1">
                <a:solidFill>
                  <a:schemeClr val="bg1"/>
                </a:solidFill>
                <a:cs typeface="+mn-ea"/>
                <a:sym typeface="+mn-lt"/>
              </a:endParaRPr>
            </a:p>
          </p:txBody>
        </p:sp>
        <p:sp>
          <p:nvSpPr>
            <p:cNvPr id="15" name="矩形 14">
              <a:extLst>
                <a:ext uri="{FF2B5EF4-FFF2-40B4-BE49-F238E27FC236}">
                  <a16:creationId xmlns:a16="http://schemas.microsoft.com/office/drawing/2014/main" id="{95944C70-2829-469F-B4A9-413D2314386C}"/>
                </a:ext>
              </a:extLst>
            </p:cNvPr>
            <p:cNvSpPr/>
            <p:nvPr/>
          </p:nvSpPr>
          <p:spPr>
            <a:xfrm>
              <a:off x="4191605" y="2669553"/>
              <a:ext cx="2313807" cy="584775"/>
            </a:xfrm>
            <a:prstGeom prst="rect">
              <a:avLst/>
            </a:prstGeom>
          </p:spPr>
          <p:txBody>
            <a:bodyPr wrap="square">
              <a:spAutoFit/>
            </a:bodyPr>
            <a:lstStyle/>
            <a:p>
              <a:pPr>
                <a:defRPr/>
              </a:pPr>
              <a:r>
                <a:rPr lang="zh-CN" altLang="en-US" sz="3200" spc="300" noProof="1" smtClean="0">
                  <a:solidFill>
                    <a:schemeClr val="tx1">
                      <a:lumMod val="85000"/>
                      <a:lumOff val="15000"/>
                    </a:schemeClr>
                  </a:solidFill>
                  <a:cs typeface="+mn-ea"/>
                  <a:sym typeface="+mn-lt"/>
                </a:rPr>
                <a:t>教学分析</a:t>
              </a:r>
              <a:endParaRPr lang="zh-CN" altLang="en-US" sz="3200" spc="300" noProof="1">
                <a:solidFill>
                  <a:schemeClr val="tx1">
                    <a:lumMod val="85000"/>
                    <a:lumOff val="15000"/>
                  </a:schemeClr>
                </a:solidFill>
                <a:cs typeface="+mn-ea"/>
                <a:sym typeface="+mn-lt"/>
              </a:endParaRPr>
            </a:p>
          </p:txBody>
        </p:sp>
        <p:sp>
          <p:nvSpPr>
            <p:cNvPr id="17" name="椭圆 16">
              <a:extLst>
                <a:ext uri="{FF2B5EF4-FFF2-40B4-BE49-F238E27FC236}">
                  <a16:creationId xmlns:a16="http://schemas.microsoft.com/office/drawing/2014/main" id="{E2E5A7BF-7481-4244-87FE-B5A0AD64401B}"/>
                </a:ext>
              </a:extLst>
            </p:cNvPr>
            <p:cNvSpPr/>
            <p:nvPr/>
          </p:nvSpPr>
          <p:spPr>
            <a:xfrm>
              <a:off x="6810034" y="2663386"/>
              <a:ext cx="537916" cy="537917"/>
            </a:xfrm>
            <a:prstGeom prst="ellipse">
              <a:avLst/>
            </a:prstGeom>
            <a:solidFill>
              <a:srgbClr val="27755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000" b="1" noProof="1">
                  <a:solidFill>
                    <a:schemeClr val="bg1"/>
                  </a:solidFill>
                  <a:cs typeface="+mn-ea"/>
                  <a:sym typeface="+mn-lt"/>
                </a:rPr>
                <a:t>2</a:t>
              </a:r>
              <a:endParaRPr lang="zh-CN" altLang="en-US" sz="2000" b="1" noProof="1">
                <a:solidFill>
                  <a:schemeClr val="bg1"/>
                </a:solidFill>
                <a:cs typeface="+mn-ea"/>
                <a:sym typeface="+mn-lt"/>
              </a:endParaRPr>
            </a:p>
          </p:txBody>
        </p:sp>
        <p:sp>
          <p:nvSpPr>
            <p:cNvPr id="18" name="矩形 17">
              <a:extLst>
                <a:ext uri="{FF2B5EF4-FFF2-40B4-BE49-F238E27FC236}">
                  <a16:creationId xmlns:a16="http://schemas.microsoft.com/office/drawing/2014/main" id="{163C0785-BCC4-4274-8DAF-E94A7777356F}"/>
                </a:ext>
              </a:extLst>
            </p:cNvPr>
            <p:cNvSpPr/>
            <p:nvPr/>
          </p:nvSpPr>
          <p:spPr>
            <a:xfrm>
              <a:off x="7670625" y="2659610"/>
              <a:ext cx="2313807" cy="584775"/>
            </a:xfrm>
            <a:prstGeom prst="rect">
              <a:avLst/>
            </a:prstGeom>
          </p:spPr>
          <p:txBody>
            <a:bodyPr wrap="square">
              <a:spAutoFit/>
            </a:bodyPr>
            <a:lstStyle/>
            <a:p>
              <a:pPr lvl="0">
                <a:defRPr/>
              </a:pPr>
              <a:r>
                <a:rPr lang="zh-CN" altLang="en-US" sz="3200" spc="300" noProof="1" smtClean="0">
                  <a:solidFill>
                    <a:schemeClr val="tx1">
                      <a:lumMod val="85000"/>
                      <a:lumOff val="15000"/>
                    </a:schemeClr>
                  </a:solidFill>
                  <a:cs typeface="+mn-ea"/>
                  <a:sym typeface="+mn-lt"/>
                </a:rPr>
                <a:t>教学策略</a:t>
              </a:r>
              <a:endParaRPr lang="zh-CN" altLang="en-US" sz="3200" spc="300" noProof="1">
                <a:solidFill>
                  <a:schemeClr val="tx1">
                    <a:lumMod val="85000"/>
                    <a:lumOff val="15000"/>
                  </a:schemeClr>
                </a:solidFill>
                <a:cs typeface="+mn-ea"/>
                <a:sym typeface="+mn-lt"/>
              </a:endParaRPr>
            </a:p>
          </p:txBody>
        </p:sp>
        <p:sp>
          <p:nvSpPr>
            <p:cNvPr id="27" name="椭圆 26">
              <a:extLst>
                <a:ext uri="{FF2B5EF4-FFF2-40B4-BE49-F238E27FC236}">
                  <a16:creationId xmlns:a16="http://schemas.microsoft.com/office/drawing/2014/main" id="{97B12F51-2530-4A87-88ED-4FE95CEFB2DA}"/>
                </a:ext>
              </a:extLst>
            </p:cNvPr>
            <p:cNvSpPr/>
            <p:nvPr/>
          </p:nvSpPr>
          <p:spPr>
            <a:xfrm>
              <a:off x="3386432" y="3861048"/>
              <a:ext cx="537916" cy="536081"/>
            </a:xfrm>
            <a:prstGeom prst="ellipse">
              <a:avLst/>
            </a:prstGeom>
            <a:solidFill>
              <a:srgbClr val="27755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000" b="1" noProof="1" smtClean="0">
                  <a:solidFill>
                    <a:schemeClr val="bg1"/>
                  </a:solidFill>
                  <a:cs typeface="+mn-ea"/>
                  <a:sym typeface="+mn-lt"/>
                </a:rPr>
                <a:t>3</a:t>
              </a:r>
              <a:endParaRPr lang="zh-CN" altLang="en-US" sz="2000" b="1" noProof="1">
                <a:solidFill>
                  <a:schemeClr val="bg1"/>
                </a:solidFill>
                <a:cs typeface="+mn-ea"/>
                <a:sym typeface="+mn-lt"/>
              </a:endParaRPr>
            </a:p>
          </p:txBody>
        </p:sp>
        <p:sp>
          <p:nvSpPr>
            <p:cNvPr id="28" name="矩形 27">
              <a:extLst>
                <a:ext uri="{FF2B5EF4-FFF2-40B4-BE49-F238E27FC236}">
                  <a16:creationId xmlns:a16="http://schemas.microsoft.com/office/drawing/2014/main" id="{95944C70-2829-469F-B4A9-413D2314386C}"/>
                </a:ext>
              </a:extLst>
            </p:cNvPr>
            <p:cNvSpPr/>
            <p:nvPr/>
          </p:nvSpPr>
          <p:spPr>
            <a:xfrm>
              <a:off x="4191605" y="3870991"/>
              <a:ext cx="2313807" cy="584775"/>
            </a:xfrm>
            <a:prstGeom prst="rect">
              <a:avLst/>
            </a:prstGeom>
          </p:spPr>
          <p:txBody>
            <a:bodyPr wrap="square">
              <a:spAutoFit/>
            </a:bodyPr>
            <a:lstStyle/>
            <a:p>
              <a:pPr>
                <a:defRPr/>
              </a:pPr>
              <a:r>
                <a:rPr lang="zh-CN" altLang="en-US" sz="3200" spc="300" noProof="1" smtClean="0">
                  <a:solidFill>
                    <a:schemeClr val="tx1">
                      <a:lumMod val="85000"/>
                      <a:lumOff val="15000"/>
                    </a:schemeClr>
                  </a:solidFill>
                  <a:cs typeface="+mn-ea"/>
                  <a:sym typeface="+mn-lt"/>
                </a:rPr>
                <a:t>教学过程</a:t>
              </a:r>
              <a:endParaRPr lang="zh-CN" altLang="en-US" sz="3200" spc="300" noProof="1">
                <a:solidFill>
                  <a:schemeClr val="tx1">
                    <a:lumMod val="85000"/>
                    <a:lumOff val="15000"/>
                  </a:schemeClr>
                </a:solidFill>
                <a:cs typeface="+mn-ea"/>
                <a:sym typeface="+mn-lt"/>
              </a:endParaRPr>
            </a:p>
          </p:txBody>
        </p:sp>
        <p:sp>
          <p:nvSpPr>
            <p:cNvPr id="29" name="椭圆 28">
              <a:extLst>
                <a:ext uri="{FF2B5EF4-FFF2-40B4-BE49-F238E27FC236}">
                  <a16:creationId xmlns:a16="http://schemas.microsoft.com/office/drawing/2014/main" id="{E2E5A7BF-7481-4244-87FE-B5A0AD64401B}"/>
                </a:ext>
              </a:extLst>
            </p:cNvPr>
            <p:cNvSpPr/>
            <p:nvPr/>
          </p:nvSpPr>
          <p:spPr>
            <a:xfrm>
              <a:off x="6865452" y="3864824"/>
              <a:ext cx="537916" cy="537917"/>
            </a:xfrm>
            <a:prstGeom prst="ellipse">
              <a:avLst/>
            </a:prstGeom>
            <a:solidFill>
              <a:srgbClr val="27755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2000" b="1" noProof="1" smtClean="0">
                  <a:solidFill>
                    <a:schemeClr val="bg1"/>
                  </a:solidFill>
                  <a:cs typeface="+mn-ea"/>
                  <a:sym typeface="+mn-lt"/>
                </a:rPr>
                <a:t>4</a:t>
              </a:r>
              <a:endParaRPr lang="zh-CN" altLang="en-US" sz="2000" b="1" noProof="1">
                <a:solidFill>
                  <a:schemeClr val="bg1"/>
                </a:solidFill>
                <a:cs typeface="+mn-ea"/>
                <a:sym typeface="+mn-lt"/>
              </a:endParaRPr>
            </a:p>
          </p:txBody>
        </p:sp>
        <p:sp>
          <p:nvSpPr>
            <p:cNvPr id="30" name="矩形 29">
              <a:extLst>
                <a:ext uri="{FF2B5EF4-FFF2-40B4-BE49-F238E27FC236}">
                  <a16:creationId xmlns:a16="http://schemas.microsoft.com/office/drawing/2014/main" id="{163C0785-BCC4-4274-8DAF-E94A7777356F}"/>
                </a:ext>
              </a:extLst>
            </p:cNvPr>
            <p:cNvSpPr/>
            <p:nvPr/>
          </p:nvSpPr>
          <p:spPr>
            <a:xfrm>
              <a:off x="7670625" y="3861048"/>
              <a:ext cx="2313807" cy="584775"/>
            </a:xfrm>
            <a:prstGeom prst="rect">
              <a:avLst/>
            </a:prstGeom>
          </p:spPr>
          <p:txBody>
            <a:bodyPr wrap="square">
              <a:spAutoFit/>
            </a:bodyPr>
            <a:lstStyle/>
            <a:p>
              <a:pPr lvl="0">
                <a:defRPr/>
              </a:pPr>
              <a:r>
                <a:rPr lang="zh-CN" altLang="en-US" sz="3200" spc="300" noProof="1" smtClean="0">
                  <a:solidFill>
                    <a:schemeClr val="tx1">
                      <a:lumMod val="85000"/>
                      <a:lumOff val="15000"/>
                    </a:schemeClr>
                  </a:solidFill>
                  <a:cs typeface="+mn-ea"/>
                  <a:sym typeface="+mn-lt"/>
                </a:rPr>
                <a:t>教学反思</a:t>
              </a:r>
              <a:endParaRPr lang="zh-CN" altLang="en-US" sz="3200" spc="300" noProof="1">
                <a:solidFill>
                  <a:schemeClr val="tx1">
                    <a:lumMod val="85000"/>
                    <a:lumOff val="15000"/>
                  </a:schemeClr>
                </a:solidFill>
                <a:cs typeface="+mn-ea"/>
                <a:sym typeface="+mn-lt"/>
              </a:endParaRPr>
            </a:p>
          </p:txBody>
        </p:sp>
      </p:grpSp>
    </p:spTree>
    <p:extLst>
      <p:ext uri="{BB962C8B-B14F-4D97-AF65-F5344CB8AC3E}">
        <p14:creationId xmlns:p14="http://schemas.microsoft.com/office/powerpoint/2010/main" val="1655242970"/>
      </p:ext>
    </p:extLst>
  </p:cSld>
  <p:clrMapOvr>
    <a:masterClrMapping/>
  </p:clrMapOvr>
  <mc:AlternateContent xmlns:mc="http://schemas.openxmlformats.org/markup-compatibility/2006" xmlns:p14="http://schemas.microsoft.com/office/powerpoint/2010/main">
    <mc:Choice Requires="p14">
      <p:transition spd="slow" p14:dur="1200" advClick="0" advTm="3000">
        <p14:prism/>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childTnLst>
                          </p:cTn>
                        </p:par>
                        <p:par>
                          <p:cTn id="10" fill="hold">
                            <p:stCondLst>
                              <p:cond delay="500"/>
                            </p:stCondLst>
                            <p:childTnLst>
                              <p:par>
                                <p:cTn id="11" presetID="16" presetClass="entr" presetSubtype="21"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barn(inVertical)">
                                      <p:cBhvr>
                                        <p:cTn id="1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pic>
        <p:nvPicPr>
          <p:cNvPr id="14" name="图片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216"/>
            <a:ext cx="12192000" cy="6864215"/>
          </a:xfrm>
          <a:prstGeom prst="rect">
            <a:avLst/>
          </a:prstGeom>
        </p:spPr>
      </p:pic>
      <p:sp>
        <p:nvSpPr>
          <p:cNvPr id="15" name="椭圆 14">
            <a:extLst>
              <a:ext uri="{FF2B5EF4-FFF2-40B4-BE49-F238E27FC236}">
                <a16:creationId xmlns:a16="http://schemas.microsoft.com/office/drawing/2014/main" id="{97B12F51-2530-4A87-88ED-4FE95CEFB2DA}"/>
              </a:ext>
            </a:extLst>
          </p:cNvPr>
          <p:cNvSpPr/>
          <p:nvPr/>
        </p:nvSpPr>
        <p:spPr>
          <a:xfrm>
            <a:off x="5663952" y="1622025"/>
            <a:ext cx="1357710" cy="1353078"/>
          </a:xfrm>
          <a:prstGeom prst="ellipse">
            <a:avLst/>
          </a:prstGeom>
          <a:solidFill>
            <a:srgbClr val="27755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4000" b="1" noProof="1" smtClean="0">
                <a:solidFill>
                  <a:schemeClr val="bg1"/>
                </a:solidFill>
                <a:cs typeface="+mn-ea"/>
                <a:sym typeface="+mn-lt"/>
              </a:rPr>
              <a:t>04</a:t>
            </a:r>
            <a:endParaRPr lang="zh-CN" altLang="en-US" sz="4000" b="1" noProof="1">
              <a:solidFill>
                <a:schemeClr val="bg1"/>
              </a:solidFill>
              <a:cs typeface="+mn-ea"/>
              <a:sym typeface="+mn-lt"/>
            </a:endParaRPr>
          </a:p>
        </p:txBody>
      </p:sp>
      <p:sp>
        <p:nvSpPr>
          <p:cNvPr id="16" name="矩形 15">
            <a:extLst>
              <a:ext uri="{FF2B5EF4-FFF2-40B4-BE49-F238E27FC236}">
                <a16:creationId xmlns:a16="http://schemas.microsoft.com/office/drawing/2014/main" id="{95944C70-2829-469F-B4A9-413D2314386C}"/>
              </a:ext>
            </a:extLst>
          </p:cNvPr>
          <p:cNvSpPr/>
          <p:nvPr/>
        </p:nvSpPr>
        <p:spPr>
          <a:xfrm>
            <a:off x="4718297" y="3284984"/>
            <a:ext cx="3393927" cy="1015663"/>
          </a:xfrm>
          <a:prstGeom prst="rect">
            <a:avLst/>
          </a:prstGeom>
        </p:spPr>
        <p:txBody>
          <a:bodyPr wrap="square">
            <a:spAutoFit/>
          </a:bodyPr>
          <a:lstStyle/>
          <a:p>
            <a:pPr>
              <a:defRPr/>
            </a:pPr>
            <a:r>
              <a:rPr lang="zh-CN" altLang="en-US" sz="6000" b="1" spc="300" noProof="1" smtClean="0">
                <a:solidFill>
                  <a:srgbClr val="277555"/>
                </a:solidFill>
                <a:cs typeface="+mn-ea"/>
                <a:sym typeface="+mn-lt"/>
              </a:rPr>
              <a:t>教学反思</a:t>
            </a:r>
            <a:endParaRPr lang="zh-CN" altLang="en-US" sz="6000" b="1" spc="300" noProof="1">
              <a:solidFill>
                <a:srgbClr val="277555"/>
              </a:solidFill>
              <a:cs typeface="+mn-ea"/>
              <a:sym typeface="+mn-lt"/>
            </a:endParaRPr>
          </a:p>
        </p:txBody>
      </p:sp>
    </p:spTree>
    <p:extLst>
      <p:ext uri="{BB962C8B-B14F-4D97-AF65-F5344CB8AC3E}">
        <p14:creationId xmlns:p14="http://schemas.microsoft.com/office/powerpoint/2010/main" val="519905609"/>
      </p:ext>
    </p:extLst>
  </p:cSld>
  <p:clrMapOvr>
    <a:masterClrMapping/>
  </p:clrMapOvr>
  <mc:AlternateContent xmlns:mc="http://schemas.openxmlformats.org/markup-compatibility/2006" xmlns:p14="http://schemas.microsoft.com/office/powerpoint/2010/main">
    <mc:Choice Requires="p14">
      <p:transition spd="slow" p14:dur="1200" advClick="0" advTm="3000">
        <p14:prism/>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randombar(horizontal)">
                                      <p:cBhvr>
                                        <p:cTn id="7" dur="500"/>
                                        <p:tgtEl>
                                          <p:spTgt spid="15"/>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barn(inVertical)">
                                      <p:cBhvr>
                                        <p:cTn id="1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cxnSp>
        <p:nvCxnSpPr>
          <p:cNvPr id="29" name="直接连接符 28"/>
          <p:cNvCxnSpPr/>
          <p:nvPr/>
        </p:nvCxnSpPr>
        <p:spPr>
          <a:xfrm>
            <a:off x="623392" y="831947"/>
            <a:ext cx="10815311" cy="0"/>
          </a:xfrm>
          <a:prstGeom prst="line">
            <a:avLst/>
          </a:prstGeom>
          <a:noFill/>
          <a:ln w="12700" cap="flat" cmpd="sng" algn="ctr">
            <a:solidFill>
              <a:sysClr val="windowText" lastClr="000000"/>
            </a:solidFill>
            <a:prstDash val="dash"/>
          </a:ln>
          <a:effectLst/>
        </p:spPr>
      </p:cxnSp>
      <p:sp>
        <p:nvSpPr>
          <p:cNvPr id="30" name="TextBox 41"/>
          <p:cNvSpPr txBox="1"/>
          <p:nvPr/>
        </p:nvSpPr>
        <p:spPr>
          <a:xfrm>
            <a:off x="851727" y="395372"/>
            <a:ext cx="1107996" cy="369332"/>
          </a:xfrm>
          <a:prstGeom prst="rect">
            <a:avLst/>
          </a:prstGeom>
          <a:noFill/>
        </p:spPr>
        <p:txBody>
          <a:bodyPr wrap="none" rtlCol="0">
            <a:spAutoFit/>
          </a:bodyPr>
          <a:lstStyle/>
          <a:p>
            <a:pPr algn="l" defTabSz="914400"/>
            <a:r>
              <a:rPr lang="zh-CN" altLang="en-US" dirty="0" smtClean="0">
                <a:solidFill>
                  <a:prstClr val="black"/>
                </a:solidFill>
                <a:cs typeface="+mn-ea"/>
                <a:sym typeface="+mn-lt"/>
              </a:rPr>
              <a:t>教学反思</a:t>
            </a:r>
          </a:p>
        </p:txBody>
      </p:sp>
      <p:grpSp>
        <p:nvGrpSpPr>
          <p:cNvPr id="5" name="组合 4"/>
          <p:cNvGrpSpPr/>
          <p:nvPr/>
        </p:nvGrpSpPr>
        <p:grpSpPr>
          <a:xfrm>
            <a:off x="1469323" y="1556792"/>
            <a:ext cx="9163181" cy="4116612"/>
            <a:chOff x="1469323" y="1556792"/>
            <a:chExt cx="9163181" cy="4116612"/>
          </a:xfrm>
        </p:grpSpPr>
        <p:grpSp>
          <p:nvGrpSpPr>
            <p:cNvPr id="136" name="组合 135"/>
            <p:cNvGrpSpPr/>
            <p:nvPr/>
          </p:nvGrpSpPr>
          <p:grpSpPr>
            <a:xfrm>
              <a:off x="1469323" y="1556793"/>
              <a:ext cx="2707454" cy="2711710"/>
              <a:chOff x="1452403" y="1832669"/>
              <a:chExt cx="2707454" cy="2711710"/>
            </a:xfrm>
          </p:grpSpPr>
          <p:grpSp>
            <p:nvGrpSpPr>
              <p:cNvPr id="137" name="组合 136"/>
              <p:cNvGrpSpPr/>
              <p:nvPr/>
            </p:nvGrpSpPr>
            <p:grpSpPr>
              <a:xfrm>
                <a:off x="1452403" y="1832669"/>
                <a:ext cx="2707454" cy="2711710"/>
                <a:chOff x="1393278" y="1580877"/>
                <a:chExt cx="2707454" cy="2711710"/>
              </a:xfrm>
            </p:grpSpPr>
            <p:sp>
              <p:nvSpPr>
                <p:cNvPr id="140" name="Oval 5"/>
                <p:cNvSpPr>
                  <a:spLocks noChangeArrowheads="1"/>
                </p:cNvSpPr>
                <p:nvPr/>
              </p:nvSpPr>
              <p:spPr bwMode="auto">
                <a:xfrm>
                  <a:off x="1393278" y="1580877"/>
                  <a:ext cx="2707454" cy="2711710"/>
                </a:xfrm>
                <a:prstGeom prst="ellipse">
                  <a:avLst/>
                </a:prstGeom>
                <a:solidFill>
                  <a:srgbClr val="277555"/>
                </a:solidFill>
                <a:ln w="38100" cap="flat">
                  <a:solidFill>
                    <a:schemeClr val="bg2"/>
                  </a:solidFill>
                  <a:prstDash val="solid"/>
                  <a:miter lim="800000"/>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dirty="0">
                    <a:cs typeface="+mn-ea"/>
                    <a:sym typeface="+mn-lt"/>
                  </a:endParaRPr>
                </a:p>
              </p:txBody>
            </p:sp>
            <p:sp>
              <p:nvSpPr>
                <p:cNvPr id="141" name="Oval 6"/>
                <p:cNvSpPr>
                  <a:spLocks noChangeArrowheads="1"/>
                </p:cNvSpPr>
                <p:nvPr/>
              </p:nvSpPr>
              <p:spPr bwMode="auto">
                <a:xfrm>
                  <a:off x="1474163" y="1661762"/>
                  <a:ext cx="2545689" cy="2549944"/>
                </a:xfrm>
                <a:prstGeom prst="ellipse">
                  <a:avLst/>
                </a:prstGeom>
                <a:noFill/>
                <a:ln w="3175" cap="flat">
                  <a:solidFill>
                    <a:srgbClr val="FEFEFE"/>
                  </a:solidFill>
                  <a:prstDash val="dash"/>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dirty="0">
                    <a:cs typeface="+mn-ea"/>
                    <a:sym typeface="+mn-lt"/>
                  </a:endParaRPr>
                </a:p>
              </p:txBody>
            </p:sp>
          </p:grpSp>
          <p:sp>
            <p:nvSpPr>
              <p:cNvPr id="138" name="矩形 137"/>
              <p:cNvSpPr/>
              <p:nvPr/>
            </p:nvSpPr>
            <p:spPr>
              <a:xfrm>
                <a:off x="1790467" y="2992571"/>
                <a:ext cx="2031325" cy="646331"/>
              </a:xfrm>
              <a:prstGeom prst="rect">
                <a:avLst/>
              </a:prstGeom>
            </p:spPr>
            <p:txBody>
              <a:bodyPr wrap="none">
                <a:spAutoFit/>
              </a:bodyPr>
              <a:lstStyle/>
              <a:p>
                <a:r>
                  <a:rPr lang="zh-CN" altLang="en-US" sz="3600" dirty="0">
                    <a:solidFill>
                      <a:srgbClr val="FBFBFB"/>
                    </a:solidFill>
                    <a:cs typeface="+mn-ea"/>
                    <a:sym typeface="+mn-lt"/>
                  </a:rPr>
                  <a:t>发展</a:t>
                </a:r>
                <a:r>
                  <a:rPr lang="zh-CN" altLang="en-US" sz="3600" b="1" dirty="0">
                    <a:solidFill>
                      <a:srgbClr val="FBFBFB"/>
                    </a:solidFill>
                    <a:cs typeface="+mn-ea"/>
                    <a:sym typeface="+mn-lt"/>
                  </a:rPr>
                  <a:t>趋势</a:t>
                </a:r>
              </a:p>
            </p:txBody>
          </p:sp>
          <p:sp>
            <p:nvSpPr>
              <p:cNvPr id="139" name="文本框 85"/>
              <p:cNvSpPr txBox="1"/>
              <p:nvPr/>
            </p:nvSpPr>
            <p:spPr>
              <a:xfrm>
                <a:off x="2406019" y="2326966"/>
                <a:ext cx="787395" cy="707886"/>
              </a:xfrm>
              <a:prstGeom prst="rect">
                <a:avLst/>
              </a:prstGeom>
              <a:noFill/>
            </p:spPr>
            <p:txBody>
              <a:bodyPr wrap="none" rtlCol="0">
                <a:spAutoFit/>
              </a:bodyPr>
              <a:lstStyle/>
              <a:p>
                <a:r>
                  <a:rPr lang="en-US" altLang="zh-CN" sz="4000" dirty="0">
                    <a:solidFill>
                      <a:srgbClr val="FDFDFD"/>
                    </a:solidFill>
                    <a:cs typeface="+mn-ea"/>
                    <a:sym typeface="+mn-lt"/>
                  </a:rPr>
                  <a:t>01</a:t>
                </a:r>
                <a:endParaRPr lang="zh-CN" altLang="en-US" sz="4000" dirty="0">
                  <a:solidFill>
                    <a:srgbClr val="FDFDFD"/>
                  </a:solidFill>
                  <a:cs typeface="+mn-ea"/>
                  <a:sym typeface="+mn-lt"/>
                </a:endParaRPr>
              </a:p>
            </p:txBody>
          </p:sp>
        </p:grpSp>
        <p:grpSp>
          <p:nvGrpSpPr>
            <p:cNvPr id="142" name="组合 141"/>
            <p:cNvGrpSpPr/>
            <p:nvPr/>
          </p:nvGrpSpPr>
          <p:grpSpPr>
            <a:xfrm>
              <a:off x="4681064" y="1556792"/>
              <a:ext cx="2703198" cy="2711712"/>
              <a:chOff x="4664144" y="1832668"/>
              <a:chExt cx="2703198" cy="2711712"/>
            </a:xfrm>
          </p:grpSpPr>
          <p:grpSp>
            <p:nvGrpSpPr>
              <p:cNvPr id="143" name="组合 142"/>
              <p:cNvGrpSpPr/>
              <p:nvPr/>
            </p:nvGrpSpPr>
            <p:grpSpPr>
              <a:xfrm>
                <a:off x="4664144" y="1832668"/>
                <a:ext cx="2703198" cy="2711712"/>
                <a:chOff x="4605019" y="1580876"/>
                <a:chExt cx="2703198" cy="2711712"/>
              </a:xfrm>
            </p:grpSpPr>
            <p:sp>
              <p:nvSpPr>
                <p:cNvPr id="146" name="Oval 7"/>
                <p:cNvSpPr>
                  <a:spLocks noChangeArrowheads="1"/>
                </p:cNvSpPr>
                <p:nvPr/>
              </p:nvSpPr>
              <p:spPr bwMode="auto">
                <a:xfrm>
                  <a:off x="4605019" y="1580876"/>
                  <a:ext cx="2703198" cy="2711712"/>
                </a:xfrm>
                <a:prstGeom prst="ellipse">
                  <a:avLst/>
                </a:prstGeom>
                <a:solidFill>
                  <a:srgbClr val="277555"/>
                </a:solidFill>
                <a:ln w="38100" cap="flat">
                  <a:solidFill>
                    <a:schemeClr val="bg2"/>
                  </a:solidFill>
                  <a:prstDash val="solid"/>
                  <a:miter lim="800000"/>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dirty="0">
                    <a:cs typeface="+mn-ea"/>
                    <a:sym typeface="+mn-lt"/>
                  </a:endParaRPr>
                </a:p>
              </p:txBody>
            </p:sp>
            <p:sp>
              <p:nvSpPr>
                <p:cNvPr id="147" name="Oval 8"/>
                <p:cNvSpPr>
                  <a:spLocks noChangeArrowheads="1"/>
                </p:cNvSpPr>
                <p:nvPr/>
              </p:nvSpPr>
              <p:spPr bwMode="auto">
                <a:xfrm>
                  <a:off x="4681644" y="1661761"/>
                  <a:ext cx="2545688" cy="2549946"/>
                </a:xfrm>
                <a:prstGeom prst="ellipse">
                  <a:avLst/>
                </a:prstGeom>
                <a:noFill/>
                <a:ln w="3175" cap="flat">
                  <a:solidFill>
                    <a:srgbClr val="FEFEFE"/>
                  </a:solidFill>
                  <a:prstDash val="dash"/>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dirty="0">
                    <a:cs typeface="+mn-ea"/>
                    <a:sym typeface="+mn-lt"/>
                  </a:endParaRPr>
                </a:p>
              </p:txBody>
            </p:sp>
          </p:grpSp>
          <p:sp>
            <p:nvSpPr>
              <p:cNvPr id="144" name="矩形 143"/>
              <p:cNvSpPr/>
              <p:nvPr/>
            </p:nvSpPr>
            <p:spPr>
              <a:xfrm>
                <a:off x="5075752" y="2994179"/>
                <a:ext cx="2031325" cy="646331"/>
              </a:xfrm>
              <a:prstGeom prst="rect">
                <a:avLst/>
              </a:prstGeom>
            </p:spPr>
            <p:txBody>
              <a:bodyPr wrap="none">
                <a:spAutoFit/>
              </a:bodyPr>
              <a:lstStyle/>
              <a:p>
                <a:r>
                  <a:rPr lang="zh-CN" altLang="en-US" sz="3600" b="1" dirty="0">
                    <a:solidFill>
                      <a:srgbClr val="FBFBFB"/>
                    </a:solidFill>
                    <a:cs typeface="+mn-ea"/>
                    <a:sym typeface="+mn-lt"/>
                  </a:rPr>
                  <a:t>形势</a:t>
                </a:r>
                <a:r>
                  <a:rPr lang="zh-CN" altLang="en-US" sz="3600" dirty="0">
                    <a:solidFill>
                      <a:srgbClr val="FBFBFB"/>
                    </a:solidFill>
                    <a:cs typeface="+mn-ea"/>
                    <a:sym typeface="+mn-lt"/>
                  </a:rPr>
                  <a:t>倒逼</a:t>
                </a:r>
              </a:p>
            </p:txBody>
          </p:sp>
          <p:sp>
            <p:nvSpPr>
              <p:cNvPr id="145" name="文本框 91"/>
              <p:cNvSpPr txBox="1"/>
              <p:nvPr/>
            </p:nvSpPr>
            <p:spPr>
              <a:xfrm>
                <a:off x="5610919" y="2336494"/>
                <a:ext cx="787395" cy="707886"/>
              </a:xfrm>
              <a:prstGeom prst="rect">
                <a:avLst/>
              </a:prstGeom>
              <a:noFill/>
            </p:spPr>
            <p:txBody>
              <a:bodyPr wrap="none" rtlCol="0">
                <a:spAutoFit/>
              </a:bodyPr>
              <a:lstStyle/>
              <a:p>
                <a:r>
                  <a:rPr lang="en-US" altLang="zh-CN" sz="4000" dirty="0">
                    <a:solidFill>
                      <a:srgbClr val="FDFDFD"/>
                    </a:solidFill>
                    <a:cs typeface="+mn-ea"/>
                    <a:sym typeface="+mn-lt"/>
                  </a:rPr>
                  <a:t>02</a:t>
                </a:r>
                <a:endParaRPr lang="zh-CN" altLang="en-US" sz="4000" dirty="0">
                  <a:solidFill>
                    <a:srgbClr val="FDFDFD"/>
                  </a:solidFill>
                  <a:cs typeface="+mn-ea"/>
                  <a:sym typeface="+mn-lt"/>
                </a:endParaRPr>
              </a:p>
            </p:txBody>
          </p:sp>
        </p:grpSp>
        <p:grpSp>
          <p:nvGrpSpPr>
            <p:cNvPr id="148" name="组合 147"/>
            <p:cNvGrpSpPr/>
            <p:nvPr/>
          </p:nvGrpSpPr>
          <p:grpSpPr>
            <a:xfrm>
              <a:off x="7929306" y="1556792"/>
              <a:ext cx="2703198" cy="2711712"/>
              <a:chOff x="7912386" y="1832668"/>
              <a:chExt cx="2703198" cy="2711712"/>
            </a:xfrm>
          </p:grpSpPr>
          <p:grpSp>
            <p:nvGrpSpPr>
              <p:cNvPr id="149" name="组合 148"/>
              <p:cNvGrpSpPr/>
              <p:nvPr/>
            </p:nvGrpSpPr>
            <p:grpSpPr>
              <a:xfrm>
                <a:off x="7912386" y="1832668"/>
                <a:ext cx="2703198" cy="2711712"/>
                <a:chOff x="7853261" y="1580876"/>
                <a:chExt cx="2703198" cy="2711712"/>
              </a:xfrm>
            </p:grpSpPr>
            <p:sp>
              <p:nvSpPr>
                <p:cNvPr id="152" name="Oval 9"/>
                <p:cNvSpPr>
                  <a:spLocks noChangeArrowheads="1"/>
                </p:cNvSpPr>
                <p:nvPr/>
              </p:nvSpPr>
              <p:spPr bwMode="auto">
                <a:xfrm>
                  <a:off x="7853261" y="1580876"/>
                  <a:ext cx="2703198" cy="2711712"/>
                </a:xfrm>
                <a:prstGeom prst="ellipse">
                  <a:avLst/>
                </a:prstGeom>
                <a:solidFill>
                  <a:srgbClr val="277555"/>
                </a:solidFill>
                <a:ln w="38100" cap="flat">
                  <a:solidFill>
                    <a:schemeClr val="bg2"/>
                  </a:solidFill>
                  <a:prstDash val="solid"/>
                  <a:miter lim="800000"/>
                </a:ln>
                <a:effectLst>
                  <a:outerShdw blurRad="50800" dist="38100" dir="2700000" algn="tl" rotWithShape="0">
                    <a:prstClr val="black">
                      <a:alpha val="40000"/>
                    </a:prstClr>
                  </a:outerShdw>
                </a:effectLst>
              </p:spPr>
              <p:txBody>
                <a:bodyPr vert="horz" wrap="square" lIns="91440" tIns="45720" rIns="91440" bIns="45720" numCol="1" anchor="t" anchorCtr="0" compatLnSpc="1"/>
                <a:lstStyle/>
                <a:p>
                  <a:endParaRPr lang="zh-CN" altLang="en-US" dirty="0">
                    <a:cs typeface="+mn-ea"/>
                    <a:sym typeface="+mn-lt"/>
                  </a:endParaRPr>
                </a:p>
              </p:txBody>
            </p:sp>
            <p:sp>
              <p:nvSpPr>
                <p:cNvPr id="153" name="Oval 10"/>
                <p:cNvSpPr>
                  <a:spLocks noChangeArrowheads="1"/>
                </p:cNvSpPr>
                <p:nvPr/>
              </p:nvSpPr>
              <p:spPr bwMode="auto">
                <a:xfrm>
                  <a:off x="7934146" y="1661761"/>
                  <a:ext cx="2541432" cy="2549946"/>
                </a:xfrm>
                <a:prstGeom prst="ellipse">
                  <a:avLst/>
                </a:prstGeom>
                <a:noFill/>
                <a:ln w="3175" cap="flat">
                  <a:solidFill>
                    <a:srgbClr val="FEFEFE"/>
                  </a:solidFill>
                  <a:prstDash val="dash"/>
                  <a:miter lim="800000"/>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dirty="0">
                    <a:cs typeface="+mn-ea"/>
                    <a:sym typeface="+mn-lt"/>
                  </a:endParaRPr>
                </a:p>
              </p:txBody>
            </p:sp>
          </p:grpSp>
          <p:sp>
            <p:nvSpPr>
              <p:cNvPr id="150" name="矩形 149"/>
              <p:cNvSpPr/>
              <p:nvPr/>
            </p:nvSpPr>
            <p:spPr>
              <a:xfrm>
                <a:off x="8313818" y="3011877"/>
                <a:ext cx="2031325" cy="646331"/>
              </a:xfrm>
              <a:prstGeom prst="rect">
                <a:avLst/>
              </a:prstGeom>
            </p:spPr>
            <p:txBody>
              <a:bodyPr wrap="none">
                <a:spAutoFit/>
              </a:bodyPr>
              <a:lstStyle/>
              <a:p>
                <a:r>
                  <a:rPr lang="zh-CN" altLang="en-US" sz="3600" dirty="0">
                    <a:solidFill>
                      <a:srgbClr val="FBFBFB"/>
                    </a:solidFill>
                    <a:cs typeface="+mn-ea"/>
                    <a:sym typeface="+mn-lt"/>
                  </a:rPr>
                  <a:t>内在</a:t>
                </a:r>
                <a:r>
                  <a:rPr lang="zh-CN" altLang="en-US" sz="3600" b="1" dirty="0">
                    <a:solidFill>
                      <a:srgbClr val="FBFBFB"/>
                    </a:solidFill>
                    <a:cs typeface="+mn-ea"/>
                    <a:sym typeface="+mn-lt"/>
                  </a:rPr>
                  <a:t>需求</a:t>
                </a:r>
              </a:p>
            </p:txBody>
          </p:sp>
          <p:sp>
            <p:nvSpPr>
              <p:cNvPr id="151" name="文本框 97"/>
              <p:cNvSpPr txBox="1"/>
              <p:nvPr/>
            </p:nvSpPr>
            <p:spPr>
              <a:xfrm>
                <a:off x="8894604" y="2349316"/>
                <a:ext cx="787395" cy="707886"/>
              </a:xfrm>
              <a:prstGeom prst="rect">
                <a:avLst/>
              </a:prstGeom>
              <a:noFill/>
            </p:spPr>
            <p:txBody>
              <a:bodyPr wrap="none" rtlCol="0">
                <a:spAutoFit/>
              </a:bodyPr>
              <a:lstStyle/>
              <a:p>
                <a:r>
                  <a:rPr lang="en-US" altLang="zh-CN" sz="4000" dirty="0">
                    <a:solidFill>
                      <a:srgbClr val="FDFDFD"/>
                    </a:solidFill>
                    <a:cs typeface="+mn-ea"/>
                    <a:sym typeface="+mn-lt"/>
                  </a:rPr>
                  <a:t>03</a:t>
                </a:r>
                <a:endParaRPr lang="zh-CN" altLang="en-US" sz="4000" dirty="0">
                  <a:solidFill>
                    <a:srgbClr val="FDFDFD"/>
                  </a:solidFill>
                  <a:cs typeface="+mn-ea"/>
                  <a:sym typeface="+mn-lt"/>
                </a:endParaRPr>
              </a:p>
            </p:txBody>
          </p:sp>
        </p:grpSp>
        <p:grpSp>
          <p:nvGrpSpPr>
            <p:cNvPr id="154" name="组合 153"/>
            <p:cNvGrpSpPr/>
            <p:nvPr/>
          </p:nvGrpSpPr>
          <p:grpSpPr>
            <a:xfrm>
              <a:off x="3904903" y="2856617"/>
              <a:ext cx="1030200" cy="144738"/>
              <a:chOff x="2929691" y="2127825"/>
              <a:chExt cx="900366" cy="126498"/>
            </a:xfrm>
          </p:grpSpPr>
          <p:sp>
            <p:nvSpPr>
              <p:cNvPr id="155" name="Oval 13"/>
              <p:cNvSpPr>
                <a:spLocks noChangeArrowheads="1"/>
              </p:cNvSpPr>
              <p:nvPr/>
            </p:nvSpPr>
            <p:spPr bwMode="auto">
              <a:xfrm>
                <a:off x="2929691" y="2127825"/>
                <a:ext cx="126498" cy="126498"/>
              </a:xfrm>
              <a:prstGeom prst="ellipse">
                <a:avLst/>
              </a:prstGeom>
              <a:solidFill>
                <a:srgbClr val="231915"/>
              </a:solidFill>
              <a:ln w="7938" cap="flat">
                <a:solidFill>
                  <a:srgbClr val="231915"/>
                </a:solidFill>
                <a:prstDash val="solid"/>
                <a:miter lim="800000"/>
              </a:ln>
            </p:spPr>
            <p:txBody>
              <a:bodyPr vert="horz" wrap="square" lIns="91440" tIns="45720" rIns="91440" bIns="45720" numCol="1" anchor="t" anchorCtr="0" compatLnSpc="1"/>
              <a:lstStyle/>
              <a:p>
                <a:endParaRPr lang="zh-CN" altLang="en-US" dirty="0">
                  <a:cs typeface="+mn-ea"/>
                  <a:sym typeface="+mn-lt"/>
                </a:endParaRPr>
              </a:p>
            </p:txBody>
          </p:sp>
          <p:sp>
            <p:nvSpPr>
              <p:cNvPr id="156" name="Oval 14"/>
              <p:cNvSpPr>
                <a:spLocks noChangeArrowheads="1"/>
              </p:cNvSpPr>
              <p:nvPr/>
            </p:nvSpPr>
            <p:spPr bwMode="auto">
              <a:xfrm>
                <a:off x="3703559" y="2127825"/>
                <a:ext cx="126498" cy="126498"/>
              </a:xfrm>
              <a:prstGeom prst="ellipse">
                <a:avLst/>
              </a:prstGeom>
              <a:solidFill>
                <a:srgbClr val="231915"/>
              </a:solidFill>
              <a:ln w="7938" cap="flat">
                <a:solidFill>
                  <a:srgbClr val="231915"/>
                </a:solidFill>
                <a:prstDash val="solid"/>
                <a:miter lim="800000"/>
              </a:ln>
            </p:spPr>
            <p:txBody>
              <a:bodyPr vert="horz" wrap="square" lIns="91440" tIns="45720" rIns="91440" bIns="45720" numCol="1" anchor="t" anchorCtr="0" compatLnSpc="1"/>
              <a:lstStyle/>
              <a:p>
                <a:endParaRPr lang="zh-CN" altLang="en-US" dirty="0">
                  <a:cs typeface="+mn-ea"/>
                  <a:sym typeface="+mn-lt"/>
                </a:endParaRPr>
              </a:p>
            </p:txBody>
          </p:sp>
          <p:sp>
            <p:nvSpPr>
              <p:cNvPr id="157" name="Freeform 15"/>
              <p:cNvSpPr/>
              <p:nvPr/>
            </p:nvSpPr>
            <p:spPr bwMode="auto">
              <a:xfrm>
                <a:off x="2974337" y="2165030"/>
                <a:ext cx="807354" cy="55809"/>
              </a:xfrm>
              <a:custGeom>
                <a:avLst/>
                <a:gdLst>
                  <a:gd name="T0" fmla="*/ 47 w 958"/>
                  <a:gd name="T1" fmla="*/ 0 h 66"/>
                  <a:gd name="T2" fmla="*/ 913 w 958"/>
                  <a:gd name="T3" fmla="*/ 0 h 66"/>
                  <a:gd name="T4" fmla="*/ 913 w 958"/>
                  <a:gd name="T5" fmla="*/ 66 h 66"/>
                  <a:gd name="T6" fmla="*/ 47 w 958"/>
                  <a:gd name="T7" fmla="*/ 66 h 66"/>
                  <a:gd name="T8" fmla="*/ 47 w 958"/>
                  <a:gd name="T9" fmla="*/ 0 h 66"/>
                </a:gdLst>
                <a:ahLst/>
                <a:cxnLst>
                  <a:cxn ang="0">
                    <a:pos x="T0" y="T1"/>
                  </a:cxn>
                  <a:cxn ang="0">
                    <a:pos x="T2" y="T3"/>
                  </a:cxn>
                  <a:cxn ang="0">
                    <a:pos x="T4" y="T5"/>
                  </a:cxn>
                  <a:cxn ang="0">
                    <a:pos x="T6" y="T7"/>
                  </a:cxn>
                  <a:cxn ang="0">
                    <a:pos x="T8" y="T9"/>
                  </a:cxn>
                </a:cxnLst>
                <a:rect l="0" t="0" r="r" b="b"/>
                <a:pathLst>
                  <a:path w="958" h="66">
                    <a:moveTo>
                      <a:pt x="47" y="0"/>
                    </a:moveTo>
                    <a:cubicBezTo>
                      <a:pt x="335" y="0"/>
                      <a:pt x="624" y="0"/>
                      <a:pt x="913" y="0"/>
                    </a:cubicBezTo>
                    <a:cubicBezTo>
                      <a:pt x="957" y="2"/>
                      <a:pt x="958" y="63"/>
                      <a:pt x="913" y="66"/>
                    </a:cubicBezTo>
                    <a:cubicBezTo>
                      <a:pt x="624" y="66"/>
                      <a:pt x="335" y="66"/>
                      <a:pt x="47" y="66"/>
                    </a:cubicBezTo>
                    <a:cubicBezTo>
                      <a:pt x="0" y="63"/>
                      <a:pt x="2" y="2"/>
                      <a:pt x="47" y="0"/>
                    </a:cubicBezTo>
                    <a:close/>
                  </a:path>
                </a:pathLst>
              </a:custGeom>
              <a:solidFill>
                <a:srgbClr val="C8C9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cs typeface="+mn-ea"/>
                  <a:sym typeface="+mn-lt"/>
                </a:endParaRPr>
              </a:p>
            </p:txBody>
          </p:sp>
        </p:grpSp>
        <p:grpSp>
          <p:nvGrpSpPr>
            <p:cNvPr id="158" name="组合 157"/>
            <p:cNvGrpSpPr/>
            <p:nvPr/>
          </p:nvGrpSpPr>
          <p:grpSpPr>
            <a:xfrm>
              <a:off x="7145732" y="2856617"/>
              <a:ext cx="1030200" cy="144738"/>
              <a:chOff x="5627069" y="2127825"/>
              <a:chExt cx="900366" cy="126498"/>
            </a:xfrm>
          </p:grpSpPr>
          <p:sp>
            <p:nvSpPr>
              <p:cNvPr id="159" name="Oval 16"/>
              <p:cNvSpPr>
                <a:spLocks noChangeArrowheads="1"/>
              </p:cNvSpPr>
              <p:nvPr/>
            </p:nvSpPr>
            <p:spPr bwMode="auto">
              <a:xfrm>
                <a:off x="5627069" y="2127825"/>
                <a:ext cx="126498" cy="126498"/>
              </a:xfrm>
              <a:prstGeom prst="ellipse">
                <a:avLst/>
              </a:prstGeom>
              <a:solidFill>
                <a:srgbClr val="231915"/>
              </a:solidFill>
              <a:ln w="7938" cap="flat">
                <a:solidFill>
                  <a:srgbClr val="231915"/>
                </a:solidFill>
                <a:prstDash val="solid"/>
                <a:miter lim="800000"/>
              </a:ln>
            </p:spPr>
            <p:txBody>
              <a:bodyPr vert="horz" wrap="square" lIns="91440" tIns="45720" rIns="91440" bIns="45720" numCol="1" anchor="t" anchorCtr="0" compatLnSpc="1"/>
              <a:lstStyle/>
              <a:p>
                <a:endParaRPr lang="zh-CN" altLang="en-US" dirty="0">
                  <a:cs typeface="+mn-ea"/>
                  <a:sym typeface="+mn-lt"/>
                </a:endParaRPr>
              </a:p>
            </p:txBody>
          </p:sp>
          <p:sp>
            <p:nvSpPr>
              <p:cNvPr id="160" name="Oval 17"/>
              <p:cNvSpPr>
                <a:spLocks noChangeArrowheads="1"/>
              </p:cNvSpPr>
              <p:nvPr/>
            </p:nvSpPr>
            <p:spPr bwMode="auto">
              <a:xfrm>
                <a:off x="6400937" y="2127825"/>
                <a:ext cx="126498" cy="126498"/>
              </a:xfrm>
              <a:prstGeom prst="ellipse">
                <a:avLst/>
              </a:prstGeom>
              <a:solidFill>
                <a:srgbClr val="231915"/>
              </a:solidFill>
              <a:ln w="7938" cap="flat">
                <a:solidFill>
                  <a:srgbClr val="231915"/>
                </a:solidFill>
                <a:prstDash val="solid"/>
                <a:miter lim="800000"/>
              </a:ln>
            </p:spPr>
            <p:txBody>
              <a:bodyPr vert="horz" wrap="square" lIns="91440" tIns="45720" rIns="91440" bIns="45720" numCol="1" anchor="t" anchorCtr="0" compatLnSpc="1"/>
              <a:lstStyle/>
              <a:p>
                <a:endParaRPr lang="zh-CN" altLang="en-US" dirty="0">
                  <a:cs typeface="+mn-ea"/>
                  <a:sym typeface="+mn-lt"/>
                </a:endParaRPr>
              </a:p>
            </p:txBody>
          </p:sp>
          <p:sp>
            <p:nvSpPr>
              <p:cNvPr id="161" name="Freeform 18"/>
              <p:cNvSpPr/>
              <p:nvPr/>
            </p:nvSpPr>
            <p:spPr bwMode="auto">
              <a:xfrm>
                <a:off x="5671715" y="2165030"/>
                <a:ext cx="807354" cy="55809"/>
              </a:xfrm>
              <a:custGeom>
                <a:avLst/>
                <a:gdLst>
                  <a:gd name="T0" fmla="*/ 46 w 957"/>
                  <a:gd name="T1" fmla="*/ 0 h 66"/>
                  <a:gd name="T2" fmla="*/ 912 w 957"/>
                  <a:gd name="T3" fmla="*/ 0 h 66"/>
                  <a:gd name="T4" fmla="*/ 912 w 957"/>
                  <a:gd name="T5" fmla="*/ 66 h 66"/>
                  <a:gd name="T6" fmla="*/ 46 w 957"/>
                  <a:gd name="T7" fmla="*/ 66 h 66"/>
                  <a:gd name="T8" fmla="*/ 46 w 957"/>
                  <a:gd name="T9" fmla="*/ 0 h 66"/>
                </a:gdLst>
                <a:ahLst/>
                <a:cxnLst>
                  <a:cxn ang="0">
                    <a:pos x="T0" y="T1"/>
                  </a:cxn>
                  <a:cxn ang="0">
                    <a:pos x="T2" y="T3"/>
                  </a:cxn>
                  <a:cxn ang="0">
                    <a:pos x="T4" y="T5"/>
                  </a:cxn>
                  <a:cxn ang="0">
                    <a:pos x="T6" y="T7"/>
                  </a:cxn>
                  <a:cxn ang="0">
                    <a:pos x="T8" y="T9"/>
                  </a:cxn>
                </a:cxnLst>
                <a:rect l="0" t="0" r="r" b="b"/>
                <a:pathLst>
                  <a:path w="957" h="66">
                    <a:moveTo>
                      <a:pt x="46" y="0"/>
                    </a:moveTo>
                    <a:cubicBezTo>
                      <a:pt x="335" y="0"/>
                      <a:pt x="624" y="0"/>
                      <a:pt x="912" y="0"/>
                    </a:cubicBezTo>
                    <a:cubicBezTo>
                      <a:pt x="957" y="2"/>
                      <a:pt x="957" y="63"/>
                      <a:pt x="912" y="66"/>
                    </a:cubicBezTo>
                    <a:cubicBezTo>
                      <a:pt x="624" y="66"/>
                      <a:pt x="335" y="66"/>
                      <a:pt x="46" y="66"/>
                    </a:cubicBezTo>
                    <a:cubicBezTo>
                      <a:pt x="0" y="63"/>
                      <a:pt x="1" y="2"/>
                      <a:pt x="46" y="0"/>
                    </a:cubicBezTo>
                    <a:close/>
                  </a:path>
                </a:pathLst>
              </a:custGeom>
              <a:solidFill>
                <a:srgbClr val="C8C9C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cs typeface="+mn-ea"/>
                  <a:sym typeface="+mn-lt"/>
                </a:endParaRPr>
              </a:p>
            </p:txBody>
          </p:sp>
        </p:grpSp>
        <p:sp>
          <p:nvSpPr>
            <p:cNvPr id="162" name="矩形 161"/>
            <p:cNvSpPr/>
            <p:nvPr/>
          </p:nvSpPr>
          <p:spPr>
            <a:xfrm>
              <a:off x="1521813" y="4719297"/>
              <a:ext cx="2574084" cy="95410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just"/>
              <a:r>
                <a:rPr lang="zh-CN" altLang="en-US" sz="1400" dirty="0">
                  <a:solidFill>
                    <a:schemeClr val="tx1">
                      <a:lumMod val="75000"/>
                      <a:lumOff val="25000"/>
                    </a:schemeClr>
                  </a:solidFill>
                  <a:cs typeface="+mn-ea"/>
                  <a:sym typeface="+mn-lt"/>
                </a:rPr>
                <a:t>点击请替换文字内容</a:t>
              </a:r>
            </a:p>
            <a:p>
              <a:pPr algn="just"/>
              <a:r>
                <a:rPr lang="zh-CN" altLang="en-US" sz="1400" dirty="0">
                  <a:solidFill>
                    <a:schemeClr val="tx1">
                      <a:lumMod val="75000"/>
                      <a:lumOff val="25000"/>
                    </a:schemeClr>
                  </a:solidFill>
                  <a:cs typeface="+mn-ea"/>
                  <a:sym typeface="+mn-lt"/>
                </a:rPr>
                <a:t>请替换文字内容，点击添加相关标题文字，修改文字内容，也可以直接复制你的内容到此。</a:t>
              </a:r>
            </a:p>
          </p:txBody>
        </p:sp>
        <p:sp>
          <p:nvSpPr>
            <p:cNvPr id="165" name="矩形 164"/>
            <p:cNvSpPr/>
            <p:nvPr/>
          </p:nvSpPr>
          <p:spPr>
            <a:xfrm>
              <a:off x="4657337" y="4719297"/>
              <a:ext cx="2574084" cy="95410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just"/>
              <a:r>
                <a:rPr lang="zh-CN" altLang="en-US" sz="1400" dirty="0">
                  <a:solidFill>
                    <a:schemeClr val="tx1">
                      <a:lumMod val="75000"/>
                      <a:lumOff val="25000"/>
                    </a:schemeClr>
                  </a:solidFill>
                  <a:cs typeface="+mn-ea"/>
                  <a:sym typeface="+mn-lt"/>
                </a:rPr>
                <a:t>点击请替换文字内容</a:t>
              </a:r>
            </a:p>
            <a:p>
              <a:pPr algn="just"/>
              <a:r>
                <a:rPr lang="zh-CN" altLang="en-US" sz="1400" dirty="0">
                  <a:solidFill>
                    <a:schemeClr val="tx1">
                      <a:lumMod val="75000"/>
                      <a:lumOff val="25000"/>
                    </a:schemeClr>
                  </a:solidFill>
                  <a:cs typeface="+mn-ea"/>
                  <a:sym typeface="+mn-lt"/>
                </a:rPr>
                <a:t>请替换文字内容，点击添加相关标题文字，修改文字内容，也可以直接复制你的内容到此。</a:t>
              </a:r>
            </a:p>
          </p:txBody>
        </p:sp>
        <p:sp>
          <p:nvSpPr>
            <p:cNvPr id="166" name="矩形 165"/>
            <p:cNvSpPr/>
            <p:nvPr/>
          </p:nvSpPr>
          <p:spPr>
            <a:xfrm>
              <a:off x="7860318" y="4719297"/>
              <a:ext cx="2574084" cy="95410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just"/>
              <a:r>
                <a:rPr lang="zh-CN" altLang="en-US" sz="1400" dirty="0">
                  <a:solidFill>
                    <a:schemeClr val="tx1">
                      <a:lumMod val="75000"/>
                      <a:lumOff val="25000"/>
                    </a:schemeClr>
                  </a:solidFill>
                  <a:cs typeface="+mn-ea"/>
                  <a:sym typeface="+mn-lt"/>
                </a:rPr>
                <a:t>点击请替换文字内容</a:t>
              </a:r>
            </a:p>
            <a:p>
              <a:pPr algn="just"/>
              <a:r>
                <a:rPr lang="zh-CN" altLang="en-US" sz="1400" dirty="0">
                  <a:solidFill>
                    <a:schemeClr val="tx1">
                      <a:lumMod val="75000"/>
                      <a:lumOff val="25000"/>
                    </a:schemeClr>
                  </a:solidFill>
                  <a:cs typeface="+mn-ea"/>
                  <a:sym typeface="+mn-lt"/>
                </a:rPr>
                <a:t>请替换文字内容，点击添加相关标题文字，修改文字内容，也可以直接复制你的内容到此。</a:t>
              </a:r>
            </a:p>
          </p:txBody>
        </p:sp>
      </p:grpSp>
    </p:spTree>
    <p:extLst>
      <p:ext uri="{BB962C8B-B14F-4D97-AF65-F5344CB8AC3E}">
        <p14:creationId xmlns:p14="http://schemas.microsoft.com/office/powerpoint/2010/main" val="2920249038"/>
      </p:ext>
    </p:extLst>
  </p:cSld>
  <p:clrMapOvr>
    <a:masterClrMapping/>
  </p:clrMapOvr>
  <mc:AlternateContent xmlns:mc="http://schemas.openxmlformats.org/markup-compatibility/2006" xmlns:p14="http://schemas.microsoft.com/office/powerpoint/2010/main">
    <mc:Choice Requires="p14">
      <p:transition spd="slow" p14:dur="1200" advClick="0" advTm="3000">
        <p14:prism/>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cxnSp>
        <p:nvCxnSpPr>
          <p:cNvPr id="29" name="直接连接符 28"/>
          <p:cNvCxnSpPr/>
          <p:nvPr/>
        </p:nvCxnSpPr>
        <p:spPr>
          <a:xfrm>
            <a:off x="623392" y="831947"/>
            <a:ext cx="10815311" cy="0"/>
          </a:xfrm>
          <a:prstGeom prst="line">
            <a:avLst/>
          </a:prstGeom>
          <a:noFill/>
          <a:ln w="12700" cap="flat" cmpd="sng" algn="ctr">
            <a:solidFill>
              <a:sysClr val="windowText" lastClr="000000"/>
            </a:solidFill>
            <a:prstDash val="dash"/>
          </a:ln>
          <a:effectLst/>
        </p:spPr>
      </p:cxnSp>
      <p:sp>
        <p:nvSpPr>
          <p:cNvPr id="30" name="TextBox 41"/>
          <p:cNvSpPr txBox="1"/>
          <p:nvPr/>
        </p:nvSpPr>
        <p:spPr>
          <a:xfrm>
            <a:off x="851727" y="395372"/>
            <a:ext cx="1107996" cy="369332"/>
          </a:xfrm>
          <a:prstGeom prst="rect">
            <a:avLst/>
          </a:prstGeom>
          <a:noFill/>
        </p:spPr>
        <p:txBody>
          <a:bodyPr wrap="none" rtlCol="0">
            <a:spAutoFit/>
          </a:bodyPr>
          <a:lstStyle/>
          <a:p>
            <a:pPr algn="l" defTabSz="914400"/>
            <a:r>
              <a:rPr lang="zh-CN" altLang="en-US" dirty="0" smtClean="0">
                <a:solidFill>
                  <a:prstClr val="black"/>
                </a:solidFill>
                <a:cs typeface="+mn-ea"/>
                <a:sym typeface="+mn-lt"/>
              </a:rPr>
              <a:t>教学反思</a:t>
            </a:r>
          </a:p>
        </p:txBody>
      </p:sp>
      <p:grpSp>
        <p:nvGrpSpPr>
          <p:cNvPr id="5" name="组合 4"/>
          <p:cNvGrpSpPr/>
          <p:nvPr/>
        </p:nvGrpSpPr>
        <p:grpSpPr>
          <a:xfrm>
            <a:off x="1959723" y="1797151"/>
            <a:ext cx="7562069" cy="3661208"/>
            <a:chOff x="1959723" y="1797151"/>
            <a:chExt cx="7562069" cy="3661208"/>
          </a:xfrm>
        </p:grpSpPr>
        <p:sp>
          <p:nvSpPr>
            <p:cNvPr id="168" name="Arc 54"/>
            <p:cNvSpPr/>
            <p:nvPr/>
          </p:nvSpPr>
          <p:spPr bwMode="auto">
            <a:xfrm>
              <a:off x="5991248" y="2835475"/>
              <a:ext cx="1740344" cy="1790524"/>
            </a:xfrm>
            <a:prstGeom prst="arc">
              <a:avLst>
                <a:gd name="adj1" fmla="val 21449734"/>
                <a:gd name="adj2" fmla="val 10900343"/>
              </a:avLst>
            </a:prstGeom>
            <a:solidFill>
              <a:srgbClr val="277555"/>
            </a:solidFill>
            <a:ln w="127000" cap="rnd" cmpd="sng" algn="ctr">
              <a:solidFill>
                <a:sysClr val="window" lastClr="FFFFFF">
                  <a:lumMod val="95000"/>
                </a:sysClr>
              </a:solidFill>
              <a:prstDash val="solid"/>
              <a:miter lim="800000"/>
            </a:ln>
            <a:effectLst/>
          </p:spPr>
          <p:txBody>
            <a:bodyPr anchor="ctr"/>
            <a:lstStyle/>
            <a:p>
              <a:pPr marL="0" marR="0" lvl="0" indent="0" algn="ctr" defTabSz="914400" eaLnBrk="1" fontAlgn="auto" latinLnBrk="0"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B485"/>
                </a:solidFill>
                <a:effectLst/>
                <a:uLnTx/>
                <a:uFillTx/>
                <a:cs typeface="+mn-ea"/>
                <a:sym typeface="+mn-lt"/>
              </a:endParaRPr>
            </a:p>
          </p:txBody>
        </p:sp>
        <p:sp>
          <p:nvSpPr>
            <p:cNvPr id="169" name="Arc 42"/>
            <p:cNvSpPr/>
            <p:nvPr/>
          </p:nvSpPr>
          <p:spPr bwMode="auto">
            <a:xfrm>
              <a:off x="2510562" y="2835475"/>
              <a:ext cx="1740344" cy="1790524"/>
            </a:xfrm>
            <a:prstGeom prst="arc">
              <a:avLst>
                <a:gd name="adj1" fmla="val 21449734"/>
                <a:gd name="adj2" fmla="val 10900343"/>
              </a:avLst>
            </a:prstGeom>
            <a:solidFill>
              <a:srgbClr val="277555"/>
            </a:solidFill>
            <a:ln w="127000" cap="rnd" cmpd="sng" algn="ctr">
              <a:solidFill>
                <a:sysClr val="window" lastClr="FFFFFF">
                  <a:lumMod val="95000"/>
                </a:sysClr>
              </a:solidFill>
              <a:prstDash val="solid"/>
              <a:miter lim="800000"/>
            </a:ln>
            <a:effectLst/>
          </p:spPr>
          <p:txBody>
            <a:bodyPr anchor="ctr"/>
            <a:lstStyle/>
            <a:p>
              <a:pPr marL="0" marR="0" lvl="0" indent="0" algn="ctr" defTabSz="914400" eaLnBrk="1" fontAlgn="auto" latinLnBrk="0"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B485"/>
                </a:solidFill>
                <a:effectLst/>
                <a:uLnTx/>
                <a:uFillTx/>
                <a:cs typeface="+mn-ea"/>
                <a:sym typeface="+mn-lt"/>
              </a:endParaRPr>
            </a:p>
          </p:txBody>
        </p:sp>
        <p:sp>
          <p:nvSpPr>
            <p:cNvPr id="170" name="Arc 40"/>
            <p:cNvSpPr/>
            <p:nvPr/>
          </p:nvSpPr>
          <p:spPr bwMode="auto">
            <a:xfrm rot="10800000">
              <a:off x="4250906" y="2826633"/>
              <a:ext cx="1740343" cy="1790524"/>
            </a:xfrm>
            <a:prstGeom prst="arc">
              <a:avLst>
                <a:gd name="adj1" fmla="val 21449734"/>
                <a:gd name="adj2" fmla="val 10900343"/>
              </a:avLst>
            </a:prstGeom>
            <a:solidFill>
              <a:srgbClr val="277555"/>
            </a:solidFill>
            <a:ln w="127000" cap="rnd" cmpd="sng" algn="ctr">
              <a:solidFill>
                <a:sysClr val="window" lastClr="FFFFFF">
                  <a:lumMod val="95000"/>
                </a:sysClr>
              </a:solidFill>
              <a:prstDash val="solid"/>
              <a:miter lim="800000"/>
            </a:ln>
            <a:effectLst/>
          </p:spPr>
          <p:txBody>
            <a:bodyPr anchor="ctr"/>
            <a:lstStyle/>
            <a:p>
              <a:pPr marL="0" marR="0" lvl="0" indent="0" algn="ctr" defTabSz="914400" eaLnBrk="1" fontAlgn="auto" latinLnBrk="0"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B485"/>
                </a:solidFill>
                <a:effectLst/>
                <a:uLnTx/>
                <a:uFillTx/>
                <a:cs typeface="+mn-ea"/>
                <a:sym typeface="+mn-lt"/>
              </a:endParaRPr>
            </a:p>
          </p:txBody>
        </p:sp>
        <p:sp>
          <p:nvSpPr>
            <p:cNvPr id="171" name="Arc 52"/>
            <p:cNvSpPr/>
            <p:nvPr/>
          </p:nvSpPr>
          <p:spPr bwMode="auto">
            <a:xfrm rot="10800000">
              <a:off x="7731593" y="2826633"/>
              <a:ext cx="1740343" cy="1790524"/>
            </a:xfrm>
            <a:prstGeom prst="arc">
              <a:avLst>
                <a:gd name="adj1" fmla="val 21449734"/>
                <a:gd name="adj2" fmla="val 10900343"/>
              </a:avLst>
            </a:prstGeom>
            <a:solidFill>
              <a:srgbClr val="277555"/>
            </a:solidFill>
            <a:ln w="127000" cap="rnd" cmpd="sng" algn="ctr">
              <a:solidFill>
                <a:sysClr val="window" lastClr="FFFFFF">
                  <a:lumMod val="95000"/>
                </a:sysClr>
              </a:solidFill>
              <a:prstDash val="solid"/>
              <a:miter lim="800000"/>
            </a:ln>
            <a:effectLst/>
          </p:spPr>
          <p:txBody>
            <a:bodyPr anchor="ctr"/>
            <a:lstStyle/>
            <a:p>
              <a:pPr marL="0" marR="0" lvl="0" indent="0" algn="ctr" defTabSz="914400" eaLnBrk="1" fontAlgn="auto" latinLnBrk="0"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B485"/>
                </a:solidFill>
                <a:effectLst/>
                <a:uLnTx/>
                <a:uFillTx/>
                <a:cs typeface="+mn-ea"/>
                <a:sym typeface="+mn-lt"/>
              </a:endParaRPr>
            </a:p>
          </p:txBody>
        </p:sp>
        <p:sp>
          <p:nvSpPr>
            <p:cNvPr id="173" name="同心圆 24"/>
            <p:cNvSpPr/>
            <p:nvPr/>
          </p:nvSpPr>
          <p:spPr>
            <a:xfrm>
              <a:off x="2808443" y="3127430"/>
              <a:ext cx="1206806" cy="1206613"/>
            </a:xfrm>
            <a:prstGeom prst="donut">
              <a:avLst>
                <a:gd name="adj" fmla="val 4879"/>
              </a:avLst>
            </a:prstGeom>
            <a:gradFill>
              <a:gsLst>
                <a:gs pos="0">
                  <a:sysClr val="window" lastClr="FFFFFF">
                    <a:lumMod val="95000"/>
                  </a:sysClr>
                </a:gs>
                <a:gs pos="55000">
                  <a:sysClr val="window" lastClr="FFFFFF">
                    <a:lumMod val="95000"/>
                  </a:sysClr>
                </a:gs>
                <a:gs pos="100000">
                  <a:sysClr val="window" lastClr="FFFFFF">
                    <a:lumMod val="85000"/>
                  </a:sysClr>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74" name="椭圆 173"/>
            <p:cNvSpPr/>
            <p:nvPr/>
          </p:nvSpPr>
          <p:spPr>
            <a:xfrm>
              <a:off x="2824751" y="3143736"/>
              <a:ext cx="1174191" cy="117400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175" name="椭圆 174"/>
            <p:cNvSpPr/>
            <p:nvPr/>
          </p:nvSpPr>
          <p:spPr>
            <a:xfrm>
              <a:off x="2955166" y="3274128"/>
              <a:ext cx="913360" cy="913213"/>
            </a:xfrm>
            <a:prstGeom prst="ellipse">
              <a:avLst/>
            </a:prstGeom>
            <a:solidFill>
              <a:srgbClr val="27755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176" name="TextBox 21"/>
            <p:cNvSpPr txBox="1"/>
            <p:nvPr/>
          </p:nvSpPr>
          <p:spPr>
            <a:xfrm>
              <a:off x="3137964" y="3441838"/>
              <a:ext cx="684270" cy="64633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cs typeface="+mn-ea"/>
                  <a:sym typeface="+mn-lt"/>
                </a:rPr>
                <a:t>添加</a:t>
              </a:r>
              <a:endParaRPr kumimoji="0" lang="en-US" altLang="zh-CN" sz="1800" b="0" i="0" u="none" strike="noStrike" kern="0" cap="none" spc="0" normalizeH="0" baseline="0" noProof="0" dirty="0">
                <a:ln>
                  <a:noFill/>
                </a:ln>
                <a:solidFill>
                  <a:sysClr val="window" lastClr="FFFFFF"/>
                </a:solidFill>
                <a:effectLst/>
                <a:uLnTx/>
                <a:uFillTx/>
                <a:cs typeface="+mn-ea"/>
                <a:sym typeface="+mn-lt"/>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cs typeface="+mn-ea"/>
                  <a:sym typeface="+mn-lt"/>
                </a:rPr>
                <a:t>内容</a:t>
              </a:r>
            </a:p>
          </p:txBody>
        </p:sp>
        <p:sp>
          <p:nvSpPr>
            <p:cNvPr id="178" name="同心圆 31"/>
            <p:cNvSpPr/>
            <p:nvPr/>
          </p:nvSpPr>
          <p:spPr>
            <a:xfrm>
              <a:off x="6271988" y="3127430"/>
              <a:ext cx="1206806" cy="1206613"/>
            </a:xfrm>
            <a:prstGeom prst="donut">
              <a:avLst>
                <a:gd name="adj" fmla="val 4879"/>
              </a:avLst>
            </a:prstGeom>
            <a:gradFill>
              <a:gsLst>
                <a:gs pos="0">
                  <a:sysClr val="window" lastClr="FFFFFF">
                    <a:lumMod val="95000"/>
                  </a:sysClr>
                </a:gs>
                <a:gs pos="55000">
                  <a:sysClr val="window" lastClr="FFFFFF">
                    <a:lumMod val="95000"/>
                  </a:sysClr>
                </a:gs>
                <a:gs pos="100000">
                  <a:sysClr val="window" lastClr="FFFFFF">
                    <a:lumMod val="85000"/>
                  </a:sysClr>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79" name="椭圆 178"/>
            <p:cNvSpPr/>
            <p:nvPr/>
          </p:nvSpPr>
          <p:spPr>
            <a:xfrm>
              <a:off x="6288296" y="3143736"/>
              <a:ext cx="1174191" cy="117400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180" name="椭圆 179"/>
            <p:cNvSpPr/>
            <p:nvPr/>
          </p:nvSpPr>
          <p:spPr>
            <a:xfrm>
              <a:off x="6418711" y="3274128"/>
              <a:ext cx="913360" cy="913213"/>
            </a:xfrm>
            <a:prstGeom prst="ellipse">
              <a:avLst/>
            </a:prstGeom>
            <a:solidFill>
              <a:srgbClr val="27755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181" name="TextBox 28"/>
            <p:cNvSpPr txBox="1"/>
            <p:nvPr/>
          </p:nvSpPr>
          <p:spPr>
            <a:xfrm>
              <a:off x="6601509" y="3441838"/>
              <a:ext cx="684270" cy="64633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cs typeface="+mn-ea"/>
                  <a:sym typeface="+mn-lt"/>
                </a:rPr>
                <a:t>添加</a:t>
              </a:r>
              <a:endParaRPr kumimoji="0" lang="en-US" altLang="zh-CN" sz="1800" b="0" i="0" u="none" strike="noStrike" kern="0" cap="none" spc="0" normalizeH="0" baseline="0" noProof="0" dirty="0">
                <a:ln>
                  <a:noFill/>
                </a:ln>
                <a:solidFill>
                  <a:sysClr val="window" lastClr="FFFFFF"/>
                </a:solidFill>
                <a:effectLst/>
                <a:uLnTx/>
                <a:uFillTx/>
                <a:cs typeface="+mn-ea"/>
                <a:sym typeface="+mn-lt"/>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cs typeface="+mn-ea"/>
                  <a:sym typeface="+mn-lt"/>
                </a:rPr>
                <a:t>内容</a:t>
              </a:r>
            </a:p>
          </p:txBody>
        </p:sp>
        <p:sp>
          <p:nvSpPr>
            <p:cNvPr id="183" name="同心圆 38"/>
            <p:cNvSpPr/>
            <p:nvPr/>
          </p:nvSpPr>
          <p:spPr>
            <a:xfrm>
              <a:off x="4553200" y="3127430"/>
              <a:ext cx="1206806" cy="1206613"/>
            </a:xfrm>
            <a:prstGeom prst="donut">
              <a:avLst>
                <a:gd name="adj" fmla="val 4879"/>
              </a:avLst>
            </a:prstGeom>
            <a:gradFill>
              <a:gsLst>
                <a:gs pos="0">
                  <a:sysClr val="window" lastClr="FFFFFF">
                    <a:lumMod val="95000"/>
                  </a:sysClr>
                </a:gs>
                <a:gs pos="55000">
                  <a:sysClr val="window" lastClr="FFFFFF">
                    <a:lumMod val="95000"/>
                  </a:sysClr>
                </a:gs>
                <a:gs pos="100000">
                  <a:sysClr val="window" lastClr="FFFFFF">
                    <a:lumMod val="85000"/>
                  </a:sysClr>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84" name="椭圆 183"/>
            <p:cNvSpPr/>
            <p:nvPr/>
          </p:nvSpPr>
          <p:spPr>
            <a:xfrm>
              <a:off x="4569508" y="3143736"/>
              <a:ext cx="1174191" cy="117400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185" name="椭圆 184"/>
            <p:cNvSpPr/>
            <p:nvPr/>
          </p:nvSpPr>
          <p:spPr>
            <a:xfrm>
              <a:off x="4699923" y="3274128"/>
              <a:ext cx="913360" cy="913213"/>
            </a:xfrm>
            <a:prstGeom prst="ellipse">
              <a:avLst/>
            </a:prstGeom>
            <a:solidFill>
              <a:srgbClr val="27755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186" name="TextBox 35"/>
            <p:cNvSpPr txBox="1"/>
            <p:nvPr/>
          </p:nvSpPr>
          <p:spPr>
            <a:xfrm>
              <a:off x="4882721" y="3441838"/>
              <a:ext cx="684270" cy="64633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cs typeface="+mn-ea"/>
                  <a:sym typeface="+mn-lt"/>
                </a:rPr>
                <a:t>添加</a:t>
              </a:r>
              <a:endParaRPr kumimoji="0" lang="en-US" altLang="zh-CN" sz="1800" b="0" i="0" u="none" strike="noStrike" kern="0" cap="none" spc="0" normalizeH="0" baseline="0" noProof="0" dirty="0">
                <a:ln>
                  <a:noFill/>
                </a:ln>
                <a:solidFill>
                  <a:sysClr val="window" lastClr="FFFFFF"/>
                </a:solidFill>
                <a:effectLst/>
                <a:uLnTx/>
                <a:uFillTx/>
                <a:cs typeface="+mn-ea"/>
                <a:sym typeface="+mn-lt"/>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cs typeface="+mn-ea"/>
                  <a:sym typeface="+mn-lt"/>
                </a:rPr>
                <a:t>内容</a:t>
              </a:r>
            </a:p>
          </p:txBody>
        </p:sp>
        <p:sp>
          <p:nvSpPr>
            <p:cNvPr id="188" name="同心圆 45"/>
            <p:cNvSpPr/>
            <p:nvPr/>
          </p:nvSpPr>
          <p:spPr>
            <a:xfrm>
              <a:off x="7998361" y="3127430"/>
              <a:ext cx="1206806" cy="1206613"/>
            </a:xfrm>
            <a:prstGeom prst="donut">
              <a:avLst>
                <a:gd name="adj" fmla="val 4879"/>
              </a:avLst>
            </a:prstGeom>
            <a:gradFill>
              <a:gsLst>
                <a:gs pos="0">
                  <a:sysClr val="window" lastClr="FFFFFF">
                    <a:lumMod val="95000"/>
                  </a:sysClr>
                </a:gs>
                <a:gs pos="55000">
                  <a:sysClr val="window" lastClr="FFFFFF">
                    <a:lumMod val="95000"/>
                  </a:sysClr>
                </a:gs>
                <a:gs pos="100000">
                  <a:sysClr val="window" lastClr="FFFFFF">
                    <a:lumMod val="85000"/>
                  </a:sysClr>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89" name="椭圆 188"/>
            <p:cNvSpPr/>
            <p:nvPr/>
          </p:nvSpPr>
          <p:spPr>
            <a:xfrm>
              <a:off x="8014669" y="3143736"/>
              <a:ext cx="1174191" cy="117400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190" name="椭圆 189"/>
            <p:cNvSpPr/>
            <p:nvPr/>
          </p:nvSpPr>
          <p:spPr>
            <a:xfrm>
              <a:off x="8145084" y="3274128"/>
              <a:ext cx="913360" cy="913213"/>
            </a:xfrm>
            <a:prstGeom prst="ellipse">
              <a:avLst/>
            </a:prstGeom>
            <a:solidFill>
              <a:srgbClr val="27755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cs typeface="+mn-ea"/>
                <a:sym typeface="+mn-lt"/>
              </a:endParaRPr>
            </a:p>
          </p:txBody>
        </p:sp>
        <p:sp>
          <p:nvSpPr>
            <p:cNvPr id="191" name="TextBox 42"/>
            <p:cNvSpPr txBox="1"/>
            <p:nvPr/>
          </p:nvSpPr>
          <p:spPr>
            <a:xfrm>
              <a:off x="8327882" y="3441838"/>
              <a:ext cx="684270" cy="64633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cs typeface="+mn-ea"/>
                  <a:sym typeface="+mn-lt"/>
                </a:rPr>
                <a:t>添加</a:t>
              </a:r>
              <a:endParaRPr kumimoji="0" lang="en-US" altLang="zh-CN" sz="1800" b="0" i="0" u="none" strike="noStrike" kern="0" cap="none" spc="0" normalizeH="0" baseline="0" noProof="0" dirty="0">
                <a:ln>
                  <a:noFill/>
                </a:ln>
                <a:solidFill>
                  <a:sysClr val="window" lastClr="FFFFFF"/>
                </a:solidFill>
                <a:effectLst/>
                <a:uLnTx/>
                <a:uFillTx/>
                <a:cs typeface="+mn-ea"/>
                <a:sym typeface="+mn-lt"/>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 lastClr="FFFFFF"/>
                  </a:solidFill>
                  <a:effectLst/>
                  <a:uLnTx/>
                  <a:uFillTx/>
                  <a:cs typeface="+mn-ea"/>
                  <a:sym typeface="+mn-lt"/>
                </a:rPr>
                <a:t>内容</a:t>
              </a:r>
            </a:p>
          </p:txBody>
        </p:sp>
        <p:sp>
          <p:nvSpPr>
            <p:cNvPr id="192" name="矩形 191"/>
            <p:cNvSpPr/>
            <p:nvPr/>
          </p:nvSpPr>
          <p:spPr>
            <a:xfrm>
              <a:off x="1959723" y="1874024"/>
              <a:ext cx="2353145" cy="954107"/>
            </a:xfrm>
            <a:prstGeom prst="rect">
              <a:avLst/>
            </a:prstGeom>
          </p:spPr>
          <p:txBody>
            <a:bodyPr wrap="square">
              <a:spAutoFit/>
            </a:bodyPr>
            <a:lstStyle/>
            <a:p>
              <a:r>
                <a:rPr lang="zh-CN" altLang="en-US" sz="1400" dirty="0">
                  <a:solidFill>
                    <a:schemeClr val="tx1">
                      <a:lumMod val="85000"/>
                      <a:lumOff val="15000"/>
                    </a:schemeClr>
                  </a:solidFill>
                  <a:cs typeface="+mn-ea"/>
                  <a:sym typeface="+mn-lt"/>
                </a:rPr>
                <a:t>请在此处添加详细描述文本，尽量与标题文本语言风格相符合，语言描述尽量简洁生动。</a:t>
              </a:r>
            </a:p>
          </p:txBody>
        </p:sp>
        <p:sp>
          <p:nvSpPr>
            <p:cNvPr id="193" name="矩形 192"/>
            <p:cNvSpPr/>
            <p:nvPr/>
          </p:nvSpPr>
          <p:spPr>
            <a:xfrm>
              <a:off x="3703243" y="4473688"/>
              <a:ext cx="2353145" cy="954107"/>
            </a:xfrm>
            <a:prstGeom prst="rect">
              <a:avLst/>
            </a:prstGeom>
          </p:spPr>
          <p:txBody>
            <a:bodyPr wrap="square">
              <a:spAutoFit/>
            </a:bodyPr>
            <a:lstStyle/>
            <a:p>
              <a:r>
                <a:rPr lang="zh-CN" altLang="en-US" sz="1400" dirty="0">
                  <a:solidFill>
                    <a:schemeClr val="tx1">
                      <a:lumMod val="85000"/>
                      <a:lumOff val="15000"/>
                    </a:schemeClr>
                  </a:solidFill>
                  <a:cs typeface="+mn-ea"/>
                  <a:sym typeface="+mn-lt"/>
                </a:rPr>
                <a:t>请在此处添加详细描述文本，尽量与标题文本语言风格相符合，语言描述尽量简洁生动。</a:t>
              </a:r>
            </a:p>
          </p:txBody>
        </p:sp>
        <p:sp>
          <p:nvSpPr>
            <p:cNvPr id="194" name="矩形 193"/>
            <p:cNvSpPr/>
            <p:nvPr/>
          </p:nvSpPr>
          <p:spPr>
            <a:xfrm>
              <a:off x="5622394" y="1797151"/>
              <a:ext cx="2353145" cy="954107"/>
            </a:xfrm>
            <a:prstGeom prst="rect">
              <a:avLst/>
            </a:prstGeom>
          </p:spPr>
          <p:txBody>
            <a:bodyPr wrap="square">
              <a:spAutoFit/>
            </a:bodyPr>
            <a:lstStyle/>
            <a:p>
              <a:r>
                <a:rPr lang="zh-CN" altLang="en-US" sz="1400" dirty="0">
                  <a:solidFill>
                    <a:schemeClr val="tx1">
                      <a:lumMod val="85000"/>
                      <a:lumOff val="15000"/>
                    </a:schemeClr>
                  </a:solidFill>
                  <a:cs typeface="+mn-ea"/>
                  <a:sym typeface="+mn-lt"/>
                </a:rPr>
                <a:t>请在此处添加详细描述文本，尽量与标题文本语言风格相符合，语言描述尽量简洁生动。</a:t>
              </a:r>
            </a:p>
          </p:txBody>
        </p:sp>
        <p:sp>
          <p:nvSpPr>
            <p:cNvPr id="195" name="矩形 194"/>
            <p:cNvSpPr/>
            <p:nvPr/>
          </p:nvSpPr>
          <p:spPr>
            <a:xfrm>
              <a:off x="7168647" y="4504252"/>
              <a:ext cx="2353145" cy="954107"/>
            </a:xfrm>
            <a:prstGeom prst="rect">
              <a:avLst/>
            </a:prstGeom>
          </p:spPr>
          <p:txBody>
            <a:bodyPr wrap="square">
              <a:spAutoFit/>
            </a:bodyPr>
            <a:lstStyle/>
            <a:p>
              <a:r>
                <a:rPr lang="zh-CN" altLang="en-US" sz="1400" dirty="0">
                  <a:solidFill>
                    <a:schemeClr val="tx1">
                      <a:lumMod val="85000"/>
                      <a:lumOff val="15000"/>
                    </a:schemeClr>
                  </a:solidFill>
                  <a:cs typeface="+mn-ea"/>
                  <a:sym typeface="+mn-lt"/>
                </a:rPr>
                <a:t>请在此处添加详细描述文本，尽量与标题文本语言风格相符合，语言描述尽量简洁生动。</a:t>
              </a:r>
            </a:p>
          </p:txBody>
        </p:sp>
      </p:grpSp>
    </p:spTree>
    <p:extLst>
      <p:ext uri="{BB962C8B-B14F-4D97-AF65-F5344CB8AC3E}">
        <p14:creationId xmlns:p14="http://schemas.microsoft.com/office/powerpoint/2010/main" val="3193352525"/>
      </p:ext>
    </p:extLst>
  </p:cSld>
  <p:clrMapOvr>
    <a:masterClrMapping/>
  </p:clrMapOvr>
  <mc:AlternateContent xmlns:mc="http://schemas.openxmlformats.org/markup-compatibility/2006" xmlns:p14="http://schemas.microsoft.com/office/powerpoint/2010/main">
    <mc:Choice Requires="p14">
      <p:transition spd="slow" p14:dur="1200" advClick="0" advTm="3000">
        <p14:prism/>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cxnSp>
        <p:nvCxnSpPr>
          <p:cNvPr id="13" name="直接连接符 12"/>
          <p:cNvCxnSpPr/>
          <p:nvPr/>
        </p:nvCxnSpPr>
        <p:spPr>
          <a:xfrm>
            <a:off x="623392" y="831947"/>
            <a:ext cx="10815311" cy="0"/>
          </a:xfrm>
          <a:prstGeom prst="line">
            <a:avLst/>
          </a:prstGeom>
          <a:noFill/>
          <a:ln w="12700" cap="flat" cmpd="sng" algn="ctr">
            <a:solidFill>
              <a:sysClr val="windowText" lastClr="000000"/>
            </a:solidFill>
            <a:prstDash val="dash"/>
          </a:ln>
          <a:effectLst/>
        </p:spPr>
      </p:cxnSp>
      <p:sp>
        <p:nvSpPr>
          <p:cNvPr id="14" name="TextBox 41"/>
          <p:cNvSpPr txBox="1"/>
          <p:nvPr/>
        </p:nvSpPr>
        <p:spPr>
          <a:xfrm>
            <a:off x="851727" y="395372"/>
            <a:ext cx="1107996" cy="369332"/>
          </a:xfrm>
          <a:prstGeom prst="rect">
            <a:avLst/>
          </a:prstGeom>
          <a:noFill/>
        </p:spPr>
        <p:txBody>
          <a:bodyPr wrap="none" rtlCol="0">
            <a:spAutoFit/>
          </a:bodyPr>
          <a:lstStyle/>
          <a:p>
            <a:pPr algn="l" defTabSz="914400"/>
            <a:r>
              <a:rPr lang="zh-CN" altLang="en-US" dirty="0" smtClean="0">
                <a:solidFill>
                  <a:prstClr val="black"/>
                </a:solidFill>
                <a:cs typeface="+mn-ea"/>
                <a:sym typeface="+mn-lt"/>
              </a:rPr>
              <a:t>教学反思</a:t>
            </a:r>
          </a:p>
        </p:txBody>
      </p:sp>
      <p:grpSp>
        <p:nvGrpSpPr>
          <p:cNvPr id="6" name="组合 5"/>
          <p:cNvGrpSpPr/>
          <p:nvPr/>
        </p:nvGrpSpPr>
        <p:grpSpPr>
          <a:xfrm>
            <a:off x="-1" y="1247335"/>
            <a:ext cx="9843592" cy="4990771"/>
            <a:chOff x="-1" y="1247335"/>
            <a:chExt cx="9843592" cy="4990771"/>
          </a:xfrm>
        </p:grpSpPr>
        <p:sp>
          <p:nvSpPr>
            <p:cNvPr id="97" name="原创设计师QQ598969553            _1"/>
            <p:cNvSpPr>
              <a:spLocks noChangeArrowheads="1"/>
            </p:cNvSpPr>
            <p:nvPr/>
          </p:nvSpPr>
          <p:spPr bwMode="auto">
            <a:xfrm>
              <a:off x="-1" y="5142492"/>
              <a:ext cx="9557359" cy="850649"/>
            </a:xfrm>
            <a:prstGeom prst="rect">
              <a:avLst/>
            </a:prstGeom>
            <a:solidFill>
              <a:sysClr val="window" lastClr="FFFFFF">
                <a:lumMod val="85000"/>
              </a:sysClr>
            </a:solidFill>
            <a:ln w="9525">
              <a:solidFill>
                <a:srgbClr val="EAEAEA"/>
              </a:solidFill>
              <a:miter lim="800000"/>
              <a:headEnd/>
              <a:tailEnd/>
            </a:ln>
            <a:extLst/>
          </p:spPr>
          <p:txBody>
            <a:bodyPr wrap="none" lIns="89477" tIns="44738" rIns="89477" bIns="44738"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cs typeface="+mn-ea"/>
                <a:sym typeface="+mn-lt"/>
              </a:endParaRPr>
            </a:p>
          </p:txBody>
        </p:sp>
        <p:sp>
          <p:nvSpPr>
            <p:cNvPr id="98" name="原创设计师QQ598969553            _2"/>
            <p:cNvSpPr>
              <a:spLocks noChangeShapeType="1"/>
            </p:cNvSpPr>
            <p:nvPr/>
          </p:nvSpPr>
          <p:spPr bwMode="auto">
            <a:xfrm rot="5400000">
              <a:off x="4380424" y="2029981"/>
              <a:ext cx="0" cy="7363698"/>
            </a:xfrm>
            <a:prstGeom prst="line">
              <a:avLst/>
            </a:prstGeom>
            <a:noFill/>
            <a:ln w="28575">
              <a:solidFill>
                <a:sysClr val="window" lastClr="FFFFFF">
                  <a:lumMod val="50000"/>
                </a:sysClr>
              </a:solidFill>
              <a:prstDash val="lgDash"/>
              <a:round/>
              <a:headEnd/>
              <a:tailEnd type="triangle" w="lg" len="lg"/>
            </a:ln>
            <a:extLst>
              <a:ext uri="{909E8E84-426E-40DD-AFC4-6F175D3DCCD1}">
                <a14:hiddenFill xmlns:a14="http://schemas.microsoft.com/office/drawing/2010/main">
                  <a:noFill/>
                </a14:hiddenFill>
              </a:ext>
            </a:extLst>
          </p:spPr>
          <p:txBody>
            <a:bodyPr lIns="89477" tIns="44738" rIns="89477" bIns="44738"/>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cs typeface="+mn-ea"/>
                <a:sym typeface="+mn-lt"/>
              </a:endParaRPr>
            </a:p>
          </p:txBody>
        </p:sp>
        <p:sp>
          <p:nvSpPr>
            <p:cNvPr id="99" name="原创设计师QQ598969553            _3"/>
            <p:cNvSpPr>
              <a:spLocks noChangeArrowheads="1"/>
            </p:cNvSpPr>
            <p:nvPr/>
          </p:nvSpPr>
          <p:spPr bwMode="auto">
            <a:xfrm>
              <a:off x="3701915" y="3300994"/>
              <a:ext cx="5855444" cy="845185"/>
            </a:xfrm>
            <a:prstGeom prst="rect">
              <a:avLst/>
            </a:prstGeom>
            <a:solidFill>
              <a:sysClr val="window" lastClr="FFFFFF">
                <a:lumMod val="85000"/>
              </a:sysClr>
            </a:solidFill>
            <a:ln w="9525">
              <a:solidFill>
                <a:srgbClr val="EAEAEA"/>
              </a:solidFill>
              <a:miter lim="800000"/>
              <a:headEnd/>
              <a:tailEnd/>
            </a:ln>
            <a:extLst/>
          </p:spPr>
          <p:txBody>
            <a:bodyPr wrap="none" lIns="89477" tIns="44738" rIns="89477" bIns="44738"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cs typeface="+mn-ea"/>
                <a:sym typeface="+mn-lt"/>
              </a:endParaRPr>
            </a:p>
          </p:txBody>
        </p:sp>
        <p:sp>
          <p:nvSpPr>
            <p:cNvPr id="100" name="原创设计师QQ598969553            _4"/>
            <p:cNvSpPr>
              <a:spLocks noChangeShapeType="1"/>
            </p:cNvSpPr>
            <p:nvPr/>
          </p:nvSpPr>
          <p:spPr bwMode="auto">
            <a:xfrm rot="16200000" flipH="1">
              <a:off x="6529825" y="2154259"/>
              <a:ext cx="0" cy="3370727"/>
            </a:xfrm>
            <a:prstGeom prst="line">
              <a:avLst/>
            </a:prstGeom>
            <a:noFill/>
            <a:ln w="28575">
              <a:solidFill>
                <a:sysClr val="window" lastClr="FFFFFF">
                  <a:lumMod val="50000"/>
                </a:sysClr>
              </a:solidFill>
              <a:prstDash val="lgDash"/>
              <a:round/>
              <a:headEnd/>
              <a:tailEnd type="triangle" w="lg" len="lg"/>
            </a:ln>
            <a:extLst>
              <a:ext uri="{909E8E84-426E-40DD-AFC4-6F175D3DCCD1}">
                <a14:hiddenFill xmlns:a14="http://schemas.microsoft.com/office/drawing/2010/main">
                  <a:noFill/>
                </a14:hiddenFill>
              </a:ext>
            </a:extLst>
          </p:spPr>
          <p:txBody>
            <a:bodyPr lIns="89477" tIns="44738" rIns="89477" bIns="44738"/>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cs typeface="+mn-ea"/>
                <a:sym typeface="+mn-lt"/>
              </a:endParaRPr>
            </a:p>
          </p:txBody>
        </p:sp>
        <p:sp>
          <p:nvSpPr>
            <p:cNvPr id="101" name="原创设计师QQ598969553            _5"/>
            <p:cNvSpPr>
              <a:spLocks noChangeArrowheads="1"/>
            </p:cNvSpPr>
            <p:nvPr/>
          </p:nvSpPr>
          <p:spPr bwMode="auto">
            <a:xfrm rot="5400000">
              <a:off x="7975210" y="4446174"/>
              <a:ext cx="2326033" cy="841798"/>
            </a:xfrm>
            <a:prstGeom prst="rect">
              <a:avLst/>
            </a:prstGeom>
            <a:solidFill>
              <a:sysClr val="window" lastClr="FFFFFF">
                <a:lumMod val="85000"/>
              </a:sysClr>
            </a:solidFill>
            <a:ln w="9525">
              <a:solidFill>
                <a:srgbClr val="EAEAEA"/>
              </a:solidFill>
              <a:miter lim="800000"/>
              <a:headEnd/>
              <a:tailEnd/>
            </a:ln>
            <a:extLst/>
          </p:spPr>
          <p:txBody>
            <a:bodyPr wrap="none" lIns="89477" tIns="44738" rIns="89477" bIns="44738"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cs typeface="+mn-ea"/>
                <a:sym typeface="+mn-lt"/>
              </a:endParaRPr>
            </a:p>
          </p:txBody>
        </p:sp>
        <p:sp>
          <p:nvSpPr>
            <p:cNvPr id="102" name="原创设计师QQ598969553            _6"/>
            <p:cNvSpPr>
              <a:spLocks noChangeShapeType="1"/>
            </p:cNvSpPr>
            <p:nvPr/>
          </p:nvSpPr>
          <p:spPr bwMode="auto">
            <a:xfrm>
              <a:off x="9155911" y="4428498"/>
              <a:ext cx="0" cy="403061"/>
            </a:xfrm>
            <a:prstGeom prst="line">
              <a:avLst/>
            </a:prstGeom>
            <a:noFill/>
            <a:ln w="28575">
              <a:solidFill>
                <a:sysClr val="window" lastClr="FFFFFF">
                  <a:lumMod val="50000"/>
                </a:sysClr>
              </a:solidFill>
              <a:prstDash val="lgDash"/>
              <a:round/>
              <a:headEnd/>
              <a:tailEnd type="triangle" w="lg" len="lg"/>
            </a:ln>
            <a:extLst>
              <a:ext uri="{909E8E84-426E-40DD-AFC4-6F175D3DCCD1}">
                <a14:hiddenFill xmlns:a14="http://schemas.microsoft.com/office/drawing/2010/main">
                  <a:noFill/>
                </a14:hiddenFill>
              </a:ext>
            </a:extLst>
          </p:spPr>
          <p:txBody>
            <a:bodyPr lIns="89477" tIns="44738" rIns="89477" bIns="44738"/>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cs typeface="+mn-ea"/>
                <a:sym typeface="+mn-lt"/>
              </a:endParaRPr>
            </a:p>
          </p:txBody>
        </p:sp>
        <p:sp>
          <p:nvSpPr>
            <p:cNvPr id="103" name="原创设计师QQ598969553            _7"/>
            <p:cNvSpPr>
              <a:spLocks noChangeArrowheads="1"/>
            </p:cNvSpPr>
            <p:nvPr/>
          </p:nvSpPr>
          <p:spPr bwMode="auto">
            <a:xfrm>
              <a:off x="4182941" y="1528950"/>
              <a:ext cx="5374418" cy="850649"/>
            </a:xfrm>
            <a:prstGeom prst="rect">
              <a:avLst/>
            </a:prstGeom>
            <a:solidFill>
              <a:sysClr val="window" lastClr="FFFFFF">
                <a:lumMod val="85000"/>
              </a:sysClr>
            </a:solidFill>
            <a:ln w="9525">
              <a:solidFill>
                <a:srgbClr val="EAEAEA"/>
              </a:solidFill>
              <a:miter lim="800000"/>
              <a:headEnd/>
              <a:tailEnd/>
            </a:ln>
            <a:extLst/>
          </p:spPr>
          <p:txBody>
            <a:bodyPr wrap="none" lIns="89477" tIns="44738" rIns="89477" bIns="44738"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cs typeface="+mn-ea"/>
                <a:sym typeface="+mn-lt"/>
              </a:endParaRPr>
            </a:p>
          </p:txBody>
        </p:sp>
        <p:sp>
          <p:nvSpPr>
            <p:cNvPr id="104" name="原创设计师QQ598969553            _8"/>
            <p:cNvSpPr>
              <a:spLocks noChangeShapeType="1"/>
            </p:cNvSpPr>
            <p:nvPr/>
          </p:nvSpPr>
          <p:spPr bwMode="auto">
            <a:xfrm rot="5400000">
              <a:off x="6376909" y="354059"/>
              <a:ext cx="0" cy="3370727"/>
            </a:xfrm>
            <a:prstGeom prst="line">
              <a:avLst/>
            </a:prstGeom>
            <a:noFill/>
            <a:ln w="28575">
              <a:solidFill>
                <a:sysClr val="window" lastClr="FFFFFF">
                  <a:lumMod val="50000"/>
                </a:sysClr>
              </a:solidFill>
              <a:prstDash val="lgDash"/>
              <a:round/>
              <a:headEnd/>
              <a:tailEnd type="triangle" w="lg" len="lg"/>
            </a:ln>
            <a:extLst>
              <a:ext uri="{909E8E84-426E-40DD-AFC4-6F175D3DCCD1}">
                <a14:hiddenFill xmlns:a14="http://schemas.microsoft.com/office/drawing/2010/main">
                  <a:noFill/>
                </a14:hiddenFill>
              </a:ext>
            </a:extLst>
          </p:spPr>
          <p:txBody>
            <a:bodyPr lIns="89477" tIns="44738" rIns="89477" bIns="44738"/>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cs typeface="+mn-ea"/>
                <a:sym typeface="+mn-lt"/>
              </a:endParaRPr>
            </a:p>
          </p:txBody>
        </p:sp>
        <p:sp>
          <p:nvSpPr>
            <p:cNvPr id="105" name="原创设计师QQ598969553            _9"/>
            <p:cNvSpPr>
              <a:spLocks noChangeArrowheads="1"/>
            </p:cNvSpPr>
            <p:nvPr/>
          </p:nvSpPr>
          <p:spPr bwMode="auto">
            <a:xfrm rot="5400000">
              <a:off x="2492337" y="2416665"/>
              <a:ext cx="2617229" cy="841798"/>
            </a:xfrm>
            <a:prstGeom prst="rect">
              <a:avLst/>
            </a:prstGeom>
            <a:solidFill>
              <a:sysClr val="window" lastClr="FFFFFF">
                <a:lumMod val="85000"/>
              </a:sysClr>
            </a:solidFill>
            <a:ln w="9525">
              <a:solidFill>
                <a:srgbClr val="EAEAEA"/>
              </a:solidFill>
              <a:miter lim="800000"/>
              <a:headEnd/>
              <a:tailEnd/>
            </a:ln>
            <a:extLst/>
          </p:spPr>
          <p:txBody>
            <a:bodyPr wrap="none" lIns="89477" tIns="44738" rIns="89477" bIns="44738"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cs typeface="+mn-ea"/>
                <a:sym typeface="+mn-lt"/>
              </a:endParaRPr>
            </a:p>
          </p:txBody>
        </p:sp>
        <p:sp>
          <p:nvSpPr>
            <p:cNvPr id="106" name="原创设计师QQ598969553            _10"/>
            <p:cNvSpPr>
              <a:spLocks noChangeShapeType="1"/>
            </p:cNvSpPr>
            <p:nvPr/>
          </p:nvSpPr>
          <p:spPr bwMode="auto">
            <a:xfrm>
              <a:off x="3781496" y="2605810"/>
              <a:ext cx="0" cy="453520"/>
            </a:xfrm>
            <a:prstGeom prst="line">
              <a:avLst/>
            </a:prstGeom>
            <a:noFill/>
            <a:ln w="28575">
              <a:solidFill>
                <a:sysClr val="window" lastClr="FFFFFF">
                  <a:lumMod val="50000"/>
                </a:sysClr>
              </a:solidFill>
              <a:prstDash val="lgDash"/>
              <a:round/>
              <a:headEnd/>
              <a:tailEnd type="triangle" w="lg" len="lg"/>
            </a:ln>
            <a:extLst>
              <a:ext uri="{909E8E84-426E-40DD-AFC4-6F175D3DCCD1}">
                <a14:hiddenFill xmlns:a14="http://schemas.microsoft.com/office/drawing/2010/main">
                  <a:noFill/>
                </a14:hiddenFill>
              </a:ext>
            </a:extLst>
          </p:spPr>
          <p:txBody>
            <a:bodyPr lIns="89477" tIns="44738" rIns="89477" bIns="44738"/>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cs typeface="+mn-ea"/>
                <a:sym typeface="+mn-lt"/>
              </a:endParaRPr>
            </a:p>
          </p:txBody>
        </p:sp>
        <p:sp>
          <p:nvSpPr>
            <p:cNvPr id="107" name="原创设计师QQ598969553            _11"/>
            <p:cNvSpPr>
              <a:spLocks noChangeArrowheads="1"/>
            </p:cNvSpPr>
            <p:nvPr/>
          </p:nvSpPr>
          <p:spPr bwMode="auto">
            <a:xfrm>
              <a:off x="8457728" y="1247335"/>
              <a:ext cx="1375359" cy="1358474"/>
            </a:xfrm>
            <a:prstGeom prst="ellipse">
              <a:avLst/>
            </a:prstGeom>
            <a:solidFill>
              <a:srgbClr val="277555"/>
            </a:solidFill>
            <a:ln w="19050">
              <a:noFill/>
              <a:round/>
              <a:headEnd/>
              <a:tailEnd/>
            </a:ln>
          </p:spPr>
          <p:txBody>
            <a:bodyPr wrap="none" lIns="89477" tIns="44738" rIns="89477" bIns="44738" anchor="ctr"/>
            <a:lstStyle/>
            <a:p>
              <a:pPr lvl="0" algn="ctr">
                <a:defRPr/>
              </a:pPr>
              <a:r>
                <a:rPr lang="zh-CN" altLang="en-US" sz="2000" kern="0" dirty="0">
                  <a:solidFill>
                    <a:sysClr val="window" lastClr="FFFFFF"/>
                  </a:solidFill>
                  <a:cs typeface="+mn-ea"/>
                  <a:sym typeface="+mn-lt"/>
                </a:rPr>
                <a:t>输入标题</a:t>
              </a:r>
            </a:p>
          </p:txBody>
        </p:sp>
        <p:sp>
          <p:nvSpPr>
            <p:cNvPr id="108" name="原创设计师QQ598969553            _12"/>
            <p:cNvSpPr/>
            <p:nvPr/>
          </p:nvSpPr>
          <p:spPr>
            <a:xfrm>
              <a:off x="4717190" y="1601440"/>
              <a:ext cx="3552697" cy="416208"/>
            </a:xfrm>
            <a:prstGeom prst="rect">
              <a:avLst/>
            </a:prstGeom>
          </p:spPr>
          <p:txBody>
            <a:bodyPr wrap="square" lIns="89477" tIns="44738" rIns="89477" bIns="44738" anchor="ctr">
              <a:spAutoFit/>
            </a:bodyPr>
            <a:lstStyle/>
            <a:p>
              <a:pPr algn="ctr">
                <a:lnSpc>
                  <a:spcPct val="150000"/>
                </a:lnSpc>
              </a:pPr>
              <a:r>
                <a:rPr lang="zh-CN" altLang="en-US" sz="1600" dirty="0">
                  <a:cs typeface="+mn-ea"/>
                  <a:sym typeface="+mn-lt"/>
                </a:rPr>
                <a:t>点击添加文本点击添加文本点击添加</a:t>
              </a:r>
            </a:p>
          </p:txBody>
        </p:sp>
        <p:sp>
          <p:nvSpPr>
            <p:cNvPr id="109" name="原创设计师QQ598969553            _13"/>
            <p:cNvSpPr>
              <a:spLocks noChangeArrowheads="1"/>
            </p:cNvSpPr>
            <p:nvPr/>
          </p:nvSpPr>
          <p:spPr bwMode="auto">
            <a:xfrm>
              <a:off x="3113269" y="1247335"/>
              <a:ext cx="1375359" cy="1358474"/>
            </a:xfrm>
            <a:prstGeom prst="ellipse">
              <a:avLst/>
            </a:prstGeom>
            <a:solidFill>
              <a:srgbClr val="277555"/>
            </a:solidFill>
            <a:ln w="19050">
              <a:noFill/>
              <a:round/>
              <a:headEnd/>
              <a:tailEnd/>
            </a:ln>
          </p:spPr>
          <p:txBody>
            <a:bodyPr wrap="none" lIns="89477" tIns="44738" rIns="89477" bIns="44738"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smtClean="0">
                  <a:ln>
                    <a:noFill/>
                  </a:ln>
                  <a:solidFill>
                    <a:sysClr val="window" lastClr="FFFFFF"/>
                  </a:solidFill>
                  <a:effectLst/>
                  <a:uLnTx/>
                  <a:uFillTx/>
                  <a:cs typeface="+mn-ea"/>
                  <a:sym typeface="+mn-lt"/>
                </a:rPr>
                <a:t>输入标题</a:t>
              </a:r>
              <a:endParaRPr kumimoji="0" lang="zh-CN" altLang="en-US" sz="2000" b="0" i="0" u="none" strike="noStrike" kern="0" cap="none" spc="0" normalizeH="0" baseline="0" noProof="0" dirty="0">
                <a:ln>
                  <a:noFill/>
                </a:ln>
                <a:solidFill>
                  <a:sysClr val="window" lastClr="FFFFFF"/>
                </a:solidFill>
                <a:effectLst/>
                <a:uLnTx/>
                <a:uFillTx/>
                <a:cs typeface="+mn-ea"/>
                <a:sym typeface="+mn-lt"/>
              </a:endParaRPr>
            </a:p>
          </p:txBody>
        </p:sp>
        <p:sp>
          <p:nvSpPr>
            <p:cNvPr id="110" name="原创设计师QQ598969553            _14"/>
            <p:cNvSpPr>
              <a:spLocks noChangeArrowheads="1"/>
            </p:cNvSpPr>
            <p:nvPr/>
          </p:nvSpPr>
          <p:spPr bwMode="auto">
            <a:xfrm>
              <a:off x="3113269" y="3024819"/>
              <a:ext cx="1375359" cy="1358474"/>
            </a:xfrm>
            <a:prstGeom prst="ellipse">
              <a:avLst/>
            </a:prstGeom>
            <a:solidFill>
              <a:srgbClr val="277555"/>
            </a:solidFill>
            <a:ln w="19050">
              <a:noFill/>
              <a:round/>
              <a:headEnd/>
              <a:tailEnd/>
            </a:ln>
          </p:spPr>
          <p:txBody>
            <a:bodyPr wrap="none" lIns="89477" tIns="44738" rIns="89477" bIns="44738" anchor="ctr"/>
            <a:lstStyle/>
            <a:p>
              <a:pPr lvl="0" algn="ctr">
                <a:defRPr/>
              </a:pPr>
              <a:r>
                <a:rPr lang="zh-CN" altLang="en-US" sz="2000" kern="0" dirty="0">
                  <a:solidFill>
                    <a:sysClr val="window" lastClr="FFFFFF"/>
                  </a:solidFill>
                  <a:cs typeface="+mn-ea"/>
                  <a:sym typeface="+mn-lt"/>
                </a:rPr>
                <a:t>输入标题</a:t>
              </a:r>
            </a:p>
          </p:txBody>
        </p:sp>
        <p:sp>
          <p:nvSpPr>
            <p:cNvPr id="111" name="原创设计师QQ598969553            _15"/>
            <p:cNvSpPr/>
            <p:nvPr/>
          </p:nvSpPr>
          <p:spPr>
            <a:xfrm>
              <a:off x="4717190" y="3401640"/>
              <a:ext cx="3552697" cy="416208"/>
            </a:xfrm>
            <a:prstGeom prst="rect">
              <a:avLst/>
            </a:prstGeom>
          </p:spPr>
          <p:txBody>
            <a:bodyPr wrap="square" lIns="89477" tIns="44738" rIns="89477" bIns="44738" anchor="ctr">
              <a:spAutoFit/>
            </a:bodyPr>
            <a:lstStyle/>
            <a:p>
              <a:pPr algn="ctr">
                <a:lnSpc>
                  <a:spcPct val="150000"/>
                </a:lnSpc>
              </a:pPr>
              <a:r>
                <a:rPr lang="zh-CN" altLang="en-US" sz="1600" dirty="0">
                  <a:cs typeface="+mn-ea"/>
                  <a:sym typeface="+mn-lt"/>
                </a:rPr>
                <a:t>点击添加文本点击添加文本点击添加</a:t>
              </a:r>
            </a:p>
          </p:txBody>
        </p:sp>
        <p:sp>
          <p:nvSpPr>
            <p:cNvPr id="112" name="原创设计师QQ598969553            _16"/>
            <p:cNvSpPr>
              <a:spLocks noChangeArrowheads="1"/>
            </p:cNvSpPr>
            <p:nvPr/>
          </p:nvSpPr>
          <p:spPr bwMode="auto">
            <a:xfrm>
              <a:off x="8468232" y="3024819"/>
              <a:ext cx="1375359" cy="1358474"/>
            </a:xfrm>
            <a:prstGeom prst="ellipse">
              <a:avLst/>
            </a:prstGeom>
            <a:solidFill>
              <a:srgbClr val="277555"/>
            </a:solidFill>
            <a:ln w="19050">
              <a:noFill/>
              <a:round/>
              <a:headEnd/>
              <a:tailEnd/>
            </a:ln>
          </p:spPr>
          <p:txBody>
            <a:bodyPr wrap="none" lIns="89477" tIns="44738" rIns="89477" bIns="44738" anchor="ctr"/>
            <a:lstStyle/>
            <a:p>
              <a:pPr lvl="0" algn="ctr">
                <a:defRPr/>
              </a:pPr>
              <a:r>
                <a:rPr lang="zh-CN" altLang="en-US" sz="2000" kern="0" dirty="0">
                  <a:solidFill>
                    <a:sysClr val="window" lastClr="FFFFFF"/>
                  </a:solidFill>
                  <a:cs typeface="+mn-ea"/>
                  <a:sym typeface="+mn-lt"/>
                </a:rPr>
                <a:t>输入标题</a:t>
              </a:r>
            </a:p>
          </p:txBody>
        </p:sp>
        <p:sp>
          <p:nvSpPr>
            <p:cNvPr id="113" name="原创设计师QQ598969553            _17"/>
            <p:cNvSpPr>
              <a:spLocks noChangeArrowheads="1"/>
            </p:cNvSpPr>
            <p:nvPr/>
          </p:nvSpPr>
          <p:spPr bwMode="auto">
            <a:xfrm>
              <a:off x="8468232" y="4879632"/>
              <a:ext cx="1375359" cy="1358474"/>
            </a:xfrm>
            <a:prstGeom prst="ellipse">
              <a:avLst/>
            </a:prstGeom>
            <a:solidFill>
              <a:srgbClr val="277555"/>
            </a:solidFill>
            <a:ln w="19050">
              <a:noFill/>
              <a:round/>
              <a:headEnd/>
              <a:tailEnd/>
            </a:ln>
          </p:spPr>
          <p:txBody>
            <a:bodyPr wrap="none" lIns="89477" tIns="44738" rIns="89477" bIns="44738" anchor="ctr"/>
            <a:lstStyle/>
            <a:p>
              <a:pPr lvl="0" algn="ctr">
                <a:defRPr/>
              </a:pPr>
              <a:r>
                <a:rPr lang="zh-CN" altLang="en-US" sz="2000" kern="0" dirty="0">
                  <a:solidFill>
                    <a:sysClr val="window" lastClr="FFFFFF"/>
                  </a:solidFill>
                  <a:cs typeface="+mn-ea"/>
                  <a:sym typeface="+mn-lt"/>
                </a:rPr>
                <a:t>输入标题</a:t>
              </a:r>
            </a:p>
          </p:txBody>
        </p:sp>
        <p:sp>
          <p:nvSpPr>
            <p:cNvPr id="114" name="原创设计师QQ598969553            _18"/>
            <p:cNvSpPr/>
            <p:nvPr/>
          </p:nvSpPr>
          <p:spPr>
            <a:xfrm>
              <a:off x="1164490" y="5273848"/>
              <a:ext cx="6897783" cy="416208"/>
            </a:xfrm>
            <a:prstGeom prst="rect">
              <a:avLst/>
            </a:prstGeom>
          </p:spPr>
          <p:txBody>
            <a:bodyPr wrap="square" lIns="89477" tIns="44738" rIns="89477" bIns="44738" anchor="ctr">
              <a:spAutoFit/>
            </a:bodyPr>
            <a:lstStyle/>
            <a:p>
              <a:pPr algn="ctr">
                <a:lnSpc>
                  <a:spcPct val="150000"/>
                </a:lnSpc>
              </a:pPr>
              <a:r>
                <a:rPr lang="zh-CN" altLang="en-US" sz="1600" dirty="0">
                  <a:cs typeface="+mn-ea"/>
                  <a:sym typeface="+mn-lt"/>
                </a:rPr>
                <a:t>点击添加文本点击添加文本点击添加文本点击添加文本</a:t>
              </a:r>
            </a:p>
          </p:txBody>
        </p:sp>
      </p:grpSp>
    </p:spTree>
    <p:extLst>
      <p:ext uri="{BB962C8B-B14F-4D97-AF65-F5344CB8AC3E}">
        <p14:creationId xmlns:p14="http://schemas.microsoft.com/office/powerpoint/2010/main" val="3620920768"/>
      </p:ext>
    </p:extLst>
  </p:cSld>
  <p:clrMapOvr>
    <a:masterClrMapping/>
  </p:clrMapOvr>
  <mc:AlternateContent xmlns:mc="http://schemas.openxmlformats.org/markup-compatibility/2006" xmlns:p14="http://schemas.microsoft.com/office/powerpoint/2010/main">
    <mc:Choice Requires="p14">
      <p:transition spd="slow" p14:dur="1200" advClick="0" advTm="3000">
        <p14:prism/>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cxnSp>
        <p:nvCxnSpPr>
          <p:cNvPr id="28" name="直接连接符 27"/>
          <p:cNvCxnSpPr/>
          <p:nvPr/>
        </p:nvCxnSpPr>
        <p:spPr>
          <a:xfrm>
            <a:off x="623392" y="831947"/>
            <a:ext cx="10815311" cy="0"/>
          </a:xfrm>
          <a:prstGeom prst="line">
            <a:avLst/>
          </a:prstGeom>
          <a:noFill/>
          <a:ln w="12700" cap="flat" cmpd="sng" algn="ctr">
            <a:solidFill>
              <a:sysClr val="windowText" lastClr="000000"/>
            </a:solidFill>
            <a:prstDash val="dash"/>
          </a:ln>
          <a:effectLst/>
        </p:spPr>
      </p:cxnSp>
      <p:sp>
        <p:nvSpPr>
          <p:cNvPr id="29" name="TextBox 41"/>
          <p:cNvSpPr txBox="1"/>
          <p:nvPr/>
        </p:nvSpPr>
        <p:spPr>
          <a:xfrm>
            <a:off x="851727" y="395372"/>
            <a:ext cx="1107996" cy="369332"/>
          </a:xfrm>
          <a:prstGeom prst="rect">
            <a:avLst/>
          </a:prstGeom>
          <a:noFill/>
        </p:spPr>
        <p:txBody>
          <a:bodyPr wrap="none" rtlCol="0">
            <a:spAutoFit/>
          </a:bodyPr>
          <a:lstStyle/>
          <a:p>
            <a:pPr algn="l" defTabSz="914400"/>
            <a:r>
              <a:rPr lang="zh-CN" altLang="en-US" dirty="0" smtClean="0">
                <a:solidFill>
                  <a:prstClr val="black"/>
                </a:solidFill>
                <a:cs typeface="+mn-ea"/>
                <a:sym typeface="+mn-lt"/>
              </a:rPr>
              <a:t>教学反思</a:t>
            </a:r>
          </a:p>
        </p:txBody>
      </p:sp>
      <p:grpSp>
        <p:nvGrpSpPr>
          <p:cNvPr id="5" name="组合 4"/>
          <p:cNvGrpSpPr/>
          <p:nvPr/>
        </p:nvGrpSpPr>
        <p:grpSpPr>
          <a:xfrm>
            <a:off x="1139806" y="2065719"/>
            <a:ext cx="9912388" cy="3523521"/>
            <a:chOff x="1139806" y="2065719"/>
            <a:chExt cx="9912388" cy="3523521"/>
          </a:xfrm>
        </p:grpSpPr>
        <p:sp>
          <p:nvSpPr>
            <p:cNvPr id="126" name="椭圆 125"/>
            <p:cNvSpPr/>
            <p:nvPr/>
          </p:nvSpPr>
          <p:spPr>
            <a:xfrm>
              <a:off x="1988635" y="4415014"/>
              <a:ext cx="1174226" cy="1174226"/>
            </a:xfrm>
            <a:prstGeom prst="ellipse">
              <a:avLst/>
            </a:prstGeom>
            <a:solidFill>
              <a:srgbClr val="277555"/>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sp>
          <p:nvSpPr>
            <p:cNvPr id="127" name="椭圆 126"/>
            <p:cNvSpPr/>
            <p:nvPr/>
          </p:nvSpPr>
          <p:spPr>
            <a:xfrm>
              <a:off x="4350338" y="4415014"/>
              <a:ext cx="1174226" cy="1174226"/>
            </a:xfrm>
            <a:prstGeom prst="ellipse">
              <a:avLst/>
            </a:prstGeom>
            <a:solidFill>
              <a:srgbClr val="277555"/>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sp>
          <p:nvSpPr>
            <p:cNvPr id="128" name="椭圆 127"/>
            <p:cNvSpPr/>
            <p:nvPr/>
          </p:nvSpPr>
          <p:spPr>
            <a:xfrm>
              <a:off x="6712041" y="4415014"/>
              <a:ext cx="1174226" cy="1174226"/>
            </a:xfrm>
            <a:prstGeom prst="ellipse">
              <a:avLst/>
            </a:prstGeom>
            <a:solidFill>
              <a:srgbClr val="277555"/>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sp>
          <p:nvSpPr>
            <p:cNvPr id="129" name="椭圆 128"/>
            <p:cNvSpPr/>
            <p:nvPr/>
          </p:nvSpPr>
          <p:spPr>
            <a:xfrm>
              <a:off x="9073744" y="4415014"/>
              <a:ext cx="1174226" cy="1174226"/>
            </a:xfrm>
            <a:prstGeom prst="ellipse">
              <a:avLst/>
            </a:prstGeom>
            <a:solidFill>
              <a:srgbClr val="277555"/>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sp>
          <p:nvSpPr>
            <p:cNvPr id="130" name="任意多边形 9"/>
            <p:cNvSpPr/>
            <p:nvPr/>
          </p:nvSpPr>
          <p:spPr>
            <a:xfrm rot="5400000">
              <a:off x="1563446" y="1642079"/>
              <a:ext cx="1980000" cy="2827279"/>
            </a:xfrm>
            <a:custGeom>
              <a:avLst/>
              <a:gdLst>
                <a:gd name="connsiteX0" fmla="*/ 127235 w 1980000"/>
                <a:gd name="connsiteY0" fmla="*/ 0 h 2827279"/>
                <a:gd name="connsiteX1" fmla="*/ 1852765 w 1980000"/>
                <a:gd name="connsiteY1" fmla="*/ 0 h 2827279"/>
                <a:gd name="connsiteX2" fmla="*/ 1980000 w 1980000"/>
                <a:gd name="connsiteY2" fmla="*/ 127235 h 2827279"/>
                <a:gd name="connsiteX3" fmla="*/ 1980000 w 1980000"/>
                <a:gd name="connsiteY3" fmla="*/ 2572765 h 2827279"/>
                <a:gd name="connsiteX4" fmla="*/ 1852765 w 1980000"/>
                <a:gd name="connsiteY4" fmla="*/ 2700000 h 2827279"/>
                <a:gd name="connsiteX5" fmla="*/ 1117279 w 1980000"/>
                <a:gd name="connsiteY5" fmla="*/ 2700000 h 2827279"/>
                <a:gd name="connsiteX6" fmla="*/ 990000 w 1980000"/>
                <a:gd name="connsiteY6" fmla="*/ 2827279 h 2827279"/>
                <a:gd name="connsiteX7" fmla="*/ 862721 w 1980000"/>
                <a:gd name="connsiteY7" fmla="*/ 2700000 h 2827279"/>
                <a:gd name="connsiteX8" fmla="*/ 127235 w 1980000"/>
                <a:gd name="connsiteY8" fmla="*/ 2700000 h 2827279"/>
                <a:gd name="connsiteX9" fmla="*/ 0 w 1980000"/>
                <a:gd name="connsiteY9" fmla="*/ 2572765 h 2827279"/>
                <a:gd name="connsiteX10" fmla="*/ 0 w 1980000"/>
                <a:gd name="connsiteY10" fmla="*/ 127235 h 2827279"/>
                <a:gd name="connsiteX11" fmla="*/ 127235 w 1980000"/>
                <a:gd name="connsiteY11" fmla="*/ 0 h 28272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80000" h="2827279">
                  <a:moveTo>
                    <a:pt x="127235" y="0"/>
                  </a:moveTo>
                  <a:lnTo>
                    <a:pt x="1852765" y="0"/>
                  </a:lnTo>
                  <a:cubicBezTo>
                    <a:pt x="1923035" y="0"/>
                    <a:pt x="1980000" y="56965"/>
                    <a:pt x="1980000" y="127235"/>
                  </a:cubicBezTo>
                  <a:lnTo>
                    <a:pt x="1980000" y="2572765"/>
                  </a:lnTo>
                  <a:cubicBezTo>
                    <a:pt x="1980000" y="2643035"/>
                    <a:pt x="1923035" y="2700000"/>
                    <a:pt x="1852765" y="2700000"/>
                  </a:cubicBezTo>
                  <a:lnTo>
                    <a:pt x="1117279" y="2700000"/>
                  </a:lnTo>
                  <a:lnTo>
                    <a:pt x="990000" y="2827279"/>
                  </a:lnTo>
                  <a:lnTo>
                    <a:pt x="862721" y="2700000"/>
                  </a:lnTo>
                  <a:lnTo>
                    <a:pt x="127235" y="2700000"/>
                  </a:lnTo>
                  <a:cubicBezTo>
                    <a:pt x="56965" y="2700000"/>
                    <a:pt x="0" y="2643035"/>
                    <a:pt x="0" y="2572765"/>
                  </a:cubicBezTo>
                  <a:lnTo>
                    <a:pt x="0" y="127235"/>
                  </a:lnTo>
                  <a:cubicBezTo>
                    <a:pt x="0" y="56965"/>
                    <a:pt x="56965" y="0"/>
                    <a:pt x="127235" y="0"/>
                  </a:cubicBezTo>
                  <a:close/>
                </a:path>
              </a:pathLst>
            </a:custGeom>
            <a:solidFill>
              <a:srgbClr val="277555"/>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sp>
          <p:nvSpPr>
            <p:cNvPr id="131" name="任意多边形 10"/>
            <p:cNvSpPr/>
            <p:nvPr/>
          </p:nvSpPr>
          <p:spPr>
            <a:xfrm rot="5400000">
              <a:off x="3925149" y="1642079"/>
              <a:ext cx="1980000" cy="2827279"/>
            </a:xfrm>
            <a:custGeom>
              <a:avLst/>
              <a:gdLst>
                <a:gd name="connsiteX0" fmla="*/ 127235 w 1980000"/>
                <a:gd name="connsiteY0" fmla="*/ 0 h 2827279"/>
                <a:gd name="connsiteX1" fmla="*/ 1852765 w 1980000"/>
                <a:gd name="connsiteY1" fmla="*/ 0 h 2827279"/>
                <a:gd name="connsiteX2" fmla="*/ 1980000 w 1980000"/>
                <a:gd name="connsiteY2" fmla="*/ 127235 h 2827279"/>
                <a:gd name="connsiteX3" fmla="*/ 1980000 w 1980000"/>
                <a:gd name="connsiteY3" fmla="*/ 2572765 h 2827279"/>
                <a:gd name="connsiteX4" fmla="*/ 1852765 w 1980000"/>
                <a:gd name="connsiteY4" fmla="*/ 2700000 h 2827279"/>
                <a:gd name="connsiteX5" fmla="*/ 1117279 w 1980000"/>
                <a:gd name="connsiteY5" fmla="*/ 2700000 h 2827279"/>
                <a:gd name="connsiteX6" fmla="*/ 990000 w 1980000"/>
                <a:gd name="connsiteY6" fmla="*/ 2827279 h 2827279"/>
                <a:gd name="connsiteX7" fmla="*/ 862721 w 1980000"/>
                <a:gd name="connsiteY7" fmla="*/ 2700000 h 2827279"/>
                <a:gd name="connsiteX8" fmla="*/ 127235 w 1980000"/>
                <a:gd name="connsiteY8" fmla="*/ 2700000 h 2827279"/>
                <a:gd name="connsiteX9" fmla="*/ 0 w 1980000"/>
                <a:gd name="connsiteY9" fmla="*/ 2572765 h 2827279"/>
                <a:gd name="connsiteX10" fmla="*/ 0 w 1980000"/>
                <a:gd name="connsiteY10" fmla="*/ 127235 h 2827279"/>
                <a:gd name="connsiteX11" fmla="*/ 127235 w 1980000"/>
                <a:gd name="connsiteY11" fmla="*/ 0 h 28272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80000" h="2827279">
                  <a:moveTo>
                    <a:pt x="127235" y="0"/>
                  </a:moveTo>
                  <a:lnTo>
                    <a:pt x="1852765" y="0"/>
                  </a:lnTo>
                  <a:cubicBezTo>
                    <a:pt x="1923035" y="0"/>
                    <a:pt x="1980000" y="56965"/>
                    <a:pt x="1980000" y="127235"/>
                  </a:cubicBezTo>
                  <a:lnTo>
                    <a:pt x="1980000" y="2572765"/>
                  </a:lnTo>
                  <a:cubicBezTo>
                    <a:pt x="1980000" y="2643035"/>
                    <a:pt x="1923035" y="2700000"/>
                    <a:pt x="1852765" y="2700000"/>
                  </a:cubicBezTo>
                  <a:lnTo>
                    <a:pt x="1117279" y="2700000"/>
                  </a:lnTo>
                  <a:lnTo>
                    <a:pt x="990000" y="2827279"/>
                  </a:lnTo>
                  <a:lnTo>
                    <a:pt x="862721" y="2700000"/>
                  </a:lnTo>
                  <a:lnTo>
                    <a:pt x="127235" y="2700000"/>
                  </a:lnTo>
                  <a:cubicBezTo>
                    <a:pt x="56965" y="2700000"/>
                    <a:pt x="0" y="2643035"/>
                    <a:pt x="0" y="2572765"/>
                  </a:cubicBezTo>
                  <a:lnTo>
                    <a:pt x="0" y="127235"/>
                  </a:lnTo>
                  <a:cubicBezTo>
                    <a:pt x="0" y="56965"/>
                    <a:pt x="56965" y="0"/>
                    <a:pt x="127235" y="0"/>
                  </a:cubicBezTo>
                  <a:close/>
                </a:path>
              </a:pathLst>
            </a:custGeom>
            <a:solidFill>
              <a:srgbClr val="277555"/>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sp>
          <p:nvSpPr>
            <p:cNvPr id="132" name="任意多边形 11"/>
            <p:cNvSpPr/>
            <p:nvPr/>
          </p:nvSpPr>
          <p:spPr>
            <a:xfrm rot="5400000">
              <a:off x="6286852" y="1642079"/>
              <a:ext cx="1980000" cy="2827279"/>
            </a:xfrm>
            <a:custGeom>
              <a:avLst/>
              <a:gdLst>
                <a:gd name="connsiteX0" fmla="*/ 127235 w 1980000"/>
                <a:gd name="connsiteY0" fmla="*/ 0 h 2827279"/>
                <a:gd name="connsiteX1" fmla="*/ 1852765 w 1980000"/>
                <a:gd name="connsiteY1" fmla="*/ 0 h 2827279"/>
                <a:gd name="connsiteX2" fmla="*/ 1980000 w 1980000"/>
                <a:gd name="connsiteY2" fmla="*/ 127235 h 2827279"/>
                <a:gd name="connsiteX3" fmla="*/ 1980000 w 1980000"/>
                <a:gd name="connsiteY3" fmla="*/ 2572765 h 2827279"/>
                <a:gd name="connsiteX4" fmla="*/ 1852765 w 1980000"/>
                <a:gd name="connsiteY4" fmla="*/ 2700000 h 2827279"/>
                <a:gd name="connsiteX5" fmla="*/ 1117279 w 1980000"/>
                <a:gd name="connsiteY5" fmla="*/ 2700000 h 2827279"/>
                <a:gd name="connsiteX6" fmla="*/ 990000 w 1980000"/>
                <a:gd name="connsiteY6" fmla="*/ 2827279 h 2827279"/>
                <a:gd name="connsiteX7" fmla="*/ 862721 w 1980000"/>
                <a:gd name="connsiteY7" fmla="*/ 2700000 h 2827279"/>
                <a:gd name="connsiteX8" fmla="*/ 127235 w 1980000"/>
                <a:gd name="connsiteY8" fmla="*/ 2700000 h 2827279"/>
                <a:gd name="connsiteX9" fmla="*/ 0 w 1980000"/>
                <a:gd name="connsiteY9" fmla="*/ 2572765 h 2827279"/>
                <a:gd name="connsiteX10" fmla="*/ 0 w 1980000"/>
                <a:gd name="connsiteY10" fmla="*/ 127235 h 2827279"/>
                <a:gd name="connsiteX11" fmla="*/ 127235 w 1980000"/>
                <a:gd name="connsiteY11" fmla="*/ 0 h 28272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80000" h="2827279">
                  <a:moveTo>
                    <a:pt x="127235" y="0"/>
                  </a:moveTo>
                  <a:lnTo>
                    <a:pt x="1852765" y="0"/>
                  </a:lnTo>
                  <a:cubicBezTo>
                    <a:pt x="1923035" y="0"/>
                    <a:pt x="1980000" y="56965"/>
                    <a:pt x="1980000" y="127235"/>
                  </a:cubicBezTo>
                  <a:lnTo>
                    <a:pt x="1980000" y="2572765"/>
                  </a:lnTo>
                  <a:cubicBezTo>
                    <a:pt x="1980000" y="2643035"/>
                    <a:pt x="1923035" y="2700000"/>
                    <a:pt x="1852765" y="2700000"/>
                  </a:cubicBezTo>
                  <a:lnTo>
                    <a:pt x="1117279" y="2700000"/>
                  </a:lnTo>
                  <a:lnTo>
                    <a:pt x="990000" y="2827279"/>
                  </a:lnTo>
                  <a:lnTo>
                    <a:pt x="862721" y="2700000"/>
                  </a:lnTo>
                  <a:lnTo>
                    <a:pt x="127235" y="2700000"/>
                  </a:lnTo>
                  <a:cubicBezTo>
                    <a:pt x="56965" y="2700000"/>
                    <a:pt x="0" y="2643035"/>
                    <a:pt x="0" y="2572765"/>
                  </a:cubicBezTo>
                  <a:lnTo>
                    <a:pt x="0" y="127235"/>
                  </a:lnTo>
                  <a:cubicBezTo>
                    <a:pt x="0" y="56965"/>
                    <a:pt x="56965" y="0"/>
                    <a:pt x="127235" y="0"/>
                  </a:cubicBezTo>
                  <a:close/>
                </a:path>
              </a:pathLst>
            </a:custGeom>
            <a:solidFill>
              <a:srgbClr val="277555"/>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sp>
          <p:nvSpPr>
            <p:cNvPr id="133" name="任意多边形 12"/>
            <p:cNvSpPr/>
            <p:nvPr/>
          </p:nvSpPr>
          <p:spPr>
            <a:xfrm rot="5400000">
              <a:off x="8648555" y="1642079"/>
              <a:ext cx="1980000" cy="2827279"/>
            </a:xfrm>
            <a:custGeom>
              <a:avLst/>
              <a:gdLst>
                <a:gd name="connsiteX0" fmla="*/ 127235 w 1980000"/>
                <a:gd name="connsiteY0" fmla="*/ 0 h 2827279"/>
                <a:gd name="connsiteX1" fmla="*/ 1852765 w 1980000"/>
                <a:gd name="connsiteY1" fmla="*/ 0 h 2827279"/>
                <a:gd name="connsiteX2" fmla="*/ 1980000 w 1980000"/>
                <a:gd name="connsiteY2" fmla="*/ 127235 h 2827279"/>
                <a:gd name="connsiteX3" fmla="*/ 1980000 w 1980000"/>
                <a:gd name="connsiteY3" fmla="*/ 2572765 h 2827279"/>
                <a:gd name="connsiteX4" fmla="*/ 1852765 w 1980000"/>
                <a:gd name="connsiteY4" fmla="*/ 2700000 h 2827279"/>
                <a:gd name="connsiteX5" fmla="*/ 1117279 w 1980000"/>
                <a:gd name="connsiteY5" fmla="*/ 2700000 h 2827279"/>
                <a:gd name="connsiteX6" fmla="*/ 990000 w 1980000"/>
                <a:gd name="connsiteY6" fmla="*/ 2827279 h 2827279"/>
                <a:gd name="connsiteX7" fmla="*/ 862721 w 1980000"/>
                <a:gd name="connsiteY7" fmla="*/ 2700000 h 2827279"/>
                <a:gd name="connsiteX8" fmla="*/ 127235 w 1980000"/>
                <a:gd name="connsiteY8" fmla="*/ 2700000 h 2827279"/>
                <a:gd name="connsiteX9" fmla="*/ 0 w 1980000"/>
                <a:gd name="connsiteY9" fmla="*/ 2572765 h 2827279"/>
                <a:gd name="connsiteX10" fmla="*/ 0 w 1980000"/>
                <a:gd name="connsiteY10" fmla="*/ 127235 h 2827279"/>
                <a:gd name="connsiteX11" fmla="*/ 127235 w 1980000"/>
                <a:gd name="connsiteY11" fmla="*/ 0 h 28272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80000" h="2827279">
                  <a:moveTo>
                    <a:pt x="127235" y="0"/>
                  </a:moveTo>
                  <a:lnTo>
                    <a:pt x="1852765" y="0"/>
                  </a:lnTo>
                  <a:cubicBezTo>
                    <a:pt x="1923035" y="0"/>
                    <a:pt x="1980000" y="56965"/>
                    <a:pt x="1980000" y="127235"/>
                  </a:cubicBezTo>
                  <a:lnTo>
                    <a:pt x="1980000" y="2572765"/>
                  </a:lnTo>
                  <a:cubicBezTo>
                    <a:pt x="1980000" y="2643035"/>
                    <a:pt x="1923035" y="2700000"/>
                    <a:pt x="1852765" y="2700000"/>
                  </a:cubicBezTo>
                  <a:lnTo>
                    <a:pt x="1117279" y="2700000"/>
                  </a:lnTo>
                  <a:lnTo>
                    <a:pt x="990000" y="2827279"/>
                  </a:lnTo>
                  <a:lnTo>
                    <a:pt x="862721" y="2700000"/>
                  </a:lnTo>
                  <a:lnTo>
                    <a:pt x="127235" y="2700000"/>
                  </a:lnTo>
                  <a:cubicBezTo>
                    <a:pt x="56965" y="2700000"/>
                    <a:pt x="0" y="2643035"/>
                    <a:pt x="0" y="2572765"/>
                  </a:cubicBezTo>
                  <a:lnTo>
                    <a:pt x="0" y="127235"/>
                  </a:lnTo>
                  <a:cubicBezTo>
                    <a:pt x="0" y="56965"/>
                    <a:pt x="56965" y="0"/>
                    <a:pt x="127235" y="0"/>
                  </a:cubicBezTo>
                  <a:close/>
                </a:path>
              </a:pathLst>
            </a:custGeom>
            <a:solidFill>
              <a:srgbClr val="277555"/>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cs typeface="+mn-ea"/>
                <a:sym typeface="+mn-lt"/>
              </a:endParaRPr>
            </a:p>
          </p:txBody>
        </p:sp>
        <p:grpSp>
          <p:nvGrpSpPr>
            <p:cNvPr id="134" name="Group 4"/>
            <p:cNvGrpSpPr>
              <a:grpSpLocks noChangeAspect="1"/>
            </p:cNvGrpSpPr>
            <p:nvPr/>
          </p:nvGrpSpPr>
          <p:grpSpPr bwMode="auto">
            <a:xfrm>
              <a:off x="4590731" y="4658741"/>
              <a:ext cx="693440" cy="686772"/>
              <a:chOff x="3684" y="2007"/>
              <a:chExt cx="312" cy="309"/>
            </a:xfrm>
            <a:solidFill>
              <a:srgbClr val="FFFFFF"/>
            </a:solidFill>
          </p:grpSpPr>
          <p:sp>
            <p:nvSpPr>
              <p:cNvPr id="135" name="Freeform 5"/>
              <p:cNvSpPr>
                <a:spLocks noEditPoints="1"/>
              </p:cNvSpPr>
              <p:nvPr/>
            </p:nvSpPr>
            <p:spPr bwMode="auto">
              <a:xfrm>
                <a:off x="3684" y="2036"/>
                <a:ext cx="283" cy="280"/>
              </a:xfrm>
              <a:custGeom>
                <a:avLst/>
                <a:gdLst>
                  <a:gd name="T0" fmla="*/ 84 w 117"/>
                  <a:gd name="T1" fmla="*/ 3 h 116"/>
                  <a:gd name="T2" fmla="*/ 76 w 117"/>
                  <a:gd name="T3" fmla="*/ 0 h 116"/>
                  <a:gd name="T4" fmla="*/ 69 w 117"/>
                  <a:gd name="T5" fmla="*/ 3 h 116"/>
                  <a:gd name="T6" fmla="*/ 64 w 117"/>
                  <a:gd name="T7" fmla="*/ 9 h 116"/>
                  <a:gd name="T8" fmla="*/ 61 w 117"/>
                  <a:gd name="T9" fmla="*/ 16 h 116"/>
                  <a:gd name="T10" fmla="*/ 62 w 117"/>
                  <a:gd name="T11" fmla="*/ 21 h 116"/>
                  <a:gd name="T12" fmla="*/ 8 w 117"/>
                  <a:gd name="T13" fmla="*/ 43 h 116"/>
                  <a:gd name="T14" fmla="*/ 1 w 117"/>
                  <a:gd name="T15" fmla="*/ 51 h 116"/>
                  <a:gd name="T16" fmla="*/ 4 w 117"/>
                  <a:gd name="T17" fmla="*/ 62 h 116"/>
                  <a:gd name="T18" fmla="*/ 55 w 117"/>
                  <a:gd name="T19" fmla="*/ 113 h 116"/>
                  <a:gd name="T20" fmla="*/ 63 w 117"/>
                  <a:gd name="T21" fmla="*/ 116 h 116"/>
                  <a:gd name="T22" fmla="*/ 64 w 117"/>
                  <a:gd name="T23" fmla="*/ 116 h 116"/>
                  <a:gd name="T24" fmla="*/ 66 w 117"/>
                  <a:gd name="T25" fmla="*/ 116 h 116"/>
                  <a:gd name="T26" fmla="*/ 75 w 117"/>
                  <a:gd name="T27" fmla="*/ 109 h 116"/>
                  <a:gd name="T28" fmla="*/ 96 w 117"/>
                  <a:gd name="T29" fmla="*/ 55 h 116"/>
                  <a:gd name="T30" fmla="*/ 102 w 117"/>
                  <a:gd name="T31" fmla="*/ 57 h 116"/>
                  <a:gd name="T32" fmla="*/ 109 w 117"/>
                  <a:gd name="T33" fmla="*/ 54 h 116"/>
                  <a:gd name="T34" fmla="*/ 114 w 117"/>
                  <a:gd name="T35" fmla="*/ 48 h 116"/>
                  <a:gd name="T36" fmla="*/ 117 w 117"/>
                  <a:gd name="T37" fmla="*/ 41 h 116"/>
                  <a:gd name="T38" fmla="*/ 114 w 117"/>
                  <a:gd name="T39" fmla="*/ 34 h 116"/>
                  <a:gd name="T40" fmla="*/ 84 w 117"/>
                  <a:gd name="T41" fmla="*/ 3 h 116"/>
                  <a:gd name="T42" fmla="*/ 67 w 117"/>
                  <a:gd name="T43" fmla="*/ 106 h 116"/>
                  <a:gd name="T44" fmla="*/ 65 w 117"/>
                  <a:gd name="T45" fmla="*/ 108 h 116"/>
                  <a:gd name="T46" fmla="*/ 64 w 117"/>
                  <a:gd name="T47" fmla="*/ 108 h 116"/>
                  <a:gd name="T48" fmla="*/ 61 w 117"/>
                  <a:gd name="T49" fmla="*/ 107 h 116"/>
                  <a:gd name="T50" fmla="*/ 10 w 117"/>
                  <a:gd name="T51" fmla="*/ 57 h 116"/>
                  <a:gd name="T52" fmla="*/ 9 w 117"/>
                  <a:gd name="T53" fmla="*/ 53 h 116"/>
                  <a:gd name="T54" fmla="*/ 11 w 117"/>
                  <a:gd name="T55" fmla="*/ 50 h 116"/>
                  <a:gd name="T56" fmla="*/ 36 w 117"/>
                  <a:gd name="T57" fmla="*/ 40 h 116"/>
                  <a:gd name="T58" fmla="*/ 86 w 117"/>
                  <a:gd name="T59" fmla="*/ 58 h 116"/>
                  <a:gd name="T60" fmla="*/ 67 w 117"/>
                  <a:gd name="T61" fmla="*/ 106 h 116"/>
                  <a:gd name="T62" fmla="*/ 109 w 117"/>
                  <a:gd name="T63" fmla="*/ 42 h 116"/>
                  <a:gd name="T64" fmla="*/ 103 w 117"/>
                  <a:gd name="T65" fmla="*/ 48 h 116"/>
                  <a:gd name="T66" fmla="*/ 100 w 117"/>
                  <a:gd name="T67" fmla="*/ 48 h 116"/>
                  <a:gd name="T68" fmla="*/ 93 w 117"/>
                  <a:gd name="T69" fmla="*/ 41 h 116"/>
                  <a:gd name="T70" fmla="*/ 87 w 117"/>
                  <a:gd name="T71" fmla="*/ 55 h 116"/>
                  <a:gd name="T72" fmla="*/ 88 w 117"/>
                  <a:gd name="T73" fmla="*/ 54 h 116"/>
                  <a:gd name="T74" fmla="*/ 53 w 117"/>
                  <a:gd name="T75" fmla="*/ 39 h 116"/>
                  <a:gd name="T76" fmla="*/ 42 w 117"/>
                  <a:gd name="T77" fmla="*/ 38 h 116"/>
                  <a:gd name="T78" fmla="*/ 76 w 117"/>
                  <a:gd name="T79" fmla="*/ 24 h 116"/>
                  <a:gd name="T80" fmla="*/ 69 w 117"/>
                  <a:gd name="T81" fmla="*/ 17 h 116"/>
                  <a:gd name="T82" fmla="*/ 69 w 117"/>
                  <a:gd name="T83" fmla="*/ 14 h 116"/>
                  <a:gd name="T84" fmla="*/ 75 w 117"/>
                  <a:gd name="T85" fmla="*/ 9 h 116"/>
                  <a:gd name="T86" fmla="*/ 78 w 117"/>
                  <a:gd name="T87" fmla="*/ 9 h 116"/>
                  <a:gd name="T88" fmla="*/ 109 w 117"/>
                  <a:gd name="T89" fmla="*/ 40 h 116"/>
                  <a:gd name="T90" fmla="*/ 109 w 117"/>
                  <a:gd name="T91" fmla="*/ 4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7" h="116">
                    <a:moveTo>
                      <a:pt x="84" y="3"/>
                    </a:moveTo>
                    <a:cubicBezTo>
                      <a:pt x="82" y="1"/>
                      <a:pt x="79" y="0"/>
                      <a:pt x="76" y="0"/>
                    </a:cubicBezTo>
                    <a:cubicBezTo>
                      <a:pt x="74" y="0"/>
                      <a:pt x="71" y="1"/>
                      <a:pt x="69" y="3"/>
                    </a:cubicBezTo>
                    <a:cubicBezTo>
                      <a:pt x="64" y="9"/>
                      <a:pt x="64" y="9"/>
                      <a:pt x="64" y="9"/>
                    </a:cubicBezTo>
                    <a:cubicBezTo>
                      <a:pt x="62" y="11"/>
                      <a:pt x="61" y="13"/>
                      <a:pt x="61" y="16"/>
                    </a:cubicBezTo>
                    <a:cubicBezTo>
                      <a:pt x="61" y="18"/>
                      <a:pt x="61" y="19"/>
                      <a:pt x="62" y="21"/>
                    </a:cubicBezTo>
                    <a:cubicBezTo>
                      <a:pt x="8" y="43"/>
                      <a:pt x="8" y="43"/>
                      <a:pt x="8" y="43"/>
                    </a:cubicBezTo>
                    <a:cubicBezTo>
                      <a:pt x="4" y="44"/>
                      <a:pt x="2" y="48"/>
                      <a:pt x="1" y="51"/>
                    </a:cubicBezTo>
                    <a:cubicBezTo>
                      <a:pt x="0" y="55"/>
                      <a:pt x="1" y="59"/>
                      <a:pt x="4" y="62"/>
                    </a:cubicBezTo>
                    <a:cubicBezTo>
                      <a:pt x="55" y="113"/>
                      <a:pt x="55" y="113"/>
                      <a:pt x="55" y="113"/>
                    </a:cubicBezTo>
                    <a:cubicBezTo>
                      <a:pt x="57" y="115"/>
                      <a:pt x="60" y="116"/>
                      <a:pt x="63" y="116"/>
                    </a:cubicBezTo>
                    <a:cubicBezTo>
                      <a:pt x="63" y="116"/>
                      <a:pt x="64" y="116"/>
                      <a:pt x="64" y="116"/>
                    </a:cubicBezTo>
                    <a:cubicBezTo>
                      <a:pt x="65" y="116"/>
                      <a:pt x="65" y="116"/>
                      <a:pt x="66" y="116"/>
                    </a:cubicBezTo>
                    <a:cubicBezTo>
                      <a:pt x="70" y="115"/>
                      <a:pt x="73" y="112"/>
                      <a:pt x="75" y="109"/>
                    </a:cubicBezTo>
                    <a:cubicBezTo>
                      <a:pt x="96" y="55"/>
                      <a:pt x="96" y="55"/>
                      <a:pt x="96" y="55"/>
                    </a:cubicBezTo>
                    <a:cubicBezTo>
                      <a:pt x="98" y="56"/>
                      <a:pt x="100" y="57"/>
                      <a:pt x="102" y="57"/>
                    </a:cubicBezTo>
                    <a:cubicBezTo>
                      <a:pt x="104" y="57"/>
                      <a:pt x="107" y="56"/>
                      <a:pt x="109" y="54"/>
                    </a:cubicBezTo>
                    <a:cubicBezTo>
                      <a:pt x="114" y="48"/>
                      <a:pt x="114" y="48"/>
                      <a:pt x="114" y="48"/>
                    </a:cubicBezTo>
                    <a:cubicBezTo>
                      <a:pt x="116" y="46"/>
                      <a:pt x="117" y="44"/>
                      <a:pt x="117" y="41"/>
                    </a:cubicBezTo>
                    <a:cubicBezTo>
                      <a:pt x="117" y="38"/>
                      <a:pt x="116" y="36"/>
                      <a:pt x="114" y="34"/>
                    </a:cubicBezTo>
                    <a:lnTo>
                      <a:pt x="84" y="3"/>
                    </a:lnTo>
                    <a:close/>
                    <a:moveTo>
                      <a:pt x="67" y="106"/>
                    </a:moveTo>
                    <a:cubicBezTo>
                      <a:pt x="67" y="107"/>
                      <a:pt x="66" y="108"/>
                      <a:pt x="65" y="108"/>
                    </a:cubicBezTo>
                    <a:cubicBezTo>
                      <a:pt x="64" y="108"/>
                      <a:pt x="64" y="108"/>
                      <a:pt x="64" y="108"/>
                    </a:cubicBezTo>
                    <a:cubicBezTo>
                      <a:pt x="63" y="108"/>
                      <a:pt x="62" y="108"/>
                      <a:pt x="61" y="107"/>
                    </a:cubicBezTo>
                    <a:cubicBezTo>
                      <a:pt x="10" y="57"/>
                      <a:pt x="10" y="57"/>
                      <a:pt x="10" y="57"/>
                    </a:cubicBezTo>
                    <a:cubicBezTo>
                      <a:pt x="9" y="56"/>
                      <a:pt x="9" y="54"/>
                      <a:pt x="9" y="53"/>
                    </a:cubicBezTo>
                    <a:cubicBezTo>
                      <a:pt x="9" y="52"/>
                      <a:pt x="10" y="51"/>
                      <a:pt x="11" y="50"/>
                    </a:cubicBezTo>
                    <a:cubicBezTo>
                      <a:pt x="36" y="40"/>
                      <a:pt x="36" y="40"/>
                      <a:pt x="36" y="40"/>
                    </a:cubicBezTo>
                    <a:cubicBezTo>
                      <a:pt x="53" y="46"/>
                      <a:pt x="70" y="40"/>
                      <a:pt x="86" y="58"/>
                    </a:cubicBezTo>
                    <a:lnTo>
                      <a:pt x="67" y="106"/>
                    </a:lnTo>
                    <a:close/>
                    <a:moveTo>
                      <a:pt x="109" y="42"/>
                    </a:moveTo>
                    <a:cubicBezTo>
                      <a:pt x="103" y="48"/>
                      <a:pt x="103" y="48"/>
                      <a:pt x="103" y="48"/>
                    </a:cubicBezTo>
                    <a:cubicBezTo>
                      <a:pt x="102" y="49"/>
                      <a:pt x="101" y="49"/>
                      <a:pt x="100" y="48"/>
                    </a:cubicBezTo>
                    <a:cubicBezTo>
                      <a:pt x="93" y="41"/>
                      <a:pt x="93" y="41"/>
                      <a:pt x="93" y="41"/>
                    </a:cubicBezTo>
                    <a:cubicBezTo>
                      <a:pt x="87" y="55"/>
                      <a:pt x="87" y="55"/>
                      <a:pt x="87" y="55"/>
                    </a:cubicBezTo>
                    <a:cubicBezTo>
                      <a:pt x="88" y="54"/>
                      <a:pt x="88" y="54"/>
                      <a:pt x="88" y="54"/>
                    </a:cubicBezTo>
                    <a:cubicBezTo>
                      <a:pt x="76" y="42"/>
                      <a:pt x="64" y="41"/>
                      <a:pt x="53" y="39"/>
                    </a:cubicBezTo>
                    <a:cubicBezTo>
                      <a:pt x="49" y="39"/>
                      <a:pt x="46" y="38"/>
                      <a:pt x="42" y="38"/>
                    </a:cubicBezTo>
                    <a:cubicBezTo>
                      <a:pt x="76" y="24"/>
                      <a:pt x="76" y="24"/>
                      <a:pt x="76" y="24"/>
                    </a:cubicBezTo>
                    <a:cubicBezTo>
                      <a:pt x="69" y="17"/>
                      <a:pt x="69" y="17"/>
                      <a:pt x="69" y="17"/>
                    </a:cubicBezTo>
                    <a:cubicBezTo>
                      <a:pt x="69" y="16"/>
                      <a:pt x="69" y="15"/>
                      <a:pt x="69" y="14"/>
                    </a:cubicBezTo>
                    <a:cubicBezTo>
                      <a:pt x="75" y="9"/>
                      <a:pt x="75" y="9"/>
                      <a:pt x="75" y="9"/>
                    </a:cubicBezTo>
                    <a:cubicBezTo>
                      <a:pt x="76" y="8"/>
                      <a:pt x="77" y="8"/>
                      <a:pt x="78" y="9"/>
                    </a:cubicBezTo>
                    <a:cubicBezTo>
                      <a:pt x="109" y="40"/>
                      <a:pt x="109" y="40"/>
                      <a:pt x="109" y="40"/>
                    </a:cubicBezTo>
                    <a:cubicBezTo>
                      <a:pt x="110" y="40"/>
                      <a:pt x="110" y="42"/>
                      <a:pt x="109"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36" name="Freeform 6"/>
              <p:cNvSpPr>
                <a:spLocks noEditPoints="1"/>
              </p:cNvSpPr>
              <p:nvPr/>
            </p:nvSpPr>
            <p:spPr bwMode="auto">
              <a:xfrm>
                <a:off x="3822" y="2161"/>
                <a:ext cx="48" cy="49"/>
              </a:xfrm>
              <a:custGeom>
                <a:avLst/>
                <a:gdLst>
                  <a:gd name="T0" fmla="*/ 10 w 20"/>
                  <a:gd name="T1" fmla="*/ 20 h 20"/>
                  <a:gd name="T2" fmla="*/ 20 w 20"/>
                  <a:gd name="T3" fmla="*/ 10 h 20"/>
                  <a:gd name="T4" fmla="*/ 10 w 20"/>
                  <a:gd name="T5" fmla="*/ 0 h 20"/>
                  <a:gd name="T6" fmla="*/ 0 w 20"/>
                  <a:gd name="T7" fmla="*/ 10 h 20"/>
                  <a:gd name="T8" fmla="*/ 10 w 20"/>
                  <a:gd name="T9" fmla="*/ 20 h 20"/>
                  <a:gd name="T10" fmla="*/ 10 w 20"/>
                  <a:gd name="T11" fmla="*/ 4 h 20"/>
                  <a:gd name="T12" fmla="*/ 16 w 20"/>
                  <a:gd name="T13" fmla="*/ 10 h 20"/>
                  <a:gd name="T14" fmla="*/ 10 w 20"/>
                  <a:gd name="T15" fmla="*/ 16 h 20"/>
                  <a:gd name="T16" fmla="*/ 4 w 20"/>
                  <a:gd name="T17" fmla="*/ 10 h 20"/>
                  <a:gd name="T18" fmla="*/ 10 w 20"/>
                  <a:gd name="T19"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20"/>
                    </a:moveTo>
                    <a:cubicBezTo>
                      <a:pt x="15" y="20"/>
                      <a:pt x="20" y="16"/>
                      <a:pt x="20" y="10"/>
                    </a:cubicBezTo>
                    <a:cubicBezTo>
                      <a:pt x="20" y="5"/>
                      <a:pt x="15" y="0"/>
                      <a:pt x="10" y="0"/>
                    </a:cubicBezTo>
                    <a:cubicBezTo>
                      <a:pt x="4" y="0"/>
                      <a:pt x="0" y="5"/>
                      <a:pt x="0" y="10"/>
                    </a:cubicBezTo>
                    <a:cubicBezTo>
                      <a:pt x="0" y="16"/>
                      <a:pt x="4" y="20"/>
                      <a:pt x="10" y="20"/>
                    </a:cubicBezTo>
                    <a:close/>
                    <a:moveTo>
                      <a:pt x="10" y="4"/>
                    </a:moveTo>
                    <a:cubicBezTo>
                      <a:pt x="13" y="4"/>
                      <a:pt x="16" y="7"/>
                      <a:pt x="16" y="10"/>
                    </a:cubicBezTo>
                    <a:cubicBezTo>
                      <a:pt x="16" y="13"/>
                      <a:pt x="13" y="16"/>
                      <a:pt x="10" y="16"/>
                    </a:cubicBezTo>
                    <a:cubicBezTo>
                      <a:pt x="6" y="16"/>
                      <a:pt x="4" y="13"/>
                      <a:pt x="4" y="10"/>
                    </a:cubicBezTo>
                    <a:cubicBezTo>
                      <a:pt x="4" y="7"/>
                      <a:pt x="6"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37" name="Freeform 7"/>
              <p:cNvSpPr>
                <a:spLocks noEditPoints="1"/>
              </p:cNvSpPr>
              <p:nvPr/>
            </p:nvSpPr>
            <p:spPr bwMode="auto">
              <a:xfrm>
                <a:off x="3948" y="2007"/>
                <a:ext cx="48" cy="48"/>
              </a:xfrm>
              <a:custGeom>
                <a:avLst/>
                <a:gdLst>
                  <a:gd name="T0" fmla="*/ 10 w 20"/>
                  <a:gd name="T1" fmla="*/ 0 h 20"/>
                  <a:gd name="T2" fmla="*/ 0 w 20"/>
                  <a:gd name="T3" fmla="*/ 10 h 20"/>
                  <a:gd name="T4" fmla="*/ 10 w 20"/>
                  <a:gd name="T5" fmla="*/ 20 h 20"/>
                  <a:gd name="T6" fmla="*/ 20 w 20"/>
                  <a:gd name="T7" fmla="*/ 10 h 20"/>
                  <a:gd name="T8" fmla="*/ 10 w 20"/>
                  <a:gd name="T9" fmla="*/ 0 h 20"/>
                  <a:gd name="T10" fmla="*/ 10 w 20"/>
                  <a:gd name="T11" fmla="*/ 16 h 20"/>
                  <a:gd name="T12" fmla="*/ 4 w 20"/>
                  <a:gd name="T13" fmla="*/ 10 h 20"/>
                  <a:gd name="T14" fmla="*/ 10 w 20"/>
                  <a:gd name="T15" fmla="*/ 4 h 20"/>
                  <a:gd name="T16" fmla="*/ 16 w 20"/>
                  <a:gd name="T17" fmla="*/ 10 h 20"/>
                  <a:gd name="T18" fmla="*/ 10 w 20"/>
                  <a:gd name="T19" fmla="*/ 1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0"/>
                    </a:moveTo>
                    <a:cubicBezTo>
                      <a:pt x="4" y="0"/>
                      <a:pt x="0" y="5"/>
                      <a:pt x="0" y="10"/>
                    </a:cubicBezTo>
                    <a:cubicBezTo>
                      <a:pt x="0" y="16"/>
                      <a:pt x="4" y="20"/>
                      <a:pt x="10" y="20"/>
                    </a:cubicBezTo>
                    <a:cubicBezTo>
                      <a:pt x="15" y="20"/>
                      <a:pt x="20" y="16"/>
                      <a:pt x="20" y="10"/>
                    </a:cubicBezTo>
                    <a:cubicBezTo>
                      <a:pt x="20" y="5"/>
                      <a:pt x="15" y="0"/>
                      <a:pt x="10" y="0"/>
                    </a:cubicBezTo>
                    <a:close/>
                    <a:moveTo>
                      <a:pt x="10" y="16"/>
                    </a:moveTo>
                    <a:cubicBezTo>
                      <a:pt x="6" y="16"/>
                      <a:pt x="4" y="13"/>
                      <a:pt x="4" y="10"/>
                    </a:cubicBezTo>
                    <a:cubicBezTo>
                      <a:pt x="4" y="7"/>
                      <a:pt x="6" y="4"/>
                      <a:pt x="10" y="4"/>
                    </a:cubicBezTo>
                    <a:cubicBezTo>
                      <a:pt x="13" y="4"/>
                      <a:pt x="16" y="7"/>
                      <a:pt x="16" y="10"/>
                    </a:cubicBezTo>
                    <a:cubicBezTo>
                      <a:pt x="16" y="13"/>
                      <a:pt x="13" y="16"/>
                      <a:pt x="1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38" name="Freeform 8"/>
              <p:cNvSpPr>
                <a:spLocks noEditPoints="1"/>
              </p:cNvSpPr>
              <p:nvPr/>
            </p:nvSpPr>
            <p:spPr bwMode="auto">
              <a:xfrm>
                <a:off x="3764" y="2152"/>
                <a:ext cx="39" cy="38"/>
              </a:xfrm>
              <a:custGeom>
                <a:avLst/>
                <a:gdLst>
                  <a:gd name="T0" fmla="*/ 0 w 16"/>
                  <a:gd name="T1" fmla="*/ 8 h 16"/>
                  <a:gd name="T2" fmla="*/ 8 w 16"/>
                  <a:gd name="T3" fmla="*/ 16 h 16"/>
                  <a:gd name="T4" fmla="*/ 16 w 16"/>
                  <a:gd name="T5" fmla="*/ 8 h 16"/>
                  <a:gd name="T6" fmla="*/ 8 w 16"/>
                  <a:gd name="T7" fmla="*/ 0 h 16"/>
                  <a:gd name="T8" fmla="*/ 0 w 16"/>
                  <a:gd name="T9" fmla="*/ 8 h 16"/>
                  <a:gd name="T10" fmla="*/ 8 w 16"/>
                  <a:gd name="T11" fmla="*/ 4 h 16"/>
                  <a:gd name="T12" fmla="*/ 12 w 16"/>
                  <a:gd name="T13" fmla="*/ 8 h 16"/>
                  <a:gd name="T14" fmla="*/ 8 w 16"/>
                  <a:gd name="T15" fmla="*/ 12 h 16"/>
                  <a:gd name="T16" fmla="*/ 4 w 16"/>
                  <a:gd name="T17" fmla="*/ 8 h 16"/>
                  <a:gd name="T18" fmla="*/ 8 w 16"/>
                  <a:gd name="T19"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6">
                    <a:moveTo>
                      <a:pt x="0" y="8"/>
                    </a:moveTo>
                    <a:cubicBezTo>
                      <a:pt x="0" y="12"/>
                      <a:pt x="3" y="16"/>
                      <a:pt x="8" y="16"/>
                    </a:cubicBezTo>
                    <a:cubicBezTo>
                      <a:pt x="12" y="16"/>
                      <a:pt x="16" y="12"/>
                      <a:pt x="16" y="8"/>
                    </a:cubicBezTo>
                    <a:cubicBezTo>
                      <a:pt x="16" y="4"/>
                      <a:pt x="12" y="0"/>
                      <a:pt x="8" y="0"/>
                    </a:cubicBezTo>
                    <a:cubicBezTo>
                      <a:pt x="3" y="0"/>
                      <a:pt x="0" y="4"/>
                      <a:pt x="0" y="8"/>
                    </a:cubicBezTo>
                    <a:close/>
                    <a:moveTo>
                      <a:pt x="8" y="4"/>
                    </a:moveTo>
                    <a:cubicBezTo>
                      <a:pt x="10" y="4"/>
                      <a:pt x="12" y="6"/>
                      <a:pt x="12" y="8"/>
                    </a:cubicBezTo>
                    <a:cubicBezTo>
                      <a:pt x="12" y="10"/>
                      <a:pt x="10" y="12"/>
                      <a:pt x="8" y="12"/>
                    </a:cubicBezTo>
                    <a:cubicBezTo>
                      <a:pt x="6" y="12"/>
                      <a:pt x="4" y="10"/>
                      <a:pt x="4" y="8"/>
                    </a:cubicBezTo>
                    <a:cubicBezTo>
                      <a:pt x="4" y="6"/>
                      <a:pt x="6" y="4"/>
                      <a:pt x="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39" name="Oval 9"/>
              <p:cNvSpPr>
                <a:spLocks noChangeArrowheads="1"/>
              </p:cNvSpPr>
              <p:nvPr/>
            </p:nvSpPr>
            <p:spPr bwMode="auto">
              <a:xfrm>
                <a:off x="3803" y="2219"/>
                <a:ext cx="19"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40" name="Oval 10"/>
              <p:cNvSpPr>
                <a:spLocks noChangeArrowheads="1"/>
              </p:cNvSpPr>
              <p:nvPr/>
            </p:nvSpPr>
            <p:spPr bwMode="auto">
              <a:xfrm>
                <a:off x="3957" y="2074"/>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grpSp>
        <p:sp>
          <p:nvSpPr>
            <p:cNvPr id="141" name="Freeform 5"/>
            <p:cNvSpPr>
              <a:spLocks noChangeAspect="1" noEditPoints="1"/>
            </p:cNvSpPr>
            <p:nvPr/>
          </p:nvSpPr>
          <p:spPr bwMode="auto">
            <a:xfrm>
              <a:off x="2309607" y="4678522"/>
              <a:ext cx="532282" cy="647210"/>
            </a:xfrm>
            <a:custGeom>
              <a:avLst/>
              <a:gdLst>
                <a:gd name="T0" fmla="*/ 1403 w 1518"/>
                <a:gd name="T1" fmla="*/ 1602 h 1847"/>
                <a:gd name="T2" fmla="*/ 1384 w 1518"/>
                <a:gd name="T3" fmla="*/ 1190 h 1847"/>
                <a:gd name="T4" fmla="*/ 1297 w 1518"/>
                <a:gd name="T5" fmla="*/ 890 h 1847"/>
                <a:gd name="T6" fmla="*/ 1320 w 1518"/>
                <a:gd name="T7" fmla="*/ 897 h 1847"/>
                <a:gd name="T8" fmla="*/ 1408 w 1518"/>
                <a:gd name="T9" fmla="*/ 745 h 1847"/>
                <a:gd name="T10" fmla="*/ 1388 w 1518"/>
                <a:gd name="T11" fmla="*/ 696 h 1847"/>
                <a:gd name="T12" fmla="*/ 657 w 1518"/>
                <a:gd name="T13" fmla="*/ 189 h 1847"/>
                <a:gd name="T14" fmla="*/ 317 w 1518"/>
                <a:gd name="T15" fmla="*/ 8 h 1847"/>
                <a:gd name="T16" fmla="*/ 107 w 1518"/>
                <a:gd name="T17" fmla="*/ 679 h 1847"/>
                <a:gd name="T18" fmla="*/ 267 w 1518"/>
                <a:gd name="T19" fmla="*/ 775 h 1847"/>
                <a:gd name="T20" fmla="*/ 468 w 1518"/>
                <a:gd name="T21" fmla="*/ 547 h 1847"/>
                <a:gd name="T22" fmla="*/ 622 w 1518"/>
                <a:gd name="T23" fmla="*/ 669 h 1847"/>
                <a:gd name="T24" fmla="*/ 487 w 1518"/>
                <a:gd name="T25" fmla="*/ 1602 h 1847"/>
                <a:gd name="T26" fmla="*/ 38 w 1518"/>
                <a:gd name="T27" fmla="*/ 1602 h 1847"/>
                <a:gd name="T28" fmla="*/ 0 w 1518"/>
                <a:gd name="T29" fmla="*/ 1809 h 1847"/>
                <a:gd name="T30" fmla="*/ 1480 w 1518"/>
                <a:gd name="T31" fmla="*/ 1847 h 1847"/>
                <a:gd name="T32" fmla="*/ 1518 w 1518"/>
                <a:gd name="T33" fmla="*/ 1639 h 1847"/>
                <a:gd name="T34" fmla="*/ 1222 w 1518"/>
                <a:gd name="T35" fmla="*/ 1190 h 1847"/>
                <a:gd name="T36" fmla="*/ 1116 w 1518"/>
                <a:gd name="T37" fmla="*/ 1209 h 1847"/>
                <a:gd name="T38" fmla="*/ 1031 w 1518"/>
                <a:gd name="T39" fmla="*/ 1602 h 1847"/>
                <a:gd name="T40" fmla="*/ 905 w 1518"/>
                <a:gd name="T41" fmla="*/ 727 h 1847"/>
                <a:gd name="T42" fmla="*/ 1222 w 1518"/>
                <a:gd name="T43" fmla="*/ 1190 h 1847"/>
                <a:gd name="T44" fmla="*/ 720 w 1518"/>
                <a:gd name="T45" fmla="*/ 838 h 1847"/>
                <a:gd name="T46" fmla="*/ 852 w 1518"/>
                <a:gd name="T47" fmla="*/ 936 h 1847"/>
                <a:gd name="T48" fmla="*/ 641 w 1518"/>
                <a:gd name="T49" fmla="*/ 1112 h 1847"/>
                <a:gd name="T50" fmla="*/ 808 w 1518"/>
                <a:gd name="T51" fmla="*/ 1006 h 1847"/>
                <a:gd name="T52" fmla="*/ 910 w 1518"/>
                <a:gd name="T53" fmla="*/ 1342 h 1847"/>
                <a:gd name="T54" fmla="*/ 870 w 1518"/>
                <a:gd name="T55" fmla="*/ 1064 h 1847"/>
                <a:gd name="T56" fmla="*/ 925 w 1518"/>
                <a:gd name="T57" fmla="*/ 1445 h 1847"/>
                <a:gd name="T58" fmla="*/ 709 w 1518"/>
                <a:gd name="T59" fmla="*/ 1602 h 1847"/>
                <a:gd name="T60" fmla="*/ 693 w 1518"/>
                <a:gd name="T61" fmla="*/ 754 h 1847"/>
                <a:gd name="T62" fmla="*/ 783 w 1518"/>
                <a:gd name="T63" fmla="*/ 677 h 1847"/>
                <a:gd name="T64" fmla="*/ 849 w 1518"/>
                <a:gd name="T65" fmla="*/ 1399 h 1847"/>
                <a:gd name="T66" fmla="*/ 624 w 1518"/>
                <a:gd name="T67" fmla="*/ 1226 h 18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18" h="1847">
                  <a:moveTo>
                    <a:pt x="1480" y="1602"/>
                  </a:moveTo>
                  <a:cubicBezTo>
                    <a:pt x="1403" y="1602"/>
                    <a:pt x="1403" y="1602"/>
                    <a:pt x="1403" y="1602"/>
                  </a:cubicBezTo>
                  <a:cubicBezTo>
                    <a:pt x="1403" y="1209"/>
                    <a:pt x="1403" y="1209"/>
                    <a:pt x="1403" y="1209"/>
                  </a:cubicBezTo>
                  <a:cubicBezTo>
                    <a:pt x="1403" y="1198"/>
                    <a:pt x="1395" y="1190"/>
                    <a:pt x="1384" y="1190"/>
                  </a:cubicBezTo>
                  <a:cubicBezTo>
                    <a:pt x="1297" y="1190"/>
                    <a:pt x="1297" y="1190"/>
                    <a:pt x="1297" y="1190"/>
                  </a:cubicBezTo>
                  <a:cubicBezTo>
                    <a:pt x="1297" y="890"/>
                    <a:pt x="1297" y="890"/>
                    <a:pt x="1297" y="890"/>
                  </a:cubicBezTo>
                  <a:cubicBezTo>
                    <a:pt x="1306" y="894"/>
                    <a:pt x="1306" y="894"/>
                    <a:pt x="1306" y="894"/>
                  </a:cubicBezTo>
                  <a:cubicBezTo>
                    <a:pt x="1311" y="896"/>
                    <a:pt x="1316" y="897"/>
                    <a:pt x="1320" y="897"/>
                  </a:cubicBezTo>
                  <a:cubicBezTo>
                    <a:pt x="1335" y="897"/>
                    <a:pt x="1349" y="888"/>
                    <a:pt x="1355" y="873"/>
                  </a:cubicBezTo>
                  <a:cubicBezTo>
                    <a:pt x="1408" y="745"/>
                    <a:pt x="1408" y="745"/>
                    <a:pt x="1408" y="745"/>
                  </a:cubicBezTo>
                  <a:cubicBezTo>
                    <a:pt x="1412" y="735"/>
                    <a:pt x="1412" y="725"/>
                    <a:pt x="1408" y="716"/>
                  </a:cubicBezTo>
                  <a:cubicBezTo>
                    <a:pt x="1405" y="707"/>
                    <a:pt x="1397" y="699"/>
                    <a:pt x="1388" y="696"/>
                  </a:cubicBezTo>
                  <a:cubicBezTo>
                    <a:pt x="578" y="360"/>
                    <a:pt x="578" y="360"/>
                    <a:pt x="578" y="360"/>
                  </a:cubicBezTo>
                  <a:cubicBezTo>
                    <a:pt x="608" y="304"/>
                    <a:pt x="634" y="246"/>
                    <a:pt x="657" y="189"/>
                  </a:cubicBezTo>
                  <a:cubicBezTo>
                    <a:pt x="665" y="170"/>
                    <a:pt x="656" y="148"/>
                    <a:pt x="637" y="141"/>
                  </a:cubicBezTo>
                  <a:cubicBezTo>
                    <a:pt x="317" y="8"/>
                    <a:pt x="317" y="8"/>
                    <a:pt x="317" y="8"/>
                  </a:cubicBezTo>
                  <a:cubicBezTo>
                    <a:pt x="298" y="0"/>
                    <a:pt x="276" y="9"/>
                    <a:pt x="268" y="28"/>
                  </a:cubicBezTo>
                  <a:cubicBezTo>
                    <a:pt x="189" y="214"/>
                    <a:pt x="137" y="420"/>
                    <a:pt x="107" y="679"/>
                  </a:cubicBezTo>
                  <a:cubicBezTo>
                    <a:pt x="105" y="695"/>
                    <a:pt x="114" y="711"/>
                    <a:pt x="130" y="718"/>
                  </a:cubicBezTo>
                  <a:cubicBezTo>
                    <a:pt x="267" y="775"/>
                    <a:pt x="267" y="775"/>
                    <a:pt x="267" y="775"/>
                  </a:cubicBezTo>
                  <a:cubicBezTo>
                    <a:pt x="283" y="781"/>
                    <a:pt x="300" y="776"/>
                    <a:pt x="311" y="763"/>
                  </a:cubicBezTo>
                  <a:cubicBezTo>
                    <a:pt x="370" y="688"/>
                    <a:pt x="422" y="617"/>
                    <a:pt x="468" y="547"/>
                  </a:cubicBezTo>
                  <a:cubicBezTo>
                    <a:pt x="630" y="614"/>
                    <a:pt x="630" y="614"/>
                    <a:pt x="630" y="614"/>
                  </a:cubicBezTo>
                  <a:cubicBezTo>
                    <a:pt x="622" y="669"/>
                    <a:pt x="622" y="669"/>
                    <a:pt x="622" y="669"/>
                  </a:cubicBezTo>
                  <a:cubicBezTo>
                    <a:pt x="598" y="836"/>
                    <a:pt x="598" y="836"/>
                    <a:pt x="598" y="836"/>
                  </a:cubicBezTo>
                  <a:cubicBezTo>
                    <a:pt x="487" y="1602"/>
                    <a:pt x="487" y="1602"/>
                    <a:pt x="487" y="1602"/>
                  </a:cubicBezTo>
                  <a:cubicBezTo>
                    <a:pt x="228" y="1602"/>
                    <a:pt x="228" y="1602"/>
                    <a:pt x="228" y="1602"/>
                  </a:cubicBezTo>
                  <a:cubicBezTo>
                    <a:pt x="38" y="1602"/>
                    <a:pt x="38" y="1602"/>
                    <a:pt x="38" y="1602"/>
                  </a:cubicBezTo>
                  <a:cubicBezTo>
                    <a:pt x="17" y="1602"/>
                    <a:pt x="0" y="1618"/>
                    <a:pt x="0" y="1639"/>
                  </a:cubicBezTo>
                  <a:cubicBezTo>
                    <a:pt x="0" y="1809"/>
                    <a:pt x="0" y="1809"/>
                    <a:pt x="0" y="1809"/>
                  </a:cubicBezTo>
                  <a:cubicBezTo>
                    <a:pt x="0" y="1830"/>
                    <a:pt x="17" y="1847"/>
                    <a:pt x="38" y="1847"/>
                  </a:cubicBezTo>
                  <a:cubicBezTo>
                    <a:pt x="1480" y="1847"/>
                    <a:pt x="1480" y="1847"/>
                    <a:pt x="1480" y="1847"/>
                  </a:cubicBezTo>
                  <a:cubicBezTo>
                    <a:pt x="1501" y="1847"/>
                    <a:pt x="1518" y="1830"/>
                    <a:pt x="1518" y="1809"/>
                  </a:cubicBezTo>
                  <a:cubicBezTo>
                    <a:pt x="1518" y="1639"/>
                    <a:pt x="1518" y="1639"/>
                    <a:pt x="1518" y="1639"/>
                  </a:cubicBezTo>
                  <a:cubicBezTo>
                    <a:pt x="1518" y="1618"/>
                    <a:pt x="1501" y="1602"/>
                    <a:pt x="1480" y="1602"/>
                  </a:cubicBezTo>
                  <a:close/>
                  <a:moveTo>
                    <a:pt x="1222" y="1190"/>
                  </a:moveTo>
                  <a:cubicBezTo>
                    <a:pt x="1135" y="1190"/>
                    <a:pt x="1135" y="1190"/>
                    <a:pt x="1135" y="1190"/>
                  </a:cubicBezTo>
                  <a:cubicBezTo>
                    <a:pt x="1124" y="1190"/>
                    <a:pt x="1116" y="1198"/>
                    <a:pt x="1116" y="1209"/>
                  </a:cubicBezTo>
                  <a:cubicBezTo>
                    <a:pt x="1116" y="1602"/>
                    <a:pt x="1116" y="1602"/>
                    <a:pt x="1116" y="1602"/>
                  </a:cubicBezTo>
                  <a:cubicBezTo>
                    <a:pt x="1031" y="1602"/>
                    <a:pt x="1031" y="1602"/>
                    <a:pt x="1031" y="1602"/>
                  </a:cubicBezTo>
                  <a:cubicBezTo>
                    <a:pt x="920" y="836"/>
                    <a:pt x="920" y="836"/>
                    <a:pt x="920" y="836"/>
                  </a:cubicBezTo>
                  <a:cubicBezTo>
                    <a:pt x="905" y="727"/>
                    <a:pt x="905" y="727"/>
                    <a:pt x="905" y="727"/>
                  </a:cubicBezTo>
                  <a:cubicBezTo>
                    <a:pt x="1222" y="859"/>
                    <a:pt x="1222" y="859"/>
                    <a:pt x="1222" y="859"/>
                  </a:cubicBezTo>
                  <a:cubicBezTo>
                    <a:pt x="1222" y="1190"/>
                    <a:pt x="1222" y="1190"/>
                    <a:pt x="1222" y="1190"/>
                  </a:cubicBezTo>
                  <a:close/>
                  <a:moveTo>
                    <a:pt x="852" y="936"/>
                  </a:moveTo>
                  <a:cubicBezTo>
                    <a:pt x="720" y="838"/>
                    <a:pt x="720" y="838"/>
                    <a:pt x="720" y="838"/>
                  </a:cubicBezTo>
                  <a:cubicBezTo>
                    <a:pt x="825" y="749"/>
                    <a:pt x="825" y="749"/>
                    <a:pt x="825" y="749"/>
                  </a:cubicBezTo>
                  <a:lnTo>
                    <a:pt x="852" y="936"/>
                  </a:lnTo>
                  <a:close/>
                  <a:moveTo>
                    <a:pt x="808" y="1006"/>
                  </a:moveTo>
                  <a:cubicBezTo>
                    <a:pt x="641" y="1112"/>
                    <a:pt x="641" y="1112"/>
                    <a:pt x="641" y="1112"/>
                  </a:cubicBezTo>
                  <a:cubicBezTo>
                    <a:pt x="671" y="904"/>
                    <a:pt x="671" y="904"/>
                    <a:pt x="671" y="904"/>
                  </a:cubicBezTo>
                  <a:lnTo>
                    <a:pt x="808" y="1006"/>
                  </a:lnTo>
                  <a:close/>
                  <a:moveTo>
                    <a:pt x="870" y="1064"/>
                  </a:moveTo>
                  <a:cubicBezTo>
                    <a:pt x="910" y="1342"/>
                    <a:pt x="910" y="1342"/>
                    <a:pt x="910" y="1342"/>
                  </a:cubicBezTo>
                  <a:cubicBezTo>
                    <a:pt x="694" y="1176"/>
                    <a:pt x="694" y="1176"/>
                    <a:pt x="694" y="1176"/>
                  </a:cubicBezTo>
                  <a:lnTo>
                    <a:pt x="870" y="1064"/>
                  </a:lnTo>
                  <a:close/>
                  <a:moveTo>
                    <a:pt x="709" y="1602"/>
                  </a:moveTo>
                  <a:cubicBezTo>
                    <a:pt x="925" y="1445"/>
                    <a:pt x="925" y="1445"/>
                    <a:pt x="925" y="1445"/>
                  </a:cubicBezTo>
                  <a:cubicBezTo>
                    <a:pt x="948" y="1602"/>
                    <a:pt x="948" y="1602"/>
                    <a:pt x="948" y="1602"/>
                  </a:cubicBezTo>
                  <a:lnTo>
                    <a:pt x="709" y="1602"/>
                  </a:lnTo>
                  <a:close/>
                  <a:moveTo>
                    <a:pt x="783" y="677"/>
                  </a:moveTo>
                  <a:cubicBezTo>
                    <a:pt x="693" y="754"/>
                    <a:pt x="693" y="754"/>
                    <a:pt x="693" y="754"/>
                  </a:cubicBezTo>
                  <a:cubicBezTo>
                    <a:pt x="708" y="646"/>
                    <a:pt x="708" y="646"/>
                    <a:pt x="708" y="646"/>
                  </a:cubicBezTo>
                  <a:lnTo>
                    <a:pt x="783" y="677"/>
                  </a:lnTo>
                  <a:close/>
                  <a:moveTo>
                    <a:pt x="624" y="1226"/>
                  </a:moveTo>
                  <a:cubicBezTo>
                    <a:pt x="849" y="1399"/>
                    <a:pt x="849" y="1399"/>
                    <a:pt x="849" y="1399"/>
                  </a:cubicBezTo>
                  <a:cubicBezTo>
                    <a:pt x="570" y="1601"/>
                    <a:pt x="570" y="1601"/>
                    <a:pt x="570" y="1601"/>
                  </a:cubicBezTo>
                  <a:lnTo>
                    <a:pt x="624" y="1226"/>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grpSp>
          <p:nvGrpSpPr>
            <p:cNvPr id="142" name="Group 5"/>
            <p:cNvGrpSpPr>
              <a:grpSpLocks noChangeAspect="1"/>
            </p:cNvGrpSpPr>
            <p:nvPr/>
          </p:nvGrpSpPr>
          <p:grpSpPr bwMode="auto">
            <a:xfrm>
              <a:off x="6952434" y="4637812"/>
              <a:ext cx="693440" cy="645554"/>
              <a:chOff x="1577" y="314"/>
              <a:chExt cx="782" cy="728"/>
            </a:xfrm>
            <a:solidFill>
              <a:srgbClr val="FFFFFF"/>
            </a:solidFill>
          </p:grpSpPr>
          <p:sp>
            <p:nvSpPr>
              <p:cNvPr id="143" name="Freeform 6"/>
              <p:cNvSpPr>
                <a:spLocks noEditPoints="1"/>
              </p:cNvSpPr>
              <p:nvPr/>
            </p:nvSpPr>
            <p:spPr bwMode="auto">
              <a:xfrm>
                <a:off x="1577" y="314"/>
                <a:ext cx="389" cy="649"/>
              </a:xfrm>
              <a:custGeom>
                <a:avLst/>
                <a:gdLst>
                  <a:gd name="T0" fmla="*/ 22 w 163"/>
                  <a:gd name="T1" fmla="*/ 234 h 272"/>
                  <a:gd name="T2" fmla="*/ 37 w 163"/>
                  <a:gd name="T3" fmla="*/ 219 h 272"/>
                  <a:gd name="T4" fmla="*/ 81 w 163"/>
                  <a:gd name="T5" fmla="*/ 107 h 272"/>
                  <a:gd name="T6" fmla="*/ 125 w 163"/>
                  <a:gd name="T7" fmla="*/ 219 h 272"/>
                  <a:gd name="T8" fmla="*/ 141 w 163"/>
                  <a:gd name="T9" fmla="*/ 234 h 272"/>
                  <a:gd name="T10" fmla="*/ 163 w 163"/>
                  <a:gd name="T11" fmla="*/ 272 h 272"/>
                  <a:gd name="T12" fmla="*/ 153 w 163"/>
                  <a:gd name="T13" fmla="*/ 229 h 272"/>
                  <a:gd name="T14" fmla="*/ 155 w 163"/>
                  <a:gd name="T15" fmla="*/ 209 h 272"/>
                  <a:gd name="T16" fmla="*/ 129 w 163"/>
                  <a:gd name="T17" fmla="*/ 138 h 272"/>
                  <a:gd name="T18" fmla="*/ 143 w 163"/>
                  <a:gd name="T19" fmla="*/ 138 h 272"/>
                  <a:gd name="T20" fmla="*/ 143 w 163"/>
                  <a:gd name="T21" fmla="*/ 149 h 272"/>
                  <a:gd name="T22" fmla="*/ 150 w 163"/>
                  <a:gd name="T23" fmla="*/ 149 h 272"/>
                  <a:gd name="T24" fmla="*/ 150 w 163"/>
                  <a:gd name="T25" fmla="*/ 120 h 272"/>
                  <a:gd name="T26" fmla="*/ 143 w 163"/>
                  <a:gd name="T27" fmla="*/ 120 h 272"/>
                  <a:gd name="T28" fmla="*/ 143 w 163"/>
                  <a:gd name="T29" fmla="*/ 131 h 272"/>
                  <a:gd name="T30" fmla="*/ 126 w 163"/>
                  <a:gd name="T31" fmla="*/ 131 h 272"/>
                  <a:gd name="T32" fmla="*/ 109 w 163"/>
                  <a:gd name="T33" fmla="*/ 85 h 272"/>
                  <a:gd name="T34" fmla="*/ 112 w 163"/>
                  <a:gd name="T35" fmla="*/ 72 h 272"/>
                  <a:gd name="T36" fmla="*/ 84 w 163"/>
                  <a:gd name="T37" fmla="*/ 39 h 272"/>
                  <a:gd name="T38" fmla="*/ 84 w 163"/>
                  <a:gd name="T39" fmla="*/ 0 h 272"/>
                  <a:gd name="T40" fmla="*/ 75 w 163"/>
                  <a:gd name="T41" fmla="*/ 0 h 272"/>
                  <a:gd name="T42" fmla="*/ 75 w 163"/>
                  <a:gd name="T43" fmla="*/ 39 h 272"/>
                  <a:gd name="T44" fmla="*/ 46 w 163"/>
                  <a:gd name="T45" fmla="*/ 72 h 272"/>
                  <a:gd name="T46" fmla="*/ 52 w 163"/>
                  <a:gd name="T47" fmla="*/ 90 h 272"/>
                  <a:gd name="T48" fmla="*/ 37 w 163"/>
                  <a:gd name="T49" fmla="*/ 131 h 272"/>
                  <a:gd name="T50" fmla="*/ 19 w 163"/>
                  <a:gd name="T51" fmla="*/ 131 h 272"/>
                  <a:gd name="T52" fmla="*/ 19 w 163"/>
                  <a:gd name="T53" fmla="*/ 120 h 272"/>
                  <a:gd name="T54" fmla="*/ 12 w 163"/>
                  <a:gd name="T55" fmla="*/ 120 h 272"/>
                  <a:gd name="T56" fmla="*/ 12 w 163"/>
                  <a:gd name="T57" fmla="*/ 149 h 272"/>
                  <a:gd name="T58" fmla="*/ 19 w 163"/>
                  <a:gd name="T59" fmla="*/ 149 h 272"/>
                  <a:gd name="T60" fmla="*/ 19 w 163"/>
                  <a:gd name="T61" fmla="*/ 138 h 272"/>
                  <a:gd name="T62" fmla="*/ 34 w 163"/>
                  <a:gd name="T63" fmla="*/ 138 h 272"/>
                  <a:gd name="T64" fmla="*/ 8 w 163"/>
                  <a:gd name="T65" fmla="*/ 209 h 272"/>
                  <a:gd name="T66" fmla="*/ 10 w 163"/>
                  <a:gd name="T67" fmla="*/ 229 h 272"/>
                  <a:gd name="T68" fmla="*/ 0 w 163"/>
                  <a:gd name="T69" fmla="*/ 272 h 272"/>
                  <a:gd name="T70" fmla="*/ 22 w 163"/>
                  <a:gd name="T71" fmla="*/ 234 h 272"/>
                  <a:gd name="T72" fmla="*/ 80 w 163"/>
                  <a:gd name="T73" fmla="*/ 49 h 272"/>
                  <a:gd name="T74" fmla="*/ 103 w 163"/>
                  <a:gd name="T75" fmla="*/ 72 h 272"/>
                  <a:gd name="T76" fmla="*/ 80 w 163"/>
                  <a:gd name="T77" fmla="*/ 95 h 272"/>
                  <a:gd name="T78" fmla="*/ 57 w 163"/>
                  <a:gd name="T79" fmla="*/ 72 h 272"/>
                  <a:gd name="T80" fmla="*/ 80 w 163"/>
                  <a:gd name="T81" fmla="*/ 49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3" h="272">
                    <a:moveTo>
                      <a:pt x="22" y="234"/>
                    </a:moveTo>
                    <a:cubicBezTo>
                      <a:pt x="37" y="219"/>
                      <a:pt x="37" y="219"/>
                      <a:pt x="37" y="219"/>
                    </a:cubicBezTo>
                    <a:cubicBezTo>
                      <a:pt x="81" y="107"/>
                      <a:pt x="81" y="107"/>
                      <a:pt x="81" y="107"/>
                    </a:cubicBezTo>
                    <a:cubicBezTo>
                      <a:pt x="125" y="219"/>
                      <a:pt x="125" y="219"/>
                      <a:pt x="125" y="219"/>
                    </a:cubicBezTo>
                    <a:cubicBezTo>
                      <a:pt x="141" y="234"/>
                      <a:pt x="141" y="234"/>
                      <a:pt x="141" y="234"/>
                    </a:cubicBezTo>
                    <a:cubicBezTo>
                      <a:pt x="163" y="272"/>
                      <a:pt x="163" y="272"/>
                      <a:pt x="163" y="272"/>
                    </a:cubicBezTo>
                    <a:cubicBezTo>
                      <a:pt x="153" y="229"/>
                      <a:pt x="153" y="229"/>
                      <a:pt x="153" y="229"/>
                    </a:cubicBezTo>
                    <a:cubicBezTo>
                      <a:pt x="155" y="209"/>
                      <a:pt x="155" y="209"/>
                      <a:pt x="155" y="209"/>
                    </a:cubicBezTo>
                    <a:cubicBezTo>
                      <a:pt x="129" y="138"/>
                      <a:pt x="129" y="138"/>
                      <a:pt x="129" y="138"/>
                    </a:cubicBezTo>
                    <a:cubicBezTo>
                      <a:pt x="143" y="138"/>
                      <a:pt x="143" y="138"/>
                      <a:pt x="143" y="138"/>
                    </a:cubicBezTo>
                    <a:cubicBezTo>
                      <a:pt x="143" y="149"/>
                      <a:pt x="143" y="149"/>
                      <a:pt x="143" y="149"/>
                    </a:cubicBezTo>
                    <a:cubicBezTo>
                      <a:pt x="150" y="149"/>
                      <a:pt x="150" y="149"/>
                      <a:pt x="150" y="149"/>
                    </a:cubicBezTo>
                    <a:cubicBezTo>
                      <a:pt x="150" y="120"/>
                      <a:pt x="150" y="120"/>
                      <a:pt x="150" y="120"/>
                    </a:cubicBezTo>
                    <a:cubicBezTo>
                      <a:pt x="143" y="120"/>
                      <a:pt x="143" y="120"/>
                      <a:pt x="143" y="120"/>
                    </a:cubicBezTo>
                    <a:cubicBezTo>
                      <a:pt x="143" y="131"/>
                      <a:pt x="143" y="131"/>
                      <a:pt x="143" y="131"/>
                    </a:cubicBezTo>
                    <a:cubicBezTo>
                      <a:pt x="126" y="131"/>
                      <a:pt x="126" y="131"/>
                      <a:pt x="126" y="131"/>
                    </a:cubicBezTo>
                    <a:cubicBezTo>
                      <a:pt x="109" y="85"/>
                      <a:pt x="109" y="85"/>
                      <a:pt x="109" y="85"/>
                    </a:cubicBezTo>
                    <a:cubicBezTo>
                      <a:pt x="111" y="81"/>
                      <a:pt x="112" y="77"/>
                      <a:pt x="112" y="72"/>
                    </a:cubicBezTo>
                    <a:cubicBezTo>
                      <a:pt x="112" y="55"/>
                      <a:pt x="100" y="42"/>
                      <a:pt x="84" y="39"/>
                    </a:cubicBezTo>
                    <a:cubicBezTo>
                      <a:pt x="84" y="0"/>
                      <a:pt x="84" y="0"/>
                      <a:pt x="84" y="0"/>
                    </a:cubicBezTo>
                    <a:cubicBezTo>
                      <a:pt x="75" y="0"/>
                      <a:pt x="75" y="0"/>
                      <a:pt x="75" y="0"/>
                    </a:cubicBezTo>
                    <a:cubicBezTo>
                      <a:pt x="75" y="39"/>
                      <a:pt x="75" y="39"/>
                      <a:pt x="75" y="39"/>
                    </a:cubicBezTo>
                    <a:cubicBezTo>
                      <a:pt x="59" y="42"/>
                      <a:pt x="46" y="55"/>
                      <a:pt x="46" y="72"/>
                    </a:cubicBezTo>
                    <a:cubicBezTo>
                      <a:pt x="46" y="79"/>
                      <a:pt x="48" y="85"/>
                      <a:pt x="52" y="90"/>
                    </a:cubicBezTo>
                    <a:cubicBezTo>
                      <a:pt x="37" y="131"/>
                      <a:pt x="37" y="131"/>
                      <a:pt x="37" y="131"/>
                    </a:cubicBezTo>
                    <a:cubicBezTo>
                      <a:pt x="19" y="131"/>
                      <a:pt x="19" y="131"/>
                      <a:pt x="19" y="131"/>
                    </a:cubicBezTo>
                    <a:cubicBezTo>
                      <a:pt x="19" y="120"/>
                      <a:pt x="19" y="120"/>
                      <a:pt x="19" y="120"/>
                    </a:cubicBezTo>
                    <a:cubicBezTo>
                      <a:pt x="12" y="120"/>
                      <a:pt x="12" y="120"/>
                      <a:pt x="12" y="120"/>
                    </a:cubicBezTo>
                    <a:cubicBezTo>
                      <a:pt x="12" y="149"/>
                      <a:pt x="12" y="149"/>
                      <a:pt x="12" y="149"/>
                    </a:cubicBezTo>
                    <a:cubicBezTo>
                      <a:pt x="19" y="149"/>
                      <a:pt x="19" y="149"/>
                      <a:pt x="19" y="149"/>
                    </a:cubicBezTo>
                    <a:cubicBezTo>
                      <a:pt x="19" y="138"/>
                      <a:pt x="19" y="138"/>
                      <a:pt x="19" y="138"/>
                    </a:cubicBezTo>
                    <a:cubicBezTo>
                      <a:pt x="34" y="138"/>
                      <a:pt x="34" y="138"/>
                      <a:pt x="34" y="138"/>
                    </a:cubicBezTo>
                    <a:cubicBezTo>
                      <a:pt x="8" y="209"/>
                      <a:pt x="8" y="209"/>
                      <a:pt x="8" y="209"/>
                    </a:cubicBezTo>
                    <a:cubicBezTo>
                      <a:pt x="10" y="229"/>
                      <a:pt x="10" y="229"/>
                      <a:pt x="10" y="229"/>
                    </a:cubicBezTo>
                    <a:cubicBezTo>
                      <a:pt x="0" y="272"/>
                      <a:pt x="0" y="272"/>
                      <a:pt x="0" y="272"/>
                    </a:cubicBezTo>
                    <a:lnTo>
                      <a:pt x="22" y="234"/>
                    </a:lnTo>
                    <a:close/>
                    <a:moveTo>
                      <a:pt x="80" y="49"/>
                    </a:moveTo>
                    <a:cubicBezTo>
                      <a:pt x="92" y="49"/>
                      <a:pt x="103" y="59"/>
                      <a:pt x="103" y="72"/>
                    </a:cubicBezTo>
                    <a:cubicBezTo>
                      <a:pt x="103" y="84"/>
                      <a:pt x="92" y="95"/>
                      <a:pt x="80" y="95"/>
                    </a:cubicBezTo>
                    <a:cubicBezTo>
                      <a:pt x="67" y="95"/>
                      <a:pt x="57" y="84"/>
                      <a:pt x="57" y="72"/>
                    </a:cubicBezTo>
                    <a:cubicBezTo>
                      <a:pt x="57" y="59"/>
                      <a:pt x="67" y="49"/>
                      <a:pt x="80"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44" name="Oval 7"/>
              <p:cNvSpPr>
                <a:spLocks noChangeArrowheads="1"/>
              </p:cNvSpPr>
              <p:nvPr/>
            </p:nvSpPr>
            <p:spPr bwMode="auto">
              <a:xfrm>
                <a:off x="1742" y="460"/>
                <a:ext cx="52" cy="5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45" name="Freeform 8"/>
              <p:cNvSpPr>
                <a:spLocks/>
              </p:cNvSpPr>
              <p:nvPr/>
            </p:nvSpPr>
            <p:spPr bwMode="auto">
              <a:xfrm>
                <a:off x="1599" y="965"/>
                <a:ext cx="345" cy="77"/>
              </a:xfrm>
              <a:custGeom>
                <a:avLst/>
                <a:gdLst>
                  <a:gd name="T0" fmla="*/ 3 w 145"/>
                  <a:gd name="T1" fmla="*/ 0 h 32"/>
                  <a:gd name="T2" fmla="*/ 0 w 145"/>
                  <a:gd name="T3" fmla="*/ 5 h 32"/>
                  <a:gd name="T4" fmla="*/ 74 w 145"/>
                  <a:gd name="T5" fmla="*/ 20 h 32"/>
                  <a:gd name="T6" fmla="*/ 145 w 145"/>
                  <a:gd name="T7" fmla="*/ 5 h 32"/>
                  <a:gd name="T8" fmla="*/ 142 w 145"/>
                  <a:gd name="T9" fmla="*/ 0 h 32"/>
                  <a:gd name="T10" fmla="*/ 3 w 145"/>
                  <a:gd name="T11" fmla="*/ 0 h 32"/>
                </a:gdLst>
                <a:ahLst/>
                <a:cxnLst>
                  <a:cxn ang="0">
                    <a:pos x="T0" y="T1"/>
                  </a:cxn>
                  <a:cxn ang="0">
                    <a:pos x="T2" y="T3"/>
                  </a:cxn>
                  <a:cxn ang="0">
                    <a:pos x="T4" y="T5"/>
                  </a:cxn>
                  <a:cxn ang="0">
                    <a:pos x="T6" y="T7"/>
                  </a:cxn>
                  <a:cxn ang="0">
                    <a:pos x="T8" y="T9"/>
                  </a:cxn>
                  <a:cxn ang="0">
                    <a:pos x="T10" y="T11"/>
                  </a:cxn>
                </a:cxnLst>
                <a:rect l="0" t="0" r="r" b="b"/>
                <a:pathLst>
                  <a:path w="145" h="32">
                    <a:moveTo>
                      <a:pt x="3" y="0"/>
                    </a:moveTo>
                    <a:cubicBezTo>
                      <a:pt x="0" y="5"/>
                      <a:pt x="0" y="5"/>
                      <a:pt x="0" y="5"/>
                    </a:cubicBezTo>
                    <a:cubicBezTo>
                      <a:pt x="1" y="5"/>
                      <a:pt x="32" y="20"/>
                      <a:pt x="74" y="20"/>
                    </a:cubicBezTo>
                    <a:cubicBezTo>
                      <a:pt x="96" y="20"/>
                      <a:pt x="120" y="16"/>
                      <a:pt x="145" y="5"/>
                    </a:cubicBezTo>
                    <a:cubicBezTo>
                      <a:pt x="142" y="0"/>
                      <a:pt x="142" y="0"/>
                      <a:pt x="142" y="0"/>
                    </a:cubicBezTo>
                    <a:cubicBezTo>
                      <a:pt x="71" y="32"/>
                      <a:pt x="3"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46" name="Freeform 9"/>
              <p:cNvSpPr>
                <a:spLocks/>
              </p:cNvSpPr>
              <p:nvPr/>
            </p:nvSpPr>
            <p:spPr bwMode="auto">
              <a:xfrm>
                <a:off x="1944" y="751"/>
                <a:ext cx="341" cy="150"/>
              </a:xfrm>
              <a:custGeom>
                <a:avLst/>
                <a:gdLst>
                  <a:gd name="T0" fmla="*/ 70 w 143"/>
                  <a:gd name="T1" fmla="*/ 7 h 63"/>
                  <a:gd name="T2" fmla="*/ 54 w 143"/>
                  <a:gd name="T3" fmla="*/ 8 h 63"/>
                  <a:gd name="T4" fmla="*/ 61 w 143"/>
                  <a:gd name="T5" fmla="*/ 1 h 63"/>
                  <a:gd name="T6" fmla="*/ 70 w 143"/>
                  <a:gd name="T7" fmla="*/ 0 h 63"/>
                  <a:gd name="T8" fmla="*/ 142 w 143"/>
                  <a:gd name="T9" fmla="*/ 59 h 63"/>
                  <a:gd name="T10" fmla="*/ 143 w 143"/>
                  <a:gd name="T11" fmla="*/ 63 h 63"/>
                  <a:gd name="T12" fmla="*/ 0 w 143"/>
                  <a:gd name="T13" fmla="*/ 63 h 63"/>
                  <a:gd name="T14" fmla="*/ 6 w 143"/>
                  <a:gd name="T15" fmla="*/ 57 h 63"/>
                  <a:gd name="T16" fmla="*/ 135 w 143"/>
                  <a:gd name="T17" fmla="*/ 57 h 63"/>
                  <a:gd name="T18" fmla="*/ 70 w 143"/>
                  <a:gd name="T19" fmla="*/ 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 h="63">
                    <a:moveTo>
                      <a:pt x="70" y="7"/>
                    </a:moveTo>
                    <a:cubicBezTo>
                      <a:pt x="64" y="7"/>
                      <a:pt x="59" y="7"/>
                      <a:pt x="54" y="8"/>
                    </a:cubicBezTo>
                    <a:cubicBezTo>
                      <a:pt x="61" y="1"/>
                      <a:pt x="61" y="1"/>
                      <a:pt x="61" y="1"/>
                    </a:cubicBezTo>
                    <a:cubicBezTo>
                      <a:pt x="64" y="1"/>
                      <a:pt x="67" y="0"/>
                      <a:pt x="70" y="0"/>
                    </a:cubicBezTo>
                    <a:cubicBezTo>
                      <a:pt x="104" y="0"/>
                      <a:pt x="135" y="25"/>
                      <a:pt x="142" y="59"/>
                    </a:cubicBezTo>
                    <a:cubicBezTo>
                      <a:pt x="143" y="63"/>
                      <a:pt x="143" y="63"/>
                      <a:pt x="143" y="63"/>
                    </a:cubicBezTo>
                    <a:cubicBezTo>
                      <a:pt x="0" y="63"/>
                      <a:pt x="0" y="63"/>
                      <a:pt x="0" y="63"/>
                    </a:cubicBezTo>
                    <a:cubicBezTo>
                      <a:pt x="6" y="57"/>
                      <a:pt x="6" y="57"/>
                      <a:pt x="6" y="57"/>
                    </a:cubicBezTo>
                    <a:cubicBezTo>
                      <a:pt x="135" y="57"/>
                      <a:pt x="135" y="57"/>
                      <a:pt x="135" y="57"/>
                    </a:cubicBezTo>
                    <a:cubicBezTo>
                      <a:pt x="127" y="27"/>
                      <a:pt x="100" y="7"/>
                      <a:pt x="7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47" name="Freeform 10"/>
              <p:cNvSpPr>
                <a:spLocks/>
              </p:cNvSpPr>
              <p:nvPr/>
            </p:nvSpPr>
            <p:spPr bwMode="auto">
              <a:xfrm>
                <a:off x="1873" y="684"/>
                <a:ext cx="486" cy="288"/>
              </a:xfrm>
              <a:custGeom>
                <a:avLst/>
                <a:gdLst>
                  <a:gd name="T0" fmla="*/ 14 w 204"/>
                  <a:gd name="T1" fmla="*/ 115 h 121"/>
                  <a:gd name="T2" fmla="*/ 15 w 204"/>
                  <a:gd name="T3" fmla="*/ 106 h 121"/>
                  <a:gd name="T4" fmla="*/ 16 w 204"/>
                  <a:gd name="T5" fmla="*/ 115 h 121"/>
                  <a:gd name="T6" fmla="*/ 22 w 204"/>
                  <a:gd name="T7" fmla="*/ 106 h 121"/>
                  <a:gd name="T8" fmla="*/ 24 w 204"/>
                  <a:gd name="T9" fmla="*/ 115 h 121"/>
                  <a:gd name="T10" fmla="*/ 29 w 204"/>
                  <a:gd name="T11" fmla="*/ 97 h 121"/>
                  <a:gd name="T12" fmla="*/ 31 w 204"/>
                  <a:gd name="T13" fmla="*/ 115 h 121"/>
                  <a:gd name="T14" fmla="*/ 36 w 204"/>
                  <a:gd name="T15" fmla="*/ 106 h 121"/>
                  <a:gd name="T16" fmla="*/ 38 w 204"/>
                  <a:gd name="T17" fmla="*/ 115 h 121"/>
                  <a:gd name="T18" fmla="*/ 45 w 204"/>
                  <a:gd name="T19" fmla="*/ 106 h 121"/>
                  <a:gd name="T20" fmla="*/ 47 w 204"/>
                  <a:gd name="T21" fmla="*/ 115 h 121"/>
                  <a:gd name="T22" fmla="*/ 52 w 204"/>
                  <a:gd name="T23" fmla="*/ 106 h 121"/>
                  <a:gd name="T24" fmla="*/ 55 w 204"/>
                  <a:gd name="T25" fmla="*/ 115 h 121"/>
                  <a:gd name="T26" fmla="*/ 60 w 204"/>
                  <a:gd name="T27" fmla="*/ 97 h 121"/>
                  <a:gd name="T28" fmla="*/ 62 w 204"/>
                  <a:gd name="T29" fmla="*/ 115 h 121"/>
                  <a:gd name="T30" fmla="*/ 68 w 204"/>
                  <a:gd name="T31" fmla="*/ 106 h 121"/>
                  <a:gd name="T32" fmla="*/ 70 w 204"/>
                  <a:gd name="T33" fmla="*/ 115 h 121"/>
                  <a:gd name="T34" fmla="*/ 76 w 204"/>
                  <a:gd name="T35" fmla="*/ 106 h 121"/>
                  <a:gd name="T36" fmla="*/ 79 w 204"/>
                  <a:gd name="T37" fmla="*/ 115 h 121"/>
                  <a:gd name="T38" fmla="*/ 84 w 204"/>
                  <a:gd name="T39" fmla="*/ 106 h 121"/>
                  <a:gd name="T40" fmla="*/ 86 w 204"/>
                  <a:gd name="T41" fmla="*/ 115 h 121"/>
                  <a:gd name="T42" fmla="*/ 92 w 204"/>
                  <a:gd name="T43" fmla="*/ 97 h 121"/>
                  <a:gd name="T44" fmla="*/ 94 w 204"/>
                  <a:gd name="T45" fmla="*/ 115 h 121"/>
                  <a:gd name="T46" fmla="*/ 99 w 204"/>
                  <a:gd name="T47" fmla="*/ 106 h 121"/>
                  <a:gd name="T48" fmla="*/ 102 w 204"/>
                  <a:gd name="T49" fmla="*/ 115 h 121"/>
                  <a:gd name="T50" fmla="*/ 108 w 204"/>
                  <a:gd name="T51" fmla="*/ 106 h 121"/>
                  <a:gd name="T52" fmla="*/ 110 w 204"/>
                  <a:gd name="T53" fmla="*/ 115 h 121"/>
                  <a:gd name="T54" fmla="*/ 116 w 204"/>
                  <a:gd name="T55" fmla="*/ 106 h 121"/>
                  <a:gd name="T56" fmla="*/ 118 w 204"/>
                  <a:gd name="T57" fmla="*/ 115 h 121"/>
                  <a:gd name="T58" fmla="*/ 123 w 204"/>
                  <a:gd name="T59" fmla="*/ 97 h 121"/>
                  <a:gd name="T60" fmla="*/ 125 w 204"/>
                  <a:gd name="T61" fmla="*/ 115 h 121"/>
                  <a:gd name="T62" fmla="*/ 130 w 204"/>
                  <a:gd name="T63" fmla="*/ 106 h 121"/>
                  <a:gd name="T64" fmla="*/ 132 w 204"/>
                  <a:gd name="T65" fmla="*/ 115 h 121"/>
                  <a:gd name="T66" fmla="*/ 138 w 204"/>
                  <a:gd name="T67" fmla="*/ 106 h 121"/>
                  <a:gd name="T68" fmla="*/ 141 w 204"/>
                  <a:gd name="T69" fmla="*/ 115 h 121"/>
                  <a:gd name="T70" fmla="*/ 146 w 204"/>
                  <a:gd name="T71" fmla="*/ 106 h 121"/>
                  <a:gd name="T72" fmla="*/ 148 w 204"/>
                  <a:gd name="T73" fmla="*/ 115 h 121"/>
                  <a:gd name="T74" fmla="*/ 154 w 204"/>
                  <a:gd name="T75" fmla="*/ 97 h 121"/>
                  <a:gd name="T76" fmla="*/ 156 w 204"/>
                  <a:gd name="T77" fmla="*/ 115 h 121"/>
                  <a:gd name="T78" fmla="*/ 162 w 204"/>
                  <a:gd name="T79" fmla="*/ 106 h 121"/>
                  <a:gd name="T80" fmla="*/ 164 w 204"/>
                  <a:gd name="T81" fmla="*/ 115 h 121"/>
                  <a:gd name="T82" fmla="*/ 170 w 204"/>
                  <a:gd name="T83" fmla="*/ 106 h 121"/>
                  <a:gd name="T84" fmla="*/ 172 w 204"/>
                  <a:gd name="T85" fmla="*/ 115 h 121"/>
                  <a:gd name="T86" fmla="*/ 178 w 204"/>
                  <a:gd name="T87" fmla="*/ 106 h 121"/>
                  <a:gd name="T88" fmla="*/ 180 w 204"/>
                  <a:gd name="T89" fmla="*/ 115 h 121"/>
                  <a:gd name="T90" fmla="*/ 186 w 204"/>
                  <a:gd name="T91" fmla="*/ 97 h 121"/>
                  <a:gd name="T92" fmla="*/ 188 w 204"/>
                  <a:gd name="T93" fmla="*/ 115 h 121"/>
                  <a:gd name="T94" fmla="*/ 198 w 204"/>
                  <a:gd name="T95" fmla="*/ 103 h 121"/>
                  <a:gd name="T96" fmla="*/ 120 w 204"/>
                  <a:gd name="T97" fmla="*/ 0 h 121"/>
                  <a:gd name="T98" fmla="*/ 204 w 204"/>
                  <a:gd name="T99" fmla="*/ 121 h 121"/>
                  <a:gd name="T100" fmla="*/ 8 w 204"/>
                  <a:gd name="T101" fmla="*/ 113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04" h="121">
                    <a:moveTo>
                      <a:pt x="8" y="115"/>
                    </a:moveTo>
                    <a:cubicBezTo>
                      <a:pt x="14" y="115"/>
                      <a:pt x="14" y="115"/>
                      <a:pt x="14" y="115"/>
                    </a:cubicBezTo>
                    <a:cubicBezTo>
                      <a:pt x="14" y="106"/>
                      <a:pt x="14" y="106"/>
                      <a:pt x="14" y="106"/>
                    </a:cubicBezTo>
                    <a:cubicBezTo>
                      <a:pt x="15" y="106"/>
                      <a:pt x="15" y="106"/>
                      <a:pt x="15" y="106"/>
                    </a:cubicBezTo>
                    <a:cubicBezTo>
                      <a:pt x="16" y="106"/>
                      <a:pt x="16" y="106"/>
                      <a:pt x="16" y="106"/>
                    </a:cubicBezTo>
                    <a:cubicBezTo>
                      <a:pt x="16" y="115"/>
                      <a:pt x="16" y="115"/>
                      <a:pt x="16" y="115"/>
                    </a:cubicBezTo>
                    <a:cubicBezTo>
                      <a:pt x="22" y="115"/>
                      <a:pt x="22" y="115"/>
                      <a:pt x="22" y="115"/>
                    </a:cubicBezTo>
                    <a:cubicBezTo>
                      <a:pt x="22" y="106"/>
                      <a:pt x="22" y="106"/>
                      <a:pt x="22" y="106"/>
                    </a:cubicBezTo>
                    <a:cubicBezTo>
                      <a:pt x="24" y="106"/>
                      <a:pt x="24" y="106"/>
                      <a:pt x="24" y="106"/>
                    </a:cubicBezTo>
                    <a:cubicBezTo>
                      <a:pt x="24" y="115"/>
                      <a:pt x="24" y="115"/>
                      <a:pt x="24" y="115"/>
                    </a:cubicBezTo>
                    <a:cubicBezTo>
                      <a:pt x="29" y="115"/>
                      <a:pt x="29" y="115"/>
                      <a:pt x="29" y="115"/>
                    </a:cubicBezTo>
                    <a:cubicBezTo>
                      <a:pt x="29" y="97"/>
                      <a:pt x="29" y="97"/>
                      <a:pt x="29" y="97"/>
                    </a:cubicBezTo>
                    <a:cubicBezTo>
                      <a:pt x="31" y="97"/>
                      <a:pt x="31" y="97"/>
                      <a:pt x="31" y="97"/>
                    </a:cubicBezTo>
                    <a:cubicBezTo>
                      <a:pt x="31" y="115"/>
                      <a:pt x="31" y="115"/>
                      <a:pt x="31" y="115"/>
                    </a:cubicBezTo>
                    <a:cubicBezTo>
                      <a:pt x="36" y="115"/>
                      <a:pt x="36" y="115"/>
                      <a:pt x="36" y="115"/>
                    </a:cubicBezTo>
                    <a:cubicBezTo>
                      <a:pt x="36" y="106"/>
                      <a:pt x="36" y="106"/>
                      <a:pt x="36" y="106"/>
                    </a:cubicBezTo>
                    <a:cubicBezTo>
                      <a:pt x="38" y="106"/>
                      <a:pt x="38" y="106"/>
                      <a:pt x="38" y="106"/>
                    </a:cubicBezTo>
                    <a:cubicBezTo>
                      <a:pt x="38" y="115"/>
                      <a:pt x="38" y="115"/>
                      <a:pt x="38" y="115"/>
                    </a:cubicBezTo>
                    <a:cubicBezTo>
                      <a:pt x="45" y="115"/>
                      <a:pt x="45" y="115"/>
                      <a:pt x="45" y="115"/>
                    </a:cubicBezTo>
                    <a:cubicBezTo>
                      <a:pt x="45" y="106"/>
                      <a:pt x="45" y="106"/>
                      <a:pt x="45" y="106"/>
                    </a:cubicBezTo>
                    <a:cubicBezTo>
                      <a:pt x="47" y="106"/>
                      <a:pt x="47" y="106"/>
                      <a:pt x="47" y="106"/>
                    </a:cubicBezTo>
                    <a:cubicBezTo>
                      <a:pt x="47" y="115"/>
                      <a:pt x="47" y="115"/>
                      <a:pt x="47" y="115"/>
                    </a:cubicBezTo>
                    <a:cubicBezTo>
                      <a:pt x="52" y="115"/>
                      <a:pt x="52" y="115"/>
                      <a:pt x="52" y="115"/>
                    </a:cubicBezTo>
                    <a:cubicBezTo>
                      <a:pt x="52" y="106"/>
                      <a:pt x="52" y="106"/>
                      <a:pt x="52" y="106"/>
                    </a:cubicBezTo>
                    <a:cubicBezTo>
                      <a:pt x="55" y="106"/>
                      <a:pt x="55" y="106"/>
                      <a:pt x="55" y="106"/>
                    </a:cubicBezTo>
                    <a:cubicBezTo>
                      <a:pt x="55" y="115"/>
                      <a:pt x="55" y="115"/>
                      <a:pt x="55" y="115"/>
                    </a:cubicBezTo>
                    <a:cubicBezTo>
                      <a:pt x="60" y="115"/>
                      <a:pt x="60" y="115"/>
                      <a:pt x="60" y="115"/>
                    </a:cubicBezTo>
                    <a:cubicBezTo>
                      <a:pt x="60" y="97"/>
                      <a:pt x="60" y="97"/>
                      <a:pt x="60" y="97"/>
                    </a:cubicBezTo>
                    <a:cubicBezTo>
                      <a:pt x="62" y="97"/>
                      <a:pt x="62" y="97"/>
                      <a:pt x="62" y="97"/>
                    </a:cubicBezTo>
                    <a:cubicBezTo>
                      <a:pt x="62" y="115"/>
                      <a:pt x="62" y="115"/>
                      <a:pt x="62" y="115"/>
                    </a:cubicBezTo>
                    <a:cubicBezTo>
                      <a:pt x="68" y="115"/>
                      <a:pt x="68" y="115"/>
                      <a:pt x="68" y="115"/>
                    </a:cubicBezTo>
                    <a:cubicBezTo>
                      <a:pt x="68" y="106"/>
                      <a:pt x="68" y="106"/>
                      <a:pt x="68" y="106"/>
                    </a:cubicBezTo>
                    <a:cubicBezTo>
                      <a:pt x="70" y="106"/>
                      <a:pt x="70" y="106"/>
                      <a:pt x="70" y="106"/>
                    </a:cubicBezTo>
                    <a:cubicBezTo>
                      <a:pt x="70" y="115"/>
                      <a:pt x="70" y="115"/>
                      <a:pt x="70" y="115"/>
                    </a:cubicBezTo>
                    <a:cubicBezTo>
                      <a:pt x="76" y="115"/>
                      <a:pt x="76" y="115"/>
                      <a:pt x="76" y="115"/>
                    </a:cubicBezTo>
                    <a:cubicBezTo>
                      <a:pt x="76" y="106"/>
                      <a:pt x="76" y="106"/>
                      <a:pt x="76" y="106"/>
                    </a:cubicBezTo>
                    <a:cubicBezTo>
                      <a:pt x="79" y="106"/>
                      <a:pt x="79" y="106"/>
                      <a:pt x="79" y="106"/>
                    </a:cubicBezTo>
                    <a:cubicBezTo>
                      <a:pt x="79" y="115"/>
                      <a:pt x="79" y="115"/>
                      <a:pt x="79" y="115"/>
                    </a:cubicBezTo>
                    <a:cubicBezTo>
                      <a:pt x="84" y="115"/>
                      <a:pt x="84" y="115"/>
                      <a:pt x="84" y="115"/>
                    </a:cubicBezTo>
                    <a:cubicBezTo>
                      <a:pt x="84" y="106"/>
                      <a:pt x="84" y="106"/>
                      <a:pt x="84" y="106"/>
                    </a:cubicBezTo>
                    <a:cubicBezTo>
                      <a:pt x="86" y="106"/>
                      <a:pt x="86" y="106"/>
                      <a:pt x="86" y="106"/>
                    </a:cubicBezTo>
                    <a:cubicBezTo>
                      <a:pt x="86" y="115"/>
                      <a:pt x="86" y="115"/>
                      <a:pt x="86" y="115"/>
                    </a:cubicBezTo>
                    <a:cubicBezTo>
                      <a:pt x="92" y="115"/>
                      <a:pt x="92" y="115"/>
                      <a:pt x="92" y="115"/>
                    </a:cubicBezTo>
                    <a:cubicBezTo>
                      <a:pt x="92" y="97"/>
                      <a:pt x="92" y="97"/>
                      <a:pt x="92" y="97"/>
                    </a:cubicBezTo>
                    <a:cubicBezTo>
                      <a:pt x="94" y="97"/>
                      <a:pt x="94" y="97"/>
                      <a:pt x="94" y="97"/>
                    </a:cubicBezTo>
                    <a:cubicBezTo>
                      <a:pt x="94" y="115"/>
                      <a:pt x="94" y="115"/>
                      <a:pt x="94" y="115"/>
                    </a:cubicBezTo>
                    <a:cubicBezTo>
                      <a:pt x="99" y="115"/>
                      <a:pt x="99" y="115"/>
                      <a:pt x="99" y="115"/>
                    </a:cubicBezTo>
                    <a:cubicBezTo>
                      <a:pt x="99" y="106"/>
                      <a:pt x="99" y="106"/>
                      <a:pt x="99" y="106"/>
                    </a:cubicBezTo>
                    <a:cubicBezTo>
                      <a:pt x="102" y="106"/>
                      <a:pt x="102" y="106"/>
                      <a:pt x="102" y="106"/>
                    </a:cubicBezTo>
                    <a:cubicBezTo>
                      <a:pt x="102" y="115"/>
                      <a:pt x="102" y="115"/>
                      <a:pt x="102" y="115"/>
                    </a:cubicBezTo>
                    <a:cubicBezTo>
                      <a:pt x="108" y="115"/>
                      <a:pt x="108" y="115"/>
                      <a:pt x="108" y="115"/>
                    </a:cubicBezTo>
                    <a:cubicBezTo>
                      <a:pt x="108" y="106"/>
                      <a:pt x="108" y="106"/>
                      <a:pt x="108" y="106"/>
                    </a:cubicBezTo>
                    <a:cubicBezTo>
                      <a:pt x="110" y="106"/>
                      <a:pt x="110" y="106"/>
                      <a:pt x="110" y="106"/>
                    </a:cubicBezTo>
                    <a:cubicBezTo>
                      <a:pt x="110" y="115"/>
                      <a:pt x="110" y="115"/>
                      <a:pt x="110" y="115"/>
                    </a:cubicBezTo>
                    <a:cubicBezTo>
                      <a:pt x="116" y="115"/>
                      <a:pt x="116" y="115"/>
                      <a:pt x="116" y="115"/>
                    </a:cubicBezTo>
                    <a:cubicBezTo>
                      <a:pt x="116" y="106"/>
                      <a:pt x="116" y="106"/>
                      <a:pt x="116" y="106"/>
                    </a:cubicBezTo>
                    <a:cubicBezTo>
                      <a:pt x="118" y="106"/>
                      <a:pt x="118" y="106"/>
                      <a:pt x="118" y="106"/>
                    </a:cubicBezTo>
                    <a:cubicBezTo>
                      <a:pt x="118" y="115"/>
                      <a:pt x="118" y="115"/>
                      <a:pt x="118" y="115"/>
                    </a:cubicBezTo>
                    <a:cubicBezTo>
                      <a:pt x="123" y="115"/>
                      <a:pt x="123" y="115"/>
                      <a:pt x="123" y="115"/>
                    </a:cubicBezTo>
                    <a:cubicBezTo>
                      <a:pt x="123" y="97"/>
                      <a:pt x="123" y="97"/>
                      <a:pt x="123" y="97"/>
                    </a:cubicBezTo>
                    <a:cubicBezTo>
                      <a:pt x="125" y="97"/>
                      <a:pt x="125" y="97"/>
                      <a:pt x="125" y="97"/>
                    </a:cubicBezTo>
                    <a:cubicBezTo>
                      <a:pt x="125" y="115"/>
                      <a:pt x="125" y="115"/>
                      <a:pt x="125" y="115"/>
                    </a:cubicBezTo>
                    <a:cubicBezTo>
                      <a:pt x="130" y="115"/>
                      <a:pt x="130" y="115"/>
                      <a:pt x="130" y="115"/>
                    </a:cubicBezTo>
                    <a:cubicBezTo>
                      <a:pt x="130" y="106"/>
                      <a:pt x="130" y="106"/>
                      <a:pt x="130" y="106"/>
                    </a:cubicBezTo>
                    <a:cubicBezTo>
                      <a:pt x="132" y="106"/>
                      <a:pt x="132" y="106"/>
                      <a:pt x="132" y="106"/>
                    </a:cubicBezTo>
                    <a:cubicBezTo>
                      <a:pt x="132" y="115"/>
                      <a:pt x="132" y="115"/>
                      <a:pt x="132" y="115"/>
                    </a:cubicBezTo>
                    <a:cubicBezTo>
                      <a:pt x="138" y="115"/>
                      <a:pt x="138" y="115"/>
                      <a:pt x="138" y="115"/>
                    </a:cubicBezTo>
                    <a:cubicBezTo>
                      <a:pt x="138" y="106"/>
                      <a:pt x="138" y="106"/>
                      <a:pt x="138" y="106"/>
                    </a:cubicBezTo>
                    <a:cubicBezTo>
                      <a:pt x="141" y="106"/>
                      <a:pt x="141" y="106"/>
                      <a:pt x="141" y="106"/>
                    </a:cubicBezTo>
                    <a:cubicBezTo>
                      <a:pt x="141" y="115"/>
                      <a:pt x="141" y="115"/>
                      <a:pt x="141" y="115"/>
                    </a:cubicBezTo>
                    <a:cubicBezTo>
                      <a:pt x="146" y="115"/>
                      <a:pt x="146" y="115"/>
                      <a:pt x="146" y="115"/>
                    </a:cubicBezTo>
                    <a:cubicBezTo>
                      <a:pt x="146" y="106"/>
                      <a:pt x="146" y="106"/>
                      <a:pt x="146" y="106"/>
                    </a:cubicBezTo>
                    <a:cubicBezTo>
                      <a:pt x="148" y="106"/>
                      <a:pt x="148" y="106"/>
                      <a:pt x="148" y="106"/>
                    </a:cubicBezTo>
                    <a:cubicBezTo>
                      <a:pt x="148" y="115"/>
                      <a:pt x="148" y="115"/>
                      <a:pt x="148" y="115"/>
                    </a:cubicBezTo>
                    <a:cubicBezTo>
                      <a:pt x="154" y="115"/>
                      <a:pt x="154" y="115"/>
                      <a:pt x="154" y="115"/>
                    </a:cubicBezTo>
                    <a:cubicBezTo>
                      <a:pt x="154" y="97"/>
                      <a:pt x="154" y="97"/>
                      <a:pt x="154" y="97"/>
                    </a:cubicBezTo>
                    <a:cubicBezTo>
                      <a:pt x="156" y="97"/>
                      <a:pt x="156" y="97"/>
                      <a:pt x="156" y="97"/>
                    </a:cubicBezTo>
                    <a:cubicBezTo>
                      <a:pt x="156" y="115"/>
                      <a:pt x="156" y="115"/>
                      <a:pt x="156" y="115"/>
                    </a:cubicBezTo>
                    <a:cubicBezTo>
                      <a:pt x="162" y="115"/>
                      <a:pt x="162" y="115"/>
                      <a:pt x="162" y="115"/>
                    </a:cubicBezTo>
                    <a:cubicBezTo>
                      <a:pt x="162" y="106"/>
                      <a:pt x="162" y="106"/>
                      <a:pt x="162" y="106"/>
                    </a:cubicBezTo>
                    <a:cubicBezTo>
                      <a:pt x="164" y="106"/>
                      <a:pt x="164" y="106"/>
                      <a:pt x="164" y="106"/>
                    </a:cubicBezTo>
                    <a:cubicBezTo>
                      <a:pt x="164" y="115"/>
                      <a:pt x="164" y="115"/>
                      <a:pt x="164" y="115"/>
                    </a:cubicBezTo>
                    <a:cubicBezTo>
                      <a:pt x="170" y="115"/>
                      <a:pt x="170" y="115"/>
                      <a:pt x="170" y="115"/>
                    </a:cubicBezTo>
                    <a:cubicBezTo>
                      <a:pt x="170" y="106"/>
                      <a:pt x="170" y="106"/>
                      <a:pt x="170" y="106"/>
                    </a:cubicBezTo>
                    <a:cubicBezTo>
                      <a:pt x="172" y="106"/>
                      <a:pt x="172" y="106"/>
                      <a:pt x="172" y="106"/>
                    </a:cubicBezTo>
                    <a:cubicBezTo>
                      <a:pt x="172" y="115"/>
                      <a:pt x="172" y="115"/>
                      <a:pt x="172" y="115"/>
                    </a:cubicBezTo>
                    <a:cubicBezTo>
                      <a:pt x="178" y="115"/>
                      <a:pt x="178" y="115"/>
                      <a:pt x="178" y="115"/>
                    </a:cubicBezTo>
                    <a:cubicBezTo>
                      <a:pt x="178" y="106"/>
                      <a:pt x="178" y="106"/>
                      <a:pt x="178" y="106"/>
                    </a:cubicBezTo>
                    <a:cubicBezTo>
                      <a:pt x="180" y="106"/>
                      <a:pt x="180" y="106"/>
                      <a:pt x="180" y="106"/>
                    </a:cubicBezTo>
                    <a:cubicBezTo>
                      <a:pt x="180" y="115"/>
                      <a:pt x="180" y="115"/>
                      <a:pt x="180" y="115"/>
                    </a:cubicBezTo>
                    <a:cubicBezTo>
                      <a:pt x="186" y="115"/>
                      <a:pt x="186" y="115"/>
                      <a:pt x="186" y="115"/>
                    </a:cubicBezTo>
                    <a:cubicBezTo>
                      <a:pt x="186" y="97"/>
                      <a:pt x="186" y="97"/>
                      <a:pt x="186" y="97"/>
                    </a:cubicBezTo>
                    <a:cubicBezTo>
                      <a:pt x="188" y="97"/>
                      <a:pt x="188" y="97"/>
                      <a:pt x="188" y="97"/>
                    </a:cubicBezTo>
                    <a:cubicBezTo>
                      <a:pt x="188" y="115"/>
                      <a:pt x="188" y="115"/>
                      <a:pt x="188" y="115"/>
                    </a:cubicBezTo>
                    <a:cubicBezTo>
                      <a:pt x="198" y="115"/>
                      <a:pt x="198" y="115"/>
                      <a:pt x="198" y="115"/>
                    </a:cubicBezTo>
                    <a:cubicBezTo>
                      <a:pt x="198" y="103"/>
                      <a:pt x="198" y="103"/>
                      <a:pt x="198" y="103"/>
                    </a:cubicBezTo>
                    <a:cubicBezTo>
                      <a:pt x="198" y="54"/>
                      <a:pt x="162" y="13"/>
                      <a:pt x="115" y="6"/>
                    </a:cubicBezTo>
                    <a:cubicBezTo>
                      <a:pt x="120" y="0"/>
                      <a:pt x="120" y="0"/>
                      <a:pt x="120" y="0"/>
                    </a:cubicBezTo>
                    <a:cubicBezTo>
                      <a:pt x="168" y="10"/>
                      <a:pt x="204" y="52"/>
                      <a:pt x="204" y="103"/>
                    </a:cubicBezTo>
                    <a:cubicBezTo>
                      <a:pt x="204" y="121"/>
                      <a:pt x="204" y="121"/>
                      <a:pt x="204" y="121"/>
                    </a:cubicBezTo>
                    <a:cubicBezTo>
                      <a:pt x="0" y="121"/>
                      <a:pt x="0" y="121"/>
                      <a:pt x="0" y="121"/>
                    </a:cubicBezTo>
                    <a:cubicBezTo>
                      <a:pt x="8" y="113"/>
                      <a:pt x="8" y="113"/>
                      <a:pt x="8" y="113"/>
                    </a:cubicBezTo>
                    <a:cubicBezTo>
                      <a:pt x="8" y="115"/>
                      <a:pt x="8" y="115"/>
                      <a:pt x="8" y="1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48" name="Freeform 11"/>
              <p:cNvSpPr>
                <a:spLocks/>
              </p:cNvSpPr>
              <p:nvPr/>
            </p:nvSpPr>
            <p:spPr bwMode="auto">
              <a:xfrm>
                <a:off x="1839" y="415"/>
                <a:ext cx="189" cy="367"/>
              </a:xfrm>
              <a:custGeom>
                <a:avLst/>
                <a:gdLst>
                  <a:gd name="T0" fmla="*/ 74 w 79"/>
                  <a:gd name="T1" fmla="*/ 78 h 154"/>
                  <a:gd name="T2" fmla="*/ 67 w 79"/>
                  <a:gd name="T3" fmla="*/ 80 h 154"/>
                  <a:gd name="T4" fmla="*/ 70 w 79"/>
                  <a:gd name="T5" fmla="*/ 74 h 154"/>
                  <a:gd name="T6" fmla="*/ 63 w 79"/>
                  <a:gd name="T7" fmla="*/ 76 h 154"/>
                  <a:gd name="T8" fmla="*/ 66 w 79"/>
                  <a:gd name="T9" fmla="*/ 70 h 154"/>
                  <a:gd name="T10" fmla="*/ 60 w 79"/>
                  <a:gd name="T11" fmla="*/ 72 h 154"/>
                  <a:gd name="T12" fmla="*/ 63 w 79"/>
                  <a:gd name="T13" fmla="*/ 67 h 154"/>
                  <a:gd name="T14" fmla="*/ 51 w 79"/>
                  <a:gd name="T15" fmla="*/ 72 h 154"/>
                  <a:gd name="T16" fmla="*/ 59 w 79"/>
                  <a:gd name="T17" fmla="*/ 63 h 154"/>
                  <a:gd name="T18" fmla="*/ 53 w 79"/>
                  <a:gd name="T19" fmla="*/ 65 h 154"/>
                  <a:gd name="T20" fmla="*/ 56 w 79"/>
                  <a:gd name="T21" fmla="*/ 60 h 154"/>
                  <a:gd name="T22" fmla="*/ 49 w 79"/>
                  <a:gd name="T23" fmla="*/ 61 h 154"/>
                  <a:gd name="T24" fmla="*/ 52 w 79"/>
                  <a:gd name="T25" fmla="*/ 56 h 154"/>
                  <a:gd name="T26" fmla="*/ 45 w 79"/>
                  <a:gd name="T27" fmla="*/ 57 h 154"/>
                  <a:gd name="T28" fmla="*/ 48 w 79"/>
                  <a:gd name="T29" fmla="*/ 52 h 154"/>
                  <a:gd name="T30" fmla="*/ 37 w 79"/>
                  <a:gd name="T31" fmla="*/ 58 h 154"/>
                  <a:gd name="T32" fmla="*/ 45 w 79"/>
                  <a:gd name="T33" fmla="*/ 49 h 154"/>
                  <a:gd name="T34" fmla="*/ 38 w 79"/>
                  <a:gd name="T35" fmla="*/ 51 h 154"/>
                  <a:gd name="T36" fmla="*/ 41 w 79"/>
                  <a:gd name="T37" fmla="*/ 45 h 154"/>
                  <a:gd name="T38" fmla="*/ 34 w 79"/>
                  <a:gd name="T39" fmla="*/ 47 h 154"/>
                  <a:gd name="T40" fmla="*/ 37 w 79"/>
                  <a:gd name="T41" fmla="*/ 41 h 154"/>
                  <a:gd name="T42" fmla="*/ 30 w 79"/>
                  <a:gd name="T43" fmla="*/ 43 h 154"/>
                  <a:gd name="T44" fmla="*/ 34 w 79"/>
                  <a:gd name="T45" fmla="*/ 38 h 154"/>
                  <a:gd name="T46" fmla="*/ 22 w 79"/>
                  <a:gd name="T47" fmla="*/ 43 h 154"/>
                  <a:gd name="T48" fmla="*/ 30 w 79"/>
                  <a:gd name="T49" fmla="*/ 34 h 154"/>
                  <a:gd name="T50" fmla="*/ 23 w 79"/>
                  <a:gd name="T51" fmla="*/ 35 h 154"/>
                  <a:gd name="T52" fmla="*/ 26 w 79"/>
                  <a:gd name="T53" fmla="*/ 30 h 154"/>
                  <a:gd name="T54" fmla="*/ 19 w 79"/>
                  <a:gd name="T55" fmla="*/ 31 h 154"/>
                  <a:gd name="T56" fmla="*/ 22 w 79"/>
                  <a:gd name="T57" fmla="*/ 26 h 154"/>
                  <a:gd name="T58" fmla="*/ 15 w 79"/>
                  <a:gd name="T59" fmla="*/ 28 h 154"/>
                  <a:gd name="T60" fmla="*/ 18 w 79"/>
                  <a:gd name="T61" fmla="*/ 22 h 154"/>
                  <a:gd name="T62" fmla="*/ 7 w 79"/>
                  <a:gd name="T63" fmla="*/ 28 h 154"/>
                  <a:gd name="T64" fmla="*/ 15 w 79"/>
                  <a:gd name="T65" fmla="*/ 19 h 154"/>
                  <a:gd name="T66" fmla="*/ 5 w 79"/>
                  <a:gd name="T67" fmla="*/ 148 h 154"/>
                  <a:gd name="T68" fmla="*/ 0 w 79"/>
                  <a:gd name="T69" fmla="*/ 3 h 154"/>
                  <a:gd name="T70" fmla="*/ 4 w 79"/>
                  <a:gd name="T71" fmla="*/ 1 h 154"/>
                  <a:gd name="T72" fmla="*/ 66 w 79"/>
                  <a:gd name="T73" fmla="*/ 87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9" h="154">
                    <a:moveTo>
                      <a:pt x="66" y="87"/>
                    </a:moveTo>
                    <a:cubicBezTo>
                      <a:pt x="74" y="78"/>
                      <a:pt x="74" y="78"/>
                      <a:pt x="74" y="78"/>
                    </a:cubicBezTo>
                    <a:cubicBezTo>
                      <a:pt x="71" y="75"/>
                      <a:pt x="71" y="75"/>
                      <a:pt x="71" y="75"/>
                    </a:cubicBezTo>
                    <a:cubicBezTo>
                      <a:pt x="67" y="80"/>
                      <a:pt x="67" y="80"/>
                      <a:pt x="67" y="80"/>
                    </a:cubicBezTo>
                    <a:cubicBezTo>
                      <a:pt x="66" y="79"/>
                      <a:pt x="66" y="79"/>
                      <a:pt x="66" y="79"/>
                    </a:cubicBezTo>
                    <a:cubicBezTo>
                      <a:pt x="70" y="74"/>
                      <a:pt x="70" y="74"/>
                      <a:pt x="70" y="74"/>
                    </a:cubicBezTo>
                    <a:cubicBezTo>
                      <a:pt x="67" y="71"/>
                      <a:pt x="67" y="71"/>
                      <a:pt x="67" y="71"/>
                    </a:cubicBezTo>
                    <a:cubicBezTo>
                      <a:pt x="63" y="76"/>
                      <a:pt x="63" y="76"/>
                      <a:pt x="63" y="76"/>
                    </a:cubicBezTo>
                    <a:cubicBezTo>
                      <a:pt x="62" y="75"/>
                      <a:pt x="62" y="75"/>
                      <a:pt x="62" y="75"/>
                    </a:cubicBezTo>
                    <a:cubicBezTo>
                      <a:pt x="66" y="70"/>
                      <a:pt x="66" y="70"/>
                      <a:pt x="66" y="70"/>
                    </a:cubicBezTo>
                    <a:cubicBezTo>
                      <a:pt x="64" y="68"/>
                      <a:pt x="64" y="68"/>
                      <a:pt x="64" y="68"/>
                    </a:cubicBezTo>
                    <a:cubicBezTo>
                      <a:pt x="60" y="72"/>
                      <a:pt x="60" y="72"/>
                      <a:pt x="60" y="72"/>
                    </a:cubicBezTo>
                    <a:cubicBezTo>
                      <a:pt x="58" y="71"/>
                      <a:pt x="58" y="71"/>
                      <a:pt x="58" y="71"/>
                    </a:cubicBezTo>
                    <a:cubicBezTo>
                      <a:pt x="63" y="67"/>
                      <a:pt x="63" y="67"/>
                      <a:pt x="63" y="67"/>
                    </a:cubicBezTo>
                    <a:cubicBezTo>
                      <a:pt x="60" y="64"/>
                      <a:pt x="60" y="64"/>
                      <a:pt x="60" y="64"/>
                    </a:cubicBezTo>
                    <a:cubicBezTo>
                      <a:pt x="51" y="72"/>
                      <a:pt x="51" y="72"/>
                      <a:pt x="51" y="72"/>
                    </a:cubicBezTo>
                    <a:cubicBezTo>
                      <a:pt x="50" y="71"/>
                      <a:pt x="50" y="71"/>
                      <a:pt x="50" y="71"/>
                    </a:cubicBezTo>
                    <a:cubicBezTo>
                      <a:pt x="59" y="63"/>
                      <a:pt x="59" y="63"/>
                      <a:pt x="59" y="63"/>
                    </a:cubicBezTo>
                    <a:cubicBezTo>
                      <a:pt x="57" y="61"/>
                      <a:pt x="57" y="61"/>
                      <a:pt x="57" y="61"/>
                    </a:cubicBezTo>
                    <a:cubicBezTo>
                      <a:pt x="53" y="65"/>
                      <a:pt x="53" y="65"/>
                      <a:pt x="53" y="65"/>
                    </a:cubicBezTo>
                    <a:cubicBezTo>
                      <a:pt x="52" y="64"/>
                      <a:pt x="52" y="64"/>
                      <a:pt x="52" y="64"/>
                    </a:cubicBezTo>
                    <a:cubicBezTo>
                      <a:pt x="56" y="60"/>
                      <a:pt x="56" y="60"/>
                      <a:pt x="56" y="60"/>
                    </a:cubicBezTo>
                    <a:cubicBezTo>
                      <a:pt x="53" y="57"/>
                      <a:pt x="53" y="57"/>
                      <a:pt x="53" y="57"/>
                    </a:cubicBezTo>
                    <a:cubicBezTo>
                      <a:pt x="49" y="61"/>
                      <a:pt x="49" y="61"/>
                      <a:pt x="49" y="61"/>
                    </a:cubicBezTo>
                    <a:cubicBezTo>
                      <a:pt x="48" y="60"/>
                      <a:pt x="48" y="60"/>
                      <a:pt x="48" y="60"/>
                    </a:cubicBezTo>
                    <a:cubicBezTo>
                      <a:pt x="52" y="56"/>
                      <a:pt x="52" y="56"/>
                      <a:pt x="52" y="56"/>
                    </a:cubicBezTo>
                    <a:cubicBezTo>
                      <a:pt x="49" y="53"/>
                      <a:pt x="49" y="53"/>
                      <a:pt x="49" y="53"/>
                    </a:cubicBezTo>
                    <a:cubicBezTo>
                      <a:pt x="45" y="57"/>
                      <a:pt x="45" y="57"/>
                      <a:pt x="45" y="57"/>
                    </a:cubicBezTo>
                    <a:cubicBezTo>
                      <a:pt x="44" y="56"/>
                      <a:pt x="44" y="56"/>
                      <a:pt x="44" y="56"/>
                    </a:cubicBezTo>
                    <a:cubicBezTo>
                      <a:pt x="48" y="52"/>
                      <a:pt x="48" y="52"/>
                      <a:pt x="48" y="52"/>
                    </a:cubicBezTo>
                    <a:cubicBezTo>
                      <a:pt x="46" y="50"/>
                      <a:pt x="46" y="50"/>
                      <a:pt x="46" y="50"/>
                    </a:cubicBezTo>
                    <a:cubicBezTo>
                      <a:pt x="37" y="58"/>
                      <a:pt x="37" y="58"/>
                      <a:pt x="37" y="58"/>
                    </a:cubicBezTo>
                    <a:cubicBezTo>
                      <a:pt x="36" y="57"/>
                      <a:pt x="36" y="57"/>
                      <a:pt x="36" y="57"/>
                    </a:cubicBezTo>
                    <a:cubicBezTo>
                      <a:pt x="45" y="49"/>
                      <a:pt x="45" y="49"/>
                      <a:pt x="45" y="49"/>
                    </a:cubicBezTo>
                    <a:cubicBezTo>
                      <a:pt x="42" y="46"/>
                      <a:pt x="42" y="46"/>
                      <a:pt x="42" y="46"/>
                    </a:cubicBezTo>
                    <a:cubicBezTo>
                      <a:pt x="38" y="51"/>
                      <a:pt x="38" y="51"/>
                      <a:pt x="38" y="51"/>
                    </a:cubicBezTo>
                    <a:cubicBezTo>
                      <a:pt x="37" y="50"/>
                      <a:pt x="37" y="50"/>
                      <a:pt x="37" y="50"/>
                    </a:cubicBezTo>
                    <a:cubicBezTo>
                      <a:pt x="41" y="45"/>
                      <a:pt x="41" y="45"/>
                      <a:pt x="41" y="45"/>
                    </a:cubicBezTo>
                    <a:cubicBezTo>
                      <a:pt x="38" y="42"/>
                      <a:pt x="38" y="42"/>
                      <a:pt x="38" y="42"/>
                    </a:cubicBezTo>
                    <a:cubicBezTo>
                      <a:pt x="34" y="47"/>
                      <a:pt x="34" y="47"/>
                      <a:pt x="34" y="47"/>
                    </a:cubicBezTo>
                    <a:cubicBezTo>
                      <a:pt x="33" y="46"/>
                      <a:pt x="33" y="46"/>
                      <a:pt x="33" y="46"/>
                    </a:cubicBezTo>
                    <a:cubicBezTo>
                      <a:pt x="37" y="41"/>
                      <a:pt x="37" y="41"/>
                      <a:pt x="37" y="41"/>
                    </a:cubicBezTo>
                    <a:cubicBezTo>
                      <a:pt x="35" y="39"/>
                      <a:pt x="35" y="39"/>
                      <a:pt x="35" y="39"/>
                    </a:cubicBezTo>
                    <a:cubicBezTo>
                      <a:pt x="30" y="43"/>
                      <a:pt x="30" y="43"/>
                      <a:pt x="30" y="43"/>
                    </a:cubicBezTo>
                    <a:cubicBezTo>
                      <a:pt x="29" y="42"/>
                      <a:pt x="29" y="42"/>
                      <a:pt x="29" y="42"/>
                    </a:cubicBezTo>
                    <a:cubicBezTo>
                      <a:pt x="34" y="38"/>
                      <a:pt x="34" y="38"/>
                      <a:pt x="34" y="38"/>
                    </a:cubicBezTo>
                    <a:cubicBezTo>
                      <a:pt x="31" y="35"/>
                      <a:pt x="31" y="35"/>
                      <a:pt x="31" y="35"/>
                    </a:cubicBezTo>
                    <a:cubicBezTo>
                      <a:pt x="22" y="43"/>
                      <a:pt x="22" y="43"/>
                      <a:pt x="22" y="43"/>
                    </a:cubicBezTo>
                    <a:cubicBezTo>
                      <a:pt x="21" y="42"/>
                      <a:pt x="21" y="42"/>
                      <a:pt x="21" y="42"/>
                    </a:cubicBezTo>
                    <a:cubicBezTo>
                      <a:pt x="30" y="34"/>
                      <a:pt x="30" y="34"/>
                      <a:pt x="30" y="34"/>
                    </a:cubicBezTo>
                    <a:cubicBezTo>
                      <a:pt x="27" y="31"/>
                      <a:pt x="27" y="31"/>
                      <a:pt x="27" y="31"/>
                    </a:cubicBezTo>
                    <a:cubicBezTo>
                      <a:pt x="23" y="35"/>
                      <a:pt x="23" y="35"/>
                      <a:pt x="23" y="35"/>
                    </a:cubicBezTo>
                    <a:cubicBezTo>
                      <a:pt x="22" y="34"/>
                      <a:pt x="22" y="34"/>
                      <a:pt x="22" y="34"/>
                    </a:cubicBezTo>
                    <a:cubicBezTo>
                      <a:pt x="26" y="30"/>
                      <a:pt x="26" y="30"/>
                      <a:pt x="26" y="30"/>
                    </a:cubicBezTo>
                    <a:cubicBezTo>
                      <a:pt x="23" y="27"/>
                      <a:pt x="23" y="27"/>
                      <a:pt x="23" y="27"/>
                    </a:cubicBezTo>
                    <a:cubicBezTo>
                      <a:pt x="19" y="31"/>
                      <a:pt x="19" y="31"/>
                      <a:pt x="19" y="31"/>
                    </a:cubicBezTo>
                    <a:cubicBezTo>
                      <a:pt x="18" y="30"/>
                      <a:pt x="18" y="30"/>
                      <a:pt x="18" y="30"/>
                    </a:cubicBezTo>
                    <a:cubicBezTo>
                      <a:pt x="22" y="26"/>
                      <a:pt x="22" y="26"/>
                      <a:pt x="22" y="26"/>
                    </a:cubicBezTo>
                    <a:cubicBezTo>
                      <a:pt x="19" y="23"/>
                      <a:pt x="19" y="23"/>
                      <a:pt x="19" y="23"/>
                    </a:cubicBezTo>
                    <a:cubicBezTo>
                      <a:pt x="15" y="28"/>
                      <a:pt x="15" y="28"/>
                      <a:pt x="15" y="28"/>
                    </a:cubicBezTo>
                    <a:cubicBezTo>
                      <a:pt x="14" y="27"/>
                      <a:pt x="14" y="27"/>
                      <a:pt x="14" y="27"/>
                    </a:cubicBezTo>
                    <a:cubicBezTo>
                      <a:pt x="18" y="22"/>
                      <a:pt x="18" y="22"/>
                      <a:pt x="18" y="22"/>
                    </a:cubicBezTo>
                    <a:cubicBezTo>
                      <a:pt x="16" y="20"/>
                      <a:pt x="16" y="20"/>
                      <a:pt x="16" y="20"/>
                    </a:cubicBezTo>
                    <a:cubicBezTo>
                      <a:pt x="7" y="28"/>
                      <a:pt x="7" y="28"/>
                      <a:pt x="7" y="28"/>
                    </a:cubicBezTo>
                    <a:cubicBezTo>
                      <a:pt x="6" y="27"/>
                      <a:pt x="6" y="27"/>
                      <a:pt x="6" y="27"/>
                    </a:cubicBezTo>
                    <a:cubicBezTo>
                      <a:pt x="15" y="19"/>
                      <a:pt x="15" y="19"/>
                      <a:pt x="15" y="19"/>
                    </a:cubicBezTo>
                    <a:cubicBezTo>
                      <a:pt x="5" y="9"/>
                      <a:pt x="5" y="9"/>
                      <a:pt x="5" y="9"/>
                    </a:cubicBezTo>
                    <a:cubicBezTo>
                      <a:pt x="5" y="148"/>
                      <a:pt x="5" y="148"/>
                      <a:pt x="5" y="148"/>
                    </a:cubicBezTo>
                    <a:cubicBezTo>
                      <a:pt x="0" y="154"/>
                      <a:pt x="0" y="154"/>
                      <a:pt x="0" y="154"/>
                    </a:cubicBezTo>
                    <a:cubicBezTo>
                      <a:pt x="0" y="3"/>
                      <a:pt x="0" y="3"/>
                      <a:pt x="0" y="3"/>
                    </a:cubicBezTo>
                    <a:cubicBezTo>
                      <a:pt x="0" y="1"/>
                      <a:pt x="0" y="0"/>
                      <a:pt x="1" y="0"/>
                    </a:cubicBezTo>
                    <a:cubicBezTo>
                      <a:pt x="2" y="0"/>
                      <a:pt x="4" y="0"/>
                      <a:pt x="4" y="1"/>
                    </a:cubicBezTo>
                    <a:cubicBezTo>
                      <a:pt x="79" y="75"/>
                      <a:pt x="79" y="75"/>
                      <a:pt x="79" y="75"/>
                    </a:cubicBezTo>
                    <a:cubicBezTo>
                      <a:pt x="66" y="87"/>
                      <a:pt x="66" y="87"/>
                      <a:pt x="66" y="8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49" name="Freeform 12"/>
              <p:cNvSpPr>
                <a:spLocks/>
              </p:cNvSpPr>
              <p:nvPr/>
            </p:nvSpPr>
            <p:spPr bwMode="auto">
              <a:xfrm>
                <a:off x="1892" y="541"/>
                <a:ext cx="97" cy="188"/>
              </a:xfrm>
              <a:custGeom>
                <a:avLst/>
                <a:gdLst>
                  <a:gd name="T0" fmla="*/ 0 w 41"/>
                  <a:gd name="T1" fmla="*/ 79 h 79"/>
                  <a:gd name="T2" fmla="*/ 0 w 41"/>
                  <a:gd name="T3" fmla="*/ 3 h 79"/>
                  <a:gd name="T4" fmla="*/ 2 w 41"/>
                  <a:gd name="T5" fmla="*/ 0 h 79"/>
                  <a:gd name="T6" fmla="*/ 5 w 41"/>
                  <a:gd name="T7" fmla="*/ 1 h 79"/>
                  <a:gd name="T8" fmla="*/ 41 w 41"/>
                  <a:gd name="T9" fmla="*/ 38 h 79"/>
                  <a:gd name="T10" fmla="*/ 37 w 41"/>
                  <a:gd name="T11" fmla="*/ 41 h 79"/>
                  <a:gd name="T12" fmla="*/ 5 w 41"/>
                  <a:gd name="T13" fmla="*/ 10 h 79"/>
                  <a:gd name="T14" fmla="*/ 5 w 41"/>
                  <a:gd name="T15" fmla="*/ 73 h 79"/>
                  <a:gd name="T16" fmla="*/ 0 w 41"/>
                  <a:gd name="T17"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79">
                    <a:moveTo>
                      <a:pt x="0" y="79"/>
                    </a:moveTo>
                    <a:cubicBezTo>
                      <a:pt x="0" y="3"/>
                      <a:pt x="0" y="3"/>
                      <a:pt x="0" y="3"/>
                    </a:cubicBezTo>
                    <a:cubicBezTo>
                      <a:pt x="0" y="2"/>
                      <a:pt x="1" y="1"/>
                      <a:pt x="2" y="0"/>
                    </a:cubicBezTo>
                    <a:cubicBezTo>
                      <a:pt x="3" y="0"/>
                      <a:pt x="4" y="0"/>
                      <a:pt x="5" y="1"/>
                    </a:cubicBezTo>
                    <a:cubicBezTo>
                      <a:pt x="41" y="38"/>
                      <a:pt x="41" y="38"/>
                      <a:pt x="41" y="38"/>
                    </a:cubicBezTo>
                    <a:cubicBezTo>
                      <a:pt x="37" y="41"/>
                      <a:pt x="37" y="41"/>
                      <a:pt x="37" y="41"/>
                    </a:cubicBezTo>
                    <a:cubicBezTo>
                      <a:pt x="5" y="10"/>
                      <a:pt x="5" y="10"/>
                      <a:pt x="5" y="10"/>
                    </a:cubicBezTo>
                    <a:cubicBezTo>
                      <a:pt x="5" y="73"/>
                      <a:pt x="5" y="73"/>
                      <a:pt x="5" y="73"/>
                    </a:cubicBezTo>
                    <a:lnTo>
                      <a:pt x="0" y="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50" name="Freeform 13"/>
              <p:cNvSpPr>
                <a:spLocks noEditPoints="1"/>
              </p:cNvSpPr>
              <p:nvPr/>
            </p:nvSpPr>
            <p:spPr bwMode="auto">
              <a:xfrm>
                <a:off x="1754" y="529"/>
                <a:ext cx="447" cy="446"/>
              </a:xfrm>
              <a:custGeom>
                <a:avLst/>
                <a:gdLst>
                  <a:gd name="T0" fmla="*/ 2 w 188"/>
                  <a:gd name="T1" fmla="*/ 151 h 187"/>
                  <a:gd name="T2" fmla="*/ 36 w 188"/>
                  <a:gd name="T3" fmla="*/ 185 h 187"/>
                  <a:gd name="T4" fmla="*/ 43 w 188"/>
                  <a:gd name="T5" fmla="*/ 185 h 187"/>
                  <a:gd name="T6" fmla="*/ 186 w 188"/>
                  <a:gd name="T7" fmla="*/ 43 h 187"/>
                  <a:gd name="T8" fmla="*/ 186 w 188"/>
                  <a:gd name="T9" fmla="*/ 36 h 187"/>
                  <a:gd name="T10" fmla="*/ 152 w 188"/>
                  <a:gd name="T11" fmla="*/ 2 h 187"/>
                  <a:gd name="T12" fmla="*/ 145 w 188"/>
                  <a:gd name="T13" fmla="*/ 2 h 187"/>
                  <a:gd name="T14" fmla="*/ 2 w 188"/>
                  <a:gd name="T15" fmla="*/ 144 h 187"/>
                  <a:gd name="T16" fmla="*/ 2 w 188"/>
                  <a:gd name="T17" fmla="*/ 151 h 187"/>
                  <a:gd name="T18" fmla="*/ 6 w 188"/>
                  <a:gd name="T19" fmla="*/ 148 h 187"/>
                  <a:gd name="T20" fmla="*/ 148 w 188"/>
                  <a:gd name="T21" fmla="*/ 5 h 187"/>
                  <a:gd name="T22" fmla="*/ 182 w 188"/>
                  <a:gd name="T23" fmla="*/ 39 h 187"/>
                  <a:gd name="T24" fmla="*/ 173 w 188"/>
                  <a:gd name="T25" fmla="*/ 48 h 187"/>
                  <a:gd name="T26" fmla="*/ 148 w 188"/>
                  <a:gd name="T27" fmla="*/ 23 h 187"/>
                  <a:gd name="T28" fmla="*/ 145 w 188"/>
                  <a:gd name="T29" fmla="*/ 26 h 187"/>
                  <a:gd name="T30" fmla="*/ 170 w 188"/>
                  <a:gd name="T31" fmla="*/ 51 h 187"/>
                  <a:gd name="T32" fmla="*/ 162 w 188"/>
                  <a:gd name="T33" fmla="*/ 59 h 187"/>
                  <a:gd name="T34" fmla="*/ 149 w 188"/>
                  <a:gd name="T35" fmla="*/ 47 h 187"/>
                  <a:gd name="T36" fmla="*/ 146 w 188"/>
                  <a:gd name="T37" fmla="*/ 50 h 187"/>
                  <a:gd name="T38" fmla="*/ 159 w 188"/>
                  <a:gd name="T39" fmla="*/ 62 h 187"/>
                  <a:gd name="T40" fmla="*/ 151 w 188"/>
                  <a:gd name="T41" fmla="*/ 70 h 187"/>
                  <a:gd name="T42" fmla="*/ 138 w 188"/>
                  <a:gd name="T43" fmla="*/ 58 h 187"/>
                  <a:gd name="T44" fmla="*/ 135 w 188"/>
                  <a:gd name="T45" fmla="*/ 61 h 187"/>
                  <a:gd name="T46" fmla="*/ 148 w 188"/>
                  <a:gd name="T47" fmla="*/ 73 h 187"/>
                  <a:gd name="T48" fmla="*/ 139 w 188"/>
                  <a:gd name="T49" fmla="*/ 82 h 187"/>
                  <a:gd name="T50" fmla="*/ 127 w 188"/>
                  <a:gd name="T51" fmla="*/ 69 h 187"/>
                  <a:gd name="T52" fmla="*/ 124 w 188"/>
                  <a:gd name="T53" fmla="*/ 72 h 187"/>
                  <a:gd name="T54" fmla="*/ 136 w 188"/>
                  <a:gd name="T55" fmla="*/ 85 h 187"/>
                  <a:gd name="T56" fmla="*/ 128 w 188"/>
                  <a:gd name="T57" fmla="*/ 93 h 187"/>
                  <a:gd name="T58" fmla="*/ 103 w 188"/>
                  <a:gd name="T59" fmla="*/ 68 h 187"/>
                  <a:gd name="T60" fmla="*/ 100 w 188"/>
                  <a:gd name="T61" fmla="*/ 71 h 187"/>
                  <a:gd name="T62" fmla="*/ 125 w 188"/>
                  <a:gd name="T63" fmla="*/ 96 h 187"/>
                  <a:gd name="T64" fmla="*/ 117 w 188"/>
                  <a:gd name="T65" fmla="*/ 104 h 187"/>
                  <a:gd name="T66" fmla="*/ 104 w 188"/>
                  <a:gd name="T67" fmla="*/ 92 h 187"/>
                  <a:gd name="T68" fmla="*/ 101 w 188"/>
                  <a:gd name="T69" fmla="*/ 95 h 187"/>
                  <a:gd name="T70" fmla="*/ 114 w 188"/>
                  <a:gd name="T71" fmla="*/ 107 h 187"/>
                  <a:gd name="T72" fmla="*/ 106 w 188"/>
                  <a:gd name="T73" fmla="*/ 115 h 187"/>
                  <a:gd name="T74" fmla="*/ 93 w 188"/>
                  <a:gd name="T75" fmla="*/ 103 h 187"/>
                  <a:gd name="T76" fmla="*/ 90 w 188"/>
                  <a:gd name="T77" fmla="*/ 105 h 187"/>
                  <a:gd name="T78" fmla="*/ 103 w 188"/>
                  <a:gd name="T79" fmla="*/ 118 h 187"/>
                  <a:gd name="T80" fmla="*/ 94 w 188"/>
                  <a:gd name="T81" fmla="*/ 127 h 187"/>
                  <a:gd name="T82" fmla="*/ 82 w 188"/>
                  <a:gd name="T83" fmla="*/ 114 h 187"/>
                  <a:gd name="T84" fmla="*/ 79 w 188"/>
                  <a:gd name="T85" fmla="*/ 117 h 187"/>
                  <a:gd name="T86" fmla="*/ 91 w 188"/>
                  <a:gd name="T87" fmla="*/ 130 h 187"/>
                  <a:gd name="T88" fmla="*/ 84 w 188"/>
                  <a:gd name="T89" fmla="*/ 137 h 187"/>
                  <a:gd name="T90" fmla="*/ 59 w 188"/>
                  <a:gd name="T91" fmla="*/ 111 h 187"/>
                  <a:gd name="T92" fmla="*/ 56 w 188"/>
                  <a:gd name="T93" fmla="*/ 114 h 187"/>
                  <a:gd name="T94" fmla="*/ 81 w 188"/>
                  <a:gd name="T95" fmla="*/ 140 h 187"/>
                  <a:gd name="T96" fmla="*/ 74 w 188"/>
                  <a:gd name="T97" fmla="*/ 147 h 187"/>
                  <a:gd name="T98" fmla="*/ 61 w 188"/>
                  <a:gd name="T99" fmla="*/ 135 h 187"/>
                  <a:gd name="T100" fmla="*/ 58 w 188"/>
                  <a:gd name="T101" fmla="*/ 138 h 187"/>
                  <a:gd name="T102" fmla="*/ 71 w 188"/>
                  <a:gd name="T103" fmla="*/ 150 h 187"/>
                  <a:gd name="T104" fmla="*/ 63 w 188"/>
                  <a:gd name="T105" fmla="*/ 158 h 187"/>
                  <a:gd name="T106" fmla="*/ 50 w 188"/>
                  <a:gd name="T107" fmla="*/ 146 h 187"/>
                  <a:gd name="T108" fmla="*/ 47 w 188"/>
                  <a:gd name="T109" fmla="*/ 149 h 187"/>
                  <a:gd name="T110" fmla="*/ 60 w 188"/>
                  <a:gd name="T111" fmla="*/ 161 h 187"/>
                  <a:gd name="T112" fmla="*/ 51 w 188"/>
                  <a:gd name="T113" fmla="*/ 170 h 187"/>
                  <a:gd name="T114" fmla="*/ 38 w 188"/>
                  <a:gd name="T115" fmla="*/ 158 h 187"/>
                  <a:gd name="T116" fmla="*/ 35 w 188"/>
                  <a:gd name="T117" fmla="*/ 161 h 187"/>
                  <a:gd name="T118" fmla="*/ 48 w 188"/>
                  <a:gd name="T119" fmla="*/ 173 h 187"/>
                  <a:gd name="T120" fmla="*/ 40 w 188"/>
                  <a:gd name="T121" fmla="*/ 182 h 187"/>
                  <a:gd name="T122" fmla="*/ 6 w 188"/>
                  <a:gd name="T123" fmla="*/ 148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8" h="187">
                    <a:moveTo>
                      <a:pt x="2" y="151"/>
                    </a:moveTo>
                    <a:cubicBezTo>
                      <a:pt x="36" y="185"/>
                      <a:pt x="36" y="185"/>
                      <a:pt x="36" y="185"/>
                    </a:cubicBezTo>
                    <a:cubicBezTo>
                      <a:pt x="38" y="187"/>
                      <a:pt x="41" y="187"/>
                      <a:pt x="43" y="185"/>
                    </a:cubicBezTo>
                    <a:cubicBezTo>
                      <a:pt x="186" y="43"/>
                      <a:pt x="186" y="43"/>
                      <a:pt x="186" y="43"/>
                    </a:cubicBezTo>
                    <a:cubicBezTo>
                      <a:pt x="188" y="41"/>
                      <a:pt x="188" y="37"/>
                      <a:pt x="186" y="36"/>
                    </a:cubicBezTo>
                    <a:cubicBezTo>
                      <a:pt x="152" y="2"/>
                      <a:pt x="152" y="2"/>
                      <a:pt x="152" y="2"/>
                    </a:cubicBezTo>
                    <a:cubicBezTo>
                      <a:pt x="150" y="0"/>
                      <a:pt x="147" y="0"/>
                      <a:pt x="145" y="2"/>
                    </a:cubicBezTo>
                    <a:cubicBezTo>
                      <a:pt x="2" y="144"/>
                      <a:pt x="2" y="144"/>
                      <a:pt x="2" y="144"/>
                    </a:cubicBezTo>
                    <a:cubicBezTo>
                      <a:pt x="0" y="146"/>
                      <a:pt x="0" y="150"/>
                      <a:pt x="2" y="151"/>
                    </a:cubicBezTo>
                    <a:close/>
                    <a:moveTo>
                      <a:pt x="6" y="148"/>
                    </a:moveTo>
                    <a:cubicBezTo>
                      <a:pt x="148" y="5"/>
                      <a:pt x="148" y="5"/>
                      <a:pt x="148" y="5"/>
                    </a:cubicBezTo>
                    <a:cubicBezTo>
                      <a:pt x="182" y="39"/>
                      <a:pt x="182" y="39"/>
                      <a:pt x="182" y="39"/>
                    </a:cubicBezTo>
                    <a:cubicBezTo>
                      <a:pt x="173" y="48"/>
                      <a:pt x="173" y="48"/>
                      <a:pt x="173" y="48"/>
                    </a:cubicBezTo>
                    <a:cubicBezTo>
                      <a:pt x="148" y="23"/>
                      <a:pt x="148" y="23"/>
                      <a:pt x="148" y="23"/>
                    </a:cubicBezTo>
                    <a:cubicBezTo>
                      <a:pt x="145" y="26"/>
                      <a:pt x="145" y="26"/>
                      <a:pt x="145" y="26"/>
                    </a:cubicBezTo>
                    <a:cubicBezTo>
                      <a:pt x="170" y="51"/>
                      <a:pt x="170" y="51"/>
                      <a:pt x="170" y="51"/>
                    </a:cubicBezTo>
                    <a:cubicBezTo>
                      <a:pt x="162" y="59"/>
                      <a:pt x="162" y="59"/>
                      <a:pt x="162" y="59"/>
                    </a:cubicBezTo>
                    <a:cubicBezTo>
                      <a:pt x="149" y="47"/>
                      <a:pt x="149" y="47"/>
                      <a:pt x="149" y="47"/>
                    </a:cubicBezTo>
                    <a:cubicBezTo>
                      <a:pt x="146" y="50"/>
                      <a:pt x="146" y="50"/>
                      <a:pt x="146" y="50"/>
                    </a:cubicBezTo>
                    <a:cubicBezTo>
                      <a:pt x="159" y="62"/>
                      <a:pt x="159" y="62"/>
                      <a:pt x="159" y="62"/>
                    </a:cubicBezTo>
                    <a:cubicBezTo>
                      <a:pt x="151" y="70"/>
                      <a:pt x="151" y="70"/>
                      <a:pt x="151" y="70"/>
                    </a:cubicBezTo>
                    <a:cubicBezTo>
                      <a:pt x="138" y="58"/>
                      <a:pt x="138" y="58"/>
                      <a:pt x="138" y="58"/>
                    </a:cubicBezTo>
                    <a:cubicBezTo>
                      <a:pt x="135" y="61"/>
                      <a:pt x="135" y="61"/>
                      <a:pt x="135" y="61"/>
                    </a:cubicBezTo>
                    <a:cubicBezTo>
                      <a:pt x="148" y="73"/>
                      <a:pt x="148" y="73"/>
                      <a:pt x="148" y="73"/>
                    </a:cubicBezTo>
                    <a:cubicBezTo>
                      <a:pt x="139" y="82"/>
                      <a:pt x="139" y="82"/>
                      <a:pt x="139" y="82"/>
                    </a:cubicBezTo>
                    <a:cubicBezTo>
                      <a:pt x="127" y="69"/>
                      <a:pt x="127" y="69"/>
                      <a:pt x="127" y="69"/>
                    </a:cubicBezTo>
                    <a:cubicBezTo>
                      <a:pt x="124" y="72"/>
                      <a:pt x="124" y="72"/>
                      <a:pt x="124" y="72"/>
                    </a:cubicBezTo>
                    <a:cubicBezTo>
                      <a:pt x="136" y="85"/>
                      <a:pt x="136" y="85"/>
                      <a:pt x="136" y="85"/>
                    </a:cubicBezTo>
                    <a:cubicBezTo>
                      <a:pt x="128" y="93"/>
                      <a:pt x="128" y="93"/>
                      <a:pt x="128" y="93"/>
                    </a:cubicBezTo>
                    <a:cubicBezTo>
                      <a:pt x="103" y="68"/>
                      <a:pt x="103" y="68"/>
                      <a:pt x="103" y="68"/>
                    </a:cubicBezTo>
                    <a:cubicBezTo>
                      <a:pt x="100" y="71"/>
                      <a:pt x="100" y="71"/>
                      <a:pt x="100" y="71"/>
                    </a:cubicBezTo>
                    <a:cubicBezTo>
                      <a:pt x="125" y="96"/>
                      <a:pt x="125" y="96"/>
                      <a:pt x="125" y="96"/>
                    </a:cubicBezTo>
                    <a:cubicBezTo>
                      <a:pt x="117" y="104"/>
                      <a:pt x="117" y="104"/>
                      <a:pt x="117" y="104"/>
                    </a:cubicBezTo>
                    <a:cubicBezTo>
                      <a:pt x="104" y="92"/>
                      <a:pt x="104" y="92"/>
                      <a:pt x="104" y="92"/>
                    </a:cubicBezTo>
                    <a:cubicBezTo>
                      <a:pt x="101" y="95"/>
                      <a:pt x="101" y="95"/>
                      <a:pt x="101" y="95"/>
                    </a:cubicBezTo>
                    <a:cubicBezTo>
                      <a:pt x="114" y="107"/>
                      <a:pt x="114" y="107"/>
                      <a:pt x="114" y="107"/>
                    </a:cubicBezTo>
                    <a:cubicBezTo>
                      <a:pt x="106" y="115"/>
                      <a:pt x="106" y="115"/>
                      <a:pt x="106" y="115"/>
                    </a:cubicBezTo>
                    <a:cubicBezTo>
                      <a:pt x="93" y="103"/>
                      <a:pt x="93" y="103"/>
                      <a:pt x="93" y="103"/>
                    </a:cubicBezTo>
                    <a:cubicBezTo>
                      <a:pt x="90" y="105"/>
                      <a:pt x="90" y="105"/>
                      <a:pt x="90" y="105"/>
                    </a:cubicBezTo>
                    <a:cubicBezTo>
                      <a:pt x="103" y="118"/>
                      <a:pt x="103" y="118"/>
                      <a:pt x="103" y="118"/>
                    </a:cubicBezTo>
                    <a:cubicBezTo>
                      <a:pt x="94" y="127"/>
                      <a:pt x="94" y="127"/>
                      <a:pt x="94" y="127"/>
                    </a:cubicBezTo>
                    <a:cubicBezTo>
                      <a:pt x="82" y="114"/>
                      <a:pt x="82" y="114"/>
                      <a:pt x="82" y="114"/>
                    </a:cubicBezTo>
                    <a:cubicBezTo>
                      <a:pt x="79" y="117"/>
                      <a:pt x="79" y="117"/>
                      <a:pt x="79" y="117"/>
                    </a:cubicBezTo>
                    <a:cubicBezTo>
                      <a:pt x="91" y="130"/>
                      <a:pt x="91" y="130"/>
                      <a:pt x="91" y="130"/>
                    </a:cubicBezTo>
                    <a:cubicBezTo>
                      <a:pt x="84" y="137"/>
                      <a:pt x="84" y="137"/>
                      <a:pt x="84" y="137"/>
                    </a:cubicBezTo>
                    <a:cubicBezTo>
                      <a:pt x="59" y="111"/>
                      <a:pt x="59" y="111"/>
                      <a:pt x="59" y="111"/>
                    </a:cubicBezTo>
                    <a:cubicBezTo>
                      <a:pt x="56" y="114"/>
                      <a:pt x="56" y="114"/>
                      <a:pt x="56" y="114"/>
                    </a:cubicBezTo>
                    <a:cubicBezTo>
                      <a:pt x="81" y="140"/>
                      <a:pt x="81" y="140"/>
                      <a:pt x="81" y="140"/>
                    </a:cubicBezTo>
                    <a:cubicBezTo>
                      <a:pt x="74" y="147"/>
                      <a:pt x="74" y="147"/>
                      <a:pt x="74" y="147"/>
                    </a:cubicBezTo>
                    <a:cubicBezTo>
                      <a:pt x="61" y="135"/>
                      <a:pt x="61" y="135"/>
                      <a:pt x="61" y="135"/>
                    </a:cubicBezTo>
                    <a:cubicBezTo>
                      <a:pt x="58" y="138"/>
                      <a:pt x="58" y="138"/>
                      <a:pt x="58" y="138"/>
                    </a:cubicBezTo>
                    <a:cubicBezTo>
                      <a:pt x="71" y="150"/>
                      <a:pt x="71" y="150"/>
                      <a:pt x="71" y="150"/>
                    </a:cubicBezTo>
                    <a:cubicBezTo>
                      <a:pt x="63" y="158"/>
                      <a:pt x="63" y="158"/>
                      <a:pt x="63" y="158"/>
                    </a:cubicBezTo>
                    <a:cubicBezTo>
                      <a:pt x="50" y="146"/>
                      <a:pt x="50" y="146"/>
                      <a:pt x="50" y="146"/>
                    </a:cubicBezTo>
                    <a:cubicBezTo>
                      <a:pt x="47" y="149"/>
                      <a:pt x="47" y="149"/>
                      <a:pt x="47" y="149"/>
                    </a:cubicBezTo>
                    <a:cubicBezTo>
                      <a:pt x="60" y="161"/>
                      <a:pt x="60" y="161"/>
                      <a:pt x="60" y="161"/>
                    </a:cubicBezTo>
                    <a:cubicBezTo>
                      <a:pt x="51" y="170"/>
                      <a:pt x="51" y="170"/>
                      <a:pt x="51" y="170"/>
                    </a:cubicBezTo>
                    <a:cubicBezTo>
                      <a:pt x="38" y="158"/>
                      <a:pt x="38" y="158"/>
                      <a:pt x="38" y="158"/>
                    </a:cubicBezTo>
                    <a:cubicBezTo>
                      <a:pt x="35" y="161"/>
                      <a:pt x="35" y="161"/>
                      <a:pt x="35" y="161"/>
                    </a:cubicBezTo>
                    <a:cubicBezTo>
                      <a:pt x="48" y="173"/>
                      <a:pt x="48" y="173"/>
                      <a:pt x="48" y="173"/>
                    </a:cubicBezTo>
                    <a:cubicBezTo>
                      <a:pt x="40" y="182"/>
                      <a:pt x="40" y="182"/>
                      <a:pt x="40" y="182"/>
                    </a:cubicBezTo>
                    <a:lnTo>
                      <a:pt x="6" y="1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grpSp>
        <p:sp>
          <p:nvSpPr>
            <p:cNvPr id="151" name="Freeform 5"/>
            <p:cNvSpPr>
              <a:spLocks noChangeAspect="1" noEditPoints="1"/>
            </p:cNvSpPr>
            <p:nvPr/>
          </p:nvSpPr>
          <p:spPr bwMode="auto">
            <a:xfrm>
              <a:off x="9314137" y="4753214"/>
              <a:ext cx="693440" cy="513738"/>
            </a:xfrm>
            <a:custGeom>
              <a:avLst/>
              <a:gdLst>
                <a:gd name="T0" fmla="*/ 243 w 263"/>
                <a:gd name="T1" fmla="*/ 34 h 194"/>
                <a:gd name="T2" fmla="*/ 250 w 263"/>
                <a:gd name="T3" fmla="*/ 26 h 194"/>
                <a:gd name="T4" fmla="*/ 29 w 263"/>
                <a:gd name="T5" fmla="*/ 19 h 194"/>
                <a:gd name="T6" fmla="*/ 23 w 263"/>
                <a:gd name="T7" fmla="*/ 69 h 194"/>
                <a:gd name="T8" fmla="*/ 19 w 263"/>
                <a:gd name="T9" fmla="*/ 80 h 194"/>
                <a:gd name="T10" fmla="*/ 25 w 263"/>
                <a:gd name="T11" fmla="*/ 105 h 194"/>
                <a:gd name="T12" fmla="*/ 14 w 263"/>
                <a:gd name="T13" fmla="*/ 116 h 194"/>
                <a:gd name="T14" fmla="*/ 21 w 263"/>
                <a:gd name="T15" fmla="*/ 165 h 194"/>
                <a:gd name="T16" fmla="*/ 246 w 263"/>
                <a:gd name="T17" fmla="*/ 161 h 194"/>
                <a:gd name="T18" fmla="*/ 236 w 263"/>
                <a:gd name="T19" fmla="*/ 127 h 194"/>
                <a:gd name="T20" fmla="*/ 243 w 263"/>
                <a:gd name="T21" fmla="*/ 119 h 194"/>
                <a:gd name="T22" fmla="*/ 248 w 263"/>
                <a:gd name="T23" fmla="*/ 92 h 194"/>
                <a:gd name="T24" fmla="*/ 254 w 263"/>
                <a:gd name="T25" fmla="*/ 68 h 194"/>
                <a:gd name="T26" fmla="*/ 124 w 263"/>
                <a:gd name="T27" fmla="*/ 58 h 194"/>
                <a:gd name="T28" fmla="*/ 224 w 263"/>
                <a:gd name="T29" fmla="*/ 38 h 194"/>
                <a:gd name="T30" fmla="*/ 233 w 263"/>
                <a:gd name="T31" fmla="*/ 57 h 194"/>
                <a:gd name="T32" fmla="*/ 220 w 263"/>
                <a:gd name="T33" fmla="*/ 64 h 194"/>
                <a:gd name="T34" fmla="*/ 124 w 263"/>
                <a:gd name="T35" fmla="*/ 58 h 194"/>
                <a:gd name="T36" fmla="*/ 38 w 263"/>
                <a:gd name="T37" fmla="*/ 84 h 194"/>
                <a:gd name="T38" fmla="*/ 118 w 263"/>
                <a:gd name="T39" fmla="*/ 101 h 194"/>
                <a:gd name="T40" fmla="*/ 118 w 263"/>
                <a:gd name="T41" fmla="*/ 101 h 194"/>
                <a:gd name="T42" fmla="*/ 139 w 263"/>
                <a:gd name="T43" fmla="*/ 134 h 194"/>
                <a:gd name="T44" fmla="*/ 29 w 263"/>
                <a:gd name="T45" fmla="*/ 107 h 194"/>
                <a:gd name="T46" fmla="*/ 27 w 263"/>
                <a:gd name="T47" fmla="*/ 82 h 194"/>
                <a:gd name="T48" fmla="*/ 26 w 263"/>
                <a:gd name="T49" fmla="*/ 31 h 194"/>
                <a:gd name="T50" fmla="*/ 31 w 263"/>
                <a:gd name="T51" fmla="*/ 29 h 194"/>
                <a:gd name="T52" fmla="*/ 120 w 263"/>
                <a:gd name="T53" fmla="*/ 58 h 194"/>
                <a:gd name="T54" fmla="*/ 36 w 263"/>
                <a:gd name="T55" fmla="*/ 65 h 194"/>
                <a:gd name="T56" fmla="*/ 31 w 263"/>
                <a:gd name="T57" fmla="*/ 63 h 194"/>
                <a:gd name="T58" fmla="*/ 111 w 263"/>
                <a:gd name="T59" fmla="*/ 181 h 194"/>
                <a:gd name="T60" fmla="*/ 24 w 263"/>
                <a:gd name="T61" fmla="*/ 156 h 194"/>
                <a:gd name="T62" fmla="*/ 18 w 263"/>
                <a:gd name="T63" fmla="*/ 124 h 194"/>
                <a:gd name="T64" fmla="*/ 24 w 263"/>
                <a:gd name="T65" fmla="*/ 122 h 194"/>
                <a:gd name="T66" fmla="*/ 112 w 263"/>
                <a:gd name="T67" fmla="*/ 151 h 194"/>
                <a:gd name="T68" fmla="*/ 225 w 263"/>
                <a:gd name="T69" fmla="*/ 150 h 194"/>
                <a:gd name="T70" fmla="*/ 116 w 263"/>
                <a:gd name="T71" fmla="*/ 181 h 194"/>
                <a:gd name="T72" fmla="*/ 140 w 263"/>
                <a:gd name="T73" fmla="*/ 147 h 194"/>
                <a:gd name="T74" fmla="*/ 157 w 263"/>
                <a:gd name="T75" fmla="*/ 143 h 194"/>
                <a:gd name="T76" fmla="*/ 228 w 263"/>
                <a:gd name="T77" fmla="*/ 129 h 194"/>
                <a:gd name="T78" fmla="*/ 231 w 263"/>
                <a:gd name="T79" fmla="*/ 110 h 194"/>
                <a:gd name="T80" fmla="*/ 222 w 263"/>
                <a:gd name="T81" fmla="*/ 112 h 194"/>
                <a:gd name="T82" fmla="*/ 143 w 263"/>
                <a:gd name="T83" fmla="*/ 105 h 194"/>
                <a:gd name="T84" fmla="*/ 231 w 263"/>
                <a:gd name="T85" fmla="*/ 76 h 194"/>
                <a:gd name="T86" fmla="*/ 240 w 263"/>
                <a:gd name="T87" fmla="*/ 91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63" h="194">
                  <a:moveTo>
                    <a:pt x="238" y="59"/>
                  </a:moveTo>
                  <a:cubicBezTo>
                    <a:pt x="237" y="51"/>
                    <a:pt x="236" y="38"/>
                    <a:pt x="243" y="34"/>
                  </a:cubicBezTo>
                  <a:cubicBezTo>
                    <a:pt x="244" y="34"/>
                    <a:pt x="244" y="34"/>
                    <a:pt x="244" y="33"/>
                  </a:cubicBezTo>
                  <a:cubicBezTo>
                    <a:pt x="249" y="32"/>
                    <a:pt x="253" y="29"/>
                    <a:pt x="250" y="26"/>
                  </a:cubicBezTo>
                  <a:cubicBezTo>
                    <a:pt x="166" y="0"/>
                    <a:pt x="166" y="0"/>
                    <a:pt x="166" y="0"/>
                  </a:cubicBezTo>
                  <a:cubicBezTo>
                    <a:pt x="29" y="19"/>
                    <a:pt x="29" y="19"/>
                    <a:pt x="29" y="19"/>
                  </a:cubicBezTo>
                  <a:cubicBezTo>
                    <a:pt x="29" y="19"/>
                    <a:pt x="13" y="21"/>
                    <a:pt x="15" y="46"/>
                  </a:cubicBezTo>
                  <a:cubicBezTo>
                    <a:pt x="15" y="59"/>
                    <a:pt x="20" y="65"/>
                    <a:pt x="23" y="69"/>
                  </a:cubicBezTo>
                  <a:cubicBezTo>
                    <a:pt x="12" y="72"/>
                    <a:pt x="12" y="72"/>
                    <a:pt x="12" y="72"/>
                  </a:cubicBezTo>
                  <a:cubicBezTo>
                    <a:pt x="9" y="76"/>
                    <a:pt x="13" y="78"/>
                    <a:pt x="19" y="80"/>
                  </a:cubicBezTo>
                  <a:cubicBezTo>
                    <a:pt x="19" y="80"/>
                    <a:pt x="19" y="80"/>
                    <a:pt x="19" y="80"/>
                  </a:cubicBezTo>
                  <a:cubicBezTo>
                    <a:pt x="26" y="85"/>
                    <a:pt x="26" y="98"/>
                    <a:pt x="25" y="105"/>
                  </a:cubicBezTo>
                  <a:cubicBezTo>
                    <a:pt x="0" y="112"/>
                    <a:pt x="9" y="115"/>
                    <a:pt x="9" y="115"/>
                  </a:cubicBezTo>
                  <a:cubicBezTo>
                    <a:pt x="14" y="116"/>
                    <a:pt x="14" y="116"/>
                    <a:pt x="14" y="116"/>
                  </a:cubicBezTo>
                  <a:cubicBezTo>
                    <a:pt x="10" y="119"/>
                    <a:pt x="6" y="126"/>
                    <a:pt x="7" y="139"/>
                  </a:cubicBezTo>
                  <a:cubicBezTo>
                    <a:pt x="9" y="163"/>
                    <a:pt x="21" y="165"/>
                    <a:pt x="21" y="165"/>
                  </a:cubicBezTo>
                  <a:cubicBezTo>
                    <a:pt x="111" y="194"/>
                    <a:pt x="111" y="194"/>
                    <a:pt x="111" y="194"/>
                  </a:cubicBezTo>
                  <a:cubicBezTo>
                    <a:pt x="246" y="161"/>
                    <a:pt x="246" y="161"/>
                    <a:pt x="246" y="161"/>
                  </a:cubicBezTo>
                  <a:cubicBezTo>
                    <a:pt x="246" y="161"/>
                    <a:pt x="255" y="159"/>
                    <a:pt x="230" y="152"/>
                  </a:cubicBezTo>
                  <a:cubicBezTo>
                    <a:pt x="229" y="144"/>
                    <a:pt x="229" y="131"/>
                    <a:pt x="236" y="127"/>
                  </a:cubicBezTo>
                  <a:cubicBezTo>
                    <a:pt x="236" y="127"/>
                    <a:pt x="236" y="127"/>
                    <a:pt x="236" y="126"/>
                  </a:cubicBezTo>
                  <a:cubicBezTo>
                    <a:pt x="242" y="125"/>
                    <a:pt x="246" y="122"/>
                    <a:pt x="243" y="119"/>
                  </a:cubicBezTo>
                  <a:cubicBezTo>
                    <a:pt x="237" y="117"/>
                    <a:pt x="237" y="117"/>
                    <a:pt x="237" y="117"/>
                  </a:cubicBezTo>
                  <a:cubicBezTo>
                    <a:pt x="241" y="114"/>
                    <a:pt x="247" y="108"/>
                    <a:pt x="248" y="92"/>
                  </a:cubicBezTo>
                  <a:cubicBezTo>
                    <a:pt x="248" y="81"/>
                    <a:pt x="245" y="75"/>
                    <a:pt x="242" y="71"/>
                  </a:cubicBezTo>
                  <a:cubicBezTo>
                    <a:pt x="254" y="68"/>
                    <a:pt x="254" y="68"/>
                    <a:pt x="254" y="68"/>
                  </a:cubicBezTo>
                  <a:cubicBezTo>
                    <a:pt x="254" y="68"/>
                    <a:pt x="263" y="66"/>
                    <a:pt x="238" y="59"/>
                  </a:cubicBezTo>
                  <a:close/>
                  <a:moveTo>
                    <a:pt x="124" y="58"/>
                  </a:moveTo>
                  <a:cubicBezTo>
                    <a:pt x="147" y="54"/>
                    <a:pt x="147" y="54"/>
                    <a:pt x="147" y="54"/>
                  </a:cubicBezTo>
                  <a:cubicBezTo>
                    <a:pt x="224" y="38"/>
                    <a:pt x="224" y="38"/>
                    <a:pt x="224" y="38"/>
                  </a:cubicBezTo>
                  <a:cubicBezTo>
                    <a:pt x="235" y="36"/>
                    <a:pt x="235" y="36"/>
                    <a:pt x="235" y="36"/>
                  </a:cubicBezTo>
                  <a:cubicBezTo>
                    <a:pt x="232" y="42"/>
                    <a:pt x="232" y="51"/>
                    <a:pt x="233" y="57"/>
                  </a:cubicBezTo>
                  <a:cubicBezTo>
                    <a:pt x="233" y="59"/>
                    <a:pt x="233" y="60"/>
                    <a:pt x="233" y="61"/>
                  </a:cubicBezTo>
                  <a:cubicBezTo>
                    <a:pt x="220" y="64"/>
                    <a:pt x="220" y="64"/>
                    <a:pt x="220" y="64"/>
                  </a:cubicBezTo>
                  <a:cubicBezTo>
                    <a:pt x="123" y="88"/>
                    <a:pt x="123" y="88"/>
                    <a:pt x="123" y="88"/>
                  </a:cubicBezTo>
                  <a:lnTo>
                    <a:pt x="124" y="58"/>
                  </a:lnTo>
                  <a:close/>
                  <a:moveTo>
                    <a:pt x="27" y="82"/>
                  </a:moveTo>
                  <a:cubicBezTo>
                    <a:pt x="38" y="84"/>
                    <a:pt x="38" y="84"/>
                    <a:pt x="38" y="84"/>
                  </a:cubicBezTo>
                  <a:cubicBezTo>
                    <a:pt x="112" y="100"/>
                    <a:pt x="112" y="100"/>
                    <a:pt x="112" y="100"/>
                  </a:cubicBezTo>
                  <a:cubicBezTo>
                    <a:pt x="118" y="101"/>
                    <a:pt x="118" y="101"/>
                    <a:pt x="118" y="101"/>
                  </a:cubicBezTo>
                  <a:cubicBezTo>
                    <a:pt x="118" y="101"/>
                    <a:pt x="118" y="101"/>
                    <a:pt x="118" y="101"/>
                  </a:cubicBezTo>
                  <a:cubicBezTo>
                    <a:pt x="118" y="101"/>
                    <a:pt x="118" y="101"/>
                    <a:pt x="118" y="101"/>
                  </a:cubicBezTo>
                  <a:cubicBezTo>
                    <a:pt x="138" y="105"/>
                    <a:pt x="138" y="105"/>
                    <a:pt x="138" y="105"/>
                  </a:cubicBezTo>
                  <a:cubicBezTo>
                    <a:pt x="139" y="134"/>
                    <a:pt x="139" y="134"/>
                    <a:pt x="139" y="134"/>
                  </a:cubicBezTo>
                  <a:cubicBezTo>
                    <a:pt x="39" y="110"/>
                    <a:pt x="39" y="110"/>
                    <a:pt x="39" y="110"/>
                  </a:cubicBezTo>
                  <a:cubicBezTo>
                    <a:pt x="29" y="107"/>
                    <a:pt x="29" y="107"/>
                    <a:pt x="29" y="107"/>
                  </a:cubicBezTo>
                  <a:cubicBezTo>
                    <a:pt x="29" y="106"/>
                    <a:pt x="30" y="105"/>
                    <a:pt x="30" y="104"/>
                  </a:cubicBezTo>
                  <a:cubicBezTo>
                    <a:pt x="30" y="98"/>
                    <a:pt x="30" y="89"/>
                    <a:pt x="27" y="82"/>
                  </a:cubicBezTo>
                  <a:close/>
                  <a:moveTo>
                    <a:pt x="22" y="45"/>
                  </a:moveTo>
                  <a:cubicBezTo>
                    <a:pt x="22" y="38"/>
                    <a:pt x="23" y="33"/>
                    <a:pt x="26" y="31"/>
                  </a:cubicBezTo>
                  <a:cubicBezTo>
                    <a:pt x="27" y="30"/>
                    <a:pt x="29" y="29"/>
                    <a:pt x="30" y="29"/>
                  </a:cubicBezTo>
                  <a:cubicBezTo>
                    <a:pt x="31" y="29"/>
                    <a:pt x="31" y="29"/>
                    <a:pt x="31" y="29"/>
                  </a:cubicBezTo>
                  <a:cubicBezTo>
                    <a:pt x="90" y="49"/>
                    <a:pt x="90" y="49"/>
                    <a:pt x="90" y="49"/>
                  </a:cubicBezTo>
                  <a:cubicBezTo>
                    <a:pt x="120" y="58"/>
                    <a:pt x="120" y="58"/>
                    <a:pt x="120" y="58"/>
                  </a:cubicBezTo>
                  <a:cubicBezTo>
                    <a:pt x="119" y="88"/>
                    <a:pt x="119" y="88"/>
                    <a:pt x="119" y="88"/>
                  </a:cubicBezTo>
                  <a:cubicBezTo>
                    <a:pt x="36" y="65"/>
                    <a:pt x="36" y="65"/>
                    <a:pt x="36" y="65"/>
                  </a:cubicBezTo>
                  <a:cubicBezTo>
                    <a:pt x="32" y="64"/>
                    <a:pt x="32" y="64"/>
                    <a:pt x="32" y="64"/>
                  </a:cubicBezTo>
                  <a:cubicBezTo>
                    <a:pt x="32" y="64"/>
                    <a:pt x="31" y="64"/>
                    <a:pt x="31" y="63"/>
                  </a:cubicBezTo>
                  <a:cubicBezTo>
                    <a:pt x="31" y="63"/>
                    <a:pt x="23" y="63"/>
                    <a:pt x="22" y="45"/>
                  </a:cubicBezTo>
                  <a:close/>
                  <a:moveTo>
                    <a:pt x="111" y="181"/>
                  </a:moveTo>
                  <a:cubicBezTo>
                    <a:pt x="24" y="157"/>
                    <a:pt x="24" y="157"/>
                    <a:pt x="24" y="157"/>
                  </a:cubicBezTo>
                  <a:cubicBezTo>
                    <a:pt x="24" y="157"/>
                    <a:pt x="24" y="157"/>
                    <a:pt x="24" y="156"/>
                  </a:cubicBezTo>
                  <a:cubicBezTo>
                    <a:pt x="23" y="156"/>
                    <a:pt x="15" y="156"/>
                    <a:pt x="15" y="138"/>
                  </a:cubicBezTo>
                  <a:cubicBezTo>
                    <a:pt x="15" y="131"/>
                    <a:pt x="16" y="126"/>
                    <a:pt x="18" y="124"/>
                  </a:cubicBezTo>
                  <a:cubicBezTo>
                    <a:pt x="20" y="123"/>
                    <a:pt x="21" y="122"/>
                    <a:pt x="23" y="122"/>
                  </a:cubicBezTo>
                  <a:cubicBezTo>
                    <a:pt x="23" y="122"/>
                    <a:pt x="24" y="122"/>
                    <a:pt x="24" y="122"/>
                  </a:cubicBezTo>
                  <a:cubicBezTo>
                    <a:pt x="24" y="122"/>
                    <a:pt x="24" y="122"/>
                    <a:pt x="24" y="122"/>
                  </a:cubicBezTo>
                  <a:cubicBezTo>
                    <a:pt x="112" y="151"/>
                    <a:pt x="112" y="151"/>
                    <a:pt x="112" y="151"/>
                  </a:cubicBezTo>
                  <a:lnTo>
                    <a:pt x="111" y="181"/>
                  </a:lnTo>
                  <a:close/>
                  <a:moveTo>
                    <a:pt x="225" y="150"/>
                  </a:moveTo>
                  <a:cubicBezTo>
                    <a:pt x="225" y="152"/>
                    <a:pt x="225" y="153"/>
                    <a:pt x="225" y="154"/>
                  </a:cubicBezTo>
                  <a:cubicBezTo>
                    <a:pt x="116" y="181"/>
                    <a:pt x="116" y="181"/>
                    <a:pt x="116" y="181"/>
                  </a:cubicBezTo>
                  <a:cubicBezTo>
                    <a:pt x="117" y="151"/>
                    <a:pt x="117" y="151"/>
                    <a:pt x="117" y="151"/>
                  </a:cubicBezTo>
                  <a:cubicBezTo>
                    <a:pt x="140" y="147"/>
                    <a:pt x="140" y="147"/>
                    <a:pt x="140" y="147"/>
                  </a:cubicBezTo>
                  <a:cubicBezTo>
                    <a:pt x="144" y="147"/>
                    <a:pt x="144" y="147"/>
                    <a:pt x="144" y="147"/>
                  </a:cubicBezTo>
                  <a:cubicBezTo>
                    <a:pt x="157" y="143"/>
                    <a:pt x="157" y="143"/>
                    <a:pt x="157" y="143"/>
                  </a:cubicBezTo>
                  <a:cubicBezTo>
                    <a:pt x="216" y="131"/>
                    <a:pt x="216" y="131"/>
                    <a:pt x="216" y="131"/>
                  </a:cubicBezTo>
                  <a:cubicBezTo>
                    <a:pt x="228" y="129"/>
                    <a:pt x="228" y="129"/>
                    <a:pt x="228" y="129"/>
                  </a:cubicBezTo>
                  <a:cubicBezTo>
                    <a:pt x="224" y="135"/>
                    <a:pt x="224" y="144"/>
                    <a:pt x="225" y="150"/>
                  </a:cubicBezTo>
                  <a:close/>
                  <a:moveTo>
                    <a:pt x="231" y="110"/>
                  </a:moveTo>
                  <a:cubicBezTo>
                    <a:pt x="231" y="110"/>
                    <a:pt x="231" y="110"/>
                    <a:pt x="230" y="110"/>
                  </a:cubicBezTo>
                  <a:cubicBezTo>
                    <a:pt x="222" y="112"/>
                    <a:pt x="222" y="112"/>
                    <a:pt x="222" y="112"/>
                  </a:cubicBezTo>
                  <a:cubicBezTo>
                    <a:pt x="144" y="134"/>
                    <a:pt x="144" y="134"/>
                    <a:pt x="144" y="134"/>
                  </a:cubicBezTo>
                  <a:cubicBezTo>
                    <a:pt x="143" y="105"/>
                    <a:pt x="143" y="105"/>
                    <a:pt x="143" y="105"/>
                  </a:cubicBezTo>
                  <a:cubicBezTo>
                    <a:pt x="168" y="96"/>
                    <a:pt x="168" y="96"/>
                    <a:pt x="168" y="96"/>
                  </a:cubicBezTo>
                  <a:cubicBezTo>
                    <a:pt x="231" y="76"/>
                    <a:pt x="231" y="76"/>
                    <a:pt x="231" y="76"/>
                  </a:cubicBezTo>
                  <a:cubicBezTo>
                    <a:pt x="231" y="76"/>
                    <a:pt x="234" y="75"/>
                    <a:pt x="237" y="78"/>
                  </a:cubicBezTo>
                  <a:cubicBezTo>
                    <a:pt x="239" y="80"/>
                    <a:pt x="240" y="85"/>
                    <a:pt x="240" y="91"/>
                  </a:cubicBezTo>
                  <a:cubicBezTo>
                    <a:pt x="239" y="109"/>
                    <a:pt x="231" y="110"/>
                    <a:pt x="231" y="110"/>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56" name="TextBox 23"/>
            <p:cNvSpPr txBox="1"/>
            <p:nvPr/>
          </p:nvSpPr>
          <p:spPr>
            <a:xfrm>
              <a:off x="1847528" y="2348880"/>
              <a:ext cx="8800234" cy="1670073"/>
            </a:xfrm>
            <a:prstGeom prst="rect">
              <a:avLst/>
            </a:prstGeom>
            <a:noFill/>
          </p:spPr>
          <p:txBody>
            <a:bodyPr wrap="square" rtlCol="0">
              <a:spAutoFit/>
            </a:bodyPr>
            <a:lstStyle/>
            <a:p>
              <a:pPr>
                <a:lnSpc>
                  <a:spcPct val="150000"/>
                </a:lnSpc>
              </a:pPr>
              <a:r>
                <a:rPr lang="zh-CN" altLang="en-US" sz="1400" dirty="0">
                  <a:solidFill>
                    <a:schemeClr val="bg1"/>
                  </a:solidFill>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r>
                <a:rPr lang="zh-CN" altLang="en-US" sz="1400" dirty="0" smtClean="0">
                  <a:solidFill>
                    <a:schemeClr val="bg1"/>
                  </a:solidFill>
                  <a:cs typeface="+mn-ea"/>
                  <a:sym typeface="+mn-lt"/>
                </a:rPr>
                <a:t>。点击</a:t>
              </a:r>
              <a:r>
                <a:rPr lang="zh-CN" altLang="en-US" sz="1400" dirty="0">
                  <a:solidFill>
                    <a:schemeClr val="bg1"/>
                  </a:solidFill>
                  <a:cs typeface="+mn-ea"/>
                  <a:sym typeface="+mn-lt"/>
                </a:rPr>
                <a:t>添加相关标题文字，点击添加相关标题文字，点击添加相关标题文字，点击添加相关标题文字，点击添加相关标题文字。</a:t>
              </a:r>
              <a:endParaRPr lang="en-GB" altLang="zh-CN" sz="1400" dirty="0">
                <a:solidFill>
                  <a:schemeClr val="bg1"/>
                </a:solidFill>
                <a:cs typeface="+mn-ea"/>
                <a:sym typeface="+mn-lt"/>
              </a:endParaRPr>
            </a:p>
            <a:p>
              <a:pPr>
                <a:lnSpc>
                  <a:spcPct val="150000"/>
                </a:lnSpc>
              </a:pPr>
              <a:endParaRPr lang="en-GB" altLang="zh-CN" sz="1400" dirty="0">
                <a:solidFill>
                  <a:schemeClr val="bg1"/>
                </a:solidFill>
                <a:cs typeface="+mn-ea"/>
                <a:sym typeface="+mn-lt"/>
              </a:endParaRPr>
            </a:p>
          </p:txBody>
        </p:sp>
      </p:grpSp>
    </p:spTree>
    <p:extLst>
      <p:ext uri="{BB962C8B-B14F-4D97-AF65-F5344CB8AC3E}">
        <p14:creationId xmlns:p14="http://schemas.microsoft.com/office/powerpoint/2010/main" val="1923877160"/>
      </p:ext>
    </p:extLst>
  </p:cSld>
  <p:clrMapOvr>
    <a:masterClrMapping/>
  </p:clrMapOvr>
  <mc:AlternateContent xmlns:mc="http://schemas.openxmlformats.org/markup-compatibility/2006" xmlns:p14="http://schemas.microsoft.com/office/powerpoint/2010/main">
    <mc:Choice Requires="p14">
      <p:transition spd="slow" p14:dur="1200" advClick="0" advTm="3000">
        <p14:prism/>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pic>
        <p:nvPicPr>
          <p:cNvPr id="10" name="图片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文本框 8"/>
          <p:cNvSpPr txBox="1"/>
          <p:nvPr/>
        </p:nvSpPr>
        <p:spPr>
          <a:xfrm>
            <a:off x="2927648" y="2492896"/>
            <a:ext cx="7632848" cy="1061058"/>
          </a:xfrm>
          <a:prstGeom prst="rect">
            <a:avLst/>
          </a:prstGeom>
          <a:noFill/>
          <a:ln>
            <a:noFill/>
          </a:ln>
        </p:spPr>
        <p:txBody>
          <a:bodyPr wrap="square" lIns="0" tIns="0" rIns="0" bIns="0" anchor="ctr" anchorCtr="1">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sz="6000" b="1" kern="0" dirty="0">
                <a:solidFill>
                  <a:srgbClr val="277555"/>
                </a:solidFill>
                <a:cs typeface="+mn-ea"/>
                <a:sym typeface="+mn-lt"/>
              </a:rPr>
              <a:t>演讲</a:t>
            </a:r>
            <a:r>
              <a:rPr lang="zh-CN" altLang="en-US" sz="6000" b="1" kern="0" dirty="0" smtClean="0">
                <a:solidFill>
                  <a:srgbClr val="277555"/>
                </a:solidFill>
                <a:cs typeface="+mn-ea"/>
                <a:sym typeface="+mn-lt"/>
              </a:rPr>
              <a:t>完毕  感谢聆听</a:t>
            </a:r>
            <a:endParaRPr kumimoji="0" lang="zh-CN" altLang="en-US" sz="6000" b="1" i="0" u="none" strike="noStrike" kern="0" cap="none" spc="0" normalizeH="0" baseline="0" noProof="0" dirty="0">
              <a:ln>
                <a:noFill/>
              </a:ln>
              <a:solidFill>
                <a:srgbClr val="277555"/>
              </a:solidFill>
              <a:effectLst/>
              <a:uLnTx/>
              <a:uFillTx/>
              <a:cs typeface="+mn-ea"/>
              <a:sym typeface="+mn-lt"/>
            </a:endParaRPr>
          </a:p>
        </p:txBody>
      </p:sp>
      <p:sp>
        <p:nvSpPr>
          <p:cNvPr id="12" name="文本框 8"/>
          <p:cNvSpPr txBox="1"/>
          <p:nvPr/>
        </p:nvSpPr>
        <p:spPr>
          <a:xfrm>
            <a:off x="5447928" y="3762565"/>
            <a:ext cx="1944216" cy="530529"/>
          </a:xfrm>
          <a:prstGeom prst="rect">
            <a:avLst/>
          </a:prstGeom>
          <a:noFill/>
        </p:spPr>
        <p:txBody>
          <a:bodyPr wrap="square" lIns="0" tIns="0" rIns="0" bIns="0" anchor="ctr" anchorCtr="1">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sz="2000" b="1" kern="0" dirty="0" smtClean="0">
                <a:solidFill>
                  <a:srgbClr val="277555"/>
                </a:solidFill>
                <a:cs typeface="+mn-ea"/>
                <a:sym typeface="+mn-lt"/>
              </a:rPr>
              <a:t>演讲人：熊猫办公</a:t>
            </a:r>
            <a:endParaRPr kumimoji="0" lang="zh-CN" altLang="en-US" sz="2000" b="1" i="0" u="none" strike="noStrike" kern="0" cap="none" spc="0" normalizeH="0" baseline="0" noProof="0" dirty="0">
              <a:ln>
                <a:noFill/>
              </a:ln>
              <a:solidFill>
                <a:srgbClr val="277555"/>
              </a:solidFill>
              <a:effectLst/>
              <a:uLnTx/>
              <a:uFillTx/>
              <a:cs typeface="+mn-ea"/>
              <a:sym typeface="+mn-lt"/>
            </a:endParaRPr>
          </a:p>
        </p:txBody>
      </p:sp>
    </p:spTree>
    <p:extLst>
      <p:ext uri="{BB962C8B-B14F-4D97-AF65-F5344CB8AC3E}">
        <p14:creationId xmlns:p14="http://schemas.microsoft.com/office/powerpoint/2010/main" val="1014952767"/>
      </p:ext>
    </p:extLst>
  </p:cSld>
  <p:clrMapOvr>
    <a:masterClrMapping/>
  </p:clrMapOvr>
  <mc:AlternateContent xmlns:mc="http://schemas.openxmlformats.org/markup-compatibility/2006" xmlns:p14="http://schemas.microsoft.com/office/powerpoint/2010/main">
    <mc:Choice Requires="p14">
      <p:transition spd="slow" p14:dur="1200" advClick="0" advTm="3000">
        <p14:prism/>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randombar(horizontal)">
                                      <p:cBhvr>
                                        <p:cTn id="1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pic>
        <p:nvPicPr>
          <p:cNvPr id="26" name="图片 2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216"/>
            <a:ext cx="12192000" cy="6864215"/>
          </a:xfrm>
          <a:prstGeom prst="rect">
            <a:avLst/>
          </a:prstGeom>
        </p:spPr>
      </p:pic>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sp>
        <p:nvSpPr>
          <p:cNvPr id="24" name="椭圆 23">
            <a:extLst>
              <a:ext uri="{FF2B5EF4-FFF2-40B4-BE49-F238E27FC236}">
                <a16:creationId xmlns:a16="http://schemas.microsoft.com/office/drawing/2014/main" id="{97B12F51-2530-4A87-88ED-4FE95CEFB2DA}"/>
              </a:ext>
            </a:extLst>
          </p:cNvPr>
          <p:cNvSpPr/>
          <p:nvPr/>
        </p:nvSpPr>
        <p:spPr>
          <a:xfrm>
            <a:off x="5663952" y="1622025"/>
            <a:ext cx="1357710" cy="1353078"/>
          </a:xfrm>
          <a:prstGeom prst="ellipse">
            <a:avLst/>
          </a:prstGeom>
          <a:solidFill>
            <a:srgbClr val="27755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4000" b="1" noProof="1" smtClean="0">
                <a:solidFill>
                  <a:schemeClr val="bg1"/>
                </a:solidFill>
                <a:cs typeface="+mn-ea"/>
                <a:sym typeface="+mn-lt"/>
              </a:rPr>
              <a:t>01</a:t>
            </a:r>
            <a:endParaRPr lang="zh-CN" altLang="en-US" sz="4000" b="1" noProof="1">
              <a:solidFill>
                <a:schemeClr val="bg1"/>
              </a:solidFill>
              <a:cs typeface="+mn-ea"/>
              <a:sym typeface="+mn-lt"/>
            </a:endParaRPr>
          </a:p>
        </p:txBody>
      </p:sp>
      <p:sp>
        <p:nvSpPr>
          <p:cNvPr id="25" name="矩形 24">
            <a:extLst>
              <a:ext uri="{FF2B5EF4-FFF2-40B4-BE49-F238E27FC236}">
                <a16:creationId xmlns:a16="http://schemas.microsoft.com/office/drawing/2014/main" id="{95944C70-2829-469F-B4A9-413D2314386C}"/>
              </a:ext>
            </a:extLst>
          </p:cNvPr>
          <p:cNvSpPr/>
          <p:nvPr/>
        </p:nvSpPr>
        <p:spPr>
          <a:xfrm>
            <a:off x="4718297" y="3284984"/>
            <a:ext cx="3393927" cy="1015663"/>
          </a:xfrm>
          <a:prstGeom prst="rect">
            <a:avLst/>
          </a:prstGeom>
        </p:spPr>
        <p:txBody>
          <a:bodyPr wrap="square">
            <a:spAutoFit/>
          </a:bodyPr>
          <a:lstStyle/>
          <a:p>
            <a:pPr>
              <a:defRPr/>
            </a:pPr>
            <a:r>
              <a:rPr lang="zh-CN" altLang="en-US" sz="6000" b="1" spc="300" noProof="1" smtClean="0">
                <a:solidFill>
                  <a:srgbClr val="277555"/>
                </a:solidFill>
                <a:cs typeface="+mn-ea"/>
                <a:sym typeface="+mn-lt"/>
              </a:rPr>
              <a:t>教学分析</a:t>
            </a:r>
            <a:endParaRPr lang="zh-CN" altLang="en-US" sz="6000" b="1" spc="300" noProof="1">
              <a:solidFill>
                <a:srgbClr val="277555"/>
              </a:solidFill>
              <a:cs typeface="+mn-ea"/>
              <a:sym typeface="+mn-lt"/>
            </a:endParaRPr>
          </a:p>
        </p:txBody>
      </p:sp>
    </p:spTree>
    <p:extLst>
      <p:ext uri="{BB962C8B-B14F-4D97-AF65-F5344CB8AC3E}">
        <p14:creationId xmlns:p14="http://schemas.microsoft.com/office/powerpoint/2010/main" val="2265303219"/>
      </p:ext>
    </p:extLst>
  </p:cSld>
  <p:clrMapOvr>
    <a:masterClrMapping/>
  </p:clrMapOvr>
  <mc:AlternateContent xmlns:mc="http://schemas.openxmlformats.org/markup-compatibility/2006" xmlns:p14="http://schemas.microsoft.com/office/powerpoint/2010/main">
    <mc:Choice Requires="p14">
      <p:transition spd="slow" p14:dur="1200" advClick="0" advTm="3000">
        <p14:prism/>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randombar(horizontal)">
                                      <p:cBhvr>
                                        <p:cTn id="7" dur="500"/>
                                        <p:tgtEl>
                                          <p:spTgt spid="24"/>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barn(inVertical)">
                                      <p:cBhvr>
                                        <p:cTn id="1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sp>
        <p:nvSpPr>
          <p:cNvPr id="31" name="TextBox 41"/>
          <p:cNvSpPr txBox="1"/>
          <p:nvPr/>
        </p:nvSpPr>
        <p:spPr>
          <a:xfrm>
            <a:off x="851727" y="395372"/>
            <a:ext cx="1107996" cy="369332"/>
          </a:xfrm>
          <a:prstGeom prst="rect">
            <a:avLst/>
          </a:prstGeom>
          <a:noFill/>
        </p:spPr>
        <p:txBody>
          <a:bodyPr wrap="none" rtlCol="0">
            <a:spAutoFit/>
          </a:bodyPr>
          <a:lstStyle/>
          <a:p>
            <a:pPr algn="l" defTabSz="914400"/>
            <a:r>
              <a:rPr lang="zh-CN" altLang="en-US" dirty="0" smtClean="0">
                <a:solidFill>
                  <a:prstClr val="black"/>
                </a:solidFill>
                <a:cs typeface="+mn-ea"/>
                <a:sym typeface="+mn-lt"/>
              </a:rPr>
              <a:t>教学分析</a:t>
            </a:r>
          </a:p>
        </p:txBody>
      </p:sp>
      <p:cxnSp>
        <p:nvCxnSpPr>
          <p:cNvPr id="67" name="直接连接符 66"/>
          <p:cNvCxnSpPr/>
          <p:nvPr/>
        </p:nvCxnSpPr>
        <p:spPr>
          <a:xfrm>
            <a:off x="623392" y="831947"/>
            <a:ext cx="10815311" cy="0"/>
          </a:xfrm>
          <a:prstGeom prst="line">
            <a:avLst/>
          </a:prstGeom>
          <a:noFill/>
          <a:ln w="12700" cap="flat" cmpd="sng" algn="ctr">
            <a:solidFill>
              <a:sysClr val="windowText" lastClr="000000"/>
            </a:solidFill>
            <a:prstDash val="dash"/>
          </a:ln>
          <a:effectLst/>
        </p:spPr>
      </p:cxnSp>
      <p:grpSp>
        <p:nvGrpSpPr>
          <p:cNvPr id="5" name="组合 4"/>
          <p:cNvGrpSpPr/>
          <p:nvPr/>
        </p:nvGrpSpPr>
        <p:grpSpPr>
          <a:xfrm>
            <a:off x="1196952" y="1632842"/>
            <a:ext cx="9507560" cy="4385869"/>
            <a:chOff x="548880" y="993412"/>
            <a:chExt cx="8046243" cy="3711759"/>
          </a:xfrm>
        </p:grpSpPr>
        <p:grpSp>
          <p:nvGrpSpPr>
            <p:cNvPr id="107" name="组合 106"/>
            <p:cNvGrpSpPr/>
            <p:nvPr/>
          </p:nvGrpSpPr>
          <p:grpSpPr>
            <a:xfrm>
              <a:off x="3465349" y="1584911"/>
              <a:ext cx="1287211" cy="1974555"/>
              <a:chOff x="4620464" y="2113215"/>
              <a:chExt cx="1716281" cy="2632740"/>
            </a:xfrm>
          </p:grpSpPr>
          <p:sp>
            <p:nvSpPr>
              <p:cNvPr id="108" name="梯形 107"/>
              <p:cNvSpPr/>
              <p:nvPr/>
            </p:nvSpPr>
            <p:spPr>
              <a:xfrm rot="5400000">
                <a:off x="4072040" y="3142553"/>
                <a:ext cx="1669739" cy="572892"/>
              </a:xfrm>
              <a:prstGeom prst="trapezoid">
                <a:avLst>
                  <a:gd name="adj" fmla="val 57643"/>
                </a:avLst>
              </a:prstGeom>
              <a:solidFill>
                <a:srgbClr val="277555"/>
              </a:solid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cs typeface="+mn-ea"/>
                  <a:sym typeface="+mn-lt"/>
                </a:endParaRPr>
              </a:p>
            </p:txBody>
          </p:sp>
          <p:sp>
            <p:nvSpPr>
              <p:cNvPr id="109" name="梯形 108"/>
              <p:cNvSpPr/>
              <p:nvPr/>
            </p:nvSpPr>
            <p:spPr>
              <a:xfrm rot="8993242">
                <a:off x="4664982" y="2113215"/>
                <a:ext cx="1669739" cy="572892"/>
              </a:xfrm>
              <a:prstGeom prst="trapezoid">
                <a:avLst>
                  <a:gd name="adj" fmla="val 57643"/>
                </a:avLst>
              </a:prstGeom>
              <a:solidFill>
                <a:srgbClr val="277555"/>
              </a:solid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cs typeface="+mn-ea"/>
                  <a:sym typeface="+mn-lt"/>
                </a:endParaRPr>
              </a:p>
            </p:txBody>
          </p:sp>
          <p:sp>
            <p:nvSpPr>
              <p:cNvPr id="110" name="梯形 109"/>
              <p:cNvSpPr/>
              <p:nvPr/>
            </p:nvSpPr>
            <p:spPr>
              <a:xfrm rot="1800000">
                <a:off x="4667006" y="4173063"/>
                <a:ext cx="1669739" cy="572892"/>
              </a:xfrm>
              <a:prstGeom prst="trapezoid">
                <a:avLst>
                  <a:gd name="adj" fmla="val 57643"/>
                </a:avLst>
              </a:prstGeom>
              <a:solidFill>
                <a:srgbClr val="277555"/>
              </a:solid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cs typeface="+mn-ea"/>
                  <a:sym typeface="+mn-lt"/>
                </a:endParaRPr>
              </a:p>
            </p:txBody>
          </p:sp>
        </p:grpSp>
        <p:grpSp>
          <p:nvGrpSpPr>
            <p:cNvPr id="111" name="组合 110"/>
            <p:cNvGrpSpPr/>
            <p:nvPr/>
          </p:nvGrpSpPr>
          <p:grpSpPr>
            <a:xfrm>
              <a:off x="4392701" y="1584038"/>
              <a:ext cx="1287208" cy="1974546"/>
              <a:chOff x="5856933" y="2112051"/>
              <a:chExt cx="1716277" cy="2632728"/>
            </a:xfrm>
          </p:grpSpPr>
          <p:sp>
            <p:nvSpPr>
              <p:cNvPr id="112" name="梯形 111"/>
              <p:cNvSpPr/>
              <p:nvPr/>
            </p:nvSpPr>
            <p:spPr>
              <a:xfrm rot="16200000" flipH="1">
                <a:off x="6451894" y="3142555"/>
                <a:ext cx="1669739" cy="572892"/>
              </a:xfrm>
              <a:prstGeom prst="trapezoid">
                <a:avLst>
                  <a:gd name="adj" fmla="val 57643"/>
                </a:avLst>
              </a:prstGeom>
              <a:solidFill>
                <a:srgbClr val="277555"/>
              </a:solid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cs typeface="+mn-ea"/>
                  <a:sym typeface="+mn-lt"/>
                </a:endParaRPr>
              </a:p>
            </p:txBody>
          </p:sp>
          <p:sp>
            <p:nvSpPr>
              <p:cNvPr id="113" name="梯形 112"/>
              <p:cNvSpPr/>
              <p:nvPr/>
            </p:nvSpPr>
            <p:spPr>
              <a:xfrm rot="19793242" flipH="1">
                <a:off x="5858956" y="4171887"/>
                <a:ext cx="1669739" cy="572892"/>
              </a:xfrm>
              <a:prstGeom prst="trapezoid">
                <a:avLst>
                  <a:gd name="adj" fmla="val 57643"/>
                </a:avLst>
              </a:prstGeom>
              <a:solidFill>
                <a:srgbClr val="277555"/>
              </a:solid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cs typeface="+mn-ea"/>
                  <a:sym typeface="+mn-lt"/>
                </a:endParaRPr>
              </a:p>
            </p:txBody>
          </p:sp>
          <p:sp>
            <p:nvSpPr>
              <p:cNvPr id="114" name="梯形 113"/>
              <p:cNvSpPr/>
              <p:nvPr/>
            </p:nvSpPr>
            <p:spPr>
              <a:xfrm rot="12600000" flipH="1">
                <a:off x="5856933" y="2112051"/>
                <a:ext cx="1669739" cy="572892"/>
              </a:xfrm>
              <a:prstGeom prst="trapezoid">
                <a:avLst>
                  <a:gd name="adj" fmla="val 57643"/>
                </a:avLst>
              </a:prstGeom>
              <a:solidFill>
                <a:srgbClr val="277555"/>
              </a:solid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cs typeface="+mn-ea"/>
                  <a:sym typeface="+mn-lt"/>
                </a:endParaRPr>
              </a:p>
            </p:txBody>
          </p:sp>
        </p:grpSp>
        <p:cxnSp>
          <p:nvCxnSpPr>
            <p:cNvPr id="115" name="直接连接符 114"/>
            <p:cNvCxnSpPr/>
            <p:nvPr/>
          </p:nvCxnSpPr>
          <p:spPr>
            <a:xfrm flipV="1">
              <a:off x="551780" y="2569561"/>
              <a:ext cx="2749887" cy="1"/>
            </a:xfrm>
            <a:prstGeom prst="line">
              <a:avLst/>
            </a:prstGeom>
            <a:noFill/>
            <a:ln w="12700" cap="flat" cmpd="sng" algn="ctr">
              <a:solidFill>
                <a:srgbClr val="277555"/>
              </a:solidFill>
              <a:prstDash val="solid"/>
              <a:miter lim="800000"/>
              <a:tailEnd type="oval"/>
            </a:ln>
            <a:effectLst/>
          </p:spPr>
        </p:cxnSp>
        <p:sp>
          <p:nvSpPr>
            <p:cNvPr id="116" name="任意多边形 115"/>
            <p:cNvSpPr/>
            <p:nvPr/>
          </p:nvSpPr>
          <p:spPr>
            <a:xfrm>
              <a:off x="551782" y="1266810"/>
              <a:ext cx="3224407" cy="324065"/>
            </a:xfrm>
            <a:custGeom>
              <a:avLst/>
              <a:gdLst>
                <a:gd name="connsiteX0" fmla="*/ 0 w 3611880"/>
                <a:gd name="connsiteY0" fmla="*/ 0 h 678180"/>
                <a:gd name="connsiteX1" fmla="*/ 2933700 w 3611880"/>
                <a:gd name="connsiteY1" fmla="*/ 0 h 678180"/>
                <a:gd name="connsiteX2" fmla="*/ 3611880 w 3611880"/>
                <a:gd name="connsiteY2" fmla="*/ 678180 h 678180"/>
              </a:gdLst>
              <a:ahLst/>
              <a:cxnLst>
                <a:cxn ang="0">
                  <a:pos x="connsiteX0" y="connsiteY0"/>
                </a:cxn>
                <a:cxn ang="0">
                  <a:pos x="connsiteX1" y="connsiteY1"/>
                </a:cxn>
                <a:cxn ang="0">
                  <a:pos x="connsiteX2" y="connsiteY2"/>
                </a:cxn>
              </a:cxnLst>
              <a:rect l="l" t="t" r="r" b="b"/>
              <a:pathLst>
                <a:path w="3611880" h="678180">
                  <a:moveTo>
                    <a:pt x="0" y="0"/>
                  </a:moveTo>
                  <a:lnTo>
                    <a:pt x="2933700" y="0"/>
                  </a:lnTo>
                  <a:lnTo>
                    <a:pt x="3611880" y="678180"/>
                  </a:lnTo>
                </a:path>
              </a:pathLst>
            </a:custGeom>
            <a:noFill/>
            <a:ln w="12700" cap="flat" cmpd="sng" algn="ctr">
              <a:solidFill>
                <a:srgbClr val="277555"/>
              </a:solidFill>
              <a:prstDash val="solid"/>
              <a:miter lim="800000"/>
              <a:tailEnd type="oval"/>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cs typeface="+mn-ea"/>
                <a:sym typeface="+mn-lt"/>
              </a:endParaRPr>
            </a:p>
          </p:txBody>
        </p:sp>
        <p:sp>
          <p:nvSpPr>
            <p:cNvPr id="117" name="任意多边形 116"/>
            <p:cNvSpPr/>
            <p:nvPr/>
          </p:nvSpPr>
          <p:spPr>
            <a:xfrm flipV="1">
              <a:off x="548880" y="3548246"/>
              <a:ext cx="3224407" cy="324065"/>
            </a:xfrm>
            <a:custGeom>
              <a:avLst/>
              <a:gdLst>
                <a:gd name="connsiteX0" fmla="*/ 0 w 3611880"/>
                <a:gd name="connsiteY0" fmla="*/ 0 h 678180"/>
                <a:gd name="connsiteX1" fmla="*/ 2933700 w 3611880"/>
                <a:gd name="connsiteY1" fmla="*/ 0 h 678180"/>
                <a:gd name="connsiteX2" fmla="*/ 3611880 w 3611880"/>
                <a:gd name="connsiteY2" fmla="*/ 678180 h 678180"/>
              </a:gdLst>
              <a:ahLst/>
              <a:cxnLst>
                <a:cxn ang="0">
                  <a:pos x="connsiteX0" y="connsiteY0"/>
                </a:cxn>
                <a:cxn ang="0">
                  <a:pos x="connsiteX1" y="connsiteY1"/>
                </a:cxn>
                <a:cxn ang="0">
                  <a:pos x="connsiteX2" y="connsiteY2"/>
                </a:cxn>
              </a:cxnLst>
              <a:rect l="l" t="t" r="r" b="b"/>
              <a:pathLst>
                <a:path w="3611880" h="678180">
                  <a:moveTo>
                    <a:pt x="0" y="0"/>
                  </a:moveTo>
                  <a:lnTo>
                    <a:pt x="2933700" y="0"/>
                  </a:lnTo>
                  <a:lnTo>
                    <a:pt x="3611880" y="678180"/>
                  </a:lnTo>
                </a:path>
              </a:pathLst>
            </a:custGeom>
            <a:noFill/>
            <a:ln w="12700" cap="flat" cmpd="sng" algn="ctr">
              <a:solidFill>
                <a:srgbClr val="277555"/>
              </a:solidFill>
              <a:prstDash val="solid"/>
              <a:miter lim="800000"/>
              <a:tailEnd type="oval"/>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cs typeface="+mn-ea"/>
                <a:sym typeface="+mn-lt"/>
              </a:endParaRPr>
            </a:p>
          </p:txBody>
        </p:sp>
        <p:cxnSp>
          <p:nvCxnSpPr>
            <p:cNvPr id="118" name="直接连接符 117"/>
            <p:cNvCxnSpPr/>
            <p:nvPr/>
          </p:nvCxnSpPr>
          <p:spPr>
            <a:xfrm flipH="1">
              <a:off x="5843589" y="2569561"/>
              <a:ext cx="2748634" cy="2191"/>
            </a:xfrm>
            <a:prstGeom prst="line">
              <a:avLst/>
            </a:prstGeom>
            <a:noFill/>
            <a:ln w="12700" cap="flat" cmpd="sng" algn="ctr">
              <a:solidFill>
                <a:srgbClr val="277555"/>
              </a:solidFill>
              <a:prstDash val="solid"/>
              <a:miter lim="800000"/>
              <a:tailEnd type="oval"/>
            </a:ln>
            <a:effectLst/>
          </p:spPr>
        </p:cxnSp>
        <p:sp>
          <p:nvSpPr>
            <p:cNvPr id="119" name="任意多边形 118"/>
            <p:cNvSpPr/>
            <p:nvPr/>
          </p:nvSpPr>
          <p:spPr>
            <a:xfrm flipH="1">
              <a:off x="5369074" y="1266810"/>
              <a:ext cx="3223148" cy="324065"/>
            </a:xfrm>
            <a:custGeom>
              <a:avLst/>
              <a:gdLst>
                <a:gd name="connsiteX0" fmla="*/ 0 w 3611880"/>
                <a:gd name="connsiteY0" fmla="*/ 0 h 678180"/>
                <a:gd name="connsiteX1" fmla="*/ 2933700 w 3611880"/>
                <a:gd name="connsiteY1" fmla="*/ 0 h 678180"/>
                <a:gd name="connsiteX2" fmla="*/ 3611880 w 3611880"/>
                <a:gd name="connsiteY2" fmla="*/ 678180 h 678180"/>
              </a:gdLst>
              <a:ahLst/>
              <a:cxnLst>
                <a:cxn ang="0">
                  <a:pos x="connsiteX0" y="connsiteY0"/>
                </a:cxn>
                <a:cxn ang="0">
                  <a:pos x="connsiteX1" y="connsiteY1"/>
                </a:cxn>
                <a:cxn ang="0">
                  <a:pos x="connsiteX2" y="connsiteY2"/>
                </a:cxn>
              </a:cxnLst>
              <a:rect l="l" t="t" r="r" b="b"/>
              <a:pathLst>
                <a:path w="3611880" h="678180">
                  <a:moveTo>
                    <a:pt x="0" y="0"/>
                  </a:moveTo>
                  <a:lnTo>
                    <a:pt x="2933700" y="0"/>
                  </a:lnTo>
                  <a:lnTo>
                    <a:pt x="3611880" y="678180"/>
                  </a:lnTo>
                </a:path>
              </a:pathLst>
            </a:custGeom>
            <a:noFill/>
            <a:ln w="12700" cap="flat" cmpd="sng" algn="ctr">
              <a:solidFill>
                <a:srgbClr val="277555"/>
              </a:solidFill>
              <a:prstDash val="solid"/>
              <a:miter lim="800000"/>
              <a:tailEnd type="oval"/>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cs typeface="+mn-ea"/>
                <a:sym typeface="+mn-lt"/>
              </a:endParaRPr>
            </a:p>
          </p:txBody>
        </p:sp>
        <p:sp>
          <p:nvSpPr>
            <p:cNvPr id="120" name="任意多边形 119"/>
            <p:cNvSpPr/>
            <p:nvPr/>
          </p:nvSpPr>
          <p:spPr>
            <a:xfrm flipH="1" flipV="1">
              <a:off x="5371975" y="3548246"/>
              <a:ext cx="3223148" cy="324065"/>
            </a:xfrm>
            <a:custGeom>
              <a:avLst/>
              <a:gdLst>
                <a:gd name="connsiteX0" fmla="*/ 0 w 3611880"/>
                <a:gd name="connsiteY0" fmla="*/ 0 h 678180"/>
                <a:gd name="connsiteX1" fmla="*/ 2933700 w 3611880"/>
                <a:gd name="connsiteY1" fmla="*/ 0 h 678180"/>
                <a:gd name="connsiteX2" fmla="*/ 3611880 w 3611880"/>
                <a:gd name="connsiteY2" fmla="*/ 678180 h 678180"/>
              </a:gdLst>
              <a:ahLst/>
              <a:cxnLst>
                <a:cxn ang="0">
                  <a:pos x="connsiteX0" y="connsiteY0"/>
                </a:cxn>
                <a:cxn ang="0">
                  <a:pos x="connsiteX1" y="connsiteY1"/>
                </a:cxn>
                <a:cxn ang="0">
                  <a:pos x="connsiteX2" y="connsiteY2"/>
                </a:cxn>
              </a:cxnLst>
              <a:rect l="l" t="t" r="r" b="b"/>
              <a:pathLst>
                <a:path w="3611880" h="678180">
                  <a:moveTo>
                    <a:pt x="0" y="0"/>
                  </a:moveTo>
                  <a:lnTo>
                    <a:pt x="2933700" y="0"/>
                  </a:lnTo>
                  <a:lnTo>
                    <a:pt x="3611880" y="678180"/>
                  </a:lnTo>
                </a:path>
              </a:pathLst>
            </a:custGeom>
            <a:noFill/>
            <a:ln w="12700" cap="flat" cmpd="sng" algn="ctr">
              <a:solidFill>
                <a:srgbClr val="277555"/>
              </a:solidFill>
              <a:prstDash val="solid"/>
              <a:miter lim="800000"/>
              <a:tailEnd type="oval"/>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cs typeface="+mn-ea"/>
                <a:sym typeface="+mn-lt"/>
              </a:endParaRPr>
            </a:p>
          </p:txBody>
        </p:sp>
        <p:grpSp>
          <p:nvGrpSpPr>
            <p:cNvPr id="127" name="组合 126"/>
            <p:cNvGrpSpPr/>
            <p:nvPr/>
          </p:nvGrpSpPr>
          <p:grpSpPr>
            <a:xfrm>
              <a:off x="581126" y="993412"/>
              <a:ext cx="2550773" cy="1103200"/>
              <a:chOff x="774833" y="1324547"/>
              <a:chExt cx="3401031" cy="1470935"/>
            </a:xfrm>
          </p:grpSpPr>
          <p:sp>
            <p:nvSpPr>
              <p:cNvPr id="128" name="文本框 27"/>
              <p:cNvSpPr txBox="1"/>
              <p:nvPr/>
            </p:nvSpPr>
            <p:spPr>
              <a:xfrm>
                <a:off x="774833" y="1324547"/>
                <a:ext cx="3063474" cy="322984"/>
              </a:xfrm>
              <a:prstGeom prst="rect">
                <a:avLst/>
              </a:prstGeom>
              <a:noFill/>
            </p:spPr>
            <p:txBody>
              <a:bodyPr wrap="square" rtlCol="0">
                <a:spAutoFit/>
              </a:bodyPr>
              <a:lstStyle/>
              <a:p>
                <a:pPr marL="0" marR="0" lvl="0" indent="0" algn="r" defTabSz="914400" eaLnBrk="1" fontAlgn="auto" latinLnBrk="0" hangingPunct="1">
                  <a:lnSpc>
                    <a:spcPct val="90000"/>
                  </a:lnSpc>
                  <a:spcBef>
                    <a:spcPts val="750"/>
                  </a:spcBef>
                  <a:spcAft>
                    <a:spcPts val="0"/>
                  </a:spcAft>
                  <a:buClrTx/>
                  <a:buSzTx/>
                  <a:buFontTx/>
                  <a:buNone/>
                  <a:tabLst/>
                  <a:defRPr/>
                </a:pPr>
                <a:r>
                  <a:rPr kumimoji="0" lang="zh-CN" altLang="en-US" sz="1400" b="1" i="0" u="none" strike="noStrike" kern="0" cap="none" spc="0" normalizeH="0" baseline="0" noProof="0" dirty="0">
                    <a:ln>
                      <a:noFill/>
                    </a:ln>
                    <a:solidFill>
                      <a:sysClr val="windowText" lastClr="000000">
                        <a:lumMod val="75000"/>
                        <a:lumOff val="25000"/>
                      </a:sysClr>
                    </a:solidFill>
                    <a:effectLst/>
                    <a:uLnTx/>
                    <a:uFillTx/>
                    <a:cs typeface="+mn-ea"/>
                    <a:sym typeface="+mn-lt"/>
                  </a:rPr>
                  <a:t>添加标题</a:t>
                </a:r>
              </a:p>
            </p:txBody>
          </p:sp>
          <p:sp>
            <p:nvSpPr>
              <p:cNvPr id="129" name="文本框 28"/>
              <p:cNvSpPr txBox="1"/>
              <p:nvPr/>
            </p:nvSpPr>
            <p:spPr>
              <a:xfrm>
                <a:off x="812803" y="1743177"/>
                <a:ext cx="3363061" cy="1052305"/>
              </a:xfrm>
              <a:prstGeom prst="rect">
                <a:avLst/>
              </a:prstGeom>
              <a:noFill/>
            </p:spPr>
            <p:txBody>
              <a:bodyPr wrap="square" rtlCol="0">
                <a:spAutoFit/>
              </a:bodyPr>
              <a:lstStyle/>
              <a:p>
                <a:pPr marL="0" marR="0" lvl="0" indent="0" algn="r"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75000"/>
                        <a:lumOff val="25000"/>
                      </a:sysClr>
                    </a:solidFill>
                    <a:effectLst/>
                    <a:uLnTx/>
                    <a:uFillTx/>
                    <a:cs typeface="+mn-ea"/>
                    <a:sym typeface="+mn-lt"/>
                  </a:rPr>
                  <a:t>单击添加文本单击添加文本单击添加文本单击添加文本单击添加文本单击添加</a:t>
                </a:r>
                <a:r>
                  <a:rPr kumimoji="0" lang="zh-CN" altLang="en-US" sz="1400" b="0" i="0" u="none" strike="noStrike" kern="0" cap="none" spc="0" normalizeH="0" baseline="0" noProof="0" dirty="0" smtClean="0">
                    <a:ln>
                      <a:noFill/>
                    </a:ln>
                    <a:solidFill>
                      <a:sysClr val="windowText" lastClr="000000">
                        <a:lumMod val="75000"/>
                        <a:lumOff val="25000"/>
                      </a:sysClr>
                    </a:solidFill>
                    <a:effectLst/>
                    <a:uLnTx/>
                    <a:uFillTx/>
                    <a:cs typeface="+mn-ea"/>
                    <a:sym typeface="+mn-lt"/>
                  </a:rPr>
                  <a:t>文本</a:t>
                </a:r>
                <a:endParaRPr kumimoji="0" lang="en-US" altLang="zh-CN" sz="1400" b="0" i="0" u="none" strike="noStrike" kern="0" cap="none" spc="0" normalizeH="0" baseline="0" noProof="0" dirty="0">
                  <a:ln>
                    <a:noFill/>
                  </a:ln>
                  <a:solidFill>
                    <a:sysClr val="windowText" lastClr="000000">
                      <a:lumMod val="75000"/>
                      <a:lumOff val="25000"/>
                    </a:sysClr>
                  </a:solidFill>
                  <a:effectLst/>
                  <a:uLnTx/>
                  <a:uFillTx/>
                  <a:cs typeface="+mn-ea"/>
                  <a:sym typeface="+mn-lt"/>
                </a:endParaRPr>
              </a:p>
            </p:txBody>
          </p:sp>
        </p:grpSp>
        <p:grpSp>
          <p:nvGrpSpPr>
            <p:cNvPr id="130" name="组合 129"/>
            <p:cNvGrpSpPr/>
            <p:nvPr/>
          </p:nvGrpSpPr>
          <p:grpSpPr>
            <a:xfrm>
              <a:off x="581126" y="2300973"/>
              <a:ext cx="2550779" cy="1105485"/>
              <a:chOff x="774833" y="3067962"/>
              <a:chExt cx="3401038" cy="1473979"/>
            </a:xfrm>
          </p:grpSpPr>
          <p:sp>
            <p:nvSpPr>
              <p:cNvPr id="131" name="文本框 30"/>
              <p:cNvSpPr txBox="1"/>
              <p:nvPr/>
            </p:nvSpPr>
            <p:spPr>
              <a:xfrm>
                <a:off x="774833" y="3067962"/>
                <a:ext cx="3063473" cy="322984"/>
              </a:xfrm>
              <a:prstGeom prst="rect">
                <a:avLst/>
              </a:prstGeom>
              <a:noFill/>
            </p:spPr>
            <p:txBody>
              <a:bodyPr wrap="square" rtlCol="0">
                <a:spAutoFit/>
              </a:bodyPr>
              <a:lstStyle/>
              <a:p>
                <a:pPr marL="0" marR="0" lvl="0" indent="0" algn="r" defTabSz="914400" eaLnBrk="1" fontAlgn="auto" latinLnBrk="0" hangingPunct="1">
                  <a:lnSpc>
                    <a:spcPct val="90000"/>
                  </a:lnSpc>
                  <a:spcBef>
                    <a:spcPts val="750"/>
                  </a:spcBef>
                  <a:spcAft>
                    <a:spcPts val="0"/>
                  </a:spcAft>
                  <a:buClrTx/>
                  <a:buSzTx/>
                  <a:buFontTx/>
                  <a:buNone/>
                  <a:tabLst/>
                  <a:defRPr/>
                </a:pPr>
                <a:r>
                  <a:rPr kumimoji="0" lang="zh-CN" altLang="en-US" sz="1400" b="1" i="0" u="none" strike="noStrike" kern="0" cap="none" spc="0" normalizeH="0" baseline="0" noProof="0" dirty="0">
                    <a:ln>
                      <a:noFill/>
                    </a:ln>
                    <a:solidFill>
                      <a:sysClr val="windowText" lastClr="000000">
                        <a:lumMod val="75000"/>
                        <a:lumOff val="25000"/>
                      </a:sysClr>
                    </a:solidFill>
                    <a:effectLst/>
                    <a:uLnTx/>
                    <a:uFillTx/>
                    <a:cs typeface="+mn-ea"/>
                    <a:sym typeface="+mn-lt"/>
                  </a:rPr>
                  <a:t>添加标题</a:t>
                </a:r>
              </a:p>
            </p:txBody>
          </p:sp>
          <p:sp>
            <p:nvSpPr>
              <p:cNvPr id="132" name="文本框 31"/>
              <p:cNvSpPr txBox="1"/>
              <p:nvPr/>
            </p:nvSpPr>
            <p:spPr>
              <a:xfrm>
                <a:off x="812809" y="3489638"/>
                <a:ext cx="3363062" cy="1052303"/>
              </a:xfrm>
              <a:prstGeom prst="rect">
                <a:avLst/>
              </a:prstGeom>
              <a:noFill/>
            </p:spPr>
            <p:txBody>
              <a:bodyPr wrap="square" rtlCol="0">
                <a:spAutoFit/>
              </a:bodyPr>
              <a:lstStyle/>
              <a:p>
                <a:pPr marL="0" marR="0" lvl="0" indent="0" algn="r"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75000"/>
                        <a:lumOff val="25000"/>
                      </a:sysClr>
                    </a:solidFill>
                    <a:effectLst/>
                    <a:uLnTx/>
                    <a:uFillTx/>
                    <a:cs typeface="+mn-ea"/>
                    <a:sym typeface="+mn-lt"/>
                  </a:rPr>
                  <a:t>单击添加文本单击添加文本单击添加文本单击添加文本单击添加文本单击添加</a:t>
                </a:r>
                <a:r>
                  <a:rPr kumimoji="0" lang="zh-CN" altLang="en-US" sz="1400" b="0" i="0" u="none" strike="noStrike" kern="0" cap="none" spc="0" normalizeH="0" baseline="0" noProof="0" dirty="0" smtClean="0">
                    <a:ln>
                      <a:noFill/>
                    </a:ln>
                    <a:solidFill>
                      <a:sysClr val="windowText" lastClr="000000">
                        <a:lumMod val="75000"/>
                        <a:lumOff val="25000"/>
                      </a:sysClr>
                    </a:solidFill>
                    <a:effectLst/>
                    <a:uLnTx/>
                    <a:uFillTx/>
                    <a:cs typeface="+mn-ea"/>
                    <a:sym typeface="+mn-lt"/>
                  </a:rPr>
                  <a:t>文本</a:t>
                </a:r>
                <a:endParaRPr kumimoji="0" lang="en-US" altLang="zh-CN" sz="1400" b="0" i="0" u="none" strike="noStrike" kern="0" cap="none" spc="0" normalizeH="0" baseline="0" noProof="0" dirty="0">
                  <a:ln>
                    <a:noFill/>
                  </a:ln>
                  <a:solidFill>
                    <a:sysClr val="windowText" lastClr="000000">
                      <a:lumMod val="75000"/>
                      <a:lumOff val="25000"/>
                    </a:sysClr>
                  </a:solidFill>
                  <a:effectLst/>
                  <a:uLnTx/>
                  <a:uFillTx/>
                  <a:cs typeface="+mn-ea"/>
                  <a:sym typeface="+mn-lt"/>
                </a:endParaRPr>
              </a:p>
            </p:txBody>
          </p:sp>
        </p:grpSp>
        <p:grpSp>
          <p:nvGrpSpPr>
            <p:cNvPr id="133" name="组合 132"/>
            <p:cNvGrpSpPr/>
            <p:nvPr/>
          </p:nvGrpSpPr>
          <p:grpSpPr>
            <a:xfrm>
              <a:off x="581126" y="3603039"/>
              <a:ext cx="2554343" cy="1102132"/>
              <a:chOff x="774833" y="4804045"/>
              <a:chExt cx="3405791" cy="1469506"/>
            </a:xfrm>
          </p:grpSpPr>
          <p:sp>
            <p:nvSpPr>
              <p:cNvPr id="134" name="文本框 33"/>
              <p:cNvSpPr txBox="1"/>
              <p:nvPr/>
            </p:nvSpPr>
            <p:spPr>
              <a:xfrm>
                <a:off x="774833" y="4804045"/>
                <a:ext cx="3063474" cy="322983"/>
              </a:xfrm>
              <a:prstGeom prst="rect">
                <a:avLst/>
              </a:prstGeom>
              <a:noFill/>
            </p:spPr>
            <p:txBody>
              <a:bodyPr wrap="square" rtlCol="0">
                <a:spAutoFit/>
              </a:bodyPr>
              <a:lstStyle/>
              <a:p>
                <a:pPr marL="0" marR="0" lvl="0" indent="0" algn="r" defTabSz="914400" eaLnBrk="1" fontAlgn="auto" latinLnBrk="0" hangingPunct="1">
                  <a:lnSpc>
                    <a:spcPct val="90000"/>
                  </a:lnSpc>
                  <a:spcBef>
                    <a:spcPts val="750"/>
                  </a:spcBef>
                  <a:spcAft>
                    <a:spcPts val="0"/>
                  </a:spcAft>
                  <a:buClrTx/>
                  <a:buSzTx/>
                  <a:buFontTx/>
                  <a:buNone/>
                  <a:tabLst/>
                  <a:defRPr/>
                </a:pPr>
                <a:r>
                  <a:rPr kumimoji="0" lang="zh-CN" altLang="en-US" sz="1400" b="1" i="0" u="none" strike="noStrike" kern="0" cap="none" spc="0" normalizeH="0" baseline="0" noProof="0" dirty="0">
                    <a:ln>
                      <a:noFill/>
                    </a:ln>
                    <a:solidFill>
                      <a:sysClr val="windowText" lastClr="000000">
                        <a:lumMod val="75000"/>
                        <a:lumOff val="25000"/>
                      </a:sysClr>
                    </a:solidFill>
                    <a:effectLst/>
                    <a:uLnTx/>
                    <a:uFillTx/>
                    <a:cs typeface="+mn-ea"/>
                    <a:sym typeface="+mn-lt"/>
                  </a:rPr>
                  <a:t>添加标题</a:t>
                </a:r>
              </a:p>
            </p:txBody>
          </p:sp>
          <p:sp>
            <p:nvSpPr>
              <p:cNvPr id="135" name="文本框 34"/>
              <p:cNvSpPr txBox="1"/>
              <p:nvPr/>
            </p:nvSpPr>
            <p:spPr>
              <a:xfrm>
                <a:off x="817562" y="5221250"/>
                <a:ext cx="3363062" cy="1052301"/>
              </a:xfrm>
              <a:prstGeom prst="rect">
                <a:avLst/>
              </a:prstGeom>
              <a:noFill/>
            </p:spPr>
            <p:txBody>
              <a:bodyPr wrap="square" rtlCol="0">
                <a:spAutoFit/>
              </a:bodyPr>
              <a:lstStyle/>
              <a:p>
                <a:pPr marL="0" marR="0" lvl="0" indent="0" algn="r"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75000"/>
                        <a:lumOff val="25000"/>
                      </a:sysClr>
                    </a:solidFill>
                    <a:effectLst/>
                    <a:uLnTx/>
                    <a:uFillTx/>
                    <a:cs typeface="+mn-ea"/>
                    <a:sym typeface="+mn-lt"/>
                  </a:rPr>
                  <a:t>单击添加文本单击添加文本单击添加文本单击添加文本单击添加文本单击添加</a:t>
                </a:r>
                <a:r>
                  <a:rPr kumimoji="0" lang="zh-CN" altLang="en-US" sz="1400" b="0" i="0" u="none" strike="noStrike" kern="0" cap="none" spc="0" normalizeH="0" baseline="0" noProof="0" dirty="0" smtClean="0">
                    <a:ln>
                      <a:noFill/>
                    </a:ln>
                    <a:solidFill>
                      <a:sysClr val="windowText" lastClr="000000">
                        <a:lumMod val="75000"/>
                        <a:lumOff val="25000"/>
                      </a:sysClr>
                    </a:solidFill>
                    <a:effectLst/>
                    <a:uLnTx/>
                    <a:uFillTx/>
                    <a:cs typeface="+mn-ea"/>
                    <a:sym typeface="+mn-lt"/>
                  </a:rPr>
                  <a:t>文本</a:t>
                </a:r>
                <a:endParaRPr kumimoji="0" lang="en-US" altLang="zh-CN" sz="1400" b="0" i="0" u="none" strike="noStrike" kern="0" cap="none" spc="0" normalizeH="0" baseline="0" noProof="0" dirty="0">
                  <a:ln>
                    <a:noFill/>
                  </a:ln>
                  <a:solidFill>
                    <a:sysClr val="windowText" lastClr="000000">
                      <a:lumMod val="75000"/>
                      <a:lumOff val="25000"/>
                    </a:sysClr>
                  </a:solidFill>
                  <a:effectLst/>
                  <a:uLnTx/>
                  <a:uFillTx/>
                  <a:cs typeface="+mn-ea"/>
                  <a:sym typeface="+mn-lt"/>
                </a:endParaRPr>
              </a:p>
            </p:txBody>
          </p:sp>
        </p:grpSp>
        <p:grpSp>
          <p:nvGrpSpPr>
            <p:cNvPr id="136" name="组合 135"/>
            <p:cNvGrpSpPr/>
            <p:nvPr/>
          </p:nvGrpSpPr>
          <p:grpSpPr>
            <a:xfrm>
              <a:off x="6013692" y="1001501"/>
              <a:ext cx="2522297" cy="1095111"/>
              <a:chOff x="7985918" y="1335333"/>
              <a:chExt cx="3363062" cy="1460148"/>
            </a:xfrm>
          </p:grpSpPr>
          <p:sp>
            <p:nvSpPr>
              <p:cNvPr id="137" name="文本框 36"/>
              <p:cNvSpPr txBox="1"/>
              <p:nvPr/>
            </p:nvSpPr>
            <p:spPr>
              <a:xfrm>
                <a:off x="8266457" y="1335333"/>
                <a:ext cx="3063473" cy="322984"/>
              </a:xfrm>
              <a:prstGeom prst="rect">
                <a:avLst/>
              </a:prstGeom>
              <a:noFill/>
            </p:spPr>
            <p:txBody>
              <a:bodyPr wrap="square" rtlCol="0">
                <a:spAutoFit/>
              </a:bodyPr>
              <a:lstStyle/>
              <a:p>
                <a:pPr marL="0" marR="0" lvl="0" indent="0" defTabSz="914400" eaLnBrk="1" fontAlgn="auto" latinLnBrk="0" hangingPunct="1">
                  <a:lnSpc>
                    <a:spcPct val="90000"/>
                  </a:lnSpc>
                  <a:spcBef>
                    <a:spcPts val="750"/>
                  </a:spcBef>
                  <a:spcAft>
                    <a:spcPts val="0"/>
                  </a:spcAft>
                  <a:buClrTx/>
                  <a:buSzTx/>
                  <a:buFontTx/>
                  <a:buNone/>
                  <a:tabLst/>
                  <a:defRPr/>
                </a:pPr>
                <a:r>
                  <a:rPr kumimoji="0" lang="zh-CN" altLang="en-US" sz="1400" b="1" i="0" u="none" strike="noStrike" kern="0" cap="none" spc="0" normalizeH="0" baseline="0" noProof="0" dirty="0">
                    <a:ln>
                      <a:noFill/>
                    </a:ln>
                    <a:solidFill>
                      <a:sysClr val="windowText" lastClr="000000">
                        <a:lumMod val="75000"/>
                        <a:lumOff val="25000"/>
                      </a:sysClr>
                    </a:solidFill>
                    <a:effectLst/>
                    <a:uLnTx/>
                    <a:uFillTx/>
                    <a:cs typeface="+mn-ea"/>
                    <a:sym typeface="+mn-lt"/>
                  </a:rPr>
                  <a:t>添加标题</a:t>
                </a:r>
              </a:p>
            </p:txBody>
          </p:sp>
          <p:sp>
            <p:nvSpPr>
              <p:cNvPr id="138" name="文本框 37"/>
              <p:cNvSpPr txBox="1"/>
              <p:nvPr/>
            </p:nvSpPr>
            <p:spPr>
              <a:xfrm>
                <a:off x="7985918" y="1743177"/>
                <a:ext cx="3363062" cy="1052304"/>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75000"/>
                        <a:lumOff val="25000"/>
                      </a:sysClr>
                    </a:solidFill>
                    <a:effectLst/>
                    <a:uLnTx/>
                    <a:uFillTx/>
                    <a:cs typeface="+mn-ea"/>
                    <a:sym typeface="+mn-lt"/>
                  </a:rPr>
                  <a:t>单击添加文本单击添加文本单击添加文本单击添加文本单击添加文本单击添加</a:t>
                </a:r>
                <a:r>
                  <a:rPr kumimoji="0" lang="zh-CN" altLang="en-US" sz="1400" b="0" i="0" u="none" strike="noStrike" kern="0" cap="none" spc="0" normalizeH="0" baseline="0" noProof="0" dirty="0" smtClean="0">
                    <a:ln>
                      <a:noFill/>
                    </a:ln>
                    <a:solidFill>
                      <a:sysClr val="windowText" lastClr="000000">
                        <a:lumMod val="75000"/>
                        <a:lumOff val="25000"/>
                      </a:sysClr>
                    </a:solidFill>
                    <a:effectLst/>
                    <a:uLnTx/>
                    <a:uFillTx/>
                    <a:cs typeface="+mn-ea"/>
                    <a:sym typeface="+mn-lt"/>
                  </a:rPr>
                  <a:t>文本</a:t>
                </a:r>
                <a:endParaRPr kumimoji="0" lang="en-US" altLang="zh-CN" sz="1400" b="0" i="0" u="none" strike="noStrike" kern="0" cap="none" spc="0" normalizeH="0" baseline="0" noProof="0" dirty="0">
                  <a:ln>
                    <a:noFill/>
                  </a:ln>
                  <a:solidFill>
                    <a:sysClr val="windowText" lastClr="000000">
                      <a:lumMod val="75000"/>
                      <a:lumOff val="25000"/>
                    </a:sysClr>
                  </a:solidFill>
                  <a:effectLst/>
                  <a:uLnTx/>
                  <a:uFillTx/>
                  <a:cs typeface="+mn-ea"/>
                  <a:sym typeface="+mn-lt"/>
                </a:endParaRPr>
              </a:p>
            </p:txBody>
          </p:sp>
        </p:grpSp>
        <p:grpSp>
          <p:nvGrpSpPr>
            <p:cNvPr id="139" name="组合 138"/>
            <p:cNvGrpSpPr/>
            <p:nvPr/>
          </p:nvGrpSpPr>
          <p:grpSpPr>
            <a:xfrm>
              <a:off x="6011311" y="2309061"/>
              <a:ext cx="2522297" cy="1097396"/>
              <a:chOff x="7982743" y="3078748"/>
              <a:chExt cx="3363062" cy="1463194"/>
            </a:xfrm>
          </p:grpSpPr>
          <p:sp>
            <p:nvSpPr>
              <p:cNvPr id="140" name="文本框 39"/>
              <p:cNvSpPr txBox="1"/>
              <p:nvPr/>
            </p:nvSpPr>
            <p:spPr>
              <a:xfrm>
                <a:off x="8266457" y="3078748"/>
                <a:ext cx="3063473" cy="322984"/>
              </a:xfrm>
              <a:prstGeom prst="rect">
                <a:avLst/>
              </a:prstGeom>
              <a:noFill/>
            </p:spPr>
            <p:txBody>
              <a:bodyPr wrap="square" rtlCol="0">
                <a:spAutoFit/>
              </a:bodyPr>
              <a:lstStyle/>
              <a:p>
                <a:pPr marL="0" marR="0" lvl="0" indent="0" defTabSz="914400" eaLnBrk="1" fontAlgn="auto" latinLnBrk="0" hangingPunct="1">
                  <a:lnSpc>
                    <a:spcPct val="90000"/>
                  </a:lnSpc>
                  <a:spcBef>
                    <a:spcPts val="750"/>
                  </a:spcBef>
                  <a:spcAft>
                    <a:spcPts val="0"/>
                  </a:spcAft>
                  <a:buClrTx/>
                  <a:buSzTx/>
                  <a:buFontTx/>
                  <a:buNone/>
                  <a:tabLst/>
                  <a:defRPr/>
                </a:pPr>
                <a:r>
                  <a:rPr kumimoji="0" lang="zh-CN" altLang="en-US" sz="1400" b="1" i="0" u="none" strike="noStrike" kern="0" cap="none" spc="0" normalizeH="0" baseline="0" noProof="0" dirty="0">
                    <a:ln>
                      <a:noFill/>
                    </a:ln>
                    <a:solidFill>
                      <a:sysClr val="windowText" lastClr="000000">
                        <a:lumMod val="75000"/>
                        <a:lumOff val="25000"/>
                      </a:sysClr>
                    </a:solidFill>
                    <a:effectLst/>
                    <a:uLnTx/>
                    <a:uFillTx/>
                    <a:cs typeface="+mn-ea"/>
                    <a:sym typeface="+mn-lt"/>
                  </a:rPr>
                  <a:t>添加标题</a:t>
                </a:r>
              </a:p>
            </p:txBody>
          </p:sp>
          <p:sp>
            <p:nvSpPr>
              <p:cNvPr id="141" name="文本框 40"/>
              <p:cNvSpPr txBox="1"/>
              <p:nvPr/>
            </p:nvSpPr>
            <p:spPr>
              <a:xfrm>
                <a:off x="7982743" y="3489639"/>
                <a:ext cx="3363062" cy="1052303"/>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75000"/>
                        <a:lumOff val="25000"/>
                      </a:sysClr>
                    </a:solidFill>
                    <a:effectLst/>
                    <a:uLnTx/>
                    <a:uFillTx/>
                    <a:cs typeface="+mn-ea"/>
                    <a:sym typeface="+mn-lt"/>
                  </a:rPr>
                  <a:t>单击添加文本单击添加文本单击添加文本单击添加文本单击添加文本单击添加</a:t>
                </a:r>
                <a:r>
                  <a:rPr kumimoji="0" lang="zh-CN" altLang="en-US" sz="1400" b="0" i="0" u="none" strike="noStrike" kern="0" cap="none" spc="0" normalizeH="0" baseline="0" noProof="0" dirty="0" smtClean="0">
                    <a:ln>
                      <a:noFill/>
                    </a:ln>
                    <a:solidFill>
                      <a:sysClr val="windowText" lastClr="000000">
                        <a:lumMod val="75000"/>
                        <a:lumOff val="25000"/>
                      </a:sysClr>
                    </a:solidFill>
                    <a:effectLst/>
                    <a:uLnTx/>
                    <a:uFillTx/>
                    <a:cs typeface="+mn-ea"/>
                    <a:sym typeface="+mn-lt"/>
                  </a:rPr>
                  <a:t>文本</a:t>
                </a:r>
                <a:endParaRPr kumimoji="0" lang="en-US" altLang="zh-CN" sz="1400" b="0" i="0" u="none" strike="noStrike" kern="0" cap="none" spc="0" normalizeH="0" baseline="0" noProof="0" dirty="0">
                  <a:ln>
                    <a:noFill/>
                  </a:ln>
                  <a:solidFill>
                    <a:sysClr val="windowText" lastClr="000000">
                      <a:lumMod val="75000"/>
                      <a:lumOff val="25000"/>
                    </a:sysClr>
                  </a:solidFill>
                  <a:effectLst/>
                  <a:uLnTx/>
                  <a:uFillTx/>
                  <a:cs typeface="+mn-ea"/>
                  <a:sym typeface="+mn-lt"/>
                </a:endParaRPr>
              </a:p>
            </p:txBody>
          </p:sp>
        </p:grpSp>
        <p:grpSp>
          <p:nvGrpSpPr>
            <p:cNvPr id="142" name="组合 141"/>
            <p:cNvGrpSpPr/>
            <p:nvPr/>
          </p:nvGrpSpPr>
          <p:grpSpPr>
            <a:xfrm>
              <a:off x="6013692" y="3611124"/>
              <a:ext cx="2522297" cy="1094042"/>
              <a:chOff x="7985918" y="4814831"/>
              <a:chExt cx="3363062" cy="1458722"/>
            </a:xfrm>
          </p:grpSpPr>
          <p:sp>
            <p:nvSpPr>
              <p:cNvPr id="143" name="文本框 42"/>
              <p:cNvSpPr txBox="1"/>
              <p:nvPr/>
            </p:nvSpPr>
            <p:spPr>
              <a:xfrm>
                <a:off x="8266457" y="4814831"/>
                <a:ext cx="3063473" cy="322984"/>
              </a:xfrm>
              <a:prstGeom prst="rect">
                <a:avLst/>
              </a:prstGeom>
              <a:noFill/>
            </p:spPr>
            <p:txBody>
              <a:bodyPr wrap="square" rtlCol="0">
                <a:spAutoFit/>
              </a:bodyPr>
              <a:lstStyle/>
              <a:p>
                <a:pPr marL="0" marR="0" lvl="0" indent="0" defTabSz="914400" eaLnBrk="1" fontAlgn="auto" latinLnBrk="0" hangingPunct="1">
                  <a:lnSpc>
                    <a:spcPct val="90000"/>
                  </a:lnSpc>
                  <a:spcBef>
                    <a:spcPts val="750"/>
                  </a:spcBef>
                  <a:spcAft>
                    <a:spcPts val="0"/>
                  </a:spcAft>
                  <a:buClrTx/>
                  <a:buSzTx/>
                  <a:buFontTx/>
                  <a:buNone/>
                  <a:tabLst/>
                  <a:defRPr/>
                </a:pPr>
                <a:r>
                  <a:rPr kumimoji="0" lang="zh-CN" altLang="en-US" sz="1400" b="1" i="0" u="none" strike="noStrike" kern="0" cap="none" spc="0" normalizeH="0" baseline="0" noProof="0" dirty="0">
                    <a:ln>
                      <a:noFill/>
                    </a:ln>
                    <a:solidFill>
                      <a:sysClr val="windowText" lastClr="000000">
                        <a:lumMod val="75000"/>
                        <a:lumOff val="25000"/>
                      </a:sysClr>
                    </a:solidFill>
                    <a:effectLst/>
                    <a:uLnTx/>
                    <a:uFillTx/>
                    <a:cs typeface="+mn-ea"/>
                    <a:sym typeface="+mn-lt"/>
                  </a:rPr>
                  <a:t>添加标题</a:t>
                </a:r>
              </a:p>
            </p:txBody>
          </p:sp>
          <p:sp>
            <p:nvSpPr>
              <p:cNvPr id="144" name="文本框 43"/>
              <p:cNvSpPr txBox="1"/>
              <p:nvPr/>
            </p:nvSpPr>
            <p:spPr>
              <a:xfrm>
                <a:off x="7985918" y="5221250"/>
                <a:ext cx="3363062" cy="1052303"/>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75000"/>
                        <a:lumOff val="25000"/>
                      </a:sysClr>
                    </a:solidFill>
                    <a:effectLst/>
                    <a:uLnTx/>
                    <a:uFillTx/>
                    <a:cs typeface="+mn-ea"/>
                    <a:sym typeface="+mn-lt"/>
                  </a:rPr>
                  <a:t>单击添加文本单击添加文本单击添加文本单击添加文本单击添加文本单击添加</a:t>
                </a:r>
                <a:r>
                  <a:rPr kumimoji="0" lang="zh-CN" altLang="en-US" sz="1400" b="0" i="0" u="none" strike="noStrike" kern="0" cap="none" spc="0" normalizeH="0" baseline="0" noProof="0" dirty="0" smtClean="0">
                    <a:ln>
                      <a:noFill/>
                    </a:ln>
                    <a:solidFill>
                      <a:sysClr val="windowText" lastClr="000000">
                        <a:lumMod val="75000"/>
                        <a:lumOff val="25000"/>
                      </a:sysClr>
                    </a:solidFill>
                    <a:effectLst/>
                    <a:uLnTx/>
                    <a:uFillTx/>
                    <a:cs typeface="+mn-ea"/>
                    <a:sym typeface="+mn-lt"/>
                  </a:rPr>
                  <a:t>文本</a:t>
                </a:r>
                <a:endParaRPr kumimoji="0" lang="en-US" altLang="zh-CN" sz="1400" b="0" i="0" u="none" strike="noStrike" kern="0" cap="none" spc="0" normalizeH="0" baseline="0" noProof="0" dirty="0">
                  <a:ln>
                    <a:noFill/>
                  </a:ln>
                  <a:solidFill>
                    <a:sysClr val="windowText" lastClr="000000">
                      <a:lumMod val="75000"/>
                      <a:lumOff val="25000"/>
                    </a:sysClr>
                  </a:solidFill>
                  <a:effectLst/>
                  <a:uLnTx/>
                  <a:uFillTx/>
                  <a:cs typeface="+mn-ea"/>
                  <a:sym typeface="+mn-lt"/>
                </a:endParaRPr>
              </a:p>
            </p:txBody>
          </p:sp>
        </p:grpSp>
        <p:sp>
          <p:nvSpPr>
            <p:cNvPr id="145" name="文本框 44"/>
            <p:cNvSpPr txBox="1"/>
            <p:nvPr/>
          </p:nvSpPr>
          <p:spPr>
            <a:xfrm>
              <a:off x="3898076" y="2382714"/>
              <a:ext cx="1347851" cy="341869"/>
            </a:xfrm>
            <a:prstGeom prst="rect">
              <a:avLst/>
            </a:prstGeom>
            <a:noFill/>
          </p:spPr>
          <p:txBody>
            <a:bodyPr wrap="square" rtlCol="0">
              <a:spAutoFit/>
            </a:bodyPr>
            <a:lstStyle/>
            <a:p>
              <a:pPr marL="0" marR="0" lvl="0" indent="0" algn="ctr" defTabSz="914400" eaLnBrk="1" fontAlgn="auto" latinLnBrk="0" hangingPunct="1">
                <a:lnSpc>
                  <a:spcPct val="90000"/>
                </a:lnSpc>
                <a:spcBef>
                  <a:spcPts val="750"/>
                </a:spcBef>
                <a:spcAft>
                  <a:spcPts val="0"/>
                </a:spcAft>
                <a:buClrTx/>
                <a:buSzTx/>
                <a:buFontTx/>
                <a:buNone/>
                <a:tabLst/>
                <a:defRPr/>
              </a:pPr>
              <a:r>
                <a:rPr kumimoji="0" lang="zh-CN" altLang="en-US" sz="2250" b="1" i="0" u="none" strike="noStrike" kern="0" cap="none" spc="0" normalizeH="0" baseline="0" noProof="0" dirty="0">
                  <a:ln>
                    <a:noFill/>
                  </a:ln>
                  <a:solidFill>
                    <a:sysClr val="windowText" lastClr="000000">
                      <a:lumMod val="75000"/>
                      <a:lumOff val="25000"/>
                    </a:sysClr>
                  </a:solidFill>
                  <a:effectLst/>
                  <a:uLnTx/>
                  <a:uFillTx/>
                  <a:cs typeface="+mn-ea"/>
                  <a:sym typeface="+mn-lt"/>
                </a:rPr>
                <a:t>添加标题</a:t>
              </a:r>
            </a:p>
          </p:txBody>
        </p:sp>
      </p:grpSp>
    </p:spTree>
    <p:extLst>
      <p:ext uri="{BB962C8B-B14F-4D97-AF65-F5344CB8AC3E}">
        <p14:creationId xmlns:p14="http://schemas.microsoft.com/office/powerpoint/2010/main" val="3104622889"/>
      </p:ext>
    </p:extLst>
  </p:cSld>
  <p:clrMapOvr>
    <a:masterClrMapping/>
  </p:clrMapOvr>
  <mc:AlternateContent xmlns:mc="http://schemas.openxmlformats.org/markup-compatibility/2006" xmlns:p14="http://schemas.microsoft.com/office/powerpoint/2010/main">
    <mc:Choice Requires="p14">
      <p:transition spd="slow" p14:dur="1200" advClick="0" advTm="3000">
        <p14:prism/>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dirty="0">
              <a:latin typeface="+mn-lt"/>
              <a:ea typeface="+mn-ea"/>
              <a:cs typeface="+mn-ea"/>
              <a:sym typeface="+mn-lt"/>
            </a:endParaRPr>
          </a:p>
        </p:txBody>
      </p:sp>
      <p:cxnSp>
        <p:nvCxnSpPr>
          <p:cNvPr id="38" name="直接连接符 37"/>
          <p:cNvCxnSpPr/>
          <p:nvPr/>
        </p:nvCxnSpPr>
        <p:spPr>
          <a:xfrm>
            <a:off x="623392" y="831947"/>
            <a:ext cx="10815311" cy="0"/>
          </a:xfrm>
          <a:prstGeom prst="line">
            <a:avLst/>
          </a:prstGeom>
          <a:noFill/>
          <a:ln w="12700" cap="flat" cmpd="sng" algn="ctr">
            <a:solidFill>
              <a:sysClr val="windowText" lastClr="000000"/>
            </a:solidFill>
            <a:prstDash val="dash"/>
          </a:ln>
          <a:effectLst/>
        </p:spPr>
      </p:cxnSp>
      <p:sp>
        <p:nvSpPr>
          <p:cNvPr id="39" name="TextBox 41"/>
          <p:cNvSpPr txBox="1"/>
          <p:nvPr/>
        </p:nvSpPr>
        <p:spPr>
          <a:xfrm>
            <a:off x="851727" y="395372"/>
            <a:ext cx="1107996" cy="369332"/>
          </a:xfrm>
          <a:prstGeom prst="rect">
            <a:avLst/>
          </a:prstGeom>
          <a:noFill/>
        </p:spPr>
        <p:txBody>
          <a:bodyPr wrap="none" rtlCol="0">
            <a:spAutoFit/>
          </a:bodyPr>
          <a:lstStyle/>
          <a:p>
            <a:pPr algn="l" defTabSz="914400"/>
            <a:r>
              <a:rPr lang="zh-CN" altLang="en-US" dirty="0" smtClean="0">
                <a:solidFill>
                  <a:prstClr val="black"/>
                </a:solidFill>
                <a:cs typeface="+mn-ea"/>
                <a:sym typeface="+mn-lt"/>
              </a:rPr>
              <a:t>教学分析</a:t>
            </a:r>
          </a:p>
        </p:txBody>
      </p:sp>
      <p:grpSp>
        <p:nvGrpSpPr>
          <p:cNvPr id="5" name="组合 4"/>
          <p:cNvGrpSpPr/>
          <p:nvPr/>
        </p:nvGrpSpPr>
        <p:grpSpPr>
          <a:xfrm>
            <a:off x="1130042" y="1839453"/>
            <a:ext cx="11302662" cy="3965811"/>
            <a:chOff x="625986" y="1380582"/>
            <a:chExt cx="8786913" cy="3083100"/>
          </a:xfrm>
        </p:grpSpPr>
        <p:grpSp>
          <p:nvGrpSpPr>
            <p:cNvPr id="154" name="Group 46"/>
            <p:cNvGrpSpPr/>
            <p:nvPr/>
          </p:nvGrpSpPr>
          <p:grpSpPr>
            <a:xfrm>
              <a:off x="1935956" y="1905968"/>
              <a:ext cx="5272089" cy="1920175"/>
              <a:chOff x="1900373" y="1772816"/>
              <a:chExt cx="8106569" cy="2952536"/>
            </a:xfrm>
          </p:grpSpPr>
          <p:sp>
            <p:nvSpPr>
              <p:cNvPr id="155" name="Freeform: Shape 1"/>
              <p:cNvSpPr/>
              <p:nvPr/>
            </p:nvSpPr>
            <p:spPr>
              <a:xfrm>
                <a:off x="4906114" y="1772816"/>
                <a:ext cx="2106816" cy="1344910"/>
              </a:xfrm>
              <a:custGeom>
                <a:avLst/>
                <a:gdLst/>
                <a:ahLst/>
                <a:cxnLst>
                  <a:cxn ang="0">
                    <a:pos x="wd2" y="hd2"/>
                  </a:cxn>
                  <a:cxn ang="5400000">
                    <a:pos x="wd2" y="hd2"/>
                  </a:cxn>
                  <a:cxn ang="10800000">
                    <a:pos x="wd2" y="hd2"/>
                  </a:cxn>
                  <a:cxn ang="16200000">
                    <a:pos x="wd2" y="hd2"/>
                  </a:cxn>
                </a:cxnLst>
                <a:rect l="0" t="0" r="r" b="b"/>
                <a:pathLst>
                  <a:path w="21600" h="21600" extrusionOk="0">
                    <a:moveTo>
                      <a:pt x="21542" y="0"/>
                    </a:moveTo>
                    <a:lnTo>
                      <a:pt x="0" y="21600"/>
                    </a:lnTo>
                    <a:lnTo>
                      <a:pt x="17555" y="21445"/>
                    </a:lnTo>
                    <a:lnTo>
                      <a:pt x="21600" y="16069"/>
                    </a:lnTo>
                    <a:cubicBezTo>
                      <a:pt x="21600" y="16069"/>
                      <a:pt x="21542" y="0"/>
                      <a:pt x="21542" y="0"/>
                    </a:cubicBezTo>
                    <a:close/>
                  </a:path>
                </a:pathLst>
              </a:custGeom>
              <a:solidFill>
                <a:srgbClr val="174532"/>
              </a:solidFill>
              <a:ln w="12700">
                <a:miter lim="400000"/>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cs typeface="+mn-ea"/>
                  <a:sym typeface="+mn-lt"/>
                </a:endParaRPr>
              </a:p>
            </p:txBody>
          </p:sp>
          <p:sp>
            <p:nvSpPr>
              <p:cNvPr id="156" name="Freeform: Shape 2"/>
              <p:cNvSpPr/>
              <p:nvPr/>
            </p:nvSpPr>
            <p:spPr>
              <a:xfrm>
                <a:off x="7473318" y="3586781"/>
                <a:ext cx="1603876" cy="1007780"/>
              </a:xfrm>
              <a:custGeom>
                <a:avLst/>
                <a:gdLst/>
                <a:ahLst/>
                <a:cxnLst>
                  <a:cxn ang="0">
                    <a:pos x="wd2" y="hd2"/>
                  </a:cxn>
                  <a:cxn ang="5400000">
                    <a:pos x="wd2" y="hd2"/>
                  </a:cxn>
                  <a:cxn ang="10800000">
                    <a:pos x="wd2" y="hd2"/>
                  </a:cxn>
                  <a:cxn ang="16200000">
                    <a:pos x="wd2" y="hd2"/>
                  </a:cxn>
                </a:cxnLst>
                <a:rect l="0" t="0" r="r" b="b"/>
                <a:pathLst>
                  <a:path w="21600" h="21600" extrusionOk="0">
                    <a:moveTo>
                      <a:pt x="0" y="193"/>
                    </a:moveTo>
                    <a:lnTo>
                      <a:pt x="76" y="21600"/>
                    </a:lnTo>
                    <a:lnTo>
                      <a:pt x="21600" y="21444"/>
                    </a:lnTo>
                    <a:lnTo>
                      <a:pt x="17491" y="10762"/>
                    </a:lnTo>
                    <a:lnTo>
                      <a:pt x="21524" y="0"/>
                    </a:lnTo>
                    <a:cubicBezTo>
                      <a:pt x="21524" y="0"/>
                      <a:pt x="0" y="193"/>
                      <a:pt x="0" y="193"/>
                    </a:cubicBezTo>
                    <a:close/>
                  </a:path>
                </a:pathLst>
              </a:custGeom>
              <a:solidFill>
                <a:srgbClr val="277555"/>
              </a:solidFill>
              <a:ln w="12700">
                <a:miter lim="400000"/>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cs typeface="+mn-ea"/>
                  <a:sym typeface="+mn-lt"/>
                </a:endParaRPr>
              </a:p>
            </p:txBody>
          </p:sp>
          <p:sp>
            <p:nvSpPr>
              <p:cNvPr id="157" name="Freeform: Shape 3"/>
              <p:cNvSpPr/>
              <p:nvPr/>
            </p:nvSpPr>
            <p:spPr>
              <a:xfrm>
                <a:off x="2852351" y="2286257"/>
                <a:ext cx="1603862" cy="1009488"/>
              </a:xfrm>
              <a:custGeom>
                <a:avLst/>
                <a:gdLst/>
                <a:ahLst/>
                <a:cxnLst>
                  <a:cxn ang="0">
                    <a:pos x="wd2" y="hd2"/>
                  </a:cxn>
                  <a:cxn ang="5400000">
                    <a:pos x="wd2" y="hd2"/>
                  </a:cxn>
                  <a:cxn ang="10800000">
                    <a:pos x="wd2" y="hd2"/>
                  </a:cxn>
                  <a:cxn ang="16200000">
                    <a:pos x="wd2" y="hd2"/>
                  </a:cxn>
                </a:cxnLst>
                <a:rect l="0" t="0" r="r" b="b"/>
                <a:pathLst>
                  <a:path w="21600" h="21600" extrusionOk="0">
                    <a:moveTo>
                      <a:pt x="21525" y="0"/>
                    </a:moveTo>
                    <a:lnTo>
                      <a:pt x="21600" y="21370"/>
                    </a:lnTo>
                    <a:lnTo>
                      <a:pt x="76" y="21600"/>
                    </a:lnTo>
                    <a:lnTo>
                      <a:pt x="4109" y="10862"/>
                    </a:lnTo>
                    <a:lnTo>
                      <a:pt x="0" y="192"/>
                    </a:lnTo>
                    <a:cubicBezTo>
                      <a:pt x="0" y="192"/>
                      <a:pt x="21525" y="0"/>
                      <a:pt x="21525" y="0"/>
                    </a:cubicBezTo>
                    <a:close/>
                  </a:path>
                </a:pathLst>
              </a:custGeom>
              <a:solidFill>
                <a:srgbClr val="277555"/>
              </a:solidFill>
              <a:ln w="12700">
                <a:miter lim="400000"/>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cs typeface="+mn-ea"/>
                  <a:sym typeface="+mn-lt"/>
                </a:endParaRPr>
              </a:p>
            </p:txBody>
          </p:sp>
          <p:sp>
            <p:nvSpPr>
              <p:cNvPr id="158" name="Freeform: Shape 4"/>
              <p:cNvSpPr/>
              <p:nvPr/>
            </p:nvSpPr>
            <p:spPr>
              <a:xfrm>
                <a:off x="3908854" y="2750329"/>
                <a:ext cx="548622" cy="537740"/>
              </a:xfrm>
              <a:custGeom>
                <a:avLst/>
                <a:gdLst/>
                <a:ahLst/>
                <a:cxnLst>
                  <a:cxn ang="0">
                    <a:pos x="wd2" y="hd2"/>
                  </a:cxn>
                  <a:cxn ang="5400000">
                    <a:pos x="wd2" y="hd2"/>
                  </a:cxn>
                  <a:cxn ang="10800000">
                    <a:pos x="wd2" y="hd2"/>
                  </a:cxn>
                  <a:cxn ang="16200000">
                    <a:pos x="wd2" y="hd2"/>
                  </a:cxn>
                </a:cxnLst>
                <a:rect l="0" t="0" r="r" b="b"/>
                <a:pathLst>
                  <a:path w="21600" h="21600" extrusionOk="0">
                    <a:moveTo>
                      <a:pt x="21481" y="0"/>
                    </a:moveTo>
                    <a:lnTo>
                      <a:pt x="21600" y="21600"/>
                    </a:lnTo>
                    <a:lnTo>
                      <a:pt x="0" y="1643"/>
                    </a:lnTo>
                    <a:cubicBezTo>
                      <a:pt x="0" y="1643"/>
                      <a:pt x="21481" y="0"/>
                      <a:pt x="21481" y="0"/>
                    </a:cubicBezTo>
                    <a:close/>
                  </a:path>
                </a:pathLst>
              </a:custGeom>
              <a:solidFill>
                <a:srgbClr val="174532"/>
              </a:solidFill>
              <a:ln w="12700">
                <a:miter lim="400000"/>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cs typeface="+mn-ea"/>
                  <a:sym typeface="+mn-lt"/>
                </a:endParaRPr>
              </a:p>
            </p:txBody>
          </p:sp>
          <p:sp>
            <p:nvSpPr>
              <p:cNvPr id="159" name="Freeform: Shape 5"/>
              <p:cNvSpPr/>
              <p:nvPr/>
            </p:nvSpPr>
            <p:spPr>
              <a:xfrm>
                <a:off x="7473319" y="4050853"/>
                <a:ext cx="546013" cy="53773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18" y="21600"/>
                    </a:lnTo>
                    <a:lnTo>
                      <a:pt x="21600" y="1397"/>
                    </a:lnTo>
                    <a:cubicBezTo>
                      <a:pt x="21600" y="1397"/>
                      <a:pt x="0" y="0"/>
                      <a:pt x="0" y="0"/>
                    </a:cubicBezTo>
                    <a:close/>
                  </a:path>
                </a:pathLst>
              </a:custGeom>
              <a:solidFill>
                <a:srgbClr val="174532"/>
              </a:solidFill>
              <a:ln w="12700">
                <a:miter lim="400000"/>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cs typeface="+mn-ea"/>
                  <a:sym typeface="+mn-lt"/>
                </a:endParaRPr>
              </a:p>
            </p:txBody>
          </p:sp>
          <p:grpSp>
            <p:nvGrpSpPr>
              <p:cNvPr id="160" name="Group 6"/>
              <p:cNvGrpSpPr/>
              <p:nvPr/>
            </p:nvGrpSpPr>
            <p:grpSpPr>
              <a:xfrm>
                <a:off x="8739520" y="3457930"/>
                <a:ext cx="1267422" cy="1267422"/>
                <a:chOff x="0" y="0"/>
                <a:chExt cx="2534842" cy="2534842"/>
              </a:xfrm>
            </p:grpSpPr>
            <p:sp>
              <p:nvSpPr>
                <p:cNvPr id="166" name="Oval 7"/>
                <p:cNvSpPr/>
                <p:nvPr/>
              </p:nvSpPr>
              <p:spPr>
                <a:xfrm>
                  <a:off x="0" y="0"/>
                  <a:ext cx="2534842" cy="2534842"/>
                </a:xfrm>
                <a:prstGeom prst="ellipse">
                  <a:avLst/>
                </a:prstGeom>
                <a:solidFill>
                  <a:srgbClr val="277555"/>
                </a:solidFill>
                <a:ln w="38100" cap="flat">
                  <a:solidFill>
                    <a:srgbClr val="FFFFFF"/>
                  </a:solidFill>
                  <a:miter lim="4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cs typeface="+mn-ea"/>
                    <a:sym typeface="+mn-lt"/>
                  </a:endParaRPr>
                </a:p>
              </p:txBody>
            </p:sp>
            <p:sp>
              <p:nvSpPr>
                <p:cNvPr id="167" name="Freeform: Shape 8"/>
                <p:cNvSpPr/>
                <p:nvPr/>
              </p:nvSpPr>
              <p:spPr>
                <a:xfrm>
                  <a:off x="718799" y="718799"/>
                  <a:ext cx="1097244" cy="1097244"/>
                </a:xfrm>
                <a:custGeom>
                  <a:avLst/>
                  <a:gdLst/>
                  <a:ahLst/>
                  <a:cxnLst>
                    <a:cxn ang="0">
                      <a:pos x="wd2" y="hd2"/>
                    </a:cxn>
                    <a:cxn ang="5400000">
                      <a:pos x="wd2" y="hd2"/>
                    </a:cxn>
                    <a:cxn ang="10800000">
                      <a:pos x="wd2" y="hd2"/>
                    </a:cxn>
                    <a:cxn ang="16200000">
                      <a:pos x="wd2" y="hd2"/>
                    </a:cxn>
                  </a:cxnLst>
                  <a:rect l="0" t="0" r="r" b="b"/>
                  <a:pathLst>
                    <a:path w="21600" h="21600" extrusionOk="0">
                      <a:moveTo>
                        <a:pt x="14400" y="9000"/>
                      </a:moveTo>
                      <a:cubicBezTo>
                        <a:pt x="13402" y="9000"/>
                        <a:pt x="12600" y="8198"/>
                        <a:pt x="12600" y="7200"/>
                      </a:cubicBezTo>
                      <a:cubicBezTo>
                        <a:pt x="12600" y="6202"/>
                        <a:pt x="13402" y="5400"/>
                        <a:pt x="14400" y="5400"/>
                      </a:cubicBezTo>
                      <a:cubicBezTo>
                        <a:pt x="15398" y="5400"/>
                        <a:pt x="16200" y="6202"/>
                        <a:pt x="16200" y="7200"/>
                      </a:cubicBezTo>
                      <a:cubicBezTo>
                        <a:pt x="16200" y="8198"/>
                        <a:pt x="15398" y="9000"/>
                        <a:pt x="14400" y="9000"/>
                      </a:cubicBezTo>
                      <a:close/>
                      <a:moveTo>
                        <a:pt x="10800" y="17100"/>
                      </a:moveTo>
                      <a:cubicBezTo>
                        <a:pt x="8423" y="17100"/>
                        <a:pt x="6356" y="15581"/>
                        <a:pt x="5653" y="13317"/>
                      </a:cubicBezTo>
                      <a:cubicBezTo>
                        <a:pt x="5498" y="12839"/>
                        <a:pt x="5766" y="12347"/>
                        <a:pt x="6244" y="12192"/>
                      </a:cubicBezTo>
                      <a:cubicBezTo>
                        <a:pt x="6708" y="12038"/>
                        <a:pt x="7214" y="12305"/>
                        <a:pt x="7369" y="12783"/>
                      </a:cubicBezTo>
                      <a:cubicBezTo>
                        <a:pt x="7833" y="14288"/>
                        <a:pt x="9225" y="15300"/>
                        <a:pt x="10800" y="15300"/>
                      </a:cubicBezTo>
                      <a:cubicBezTo>
                        <a:pt x="12375" y="15300"/>
                        <a:pt x="13767" y="14288"/>
                        <a:pt x="14231" y="12783"/>
                      </a:cubicBezTo>
                      <a:cubicBezTo>
                        <a:pt x="14386" y="12305"/>
                        <a:pt x="14892" y="12038"/>
                        <a:pt x="15370" y="12192"/>
                      </a:cubicBezTo>
                      <a:cubicBezTo>
                        <a:pt x="15834" y="12347"/>
                        <a:pt x="16102" y="12839"/>
                        <a:pt x="15947" y="13317"/>
                      </a:cubicBezTo>
                      <a:cubicBezTo>
                        <a:pt x="15244" y="15581"/>
                        <a:pt x="13177" y="17100"/>
                        <a:pt x="10800" y="17100"/>
                      </a:cubicBezTo>
                      <a:close/>
                      <a:moveTo>
                        <a:pt x="7200" y="9000"/>
                      </a:moveTo>
                      <a:cubicBezTo>
                        <a:pt x="6202" y="9000"/>
                        <a:pt x="5400" y="8198"/>
                        <a:pt x="5400" y="7200"/>
                      </a:cubicBezTo>
                      <a:cubicBezTo>
                        <a:pt x="5400" y="6202"/>
                        <a:pt x="6202" y="5400"/>
                        <a:pt x="7200" y="5400"/>
                      </a:cubicBezTo>
                      <a:cubicBezTo>
                        <a:pt x="8198" y="5400"/>
                        <a:pt x="9000" y="6202"/>
                        <a:pt x="9000" y="7200"/>
                      </a:cubicBezTo>
                      <a:cubicBezTo>
                        <a:pt x="9000" y="8198"/>
                        <a:pt x="8198" y="9000"/>
                        <a:pt x="7200" y="9000"/>
                      </a:cubicBezTo>
                      <a:close/>
                      <a:moveTo>
                        <a:pt x="10800" y="1800"/>
                      </a:moveTo>
                      <a:cubicBezTo>
                        <a:pt x="5836" y="1800"/>
                        <a:pt x="1800" y="5836"/>
                        <a:pt x="1800" y="10800"/>
                      </a:cubicBezTo>
                      <a:cubicBezTo>
                        <a:pt x="1800" y="15764"/>
                        <a:pt x="5836" y="19800"/>
                        <a:pt x="10800" y="19800"/>
                      </a:cubicBezTo>
                      <a:cubicBezTo>
                        <a:pt x="15764" y="19800"/>
                        <a:pt x="19800" y="15764"/>
                        <a:pt x="19800" y="10800"/>
                      </a:cubicBezTo>
                      <a:cubicBezTo>
                        <a:pt x="19800" y="5836"/>
                        <a:pt x="15764" y="1800"/>
                        <a:pt x="10800" y="1800"/>
                      </a:cubicBezTo>
                      <a:close/>
                      <a:moveTo>
                        <a:pt x="10800" y="21600"/>
                      </a:moveTo>
                      <a:cubicBezTo>
                        <a:pt x="4837" y="21600"/>
                        <a:pt x="0" y="16762"/>
                        <a:pt x="0" y="10800"/>
                      </a:cubicBezTo>
                      <a:cubicBezTo>
                        <a:pt x="0" y="4837"/>
                        <a:pt x="4837" y="0"/>
                        <a:pt x="10800" y="0"/>
                      </a:cubicBezTo>
                      <a:cubicBezTo>
                        <a:pt x="16762" y="0"/>
                        <a:pt x="21600" y="4837"/>
                        <a:pt x="21600" y="10800"/>
                      </a:cubicBezTo>
                      <a:cubicBezTo>
                        <a:pt x="21600" y="16762"/>
                        <a:pt x="16762" y="21600"/>
                        <a:pt x="10800" y="21600"/>
                      </a:cubicBezTo>
                      <a:close/>
                    </a:path>
                  </a:pathLst>
                </a:custGeom>
                <a:solidFill>
                  <a:srgbClr val="FFFFFF"/>
                </a:solidFill>
                <a:ln w="12700" cap="flat">
                  <a:noFill/>
                  <a:miter lim="4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cs typeface="+mn-ea"/>
                    <a:sym typeface="+mn-lt"/>
                  </a:endParaRPr>
                </a:p>
              </p:txBody>
            </p:sp>
          </p:grpSp>
          <p:grpSp>
            <p:nvGrpSpPr>
              <p:cNvPr id="161" name="Group 9"/>
              <p:cNvGrpSpPr/>
              <p:nvPr/>
            </p:nvGrpSpPr>
            <p:grpSpPr>
              <a:xfrm>
                <a:off x="1900373" y="2156889"/>
                <a:ext cx="1267422" cy="1267422"/>
                <a:chOff x="0" y="0"/>
                <a:chExt cx="2534842" cy="2534842"/>
              </a:xfrm>
            </p:grpSpPr>
            <p:sp>
              <p:nvSpPr>
                <p:cNvPr id="164" name="Oval 10"/>
                <p:cNvSpPr/>
                <p:nvPr/>
              </p:nvSpPr>
              <p:spPr>
                <a:xfrm>
                  <a:off x="0" y="0"/>
                  <a:ext cx="2534842" cy="2534842"/>
                </a:xfrm>
                <a:prstGeom prst="ellipse">
                  <a:avLst/>
                </a:prstGeom>
                <a:solidFill>
                  <a:srgbClr val="277555"/>
                </a:solidFill>
                <a:ln w="38100" cap="flat">
                  <a:solidFill>
                    <a:srgbClr val="FFFFFF"/>
                  </a:solidFill>
                  <a:miter lim="4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cs typeface="+mn-ea"/>
                    <a:sym typeface="+mn-lt"/>
                  </a:endParaRPr>
                </a:p>
              </p:txBody>
            </p:sp>
            <p:sp>
              <p:nvSpPr>
                <p:cNvPr id="165" name="Freeform: Shape 11"/>
                <p:cNvSpPr/>
                <p:nvPr/>
              </p:nvSpPr>
              <p:spPr>
                <a:xfrm>
                  <a:off x="718799" y="718799"/>
                  <a:ext cx="1097244" cy="1097244"/>
                </a:xfrm>
                <a:custGeom>
                  <a:avLst/>
                  <a:gdLst/>
                  <a:ahLst/>
                  <a:cxnLst>
                    <a:cxn ang="0">
                      <a:pos x="wd2" y="hd2"/>
                    </a:cxn>
                    <a:cxn ang="5400000">
                      <a:pos x="wd2" y="hd2"/>
                    </a:cxn>
                    <a:cxn ang="10800000">
                      <a:pos x="wd2" y="hd2"/>
                    </a:cxn>
                    <a:cxn ang="16200000">
                      <a:pos x="wd2" y="hd2"/>
                    </a:cxn>
                  </a:cxnLst>
                  <a:rect l="0" t="0" r="r" b="b"/>
                  <a:pathLst>
                    <a:path w="21600" h="21600" extrusionOk="0">
                      <a:moveTo>
                        <a:pt x="14400" y="9000"/>
                      </a:moveTo>
                      <a:cubicBezTo>
                        <a:pt x="13402" y="9000"/>
                        <a:pt x="12600" y="8198"/>
                        <a:pt x="12600" y="7200"/>
                      </a:cubicBezTo>
                      <a:cubicBezTo>
                        <a:pt x="12600" y="6202"/>
                        <a:pt x="13402" y="5400"/>
                        <a:pt x="14400" y="5400"/>
                      </a:cubicBezTo>
                      <a:cubicBezTo>
                        <a:pt x="15398" y="5400"/>
                        <a:pt x="16200" y="6202"/>
                        <a:pt x="16200" y="7200"/>
                      </a:cubicBezTo>
                      <a:cubicBezTo>
                        <a:pt x="16200" y="8198"/>
                        <a:pt x="15398" y="9000"/>
                        <a:pt x="14400" y="9000"/>
                      </a:cubicBezTo>
                      <a:close/>
                      <a:moveTo>
                        <a:pt x="10800" y="17100"/>
                      </a:moveTo>
                      <a:cubicBezTo>
                        <a:pt x="8423" y="17100"/>
                        <a:pt x="6356" y="15581"/>
                        <a:pt x="5653" y="13317"/>
                      </a:cubicBezTo>
                      <a:cubicBezTo>
                        <a:pt x="5498" y="12839"/>
                        <a:pt x="5766" y="12347"/>
                        <a:pt x="6244" y="12192"/>
                      </a:cubicBezTo>
                      <a:cubicBezTo>
                        <a:pt x="6708" y="12038"/>
                        <a:pt x="7214" y="12305"/>
                        <a:pt x="7369" y="12783"/>
                      </a:cubicBezTo>
                      <a:cubicBezTo>
                        <a:pt x="7833" y="14288"/>
                        <a:pt x="9225" y="15300"/>
                        <a:pt x="10800" y="15300"/>
                      </a:cubicBezTo>
                      <a:cubicBezTo>
                        <a:pt x="12375" y="15300"/>
                        <a:pt x="13767" y="14288"/>
                        <a:pt x="14231" y="12783"/>
                      </a:cubicBezTo>
                      <a:cubicBezTo>
                        <a:pt x="14386" y="12305"/>
                        <a:pt x="14892" y="12038"/>
                        <a:pt x="15370" y="12192"/>
                      </a:cubicBezTo>
                      <a:cubicBezTo>
                        <a:pt x="15834" y="12347"/>
                        <a:pt x="16102" y="12839"/>
                        <a:pt x="15947" y="13317"/>
                      </a:cubicBezTo>
                      <a:cubicBezTo>
                        <a:pt x="15244" y="15581"/>
                        <a:pt x="13177" y="17100"/>
                        <a:pt x="10800" y="17100"/>
                      </a:cubicBezTo>
                      <a:close/>
                      <a:moveTo>
                        <a:pt x="7200" y="9000"/>
                      </a:moveTo>
                      <a:cubicBezTo>
                        <a:pt x="6202" y="9000"/>
                        <a:pt x="5400" y="8198"/>
                        <a:pt x="5400" y="7200"/>
                      </a:cubicBezTo>
                      <a:cubicBezTo>
                        <a:pt x="5400" y="6202"/>
                        <a:pt x="6202" y="5400"/>
                        <a:pt x="7200" y="5400"/>
                      </a:cubicBezTo>
                      <a:cubicBezTo>
                        <a:pt x="8198" y="5400"/>
                        <a:pt x="9000" y="6202"/>
                        <a:pt x="9000" y="7200"/>
                      </a:cubicBezTo>
                      <a:cubicBezTo>
                        <a:pt x="9000" y="8198"/>
                        <a:pt x="8198" y="9000"/>
                        <a:pt x="7200" y="9000"/>
                      </a:cubicBezTo>
                      <a:close/>
                      <a:moveTo>
                        <a:pt x="10800" y="1800"/>
                      </a:moveTo>
                      <a:cubicBezTo>
                        <a:pt x="5836" y="1800"/>
                        <a:pt x="1800" y="5836"/>
                        <a:pt x="1800" y="10800"/>
                      </a:cubicBezTo>
                      <a:cubicBezTo>
                        <a:pt x="1800" y="15764"/>
                        <a:pt x="5836" y="19800"/>
                        <a:pt x="10800" y="19800"/>
                      </a:cubicBezTo>
                      <a:cubicBezTo>
                        <a:pt x="15764" y="19800"/>
                        <a:pt x="19800" y="15764"/>
                        <a:pt x="19800" y="10800"/>
                      </a:cubicBezTo>
                      <a:cubicBezTo>
                        <a:pt x="19800" y="5836"/>
                        <a:pt x="15764" y="1800"/>
                        <a:pt x="10800" y="1800"/>
                      </a:cubicBezTo>
                      <a:close/>
                      <a:moveTo>
                        <a:pt x="10800" y="21600"/>
                      </a:moveTo>
                      <a:cubicBezTo>
                        <a:pt x="4837" y="21600"/>
                        <a:pt x="0" y="16762"/>
                        <a:pt x="0" y="10800"/>
                      </a:cubicBezTo>
                      <a:cubicBezTo>
                        <a:pt x="0" y="4837"/>
                        <a:pt x="4837" y="0"/>
                        <a:pt x="10800" y="0"/>
                      </a:cubicBezTo>
                      <a:cubicBezTo>
                        <a:pt x="16762" y="0"/>
                        <a:pt x="21600" y="4837"/>
                        <a:pt x="21600" y="10800"/>
                      </a:cubicBezTo>
                      <a:cubicBezTo>
                        <a:pt x="21600" y="16762"/>
                        <a:pt x="16762" y="21600"/>
                        <a:pt x="10800" y="21600"/>
                      </a:cubicBezTo>
                      <a:close/>
                    </a:path>
                  </a:pathLst>
                </a:custGeom>
                <a:solidFill>
                  <a:srgbClr val="FFFFFF"/>
                </a:solidFill>
                <a:ln w="12700" cap="flat">
                  <a:noFill/>
                  <a:miter lim="4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cs typeface="+mn-ea"/>
                    <a:sym typeface="+mn-lt"/>
                  </a:endParaRPr>
                </a:p>
              </p:txBody>
            </p:sp>
          </p:grpSp>
          <p:sp>
            <p:nvSpPr>
              <p:cNvPr id="162" name="Freeform: Shape 13"/>
              <p:cNvSpPr/>
              <p:nvPr/>
            </p:nvSpPr>
            <p:spPr>
              <a:xfrm>
                <a:off x="3908855" y="1772816"/>
                <a:ext cx="3111474" cy="1017965"/>
              </a:xfrm>
              <a:custGeom>
                <a:avLst/>
                <a:gdLst/>
                <a:ahLst/>
                <a:cxnLst>
                  <a:cxn ang="0">
                    <a:pos x="wd2" y="hd2"/>
                  </a:cxn>
                  <a:cxn ang="5400000">
                    <a:pos x="wd2" y="hd2"/>
                  </a:cxn>
                  <a:cxn ang="10800000">
                    <a:pos x="wd2" y="hd2"/>
                  </a:cxn>
                  <a:cxn ang="16200000">
                    <a:pos x="wd2" y="hd2"/>
                  </a:cxn>
                </a:cxnLst>
                <a:rect l="0" t="0" r="r" b="b"/>
                <a:pathLst>
                  <a:path w="21600" h="21600" extrusionOk="0">
                    <a:moveTo>
                      <a:pt x="39" y="21600"/>
                    </a:moveTo>
                    <a:lnTo>
                      <a:pt x="2" y="10985"/>
                    </a:lnTo>
                    <a:lnTo>
                      <a:pt x="0" y="371"/>
                    </a:lnTo>
                    <a:lnTo>
                      <a:pt x="21561" y="0"/>
                    </a:lnTo>
                    <a:lnTo>
                      <a:pt x="21600" y="21229"/>
                    </a:lnTo>
                    <a:cubicBezTo>
                      <a:pt x="21600" y="21229"/>
                      <a:pt x="39" y="21600"/>
                      <a:pt x="39" y="21600"/>
                    </a:cubicBezTo>
                    <a:close/>
                  </a:path>
                </a:pathLst>
              </a:custGeom>
              <a:solidFill>
                <a:srgbClr val="277555"/>
              </a:solidFill>
              <a:ln w="12700" cap="flat">
                <a:noFill/>
                <a:miter lim="400000"/>
              </a:ln>
              <a:effectLst/>
            </p:spPr>
            <p:txBody>
              <a:bodyPr wrap="none" lIns="19050" tIns="19050" rIns="19050" bIns="19050" anchor="ctr" anchorCtr="1">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rgbClr val="FFFFFF"/>
                    </a:solidFill>
                    <a:effectLst/>
                    <a:uLnTx/>
                    <a:uFillTx/>
                    <a:cs typeface="+mn-ea"/>
                    <a:sym typeface="+mn-lt"/>
                  </a:rPr>
                  <a:t>标题文本预设</a:t>
                </a:r>
              </a:p>
            </p:txBody>
          </p:sp>
          <p:sp>
            <p:nvSpPr>
              <p:cNvPr id="163" name="Freeform: Shape 16"/>
              <p:cNvSpPr/>
              <p:nvPr/>
            </p:nvSpPr>
            <p:spPr>
              <a:xfrm>
                <a:off x="4906116" y="3093088"/>
                <a:ext cx="3111474" cy="1018003"/>
              </a:xfrm>
              <a:custGeom>
                <a:avLst/>
                <a:gdLst/>
                <a:ahLst/>
                <a:cxnLst>
                  <a:cxn ang="0">
                    <a:pos x="wd2" y="hd2"/>
                  </a:cxn>
                  <a:cxn ang="5400000">
                    <a:pos x="wd2" y="hd2"/>
                  </a:cxn>
                  <a:cxn ang="10800000">
                    <a:pos x="wd2" y="hd2"/>
                  </a:cxn>
                  <a:cxn ang="16200000">
                    <a:pos x="wd2" y="hd2"/>
                  </a:cxn>
                </a:cxnLst>
                <a:rect l="0" t="0" r="r" b="b"/>
                <a:pathLst>
                  <a:path w="21600" h="21600" extrusionOk="0">
                    <a:moveTo>
                      <a:pt x="39" y="21600"/>
                    </a:moveTo>
                    <a:lnTo>
                      <a:pt x="0" y="371"/>
                    </a:lnTo>
                    <a:lnTo>
                      <a:pt x="21561" y="0"/>
                    </a:lnTo>
                    <a:lnTo>
                      <a:pt x="21598" y="10614"/>
                    </a:lnTo>
                    <a:lnTo>
                      <a:pt x="21600" y="21229"/>
                    </a:lnTo>
                    <a:cubicBezTo>
                      <a:pt x="21600" y="21229"/>
                      <a:pt x="39" y="21600"/>
                      <a:pt x="39" y="21600"/>
                    </a:cubicBezTo>
                    <a:close/>
                  </a:path>
                </a:pathLst>
              </a:custGeom>
              <a:solidFill>
                <a:srgbClr val="277555"/>
              </a:solidFill>
              <a:ln w="12700" cap="flat">
                <a:noFill/>
                <a:miter lim="400000"/>
              </a:ln>
              <a:effectLst/>
            </p:spPr>
            <p:txBody>
              <a:bodyPr wrap="none" lIns="19050" tIns="19050" rIns="19050" bIns="19050" anchor="ctr" anchorCtr="1">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a:ln>
                      <a:noFill/>
                    </a:ln>
                    <a:solidFill>
                      <a:srgbClr val="FFFFFF"/>
                    </a:solidFill>
                    <a:effectLst/>
                    <a:uLnTx/>
                    <a:uFillTx/>
                    <a:cs typeface="+mn-ea"/>
                    <a:sym typeface="+mn-lt"/>
                  </a:rPr>
                  <a:t>标题文本预设</a:t>
                </a:r>
              </a:p>
            </p:txBody>
          </p:sp>
        </p:grpSp>
        <p:grpSp>
          <p:nvGrpSpPr>
            <p:cNvPr id="168" name="Group 18"/>
            <p:cNvGrpSpPr/>
            <p:nvPr/>
          </p:nvGrpSpPr>
          <p:grpSpPr>
            <a:xfrm>
              <a:off x="625986" y="3153657"/>
              <a:ext cx="3858173" cy="525386"/>
              <a:chOff x="5403632" y="1998273"/>
              <a:chExt cx="5144231" cy="700515"/>
            </a:xfrm>
          </p:grpSpPr>
          <p:grpSp>
            <p:nvGrpSpPr>
              <p:cNvPr id="169" name="Group 19"/>
              <p:cNvGrpSpPr/>
              <p:nvPr/>
            </p:nvGrpSpPr>
            <p:grpSpPr>
              <a:xfrm>
                <a:off x="5403632" y="2028913"/>
                <a:ext cx="399214" cy="399214"/>
                <a:chOff x="0" y="0"/>
                <a:chExt cx="767929" cy="767929"/>
              </a:xfrm>
            </p:grpSpPr>
            <p:sp>
              <p:nvSpPr>
                <p:cNvPr id="173" name="Freeform: Shape 23"/>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277555"/>
                </a:solidFill>
                <a:ln w="12700" cap="flat">
                  <a:noFill/>
                  <a:miter lim="4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cs typeface="+mn-ea"/>
                    <a:sym typeface="+mn-lt"/>
                  </a:endParaRPr>
                </a:p>
              </p:txBody>
            </p:sp>
            <p:sp>
              <p:nvSpPr>
                <p:cNvPr id="174" name="Freeform: Shape 24"/>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cs typeface="+mn-ea"/>
                    <a:sym typeface="+mn-lt"/>
                  </a:endParaRPr>
                </a:p>
              </p:txBody>
            </p:sp>
          </p:grpSp>
          <p:grpSp>
            <p:nvGrpSpPr>
              <p:cNvPr id="170" name="Group 20"/>
              <p:cNvGrpSpPr/>
              <p:nvPr/>
            </p:nvGrpSpPr>
            <p:grpSpPr>
              <a:xfrm>
                <a:off x="5802845" y="1998273"/>
                <a:ext cx="4745018" cy="700515"/>
                <a:chOff x="6729846" y="3935367"/>
                <a:chExt cx="4745018" cy="700515"/>
              </a:xfrm>
            </p:grpSpPr>
            <p:sp>
              <p:nvSpPr>
                <p:cNvPr id="171" name="Rectangle 21"/>
                <p:cNvSpPr/>
                <p:nvPr/>
              </p:nvSpPr>
              <p:spPr>
                <a:xfrm>
                  <a:off x="6729846" y="3935367"/>
                  <a:ext cx="1368030" cy="215444"/>
                </a:xfrm>
                <a:prstGeom prst="rect">
                  <a:avLst/>
                </a:prstGeom>
              </p:spPr>
              <p:txBody>
                <a:bodyPr wrap="none" lIns="144000" tIns="0" rIns="144000" bIns="0" anchor="ctr">
                  <a:normAutofit lnSpcReduction="10000"/>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chemeClr val="tx1">
                          <a:lumMod val="85000"/>
                          <a:lumOff val="15000"/>
                        </a:schemeClr>
                      </a:solidFill>
                      <a:effectLst/>
                      <a:uLnTx/>
                      <a:uFillTx/>
                      <a:cs typeface="+mn-ea"/>
                      <a:sym typeface="+mn-lt"/>
                    </a:rPr>
                    <a:t>标题文本预设</a:t>
                  </a:r>
                </a:p>
              </p:txBody>
            </p:sp>
            <p:sp>
              <p:nvSpPr>
                <p:cNvPr id="172" name="Rectangle 22"/>
                <p:cNvSpPr/>
                <p:nvPr/>
              </p:nvSpPr>
              <p:spPr>
                <a:xfrm>
                  <a:off x="6729846" y="4150812"/>
                  <a:ext cx="4745018" cy="485070"/>
                </a:xfrm>
                <a:prstGeom prst="rect">
                  <a:avLst/>
                </a:prstGeom>
              </p:spPr>
              <p:txBody>
                <a:bodyPr wrap="square" lIns="144000" tIns="0" rIns="144000" bIns="0" anchor="t">
                  <a:no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chemeClr val="tx1">
                          <a:lumMod val="85000"/>
                          <a:lumOff val="15000"/>
                        </a:schemeClr>
                      </a:solidFill>
                      <a:effectLst/>
                      <a:uLnTx/>
                      <a:uFillTx/>
                      <a:cs typeface="+mn-ea"/>
                      <a:sym typeface="+mn-lt"/>
                    </a:rPr>
                    <a:t>此部分内容作为文字排版占位显示</a:t>
                  </a:r>
                  <a:endParaRPr kumimoji="0" lang="en-US" altLang="zh-CN" sz="1400" b="0" i="0" u="none" strike="noStrike" kern="0" cap="none" spc="0" normalizeH="0" baseline="0" noProof="0" dirty="0">
                    <a:ln>
                      <a:noFill/>
                    </a:ln>
                    <a:solidFill>
                      <a:schemeClr val="tx1">
                        <a:lumMod val="85000"/>
                        <a:lumOff val="15000"/>
                      </a:schemeClr>
                    </a:solidFill>
                    <a:effectLst/>
                    <a:uLnTx/>
                    <a:uFillTx/>
                    <a:cs typeface="+mn-ea"/>
                    <a:sym typeface="+mn-lt"/>
                  </a:endParaRPr>
                </a:p>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chemeClr val="tx1">
                          <a:lumMod val="85000"/>
                          <a:lumOff val="15000"/>
                        </a:schemeClr>
                      </a:solidFill>
                      <a:effectLst/>
                      <a:uLnTx/>
                      <a:uFillTx/>
                      <a:cs typeface="+mn-ea"/>
                      <a:sym typeface="+mn-lt"/>
                    </a:rPr>
                    <a:t>（建议使用主题字体）</a:t>
                  </a:r>
                </a:p>
              </p:txBody>
            </p:sp>
          </p:grpSp>
        </p:grpSp>
        <p:grpSp>
          <p:nvGrpSpPr>
            <p:cNvPr id="175" name="Group 25"/>
            <p:cNvGrpSpPr/>
            <p:nvPr/>
          </p:nvGrpSpPr>
          <p:grpSpPr>
            <a:xfrm>
              <a:off x="625986" y="3938295"/>
              <a:ext cx="3866444" cy="525387"/>
              <a:chOff x="5403632" y="3142158"/>
              <a:chExt cx="5155259" cy="700515"/>
            </a:xfrm>
          </p:grpSpPr>
          <p:grpSp>
            <p:nvGrpSpPr>
              <p:cNvPr id="176" name="Group 26"/>
              <p:cNvGrpSpPr/>
              <p:nvPr/>
            </p:nvGrpSpPr>
            <p:grpSpPr>
              <a:xfrm>
                <a:off x="5403632" y="3220644"/>
                <a:ext cx="399214" cy="399214"/>
                <a:chOff x="0" y="296362"/>
                <a:chExt cx="767929" cy="767929"/>
              </a:xfrm>
            </p:grpSpPr>
            <p:sp>
              <p:nvSpPr>
                <p:cNvPr id="180" name="Freeform: Shape 30"/>
                <p:cNvSpPr/>
                <p:nvPr/>
              </p:nvSpPr>
              <p:spPr>
                <a:xfrm>
                  <a:off x="0" y="296362"/>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277555"/>
                </a:solidFill>
                <a:ln w="12700" cap="flat">
                  <a:noFill/>
                  <a:miter lim="4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cs typeface="+mn-ea"/>
                    <a:sym typeface="+mn-lt"/>
                  </a:endParaRPr>
                </a:p>
              </p:txBody>
            </p:sp>
            <p:sp>
              <p:nvSpPr>
                <p:cNvPr id="181" name="Freeform: Shape 31"/>
                <p:cNvSpPr/>
                <p:nvPr/>
              </p:nvSpPr>
              <p:spPr>
                <a:xfrm>
                  <a:off x="234637" y="523696"/>
                  <a:ext cx="298652" cy="313262"/>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cs typeface="+mn-ea"/>
                    <a:sym typeface="+mn-lt"/>
                  </a:endParaRPr>
                </a:p>
              </p:txBody>
            </p:sp>
          </p:grpSp>
          <p:grpSp>
            <p:nvGrpSpPr>
              <p:cNvPr id="177" name="Group 27"/>
              <p:cNvGrpSpPr/>
              <p:nvPr/>
            </p:nvGrpSpPr>
            <p:grpSpPr>
              <a:xfrm>
                <a:off x="5813873" y="3142158"/>
                <a:ext cx="4745018" cy="700515"/>
                <a:chOff x="6729846" y="4089433"/>
                <a:chExt cx="4745018" cy="700515"/>
              </a:xfrm>
            </p:grpSpPr>
            <p:sp>
              <p:nvSpPr>
                <p:cNvPr id="178" name="Rectangle 28"/>
                <p:cNvSpPr/>
                <p:nvPr/>
              </p:nvSpPr>
              <p:spPr>
                <a:xfrm>
                  <a:off x="6729846" y="4089433"/>
                  <a:ext cx="1368030" cy="215444"/>
                </a:xfrm>
                <a:prstGeom prst="rect">
                  <a:avLst/>
                </a:prstGeom>
              </p:spPr>
              <p:txBody>
                <a:bodyPr wrap="none" lIns="144000" tIns="0" rIns="144000" bIns="0" anchor="ctr">
                  <a:normAutofit lnSpcReduction="10000"/>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chemeClr val="tx1">
                          <a:lumMod val="85000"/>
                          <a:lumOff val="15000"/>
                        </a:schemeClr>
                      </a:solidFill>
                      <a:effectLst/>
                      <a:uLnTx/>
                      <a:uFillTx/>
                      <a:cs typeface="+mn-ea"/>
                      <a:sym typeface="+mn-lt"/>
                    </a:rPr>
                    <a:t>标题文本预设</a:t>
                  </a:r>
                </a:p>
              </p:txBody>
            </p:sp>
            <p:sp>
              <p:nvSpPr>
                <p:cNvPr id="179" name="Rectangle 29"/>
                <p:cNvSpPr/>
                <p:nvPr/>
              </p:nvSpPr>
              <p:spPr>
                <a:xfrm>
                  <a:off x="6729846" y="4304878"/>
                  <a:ext cx="4745018" cy="485070"/>
                </a:xfrm>
                <a:prstGeom prst="rect">
                  <a:avLst/>
                </a:prstGeom>
              </p:spPr>
              <p:txBody>
                <a:bodyPr wrap="square" lIns="144000" tIns="0" rIns="144000" bIns="0" anchor="t">
                  <a:no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chemeClr val="tx1">
                          <a:lumMod val="85000"/>
                          <a:lumOff val="15000"/>
                        </a:schemeClr>
                      </a:solidFill>
                      <a:effectLst/>
                      <a:uLnTx/>
                      <a:uFillTx/>
                      <a:cs typeface="+mn-ea"/>
                      <a:sym typeface="+mn-lt"/>
                    </a:rPr>
                    <a:t>此部分内容作为文字排版占位显示</a:t>
                  </a:r>
                  <a:endParaRPr kumimoji="0" lang="en-US" altLang="zh-CN" sz="1400" b="0" i="0" u="none" strike="noStrike" kern="0" cap="none" spc="0" normalizeH="0" baseline="0" noProof="0" dirty="0">
                    <a:ln>
                      <a:noFill/>
                    </a:ln>
                    <a:solidFill>
                      <a:schemeClr val="tx1">
                        <a:lumMod val="85000"/>
                        <a:lumOff val="15000"/>
                      </a:schemeClr>
                    </a:solidFill>
                    <a:effectLst/>
                    <a:uLnTx/>
                    <a:uFillTx/>
                    <a:cs typeface="+mn-ea"/>
                    <a:sym typeface="+mn-lt"/>
                  </a:endParaRPr>
                </a:p>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chemeClr val="tx1">
                          <a:lumMod val="85000"/>
                          <a:lumOff val="15000"/>
                        </a:schemeClr>
                      </a:solidFill>
                      <a:effectLst/>
                      <a:uLnTx/>
                      <a:uFillTx/>
                      <a:cs typeface="+mn-ea"/>
                      <a:sym typeface="+mn-lt"/>
                    </a:rPr>
                    <a:t>（建议使用主题字体）</a:t>
                  </a:r>
                </a:p>
              </p:txBody>
            </p:sp>
          </p:grpSp>
        </p:grpSp>
        <p:grpSp>
          <p:nvGrpSpPr>
            <p:cNvPr id="182" name="Group 32"/>
            <p:cNvGrpSpPr/>
            <p:nvPr/>
          </p:nvGrpSpPr>
          <p:grpSpPr>
            <a:xfrm>
              <a:off x="5546455" y="1380582"/>
              <a:ext cx="3858173" cy="525386"/>
              <a:chOff x="5403632" y="1998273"/>
              <a:chExt cx="5144231" cy="700515"/>
            </a:xfrm>
          </p:grpSpPr>
          <p:grpSp>
            <p:nvGrpSpPr>
              <p:cNvPr id="183" name="Group 33"/>
              <p:cNvGrpSpPr/>
              <p:nvPr/>
            </p:nvGrpSpPr>
            <p:grpSpPr>
              <a:xfrm>
                <a:off x="5403632" y="2028913"/>
                <a:ext cx="399214" cy="399214"/>
                <a:chOff x="0" y="0"/>
                <a:chExt cx="767929" cy="767929"/>
              </a:xfrm>
            </p:grpSpPr>
            <p:sp>
              <p:nvSpPr>
                <p:cNvPr id="187" name="Freeform: Shape 37"/>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277555"/>
                </a:solidFill>
                <a:ln w="12700" cap="flat">
                  <a:noFill/>
                  <a:miter lim="4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cs typeface="+mn-ea"/>
                    <a:sym typeface="+mn-lt"/>
                  </a:endParaRPr>
                </a:p>
              </p:txBody>
            </p:sp>
            <p:sp>
              <p:nvSpPr>
                <p:cNvPr id="188" name="Freeform: Shape 38"/>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cs typeface="+mn-ea"/>
                    <a:sym typeface="+mn-lt"/>
                  </a:endParaRPr>
                </a:p>
              </p:txBody>
            </p:sp>
          </p:grpSp>
          <p:grpSp>
            <p:nvGrpSpPr>
              <p:cNvPr id="184" name="Group 34"/>
              <p:cNvGrpSpPr/>
              <p:nvPr/>
            </p:nvGrpSpPr>
            <p:grpSpPr>
              <a:xfrm>
                <a:off x="5802845" y="1998273"/>
                <a:ext cx="4745018" cy="700515"/>
                <a:chOff x="6729846" y="3935367"/>
                <a:chExt cx="4745018" cy="700515"/>
              </a:xfrm>
            </p:grpSpPr>
            <p:sp>
              <p:nvSpPr>
                <p:cNvPr id="185" name="Rectangle 35"/>
                <p:cNvSpPr/>
                <p:nvPr/>
              </p:nvSpPr>
              <p:spPr>
                <a:xfrm>
                  <a:off x="6729846" y="3935367"/>
                  <a:ext cx="1368030" cy="215444"/>
                </a:xfrm>
                <a:prstGeom prst="rect">
                  <a:avLst/>
                </a:prstGeom>
              </p:spPr>
              <p:txBody>
                <a:bodyPr wrap="none" lIns="144000" tIns="0" rIns="144000" bIns="0" anchor="ctr">
                  <a:normAutofit lnSpcReduction="10000"/>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a:ln>
                        <a:noFill/>
                      </a:ln>
                      <a:solidFill>
                        <a:schemeClr val="tx1">
                          <a:lumMod val="85000"/>
                          <a:lumOff val="15000"/>
                        </a:schemeClr>
                      </a:solidFill>
                      <a:effectLst/>
                      <a:uLnTx/>
                      <a:uFillTx/>
                      <a:cs typeface="+mn-ea"/>
                      <a:sym typeface="+mn-lt"/>
                    </a:rPr>
                    <a:t>标题文本预设</a:t>
                  </a:r>
                </a:p>
              </p:txBody>
            </p:sp>
            <p:sp>
              <p:nvSpPr>
                <p:cNvPr id="186" name="Rectangle 36"/>
                <p:cNvSpPr/>
                <p:nvPr/>
              </p:nvSpPr>
              <p:spPr>
                <a:xfrm>
                  <a:off x="6729846" y="4150812"/>
                  <a:ext cx="4745018" cy="485070"/>
                </a:xfrm>
                <a:prstGeom prst="rect">
                  <a:avLst/>
                </a:prstGeom>
              </p:spPr>
              <p:txBody>
                <a:bodyPr wrap="square" lIns="144000" tIns="0" rIns="144000" bIns="0" anchor="t">
                  <a:no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chemeClr val="tx1">
                          <a:lumMod val="85000"/>
                          <a:lumOff val="15000"/>
                        </a:schemeClr>
                      </a:solidFill>
                      <a:effectLst/>
                      <a:uLnTx/>
                      <a:uFillTx/>
                      <a:cs typeface="+mn-ea"/>
                      <a:sym typeface="+mn-lt"/>
                    </a:rPr>
                    <a:t>此部分内容作为文字排版占位显示</a:t>
                  </a:r>
                  <a:endParaRPr kumimoji="0" lang="en-US" altLang="zh-CN" sz="1400" b="0" i="0" u="none" strike="noStrike" kern="0" cap="none" spc="0" normalizeH="0" baseline="0" noProof="0" dirty="0">
                    <a:ln>
                      <a:noFill/>
                    </a:ln>
                    <a:solidFill>
                      <a:schemeClr val="tx1">
                        <a:lumMod val="85000"/>
                        <a:lumOff val="15000"/>
                      </a:schemeClr>
                    </a:solidFill>
                    <a:effectLst/>
                    <a:uLnTx/>
                    <a:uFillTx/>
                    <a:cs typeface="+mn-ea"/>
                    <a:sym typeface="+mn-lt"/>
                  </a:endParaRPr>
                </a:p>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chemeClr val="tx1">
                          <a:lumMod val="85000"/>
                          <a:lumOff val="15000"/>
                        </a:schemeClr>
                      </a:solidFill>
                      <a:effectLst/>
                      <a:uLnTx/>
                      <a:uFillTx/>
                      <a:cs typeface="+mn-ea"/>
                      <a:sym typeface="+mn-lt"/>
                    </a:rPr>
                    <a:t>（建议使用主题字体）</a:t>
                  </a:r>
                </a:p>
              </p:txBody>
            </p:sp>
          </p:grpSp>
        </p:grpSp>
        <p:grpSp>
          <p:nvGrpSpPr>
            <p:cNvPr id="189" name="Group 39"/>
            <p:cNvGrpSpPr/>
            <p:nvPr/>
          </p:nvGrpSpPr>
          <p:grpSpPr>
            <a:xfrm>
              <a:off x="5546455" y="2146922"/>
              <a:ext cx="3866444" cy="525386"/>
              <a:chOff x="5403632" y="3117769"/>
              <a:chExt cx="5155259" cy="700515"/>
            </a:xfrm>
          </p:grpSpPr>
          <p:grpSp>
            <p:nvGrpSpPr>
              <p:cNvPr id="190" name="Group 40"/>
              <p:cNvGrpSpPr/>
              <p:nvPr/>
            </p:nvGrpSpPr>
            <p:grpSpPr>
              <a:xfrm>
                <a:off x="5403632" y="3196255"/>
                <a:ext cx="399214" cy="399214"/>
                <a:chOff x="0" y="249447"/>
                <a:chExt cx="767929" cy="767929"/>
              </a:xfrm>
            </p:grpSpPr>
            <p:sp>
              <p:nvSpPr>
                <p:cNvPr id="194" name="Freeform: Shape 44"/>
                <p:cNvSpPr/>
                <p:nvPr/>
              </p:nvSpPr>
              <p:spPr>
                <a:xfrm>
                  <a:off x="0" y="249447"/>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277555"/>
                </a:solidFill>
                <a:ln w="12700" cap="flat">
                  <a:noFill/>
                  <a:miter lim="4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cs typeface="+mn-ea"/>
                    <a:sym typeface="+mn-lt"/>
                  </a:endParaRPr>
                </a:p>
              </p:txBody>
            </p:sp>
            <p:sp>
              <p:nvSpPr>
                <p:cNvPr id="195" name="Freeform: Shape 45"/>
                <p:cNvSpPr/>
                <p:nvPr/>
              </p:nvSpPr>
              <p:spPr>
                <a:xfrm>
                  <a:off x="234637" y="476781"/>
                  <a:ext cx="298652"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cs typeface="+mn-ea"/>
                    <a:sym typeface="+mn-lt"/>
                  </a:endParaRPr>
                </a:p>
              </p:txBody>
            </p:sp>
          </p:grpSp>
          <p:grpSp>
            <p:nvGrpSpPr>
              <p:cNvPr id="191" name="Group 41"/>
              <p:cNvGrpSpPr/>
              <p:nvPr/>
            </p:nvGrpSpPr>
            <p:grpSpPr>
              <a:xfrm>
                <a:off x="5813873" y="3117769"/>
                <a:ext cx="4745018" cy="700515"/>
                <a:chOff x="6729846" y="4065044"/>
                <a:chExt cx="4745018" cy="700515"/>
              </a:xfrm>
            </p:grpSpPr>
            <p:sp>
              <p:nvSpPr>
                <p:cNvPr id="192" name="Rectangle 42"/>
                <p:cNvSpPr/>
                <p:nvPr/>
              </p:nvSpPr>
              <p:spPr>
                <a:xfrm>
                  <a:off x="6729846" y="4065044"/>
                  <a:ext cx="1368030" cy="215444"/>
                </a:xfrm>
                <a:prstGeom prst="rect">
                  <a:avLst/>
                </a:prstGeom>
              </p:spPr>
              <p:txBody>
                <a:bodyPr wrap="none" lIns="144000" tIns="0" rIns="144000" bIns="0" anchor="ctr">
                  <a:normAutofit lnSpcReduction="10000"/>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a:ln>
                        <a:noFill/>
                      </a:ln>
                      <a:solidFill>
                        <a:schemeClr val="tx1">
                          <a:lumMod val="85000"/>
                          <a:lumOff val="15000"/>
                        </a:schemeClr>
                      </a:solidFill>
                      <a:effectLst/>
                      <a:uLnTx/>
                      <a:uFillTx/>
                      <a:cs typeface="+mn-ea"/>
                      <a:sym typeface="+mn-lt"/>
                    </a:rPr>
                    <a:t>标题文本预设</a:t>
                  </a:r>
                </a:p>
              </p:txBody>
            </p:sp>
            <p:sp>
              <p:nvSpPr>
                <p:cNvPr id="193" name="Rectangle 43"/>
                <p:cNvSpPr/>
                <p:nvPr/>
              </p:nvSpPr>
              <p:spPr>
                <a:xfrm>
                  <a:off x="6729846" y="4280489"/>
                  <a:ext cx="4745018" cy="485070"/>
                </a:xfrm>
                <a:prstGeom prst="rect">
                  <a:avLst/>
                </a:prstGeom>
              </p:spPr>
              <p:txBody>
                <a:bodyPr wrap="square" lIns="144000" tIns="0" rIns="144000" bIns="0" anchor="t">
                  <a:no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chemeClr val="tx1">
                          <a:lumMod val="85000"/>
                          <a:lumOff val="15000"/>
                        </a:schemeClr>
                      </a:solidFill>
                      <a:effectLst/>
                      <a:uLnTx/>
                      <a:uFillTx/>
                      <a:cs typeface="+mn-ea"/>
                      <a:sym typeface="+mn-lt"/>
                    </a:rPr>
                    <a:t>此部分内容作为文字排版占位显示</a:t>
                  </a:r>
                  <a:endParaRPr kumimoji="0" lang="en-US" altLang="zh-CN" sz="1400" b="0" i="0" u="none" strike="noStrike" kern="0" cap="none" spc="0" normalizeH="0" baseline="0" noProof="0" dirty="0">
                    <a:ln>
                      <a:noFill/>
                    </a:ln>
                    <a:solidFill>
                      <a:schemeClr val="tx1">
                        <a:lumMod val="85000"/>
                        <a:lumOff val="15000"/>
                      </a:schemeClr>
                    </a:solidFill>
                    <a:effectLst/>
                    <a:uLnTx/>
                    <a:uFillTx/>
                    <a:cs typeface="+mn-ea"/>
                    <a:sym typeface="+mn-lt"/>
                  </a:endParaRPr>
                </a:p>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chemeClr val="tx1">
                          <a:lumMod val="85000"/>
                          <a:lumOff val="15000"/>
                        </a:schemeClr>
                      </a:solidFill>
                      <a:effectLst/>
                      <a:uLnTx/>
                      <a:uFillTx/>
                      <a:cs typeface="+mn-ea"/>
                      <a:sym typeface="+mn-lt"/>
                    </a:rPr>
                    <a:t>（建议使用主题字体）</a:t>
                  </a:r>
                </a:p>
              </p:txBody>
            </p:sp>
          </p:grpSp>
        </p:grpSp>
      </p:grpSp>
    </p:spTree>
    <p:extLst>
      <p:ext uri="{BB962C8B-B14F-4D97-AF65-F5344CB8AC3E}">
        <p14:creationId xmlns:p14="http://schemas.microsoft.com/office/powerpoint/2010/main" val="3185703427"/>
      </p:ext>
    </p:extLst>
  </p:cSld>
  <p:clrMapOvr>
    <a:masterClrMapping/>
  </p:clrMapOvr>
  <mc:AlternateContent xmlns:mc="http://schemas.openxmlformats.org/markup-compatibility/2006" xmlns:p14="http://schemas.microsoft.com/office/powerpoint/2010/main">
    <mc:Choice Requires="p14">
      <p:transition spd="slow" p14:dur="1200" advClick="0" advTm="3000">
        <p14:prism/>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sp>
        <p:nvSpPr>
          <p:cNvPr id="22" name="TextBox 41"/>
          <p:cNvSpPr txBox="1"/>
          <p:nvPr/>
        </p:nvSpPr>
        <p:spPr>
          <a:xfrm>
            <a:off x="851727" y="395372"/>
            <a:ext cx="1107996" cy="369332"/>
          </a:xfrm>
          <a:prstGeom prst="rect">
            <a:avLst/>
          </a:prstGeom>
          <a:noFill/>
        </p:spPr>
        <p:txBody>
          <a:bodyPr wrap="none" rtlCol="0">
            <a:spAutoFit/>
          </a:bodyPr>
          <a:lstStyle/>
          <a:p>
            <a:pPr algn="l" defTabSz="914400"/>
            <a:r>
              <a:rPr lang="zh-CN" altLang="en-US" dirty="0" smtClean="0">
                <a:solidFill>
                  <a:prstClr val="black"/>
                </a:solidFill>
                <a:cs typeface="+mn-ea"/>
                <a:sym typeface="+mn-lt"/>
              </a:rPr>
              <a:t>教学分析</a:t>
            </a:r>
          </a:p>
        </p:txBody>
      </p:sp>
      <p:cxnSp>
        <p:nvCxnSpPr>
          <p:cNvPr id="112" name="直接连接符 111"/>
          <p:cNvCxnSpPr/>
          <p:nvPr/>
        </p:nvCxnSpPr>
        <p:spPr>
          <a:xfrm>
            <a:off x="623392" y="831947"/>
            <a:ext cx="10815311" cy="0"/>
          </a:xfrm>
          <a:prstGeom prst="line">
            <a:avLst/>
          </a:prstGeom>
          <a:noFill/>
          <a:ln w="12700" cap="flat" cmpd="sng" algn="ctr">
            <a:solidFill>
              <a:sysClr val="windowText" lastClr="000000"/>
            </a:solidFill>
            <a:prstDash val="dash"/>
          </a:ln>
          <a:effectLst/>
        </p:spPr>
      </p:cxnSp>
      <p:grpSp>
        <p:nvGrpSpPr>
          <p:cNvPr id="8" name="组合 7"/>
          <p:cNvGrpSpPr/>
          <p:nvPr/>
        </p:nvGrpSpPr>
        <p:grpSpPr>
          <a:xfrm>
            <a:off x="1487950" y="1484784"/>
            <a:ext cx="8866535" cy="4693739"/>
            <a:chOff x="1487950" y="1484784"/>
            <a:chExt cx="8866535" cy="4693739"/>
          </a:xfrm>
        </p:grpSpPr>
        <p:grpSp>
          <p:nvGrpSpPr>
            <p:cNvPr id="133" name="组合 2"/>
            <p:cNvGrpSpPr/>
            <p:nvPr/>
          </p:nvGrpSpPr>
          <p:grpSpPr>
            <a:xfrm>
              <a:off x="1521620" y="3082198"/>
              <a:ext cx="8818039" cy="1882972"/>
              <a:chOff x="1351882" y="4081062"/>
              <a:chExt cx="9540707" cy="2036659"/>
            </a:xfrm>
            <a:solidFill>
              <a:srgbClr val="277555"/>
            </a:solidFill>
          </p:grpSpPr>
          <p:grpSp>
            <p:nvGrpSpPr>
              <p:cNvPr id="134" name="Group 3"/>
              <p:cNvGrpSpPr/>
              <p:nvPr/>
            </p:nvGrpSpPr>
            <p:grpSpPr>
              <a:xfrm>
                <a:off x="1604688" y="4265735"/>
                <a:ext cx="9287901" cy="1851986"/>
                <a:chOff x="774273" y="3145321"/>
                <a:chExt cx="7823700" cy="1560029"/>
              </a:xfrm>
              <a:grpFill/>
            </p:grpSpPr>
            <p:grpSp>
              <p:nvGrpSpPr>
                <p:cNvPr id="140" name="Group 4"/>
                <p:cNvGrpSpPr/>
                <p:nvPr/>
              </p:nvGrpSpPr>
              <p:grpSpPr>
                <a:xfrm>
                  <a:off x="774273" y="4208962"/>
                  <a:ext cx="1401958" cy="447873"/>
                  <a:chOff x="2193925" y="3784600"/>
                  <a:chExt cx="1182688" cy="377825"/>
                </a:xfrm>
                <a:grpFill/>
              </p:grpSpPr>
              <p:sp>
                <p:nvSpPr>
                  <p:cNvPr id="152" name="Oval 11"/>
                  <p:cNvSpPr>
                    <a:spLocks noChangeArrowheads="1"/>
                  </p:cNvSpPr>
                  <p:nvPr/>
                </p:nvSpPr>
                <p:spPr bwMode="auto">
                  <a:xfrm>
                    <a:off x="2708275" y="3894138"/>
                    <a:ext cx="165100" cy="165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cs typeface="+mn-ea"/>
                      <a:sym typeface="+mn-lt"/>
                    </a:endParaRPr>
                  </a:p>
                </p:txBody>
              </p:sp>
              <p:sp>
                <p:nvSpPr>
                  <p:cNvPr id="153" name="Freeform 12"/>
                  <p:cNvSpPr>
                    <a:spLocks noEditPoints="1"/>
                  </p:cNvSpPr>
                  <p:nvPr/>
                </p:nvSpPr>
                <p:spPr bwMode="auto">
                  <a:xfrm>
                    <a:off x="2603500" y="3784600"/>
                    <a:ext cx="379413" cy="377825"/>
                  </a:xfrm>
                  <a:custGeom>
                    <a:avLst/>
                    <a:gdLst>
                      <a:gd name="T0" fmla="*/ 50 w 101"/>
                      <a:gd name="T1" fmla="*/ 0 h 100"/>
                      <a:gd name="T2" fmla="*/ 101 w 101"/>
                      <a:gd name="T3" fmla="*/ 50 h 100"/>
                      <a:gd name="T4" fmla="*/ 50 w 101"/>
                      <a:gd name="T5" fmla="*/ 100 h 100"/>
                      <a:gd name="T6" fmla="*/ 0 w 101"/>
                      <a:gd name="T7" fmla="*/ 50 h 100"/>
                      <a:gd name="T8" fmla="*/ 50 w 101"/>
                      <a:gd name="T9" fmla="*/ 0 h 100"/>
                      <a:gd name="T10" fmla="*/ 50 w 101"/>
                      <a:gd name="T11" fmla="*/ 77 h 100"/>
                      <a:gd name="T12" fmla="*/ 78 w 101"/>
                      <a:gd name="T13" fmla="*/ 50 h 100"/>
                      <a:gd name="T14" fmla="*/ 50 w 101"/>
                      <a:gd name="T15" fmla="*/ 23 h 100"/>
                      <a:gd name="T16" fmla="*/ 23 w 101"/>
                      <a:gd name="T17" fmla="*/ 50 h 100"/>
                      <a:gd name="T18" fmla="*/ 50 w 101"/>
                      <a:gd name="T19" fmla="*/ 77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1" h="100">
                        <a:moveTo>
                          <a:pt x="50" y="0"/>
                        </a:moveTo>
                        <a:cubicBezTo>
                          <a:pt x="78" y="0"/>
                          <a:pt x="101" y="23"/>
                          <a:pt x="101" y="50"/>
                        </a:cubicBezTo>
                        <a:cubicBezTo>
                          <a:pt x="101" y="78"/>
                          <a:pt x="78" y="100"/>
                          <a:pt x="50" y="100"/>
                        </a:cubicBezTo>
                        <a:cubicBezTo>
                          <a:pt x="23" y="100"/>
                          <a:pt x="0" y="78"/>
                          <a:pt x="0" y="50"/>
                        </a:cubicBezTo>
                        <a:cubicBezTo>
                          <a:pt x="0" y="23"/>
                          <a:pt x="23" y="0"/>
                          <a:pt x="50" y="0"/>
                        </a:cubicBezTo>
                        <a:close/>
                        <a:moveTo>
                          <a:pt x="50" y="77"/>
                        </a:moveTo>
                        <a:cubicBezTo>
                          <a:pt x="65" y="77"/>
                          <a:pt x="78" y="65"/>
                          <a:pt x="78" y="50"/>
                        </a:cubicBezTo>
                        <a:cubicBezTo>
                          <a:pt x="78" y="35"/>
                          <a:pt x="65" y="23"/>
                          <a:pt x="50" y="23"/>
                        </a:cubicBezTo>
                        <a:cubicBezTo>
                          <a:pt x="35" y="23"/>
                          <a:pt x="23" y="35"/>
                          <a:pt x="23" y="50"/>
                        </a:cubicBezTo>
                        <a:cubicBezTo>
                          <a:pt x="23" y="65"/>
                          <a:pt x="35" y="77"/>
                          <a:pt x="50"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cs typeface="+mn-ea"/>
                      <a:sym typeface="+mn-lt"/>
                    </a:endParaRPr>
                  </a:p>
                </p:txBody>
              </p:sp>
              <p:sp>
                <p:nvSpPr>
                  <p:cNvPr id="154" name="Oval 13"/>
                  <p:cNvSpPr>
                    <a:spLocks noChangeArrowheads="1"/>
                  </p:cNvSpPr>
                  <p:nvPr/>
                </p:nvSpPr>
                <p:spPr bwMode="auto">
                  <a:xfrm>
                    <a:off x="3106738" y="3894138"/>
                    <a:ext cx="165100" cy="165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cs typeface="+mn-ea"/>
                      <a:sym typeface="+mn-lt"/>
                    </a:endParaRPr>
                  </a:p>
                </p:txBody>
              </p:sp>
              <p:sp>
                <p:nvSpPr>
                  <p:cNvPr id="155" name="Freeform 14"/>
                  <p:cNvSpPr>
                    <a:spLocks noEditPoints="1"/>
                  </p:cNvSpPr>
                  <p:nvPr/>
                </p:nvSpPr>
                <p:spPr bwMode="auto">
                  <a:xfrm>
                    <a:off x="3001963" y="3784600"/>
                    <a:ext cx="374650" cy="377825"/>
                  </a:xfrm>
                  <a:custGeom>
                    <a:avLst/>
                    <a:gdLst>
                      <a:gd name="T0" fmla="*/ 50 w 100"/>
                      <a:gd name="T1" fmla="*/ 0 h 100"/>
                      <a:gd name="T2" fmla="*/ 100 w 100"/>
                      <a:gd name="T3" fmla="*/ 50 h 100"/>
                      <a:gd name="T4" fmla="*/ 50 w 100"/>
                      <a:gd name="T5" fmla="*/ 100 h 100"/>
                      <a:gd name="T6" fmla="*/ 0 w 100"/>
                      <a:gd name="T7" fmla="*/ 50 h 100"/>
                      <a:gd name="T8" fmla="*/ 50 w 100"/>
                      <a:gd name="T9" fmla="*/ 0 h 100"/>
                      <a:gd name="T10" fmla="*/ 50 w 100"/>
                      <a:gd name="T11" fmla="*/ 77 h 100"/>
                      <a:gd name="T12" fmla="*/ 77 w 100"/>
                      <a:gd name="T13" fmla="*/ 50 h 100"/>
                      <a:gd name="T14" fmla="*/ 50 w 100"/>
                      <a:gd name="T15" fmla="*/ 23 h 100"/>
                      <a:gd name="T16" fmla="*/ 23 w 100"/>
                      <a:gd name="T17" fmla="*/ 50 h 100"/>
                      <a:gd name="T18" fmla="*/ 50 w 100"/>
                      <a:gd name="T19" fmla="*/ 77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0" h="100">
                        <a:moveTo>
                          <a:pt x="50" y="0"/>
                        </a:moveTo>
                        <a:cubicBezTo>
                          <a:pt x="78" y="0"/>
                          <a:pt x="100" y="23"/>
                          <a:pt x="100" y="50"/>
                        </a:cubicBezTo>
                        <a:cubicBezTo>
                          <a:pt x="100" y="78"/>
                          <a:pt x="78" y="100"/>
                          <a:pt x="50" y="100"/>
                        </a:cubicBezTo>
                        <a:cubicBezTo>
                          <a:pt x="22" y="100"/>
                          <a:pt x="0" y="78"/>
                          <a:pt x="0" y="50"/>
                        </a:cubicBezTo>
                        <a:cubicBezTo>
                          <a:pt x="0" y="23"/>
                          <a:pt x="22" y="0"/>
                          <a:pt x="50" y="0"/>
                        </a:cubicBezTo>
                        <a:close/>
                        <a:moveTo>
                          <a:pt x="50" y="77"/>
                        </a:moveTo>
                        <a:cubicBezTo>
                          <a:pt x="65" y="77"/>
                          <a:pt x="77" y="65"/>
                          <a:pt x="77" y="50"/>
                        </a:cubicBezTo>
                        <a:cubicBezTo>
                          <a:pt x="77" y="35"/>
                          <a:pt x="65" y="23"/>
                          <a:pt x="50" y="23"/>
                        </a:cubicBezTo>
                        <a:cubicBezTo>
                          <a:pt x="35" y="23"/>
                          <a:pt x="23" y="35"/>
                          <a:pt x="23" y="50"/>
                        </a:cubicBezTo>
                        <a:cubicBezTo>
                          <a:pt x="23" y="65"/>
                          <a:pt x="35" y="77"/>
                          <a:pt x="50"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cs typeface="+mn-ea"/>
                      <a:sym typeface="+mn-lt"/>
                    </a:endParaRPr>
                  </a:p>
                </p:txBody>
              </p:sp>
              <p:sp>
                <p:nvSpPr>
                  <p:cNvPr id="156" name="Oval 15"/>
                  <p:cNvSpPr>
                    <a:spLocks noChangeArrowheads="1"/>
                  </p:cNvSpPr>
                  <p:nvPr/>
                </p:nvSpPr>
                <p:spPr bwMode="auto">
                  <a:xfrm>
                    <a:off x="2303463" y="3894138"/>
                    <a:ext cx="165100" cy="165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cs typeface="+mn-ea"/>
                      <a:sym typeface="+mn-lt"/>
                    </a:endParaRPr>
                  </a:p>
                </p:txBody>
              </p:sp>
              <p:sp>
                <p:nvSpPr>
                  <p:cNvPr id="157" name="Freeform 16"/>
                  <p:cNvSpPr>
                    <a:spLocks noEditPoints="1"/>
                  </p:cNvSpPr>
                  <p:nvPr/>
                </p:nvSpPr>
                <p:spPr bwMode="auto">
                  <a:xfrm>
                    <a:off x="2193925" y="3784600"/>
                    <a:ext cx="379413" cy="377825"/>
                  </a:xfrm>
                  <a:custGeom>
                    <a:avLst/>
                    <a:gdLst>
                      <a:gd name="T0" fmla="*/ 51 w 101"/>
                      <a:gd name="T1" fmla="*/ 0 h 100"/>
                      <a:gd name="T2" fmla="*/ 101 w 101"/>
                      <a:gd name="T3" fmla="*/ 50 h 100"/>
                      <a:gd name="T4" fmla="*/ 51 w 101"/>
                      <a:gd name="T5" fmla="*/ 100 h 100"/>
                      <a:gd name="T6" fmla="*/ 0 w 101"/>
                      <a:gd name="T7" fmla="*/ 50 h 100"/>
                      <a:gd name="T8" fmla="*/ 51 w 101"/>
                      <a:gd name="T9" fmla="*/ 0 h 100"/>
                      <a:gd name="T10" fmla="*/ 51 w 101"/>
                      <a:gd name="T11" fmla="*/ 77 h 100"/>
                      <a:gd name="T12" fmla="*/ 78 w 101"/>
                      <a:gd name="T13" fmla="*/ 50 h 100"/>
                      <a:gd name="T14" fmla="*/ 51 w 101"/>
                      <a:gd name="T15" fmla="*/ 23 h 100"/>
                      <a:gd name="T16" fmla="*/ 24 w 101"/>
                      <a:gd name="T17" fmla="*/ 50 h 100"/>
                      <a:gd name="T18" fmla="*/ 51 w 101"/>
                      <a:gd name="T19" fmla="*/ 77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1" h="100">
                        <a:moveTo>
                          <a:pt x="51" y="0"/>
                        </a:moveTo>
                        <a:cubicBezTo>
                          <a:pt x="78" y="0"/>
                          <a:pt x="101" y="23"/>
                          <a:pt x="101" y="50"/>
                        </a:cubicBezTo>
                        <a:cubicBezTo>
                          <a:pt x="101" y="78"/>
                          <a:pt x="78" y="100"/>
                          <a:pt x="51" y="100"/>
                        </a:cubicBezTo>
                        <a:cubicBezTo>
                          <a:pt x="23" y="100"/>
                          <a:pt x="0" y="78"/>
                          <a:pt x="0" y="50"/>
                        </a:cubicBezTo>
                        <a:cubicBezTo>
                          <a:pt x="0" y="23"/>
                          <a:pt x="23" y="0"/>
                          <a:pt x="51" y="0"/>
                        </a:cubicBezTo>
                        <a:close/>
                        <a:moveTo>
                          <a:pt x="51" y="77"/>
                        </a:moveTo>
                        <a:cubicBezTo>
                          <a:pt x="66" y="77"/>
                          <a:pt x="78" y="65"/>
                          <a:pt x="78" y="50"/>
                        </a:cubicBezTo>
                        <a:cubicBezTo>
                          <a:pt x="78" y="35"/>
                          <a:pt x="66" y="23"/>
                          <a:pt x="51" y="23"/>
                        </a:cubicBezTo>
                        <a:cubicBezTo>
                          <a:pt x="36" y="23"/>
                          <a:pt x="24" y="35"/>
                          <a:pt x="24" y="50"/>
                        </a:cubicBezTo>
                        <a:cubicBezTo>
                          <a:pt x="24" y="65"/>
                          <a:pt x="36" y="77"/>
                          <a:pt x="51"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cs typeface="+mn-ea"/>
                      <a:sym typeface="+mn-lt"/>
                    </a:endParaRPr>
                  </a:p>
                </p:txBody>
              </p:sp>
            </p:grpSp>
            <p:grpSp>
              <p:nvGrpSpPr>
                <p:cNvPr id="141" name="Group 6"/>
                <p:cNvGrpSpPr/>
                <p:nvPr/>
              </p:nvGrpSpPr>
              <p:grpSpPr>
                <a:xfrm>
                  <a:off x="6352958" y="3145321"/>
                  <a:ext cx="2245015" cy="1560029"/>
                  <a:chOff x="5256213" y="2846388"/>
                  <a:chExt cx="1893888" cy="1316037"/>
                </a:xfrm>
                <a:grpFill/>
              </p:grpSpPr>
              <p:sp>
                <p:nvSpPr>
                  <p:cNvPr id="142" name="Freeform 5"/>
                  <p:cNvSpPr>
                    <a:spLocks noEditPoints="1"/>
                  </p:cNvSpPr>
                  <p:nvPr/>
                </p:nvSpPr>
                <p:spPr bwMode="auto">
                  <a:xfrm>
                    <a:off x="6443663" y="3179763"/>
                    <a:ext cx="706438" cy="857250"/>
                  </a:xfrm>
                  <a:custGeom>
                    <a:avLst/>
                    <a:gdLst>
                      <a:gd name="T0" fmla="*/ 7 w 188"/>
                      <a:gd name="T1" fmla="*/ 165 h 227"/>
                      <a:gd name="T2" fmla="*/ 32 w 188"/>
                      <a:gd name="T3" fmla="*/ 134 h 227"/>
                      <a:gd name="T4" fmla="*/ 39 w 188"/>
                      <a:gd name="T5" fmla="*/ 125 h 227"/>
                      <a:gd name="T6" fmla="*/ 46 w 188"/>
                      <a:gd name="T7" fmla="*/ 15 h 227"/>
                      <a:gd name="T8" fmla="*/ 50 w 188"/>
                      <a:gd name="T9" fmla="*/ 0 h 227"/>
                      <a:gd name="T10" fmla="*/ 152 w 188"/>
                      <a:gd name="T11" fmla="*/ 5 h 227"/>
                      <a:gd name="T12" fmla="*/ 168 w 188"/>
                      <a:gd name="T13" fmla="*/ 11 h 227"/>
                      <a:gd name="T14" fmla="*/ 172 w 188"/>
                      <a:gd name="T15" fmla="*/ 24 h 227"/>
                      <a:gd name="T16" fmla="*/ 165 w 188"/>
                      <a:gd name="T17" fmla="*/ 25 h 227"/>
                      <a:gd name="T18" fmla="*/ 179 w 188"/>
                      <a:gd name="T19" fmla="*/ 84 h 227"/>
                      <a:gd name="T20" fmla="*/ 185 w 188"/>
                      <a:gd name="T21" fmla="*/ 88 h 227"/>
                      <a:gd name="T22" fmla="*/ 185 w 188"/>
                      <a:gd name="T23" fmla="*/ 134 h 227"/>
                      <a:gd name="T24" fmla="*/ 181 w 188"/>
                      <a:gd name="T25" fmla="*/ 154 h 227"/>
                      <a:gd name="T26" fmla="*/ 181 w 188"/>
                      <a:gd name="T27" fmla="*/ 159 h 227"/>
                      <a:gd name="T28" fmla="*/ 188 w 188"/>
                      <a:gd name="T29" fmla="*/ 165 h 227"/>
                      <a:gd name="T30" fmla="*/ 187 w 188"/>
                      <a:gd name="T31" fmla="*/ 191 h 227"/>
                      <a:gd name="T32" fmla="*/ 180 w 188"/>
                      <a:gd name="T33" fmla="*/ 202 h 227"/>
                      <a:gd name="T34" fmla="*/ 166 w 188"/>
                      <a:gd name="T35" fmla="*/ 202 h 227"/>
                      <a:gd name="T36" fmla="*/ 162 w 188"/>
                      <a:gd name="T37" fmla="*/ 202 h 227"/>
                      <a:gd name="T38" fmla="*/ 163 w 188"/>
                      <a:gd name="T39" fmla="*/ 221 h 227"/>
                      <a:gd name="T40" fmla="*/ 163 w 188"/>
                      <a:gd name="T41" fmla="*/ 221 h 227"/>
                      <a:gd name="T42" fmla="*/ 161 w 188"/>
                      <a:gd name="T43" fmla="*/ 225 h 227"/>
                      <a:gd name="T44" fmla="*/ 155 w 188"/>
                      <a:gd name="T45" fmla="*/ 227 h 227"/>
                      <a:gd name="T46" fmla="*/ 155 w 188"/>
                      <a:gd name="T47" fmla="*/ 227 h 227"/>
                      <a:gd name="T48" fmla="*/ 131 w 188"/>
                      <a:gd name="T49" fmla="*/ 227 h 227"/>
                      <a:gd name="T50" fmla="*/ 131 w 188"/>
                      <a:gd name="T51" fmla="*/ 227 h 227"/>
                      <a:gd name="T52" fmla="*/ 130 w 188"/>
                      <a:gd name="T53" fmla="*/ 227 h 227"/>
                      <a:gd name="T54" fmla="*/ 128 w 188"/>
                      <a:gd name="T55" fmla="*/ 225 h 227"/>
                      <a:gd name="T56" fmla="*/ 127 w 188"/>
                      <a:gd name="T57" fmla="*/ 220 h 227"/>
                      <a:gd name="T58" fmla="*/ 127 w 188"/>
                      <a:gd name="T59" fmla="*/ 219 h 227"/>
                      <a:gd name="T60" fmla="*/ 127 w 188"/>
                      <a:gd name="T61" fmla="*/ 202 h 227"/>
                      <a:gd name="T62" fmla="*/ 117 w 188"/>
                      <a:gd name="T63" fmla="*/ 202 h 227"/>
                      <a:gd name="T64" fmla="*/ 110 w 188"/>
                      <a:gd name="T65" fmla="*/ 172 h 227"/>
                      <a:gd name="T66" fmla="*/ 85 w 188"/>
                      <a:gd name="T67" fmla="*/ 146 h 227"/>
                      <a:gd name="T68" fmla="*/ 43 w 188"/>
                      <a:gd name="T69" fmla="*/ 144 h 227"/>
                      <a:gd name="T70" fmla="*/ 16 w 188"/>
                      <a:gd name="T71" fmla="*/ 170 h 227"/>
                      <a:gd name="T72" fmla="*/ 6 w 188"/>
                      <a:gd name="T73" fmla="*/ 215 h 227"/>
                      <a:gd name="T74" fmla="*/ 0 w 188"/>
                      <a:gd name="T75" fmla="*/ 215 h 227"/>
                      <a:gd name="T76" fmla="*/ 7 w 188"/>
                      <a:gd name="T77" fmla="*/ 165 h 227"/>
                      <a:gd name="T78" fmla="*/ 147 w 188"/>
                      <a:gd name="T79" fmla="*/ 15 h 227"/>
                      <a:gd name="T80" fmla="*/ 133 w 188"/>
                      <a:gd name="T81" fmla="*/ 14 h 227"/>
                      <a:gd name="T82" fmla="*/ 135 w 188"/>
                      <a:gd name="T83" fmla="*/ 112 h 227"/>
                      <a:gd name="T84" fmla="*/ 161 w 188"/>
                      <a:gd name="T85" fmla="*/ 112 h 227"/>
                      <a:gd name="T86" fmla="*/ 161 w 188"/>
                      <a:gd name="T87" fmla="*/ 80 h 227"/>
                      <a:gd name="T88" fmla="*/ 147 w 188"/>
                      <a:gd name="T89" fmla="*/ 15 h 227"/>
                      <a:gd name="T90" fmla="*/ 132 w 188"/>
                      <a:gd name="T91" fmla="*/ 219 h 227"/>
                      <a:gd name="T92" fmla="*/ 132 w 188"/>
                      <a:gd name="T93" fmla="*/ 220 h 227"/>
                      <a:gd name="T94" fmla="*/ 132 w 188"/>
                      <a:gd name="T95" fmla="*/ 222 h 227"/>
                      <a:gd name="T96" fmla="*/ 141 w 188"/>
                      <a:gd name="T97" fmla="*/ 222 h 227"/>
                      <a:gd name="T98" fmla="*/ 155 w 188"/>
                      <a:gd name="T99" fmla="*/ 222 h 227"/>
                      <a:gd name="T100" fmla="*/ 157 w 188"/>
                      <a:gd name="T101" fmla="*/ 222 h 227"/>
                      <a:gd name="T102" fmla="*/ 158 w 188"/>
                      <a:gd name="T103" fmla="*/ 221 h 227"/>
                      <a:gd name="T104" fmla="*/ 158 w 188"/>
                      <a:gd name="T105" fmla="*/ 221 h 227"/>
                      <a:gd name="T106" fmla="*/ 157 w 188"/>
                      <a:gd name="T107" fmla="*/ 202 h 227"/>
                      <a:gd name="T108" fmla="*/ 132 w 188"/>
                      <a:gd name="T109" fmla="*/ 202 h 227"/>
                      <a:gd name="T110" fmla="*/ 132 w 188"/>
                      <a:gd name="T111" fmla="*/ 219 h 227"/>
                      <a:gd name="T112" fmla="*/ 131 w 188"/>
                      <a:gd name="T113" fmla="*/ 81 h 227"/>
                      <a:gd name="T114" fmla="*/ 129 w 188"/>
                      <a:gd name="T115" fmla="*/ 15 h 227"/>
                      <a:gd name="T116" fmla="*/ 79 w 188"/>
                      <a:gd name="T117" fmla="*/ 13 h 227"/>
                      <a:gd name="T118" fmla="*/ 78 w 188"/>
                      <a:gd name="T119" fmla="*/ 65 h 227"/>
                      <a:gd name="T120" fmla="*/ 131 w 188"/>
                      <a:gd name="T121" fmla="*/ 81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88" h="227">
                        <a:moveTo>
                          <a:pt x="7" y="165"/>
                        </a:moveTo>
                        <a:cubicBezTo>
                          <a:pt x="11" y="154"/>
                          <a:pt x="25" y="139"/>
                          <a:pt x="32" y="134"/>
                        </a:cubicBezTo>
                        <a:cubicBezTo>
                          <a:pt x="39" y="128"/>
                          <a:pt x="39" y="125"/>
                          <a:pt x="39" y="125"/>
                        </a:cubicBezTo>
                        <a:cubicBezTo>
                          <a:pt x="39" y="125"/>
                          <a:pt x="44" y="30"/>
                          <a:pt x="46" y="15"/>
                        </a:cubicBezTo>
                        <a:cubicBezTo>
                          <a:pt x="48" y="0"/>
                          <a:pt x="50" y="0"/>
                          <a:pt x="50" y="0"/>
                        </a:cubicBezTo>
                        <a:cubicBezTo>
                          <a:pt x="50" y="0"/>
                          <a:pt x="137" y="4"/>
                          <a:pt x="152" y="5"/>
                        </a:cubicBezTo>
                        <a:cubicBezTo>
                          <a:pt x="166" y="5"/>
                          <a:pt x="165" y="8"/>
                          <a:pt x="168" y="11"/>
                        </a:cubicBezTo>
                        <a:cubicBezTo>
                          <a:pt x="171" y="13"/>
                          <a:pt x="172" y="22"/>
                          <a:pt x="172" y="24"/>
                        </a:cubicBezTo>
                        <a:cubicBezTo>
                          <a:pt x="172" y="26"/>
                          <a:pt x="165" y="25"/>
                          <a:pt x="165" y="25"/>
                        </a:cubicBezTo>
                        <a:cubicBezTo>
                          <a:pt x="165" y="25"/>
                          <a:pt x="179" y="82"/>
                          <a:pt x="179" y="84"/>
                        </a:cubicBezTo>
                        <a:cubicBezTo>
                          <a:pt x="179" y="86"/>
                          <a:pt x="185" y="88"/>
                          <a:pt x="185" y="88"/>
                        </a:cubicBezTo>
                        <a:cubicBezTo>
                          <a:pt x="185" y="88"/>
                          <a:pt x="184" y="113"/>
                          <a:pt x="185" y="134"/>
                        </a:cubicBezTo>
                        <a:cubicBezTo>
                          <a:pt x="185" y="155"/>
                          <a:pt x="181" y="154"/>
                          <a:pt x="181" y="154"/>
                        </a:cubicBezTo>
                        <a:cubicBezTo>
                          <a:pt x="181" y="154"/>
                          <a:pt x="177" y="159"/>
                          <a:pt x="181" y="159"/>
                        </a:cubicBezTo>
                        <a:cubicBezTo>
                          <a:pt x="186" y="159"/>
                          <a:pt x="188" y="165"/>
                          <a:pt x="188" y="165"/>
                        </a:cubicBezTo>
                        <a:cubicBezTo>
                          <a:pt x="188" y="165"/>
                          <a:pt x="187" y="181"/>
                          <a:pt x="187" y="191"/>
                        </a:cubicBezTo>
                        <a:cubicBezTo>
                          <a:pt x="187" y="202"/>
                          <a:pt x="180" y="202"/>
                          <a:pt x="180" y="202"/>
                        </a:cubicBezTo>
                        <a:cubicBezTo>
                          <a:pt x="166" y="202"/>
                          <a:pt x="166" y="202"/>
                          <a:pt x="166" y="202"/>
                        </a:cubicBezTo>
                        <a:cubicBezTo>
                          <a:pt x="162" y="202"/>
                          <a:pt x="162" y="202"/>
                          <a:pt x="162" y="202"/>
                        </a:cubicBezTo>
                        <a:cubicBezTo>
                          <a:pt x="163" y="221"/>
                          <a:pt x="163" y="221"/>
                          <a:pt x="163" y="221"/>
                        </a:cubicBezTo>
                        <a:cubicBezTo>
                          <a:pt x="163" y="221"/>
                          <a:pt x="163" y="221"/>
                          <a:pt x="163" y="221"/>
                        </a:cubicBezTo>
                        <a:cubicBezTo>
                          <a:pt x="163" y="222"/>
                          <a:pt x="162" y="223"/>
                          <a:pt x="161" y="225"/>
                        </a:cubicBezTo>
                        <a:cubicBezTo>
                          <a:pt x="160" y="226"/>
                          <a:pt x="158" y="227"/>
                          <a:pt x="155" y="227"/>
                        </a:cubicBezTo>
                        <a:cubicBezTo>
                          <a:pt x="155" y="227"/>
                          <a:pt x="155" y="227"/>
                          <a:pt x="155" y="227"/>
                        </a:cubicBezTo>
                        <a:cubicBezTo>
                          <a:pt x="151" y="227"/>
                          <a:pt x="131" y="227"/>
                          <a:pt x="131" y="227"/>
                        </a:cubicBezTo>
                        <a:cubicBezTo>
                          <a:pt x="131" y="227"/>
                          <a:pt x="131" y="227"/>
                          <a:pt x="131" y="227"/>
                        </a:cubicBezTo>
                        <a:cubicBezTo>
                          <a:pt x="130" y="227"/>
                          <a:pt x="130" y="227"/>
                          <a:pt x="130" y="227"/>
                        </a:cubicBezTo>
                        <a:cubicBezTo>
                          <a:pt x="130" y="227"/>
                          <a:pt x="129" y="226"/>
                          <a:pt x="128" y="225"/>
                        </a:cubicBezTo>
                        <a:cubicBezTo>
                          <a:pt x="127" y="224"/>
                          <a:pt x="127" y="222"/>
                          <a:pt x="127" y="220"/>
                        </a:cubicBezTo>
                        <a:cubicBezTo>
                          <a:pt x="127" y="219"/>
                          <a:pt x="127" y="219"/>
                          <a:pt x="127" y="219"/>
                        </a:cubicBezTo>
                        <a:cubicBezTo>
                          <a:pt x="127" y="216"/>
                          <a:pt x="127" y="207"/>
                          <a:pt x="127" y="202"/>
                        </a:cubicBezTo>
                        <a:cubicBezTo>
                          <a:pt x="117" y="202"/>
                          <a:pt x="117" y="202"/>
                          <a:pt x="117" y="202"/>
                        </a:cubicBezTo>
                        <a:cubicBezTo>
                          <a:pt x="117" y="202"/>
                          <a:pt x="114" y="193"/>
                          <a:pt x="110" y="172"/>
                        </a:cubicBezTo>
                        <a:cubicBezTo>
                          <a:pt x="106" y="152"/>
                          <a:pt x="85" y="146"/>
                          <a:pt x="85" y="146"/>
                        </a:cubicBezTo>
                        <a:cubicBezTo>
                          <a:pt x="43" y="144"/>
                          <a:pt x="43" y="144"/>
                          <a:pt x="43" y="144"/>
                        </a:cubicBezTo>
                        <a:cubicBezTo>
                          <a:pt x="43" y="144"/>
                          <a:pt x="27" y="149"/>
                          <a:pt x="16" y="170"/>
                        </a:cubicBezTo>
                        <a:cubicBezTo>
                          <a:pt x="6" y="190"/>
                          <a:pt x="6" y="215"/>
                          <a:pt x="6" y="215"/>
                        </a:cubicBezTo>
                        <a:cubicBezTo>
                          <a:pt x="0" y="215"/>
                          <a:pt x="0" y="215"/>
                          <a:pt x="0" y="215"/>
                        </a:cubicBezTo>
                        <a:cubicBezTo>
                          <a:pt x="0" y="215"/>
                          <a:pt x="4" y="177"/>
                          <a:pt x="7" y="165"/>
                        </a:cubicBezTo>
                        <a:close/>
                        <a:moveTo>
                          <a:pt x="147" y="15"/>
                        </a:moveTo>
                        <a:cubicBezTo>
                          <a:pt x="133" y="14"/>
                          <a:pt x="133" y="14"/>
                          <a:pt x="133" y="14"/>
                        </a:cubicBezTo>
                        <a:cubicBezTo>
                          <a:pt x="135" y="112"/>
                          <a:pt x="135" y="112"/>
                          <a:pt x="135" y="112"/>
                        </a:cubicBezTo>
                        <a:cubicBezTo>
                          <a:pt x="161" y="112"/>
                          <a:pt x="161" y="112"/>
                          <a:pt x="161" y="112"/>
                        </a:cubicBezTo>
                        <a:cubicBezTo>
                          <a:pt x="161" y="112"/>
                          <a:pt x="161" y="90"/>
                          <a:pt x="161" y="80"/>
                        </a:cubicBezTo>
                        <a:cubicBezTo>
                          <a:pt x="161" y="69"/>
                          <a:pt x="147" y="15"/>
                          <a:pt x="147" y="15"/>
                        </a:cubicBezTo>
                        <a:close/>
                        <a:moveTo>
                          <a:pt x="132" y="219"/>
                        </a:moveTo>
                        <a:cubicBezTo>
                          <a:pt x="132" y="219"/>
                          <a:pt x="132" y="219"/>
                          <a:pt x="132" y="220"/>
                        </a:cubicBezTo>
                        <a:cubicBezTo>
                          <a:pt x="132" y="221"/>
                          <a:pt x="132" y="221"/>
                          <a:pt x="132" y="222"/>
                        </a:cubicBezTo>
                        <a:cubicBezTo>
                          <a:pt x="134" y="222"/>
                          <a:pt x="137" y="222"/>
                          <a:pt x="141" y="222"/>
                        </a:cubicBezTo>
                        <a:cubicBezTo>
                          <a:pt x="147" y="222"/>
                          <a:pt x="153" y="222"/>
                          <a:pt x="155" y="222"/>
                        </a:cubicBezTo>
                        <a:cubicBezTo>
                          <a:pt x="157" y="222"/>
                          <a:pt x="157" y="222"/>
                          <a:pt x="157" y="222"/>
                        </a:cubicBezTo>
                        <a:cubicBezTo>
                          <a:pt x="157" y="221"/>
                          <a:pt x="158" y="221"/>
                          <a:pt x="158" y="221"/>
                        </a:cubicBezTo>
                        <a:cubicBezTo>
                          <a:pt x="158" y="221"/>
                          <a:pt x="158" y="221"/>
                          <a:pt x="158" y="221"/>
                        </a:cubicBezTo>
                        <a:cubicBezTo>
                          <a:pt x="157" y="202"/>
                          <a:pt x="157" y="202"/>
                          <a:pt x="157" y="202"/>
                        </a:cubicBezTo>
                        <a:cubicBezTo>
                          <a:pt x="132" y="202"/>
                          <a:pt x="132" y="202"/>
                          <a:pt x="132" y="202"/>
                        </a:cubicBezTo>
                        <a:cubicBezTo>
                          <a:pt x="132" y="207"/>
                          <a:pt x="132" y="216"/>
                          <a:pt x="132" y="219"/>
                        </a:cubicBezTo>
                        <a:close/>
                        <a:moveTo>
                          <a:pt x="131" y="81"/>
                        </a:moveTo>
                        <a:cubicBezTo>
                          <a:pt x="129" y="15"/>
                          <a:pt x="129" y="15"/>
                          <a:pt x="129" y="15"/>
                        </a:cubicBezTo>
                        <a:cubicBezTo>
                          <a:pt x="79" y="13"/>
                          <a:pt x="79" y="13"/>
                          <a:pt x="79" y="13"/>
                        </a:cubicBezTo>
                        <a:cubicBezTo>
                          <a:pt x="78" y="65"/>
                          <a:pt x="78" y="65"/>
                          <a:pt x="78" y="65"/>
                        </a:cubicBezTo>
                        <a:lnTo>
                          <a:pt x="131" y="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cs typeface="+mn-ea"/>
                      <a:sym typeface="+mn-lt"/>
                    </a:endParaRPr>
                  </a:p>
                </p:txBody>
              </p:sp>
              <p:sp>
                <p:nvSpPr>
                  <p:cNvPr id="143" name="Freeform 6"/>
                  <p:cNvSpPr>
                    <a:spLocks noEditPoints="1"/>
                  </p:cNvSpPr>
                  <p:nvPr/>
                </p:nvSpPr>
                <p:spPr bwMode="auto">
                  <a:xfrm>
                    <a:off x="6488113" y="3784600"/>
                    <a:ext cx="376238" cy="377825"/>
                  </a:xfrm>
                  <a:custGeom>
                    <a:avLst/>
                    <a:gdLst>
                      <a:gd name="T0" fmla="*/ 50 w 100"/>
                      <a:gd name="T1" fmla="*/ 0 h 100"/>
                      <a:gd name="T2" fmla="*/ 100 w 100"/>
                      <a:gd name="T3" fmla="*/ 50 h 100"/>
                      <a:gd name="T4" fmla="*/ 50 w 100"/>
                      <a:gd name="T5" fmla="*/ 100 h 100"/>
                      <a:gd name="T6" fmla="*/ 0 w 100"/>
                      <a:gd name="T7" fmla="*/ 50 h 100"/>
                      <a:gd name="T8" fmla="*/ 50 w 100"/>
                      <a:gd name="T9" fmla="*/ 0 h 100"/>
                      <a:gd name="T10" fmla="*/ 50 w 100"/>
                      <a:gd name="T11" fmla="*/ 77 h 100"/>
                      <a:gd name="T12" fmla="*/ 77 w 100"/>
                      <a:gd name="T13" fmla="*/ 50 h 100"/>
                      <a:gd name="T14" fmla="*/ 50 w 100"/>
                      <a:gd name="T15" fmla="*/ 23 h 100"/>
                      <a:gd name="T16" fmla="*/ 23 w 100"/>
                      <a:gd name="T17" fmla="*/ 50 h 100"/>
                      <a:gd name="T18" fmla="*/ 50 w 100"/>
                      <a:gd name="T19" fmla="*/ 77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0" h="100">
                        <a:moveTo>
                          <a:pt x="50" y="0"/>
                        </a:moveTo>
                        <a:cubicBezTo>
                          <a:pt x="78" y="0"/>
                          <a:pt x="100" y="23"/>
                          <a:pt x="100" y="50"/>
                        </a:cubicBezTo>
                        <a:cubicBezTo>
                          <a:pt x="100" y="78"/>
                          <a:pt x="78" y="100"/>
                          <a:pt x="50" y="100"/>
                        </a:cubicBezTo>
                        <a:cubicBezTo>
                          <a:pt x="23" y="100"/>
                          <a:pt x="0" y="78"/>
                          <a:pt x="0" y="50"/>
                        </a:cubicBezTo>
                        <a:cubicBezTo>
                          <a:pt x="0" y="23"/>
                          <a:pt x="23" y="0"/>
                          <a:pt x="50" y="0"/>
                        </a:cubicBezTo>
                        <a:close/>
                        <a:moveTo>
                          <a:pt x="50" y="77"/>
                        </a:moveTo>
                        <a:cubicBezTo>
                          <a:pt x="65" y="77"/>
                          <a:pt x="77" y="65"/>
                          <a:pt x="77" y="50"/>
                        </a:cubicBezTo>
                        <a:cubicBezTo>
                          <a:pt x="77" y="35"/>
                          <a:pt x="65" y="23"/>
                          <a:pt x="50" y="23"/>
                        </a:cubicBezTo>
                        <a:cubicBezTo>
                          <a:pt x="35" y="23"/>
                          <a:pt x="23" y="35"/>
                          <a:pt x="23" y="50"/>
                        </a:cubicBezTo>
                        <a:cubicBezTo>
                          <a:pt x="23" y="65"/>
                          <a:pt x="35" y="77"/>
                          <a:pt x="50"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cs typeface="+mn-ea"/>
                      <a:sym typeface="+mn-lt"/>
                    </a:endParaRPr>
                  </a:p>
                </p:txBody>
              </p:sp>
              <p:sp>
                <p:nvSpPr>
                  <p:cNvPr id="144" name="Oval 7"/>
                  <p:cNvSpPr>
                    <a:spLocks noChangeArrowheads="1"/>
                  </p:cNvSpPr>
                  <p:nvPr/>
                </p:nvSpPr>
                <p:spPr bwMode="auto">
                  <a:xfrm>
                    <a:off x="6592888" y="3894138"/>
                    <a:ext cx="165100" cy="165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cs typeface="+mn-ea"/>
                      <a:sym typeface="+mn-lt"/>
                    </a:endParaRPr>
                  </a:p>
                </p:txBody>
              </p:sp>
              <p:sp>
                <p:nvSpPr>
                  <p:cNvPr id="145" name="Oval 8"/>
                  <p:cNvSpPr>
                    <a:spLocks noChangeArrowheads="1"/>
                  </p:cNvSpPr>
                  <p:nvPr/>
                </p:nvSpPr>
                <p:spPr bwMode="auto">
                  <a:xfrm>
                    <a:off x="5399088" y="3894138"/>
                    <a:ext cx="160338" cy="165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cs typeface="+mn-ea"/>
                      <a:sym typeface="+mn-lt"/>
                    </a:endParaRPr>
                  </a:p>
                </p:txBody>
              </p:sp>
              <p:sp>
                <p:nvSpPr>
                  <p:cNvPr id="146" name="Freeform 9"/>
                  <p:cNvSpPr>
                    <a:spLocks/>
                  </p:cNvSpPr>
                  <p:nvPr/>
                </p:nvSpPr>
                <p:spPr bwMode="auto">
                  <a:xfrm>
                    <a:off x="6477000" y="3152775"/>
                    <a:ext cx="123825" cy="615950"/>
                  </a:xfrm>
                  <a:custGeom>
                    <a:avLst/>
                    <a:gdLst>
                      <a:gd name="T0" fmla="*/ 2 w 33"/>
                      <a:gd name="T1" fmla="*/ 35 h 163"/>
                      <a:gd name="T2" fmla="*/ 4 w 33"/>
                      <a:gd name="T3" fmla="*/ 36 h 163"/>
                      <a:gd name="T4" fmla="*/ 5 w 33"/>
                      <a:gd name="T5" fmla="*/ 8 h 163"/>
                      <a:gd name="T6" fmla="*/ 15 w 33"/>
                      <a:gd name="T7" fmla="*/ 7 h 163"/>
                      <a:gd name="T8" fmla="*/ 16 w 33"/>
                      <a:gd name="T9" fmla="*/ 36 h 163"/>
                      <a:gd name="T10" fmla="*/ 19 w 33"/>
                      <a:gd name="T11" fmla="*/ 37 h 163"/>
                      <a:gd name="T12" fmla="*/ 33 w 33"/>
                      <a:gd name="T13" fmla="*/ 38 h 163"/>
                      <a:gd name="T14" fmla="*/ 27 w 33"/>
                      <a:gd name="T15" fmla="*/ 133 h 163"/>
                      <a:gd name="T16" fmla="*/ 10 w 33"/>
                      <a:gd name="T17" fmla="*/ 150 h 163"/>
                      <a:gd name="T18" fmla="*/ 0 w 33"/>
                      <a:gd name="T19" fmla="*/ 163 h 163"/>
                      <a:gd name="T20" fmla="*/ 2 w 33"/>
                      <a:gd name="T21" fmla="*/ 35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 h="163">
                        <a:moveTo>
                          <a:pt x="2" y="35"/>
                        </a:moveTo>
                        <a:cubicBezTo>
                          <a:pt x="4" y="36"/>
                          <a:pt x="4" y="36"/>
                          <a:pt x="4" y="36"/>
                        </a:cubicBezTo>
                        <a:cubicBezTo>
                          <a:pt x="5" y="8"/>
                          <a:pt x="5" y="8"/>
                          <a:pt x="5" y="8"/>
                        </a:cubicBezTo>
                        <a:cubicBezTo>
                          <a:pt x="5" y="8"/>
                          <a:pt x="10" y="0"/>
                          <a:pt x="15" y="7"/>
                        </a:cubicBezTo>
                        <a:cubicBezTo>
                          <a:pt x="16" y="36"/>
                          <a:pt x="16" y="36"/>
                          <a:pt x="16" y="36"/>
                        </a:cubicBezTo>
                        <a:cubicBezTo>
                          <a:pt x="19" y="37"/>
                          <a:pt x="19" y="37"/>
                          <a:pt x="19" y="37"/>
                        </a:cubicBezTo>
                        <a:cubicBezTo>
                          <a:pt x="33" y="38"/>
                          <a:pt x="33" y="38"/>
                          <a:pt x="33" y="38"/>
                        </a:cubicBezTo>
                        <a:cubicBezTo>
                          <a:pt x="27" y="133"/>
                          <a:pt x="27" y="133"/>
                          <a:pt x="27" y="133"/>
                        </a:cubicBezTo>
                        <a:cubicBezTo>
                          <a:pt x="27" y="133"/>
                          <a:pt x="19" y="139"/>
                          <a:pt x="10" y="150"/>
                        </a:cubicBezTo>
                        <a:cubicBezTo>
                          <a:pt x="1" y="160"/>
                          <a:pt x="0" y="163"/>
                          <a:pt x="0" y="163"/>
                        </a:cubicBezTo>
                        <a:lnTo>
                          <a:pt x="2"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cs typeface="+mn-ea"/>
                      <a:sym typeface="+mn-lt"/>
                    </a:endParaRPr>
                  </a:p>
                </p:txBody>
              </p:sp>
              <p:sp>
                <p:nvSpPr>
                  <p:cNvPr id="147" name="Freeform 10"/>
                  <p:cNvSpPr>
                    <a:spLocks noEditPoints="1"/>
                  </p:cNvSpPr>
                  <p:nvPr/>
                </p:nvSpPr>
                <p:spPr bwMode="auto">
                  <a:xfrm>
                    <a:off x="5289550" y="3784600"/>
                    <a:ext cx="379413" cy="377825"/>
                  </a:xfrm>
                  <a:custGeom>
                    <a:avLst/>
                    <a:gdLst>
                      <a:gd name="T0" fmla="*/ 51 w 101"/>
                      <a:gd name="T1" fmla="*/ 0 h 100"/>
                      <a:gd name="T2" fmla="*/ 101 w 101"/>
                      <a:gd name="T3" fmla="*/ 50 h 100"/>
                      <a:gd name="T4" fmla="*/ 51 w 101"/>
                      <a:gd name="T5" fmla="*/ 100 h 100"/>
                      <a:gd name="T6" fmla="*/ 0 w 101"/>
                      <a:gd name="T7" fmla="*/ 50 h 100"/>
                      <a:gd name="T8" fmla="*/ 51 w 101"/>
                      <a:gd name="T9" fmla="*/ 0 h 100"/>
                      <a:gd name="T10" fmla="*/ 51 w 101"/>
                      <a:gd name="T11" fmla="*/ 77 h 100"/>
                      <a:gd name="T12" fmla="*/ 78 w 101"/>
                      <a:gd name="T13" fmla="*/ 50 h 100"/>
                      <a:gd name="T14" fmla="*/ 51 w 101"/>
                      <a:gd name="T15" fmla="*/ 23 h 100"/>
                      <a:gd name="T16" fmla="*/ 23 w 101"/>
                      <a:gd name="T17" fmla="*/ 50 h 100"/>
                      <a:gd name="T18" fmla="*/ 51 w 101"/>
                      <a:gd name="T19" fmla="*/ 77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1" h="100">
                        <a:moveTo>
                          <a:pt x="51" y="0"/>
                        </a:moveTo>
                        <a:cubicBezTo>
                          <a:pt x="78" y="0"/>
                          <a:pt x="101" y="23"/>
                          <a:pt x="101" y="50"/>
                        </a:cubicBezTo>
                        <a:cubicBezTo>
                          <a:pt x="101" y="78"/>
                          <a:pt x="78" y="100"/>
                          <a:pt x="51" y="100"/>
                        </a:cubicBezTo>
                        <a:cubicBezTo>
                          <a:pt x="23" y="100"/>
                          <a:pt x="0" y="78"/>
                          <a:pt x="0" y="50"/>
                        </a:cubicBezTo>
                        <a:cubicBezTo>
                          <a:pt x="0" y="23"/>
                          <a:pt x="23" y="0"/>
                          <a:pt x="51" y="0"/>
                        </a:cubicBezTo>
                        <a:close/>
                        <a:moveTo>
                          <a:pt x="51" y="77"/>
                        </a:moveTo>
                        <a:cubicBezTo>
                          <a:pt x="66" y="77"/>
                          <a:pt x="78" y="65"/>
                          <a:pt x="78" y="50"/>
                        </a:cubicBezTo>
                        <a:cubicBezTo>
                          <a:pt x="78" y="35"/>
                          <a:pt x="66" y="23"/>
                          <a:pt x="51" y="23"/>
                        </a:cubicBezTo>
                        <a:cubicBezTo>
                          <a:pt x="36" y="23"/>
                          <a:pt x="23" y="35"/>
                          <a:pt x="23" y="50"/>
                        </a:cubicBezTo>
                        <a:cubicBezTo>
                          <a:pt x="23" y="65"/>
                          <a:pt x="36" y="77"/>
                          <a:pt x="51"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cs typeface="+mn-ea"/>
                      <a:sym typeface="+mn-lt"/>
                    </a:endParaRPr>
                  </a:p>
                </p:txBody>
              </p:sp>
              <p:sp>
                <p:nvSpPr>
                  <p:cNvPr id="148" name="Oval 17"/>
                  <p:cNvSpPr>
                    <a:spLocks noChangeArrowheads="1"/>
                  </p:cNvSpPr>
                  <p:nvPr/>
                </p:nvSpPr>
                <p:spPr bwMode="auto">
                  <a:xfrm>
                    <a:off x="5800725" y="3894138"/>
                    <a:ext cx="165100" cy="1651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cs typeface="+mn-ea"/>
                      <a:sym typeface="+mn-lt"/>
                    </a:endParaRPr>
                  </a:p>
                </p:txBody>
              </p:sp>
              <p:sp>
                <p:nvSpPr>
                  <p:cNvPr id="149" name="Freeform 18"/>
                  <p:cNvSpPr>
                    <a:spLocks noEditPoints="1"/>
                  </p:cNvSpPr>
                  <p:nvPr/>
                </p:nvSpPr>
                <p:spPr bwMode="auto">
                  <a:xfrm>
                    <a:off x="5695950" y="3784600"/>
                    <a:ext cx="379413" cy="377825"/>
                  </a:xfrm>
                  <a:custGeom>
                    <a:avLst/>
                    <a:gdLst>
                      <a:gd name="T0" fmla="*/ 50 w 101"/>
                      <a:gd name="T1" fmla="*/ 0 h 100"/>
                      <a:gd name="T2" fmla="*/ 101 w 101"/>
                      <a:gd name="T3" fmla="*/ 50 h 100"/>
                      <a:gd name="T4" fmla="*/ 50 w 101"/>
                      <a:gd name="T5" fmla="*/ 100 h 100"/>
                      <a:gd name="T6" fmla="*/ 0 w 101"/>
                      <a:gd name="T7" fmla="*/ 50 h 100"/>
                      <a:gd name="T8" fmla="*/ 50 w 101"/>
                      <a:gd name="T9" fmla="*/ 0 h 100"/>
                      <a:gd name="T10" fmla="*/ 50 w 101"/>
                      <a:gd name="T11" fmla="*/ 77 h 100"/>
                      <a:gd name="T12" fmla="*/ 78 w 101"/>
                      <a:gd name="T13" fmla="*/ 50 h 100"/>
                      <a:gd name="T14" fmla="*/ 50 w 101"/>
                      <a:gd name="T15" fmla="*/ 23 h 100"/>
                      <a:gd name="T16" fmla="*/ 23 w 101"/>
                      <a:gd name="T17" fmla="*/ 50 h 100"/>
                      <a:gd name="T18" fmla="*/ 50 w 101"/>
                      <a:gd name="T19" fmla="*/ 77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1" h="100">
                        <a:moveTo>
                          <a:pt x="50" y="0"/>
                        </a:moveTo>
                        <a:cubicBezTo>
                          <a:pt x="78" y="0"/>
                          <a:pt x="101" y="23"/>
                          <a:pt x="101" y="50"/>
                        </a:cubicBezTo>
                        <a:cubicBezTo>
                          <a:pt x="101" y="78"/>
                          <a:pt x="78" y="100"/>
                          <a:pt x="50" y="100"/>
                        </a:cubicBezTo>
                        <a:cubicBezTo>
                          <a:pt x="23" y="100"/>
                          <a:pt x="0" y="78"/>
                          <a:pt x="0" y="50"/>
                        </a:cubicBezTo>
                        <a:cubicBezTo>
                          <a:pt x="0" y="23"/>
                          <a:pt x="23" y="0"/>
                          <a:pt x="50" y="0"/>
                        </a:cubicBezTo>
                        <a:close/>
                        <a:moveTo>
                          <a:pt x="50" y="77"/>
                        </a:moveTo>
                        <a:cubicBezTo>
                          <a:pt x="65" y="77"/>
                          <a:pt x="78" y="65"/>
                          <a:pt x="78" y="50"/>
                        </a:cubicBezTo>
                        <a:cubicBezTo>
                          <a:pt x="78" y="35"/>
                          <a:pt x="65" y="23"/>
                          <a:pt x="50" y="23"/>
                        </a:cubicBezTo>
                        <a:cubicBezTo>
                          <a:pt x="35" y="23"/>
                          <a:pt x="23" y="35"/>
                          <a:pt x="23" y="50"/>
                        </a:cubicBezTo>
                        <a:cubicBezTo>
                          <a:pt x="23" y="65"/>
                          <a:pt x="35" y="77"/>
                          <a:pt x="50"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cs typeface="+mn-ea"/>
                      <a:sym typeface="+mn-lt"/>
                    </a:endParaRPr>
                  </a:p>
                </p:txBody>
              </p:sp>
              <p:sp>
                <p:nvSpPr>
                  <p:cNvPr id="150" name="Freeform 19"/>
                  <p:cNvSpPr>
                    <a:spLocks/>
                  </p:cNvSpPr>
                  <p:nvPr/>
                </p:nvSpPr>
                <p:spPr bwMode="auto">
                  <a:xfrm>
                    <a:off x="5256213" y="3757613"/>
                    <a:ext cx="1176338" cy="234950"/>
                  </a:xfrm>
                  <a:custGeom>
                    <a:avLst/>
                    <a:gdLst>
                      <a:gd name="T0" fmla="*/ 8 w 313"/>
                      <a:gd name="T1" fmla="*/ 0 h 62"/>
                      <a:gd name="T2" fmla="*/ 304 w 313"/>
                      <a:gd name="T3" fmla="*/ 0 h 62"/>
                      <a:gd name="T4" fmla="*/ 313 w 313"/>
                      <a:gd name="T5" fmla="*/ 9 h 62"/>
                      <a:gd name="T6" fmla="*/ 313 w 313"/>
                      <a:gd name="T7" fmla="*/ 54 h 62"/>
                      <a:gd name="T8" fmla="*/ 304 w 313"/>
                      <a:gd name="T9" fmla="*/ 62 h 62"/>
                      <a:gd name="T10" fmla="*/ 223 w 313"/>
                      <a:gd name="T11" fmla="*/ 62 h 62"/>
                      <a:gd name="T12" fmla="*/ 224 w 313"/>
                      <a:gd name="T13" fmla="*/ 58 h 62"/>
                      <a:gd name="T14" fmla="*/ 167 w 313"/>
                      <a:gd name="T15" fmla="*/ 2 h 62"/>
                      <a:gd name="T16" fmla="*/ 113 w 313"/>
                      <a:gd name="T17" fmla="*/ 43 h 62"/>
                      <a:gd name="T18" fmla="*/ 59 w 313"/>
                      <a:gd name="T19" fmla="*/ 2 h 62"/>
                      <a:gd name="T20" fmla="*/ 3 w 313"/>
                      <a:gd name="T21" fmla="*/ 58 h 62"/>
                      <a:gd name="T22" fmla="*/ 3 w 313"/>
                      <a:gd name="T23" fmla="*/ 60 h 62"/>
                      <a:gd name="T24" fmla="*/ 0 w 313"/>
                      <a:gd name="T25" fmla="*/ 54 h 62"/>
                      <a:gd name="T26" fmla="*/ 0 w 313"/>
                      <a:gd name="T27" fmla="*/ 9 h 62"/>
                      <a:gd name="T28" fmla="*/ 8 w 313"/>
                      <a:gd name="T29"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3" h="62">
                        <a:moveTo>
                          <a:pt x="8" y="0"/>
                        </a:moveTo>
                        <a:cubicBezTo>
                          <a:pt x="304" y="0"/>
                          <a:pt x="304" y="0"/>
                          <a:pt x="304" y="0"/>
                        </a:cubicBezTo>
                        <a:cubicBezTo>
                          <a:pt x="309" y="0"/>
                          <a:pt x="313" y="4"/>
                          <a:pt x="313" y="9"/>
                        </a:cubicBezTo>
                        <a:cubicBezTo>
                          <a:pt x="313" y="54"/>
                          <a:pt x="313" y="54"/>
                          <a:pt x="313" y="54"/>
                        </a:cubicBezTo>
                        <a:cubicBezTo>
                          <a:pt x="313" y="58"/>
                          <a:pt x="309" y="62"/>
                          <a:pt x="304" y="62"/>
                        </a:cubicBezTo>
                        <a:cubicBezTo>
                          <a:pt x="223" y="62"/>
                          <a:pt x="223" y="62"/>
                          <a:pt x="223" y="62"/>
                        </a:cubicBezTo>
                        <a:cubicBezTo>
                          <a:pt x="224" y="60"/>
                          <a:pt x="224" y="59"/>
                          <a:pt x="224" y="58"/>
                        </a:cubicBezTo>
                        <a:cubicBezTo>
                          <a:pt x="224" y="27"/>
                          <a:pt x="198" y="2"/>
                          <a:pt x="167" y="2"/>
                        </a:cubicBezTo>
                        <a:cubicBezTo>
                          <a:pt x="141" y="2"/>
                          <a:pt x="120" y="19"/>
                          <a:pt x="113" y="43"/>
                        </a:cubicBezTo>
                        <a:cubicBezTo>
                          <a:pt x="107" y="19"/>
                          <a:pt x="85" y="2"/>
                          <a:pt x="59" y="2"/>
                        </a:cubicBezTo>
                        <a:cubicBezTo>
                          <a:pt x="28" y="2"/>
                          <a:pt x="3" y="27"/>
                          <a:pt x="3" y="58"/>
                        </a:cubicBezTo>
                        <a:cubicBezTo>
                          <a:pt x="3" y="58"/>
                          <a:pt x="3" y="59"/>
                          <a:pt x="3" y="60"/>
                        </a:cubicBezTo>
                        <a:cubicBezTo>
                          <a:pt x="1" y="58"/>
                          <a:pt x="0" y="56"/>
                          <a:pt x="0" y="54"/>
                        </a:cubicBezTo>
                        <a:cubicBezTo>
                          <a:pt x="0" y="9"/>
                          <a:pt x="0" y="9"/>
                          <a:pt x="0" y="9"/>
                        </a:cubicBezTo>
                        <a:cubicBezTo>
                          <a:pt x="0" y="4"/>
                          <a:pt x="4"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cs typeface="+mn-ea"/>
                      <a:sym typeface="+mn-lt"/>
                    </a:endParaRPr>
                  </a:p>
                </p:txBody>
              </p:sp>
              <p:sp>
                <p:nvSpPr>
                  <p:cNvPr id="151" name="Freeform 21"/>
                  <p:cNvSpPr>
                    <a:spLocks/>
                  </p:cNvSpPr>
                  <p:nvPr/>
                </p:nvSpPr>
                <p:spPr bwMode="auto">
                  <a:xfrm>
                    <a:off x="6573838" y="2846388"/>
                    <a:ext cx="290513" cy="333375"/>
                  </a:xfrm>
                  <a:custGeom>
                    <a:avLst/>
                    <a:gdLst>
                      <a:gd name="T0" fmla="*/ 77 w 77"/>
                      <a:gd name="T1" fmla="*/ 88 h 88"/>
                      <a:gd name="T2" fmla="*/ 34 w 77"/>
                      <a:gd name="T3" fmla="*/ 23 h 88"/>
                      <a:gd name="T4" fmla="*/ 0 w 77"/>
                      <a:gd name="T5" fmla="*/ 0 h 88"/>
                      <a:gd name="T6" fmla="*/ 12 w 77"/>
                      <a:gd name="T7" fmla="*/ 85 h 88"/>
                      <a:gd name="T8" fmla="*/ 77 w 77"/>
                      <a:gd name="T9" fmla="*/ 88 h 88"/>
                    </a:gdLst>
                    <a:ahLst/>
                    <a:cxnLst>
                      <a:cxn ang="0">
                        <a:pos x="T0" y="T1"/>
                      </a:cxn>
                      <a:cxn ang="0">
                        <a:pos x="T2" y="T3"/>
                      </a:cxn>
                      <a:cxn ang="0">
                        <a:pos x="T4" y="T5"/>
                      </a:cxn>
                      <a:cxn ang="0">
                        <a:pos x="T6" y="T7"/>
                      </a:cxn>
                      <a:cxn ang="0">
                        <a:pos x="T8" y="T9"/>
                      </a:cxn>
                    </a:cxnLst>
                    <a:rect l="0" t="0" r="r" b="b"/>
                    <a:pathLst>
                      <a:path w="77" h="88">
                        <a:moveTo>
                          <a:pt x="77" y="88"/>
                        </a:moveTo>
                        <a:cubicBezTo>
                          <a:pt x="77" y="88"/>
                          <a:pt x="49" y="40"/>
                          <a:pt x="34" y="23"/>
                        </a:cubicBezTo>
                        <a:cubicBezTo>
                          <a:pt x="20" y="7"/>
                          <a:pt x="0" y="0"/>
                          <a:pt x="0" y="0"/>
                        </a:cubicBezTo>
                        <a:cubicBezTo>
                          <a:pt x="12" y="85"/>
                          <a:pt x="12" y="85"/>
                          <a:pt x="12" y="85"/>
                        </a:cubicBezTo>
                        <a:lnTo>
                          <a:pt x="77"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Text" lastClr="000000"/>
                      </a:solidFill>
                      <a:effectLst/>
                      <a:uLnTx/>
                      <a:uFillTx/>
                      <a:cs typeface="+mn-ea"/>
                      <a:sym typeface="+mn-lt"/>
                    </a:endParaRPr>
                  </a:p>
                </p:txBody>
              </p:sp>
            </p:grpSp>
          </p:grpSp>
          <p:grpSp>
            <p:nvGrpSpPr>
              <p:cNvPr id="135" name="组合 4"/>
              <p:cNvGrpSpPr/>
              <p:nvPr/>
            </p:nvGrpSpPr>
            <p:grpSpPr>
              <a:xfrm>
                <a:off x="1351882" y="4081062"/>
                <a:ext cx="8420739" cy="1411187"/>
                <a:chOff x="1351882" y="4081062"/>
                <a:chExt cx="8420739" cy="1411187"/>
              </a:xfrm>
              <a:grpFill/>
            </p:grpSpPr>
            <p:sp>
              <p:nvSpPr>
                <p:cNvPr id="136" name="Rectangle 28"/>
                <p:cNvSpPr/>
                <p:nvPr/>
              </p:nvSpPr>
              <p:spPr>
                <a:xfrm flipH="1">
                  <a:off x="1351882" y="4081062"/>
                  <a:ext cx="2304000" cy="1411187"/>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 lastClr="FFFFFF"/>
                    </a:solidFill>
                    <a:effectLst/>
                    <a:uLnTx/>
                    <a:uFillTx/>
                    <a:cs typeface="+mn-ea"/>
                    <a:sym typeface="+mn-lt"/>
                  </a:endParaRPr>
                </a:p>
              </p:txBody>
            </p:sp>
            <p:sp>
              <p:nvSpPr>
                <p:cNvPr id="137" name="Rectangle 29"/>
                <p:cNvSpPr/>
                <p:nvPr/>
              </p:nvSpPr>
              <p:spPr>
                <a:xfrm flipH="1">
                  <a:off x="3726795" y="4081062"/>
                  <a:ext cx="1800000" cy="1411187"/>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 lastClr="FFFFFF"/>
                    </a:solidFill>
                    <a:effectLst/>
                    <a:uLnTx/>
                    <a:uFillTx/>
                    <a:cs typeface="+mn-ea"/>
                    <a:sym typeface="+mn-lt"/>
                  </a:endParaRPr>
                </a:p>
              </p:txBody>
            </p:sp>
            <p:sp>
              <p:nvSpPr>
                <p:cNvPr id="138" name="Rectangle 30"/>
                <p:cNvSpPr/>
                <p:nvPr/>
              </p:nvSpPr>
              <p:spPr>
                <a:xfrm flipH="1">
                  <a:off x="5597708" y="4081062"/>
                  <a:ext cx="1800000" cy="1411187"/>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 lastClr="FFFFFF"/>
                    </a:solidFill>
                    <a:effectLst/>
                    <a:uLnTx/>
                    <a:uFillTx/>
                    <a:cs typeface="+mn-ea"/>
                    <a:sym typeface="+mn-lt"/>
                  </a:endParaRPr>
                </a:p>
              </p:txBody>
            </p:sp>
            <p:sp>
              <p:nvSpPr>
                <p:cNvPr id="139" name="Rectangle 31"/>
                <p:cNvSpPr/>
                <p:nvPr/>
              </p:nvSpPr>
              <p:spPr>
                <a:xfrm flipH="1">
                  <a:off x="7468621" y="4081062"/>
                  <a:ext cx="2304000" cy="1411187"/>
                </a:xfrm>
                <a:prstGeom prst="rect">
                  <a:avLst/>
                </a:prstGeom>
                <a:gr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a:ln>
                      <a:noFill/>
                    </a:ln>
                    <a:solidFill>
                      <a:sysClr val="window" lastClr="FFFFFF"/>
                    </a:solidFill>
                    <a:effectLst/>
                    <a:uLnTx/>
                    <a:uFillTx/>
                    <a:cs typeface="+mn-ea"/>
                    <a:sym typeface="+mn-lt"/>
                  </a:endParaRPr>
                </a:p>
              </p:txBody>
            </p:sp>
          </p:grpSp>
        </p:grpSp>
        <p:sp>
          <p:nvSpPr>
            <p:cNvPr id="158" name="矩形 157"/>
            <p:cNvSpPr>
              <a:spLocks noChangeArrowheads="1"/>
            </p:cNvSpPr>
            <p:nvPr/>
          </p:nvSpPr>
          <p:spPr bwMode="auto">
            <a:xfrm>
              <a:off x="1487950" y="5269049"/>
              <a:ext cx="8866535" cy="909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30000"/>
                </a:lnSpc>
                <a:spcBef>
                  <a:spcPts val="0"/>
                </a:spcBef>
                <a:buNone/>
                <a:defRPr/>
              </a:pPr>
              <a:r>
                <a:rPr lang="zh-CN" altLang="en-US" sz="1400" kern="0" dirty="0">
                  <a:solidFill>
                    <a:sysClr val="windowText" lastClr="000000">
                      <a:lumMod val="75000"/>
                      <a:lumOff val="25000"/>
                    </a:sysClr>
                  </a:solidFill>
                  <a:latin typeface="+mn-lt"/>
                  <a:ea typeface="+mn-ea"/>
                  <a:cs typeface="+mn-ea"/>
                  <a:sym typeface="+mn-lt"/>
                </a:rPr>
                <a:t>单击添加文本单击添加文本单击添加文本单击添加文本单击添加文本单击添加</a:t>
              </a:r>
              <a:r>
                <a:rPr lang="zh-CN" altLang="en-US" sz="1400" kern="0" dirty="0" smtClean="0">
                  <a:solidFill>
                    <a:sysClr val="windowText" lastClr="000000">
                      <a:lumMod val="75000"/>
                      <a:lumOff val="25000"/>
                    </a:sysClr>
                  </a:solidFill>
                  <a:latin typeface="+mn-lt"/>
                  <a:ea typeface="+mn-ea"/>
                  <a:cs typeface="+mn-ea"/>
                  <a:sym typeface="+mn-lt"/>
                </a:rPr>
                <a:t>文本单击</a:t>
              </a:r>
              <a:r>
                <a:rPr lang="zh-CN" altLang="en-US" sz="1400" kern="0" dirty="0">
                  <a:solidFill>
                    <a:sysClr val="windowText" lastClr="000000">
                      <a:lumMod val="75000"/>
                      <a:lumOff val="25000"/>
                    </a:sysClr>
                  </a:solidFill>
                  <a:latin typeface="+mn-lt"/>
                  <a:ea typeface="+mn-ea"/>
                  <a:cs typeface="+mn-ea"/>
                  <a:sym typeface="+mn-lt"/>
                </a:rPr>
                <a:t>添加文本单击添加文本单击添加文本单击添加文本单击添加文本单击添加</a:t>
              </a:r>
              <a:r>
                <a:rPr lang="zh-CN" altLang="en-US" sz="1400" kern="0" dirty="0" smtClean="0">
                  <a:solidFill>
                    <a:sysClr val="windowText" lastClr="000000">
                      <a:lumMod val="75000"/>
                      <a:lumOff val="25000"/>
                    </a:sysClr>
                  </a:solidFill>
                  <a:latin typeface="+mn-lt"/>
                  <a:ea typeface="+mn-ea"/>
                  <a:cs typeface="+mn-ea"/>
                  <a:sym typeface="+mn-lt"/>
                </a:rPr>
                <a:t>文本单击</a:t>
              </a:r>
              <a:r>
                <a:rPr lang="zh-CN" altLang="en-US" sz="1400" kern="0" dirty="0">
                  <a:solidFill>
                    <a:sysClr val="windowText" lastClr="000000">
                      <a:lumMod val="75000"/>
                      <a:lumOff val="25000"/>
                    </a:sysClr>
                  </a:solidFill>
                  <a:latin typeface="+mn-lt"/>
                  <a:ea typeface="+mn-ea"/>
                  <a:cs typeface="+mn-ea"/>
                  <a:sym typeface="+mn-lt"/>
                </a:rPr>
                <a:t>添加文本单击添加文本单击添加文本单击添加文本单击添加文本单击添加文本</a:t>
              </a:r>
              <a:endParaRPr lang="en-US" altLang="zh-CN" sz="1400" kern="0" dirty="0">
                <a:solidFill>
                  <a:sysClr val="windowText" lastClr="000000">
                    <a:lumMod val="75000"/>
                    <a:lumOff val="25000"/>
                  </a:sysClr>
                </a:solidFill>
                <a:latin typeface="+mn-lt"/>
                <a:ea typeface="+mn-ea"/>
                <a:cs typeface="+mn-ea"/>
                <a:sym typeface="+mn-lt"/>
              </a:endParaRPr>
            </a:p>
          </p:txBody>
        </p:sp>
        <p:cxnSp>
          <p:nvCxnSpPr>
            <p:cNvPr id="159" name="肘形连接符 28"/>
            <p:cNvCxnSpPr>
              <a:cxnSpLocks/>
              <a:stCxn id="136" idx="0"/>
            </p:cNvCxnSpPr>
            <p:nvPr/>
          </p:nvCxnSpPr>
          <p:spPr>
            <a:xfrm rot="16200000" flipV="1">
              <a:off x="2395364" y="2891202"/>
              <a:ext cx="311203" cy="70790"/>
            </a:xfrm>
            <a:prstGeom prst="curvedConnector3">
              <a:avLst>
                <a:gd name="adj1" fmla="val 29726"/>
              </a:avLst>
            </a:prstGeom>
            <a:noFill/>
            <a:ln w="12700" cap="flat" cmpd="sng" algn="ctr">
              <a:solidFill>
                <a:sysClr val="windowText" lastClr="000000">
                  <a:lumMod val="50000"/>
                  <a:lumOff val="50000"/>
                </a:sysClr>
              </a:solidFill>
              <a:prstDash val="solid"/>
              <a:tailEnd type="oval" w="lg" len="lg"/>
            </a:ln>
            <a:effectLst/>
          </p:spPr>
        </p:cxnSp>
        <p:cxnSp>
          <p:nvCxnSpPr>
            <p:cNvPr id="160" name="肘形连接符 29"/>
            <p:cNvCxnSpPr>
              <a:stCxn id="137" idx="0"/>
            </p:cNvCxnSpPr>
            <p:nvPr/>
          </p:nvCxnSpPr>
          <p:spPr>
            <a:xfrm rot="5400000" flipH="1" flipV="1">
              <a:off x="4487562" y="2831912"/>
              <a:ext cx="311196" cy="189378"/>
            </a:xfrm>
            <a:prstGeom prst="curvedConnector3">
              <a:avLst>
                <a:gd name="adj1" fmla="val 50000"/>
              </a:avLst>
            </a:prstGeom>
            <a:noFill/>
            <a:ln w="12700" cap="flat" cmpd="sng" algn="ctr">
              <a:solidFill>
                <a:sysClr val="windowText" lastClr="000000">
                  <a:lumMod val="50000"/>
                  <a:lumOff val="50000"/>
                </a:sysClr>
              </a:solidFill>
              <a:prstDash val="solid"/>
              <a:tailEnd type="oval" w="lg" len="lg"/>
            </a:ln>
            <a:effectLst/>
          </p:spPr>
        </p:cxnSp>
        <p:cxnSp>
          <p:nvCxnSpPr>
            <p:cNvPr id="161" name="肘形连接符 30"/>
            <p:cNvCxnSpPr>
              <a:cxnSpLocks/>
              <a:stCxn id="139" idx="0"/>
            </p:cNvCxnSpPr>
            <p:nvPr/>
          </p:nvCxnSpPr>
          <p:spPr>
            <a:xfrm rot="5400000" flipH="1" flipV="1">
              <a:off x="8644453" y="2366325"/>
              <a:ext cx="311203" cy="1120544"/>
            </a:xfrm>
            <a:prstGeom prst="curvedConnector3">
              <a:avLst>
                <a:gd name="adj1" fmla="val 50000"/>
              </a:avLst>
            </a:prstGeom>
            <a:noFill/>
            <a:ln w="12700" cap="flat" cmpd="sng" algn="ctr">
              <a:solidFill>
                <a:sysClr val="windowText" lastClr="000000">
                  <a:lumMod val="50000"/>
                  <a:lumOff val="50000"/>
                </a:sysClr>
              </a:solidFill>
              <a:prstDash val="solid"/>
              <a:tailEnd type="oval" w="lg" len="lg"/>
            </a:ln>
            <a:effectLst/>
          </p:spPr>
        </p:cxnSp>
        <p:cxnSp>
          <p:nvCxnSpPr>
            <p:cNvPr id="162" name="直接连接符 35"/>
            <p:cNvCxnSpPr>
              <a:stCxn id="138" idx="0"/>
            </p:cNvCxnSpPr>
            <p:nvPr/>
          </p:nvCxnSpPr>
          <p:spPr>
            <a:xfrm rot="5400000" flipH="1" flipV="1">
              <a:off x="6492951" y="2555717"/>
              <a:ext cx="311201" cy="741763"/>
            </a:xfrm>
            <a:prstGeom prst="curvedConnector2">
              <a:avLst/>
            </a:prstGeom>
            <a:noFill/>
            <a:ln w="12700" cap="flat" cmpd="sng" algn="ctr">
              <a:solidFill>
                <a:sysClr val="windowText" lastClr="000000">
                  <a:lumMod val="50000"/>
                  <a:lumOff val="50000"/>
                </a:sysClr>
              </a:solidFill>
              <a:prstDash val="solid"/>
              <a:tailEnd type="oval" w="lg" len="lg"/>
            </a:ln>
            <a:effectLst/>
          </p:spPr>
        </p:cxnSp>
        <p:sp>
          <p:nvSpPr>
            <p:cNvPr id="163" name="TextBox 59"/>
            <p:cNvSpPr txBox="1">
              <a:spLocks noChangeArrowheads="1"/>
            </p:cNvSpPr>
            <p:nvPr/>
          </p:nvSpPr>
          <p:spPr bwMode="auto">
            <a:xfrm flipH="1">
              <a:off x="1654872" y="1484784"/>
              <a:ext cx="1721393" cy="284693"/>
            </a:xfrm>
            <a:prstGeom prst="rect">
              <a:avLst/>
            </a:prstGeom>
            <a:noFill/>
            <a:ln>
              <a:noFill/>
            </a:ln>
            <a:extLst/>
          </p:spPr>
          <p:txBody>
            <a:bodyPr wrap="square" lIns="68580" tIns="34290" rIns="68580" bIns="34290">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eaLnBrk="0" fontAlgn="auto" latinLnBrk="0" hangingPunct="0">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chemeClr val="tx1">
                      <a:lumMod val="85000"/>
                      <a:lumOff val="15000"/>
                    </a:schemeClr>
                  </a:solidFill>
                  <a:effectLst/>
                  <a:uLnTx/>
                  <a:uFillTx/>
                  <a:latin typeface="+mn-lt"/>
                  <a:ea typeface="+mn-ea"/>
                  <a:cs typeface="+mn-ea"/>
                  <a:sym typeface="+mn-lt"/>
                </a:rPr>
                <a:t>单击添加标题</a:t>
              </a:r>
              <a:endParaRPr kumimoji="0" lang="en-US" altLang="zh-CN" sz="1400" b="0" i="0" u="none" strike="noStrike" kern="0" cap="none" spc="0" normalizeH="0" baseline="0" noProof="0" dirty="0">
                <a:ln>
                  <a:noFill/>
                </a:ln>
                <a:solidFill>
                  <a:schemeClr val="tx1">
                    <a:lumMod val="85000"/>
                    <a:lumOff val="15000"/>
                  </a:schemeClr>
                </a:solidFill>
                <a:effectLst/>
                <a:uLnTx/>
                <a:uFillTx/>
                <a:latin typeface="+mn-lt"/>
                <a:ea typeface="+mn-ea"/>
                <a:cs typeface="+mn-ea"/>
                <a:sym typeface="+mn-lt"/>
              </a:endParaRPr>
            </a:p>
          </p:txBody>
        </p:sp>
        <p:sp>
          <p:nvSpPr>
            <p:cNvPr id="164" name="矩形 17"/>
            <p:cNvSpPr>
              <a:spLocks noChangeArrowheads="1"/>
            </p:cNvSpPr>
            <p:nvPr/>
          </p:nvSpPr>
          <p:spPr bwMode="auto">
            <a:xfrm>
              <a:off x="1640339" y="1837335"/>
              <a:ext cx="1750461" cy="844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marL="0" marR="0" lvl="0" indent="0" algn="ctr" defTabSz="914400" eaLnBrk="1" fontAlgn="auto" latinLnBrk="0" hangingPunct="1">
                <a:lnSpc>
                  <a:spcPct val="120000"/>
                </a:lnSpc>
                <a:spcBef>
                  <a:spcPct val="0"/>
                </a:spcBef>
                <a:spcAft>
                  <a:spcPts val="0"/>
                </a:spcAft>
                <a:buClrTx/>
                <a:buSzTx/>
                <a:buFont typeface="Arial" charset="0"/>
                <a:buNone/>
                <a:tabLst/>
                <a:defRPr/>
              </a:pPr>
              <a:r>
                <a:rPr kumimoji="0" lang="zh-CN" altLang="en-US" sz="1400" b="0" i="0" u="none" strike="noStrike" kern="0" cap="none" spc="0" normalizeH="0" baseline="0" noProof="0" dirty="0">
                  <a:ln>
                    <a:noFill/>
                  </a:ln>
                  <a:solidFill>
                    <a:schemeClr val="tx1">
                      <a:lumMod val="85000"/>
                      <a:lumOff val="15000"/>
                    </a:schemeClr>
                  </a:solidFill>
                  <a:effectLst/>
                  <a:uLnTx/>
                  <a:uFillTx/>
                  <a:cs typeface="+mn-ea"/>
                  <a:sym typeface="+mn-lt"/>
                </a:rPr>
                <a:t>在此录入上述图片的描述说明，在此录入图片的描述说明。</a:t>
              </a:r>
            </a:p>
          </p:txBody>
        </p:sp>
        <p:sp>
          <p:nvSpPr>
            <p:cNvPr id="165" name="TextBox 59"/>
            <p:cNvSpPr txBox="1">
              <a:spLocks noChangeArrowheads="1"/>
            </p:cNvSpPr>
            <p:nvPr/>
          </p:nvSpPr>
          <p:spPr bwMode="auto">
            <a:xfrm flipH="1">
              <a:off x="3936457" y="1484784"/>
              <a:ext cx="1721393" cy="284693"/>
            </a:xfrm>
            <a:prstGeom prst="rect">
              <a:avLst/>
            </a:prstGeom>
            <a:noFill/>
            <a:ln>
              <a:noFill/>
            </a:ln>
            <a:extLst/>
          </p:spPr>
          <p:txBody>
            <a:bodyPr wrap="square" lIns="68580" tIns="34290" rIns="68580" bIns="34290">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eaLnBrk="0" fontAlgn="auto" latinLnBrk="0" hangingPunct="0">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chemeClr val="tx1">
                      <a:lumMod val="85000"/>
                      <a:lumOff val="15000"/>
                    </a:schemeClr>
                  </a:solidFill>
                  <a:effectLst/>
                  <a:uLnTx/>
                  <a:uFillTx/>
                  <a:latin typeface="+mn-lt"/>
                  <a:ea typeface="+mn-ea"/>
                  <a:cs typeface="+mn-ea"/>
                  <a:sym typeface="+mn-lt"/>
                </a:rPr>
                <a:t>单击添加标题</a:t>
              </a:r>
              <a:endParaRPr kumimoji="0" lang="en-US" altLang="zh-CN" sz="1400" b="0" i="0" u="none" strike="noStrike" kern="0" cap="none" spc="0" normalizeH="0" baseline="0" noProof="0" dirty="0">
                <a:ln>
                  <a:noFill/>
                </a:ln>
                <a:solidFill>
                  <a:schemeClr val="tx1">
                    <a:lumMod val="85000"/>
                    <a:lumOff val="15000"/>
                  </a:schemeClr>
                </a:solidFill>
                <a:effectLst/>
                <a:uLnTx/>
                <a:uFillTx/>
                <a:latin typeface="+mn-lt"/>
                <a:ea typeface="+mn-ea"/>
                <a:cs typeface="+mn-ea"/>
                <a:sym typeface="+mn-lt"/>
              </a:endParaRPr>
            </a:p>
          </p:txBody>
        </p:sp>
        <p:sp>
          <p:nvSpPr>
            <p:cNvPr id="166" name="矩形 17"/>
            <p:cNvSpPr>
              <a:spLocks noChangeArrowheads="1"/>
            </p:cNvSpPr>
            <p:nvPr/>
          </p:nvSpPr>
          <p:spPr bwMode="auto">
            <a:xfrm>
              <a:off x="3921924" y="1837335"/>
              <a:ext cx="1750461" cy="844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marL="0" marR="0" lvl="0" indent="0" algn="ctr" defTabSz="914400" eaLnBrk="1" fontAlgn="auto" latinLnBrk="0" hangingPunct="1">
                <a:lnSpc>
                  <a:spcPct val="120000"/>
                </a:lnSpc>
                <a:spcBef>
                  <a:spcPct val="0"/>
                </a:spcBef>
                <a:spcAft>
                  <a:spcPts val="0"/>
                </a:spcAft>
                <a:buClrTx/>
                <a:buSzTx/>
                <a:buFont typeface="Arial" charset="0"/>
                <a:buNone/>
                <a:tabLst/>
                <a:defRPr/>
              </a:pPr>
              <a:r>
                <a:rPr kumimoji="0" lang="zh-CN" altLang="en-US" sz="1400" b="0" i="0" u="none" strike="noStrike" kern="0" cap="none" spc="0" normalizeH="0" baseline="0" noProof="0" dirty="0">
                  <a:ln>
                    <a:noFill/>
                  </a:ln>
                  <a:solidFill>
                    <a:schemeClr val="tx1">
                      <a:lumMod val="85000"/>
                      <a:lumOff val="15000"/>
                    </a:schemeClr>
                  </a:solidFill>
                  <a:effectLst/>
                  <a:uLnTx/>
                  <a:uFillTx/>
                  <a:cs typeface="+mn-ea"/>
                  <a:sym typeface="+mn-lt"/>
                </a:rPr>
                <a:t>在此录入上述图片的描述说明，在此录入图片的描述说明。</a:t>
              </a:r>
            </a:p>
          </p:txBody>
        </p:sp>
        <p:sp>
          <p:nvSpPr>
            <p:cNvPr id="167" name="TextBox 59"/>
            <p:cNvSpPr txBox="1">
              <a:spLocks noChangeArrowheads="1"/>
            </p:cNvSpPr>
            <p:nvPr/>
          </p:nvSpPr>
          <p:spPr bwMode="auto">
            <a:xfrm flipH="1">
              <a:off x="6218043" y="1484784"/>
              <a:ext cx="1721393" cy="284693"/>
            </a:xfrm>
            <a:prstGeom prst="rect">
              <a:avLst/>
            </a:prstGeom>
            <a:noFill/>
            <a:ln>
              <a:noFill/>
            </a:ln>
            <a:extLst/>
          </p:spPr>
          <p:txBody>
            <a:bodyPr wrap="square" lIns="68580" tIns="34290" rIns="68580" bIns="34290">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eaLnBrk="0" fontAlgn="auto" latinLnBrk="0" hangingPunct="0">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chemeClr val="tx1">
                      <a:lumMod val="85000"/>
                      <a:lumOff val="15000"/>
                    </a:schemeClr>
                  </a:solidFill>
                  <a:effectLst/>
                  <a:uLnTx/>
                  <a:uFillTx/>
                  <a:latin typeface="+mn-lt"/>
                  <a:ea typeface="+mn-ea"/>
                  <a:cs typeface="+mn-ea"/>
                  <a:sym typeface="+mn-lt"/>
                </a:rPr>
                <a:t>单击添加标题</a:t>
              </a:r>
              <a:endParaRPr kumimoji="0" lang="en-US" altLang="zh-CN" sz="1400" b="0" i="0" u="none" strike="noStrike" kern="0" cap="none" spc="0" normalizeH="0" baseline="0" noProof="0" dirty="0">
                <a:ln>
                  <a:noFill/>
                </a:ln>
                <a:solidFill>
                  <a:schemeClr val="tx1">
                    <a:lumMod val="85000"/>
                    <a:lumOff val="15000"/>
                  </a:schemeClr>
                </a:solidFill>
                <a:effectLst/>
                <a:uLnTx/>
                <a:uFillTx/>
                <a:latin typeface="+mn-lt"/>
                <a:ea typeface="+mn-ea"/>
                <a:cs typeface="+mn-ea"/>
                <a:sym typeface="+mn-lt"/>
              </a:endParaRPr>
            </a:p>
          </p:txBody>
        </p:sp>
        <p:sp>
          <p:nvSpPr>
            <p:cNvPr id="168" name="矩形 17"/>
            <p:cNvSpPr>
              <a:spLocks noChangeArrowheads="1"/>
            </p:cNvSpPr>
            <p:nvPr/>
          </p:nvSpPr>
          <p:spPr bwMode="auto">
            <a:xfrm>
              <a:off x="6203510" y="1837335"/>
              <a:ext cx="1750461" cy="844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marL="0" marR="0" lvl="0" indent="0" algn="ctr" defTabSz="914400" eaLnBrk="1" fontAlgn="auto" latinLnBrk="0" hangingPunct="1">
                <a:lnSpc>
                  <a:spcPct val="120000"/>
                </a:lnSpc>
                <a:spcBef>
                  <a:spcPct val="0"/>
                </a:spcBef>
                <a:spcAft>
                  <a:spcPts val="0"/>
                </a:spcAft>
                <a:buClrTx/>
                <a:buSzTx/>
                <a:buFont typeface="Arial" charset="0"/>
                <a:buNone/>
                <a:tabLst/>
                <a:defRPr/>
              </a:pPr>
              <a:r>
                <a:rPr kumimoji="0" lang="zh-CN" altLang="en-US" sz="1400" b="0" i="0" u="none" strike="noStrike" kern="0" cap="none" spc="0" normalizeH="0" baseline="0" noProof="0" dirty="0">
                  <a:ln>
                    <a:noFill/>
                  </a:ln>
                  <a:solidFill>
                    <a:schemeClr val="tx1">
                      <a:lumMod val="85000"/>
                      <a:lumOff val="15000"/>
                    </a:schemeClr>
                  </a:solidFill>
                  <a:effectLst/>
                  <a:uLnTx/>
                  <a:uFillTx/>
                  <a:cs typeface="+mn-ea"/>
                  <a:sym typeface="+mn-lt"/>
                </a:rPr>
                <a:t>在此录入上述图片的描述说明，在此录入图片的描述说明。</a:t>
              </a:r>
            </a:p>
          </p:txBody>
        </p:sp>
        <p:sp>
          <p:nvSpPr>
            <p:cNvPr id="169" name="TextBox 59"/>
            <p:cNvSpPr txBox="1">
              <a:spLocks noChangeArrowheads="1"/>
            </p:cNvSpPr>
            <p:nvPr/>
          </p:nvSpPr>
          <p:spPr bwMode="auto">
            <a:xfrm flipH="1">
              <a:off x="8499627" y="1484784"/>
              <a:ext cx="1721393" cy="284693"/>
            </a:xfrm>
            <a:prstGeom prst="rect">
              <a:avLst/>
            </a:prstGeom>
            <a:noFill/>
            <a:ln>
              <a:noFill/>
            </a:ln>
            <a:extLst/>
          </p:spPr>
          <p:txBody>
            <a:bodyPr wrap="square" lIns="68580" tIns="34290" rIns="68580" bIns="34290">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914400" eaLnBrk="0" fontAlgn="auto" latinLnBrk="0" hangingPunct="0">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chemeClr val="tx1">
                      <a:lumMod val="85000"/>
                      <a:lumOff val="15000"/>
                    </a:schemeClr>
                  </a:solidFill>
                  <a:effectLst/>
                  <a:uLnTx/>
                  <a:uFillTx/>
                  <a:latin typeface="+mn-lt"/>
                  <a:ea typeface="+mn-ea"/>
                  <a:cs typeface="+mn-ea"/>
                  <a:sym typeface="+mn-lt"/>
                </a:rPr>
                <a:t>单击添加标题</a:t>
              </a:r>
              <a:endParaRPr kumimoji="0" lang="en-US" altLang="zh-CN" sz="1400" b="0" i="0" u="none" strike="noStrike" kern="0" cap="none" spc="0" normalizeH="0" baseline="0" noProof="0" dirty="0">
                <a:ln>
                  <a:noFill/>
                </a:ln>
                <a:solidFill>
                  <a:schemeClr val="tx1">
                    <a:lumMod val="85000"/>
                    <a:lumOff val="15000"/>
                  </a:schemeClr>
                </a:solidFill>
                <a:effectLst/>
                <a:uLnTx/>
                <a:uFillTx/>
                <a:latin typeface="+mn-lt"/>
                <a:ea typeface="+mn-ea"/>
                <a:cs typeface="+mn-ea"/>
                <a:sym typeface="+mn-lt"/>
              </a:endParaRPr>
            </a:p>
          </p:txBody>
        </p:sp>
        <p:sp>
          <p:nvSpPr>
            <p:cNvPr id="170" name="矩形 17"/>
            <p:cNvSpPr>
              <a:spLocks noChangeArrowheads="1"/>
            </p:cNvSpPr>
            <p:nvPr/>
          </p:nvSpPr>
          <p:spPr bwMode="auto">
            <a:xfrm>
              <a:off x="8485094" y="1837335"/>
              <a:ext cx="1750461" cy="844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marL="0" marR="0" lvl="0" indent="0" algn="ctr" defTabSz="914400" eaLnBrk="1" fontAlgn="auto" latinLnBrk="0" hangingPunct="1">
                <a:lnSpc>
                  <a:spcPct val="120000"/>
                </a:lnSpc>
                <a:spcBef>
                  <a:spcPct val="0"/>
                </a:spcBef>
                <a:spcAft>
                  <a:spcPts val="0"/>
                </a:spcAft>
                <a:buClrTx/>
                <a:buSzTx/>
                <a:buFont typeface="Arial" charset="0"/>
                <a:buNone/>
                <a:tabLst/>
                <a:defRPr/>
              </a:pPr>
              <a:r>
                <a:rPr kumimoji="0" lang="zh-CN" altLang="en-US" sz="1400" b="0" i="0" u="none" strike="noStrike" kern="0" cap="none" spc="0" normalizeH="0" baseline="0" noProof="0" dirty="0">
                  <a:ln>
                    <a:noFill/>
                  </a:ln>
                  <a:solidFill>
                    <a:schemeClr val="tx1">
                      <a:lumMod val="85000"/>
                      <a:lumOff val="15000"/>
                    </a:schemeClr>
                  </a:solidFill>
                  <a:effectLst/>
                  <a:uLnTx/>
                  <a:uFillTx/>
                  <a:cs typeface="+mn-ea"/>
                  <a:sym typeface="+mn-lt"/>
                </a:rPr>
                <a:t>在此录入上述图片的描述说明，在此录入图片的描述说明。</a:t>
              </a:r>
            </a:p>
          </p:txBody>
        </p:sp>
        <p:sp>
          <p:nvSpPr>
            <p:cNvPr id="171" name="Freeform 156"/>
            <p:cNvSpPr>
              <a:spLocks noChangeAspect="1" noEditPoints="1"/>
            </p:cNvSpPr>
            <p:nvPr/>
          </p:nvSpPr>
          <p:spPr bwMode="auto">
            <a:xfrm>
              <a:off x="2320009" y="3489027"/>
              <a:ext cx="525215" cy="479777"/>
            </a:xfrm>
            <a:custGeom>
              <a:avLst/>
              <a:gdLst>
                <a:gd name="T0" fmla="*/ 37 w 112"/>
                <a:gd name="T1" fmla="*/ 58 h 102"/>
                <a:gd name="T2" fmla="*/ 69 w 112"/>
                <a:gd name="T3" fmla="*/ 52 h 102"/>
                <a:gd name="T4" fmla="*/ 70 w 112"/>
                <a:gd name="T5" fmla="*/ 32 h 102"/>
                <a:gd name="T6" fmla="*/ 80 w 112"/>
                <a:gd name="T7" fmla="*/ 0 h 102"/>
                <a:gd name="T8" fmla="*/ 103 w 112"/>
                <a:gd name="T9" fmla="*/ 24 h 102"/>
                <a:gd name="T10" fmla="*/ 73 w 112"/>
                <a:gd name="T11" fmla="*/ 65 h 102"/>
                <a:gd name="T12" fmla="*/ 42 w 112"/>
                <a:gd name="T13" fmla="*/ 72 h 102"/>
                <a:gd name="T14" fmla="*/ 21 w 112"/>
                <a:gd name="T15" fmla="*/ 101 h 102"/>
                <a:gd name="T16" fmla="*/ 0 w 112"/>
                <a:gd name="T17" fmla="*/ 40 h 102"/>
                <a:gd name="T18" fmla="*/ 1 w 112"/>
                <a:gd name="T19" fmla="*/ 56 h 102"/>
                <a:gd name="T20" fmla="*/ 13 w 112"/>
                <a:gd name="T21" fmla="*/ 49 h 102"/>
                <a:gd name="T22" fmla="*/ 27 w 112"/>
                <a:gd name="T23" fmla="*/ 57 h 102"/>
                <a:gd name="T24" fmla="*/ 29 w 112"/>
                <a:gd name="T25" fmla="*/ 37 h 102"/>
                <a:gd name="T26" fmla="*/ 13 w 112"/>
                <a:gd name="T27" fmla="*/ 40 h 102"/>
                <a:gd name="T28" fmla="*/ 96 w 112"/>
                <a:gd name="T29" fmla="*/ 62 h 102"/>
                <a:gd name="T30" fmla="*/ 81 w 112"/>
                <a:gd name="T31" fmla="*/ 77 h 102"/>
                <a:gd name="T32" fmla="*/ 96 w 112"/>
                <a:gd name="T33" fmla="*/ 92 h 102"/>
                <a:gd name="T34" fmla="*/ 112 w 112"/>
                <a:gd name="T35" fmla="*/ 77 h 102"/>
                <a:gd name="T36" fmla="*/ 96 w 112"/>
                <a:gd name="T37" fmla="*/ 62 h 102"/>
                <a:gd name="T38" fmla="*/ 96 w 112"/>
                <a:gd name="T39" fmla="*/ 70 h 102"/>
                <a:gd name="T40" fmla="*/ 89 w 112"/>
                <a:gd name="T41" fmla="*/ 77 h 102"/>
                <a:gd name="T42" fmla="*/ 96 w 112"/>
                <a:gd name="T43" fmla="*/ 84 h 102"/>
                <a:gd name="T44" fmla="*/ 103 w 112"/>
                <a:gd name="T45" fmla="*/ 77 h 102"/>
                <a:gd name="T46" fmla="*/ 70 w 112"/>
                <a:gd name="T47" fmla="*/ 74 h 102"/>
                <a:gd name="T48" fmla="*/ 60 w 112"/>
                <a:gd name="T49" fmla="*/ 82 h 102"/>
                <a:gd name="T50" fmla="*/ 45 w 112"/>
                <a:gd name="T51" fmla="*/ 83 h 102"/>
                <a:gd name="T52" fmla="*/ 46 w 112"/>
                <a:gd name="T53" fmla="*/ 97 h 102"/>
                <a:gd name="T54" fmla="*/ 62 w 112"/>
                <a:gd name="T55" fmla="*/ 92 h 102"/>
                <a:gd name="T56" fmla="*/ 77 w 112"/>
                <a:gd name="T57" fmla="*/ 98 h 102"/>
                <a:gd name="T58" fmla="*/ 70 w 112"/>
                <a:gd name="T59" fmla="*/ 74 h 102"/>
                <a:gd name="T60" fmla="*/ 40 w 112"/>
                <a:gd name="T61" fmla="*/ 21 h 102"/>
                <a:gd name="T62" fmla="*/ 40 w 112"/>
                <a:gd name="T63" fmla="*/ 43 h 102"/>
                <a:gd name="T64" fmla="*/ 62 w 112"/>
                <a:gd name="T65" fmla="*/ 43 h 102"/>
                <a:gd name="T66" fmla="*/ 62 w 112"/>
                <a:gd name="T67" fmla="*/ 21 h 102"/>
                <a:gd name="T68" fmla="*/ 56 w 112"/>
                <a:gd name="T69" fmla="*/ 27 h 102"/>
                <a:gd name="T70" fmla="*/ 46 w 112"/>
                <a:gd name="T71" fmla="*/ 27 h 102"/>
                <a:gd name="T72" fmla="*/ 46 w 112"/>
                <a:gd name="T73" fmla="*/ 36 h 102"/>
                <a:gd name="T74" fmla="*/ 56 w 112"/>
                <a:gd name="T75" fmla="*/ 36 h 102"/>
                <a:gd name="T76" fmla="*/ 56 w 112"/>
                <a:gd name="T77" fmla="*/ 2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2" h="102">
                  <a:moveTo>
                    <a:pt x="21" y="101"/>
                  </a:moveTo>
                  <a:cubicBezTo>
                    <a:pt x="12" y="74"/>
                    <a:pt x="22" y="64"/>
                    <a:pt x="37" y="58"/>
                  </a:cubicBezTo>
                  <a:cubicBezTo>
                    <a:pt x="43" y="57"/>
                    <a:pt x="49" y="56"/>
                    <a:pt x="55" y="55"/>
                  </a:cubicBezTo>
                  <a:cubicBezTo>
                    <a:pt x="60" y="54"/>
                    <a:pt x="65" y="53"/>
                    <a:pt x="69" y="52"/>
                  </a:cubicBezTo>
                  <a:cubicBezTo>
                    <a:pt x="78" y="50"/>
                    <a:pt x="84" y="44"/>
                    <a:pt x="81" y="30"/>
                  </a:cubicBezTo>
                  <a:cubicBezTo>
                    <a:pt x="70" y="32"/>
                    <a:pt x="70" y="32"/>
                    <a:pt x="70" y="32"/>
                  </a:cubicBezTo>
                  <a:cubicBezTo>
                    <a:pt x="75" y="16"/>
                    <a:pt x="75" y="16"/>
                    <a:pt x="75" y="16"/>
                  </a:cubicBezTo>
                  <a:cubicBezTo>
                    <a:pt x="80" y="0"/>
                    <a:pt x="80" y="0"/>
                    <a:pt x="80" y="0"/>
                  </a:cubicBezTo>
                  <a:cubicBezTo>
                    <a:pt x="91" y="12"/>
                    <a:pt x="91" y="12"/>
                    <a:pt x="91" y="12"/>
                  </a:cubicBezTo>
                  <a:cubicBezTo>
                    <a:pt x="103" y="24"/>
                    <a:pt x="103" y="24"/>
                    <a:pt x="103" y="24"/>
                  </a:cubicBezTo>
                  <a:cubicBezTo>
                    <a:pt x="94" y="26"/>
                    <a:pt x="94" y="26"/>
                    <a:pt x="94" y="26"/>
                  </a:cubicBezTo>
                  <a:cubicBezTo>
                    <a:pt x="100" y="52"/>
                    <a:pt x="89" y="61"/>
                    <a:pt x="73" y="65"/>
                  </a:cubicBezTo>
                  <a:cubicBezTo>
                    <a:pt x="68" y="67"/>
                    <a:pt x="62" y="68"/>
                    <a:pt x="57" y="68"/>
                  </a:cubicBezTo>
                  <a:cubicBezTo>
                    <a:pt x="52" y="69"/>
                    <a:pt x="46" y="70"/>
                    <a:pt x="42" y="72"/>
                  </a:cubicBezTo>
                  <a:cubicBezTo>
                    <a:pt x="33" y="74"/>
                    <a:pt x="29" y="80"/>
                    <a:pt x="34" y="97"/>
                  </a:cubicBezTo>
                  <a:cubicBezTo>
                    <a:pt x="21" y="101"/>
                    <a:pt x="21" y="101"/>
                    <a:pt x="21" y="101"/>
                  </a:cubicBezTo>
                  <a:close/>
                  <a:moveTo>
                    <a:pt x="2" y="34"/>
                  </a:moveTo>
                  <a:cubicBezTo>
                    <a:pt x="0" y="40"/>
                    <a:pt x="0" y="40"/>
                    <a:pt x="0" y="40"/>
                  </a:cubicBezTo>
                  <a:cubicBezTo>
                    <a:pt x="3" y="41"/>
                    <a:pt x="6" y="43"/>
                    <a:pt x="8" y="45"/>
                  </a:cubicBezTo>
                  <a:cubicBezTo>
                    <a:pt x="6" y="48"/>
                    <a:pt x="3" y="52"/>
                    <a:pt x="1" y="56"/>
                  </a:cubicBezTo>
                  <a:cubicBezTo>
                    <a:pt x="7" y="59"/>
                    <a:pt x="7" y="59"/>
                    <a:pt x="7" y="59"/>
                  </a:cubicBezTo>
                  <a:cubicBezTo>
                    <a:pt x="9" y="56"/>
                    <a:pt x="11" y="52"/>
                    <a:pt x="13" y="49"/>
                  </a:cubicBezTo>
                  <a:cubicBezTo>
                    <a:pt x="16" y="53"/>
                    <a:pt x="19" y="56"/>
                    <a:pt x="21" y="60"/>
                  </a:cubicBezTo>
                  <a:cubicBezTo>
                    <a:pt x="27" y="57"/>
                    <a:pt x="27" y="57"/>
                    <a:pt x="27" y="57"/>
                  </a:cubicBezTo>
                  <a:cubicBezTo>
                    <a:pt x="24" y="52"/>
                    <a:pt x="22" y="48"/>
                    <a:pt x="18" y="44"/>
                  </a:cubicBezTo>
                  <a:cubicBezTo>
                    <a:pt x="21" y="41"/>
                    <a:pt x="25" y="39"/>
                    <a:pt x="29" y="37"/>
                  </a:cubicBezTo>
                  <a:cubicBezTo>
                    <a:pt x="26" y="30"/>
                    <a:pt x="26" y="30"/>
                    <a:pt x="26" y="30"/>
                  </a:cubicBezTo>
                  <a:cubicBezTo>
                    <a:pt x="21" y="33"/>
                    <a:pt x="17" y="36"/>
                    <a:pt x="13" y="40"/>
                  </a:cubicBezTo>
                  <a:cubicBezTo>
                    <a:pt x="10" y="37"/>
                    <a:pt x="6" y="35"/>
                    <a:pt x="2" y="34"/>
                  </a:cubicBezTo>
                  <a:close/>
                  <a:moveTo>
                    <a:pt x="96" y="62"/>
                  </a:moveTo>
                  <a:cubicBezTo>
                    <a:pt x="92" y="62"/>
                    <a:pt x="88" y="63"/>
                    <a:pt x="85" y="66"/>
                  </a:cubicBezTo>
                  <a:cubicBezTo>
                    <a:pt x="82" y="69"/>
                    <a:pt x="81" y="73"/>
                    <a:pt x="81" y="77"/>
                  </a:cubicBezTo>
                  <a:cubicBezTo>
                    <a:pt x="81" y="81"/>
                    <a:pt x="82" y="85"/>
                    <a:pt x="85" y="88"/>
                  </a:cubicBezTo>
                  <a:cubicBezTo>
                    <a:pt x="88" y="91"/>
                    <a:pt x="92" y="92"/>
                    <a:pt x="96" y="92"/>
                  </a:cubicBezTo>
                  <a:cubicBezTo>
                    <a:pt x="100" y="92"/>
                    <a:pt x="104" y="91"/>
                    <a:pt x="107" y="88"/>
                  </a:cubicBezTo>
                  <a:cubicBezTo>
                    <a:pt x="110" y="85"/>
                    <a:pt x="112" y="81"/>
                    <a:pt x="112" y="77"/>
                  </a:cubicBezTo>
                  <a:cubicBezTo>
                    <a:pt x="112" y="73"/>
                    <a:pt x="110" y="69"/>
                    <a:pt x="107" y="66"/>
                  </a:cubicBezTo>
                  <a:cubicBezTo>
                    <a:pt x="104" y="63"/>
                    <a:pt x="100" y="62"/>
                    <a:pt x="96" y="62"/>
                  </a:cubicBezTo>
                  <a:close/>
                  <a:moveTo>
                    <a:pt x="101" y="72"/>
                  </a:moveTo>
                  <a:cubicBezTo>
                    <a:pt x="100" y="71"/>
                    <a:pt x="98" y="70"/>
                    <a:pt x="96" y="70"/>
                  </a:cubicBezTo>
                  <a:cubicBezTo>
                    <a:pt x="94" y="70"/>
                    <a:pt x="93" y="71"/>
                    <a:pt x="91" y="72"/>
                  </a:cubicBezTo>
                  <a:cubicBezTo>
                    <a:pt x="90" y="73"/>
                    <a:pt x="89" y="75"/>
                    <a:pt x="89" y="77"/>
                  </a:cubicBezTo>
                  <a:cubicBezTo>
                    <a:pt x="89" y="79"/>
                    <a:pt x="90" y="81"/>
                    <a:pt x="91" y="82"/>
                  </a:cubicBezTo>
                  <a:cubicBezTo>
                    <a:pt x="93" y="83"/>
                    <a:pt x="94" y="84"/>
                    <a:pt x="96" y="84"/>
                  </a:cubicBezTo>
                  <a:cubicBezTo>
                    <a:pt x="98" y="84"/>
                    <a:pt x="100" y="83"/>
                    <a:pt x="101" y="82"/>
                  </a:cubicBezTo>
                  <a:cubicBezTo>
                    <a:pt x="102" y="81"/>
                    <a:pt x="103" y="79"/>
                    <a:pt x="103" y="77"/>
                  </a:cubicBezTo>
                  <a:cubicBezTo>
                    <a:pt x="103" y="75"/>
                    <a:pt x="102" y="73"/>
                    <a:pt x="101" y="72"/>
                  </a:cubicBezTo>
                  <a:close/>
                  <a:moveTo>
                    <a:pt x="70" y="74"/>
                  </a:moveTo>
                  <a:cubicBezTo>
                    <a:pt x="63" y="73"/>
                    <a:pt x="63" y="73"/>
                    <a:pt x="63" y="73"/>
                  </a:cubicBezTo>
                  <a:cubicBezTo>
                    <a:pt x="62" y="76"/>
                    <a:pt x="61" y="79"/>
                    <a:pt x="60" y="82"/>
                  </a:cubicBezTo>
                  <a:cubicBezTo>
                    <a:pt x="56" y="80"/>
                    <a:pt x="52" y="78"/>
                    <a:pt x="48" y="77"/>
                  </a:cubicBezTo>
                  <a:cubicBezTo>
                    <a:pt x="45" y="83"/>
                    <a:pt x="45" y="83"/>
                    <a:pt x="45" y="83"/>
                  </a:cubicBezTo>
                  <a:cubicBezTo>
                    <a:pt x="49" y="84"/>
                    <a:pt x="53" y="86"/>
                    <a:pt x="56" y="88"/>
                  </a:cubicBezTo>
                  <a:cubicBezTo>
                    <a:pt x="53" y="91"/>
                    <a:pt x="50" y="94"/>
                    <a:pt x="46" y="97"/>
                  </a:cubicBezTo>
                  <a:cubicBezTo>
                    <a:pt x="50" y="102"/>
                    <a:pt x="50" y="102"/>
                    <a:pt x="50" y="102"/>
                  </a:cubicBezTo>
                  <a:cubicBezTo>
                    <a:pt x="54" y="99"/>
                    <a:pt x="58" y="96"/>
                    <a:pt x="62" y="92"/>
                  </a:cubicBezTo>
                  <a:cubicBezTo>
                    <a:pt x="65" y="94"/>
                    <a:pt x="68" y="98"/>
                    <a:pt x="71" y="102"/>
                  </a:cubicBezTo>
                  <a:cubicBezTo>
                    <a:pt x="77" y="98"/>
                    <a:pt x="77" y="98"/>
                    <a:pt x="77" y="98"/>
                  </a:cubicBezTo>
                  <a:cubicBezTo>
                    <a:pt x="73" y="93"/>
                    <a:pt x="70" y="89"/>
                    <a:pt x="65" y="86"/>
                  </a:cubicBezTo>
                  <a:cubicBezTo>
                    <a:pt x="67" y="82"/>
                    <a:pt x="69" y="78"/>
                    <a:pt x="70" y="74"/>
                  </a:cubicBezTo>
                  <a:close/>
                  <a:moveTo>
                    <a:pt x="51" y="16"/>
                  </a:moveTo>
                  <a:cubicBezTo>
                    <a:pt x="47" y="16"/>
                    <a:pt x="43" y="18"/>
                    <a:pt x="40" y="21"/>
                  </a:cubicBezTo>
                  <a:cubicBezTo>
                    <a:pt x="37" y="23"/>
                    <a:pt x="36" y="27"/>
                    <a:pt x="36" y="32"/>
                  </a:cubicBezTo>
                  <a:cubicBezTo>
                    <a:pt x="36" y="36"/>
                    <a:pt x="37" y="40"/>
                    <a:pt x="40" y="43"/>
                  </a:cubicBezTo>
                  <a:cubicBezTo>
                    <a:pt x="43" y="45"/>
                    <a:pt x="47" y="47"/>
                    <a:pt x="51" y="47"/>
                  </a:cubicBezTo>
                  <a:cubicBezTo>
                    <a:pt x="55" y="47"/>
                    <a:pt x="59" y="45"/>
                    <a:pt x="62" y="43"/>
                  </a:cubicBezTo>
                  <a:cubicBezTo>
                    <a:pt x="65" y="40"/>
                    <a:pt x="67" y="36"/>
                    <a:pt x="67" y="32"/>
                  </a:cubicBezTo>
                  <a:cubicBezTo>
                    <a:pt x="67" y="27"/>
                    <a:pt x="65" y="23"/>
                    <a:pt x="62" y="21"/>
                  </a:cubicBezTo>
                  <a:cubicBezTo>
                    <a:pt x="59" y="18"/>
                    <a:pt x="55" y="16"/>
                    <a:pt x="51" y="16"/>
                  </a:cubicBezTo>
                  <a:close/>
                  <a:moveTo>
                    <a:pt x="56" y="27"/>
                  </a:moveTo>
                  <a:cubicBezTo>
                    <a:pt x="55" y="26"/>
                    <a:pt x="53" y="25"/>
                    <a:pt x="51" y="25"/>
                  </a:cubicBezTo>
                  <a:cubicBezTo>
                    <a:pt x="49" y="25"/>
                    <a:pt x="48" y="26"/>
                    <a:pt x="46" y="27"/>
                  </a:cubicBezTo>
                  <a:cubicBezTo>
                    <a:pt x="45" y="28"/>
                    <a:pt x="44" y="30"/>
                    <a:pt x="44" y="32"/>
                  </a:cubicBezTo>
                  <a:cubicBezTo>
                    <a:pt x="44" y="33"/>
                    <a:pt x="45" y="35"/>
                    <a:pt x="46" y="36"/>
                  </a:cubicBezTo>
                  <a:cubicBezTo>
                    <a:pt x="48" y="38"/>
                    <a:pt x="49" y="38"/>
                    <a:pt x="51" y="38"/>
                  </a:cubicBezTo>
                  <a:cubicBezTo>
                    <a:pt x="53" y="38"/>
                    <a:pt x="55" y="38"/>
                    <a:pt x="56" y="36"/>
                  </a:cubicBezTo>
                  <a:cubicBezTo>
                    <a:pt x="57" y="35"/>
                    <a:pt x="58" y="33"/>
                    <a:pt x="58" y="32"/>
                  </a:cubicBezTo>
                  <a:cubicBezTo>
                    <a:pt x="58" y="30"/>
                    <a:pt x="57" y="28"/>
                    <a:pt x="56" y="27"/>
                  </a:cubicBezTo>
                  <a:close/>
                </a:path>
              </a:pathLst>
            </a:custGeom>
            <a:solidFill>
              <a:sysClr val="window" lastClr="FFFFFF">
                <a:lumMod val="95000"/>
              </a:sysClr>
            </a:solidFill>
            <a:ln>
              <a:noFill/>
            </a:ln>
            <a:effectLs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72" name="Freeform 122"/>
            <p:cNvSpPr>
              <a:spLocks noChangeAspect="1" noEditPoints="1"/>
            </p:cNvSpPr>
            <p:nvPr/>
          </p:nvSpPr>
          <p:spPr bwMode="auto">
            <a:xfrm>
              <a:off x="6106430" y="3470592"/>
              <a:ext cx="343555" cy="527911"/>
            </a:xfrm>
            <a:custGeom>
              <a:avLst/>
              <a:gdLst>
                <a:gd name="T0" fmla="*/ 31 w 70"/>
                <a:gd name="T1" fmla="*/ 20 h 108"/>
                <a:gd name="T2" fmla="*/ 36 w 70"/>
                <a:gd name="T3" fmla="*/ 20 h 108"/>
                <a:gd name="T4" fmla="*/ 51 w 70"/>
                <a:gd name="T5" fmla="*/ 32 h 108"/>
                <a:gd name="T6" fmla="*/ 62 w 70"/>
                <a:gd name="T7" fmla="*/ 51 h 108"/>
                <a:gd name="T8" fmla="*/ 64 w 70"/>
                <a:gd name="T9" fmla="*/ 69 h 108"/>
                <a:gd name="T10" fmla="*/ 63 w 70"/>
                <a:gd name="T11" fmla="*/ 74 h 108"/>
                <a:gd name="T12" fmla="*/ 54 w 70"/>
                <a:gd name="T13" fmla="*/ 60 h 108"/>
                <a:gd name="T14" fmla="*/ 49 w 70"/>
                <a:gd name="T15" fmla="*/ 55 h 108"/>
                <a:gd name="T16" fmla="*/ 41 w 70"/>
                <a:gd name="T17" fmla="*/ 42 h 108"/>
                <a:gd name="T18" fmla="*/ 40 w 70"/>
                <a:gd name="T19" fmla="*/ 34 h 108"/>
                <a:gd name="T20" fmla="*/ 31 w 70"/>
                <a:gd name="T21" fmla="*/ 20 h 108"/>
                <a:gd name="T22" fmla="*/ 39 w 70"/>
                <a:gd name="T23" fmla="*/ 60 h 108"/>
                <a:gd name="T24" fmla="*/ 36 w 70"/>
                <a:gd name="T25" fmla="*/ 70 h 108"/>
                <a:gd name="T26" fmla="*/ 54 w 70"/>
                <a:gd name="T27" fmla="*/ 103 h 108"/>
                <a:gd name="T28" fmla="*/ 65 w 70"/>
                <a:gd name="T29" fmla="*/ 106 h 108"/>
                <a:gd name="T30" fmla="*/ 65 w 70"/>
                <a:gd name="T31" fmla="*/ 106 h 108"/>
                <a:gd name="T32" fmla="*/ 68 w 70"/>
                <a:gd name="T33" fmla="*/ 95 h 108"/>
                <a:gd name="T34" fmla="*/ 49 w 70"/>
                <a:gd name="T35" fmla="*/ 63 h 108"/>
                <a:gd name="T36" fmla="*/ 39 w 70"/>
                <a:gd name="T37" fmla="*/ 60 h 108"/>
                <a:gd name="T38" fmla="*/ 39 w 70"/>
                <a:gd name="T39" fmla="*/ 60 h 108"/>
                <a:gd name="T40" fmla="*/ 5 w 70"/>
                <a:gd name="T41" fmla="*/ 2 h 108"/>
                <a:gd name="T42" fmla="*/ 2 w 70"/>
                <a:gd name="T43" fmla="*/ 13 h 108"/>
                <a:gd name="T44" fmla="*/ 21 w 70"/>
                <a:gd name="T45" fmla="*/ 45 h 108"/>
                <a:gd name="T46" fmla="*/ 32 w 70"/>
                <a:gd name="T47" fmla="*/ 48 h 108"/>
                <a:gd name="T48" fmla="*/ 32 w 70"/>
                <a:gd name="T49" fmla="*/ 48 h 108"/>
                <a:gd name="T50" fmla="*/ 35 w 70"/>
                <a:gd name="T51" fmla="*/ 37 h 108"/>
                <a:gd name="T52" fmla="*/ 16 w 70"/>
                <a:gd name="T53" fmla="*/ 5 h 108"/>
                <a:gd name="T54" fmla="*/ 5 w 70"/>
                <a:gd name="T55" fmla="*/ 2 h 108"/>
                <a:gd name="T56" fmla="*/ 5 w 70"/>
                <a:gd name="T57" fmla="*/ 2 h 108"/>
                <a:gd name="T58" fmla="*/ 39 w 70"/>
                <a:gd name="T59" fmla="*/ 88 h 108"/>
                <a:gd name="T60" fmla="*/ 31 w 70"/>
                <a:gd name="T61" fmla="*/ 73 h 108"/>
                <a:gd name="T62" fmla="*/ 29 w 70"/>
                <a:gd name="T63" fmla="*/ 66 h 108"/>
                <a:gd name="T64" fmla="*/ 22 w 70"/>
                <a:gd name="T65" fmla="*/ 53 h 108"/>
                <a:gd name="T66" fmla="*/ 16 w 70"/>
                <a:gd name="T67" fmla="*/ 48 h 108"/>
                <a:gd name="T68" fmla="*/ 8 w 70"/>
                <a:gd name="T69" fmla="*/ 33 h 108"/>
                <a:gd name="T70" fmla="*/ 6 w 70"/>
                <a:gd name="T71" fmla="*/ 38 h 108"/>
                <a:gd name="T72" fmla="*/ 8 w 70"/>
                <a:gd name="T73" fmla="*/ 57 h 108"/>
                <a:gd name="T74" fmla="*/ 19 w 70"/>
                <a:gd name="T75" fmla="*/ 75 h 108"/>
                <a:gd name="T76" fmla="*/ 34 w 70"/>
                <a:gd name="T77" fmla="*/ 87 h 108"/>
                <a:gd name="T78" fmla="*/ 39 w 70"/>
                <a:gd name="T79" fmla="*/ 8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0" h="108">
                  <a:moveTo>
                    <a:pt x="31" y="20"/>
                  </a:moveTo>
                  <a:cubicBezTo>
                    <a:pt x="33" y="20"/>
                    <a:pt x="34" y="20"/>
                    <a:pt x="36" y="20"/>
                  </a:cubicBezTo>
                  <a:cubicBezTo>
                    <a:pt x="42" y="22"/>
                    <a:pt x="48" y="26"/>
                    <a:pt x="51" y="32"/>
                  </a:cubicBezTo>
                  <a:cubicBezTo>
                    <a:pt x="62" y="51"/>
                    <a:pt x="62" y="51"/>
                    <a:pt x="62" y="51"/>
                  </a:cubicBezTo>
                  <a:cubicBezTo>
                    <a:pt x="65" y="56"/>
                    <a:pt x="66" y="63"/>
                    <a:pt x="64" y="69"/>
                  </a:cubicBezTo>
                  <a:cubicBezTo>
                    <a:pt x="64" y="71"/>
                    <a:pt x="63" y="73"/>
                    <a:pt x="63" y="74"/>
                  </a:cubicBezTo>
                  <a:cubicBezTo>
                    <a:pt x="54" y="60"/>
                    <a:pt x="54" y="60"/>
                    <a:pt x="54" y="60"/>
                  </a:cubicBezTo>
                  <a:cubicBezTo>
                    <a:pt x="53" y="58"/>
                    <a:pt x="51" y="56"/>
                    <a:pt x="49" y="55"/>
                  </a:cubicBezTo>
                  <a:cubicBezTo>
                    <a:pt x="41" y="42"/>
                    <a:pt x="41" y="42"/>
                    <a:pt x="41" y="42"/>
                  </a:cubicBezTo>
                  <a:cubicBezTo>
                    <a:pt x="41" y="39"/>
                    <a:pt x="41" y="37"/>
                    <a:pt x="40" y="34"/>
                  </a:cubicBezTo>
                  <a:cubicBezTo>
                    <a:pt x="31" y="20"/>
                    <a:pt x="31" y="20"/>
                    <a:pt x="31" y="20"/>
                  </a:cubicBezTo>
                  <a:close/>
                  <a:moveTo>
                    <a:pt x="39" y="60"/>
                  </a:moveTo>
                  <a:cubicBezTo>
                    <a:pt x="35" y="62"/>
                    <a:pt x="34" y="67"/>
                    <a:pt x="36" y="70"/>
                  </a:cubicBezTo>
                  <a:cubicBezTo>
                    <a:pt x="54" y="103"/>
                    <a:pt x="54" y="103"/>
                    <a:pt x="54" y="103"/>
                  </a:cubicBezTo>
                  <a:cubicBezTo>
                    <a:pt x="57" y="107"/>
                    <a:pt x="61" y="108"/>
                    <a:pt x="65" y="106"/>
                  </a:cubicBezTo>
                  <a:cubicBezTo>
                    <a:pt x="65" y="106"/>
                    <a:pt x="65" y="106"/>
                    <a:pt x="65" y="106"/>
                  </a:cubicBezTo>
                  <a:cubicBezTo>
                    <a:pt x="69" y="104"/>
                    <a:pt x="70" y="99"/>
                    <a:pt x="68" y="95"/>
                  </a:cubicBezTo>
                  <a:cubicBezTo>
                    <a:pt x="49" y="63"/>
                    <a:pt x="49" y="63"/>
                    <a:pt x="49" y="63"/>
                  </a:cubicBezTo>
                  <a:cubicBezTo>
                    <a:pt x="47" y="59"/>
                    <a:pt x="42" y="57"/>
                    <a:pt x="39" y="60"/>
                  </a:cubicBezTo>
                  <a:cubicBezTo>
                    <a:pt x="39" y="60"/>
                    <a:pt x="39" y="60"/>
                    <a:pt x="39" y="60"/>
                  </a:cubicBezTo>
                  <a:close/>
                  <a:moveTo>
                    <a:pt x="5" y="2"/>
                  </a:moveTo>
                  <a:cubicBezTo>
                    <a:pt x="2" y="4"/>
                    <a:pt x="0" y="9"/>
                    <a:pt x="2" y="13"/>
                  </a:cubicBezTo>
                  <a:cubicBezTo>
                    <a:pt x="21" y="45"/>
                    <a:pt x="21" y="45"/>
                    <a:pt x="21" y="45"/>
                  </a:cubicBezTo>
                  <a:cubicBezTo>
                    <a:pt x="23" y="49"/>
                    <a:pt x="28" y="50"/>
                    <a:pt x="32" y="48"/>
                  </a:cubicBezTo>
                  <a:cubicBezTo>
                    <a:pt x="32" y="48"/>
                    <a:pt x="32" y="48"/>
                    <a:pt x="32" y="48"/>
                  </a:cubicBezTo>
                  <a:cubicBezTo>
                    <a:pt x="36" y="46"/>
                    <a:pt x="37" y="41"/>
                    <a:pt x="35" y="37"/>
                  </a:cubicBezTo>
                  <a:cubicBezTo>
                    <a:pt x="16" y="5"/>
                    <a:pt x="16" y="5"/>
                    <a:pt x="16" y="5"/>
                  </a:cubicBezTo>
                  <a:cubicBezTo>
                    <a:pt x="14" y="1"/>
                    <a:pt x="9" y="0"/>
                    <a:pt x="5" y="2"/>
                  </a:cubicBezTo>
                  <a:cubicBezTo>
                    <a:pt x="5" y="2"/>
                    <a:pt x="5" y="2"/>
                    <a:pt x="5" y="2"/>
                  </a:cubicBezTo>
                  <a:close/>
                  <a:moveTo>
                    <a:pt x="39" y="88"/>
                  </a:moveTo>
                  <a:cubicBezTo>
                    <a:pt x="31" y="73"/>
                    <a:pt x="31" y="73"/>
                    <a:pt x="31" y="73"/>
                  </a:cubicBezTo>
                  <a:cubicBezTo>
                    <a:pt x="30" y="71"/>
                    <a:pt x="29" y="69"/>
                    <a:pt x="29" y="66"/>
                  </a:cubicBezTo>
                  <a:cubicBezTo>
                    <a:pt x="22" y="53"/>
                    <a:pt x="22" y="53"/>
                    <a:pt x="22" y="53"/>
                  </a:cubicBezTo>
                  <a:cubicBezTo>
                    <a:pt x="19" y="52"/>
                    <a:pt x="18" y="50"/>
                    <a:pt x="16" y="48"/>
                  </a:cubicBezTo>
                  <a:cubicBezTo>
                    <a:pt x="8" y="33"/>
                    <a:pt x="8" y="33"/>
                    <a:pt x="8" y="33"/>
                  </a:cubicBezTo>
                  <a:cubicBezTo>
                    <a:pt x="7" y="34"/>
                    <a:pt x="6" y="36"/>
                    <a:pt x="6" y="38"/>
                  </a:cubicBezTo>
                  <a:cubicBezTo>
                    <a:pt x="4" y="44"/>
                    <a:pt x="5" y="51"/>
                    <a:pt x="8" y="57"/>
                  </a:cubicBezTo>
                  <a:cubicBezTo>
                    <a:pt x="19" y="75"/>
                    <a:pt x="19" y="75"/>
                    <a:pt x="19" y="75"/>
                  </a:cubicBezTo>
                  <a:cubicBezTo>
                    <a:pt x="22" y="81"/>
                    <a:pt x="28" y="85"/>
                    <a:pt x="34" y="87"/>
                  </a:cubicBezTo>
                  <a:cubicBezTo>
                    <a:pt x="36" y="87"/>
                    <a:pt x="38" y="88"/>
                    <a:pt x="39" y="88"/>
                  </a:cubicBezTo>
                  <a:close/>
                </a:path>
              </a:pathLst>
            </a:custGeom>
            <a:solidFill>
              <a:sysClr val="window" lastClr="FFFFFF">
                <a:lumMod val="95000"/>
              </a:sysClr>
            </a:solidFill>
            <a:ln>
              <a:noFill/>
            </a:ln>
            <a:effectLs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73" name="Freeform 151"/>
            <p:cNvSpPr>
              <a:spLocks noChangeAspect="1" noEditPoints="1"/>
            </p:cNvSpPr>
            <p:nvPr/>
          </p:nvSpPr>
          <p:spPr bwMode="auto">
            <a:xfrm>
              <a:off x="4303647" y="3478047"/>
              <a:ext cx="489303" cy="513001"/>
            </a:xfrm>
            <a:custGeom>
              <a:avLst/>
              <a:gdLst>
                <a:gd name="T0" fmla="*/ 93 w 123"/>
                <a:gd name="T1" fmla="*/ 129 h 129"/>
                <a:gd name="T2" fmla="*/ 62 w 123"/>
                <a:gd name="T3" fmla="*/ 111 h 129"/>
                <a:gd name="T4" fmla="*/ 89 w 123"/>
                <a:gd name="T5" fmla="*/ 84 h 129"/>
                <a:gd name="T6" fmla="*/ 91 w 123"/>
                <a:gd name="T7" fmla="*/ 98 h 129"/>
                <a:gd name="T8" fmla="*/ 111 w 123"/>
                <a:gd name="T9" fmla="*/ 70 h 129"/>
                <a:gd name="T10" fmla="*/ 109 w 123"/>
                <a:gd name="T11" fmla="*/ 62 h 129"/>
                <a:gd name="T12" fmla="*/ 114 w 123"/>
                <a:gd name="T13" fmla="*/ 59 h 129"/>
                <a:gd name="T14" fmla="*/ 122 w 123"/>
                <a:gd name="T15" fmla="*/ 79 h 129"/>
                <a:gd name="T16" fmla="*/ 92 w 123"/>
                <a:gd name="T17" fmla="*/ 118 h 129"/>
                <a:gd name="T18" fmla="*/ 93 w 123"/>
                <a:gd name="T19" fmla="*/ 129 h 129"/>
                <a:gd name="T20" fmla="*/ 0 w 123"/>
                <a:gd name="T21" fmla="*/ 58 h 129"/>
                <a:gd name="T22" fmla="*/ 30 w 123"/>
                <a:gd name="T23" fmla="*/ 38 h 129"/>
                <a:gd name="T24" fmla="*/ 42 w 123"/>
                <a:gd name="T25" fmla="*/ 74 h 129"/>
                <a:gd name="T26" fmla="*/ 29 w 123"/>
                <a:gd name="T27" fmla="*/ 69 h 129"/>
                <a:gd name="T28" fmla="*/ 45 w 123"/>
                <a:gd name="T29" fmla="*/ 99 h 129"/>
                <a:gd name="T30" fmla="*/ 53 w 123"/>
                <a:gd name="T31" fmla="*/ 101 h 129"/>
                <a:gd name="T32" fmla="*/ 53 w 123"/>
                <a:gd name="T33" fmla="*/ 107 h 129"/>
                <a:gd name="T34" fmla="*/ 33 w 123"/>
                <a:gd name="T35" fmla="*/ 105 h 129"/>
                <a:gd name="T36" fmla="*/ 11 w 123"/>
                <a:gd name="T37" fmla="*/ 62 h 129"/>
                <a:gd name="T38" fmla="*/ 0 w 123"/>
                <a:gd name="T39" fmla="*/ 58 h 129"/>
                <a:gd name="T40" fmla="*/ 111 w 123"/>
                <a:gd name="T41" fmla="*/ 9 h 129"/>
                <a:gd name="T42" fmla="*/ 102 w 123"/>
                <a:gd name="T43" fmla="*/ 16 h 129"/>
                <a:gd name="T44" fmla="*/ 54 w 123"/>
                <a:gd name="T45" fmla="*/ 12 h 129"/>
                <a:gd name="T46" fmla="*/ 41 w 123"/>
                <a:gd name="T47" fmla="*/ 28 h 129"/>
                <a:gd name="T48" fmla="*/ 46 w 123"/>
                <a:gd name="T49" fmla="*/ 32 h 129"/>
                <a:gd name="T50" fmla="*/ 52 w 123"/>
                <a:gd name="T51" fmla="*/ 26 h 129"/>
                <a:gd name="T52" fmla="*/ 86 w 123"/>
                <a:gd name="T53" fmla="*/ 28 h 129"/>
                <a:gd name="T54" fmla="*/ 75 w 123"/>
                <a:gd name="T55" fmla="*/ 37 h 129"/>
                <a:gd name="T56" fmla="*/ 112 w 123"/>
                <a:gd name="T57" fmla="*/ 46 h 129"/>
                <a:gd name="T58" fmla="*/ 111 w 123"/>
                <a:gd name="T59" fmla="*/ 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3" h="129">
                  <a:moveTo>
                    <a:pt x="93" y="129"/>
                  </a:moveTo>
                  <a:cubicBezTo>
                    <a:pt x="62" y="111"/>
                    <a:pt x="62" y="111"/>
                    <a:pt x="62" y="111"/>
                  </a:cubicBezTo>
                  <a:cubicBezTo>
                    <a:pt x="89" y="84"/>
                    <a:pt x="89" y="84"/>
                    <a:pt x="89" y="84"/>
                  </a:cubicBezTo>
                  <a:cubicBezTo>
                    <a:pt x="91" y="98"/>
                    <a:pt x="91" y="98"/>
                    <a:pt x="91" y="98"/>
                  </a:cubicBezTo>
                  <a:cubicBezTo>
                    <a:pt x="103" y="95"/>
                    <a:pt x="112" y="83"/>
                    <a:pt x="111" y="70"/>
                  </a:cubicBezTo>
                  <a:cubicBezTo>
                    <a:pt x="110" y="67"/>
                    <a:pt x="110" y="64"/>
                    <a:pt x="109" y="62"/>
                  </a:cubicBezTo>
                  <a:cubicBezTo>
                    <a:pt x="114" y="59"/>
                    <a:pt x="114" y="59"/>
                    <a:pt x="114" y="59"/>
                  </a:cubicBezTo>
                  <a:cubicBezTo>
                    <a:pt x="118" y="65"/>
                    <a:pt x="121" y="71"/>
                    <a:pt x="122" y="79"/>
                  </a:cubicBezTo>
                  <a:cubicBezTo>
                    <a:pt x="123" y="98"/>
                    <a:pt x="111" y="114"/>
                    <a:pt x="92" y="118"/>
                  </a:cubicBezTo>
                  <a:cubicBezTo>
                    <a:pt x="93" y="129"/>
                    <a:pt x="93" y="129"/>
                    <a:pt x="93" y="129"/>
                  </a:cubicBezTo>
                  <a:close/>
                  <a:moveTo>
                    <a:pt x="0" y="58"/>
                  </a:moveTo>
                  <a:cubicBezTo>
                    <a:pt x="30" y="38"/>
                    <a:pt x="30" y="38"/>
                    <a:pt x="30" y="38"/>
                  </a:cubicBezTo>
                  <a:cubicBezTo>
                    <a:pt x="42" y="74"/>
                    <a:pt x="42" y="74"/>
                    <a:pt x="42" y="74"/>
                  </a:cubicBezTo>
                  <a:cubicBezTo>
                    <a:pt x="29" y="69"/>
                    <a:pt x="29" y="69"/>
                    <a:pt x="29" y="69"/>
                  </a:cubicBezTo>
                  <a:cubicBezTo>
                    <a:pt x="26" y="82"/>
                    <a:pt x="33" y="95"/>
                    <a:pt x="45" y="99"/>
                  </a:cubicBezTo>
                  <a:cubicBezTo>
                    <a:pt x="48" y="100"/>
                    <a:pt x="51" y="101"/>
                    <a:pt x="53" y="101"/>
                  </a:cubicBezTo>
                  <a:cubicBezTo>
                    <a:pt x="53" y="107"/>
                    <a:pt x="53" y="107"/>
                    <a:pt x="53" y="107"/>
                  </a:cubicBezTo>
                  <a:cubicBezTo>
                    <a:pt x="47" y="108"/>
                    <a:pt x="39" y="108"/>
                    <a:pt x="33" y="105"/>
                  </a:cubicBezTo>
                  <a:cubicBezTo>
                    <a:pt x="15" y="99"/>
                    <a:pt x="6" y="80"/>
                    <a:pt x="11" y="62"/>
                  </a:cubicBezTo>
                  <a:cubicBezTo>
                    <a:pt x="0" y="58"/>
                    <a:pt x="0" y="58"/>
                    <a:pt x="0" y="58"/>
                  </a:cubicBezTo>
                  <a:close/>
                  <a:moveTo>
                    <a:pt x="111" y="9"/>
                  </a:moveTo>
                  <a:cubicBezTo>
                    <a:pt x="102" y="16"/>
                    <a:pt x="102" y="16"/>
                    <a:pt x="102" y="16"/>
                  </a:cubicBezTo>
                  <a:cubicBezTo>
                    <a:pt x="90" y="3"/>
                    <a:pt x="69" y="0"/>
                    <a:pt x="54" y="12"/>
                  </a:cubicBezTo>
                  <a:cubicBezTo>
                    <a:pt x="48" y="16"/>
                    <a:pt x="44" y="22"/>
                    <a:pt x="41" y="28"/>
                  </a:cubicBezTo>
                  <a:cubicBezTo>
                    <a:pt x="46" y="32"/>
                    <a:pt x="46" y="32"/>
                    <a:pt x="46" y="32"/>
                  </a:cubicBezTo>
                  <a:cubicBezTo>
                    <a:pt x="48" y="29"/>
                    <a:pt x="49" y="27"/>
                    <a:pt x="52" y="26"/>
                  </a:cubicBezTo>
                  <a:cubicBezTo>
                    <a:pt x="62" y="18"/>
                    <a:pt x="77" y="19"/>
                    <a:pt x="86" y="28"/>
                  </a:cubicBezTo>
                  <a:cubicBezTo>
                    <a:pt x="75" y="37"/>
                    <a:pt x="75" y="37"/>
                    <a:pt x="75" y="37"/>
                  </a:cubicBezTo>
                  <a:cubicBezTo>
                    <a:pt x="112" y="46"/>
                    <a:pt x="112" y="46"/>
                    <a:pt x="112" y="46"/>
                  </a:cubicBezTo>
                  <a:lnTo>
                    <a:pt x="111" y="9"/>
                  </a:lnTo>
                  <a:close/>
                </a:path>
              </a:pathLst>
            </a:custGeom>
            <a:solidFill>
              <a:sysClr val="window" lastClr="FFFFFF">
                <a:lumMod val="95000"/>
              </a:sysClr>
            </a:solidFill>
            <a:ln>
              <a:noFill/>
            </a:ln>
            <a:effectLs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grpSp>
          <p:nvGrpSpPr>
            <p:cNvPr id="174" name="组合 67"/>
            <p:cNvGrpSpPr>
              <a:grpSpLocks noChangeAspect="1"/>
            </p:cNvGrpSpPr>
            <p:nvPr/>
          </p:nvGrpSpPr>
          <p:grpSpPr>
            <a:xfrm>
              <a:off x="8003244" y="3462829"/>
              <a:ext cx="452063" cy="543438"/>
              <a:chOff x="5072479" y="2378340"/>
              <a:chExt cx="239649" cy="288000"/>
            </a:xfrm>
            <a:solidFill>
              <a:sysClr val="window" lastClr="FFFFFF"/>
            </a:solidFill>
          </p:grpSpPr>
          <p:sp>
            <p:nvSpPr>
              <p:cNvPr id="175" name="Freeform 846"/>
              <p:cNvSpPr>
                <a:spLocks/>
              </p:cNvSpPr>
              <p:nvPr/>
            </p:nvSpPr>
            <p:spPr bwMode="auto">
              <a:xfrm>
                <a:off x="5072479" y="2432997"/>
                <a:ext cx="239649" cy="233343"/>
              </a:xfrm>
              <a:custGeom>
                <a:avLst/>
                <a:gdLst>
                  <a:gd name="T0" fmla="*/ 29 w 48"/>
                  <a:gd name="T1" fmla="*/ 0 h 47"/>
                  <a:gd name="T2" fmla="*/ 29 w 48"/>
                  <a:gd name="T3" fmla="*/ 7 h 47"/>
                  <a:gd name="T4" fmla="*/ 41 w 48"/>
                  <a:gd name="T5" fmla="*/ 23 h 47"/>
                  <a:gd name="T6" fmla="*/ 24 w 48"/>
                  <a:gd name="T7" fmla="*/ 41 h 47"/>
                  <a:gd name="T8" fmla="*/ 6 w 48"/>
                  <a:gd name="T9" fmla="*/ 23 h 47"/>
                  <a:gd name="T10" fmla="*/ 18 w 48"/>
                  <a:gd name="T11" fmla="*/ 7 h 47"/>
                  <a:gd name="T12" fmla="*/ 18 w 48"/>
                  <a:gd name="T13" fmla="*/ 0 h 47"/>
                  <a:gd name="T14" fmla="*/ 0 w 48"/>
                  <a:gd name="T15" fmla="*/ 23 h 47"/>
                  <a:gd name="T16" fmla="*/ 24 w 48"/>
                  <a:gd name="T17" fmla="*/ 47 h 47"/>
                  <a:gd name="T18" fmla="*/ 48 w 48"/>
                  <a:gd name="T19" fmla="*/ 23 h 47"/>
                  <a:gd name="T20" fmla="*/ 29 w 48"/>
                  <a:gd name="T21"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47">
                    <a:moveTo>
                      <a:pt x="29" y="0"/>
                    </a:moveTo>
                    <a:cubicBezTo>
                      <a:pt x="29" y="7"/>
                      <a:pt x="29" y="7"/>
                      <a:pt x="29" y="7"/>
                    </a:cubicBezTo>
                    <a:cubicBezTo>
                      <a:pt x="36" y="9"/>
                      <a:pt x="41" y="16"/>
                      <a:pt x="41" y="23"/>
                    </a:cubicBezTo>
                    <a:cubicBezTo>
                      <a:pt x="41" y="33"/>
                      <a:pt x="33" y="41"/>
                      <a:pt x="24" y="41"/>
                    </a:cubicBezTo>
                    <a:cubicBezTo>
                      <a:pt x="14" y="41"/>
                      <a:pt x="6" y="33"/>
                      <a:pt x="6" y="23"/>
                    </a:cubicBezTo>
                    <a:cubicBezTo>
                      <a:pt x="6" y="16"/>
                      <a:pt x="11" y="9"/>
                      <a:pt x="18" y="7"/>
                    </a:cubicBezTo>
                    <a:cubicBezTo>
                      <a:pt x="18" y="0"/>
                      <a:pt x="18" y="0"/>
                      <a:pt x="18" y="0"/>
                    </a:cubicBezTo>
                    <a:cubicBezTo>
                      <a:pt x="7" y="2"/>
                      <a:pt x="0" y="12"/>
                      <a:pt x="0" y="23"/>
                    </a:cubicBezTo>
                    <a:cubicBezTo>
                      <a:pt x="0" y="37"/>
                      <a:pt x="10" y="47"/>
                      <a:pt x="24" y="47"/>
                    </a:cubicBezTo>
                    <a:cubicBezTo>
                      <a:pt x="37" y="47"/>
                      <a:pt x="48" y="37"/>
                      <a:pt x="48" y="23"/>
                    </a:cubicBezTo>
                    <a:cubicBezTo>
                      <a:pt x="48" y="12"/>
                      <a:pt x="40" y="2"/>
                      <a:pt x="29" y="0"/>
                    </a:cubicBezTo>
                    <a:close/>
                  </a:path>
                </a:pathLst>
              </a:custGeom>
              <a:solidFill>
                <a:sysClr val="window" lastClr="FFFFFF">
                  <a:lumMod val="95000"/>
                </a:sysClr>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sp>
            <p:nvSpPr>
              <p:cNvPr id="176" name="Freeform 847"/>
              <p:cNvSpPr>
                <a:spLocks/>
              </p:cNvSpPr>
              <p:nvPr/>
            </p:nvSpPr>
            <p:spPr bwMode="auto">
              <a:xfrm>
                <a:off x="5167078" y="2378340"/>
                <a:ext cx="44147" cy="138744"/>
              </a:xfrm>
              <a:custGeom>
                <a:avLst/>
                <a:gdLst>
                  <a:gd name="T0" fmla="*/ 7 w 9"/>
                  <a:gd name="T1" fmla="*/ 0 h 28"/>
                  <a:gd name="T2" fmla="*/ 2 w 9"/>
                  <a:gd name="T3" fmla="*/ 0 h 28"/>
                  <a:gd name="T4" fmla="*/ 0 w 9"/>
                  <a:gd name="T5" fmla="*/ 2 h 28"/>
                  <a:gd name="T6" fmla="*/ 0 w 9"/>
                  <a:gd name="T7" fmla="*/ 10 h 28"/>
                  <a:gd name="T8" fmla="*/ 0 w 9"/>
                  <a:gd name="T9" fmla="*/ 16 h 28"/>
                  <a:gd name="T10" fmla="*/ 0 w 9"/>
                  <a:gd name="T11" fmla="*/ 26 h 28"/>
                  <a:gd name="T12" fmla="*/ 2 w 9"/>
                  <a:gd name="T13" fmla="*/ 28 h 28"/>
                  <a:gd name="T14" fmla="*/ 7 w 9"/>
                  <a:gd name="T15" fmla="*/ 28 h 28"/>
                  <a:gd name="T16" fmla="*/ 9 w 9"/>
                  <a:gd name="T17" fmla="*/ 26 h 28"/>
                  <a:gd name="T18" fmla="*/ 9 w 9"/>
                  <a:gd name="T19" fmla="*/ 16 h 28"/>
                  <a:gd name="T20" fmla="*/ 9 w 9"/>
                  <a:gd name="T21" fmla="*/ 10 h 28"/>
                  <a:gd name="T22" fmla="*/ 9 w 9"/>
                  <a:gd name="T23" fmla="*/ 2 h 28"/>
                  <a:gd name="T24" fmla="*/ 7 w 9"/>
                  <a:gd name="T25"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28">
                    <a:moveTo>
                      <a:pt x="7" y="0"/>
                    </a:moveTo>
                    <a:cubicBezTo>
                      <a:pt x="2" y="0"/>
                      <a:pt x="2" y="0"/>
                      <a:pt x="2" y="0"/>
                    </a:cubicBezTo>
                    <a:cubicBezTo>
                      <a:pt x="1" y="0"/>
                      <a:pt x="0" y="1"/>
                      <a:pt x="0" y="2"/>
                    </a:cubicBezTo>
                    <a:cubicBezTo>
                      <a:pt x="0" y="10"/>
                      <a:pt x="0" y="10"/>
                      <a:pt x="0" y="10"/>
                    </a:cubicBezTo>
                    <a:cubicBezTo>
                      <a:pt x="0" y="16"/>
                      <a:pt x="0" y="16"/>
                      <a:pt x="0" y="16"/>
                    </a:cubicBezTo>
                    <a:cubicBezTo>
                      <a:pt x="0" y="26"/>
                      <a:pt x="0" y="26"/>
                      <a:pt x="0" y="26"/>
                    </a:cubicBezTo>
                    <a:cubicBezTo>
                      <a:pt x="0" y="27"/>
                      <a:pt x="1" y="28"/>
                      <a:pt x="2" y="28"/>
                    </a:cubicBezTo>
                    <a:cubicBezTo>
                      <a:pt x="7" y="28"/>
                      <a:pt x="7" y="28"/>
                      <a:pt x="7" y="28"/>
                    </a:cubicBezTo>
                    <a:cubicBezTo>
                      <a:pt x="8" y="28"/>
                      <a:pt x="9" y="27"/>
                      <a:pt x="9" y="26"/>
                    </a:cubicBezTo>
                    <a:cubicBezTo>
                      <a:pt x="9" y="16"/>
                      <a:pt x="9" y="16"/>
                      <a:pt x="9" y="16"/>
                    </a:cubicBezTo>
                    <a:cubicBezTo>
                      <a:pt x="9" y="10"/>
                      <a:pt x="9" y="10"/>
                      <a:pt x="9" y="10"/>
                    </a:cubicBezTo>
                    <a:cubicBezTo>
                      <a:pt x="9" y="2"/>
                      <a:pt x="9" y="2"/>
                      <a:pt x="9" y="2"/>
                    </a:cubicBezTo>
                    <a:cubicBezTo>
                      <a:pt x="9" y="1"/>
                      <a:pt x="8" y="0"/>
                      <a:pt x="7" y="0"/>
                    </a:cubicBezTo>
                    <a:close/>
                  </a:path>
                </a:pathLst>
              </a:custGeom>
              <a:solidFill>
                <a:sysClr val="window" lastClr="FFFFFF">
                  <a:lumMod val="95000"/>
                </a:sysClr>
              </a:solidFill>
              <a:ln>
                <a:noFill/>
              </a:ln>
              <a:effectLs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cs typeface="+mn-ea"/>
                  <a:sym typeface="+mn-lt"/>
                </a:endParaRPr>
              </a:p>
            </p:txBody>
          </p:sp>
        </p:grpSp>
      </p:grpSp>
    </p:spTree>
    <p:extLst>
      <p:ext uri="{BB962C8B-B14F-4D97-AF65-F5344CB8AC3E}">
        <p14:creationId xmlns:p14="http://schemas.microsoft.com/office/powerpoint/2010/main" val="3469007020"/>
      </p:ext>
    </p:extLst>
  </p:cSld>
  <p:clrMapOvr>
    <a:masterClrMapping/>
  </p:clrMapOvr>
  <mc:AlternateContent xmlns:mc="http://schemas.openxmlformats.org/markup-compatibility/2006" xmlns:p14="http://schemas.microsoft.com/office/powerpoint/2010/main">
    <mc:Choice Requires="p14">
      <p:transition spd="slow" p14:dur="1200" advClick="0" advTm="3000">
        <p14:prism/>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cxnSp>
        <p:nvCxnSpPr>
          <p:cNvPr id="15" name="直接连接符 14"/>
          <p:cNvCxnSpPr/>
          <p:nvPr/>
        </p:nvCxnSpPr>
        <p:spPr>
          <a:xfrm>
            <a:off x="623392" y="831947"/>
            <a:ext cx="10815311" cy="0"/>
          </a:xfrm>
          <a:prstGeom prst="line">
            <a:avLst/>
          </a:prstGeom>
          <a:noFill/>
          <a:ln w="12700" cap="flat" cmpd="sng" algn="ctr">
            <a:solidFill>
              <a:sysClr val="windowText" lastClr="000000"/>
            </a:solidFill>
            <a:prstDash val="dash"/>
          </a:ln>
          <a:effectLst/>
        </p:spPr>
      </p:cxnSp>
      <p:sp>
        <p:nvSpPr>
          <p:cNvPr id="16" name="TextBox 41"/>
          <p:cNvSpPr txBox="1"/>
          <p:nvPr/>
        </p:nvSpPr>
        <p:spPr>
          <a:xfrm>
            <a:off x="851727" y="395372"/>
            <a:ext cx="1107996" cy="369332"/>
          </a:xfrm>
          <a:prstGeom prst="rect">
            <a:avLst/>
          </a:prstGeom>
          <a:noFill/>
        </p:spPr>
        <p:txBody>
          <a:bodyPr wrap="none" rtlCol="0">
            <a:spAutoFit/>
          </a:bodyPr>
          <a:lstStyle/>
          <a:p>
            <a:pPr algn="l" defTabSz="914400"/>
            <a:r>
              <a:rPr lang="zh-CN" altLang="en-US" dirty="0" smtClean="0">
                <a:solidFill>
                  <a:prstClr val="black"/>
                </a:solidFill>
                <a:cs typeface="+mn-ea"/>
                <a:sym typeface="+mn-lt"/>
              </a:rPr>
              <a:t>教学分析</a:t>
            </a:r>
          </a:p>
        </p:txBody>
      </p:sp>
      <p:grpSp>
        <p:nvGrpSpPr>
          <p:cNvPr id="6" name="组合 5"/>
          <p:cNvGrpSpPr/>
          <p:nvPr/>
        </p:nvGrpSpPr>
        <p:grpSpPr>
          <a:xfrm>
            <a:off x="1504951" y="1772816"/>
            <a:ext cx="8983537" cy="4149834"/>
            <a:chOff x="1504951" y="1772816"/>
            <a:chExt cx="8983537" cy="4149834"/>
          </a:xfrm>
        </p:grpSpPr>
        <p:grpSp>
          <p:nvGrpSpPr>
            <p:cNvPr id="5" name="组合 4"/>
            <p:cNvGrpSpPr/>
            <p:nvPr/>
          </p:nvGrpSpPr>
          <p:grpSpPr>
            <a:xfrm>
              <a:off x="1504951" y="1772816"/>
              <a:ext cx="8983537" cy="2790077"/>
              <a:chOff x="1504951" y="1307159"/>
              <a:chExt cx="6352226" cy="1972853"/>
            </a:xfrm>
          </p:grpSpPr>
          <p:sp>
            <p:nvSpPr>
              <p:cNvPr id="168" name="AutoShape 3"/>
              <p:cNvSpPr>
                <a:spLocks noChangeArrowheads="1"/>
              </p:cNvSpPr>
              <p:nvPr/>
            </p:nvSpPr>
            <p:spPr bwMode="auto">
              <a:xfrm rot="5400000">
                <a:off x="1831385" y="980727"/>
                <a:ext cx="1691681" cy="2344549"/>
              </a:xfrm>
              <a:prstGeom prst="upArrowCallout">
                <a:avLst>
                  <a:gd name="adj1" fmla="val 33824"/>
                  <a:gd name="adj2" fmla="val 25000"/>
                  <a:gd name="adj3" fmla="val 20477"/>
                  <a:gd name="adj4" fmla="val 86269"/>
                </a:avLst>
              </a:prstGeom>
              <a:solidFill>
                <a:srgbClr val="277555"/>
              </a:solidFill>
              <a:ln>
                <a:noFill/>
              </a:ln>
              <a:effectLst/>
              <a:extLst/>
            </p:spPr>
            <p:txBody>
              <a:bodyPr vert="vert270" wrap="square" lIns="60086" tIns="192274" rIns="61047" bIns="192274" anchor="ctr">
                <a:norm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chemeClr val="bg1"/>
                    </a:solidFill>
                    <a:effectLst/>
                    <a:uLnTx/>
                    <a:uFillTx/>
                    <a:cs typeface="+mn-ea"/>
                    <a:sym typeface="+mn-lt"/>
                  </a:rPr>
                  <a:t>您的内容打在这里，或者通过复制您的文本后，在此框中选择粘贴，并选择只保留文字。您的内容打在这里，或者通过复制您的文本后。</a:t>
                </a:r>
              </a:p>
            </p:txBody>
          </p:sp>
          <p:sp>
            <p:nvSpPr>
              <p:cNvPr id="169" name="AutoShape 5"/>
              <p:cNvSpPr>
                <a:spLocks noChangeArrowheads="1"/>
              </p:cNvSpPr>
              <p:nvPr/>
            </p:nvSpPr>
            <p:spPr bwMode="auto">
              <a:xfrm rot="16200000">
                <a:off x="5832565" y="974229"/>
                <a:ext cx="1691681" cy="2357542"/>
              </a:xfrm>
              <a:prstGeom prst="upArrowCallout">
                <a:avLst>
                  <a:gd name="adj1" fmla="val 33824"/>
                  <a:gd name="adj2" fmla="val 25000"/>
                  <a:gd name="adj3" fmla="val 20591"/>
                  <a:gd name="adj4" fmla="val 86269"/>
                </a:avLst>
              </a:prstGeom>
              <a:solidFill>
                <a:srgbClr val="277555"/>
              </a:solidFill>
              <a:ln>
                <a:noFill/>
              </a:ln>
              <a:effectLst/>
              <a:extLst/>
            </p:spPr>
            <p:txBody>
              <a:bodyPr vert="vert" wrap="square" lIns="60086" tIns="192274" rIns="61047" bIns="192274" anchor="ctr">
                <a:norm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a:ln>
                      <a:noFill/>
                    </a:ln>
                    <a:solidFill>
                      <a:schemeClr val="bg1"/>
                    </a:solidFill>
                    <a:effectLst/>
                    <a:uLnTx/>
                    <a:uFillTx/>
                    <a:cs typeface="+mn-ea"/>
                    <a:sym typeface="+mn-lt"/>
                  </a:rPr>
                  <a:t>您的内容打在这里，或者通过复制您的文本后，在此框中选择粘贴，并选择只保留文字。您的内容打在这里，或者通过复制您的文本后。</a:t>
                </a:r>
              </a:p>
            </p:txBody>
          </p:sp>
          <p:grpSp>
            <p:nvGrpSpPr>
              <p:cNvPr id="172" name="组合 171"/>
              <p:cNvGrpSpPr/>
              <p:nvPr/>
            </p:nvGrpSpPr>
            <p:grpSpPr>
              <a:xfrm>
                <a:off x="3862493" y="1307159"/>
                <a:ext cx="1603937" cy="1972853"/>
                <a:chOff x="4835652" y="1582738"/>
                <a:chExt cx="2468013" cy="2821221"/>
              </a:xfrm>
            </p:grpSpPr>
            <p:sp>
              <p:nvSpPr>
                <p:cNvPr id="173" name="AutoShape 4"/>
                <p:cNvSpPr>
                  <a:spLocks noChangeArrowheads="1"/>
                </p:cNvSpPr>
                <p:nvPr/>
              </p:nvSpPr>
              <p:spPr bwMode="auto">
                <a:xfrm rot="10800000">
                  <a:off x="4835652" y="1582738"/>
                  <a:ext cx="2468013" cy="2821221"/>
                </a:xfrm>
                <a:prstGeom prst="upArrowCallout">
                  <a:avLst>
                    <a:gd name="adj1" fmla="val 33824"/>
                    <a:gd name="adj2" fmla="val 25000"/>
                    <a:gd name="adj3" fmla="val 15697"/>
                    <a:gd name="adj4" fmla="val 86269"/>
                  </a:avLst>
                </a:prstGeom>
                <a:solidFill>
                  <a:srgbClr val="277555"/>
                </a:solidFill>
                <a:ln>
                  <a:noFill/>
                </a:ln>
                <a:effectLst/>
                <a:extLst/>
              </p:spPr>
              <p:txBody>
                <a:bodyPr vert="vert270"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dirty="0">
                    <a:ln>
                      <a:noFill/>
                    </a:ln>
                    <a:solidFill>
                      <a:sysClr val="windowText" lastClr="000000"/>
                    </a:solidFill>
                    <a:effectLst/>
                    <a:uLnTx/>
                    <a:uFillTx/>
                    <a:cs typeface="+mn-ea"/>
                    <a:sym typeface="+mn-lt"/>
                  </a:endParaRPr>
                </a:p>
              </p:txBody>
            </p:sp>
            <p:sp>
              <p:nvSpPr>
                <p:cNvPr id="174" name="Freeform 6"/>
                <p:cNvSpPr>
                  <a:spLocks noEditPoints="1"/>
                </p:cNvSpPr>
                <p:nvPr/>
              </p:nvSpPr>
              <p:spPr bwMode="auto">
                <a:xfrm>
                  <a:off x="5429534" y="1942430"/>
                  <a:ext cx="1280248" cy="1294655"/>
                </a:xfrm>
                <a:custGeom>
                  <a:avLst/>
                  <a:gdLst>
                    <a:gd name="T0" fmla="*/ 132 w 263"/>
                    <a:gd name="T1" fmla="*/ 87 h 266"/>
                    <a:gd name="T2" fmla="*/ 132 w 263"/>
                    <a:gd name="T3" fmla="*/ 87 h 266"/>
                    <a:gd name="T4" fmla="*/ 132 w 263"/>
                    <a:gd name="T5" fmla="*/ 98 h 266"/>
                    <a:gd name="T6" fmla="*/ 132 w 263"/>
                    <a:gd name="T7" fmla="*/ 98 h 266"/>
                    <a:gd name="T8" fmla="*/ 165 w 263"/>
                    <a:gd name="T9" fmla="*/ 131 h 266"/>
                    <a:gd name="T10" fmla="*/ 132 w 263"/>
                    <a:gd name="T11" fmla="*/ 164 h 266"/>
                    <a:gd name="T12" fmla="*/ 132 w 263"/>
                    <a:gd name="T13" fmla="*/ 164 h 266"/>
                    <a:gd name="T14" fmla="*/ 132 w 263"/>
                    <a:gd name="T15" fmla="*/ 164 h 266"/>
                    <a:gd name="T16" fmla="*/ 132 w 263"/>
                    <a:gd name="T17" fmla="*/ 175 h 266"/>
                    <a:gd name="T18" fmla="*/ 132 w 263"/>
                    <a:gd name="T19" fmla="*/ 175 h 266"/>
                    <a:gd name="T20" fmla="*/ 176 w 263"/>
                    <a:gd name="T21" fmla="*/ 131 h 266"/>
                    <a:gd name="T22" fmla="*/ 132 w 263"/>
                    <a:gd name="T23" fmla="*/ 87 h 266"/>
                    <a:gd name="T24" fmla="*/ 132 w 263"/>
                    <a:gd name="T25" fmla="*/ 262 h 266"/>
                    <a:gd name="T26" fmla="*/ 132 w 263"/>
                    <a:gd name="T27" fmla="*/ 251 h 266"/>
                    <a:gd name="T28" fmla="*/ 252 w 263"/>
                    <a:gd name="T29" fmla="*/ 131 h 266"/>
                    <a:gd name="T30" fmla="*/ 132 w 263"/>
                    <a:gd name="T31" fmla="*/ 10 h 266"/>
                    <a:gd name="T32" fmla="*/ 132 w 263"/>
                    <a:gd name="T33" fmla="*/ 0 h 266"/>
                    <a:gd name="T34" fmla="*/ 263 w 263"/>
                    <a:gd name="T35" fmla="*/ 131 h 266"/>
                    <a:gd name="T36" fmla="*/ 216 w 263"/>
                    <a:gd name="T37" fmla="*/ 231 h 266"/>
                    <a:gd name="T38" fmla="*/ 239 w 263"/>
                    <a:gd name="T39" fmla="*/ 259 h 266"/>
                    <a:gd name="T40" fmla="*/ 230 w 263"/>
                    <a:gd name="T41" fmla="*/ 266 h 266"/>
                    <a:gd name="T42" fmla="*/ 208 w 263"/>
                    <a:gd name="T43" fmla="*/ 238 h 266"/>
                    <a:gd name="T44" fmla="*/ 132 w 263"/>
                    <a:gd name="T45" fmla="*/ 262 h 266"/>
                    <a:gd name="T46" fmla="*/ 132 w 263"/>
                    <a:gd name="T47" fmla="*/ 218 h 266"/>
                    <a:gd name="T48" fmla="*/ 132 w 263"/>
                    <a:gd name="T49" fmla="*/ 207 h 266"/>
                    <a:gd name="T50" fmla="*/ 132 w 263"/>
                    <a:gd name="T51" fmla="*/ 207 h 266"/>
                    <a:gd name="T52" fmla="*/ 208 w 263"/>
                    <a:gd name="T53" fmla="*/ 131 h 266"/>
                    <a:gd name="T54" fmla="*/ 132 w 263"/>
                    <a:gd name="T55" fmla="*/ 54 h 266"/>
                    <a:gd name="T56" fmla="*/ 132 w 263"/>
                    <a:gd name="T57" fmla="*/ 43 h 266"/>
                    <a:gd name="T58" fmla="*/ 219 w 263"/>
                    <a:gd name="T59" fmla="*/ 131 h 266"/>
                    <a:gd name="T60" fmla="*/ 132 w 263"/>
                    <a:gd name="T61" fmla="*/ 218 h 266"/>
                    <a:gd name="T62" fmla="*/ 132 w 263"/>
                    <a:gd name="T63" fmla="*/ 87 h 266"/>
                    <a:gd name="T64" fmla="*/ 88 w 263"/>
                    <a:gd name="T65" fmla="*/ 131 h 266"/>
                    <a:gd name="T66" fmla="*/ 132 w 263"/>
                    <a:gd name="T67" fmla="*/ 175 h 266"/>
                    <a:gd name="T68" fmla="*/ 132 w 263"/>
                    <a:gd name="T69" fmla="*/ 164 h 266"/>
                    <a:gd name="T70" fmla="*/ 99 w 263"/>
                    <a:gd name="T71" fmla="*/ 131 h 266"/>
                    <a:gd name="T72" fmla="*/ 132 w 263"/>
                    <a:gd name="T73" fmla="*/ 98 h 266"/>
                    <a:gd name="T74" fmla="*/ 132 w 263"/>
                    <a:gd name="T75" fmla="*/ 87 h 266"/>
                    <a:gd name="T76" fmla="*/ 132 w 263"/>
                    <a:gd name="T77" fmla="*/ 0 h 266"/>
                    <a:gd name="T78" fmla="*/ 132 w 263"/>
                    <a:gd name="T79" fmla="*/ 10 h 266"/>
                    <a:gd name="T80" fmla="*/ 131 w 263"/>
                    <a:gd name="T81" fmla="*/ 10 h 266"/>
                    <a:gd name="T82" fmla="*/ 11 w 263"/>
                    <a:gd name="T83" fmla="*/ 131 h 266"/>
                    <a:gd name="T84" fmla="*/ 11 w 263"/>
                    <a:gd name="T85" fmla="*/ 131 h 266"/>
                    <a:gd name="T86" fmla="*/ 131 w 263"/>
                    <a:gd name="T87" fmla="*/ 251 h 266"/>
                    <a:gd name="T88" fmla="*/ 132 w 263"/>
                    <a:gd name="T89" fmla="*/ 251 h 266"/>
                    <a:gd name="T90" fmla="*/ 132 w 263"/>
                    <a:gd name="T91" fmla="*/ 262 h 266"/>
                    <a:gd name="T92" fmla="*/ 131 w 263"/>
                    <a:gd name="T93" fmla="*/ 262 h 266"/>
                    <a:gd name="T94" fmla="*/ 55 w 263"/>
                    <a:gd name="T95" fmla="*/ 237 h 266"/>
                    <a:gd name="T96" fmla="*/ 32 w 263"/>
                    <a:gd name="T97" fmla="*/ 266 h 266"/>
                    <a:gd name="T98" fmla="*/ 24 w 263"/>
                    <a:gd name="T99" fmla="*/ 259 h 266"/>
                    <a:gd name="T100" fmla="*/ 46 w 263"/>
                    <a:gd name="T101" fmla="*/ 231 h 266"/>
                    <a:gd name="T102" fmla="*/ 0 w 263"/>
                    <a:gd name="T103" fmla="*/ 131 h 266"/>
                    <a:gd name="T104" fmla="*/ 131 w 263"/>
                    <a:gd name="T105" fmla="*/ 0 h 266"/>
                    <a:gd name="T106" fmla="*/ 132 w 263"/>
                    <a:gd name="T107" fmla="*/ 0 h 266"/>
                    <a:gd name="T108" fmla="*/ 132 w 263"/>
                    <a:gd name="T109" fmla="*/ 43 h 266"/>
                    <a:gd name="T110" fmla="*/ 132 w 263"/>
                    <a:gd name="T111" fmla="*/ 54 h 266"/>
                    <a:gd name="T112" fmla="*/ 55 w 263"/>
                    <a:gd name="T113" fmla="*/ 131 h 266"/>
                    <a:gd name="T114" fmla="*/ 132 w 263"/>
                    <a:gd name="T115" fmla="*/ 207 h 266"/>
                    <a:gd name="T116" fmla="*/ 132 w 263"/>
                    <a:gd name="T117" fmla="*/ 218 h 266"/>
                    <a:gd name="T118" fmla="*/ 44 w 263"/>
                    <a:gd name="T119" fmla="*/ 131 h 266"/>
                    <a:gd name="T120" fmla="*/ 132 w 263"/>
                    <a:gd name="T121" fmla="*/ 43 h 266"/>
                    <a:gd name="T122" fmla="*/ 132 w 263"/>
                    <a:gd name="T123" fmla="*/ 207 h 266"/>
                    <a:gd name="T124" fmla="*/ 132 w 263"/>
                    <a:gd name="T125" fmla="*/ 207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63" h="266">
                      <a:moveTo>
                        <a:pt x="132" y="87"/>
                      </a:moveTo>
                      <a:cubicBezTo>
                        <a:pt x="132" y="87"/>
                        <a:pt x="132" y="87"/>
                        <a:pt x="132" y="87"/>
                      </a:cubicBezTo>
                      <a:cubicBezTo>
                        <a:pt x="132" y="98"/>
                        <a:pt x="132" y="98"/>
                        <a:pt x="132" y="98"/>
                      </a:cubicBezTo>
                      <a:cubicBezTo>
                        <a:pt x="132" y="98"/>
                        <a:pt x="132" y="98"/>
                        <a:pt x="132" y="98"/>
                      </a:cubicBezTo>
                      <a:cubicBezTo>
                        <a:pt x="150" y="98"/>
                        <a:pt x="165" y="113"/>
                        <a:pt x="165" y="131"/>
                      </a:cubicBezTo>
                      <a:cubicBezTo>
                        <a:pt x="165" y="149"/>
                        <a:pt x="150" y="164"/>
                        <a:pt x="132" y="164"/>
                      </a:cubicBezTo>
                      <a:cubicBezTo>
                        <a:pt x="132" y="164"/>
                        <a:pt x="132" y="164"/>
                        <a:pt x="132" y="164"/>
                      </a:cubicBezTo>
                      <a:cubicBezTo>
                        <a:pt x="132" y="164"/>
                        <a:pt x="132" y="164"/>
                        <a:pt x="132" y="164"/>
                      </a:cubicBezTo>
                      <a:cubicBezTo>
                        <a:pt x="132" y="175"/>
                        <a:pt x="132" y="175"/>
                        <a:pt x="132" y="175"/>
                      </a:cubicBezTo>
                      <a:cubicBezTo>
                        <a:pt x="132" y="175"/>
                        <a:pt x="132" y="175"/>
                        <a:pt x="132" y="175"/>
                      </a:cubicBezTo>
                      <a:cubicBezTo>
                        <a:pt x="156" y="175"/>
                        <a:pt x="176" y="155"/>
                        <a:pt x="176" y="131"/>
                      </a:cubicBezTo>
                      <a:cubicBezTo>
                        <a:pt x="176" y="107"/>
                        <a:pt x="156" y="87"/>
                        <a:pt x="132" y="87"/>
                      </a:cubicBezTo>
                      <a:close/>
                      <a:moveTo>
                        <a:pt x="132" y="262"/>
                      </a:moveTo>
                      <a:cubicBezTo>
                        <a:pt x="132" y="251"/>
                        <a:pt x="132" y="251"/>
                        <a:pt x="132" y="251"/>
                      </a:cubicBezTo>
                      <a:cubicBezTo>
                        <a:pt x="198" y="251"/>
                        <a:pt x="252" y="197"/>
                        <a:pt x="252" y="131"/>
                      </a:cubicBezTo>
                      <a:cubicBezTo>
                        <a:pt x="252" y="65"/>
                        <a:pt x="198" y="11"/>
                        <a:pt x="132" y="10"/>
                      </a:cubicBezTo>
                      <a:cubicBezTo>
                        <a:pt x="132" y="0"/>
                        <a:pt x="132" y="0"/>
                        <a:pt x="132" y="0"/>
                      </a:cubicBezTo>
                      <a:cubicBezTo>
                        <a:pt x="204" y="0"/>
                        <a:pt x="263" y="59"/>
                        <a:pt x="263" y="131"/>
                      </a:cubicBezTo>
                      <a:cubicBezTo>
                        <a:pt x="263" y="171"/>
                        <a:pt x="245" y="207"/>
                        <a:pt x="216" y="231"/>
                      </a:cubicBezTo>
                      <a:cubicBezTo>
                        <a:pt x="239" y="259"/>
                        <a:pt x="239" y="259"/>
                        <a:pt x="239" y="259"/>
                      </a:cubicBezTo>
                      <a:cubicBezTo>
                        <a:pt x="230" y="266"/>
                        <a:pt x="230" y="266"/>
                        <a:pt x="230" y="266"/>
                      </a:cubicBezTo>
                      <a:cubicBezTo>
                        <a:pt x="208" y="238"/>
                        <a:pt x="208" y="238"/>
                        <a:pt x="208" y="238"/>
                      </a:cubicBezTo>
                      <a:cubicBezTo>
                        <a:pt x="186" y="253"/>
                        <a:pt x="160" y="262"/>
                        <a:pt x="132" y="262"/>
                      </a:cubicBezTo>
                      <a:close/>
                      <a:moveTo>
                        <a:pt x="132" y="218"/>
                      </a:moveTo>
                      <a:cubicBezTo>
                        <a:pt x="132" y="207"/>
                        <a:pt x="132" y="207"/>
                        <a:pt x="132" y="207"/>
                      </a:cubicBezTo>
                      <a:cubicBezTo>
                        <a:pt x="132" y="207"/>
                        <a:pt x="132" y="207"/>
                        <a:pt x="132" y="207"/>
                      </a:cubicBezTo>
                      <a:cubicBezTo>
                        <a:pt x="174" y="207"/>
                        <a:pt x="208" y="173"/>
                        <a:pt x="208" y="131"/>
                      </a:cubicBezTo>
                      <a:cubicBezTo>
                        <a:pt x="208" y="89"/>
                        <a:pt x="174" y="54"/>
                        <a:pt x="132" y="54"/>
                      </a:cubicBezTo>
                      <a:cubicBezTo>
                        <a:pt x="132" y="43"/>
                        <a:pt x="132" y="43"/>
                        <a:pt x="132" y="43"/>
                      </a:cubicBezTo>
                      <a:cubicBezTo>
                        <a:pt x="180" y="43"/>
                        <a:pt x="219" y="82"/>
                        <a:pt x="219" y="131"/>
                      </a:cubicBezTo>
                      <a:cubicBezTo>
                        <a:pt x="219" y="179"/>
                        <a:pt x="180" y="218"/>
                        <a:pt x="132" y="218"/>
                      </a:cubicBezTo>
                      <a:close/>
                      <a:moveTo>
                        <a:pt x="132" y="87"/>
                      </a:moveTo>
                      <a:cubicBezTo>
                        <a:pt x="108" y="87"/>
                        <a:pt x="88" y="107"/>
                        <a:pt x="88" y="131"/>
                      </a:cubicBezTo>
                      <a:cubicBezTo>
                        <a:pt x="88" y="155"/>
                        <a:pt x="108" y="175"/>
                        <a:pt x="132" y="175"/>
                      </a:cubicBezTo>
                      <a:cubicBezTo>
                        <a:pt x="132" y="164"/>
                        <a:pt x="132" y="164"/>
                        <a:pt x="132" y="164"/>
                      </a:cubicBezTo>
                      <a:cubicBezTo>
                        <a:pt x="114" y="164"/>
                        <a:pt x="99" y="149"/>
                        <a:pt x="99" y="131"/>
                      </a:cubicBezTo>
                      <a:cubicBezTo>
                        <a:pt x="99" y="113"/>
                        <a:pt x="114" y="98"/>
                        <a:pt x="132" y="98"/>
                      </a:cubicBezTo>
                      <a:cubicBezTo>
                        <a:pt x="132" y="87"/>
                        <a:pt x="132" y="87"/>
                        <a:pt x="132" y="87"/>
                      </a:cubicBezTo>
                      <a:close/>
                      <a:moveTo>
                        <a:pt x="132" y="0"/>
                      </a:moveTo>
                      <a:cubicBezTo>
                        <a:pt x="132" y="10"/>
                        <a:pt x="132" y="10"/>
                        <a:pt x="132" y="10"/>
                      </a:cubicBezTo>
                      <a:cubicBezTo>
                        <a:pt x="131" y="10"/>
                        <a:pt x="131" y="10"/>
                        <a:pt x="131" y="10"/>
                      </a:cubicBezTo>
                      <a:cubicBezTo>
                        <a:pt x="65" y="10"/>
                        <a:pt x="11" y="64"/>
                        <a:pt x="11" y="131"/>
                      </a:cubicBezTo>
                      <a:cubicBezTo>
                        <a:pt x="11" y="131"/>
                        <a:pt x="11" y="131"/>
                        <a:pt x="11" y="131"/>
                      </a:cubicBezTo>
                      <a:cubicBezTo>
                        <a:pt x="11" y="197"/>
                        <a:pt x="65" y="251"/>
                        <a:pt x="131" y="251"/>
                      </a:cubicBezTo>
                      <a:cubicBezTo>
                        <a:pt x="132" y="251"/>
                        <a:pt x="132" y="251"/>
                        <a:pt x="132" y="251"/>
                      </a:cubicBezTo>
                      <a:cubicBezTo>
                        <a:pt x="132" y="262"/>
                        <a:pt x="132" y="262"/>
                        <a:pt x="132" y="262"/>
                      </a:cubicBezTo>
                      <a:cubicBezTo>
                        <a:pt x="131" y="262"/>
                        <a:pt x="131" y="262"/>
                        <a:pt x="131" y="262"/>
                      </a:cubicBezTo>
                      <a:cubicBezTo>
                        <a:pt x="103" y="262"/>
                        <a:pt x="76" y="253"/>
                        <a:pt x="55" y="237"/>
                      </a:cubicBezTo>
                      <a:cubicBezTo>
                        <a:pt x="32" y="266"/>
                        <a:pt x="32" y="266"/>
                        <a:pt x="32" y="266"/>
                      </a:cubicBezTo>
                      <a:cubicBezTo>
                        <a:pt x="24" y="259"/>
                        <a:pt x="24" y="259"/>
                        <a:pt x="24" y="259"/>
                      </a:cubicBezTo>
                      <a:cubicBezTo>
                        <a:pt x="46" y="231"/>
                        <a:pt x="46" y="231"/>
                        <a:pt x="46" y="231"/>
                      </a:cubicBezTo>
                      <a:cubicBezTo>
                        <a:pt x="18" y="207"/>
                        <a:pt x="0" y="171"/>
                        <a:pt x="0" y="131"/>
                      </a:cubicBezTo>
                      <a:cubicBezTo>
                        <a:pt x="0" y="58"/>
                        <a:pt x="59" y="0"/>
                        <a:pt x="131" y="0"/>
                      </a:cubicBezTo>
                      <a:cubicBezTo>
                        <a:pt x="132" y="0"/>
                        <a:pt x="132" y="0"/>
                        <a:pt x="132" y="0"/>
                      </a:cubicBezTo>
                      <a:close/>
                      <a:moveTo>
                        <a:pt x="132" y="43"/>
                      </a:moveTo>
                      <a:cubicBezTo>
                        <a:pt x="132" y="54"/>
                        <a:pt x="132" y="54"/>
                        <a:pt x="132" y="54"/>
                      </a:cubicBezTo>
                      <a:cubicBezTo>
                        <a:pt x="90" y="54"/>
                        <a:pt x="55" y="89"/>
                        <a:pt x="55" y="131"/>
                      </a:cubicBezTo>
                      <a:cubicBezTo>
                        <a:pt x="55" y="173"/>
                        <a:pt x="90" y="207"/>
                        <a:pt x="132" y="207"/>
                      </a:cubicBezTo>
                      <a:cubicBezTo>
                        <a:pt x="132" y="218"/>
                        <a:pt x="132" y="218"/>
                        <a:pt x="132" y="218"/>
                      </a:cubicBezTo>
                      <a:cubicBezTo>
                        <a:pt x="84" y="218"/>
                        <a:pt x="44" y="179"/>
                        <a:pt x="44" y="131"/>
                      </a:cubicBezTo>
                      <a:cubicBezTo>
                        <a:pt x="44" y="82"/>
                        <a:pt x="84" y="43"/>
                        <a:pt x="132" y="43"/>
                      </a:cubicBezTo>
                      <a:close/>
                      <a:moveTo>
                        <a:pt x="132" y="207"/>
                      </a:moveTo>
                      <a:cubicBezTo>
                        <a:pt x="132" y="207"/>
                        <a:pt x="132" y="207"/>
                        <a:pt x="132" y="207"/>
                      </a:cubicBezTo>
                    </a:path>
                  </a:pathLst>
                </a:custGeom>
                <a:solidFill>
                  <a:sysClr val="window" lastClr="FFFFFF"/>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sysClr val="windowText" lastClr="000000"/>
                    </a:solidFill>
                    <a:effectLst/>
                    <a:uLnTx/>
                    <a:uFillTx/>
                    <a:cs typeface="+mn-ea"/>
                    <a:sym typeface="+mn-lt"/>
                  </a:endParaRPr>
                </a:p>
              </p:txBody>
            </p:sp>
            <p:sp>
              <p:nvSpPr>
                <p:cNvPr id="175" name="TextBox 174"/>
                <p:cNvSpPr txBox="1"/>
                <p:nvPr/>
              </p:nvSpPr>
              <p:spPr>
                <a:xfrm>
                  <a:off x="5278532" y="3356991"/>
                  <a:ext cx="1582253" cy="350114"/>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50" b="0" i="0" u="none" strike="noStrike" kern="0" cap="none" spc="0" normalizeH="0" baseline="0" noProof="0">
                      <a:ln>
                        <a:noFill/>
                      </a:ln>
                      <a:solidFill>
                        <a:sysClr val="window" lastClr="FFFFFF"/>
                      </a:solidFill>
                      <a:effectLst/>
                      <a:uLnTx/>
                      <a:uFillTx/>
                      <a:cs typeface="+mn-ea"/>
                      <a:sym typeface="+mn-lt"/>
                    </a:rPr>
                    <a:t>点击添加标题</a:t>
                  </a:r>
                </a:p>
              </p:txBody>
            </p:sp>
          </p:grpSp>
        </p:grpSp>
        <p:sp>
          <p:nvSpPr>
            <p:cNvPr id="176" name="矩形 175"/>
            <p:cNvSpPr>
              <a:spLocks noChangeArrowheads="1"/>
            </p:cNvSpPr>
            <p:nvPr/>
          </p:nvSpPr>
          <p:spPr bwMode="auto">
            <a:xfrm>
              <a:off x="1597779" y="5013176"/>
              <a:ext cx="8866535" cy="909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30000"/>
                </a:lnSpc>
                <a:spcBef>
                  <a:spcPts val="0"/>
                </a:spcBef>
                <a:buNone/>
                <a:defRPr/>
              </a:pPr>
              <a:r>
                <a:rPr lang="zh-CN" altLang="en-US" sz="1400" kern="0" dirty="0">
                  <a:solidFill>
                    <a:sysClr val="windowText" lastClr="000000">
                      <a:lumMod val="75000"/>
                      <a:lumOff val="25000"/>
                    </a:sysClr>
                  </a:solidFill>
                  <a:latin typeface="+mn-lt"/>
                  <a:ea typeface="+mn-ea"/>
                  <a:cs typeface="+mn-ea"/>
                  <a:sym typeface="+mn-lt"/>
                </a:rPr>
                <a:t>单击添加文本单击添加文本单击添加文本单击添加文本单击添加文本单击添加</a:t>
              </a:r>
              <a:r>
                <a:rPr lang="zh-CN" altLang="en-US" sz="1400" kern="0" dirty="0" smtClean="0">
                  <a:solidFill>
                    <a:sysClr val="windowText" lastClr="000000">
                      <a:lumMod val="75000"/>
                      <a:lumOff val="25000"/>
                    </a:sysClr>
                  </a:solidFill>
                  <a:latin typeface="+mn-lt"/>
                  <a:ea typeface="+mn-ea"/>
                  <a:cs typeface="+mn-ea"/>
                  <a:sym typeface="+mn-lt"/>
                </a:rPr>
                <a:t>文本单击</a:t>
              </a:r>
              <a:r>
                <a:rPr lang="zh-CN" altLang="en-US" sz="1400" kern="0" dirty="0">
                  <a:solidFill>
                    <a:sysClr val="windowText" lastClr="000000">
                      <a:lumMod val="75000"/>
                      <a:lumOff val="25000"/>
                    </a:sysClr>
                  </a:solidFill>
                  <a:latin typeface="+mn-lt"/>
                  <a:ea typeface="+mn-ea"/>
                  <a:cs typeface="+mn-ea"/>
                  <a:sym typeface="+mn-lt"/>
                </a:rPr>
                <a:t>添加文本单击添加文本单击添加文本单击添加文本单击添加文本单击添加</a:t>
              </a:r>
              <a:r>
                <a:rPr lang="zh-CN" altLang="en-US" sz="1400" kern="0" dirty="0" smtClean="0">
                  <a:solidFill>
                    <a:sysClr val="windowText" lastClr="000000">
                      <a:lumMod val="75000"/>
                      <a:lumOff val="25000"/>
                    </a:sysClr>
                  </a:solidFill>
                  <a:latin typeface="+mn-lt"/>
                  <a:ea typeface="+mn-ea"/>
                  <a:cs typeface="+mn-ea"/>
                  <a:sym typeface="+mn-lt"/>
                </a:rPr>
                <a:t>文本单击</a:t>
              </a:r>
              <a:r>
                <a:rPr lang="zh-CN" altLang="en-US" sz="1400" kern="0" dirty="0">
                  <a:solidFill>
                    <a:sysClr val="windowText" lastClr="000000">
                      <a:lumMod val="75000"/>
                      <a:lumOff val="25000"/>
                    </a:sysClr>
                  </a:solidFill>
                  <a:latin typeface="+mn-lt"/>
                  <a:ea typeface="+mn-ea"/>
                  <a:cs typeface="+mn-ea"/>
                  <a:sym typeface="+mn-lt"/>
                </a:rPr>
                <a:t>添加文本单击添加文本单击添加文本单击添加文本单击添加文本单击添加文本</a:t>
              </a:r>
              <a:endParaRPr lang="en-US" altLang="zh-CN" sz="1400" kern="0" dirty="0">
                <a:solidFill>
                  <a:sysClr val="windowText" lastClr="000000">
                    <a:lumMod val="75000"/>
                    <a:lumOff val="25000"/>
                  </a:sysClr>
                </a:solidFill>
                <a:latin typeface="+mn-lt"/>
                <a:ea typeface="+mn-ea"/>
                <a:cs typeface="+mn-ea"/>
                <a:sym typeface="+mn-lt"/>
              </a:endParaRPr>
            </a:p>
          </p:txBody>
        </p:sp>
      </p:grpSp>
    </p:spTree>
    <p:extLst>
      <p:ext uri="{BB962C8B-B14F-4D97-AF65-F5344CB8AC3E}">
        <p14:creationId xmlns:p14="http://schemas.microsoft.com/office/powerpoint/2010/main" val="1893390099"/>
      </p:ext>
    </p:extLst>
  </p:cSld>
  <p:clrMapOvr>
    <a:masterClrMapping/>
  </p:clrMapOvr>
  <mc:AlternateContent xmlns:mc="http://schemas.openxmlformats.org/markup-compatibility/2006" xmlns:p14="http://schemas.microsoft.com/office/powerpoint/2010/main">
    <mc:Choice Requires="p14">
      <p:transition spd="slow" p14:dur="1200" advClick="0" advTm="3000">
        <p14:prism/>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pic>
        <p:nvPicPr>
          <p:cNvPr id="14" name="图片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216"/>
            <a:ext cx="12192000" cy="6864215"/>
          </a:xfrm>
          <a:prstGeom prst="rect">
            <a:avLst/>
          </a:prstGeom>
        </p:spPr>
      </p:pic>
      <p:sp>
        <p:nvSpPr>
          <p:cNvPr id="15" name="椭圆 14">
            <a:extLst>
              <a:ext uri="{FF2B5EF4-FFF2-40B4-BE49-F238E27FC236}">
                <a16:creationId xmlns:a16="http://schemas.microsoft.com/office/drawing/2014/main" id="{97B12F51-2530-4A87-88ED-4FE95CEFB2DA}"/>
              </a:ext>
            </a:extLst>
          </p:cNvPr>
          <p:cNvSpPr/>
          <p:nvPr/>
        </p:nvSpPr>
        <p:spPr>
          <a:xfrm>
            <a:off x="5663952" y="1622025"/>
            <a:ext cx="1357710" cy="1353078"/>
          </a:xfrm>
          <a:prstGeom prst="ellipse">
            <a:avLst/>
          </a:prstGeom>
          <a:solidFill>
            <a:srgbClr val="27755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4000" b="1" noProof="1" smtClean="0">
                <a:solidFill>
                  <a:schemeClr val="bg1"/>
                </a:solidFill>
                <a:cs typeface="+mn-ea"/>
                <a:sym typeface="+mn-lt"/>
              </a:rPr>
              <a:t>02</a:t>
            </a:r>
            <a:endParaRPr lang="zh-CN" altLang="en-US" sz="4000" b="1" noProof="1">
              <a:solidFill>
                <a:schemeClr val="bg1"/>
              </a:solidFill>
              <a:cs typeface="+mn-ea"/>
              <a:sym typeface="+mn-lt"/>
            </a:endParaRPr>
          </a:p>
        </p:txBody>
      </p:sp>
      <p:sp>
        <p:nvSpPr>
          <p:cNvPr id="16" name="矩形 15">
            <a:extLst>
              <a:ext uri="{FF2B5EF4-FFF2-40B4-BE49-F238E27FC236}">
                <a16:creationId xmlns:a16="http://schemas.microsoft.com/office/drawing/2014/main" id="{95944C70-2829-469F-B4A9-413D2314386C}"/>
              </a:ext>
            </a:extLst>
          </p:cNvPr>
          <p:cNvSpPr/>
          <p:nvPr/>
        </p:nvSpPr>
        <p:spPr>
          <a:xfrm>
            <a:off x="4718297" y="3284984"/>
            <a:ext cx="3393927" cy="1015663"/>
          </a:xfrm>
          <a:prstGeom prst="rect">
            <a:avLst/>
          </a:prstGeom>
        </p:spPr>
        <p:txBody>
          <a:bodyPr wrap="square">
            <a:spAutoFit/>
          </a:bodyPr>
          <a:lstStyle/>
          <a:p>
            <a:pPr>
              <a:defRPr/>
            </a:pPr>
            <a:r>
              <a:rPr lang="zh-CN" altLang="en-US" sz="6000" b="1" spc="300" noProof="1" smtClean="0">
                <a:solidFill>
                  <a:srgbClr val="277555"/>
                </a:solidFill>
                <a:cs typeface="+mn-ea"/>
                <a:sym typeface="+mn-lt"/>
              </a:rPr>
              <a:t>教学策略</a:t>
            </a:r>
            <a:endParaRPr lang="zh-CN" altLang="en-US" sz="6000" b="1" spc="300" noProof="1">
              <a:solidFill>
                <a:srgbClr val="277555"/>
              </a:solidFill>
              <a:cs typeface="+mn-ea"/>
              <a:sym typeface="+mn-lt"/>
            </a:endParaRPr>
          </a:p>
        </p:txBody>
      </p:sp>
    </p:spTree>
    <p:extLst>
      <p:ext uri="{BB962C8B-B14F-4D97-AF65-F5344CB8AC3E}">
        <p14:creationId xmlns:p14="http://schemas.microsoft.com/office/powerpoint/2010/main" val="2779276951"/>
      </p:ext>
    </p:extLst>
  </p:cSld>
  <p:clrMapOvr>
    <a:masterClrMapping/>
  </p:clrMapOvr>
  <mc:AlternateContent xmlns:mc="http://schemas.openxmlformats.org/markup-compatibility/2006" xmlns:p14="http://schemas.microsoft.com/office/powerpoint/2010/main">
    <mc:Choice Requires="p14">
      <p:transition spd="slow" p14:dur="1200" advClick="0" advTm="3000">
        <p14:prism/>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randombar(horizontal)">
                                      <p:cBhvr>
                                        <p:cTn id="7" dur="500"/>
                                        <p:tgtEl>
                                          <p:spTgt spid="15"/>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barn(inVertical)">
                                      <p:cBhvr>
                                        <p:cTn id="1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mn-lt"/>
              <a:ea typeface="+mn-ea"/>
              <a:cs typeface="+mn-ea"/>
              <a:sym typeface="+mn-lt"/>
            </a:endParaRPr>
          </a:p>
        </p:txBody>
      </p:sp>
      <p:cxnSp>
        <p:nvCxnSpPr>
          <p:cNvPr id="13" name="直接连接符 12"/>
          <p:cNvCxnSpPr/>
          <p:nvPr/>
        </p:nvCxnSpPr>
        <p:spPr>
          <a:xfrm>
            <a:off x="623392" y="831947"/>
            <a:ext cx="10815311" cy="0"/>
          </a:xfrm>
          <a:prstGeom prst="line">
            <a:avLst/>
          </a:prstGeom>
          <a:noFill/>
          <a:ln w="12700" cap="flat" cmpd="sng" algn="ctr">
            <a:solidFill>
              <a:sysClr val="windowText" lastClr="000000"/>
            </a:solidFill>
            <a:prstDash val="dash"/>
          </a:ln>
          <a:effectLst/>
        </p:spPr>
      </p:cxnSp>
      <p:sp>
        <p:nvSpPr>
          <p:cNvPr id="14" name="TextBox 41"/>
          <p:cNvSpPr txBox="1"/>
          <p:nvPr/>
        </p:nvSpPr>
        <p:spPr>
          <a:xfrm>
            <a:off x="851727" y="395372"/>
            <a:ext cx="1107996" cy="369332"/>
          </a:xfrm>
          <a:prstGeom prst="rect">
            <a:avLst/>
          </a:prstGeom>
          <a:noFill/>
        </p:spPr>
        <p:txBody>
          <a:bodyPr wrap="none" rtlCol="0">
            <a:spAutoFit/>
          </a:bodyPr>
          <a:lstStyle/>
          <a:p>
            <a:pPr algn="l" defTabSz="914400"/>
            <a:r>
              <a:rPr lang="zh-CN" altLang="en-US" dirty="0" smtClean="0">
                <a:solidFill>
                  <a:prstClr val="black"/>
                </a:solidFill>
                <a:cs typeface="+mn-ea"/>
                <a:sym typeface="+mn-lt"/>
              </a:rPr>
              <a:t>教学分析</a:t>
            </a:r>
          </a:p>
        </p:txBody>
      </p:sp>
      <p:grpSp>
        <p:nvGrpSpPr>
          <p:cNvPr id="5" name="组合 4"/>
          <p:cNvGrpSpPr/>
          <p:nvPr/>
        </p:nvGrpSpPr>
        <p:grpSpPr>
          <a:xfrm>
            <a:off x="53573" y="1484784"/>
            <a:ext cx="11880430" cy="4606347"/>
            <a:chOff x="53573" y="1484784"/>
            <a:chExt cx="11880430" cy="4606347"/>
          </a:xfrm>
        </p:grpSpPr>
        <p:grpSp>
          <p:nvGrpSpPr>
            <p:cNvPr id="54" name="组合 53"/>
            <p:cNvGrpSpPr/>
            <p:nvPr/>
          </p:nvGrpSpPr>
          <p:grpSpPr>
            <a:xfrm>
              <a:off x="1591445" y="2121575"/>
              <a:ext cx="4446740" cy="3482386"/>
              <a:chOff x="1591445" y="2300385"/>
              <a:chExt cx="4446740" cy="3482386"/>
            </a:xfrm>
          </p:grpSpPr>
          <p:sp>
            <p:nvSpPr>
              <p:cNvPr id="55" name="MH_Other_1"/>
              <p:cNvSpPr>
                <a:spLocks/>
              </p:cNvSpPr>
              <p:nvPr/>
            </p:nvSpPr>
            <p:spPr bwMode="auto">
              <a:xfrm>
                <a:off x="1591445" y="4054972"/>
                <a:ext cx="3964564" cy="189188"/>
              </a:xfrm>
              <a:custGeom>
                <a:avLst/>
                <a:gdLst>
                  <a:gd name="T0" fmla="*/ 0 w 3759200"/>
                  <a:gd name="T1" fmla="*/ 76116 h 179488"/>
                  <a:gd name="T2" fmla="*/ 2070100 w 3759200"/>
                  <a:gd name="T3" fmla="*/ 177602 h 179488"/>
                  <a:gd name="T4" fmla="*/ 3759200 w 3759200"/>
                  <a:gd name="T5" fmla="*/ 0 h 179488"/>
                  <a:gd name="T6" fmla="*/ 0 60000 65536"/>
                  <a:gd name="T7" fmla="*/ 0 60000 65536"/>
                  <a:gd name="T8" fmla="*/ 0 60000 65536"/>
                </a:gdLst>
                <a:ahLst/>
                <a:cxnLst>
                  <a:cxn ang="T6">
                    <a:pos x="T0" y="T1"/>
                  </a:cxn>
                  <a:cxn ang="T7">
                    <a:pos x="T2" y="T3"/>
                  </a:cxn>
                  <a:cxn ang="T8">
                    <a:pos x="T4" y="T5"/>
                  </a:cxn>
                </a:cxnLst>
                <a:rect l="0" t="0" r="r" b="b"/>
                <a:pathLst>
                  <a:path w="3759200" h="179488">
                    <a:moveTo>
                      <a:pt x="0" y="76200"/>
                    </a:moveTo>
                    <a:cubicBezTo>
                      <a:pt x="921808" y="129116"/>
                      <a:pt x="1443567" y="190500"/>
                      <a:pt x="2070100" y="177800"/>
                    </a:cubicBezTo>
                    <a:cubicBezTo>
                      <a:pt x="2696633" y="165100"/>
                      <a:pt x="3440641" y="86783"/>
                      <a:pt x="3759200" y="0"/>
                    </a:cubicBezTo>
                  </a:path>
                </a:pathLst>
              </a:custGeom>
              <a:noFill/>
              <a:ln w="9525" cap="flat" cmpd="sng">
                <a:solidFill>
                  <a:schemeClr val="tx1">
                    <a:lumMod val="65000"/>
                    <a:lumOff val="35000"/>
                  </a:schemeClr>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cs typeface="+mn-ea"/>
                  <a:sym typeface="+mn-lt"/>
                </a:endParaRPr>
              </a:p>
            </p:txBody>
          </p:sp>
          <p:sp>
            <p:nvSpPr>
              <p:cNvPr id="56" name="MH_Other_2"/>
              <p:cNvSpPr>
                <a:spLocks/>
              </p:cNvSpPr>
              <p:nvPr/>
            </p:nvSpPr>
            <p:spPr bwMode="auto">
              <a:xfrm>
                <a:off x="1591445" y="2300385"/>
                <a:ext cx="3442206" cy="1861737"/>
              </a:xfrm>
              <a:custGeom>
                <a:avLst/>
                <a:gdLst>
                  <a:gd name="T0" fmla="*/ 0 w 3263900"/>
                  <a:gd name="T1" fmla="*/ 1778000 h 1778000"/>
                  <a:gd name="T2" fmla="*/ 2070100 w 3263900"/>
                  <a:gd name="T3" fmla="*/ 1016000 h 1778000"/>
                  <a:gd name="T4" fmla="*/ 3263900 w 3263900"/>
                  <a:gd name="T5" fmla="*/ 0 h 1778000"/>
                  <a:gd name="T6" fmla="*/ 0 60000 65536"/>
                  <a:gd name="T7" fmla="*/ 0 60000 65536"/>
                  <a:gd name="T8" fmla="*/ 0 60000 65536"/>
                </a:gdLst>
                <a:ahLst/>
                <a:cxnLst>
                  <a:cxn ang="T6">
                    <a:pos x="T0" y="T1"/>
                  </a:cxn>
                  <a:cxn ang="T7">
                    <a:pos x="T2" y="T3"/>
                  </a:cxn>
                  <a:cxn ang="T8">
                    <a:pos x="T4" y="T5"/>
                  </a:cxn>
                </a:cxnLst>
                <a:rect l="0" t="0" r="r" b="b"/>
                <a:pathLst>
                  <a:path w="3263900" h="1778000">
                    <a:moveTo>
                      <a:pt x="0" y="1778000"/>
                    </a:moveTo>
                    <a:cubicBezTo>
                      <a:pt x="594783" y="1656291"/>
                      <a:pt x="1526117" y="1312333"/>
                      <a:pt x="2070100" y="1016000"/>
                    </a:cubicBezTo>
                    <a:cubicBezTo>
                      <a:pt x="2614083" y="719667"/>
                      <a:pt x="2897716" y="483658"/>
                      <a:pt x="3263900" y="0"/>
                    </a:cubicBezTo>
                  </a:path>
                </a:pathLst>
              </a:custGeom>
              <a:noFill/>
              <a:ln w="9525" cap="flat" cmpd="sng">
                <a:solidFill>
                  <a:schemeClr val="tx1">
                    <a:lumMod val="65000"/>
                    <a:lumOff val="35000"/>
                  </a:schemeClr>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cs typeface="+mn-ea"/>
                  <a:sym typeface="+mn-lt"/>
                </a:endParaRPr>
              </a:p>
            </p:txBody>
          </p:sp>
          <p:sp>
            <p:nvSpPr>
              <p:cNvPr id="57" name="MH_Other_3"/>
              <p:cNvSpPr>
                <a:spLocks/>
              </p:cNvSpPr>
              <p:nvPr/>
            </p:nvSpPr>
            <p:spPr bwMode="auto">
              <a:xfrm>
                <a:off x="1591445" y="3184375"/>
                <a:ext cx="4433347" cy="991141"/>
              </a:xfrm>
              <a:custGeom>
                <a:avLst/>
                <a:gdLst>
                  <a:gd name="T0" fmla="*/ 0 w 4203700"/>
                  <a:gd name="T1" fmla="*/ 939800 h 939800"/>
                  <a:gd name="T2" fmla="*/ 2387600 w 4203700"/>
                  <a:gd name="T3" fmla="*/ 622300 h 939800"/>
                  <a:gd name="T4" fmla="*/ 4203700 w 4203700"/>
                  <a:gd name="T5" fmla="*/ 0 h 939800"/>
                  <a:gd name="T6" fmla="*/ 0 60000 65536"/>
                  <a:gd name="T7" fmla="*/ 0 60000 65536"/>
                  <a:gd name="T8" fmla="*/ 0 60000 65536"/>
                </a:gdLst>
                <a:ahLst/>
                <a:cxnLst>
                  <a:cxn ang="T6">
                    <a:pos x="T0" y="T1"/>
                  </a:cxn>
                  <a:cxn ang="T7">
                    <a:pos x="T2" y="T3"/>
                  </a:cxn>
                  <a:cxn ang="T8">
                    <a:pos x="T4" y="T5"/>
                  </a:cxn>
                </a:cxnLst>
                <a:rect l="0" t="0" r="r" b="b"/>
                <a:pathLst>
                  <a:path w="4203700" h="939800">
                    <a:moveTo>
                      <a:pt x="0" y="939800"/>
                    </a:moveTo>
                    <a:cubicBezTo>
                      <a:pt x="919691" y="827616"/>
                      <a:pt x="1686983" y="778933"/>
                      <a:pt x="2387600" y="622300"/>
                    </a:cubicBezTo>
                    <a:cubicBezTo>
                      <a:pt x="3088217" y="465667"/>
                      <a:pt x="3722158" y="201083"/>
                      <a:pt x="4203700" y="0"/>
                    </a:cubicBezTo>
                  </a:path>
                </a:pathLst>
              </a:custGeom>
              <a:noFill/>
              <a:ln w="9525" cap="flat" cmpd="sng">
                <a:solidFill>
                  <a:schemeClr val="tx1">
                    <a:lumMod val="65000"/>
                    <a:lumOff val="35000"/>
                  </a:schemeClr>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cs typeface="+mn-ea"/>
                  <a:sym typeface="+mn-lt"/>
                </a:endParaRPr>
              </a:p>
            </p:txBody>
          </p:sp>
          <p:sp>
            <p:nvSpPr>
              <p:cNvPr id="58" name="MH_Other_4"/>
              <p:cNvSpPr>
                <a:spLocks/>
              </p:cNvSpPr>
              <p:nvPr/>
            </p:nvSpPr>
            <p:spPr bwMode="auto">
              <a:xfrm>
                <a:off x="1658414" y="4162122"/>
                <a:ext cx="4379771" cy="723265"/>
              </a:xfrm>
              <a:custGeom>
                <a:avLst/>
                <a:gdLst>
                  <a:gd name="T0" fmla="*/ 0 w 4152900"/>
                  <a:gd name="T1" fmla="*/ 0 h 685800"/>
                  <a:gd name="T2" fmla="*/ 2959100 w 4152900"/>
                  <a:gd name="T3" fmla="*/ 368300 h 685800"/>
                  <a:gd name="T4" fmla="*/ 4152900 w 4152900"/>
                  <a:gd name="T5" fmla="*/ 685800 h 685800"/>
                  <a:gd name="T6" fmla="*/ 0 60000 65536"/>
                  <a:gd name="T7" fmla="*/ 0 60000 65536"/>
                  <a:gd name="T8" fmla="*/ 0 60000 65536"/>
                </a:gdLst>
                <a:ahLst/>
                <a:cxnLst>
                  <a:cxn ang="T6">
                    <a:pos x="T0" y="T1"/>
                  </a:cxn>
                  <a:cxn ang="T7">
                    <a:pos x="T2" y="T3"/>
                  </a:cxn>
                  <a:cxn ang="T8">
                    <a:pos x="T4" y="T5"/>
                  </a:cxn>
                </a:cxnLst>
                <a:rect l="0" t="0" r="r" b="b"/>
                <a:pathLst>
                  <a:path w="4152900" h="685800">
                    <a:moveTo>
                      <a:pt x="0" y="0"/>
                    </a:moveTo>
                    <a:cubicBezTo>
                      <a:pt x="1133475" y="127000"/>
                      <a:pt x="2266950" y="254000"/>
                      <a:pt x="2959100" y="368300"/>
                    </a:cubicBezTo>
                    <a:cubicBezTo>
                      <a:pt x="3651250" y="482600"/>
                      <a:pt x="3902075" y="584200"/>
                      <a:pt x="4152900" y="685800"/>
                    </a:cubicBezTo>
                  </a:path>
                </a:pathLst>
              </a:custGeom>
              <a:noFill/>
              <a:ln w="9525" cap="flat" cmpd="sng">
                <a:solidFill>
                  <a:schemeClr val="tx1">
                    <a:lumMod val="65000"/>
                    <a:lumOff val="35000"/>
                  </a:schemeClr>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cs typeface="+mn-ea"/>
                  <a:sym typeface="+mn-lt"/>
                </a:endParaRPr>
              </a:p>
            </p:txBody>
          </p:sp>
          <p:sp>
            <p:nvSpPr>
              <p:cNvPr id="59" name="MH_Other_5"/>
              <p:cNvSpPr>
                <a:spLocks/>
              </p:cNvSpPr>
              <p:nvPr/>
            </p:nvSpPr>
            <p:spPr bwMode="auto">
              <a:xfrm>
                <a:off x="1604839" y="4162122"/>
                <a:ext cx="3428812" cy="1620649"/>
              </a:xfrm>
              <a:custGeom>
                <a:avLst/>
                <a:gdLst>
                  <a:gd name="T0" fmla="*/ 0 w 3251200"/>
                  <a:gd name="T1" fmla="*/ 0 h 1536700"/>
                  <a:gd name="T2" fmla="*/ 2235200 w 3251200"/>
                  <a:gd name="T3" fmla="*/ 787400 h 1536700"/>
                  <a:gd name="T4" fmla="*/ 3251200 w 3251200"/>
                  <a:gd name="T5" fmla="*/ 1536700 h 1536700"/>
                  <a:gd name="T6" fmla="*/ 0 60000 65536"/>
                  <a:gd name="T7" fmla="*/ 0 60000 65536"/>
                  <a:gd name="T8" fmla="*/ 0 60000 65536"/>
                </a:gdLst>
                <a:ahLst/>
                <a:cxnLst>
                  <a:cxn ang="T6">
                    <a:pos x="T0" y="T1"/>
                  </a:cxn>
                  <a:cxn ang="T7">
                    <a:pos x="T2" y="T3"/>
                  </a:cxn>
                  <a:cxn ang="T8">
                    <a:pos x="T4" y="T5"/>
                  </a:cxn>
                </a:cxnLst>
                <a:rect l="0" t="0" r="r" b="b"/>
                <a:pathLst>
                  <a:path w="3251200" h="1536700">
                    <a:moveTo>
                      <a:pt x="0" y="0"/>
                    </a:moveTo>
                    <a:cubicBezTo>
                      <a:pt x="1049866" y="208491"/>
                      <a:pt x="1693333" y="531283"/>
                      <a:pt x="2235200" y="787400"/>
                    </a:cubicBezTo>
                    <a:cubicBezTo>
                      <a:pt x="2777067" y="1043517"/>
                      <a:pt x="3141133" y="1359958"/>
                      <a:pt x="3251200" y="1536700"/>
                    </a:cubicBezTo>
                  </a:path>
                </a:pathLst>
              </a:custGeom>
              <a:noFill/>
              <a:ln w="9525" cap="flat" cmpd="sng">
                <a:solidFill>
                  <a:schemeClr val="tx1">
                    <a:lumMod val="65000"/>
                    <a:lumOff val="35000"/>
                  </a:schemeClr>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cs typeface="+mn-ea"/>
                  <a:sym typeface="+mn-lt"/>
                </a:endParaRPr>
              </a:p>
            </p:txBody>
          </p:sp>
        </p:grpSp>
        <p:sp>
          <p:nvSpPr>
            <p:cNvPr id="60" name="MH_Other_6"/>
            <p:cNvSpPr>
              <a:spLocks noChangeArrowheads="1"/>
            </p:cNvSpPr>
            <p:nvPr/>
          </p:nvSpPr>
          <p:spPr bwMode="auto">
            <a:xfrm>
              <a:off x="4800509" y="1743200"/>
              <a:ext cx="704849" cy="704849"/>
            </a:xfrm>
            <a:prstGeom prst="ellipse">
              <a:avLst/>
            </a:prstGeom>
            <a:solidFill>
              <a:srgbClr val="277555"/>
            </a:solidFill>
            <a:ln w="28575">
              <a:noFill/>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r>
                <a:rPr lang="en-US" altLang="zh-CN" sz="2531" dirty="0">
                  <a:solidFill>
                    <a:srgbClr val="FFFFFF"/>
                  </a:solidFill>
                  <a:latin typeface="+mn-lt"/>
                  <a:ea typeface="+mn-ea"/>
                  <a:cs typeface="+mn-ea"/>
                  <a:sym typeface="+mn-lt"/>
                </a:rPr>
                <a:t>01</a:t>
              </a:r>
              <a:endParaRPr lang="zh-CN" altLang="en-US" sz="2531" dirty="0">
                <a:solidFill>
                  <a:srgbClr val="FFFFFF"/>
                </a:solidFill>
                <a:latin typeface="+mn-lt"/>
                <a:ea typeface="+mn-ea"/>
                <a:cs typeface="+mn-ea"/>
                <a:sym typeface="+mn-lt"/>
              </a:endParaRPr>
            </a:p>
          </p:txBody>
        </p:sp>
        <p:sp>
          <p:nvSpPr>
            <p:cNvPr id="61" name="MH_Other_7"/>
            <p:cNvSpPr>
              <a:spLocks noChangeArrowheads="1"/>
            </p:cNvSpPr>
            <p:nvPr/>
          </p:nvSpPr>
          <p:spPr bwMode="auto">
            <a:xfrm>
              <a:off x="5779931" y="2592033"/>
              <a:ext cx="704848" cy="704848"/>
            </a:xfrm>
            <a:prstGeom prst="ellipse">
              <a:avLst/>
            </a:prstGeom>
            <a:solidFill>
              <a:srgbClr val="277555"/>
            </a:solidFill>
            <a:ln w="28575">
              <a:noFill/>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r>
                <a:rPr lang="en-US" altLang="zh-CN" sz="2531" dirty="0">
                  <a:solidFill>
                    <a:srgbClr val="FFFFFF"/>
                  </a:solidFill>
                  <a:latin typeface="+mn-lt"/>
                  <a:ea typeface="+mn-ea"/>
                  <a:cs typeface="+mn-ea"/>
                  <a:sym typeface="+mn-lt"/>
                </a:rPr>
                <a:t>02</a:t>
              </a:r>
              <a:endParaRPr lang="zh-CN" altLang="en-US" sz="2531" dirty="0">
                <a:solidFill>
                  <a:srgbClr val="FFFFFF"/>
                </a:solidFill>
                <a:latin typeface="+mn-lt"/>
                <a:ea typeface="+mn-ea"/>
                <a:cs typeface="+mn-ea"/>
                <a:sym typeface="+mn-lt"/>
              </a:endParaRPr>
            </a:p>
          </p:txBody>
        </p:sp>
        <p:sp>
          <p:nvSpPr>
            <p:cNvPr id="62" name="MH_Other_8"/>
            <p:cNvSpPr>
              <a:spLocks noChangeArrowheads="1"/>
            </p:cNvSpPr>
            <p:nvPr/>
          </p:nvSpPr>
          <p:spPr bwMode="auto">
            <a:xfrm>
              <a:off x="5279337" y="3507833"/>
              <a:ext cx="704849" cy="706523"/>
            </a:xfrm>
            <a:prstGeom prst="ellipse">
              <a:avLst/>
            </a:prstGeom>
            <a:solidFill>
              <a:srgbClr val="277555"/>
            </a:solidFill>
            <a:ln w="28575">
              <a:noFill/>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r>
                <a:rPr lang="en-US" altLang="zh-CN" sz="2531">
                  <a:solidFill>
                    <a:srgbClr val="FFFFFF"/>
                  </a:solidFill>
                  <a:latin typeface="+mn-lt"/>
                  <a:ea typeface="+mn-ea"/>
                  <a:cs typeface="+mn-ea"/>
                  <a:sym typeface="+mn-lt"/>
                </a:rPr>
                <a:t>03</a:t>
              </a:r>
              <a:endParaRPr lang="zh-CN" altLang="en-US" sz="2531">
                <a:solidFill>
                  <a:srgbClr val="FFFFFF"/>
                </a:solidFill>
                <a:latin typeface="+mn-lt"/>
                <a:ea typeface="+mn-ea"/>
                <a:cs typeface="+mn-ea"/>
                <a:sym typeface="+mn-lt"/>
              </a:endParaRPr>
            </a:p>
          </p:txBody>
        </p:sp>
        <p:sp>
          <p:nvSpPr>
            <p:cNvPr id="63" name="MH_Other_9"/>
            <p:cNvSpPr>
              <a:spLocks noChangeArrowheads="1"/>
            </p:cNvSpPr>
            <p:nvPr/>
          </p:nvSpPr>
          <p:spPr bwMode="auto">
            <a:xfrm>
              <a:off x="5776583" y="4289696"/>
              <a:ext cx="704848" cy="706523"/>
            </a:xfrm>
            <a:prstGeom prst="ellipse">
              <a:avLst/>
            </a:prstGeom>
            <a:solidFill>
              <a:srgbClr val="277555"/>
            </a:solidFill>
            <a:ln w="28575">
              <a:noFill/>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r>
                <a:rPr lang="en-US" altLang="zh-CN" sz="2531">
                  <a:solidFill>
                    <a:srgbClr val="FFFFFF"/>
                  </a:solidFill>
                  <a:latin typeface="+mn-lt"/>
                  <a:ea typeface="+mn-ea"/>
                  <a:cs typeface="+mn-ea"/>
                  <a:sym typeface="+mn-lt"/>
                </a:rPr>
                <a:t>04</a:t>
              </a:r>
              <a:endParaRPr lang="zh-CN" altLang="en-US" sz="2531">
                <a:solidFill>
                  <a:srgbClr val="FFFFFF"/>
                </a:solidFill>
                <a:latin typeface="+mn-lt"/>
                <a:ea typeface="+mn-ea"/>
                <a:cs typeface="+mn-ea"/>
                <a:sym typeface="+mn-lt"/>
              </a:endParaRPr>
            </a:p>
          </p:txBody>
        </p:sp>
        <p:sp>
          <p:nvSpPr>
            <p:cNvPr id="64" name="MH_Other_10"/>
            <p:cNvSpPr>
              <a:spLocks noChangeArrowheads="1"/>
            </p:cNvSpPr>
            <p:nvPr/>
          </p:nvSpPr>
          <p:spPr bwMode="auto">
            <a:xfrm>
              <a:off x="4688760" y="5274140"/>
              <a:ext cx="704849" cy="704848"/>
            </a:xfrm>
            <a:prstGeom prst="ellipse">
              <a:avLst/>
            </a:prstGeom>
            <a:solidFill>
              <a:srgbClr val="277555"/>
            </a:solidFill>
            <a:ln w="28575">
              <a:noFill/>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r>
                <a:rPr lang="en-US" altLang="zh-CN" sz="2531">
                  <a:solidFill>
                    <a:srgbClr val="FFFFFF"/>
                  </a:solidFill>
                  <a:latin typeface="+mn-lt"/>
                  <a:ea typeface="+mn-ea"/>
                  <a:cs typeface="+mn-ea"/>
                  <a:sym typeface="+mn-lt"/>
                </a:rPr>
                <a:t>05</a:t>
              </a:r>
              <a:endParaRPr lang="zh-CN" altLang="en-US" sz="2531">
                <a:solidFill>
                  <a:srgbClr val="FFFFFF"/>
                </a:solidFill>
                <a:latin typeface="+mn-lt"/>
                <a:ea typeface="+mn-ea"/>
                <a:cs typeface="+mn-ea"/>
                <a:sym typeface="+mn-lt"/>
              </a:endParaRPr>
            </a:p>
          </p:txBody>
        </p:sp>
        <p:sp>
          <p:nvSpPr>
            <p:cNvPr id="65" name="MH_Title_1"/>
            <p:cNvSpPr>
              <a:spLocks noChangeArrowheads="1"/>
            </p:cNvSpPr>
            <p:nvPr/>
          </p:nvSpPr>
          <p:spPr bwMode="auto">
            <a:xfrm>
              <a:off x="53573" y="2755134"/>
              <a:ext cx="1656318" cy="2393718"/>
            </a:xfrm>
            <a:custGeom>
              <a:avLst/>
              <a:gdLst>
                <a:gd name="T0" fmla="*/ 272796 w 1159484"/>
                <a:gd name="T1" fmla="*/ 1430 h 1674380"/>
                <a:gd name="T2" fmla="*/ 986253 w 1159484"/>
                <a:gd name="T3" fmla="*/ 329551 h 1674380"/>
                <a:gd name="T4" fmla="*/ 983624 w 1159484"/>
                <a:gd name="T5" fmla="*/ 1349563 h 1674380"/>
                <a:gd name="T6" fmla="*/ 0 w 1159484"/>
                <a:gd name="T7" fmla="*/ 1611015 h 1674380"/>
                <a:gd name="T8" fmla="*/ 3991 w 1159484"/>
                <a:gd name="T9" fmla="*/ 63005 h 1674380"/>
                <a:gd name="T10" fmla="*/ 272796 w 1159484"/>
                <a:gd name="T11" fmla="*/ 1430 h 1674380"/>
                <a:gd name="T12" fmla="*/ 0 60000 65536"/>
                <a:gd name="T13" fmla="*/ 0 60000 65536"/>
                <a:gd name="T14" fmla="*/ 0 60000 65536"/>
                <a:gd name="T15" fmla="*/ 0 60000 65536"/>
                <a:gd name="T16" fmla="*/ 0 60000 65536"/>
                <a:gd name="T17" fmla="*/ 0 60000 65536"/>
                <a:gd name="T18" fmla="*/ 0 w 1159484"/>
                <a:gd name="T19" fmla="*/ 0 h 1674380"/>
                <a:gd name="T20" fmla="*/ 1159484 w 1159484"/>
                <a:gd name="T21" fmla="*/ 1674380 h 1674380"/>
              </a:gdLst>
              <a:ahLst/>
              <a:cxnLst>
                <a:cxn ang="T12">
                  <a:pos x="T0" y="T1"/>
                </a:cxn>
                <a:cxn ang="T13">
                  <a:pos x="T2" y="T3"/>
                </a:cxn>
                <a:cxn ang="T14">
                  <a:pos x="T4" y="T5"/>
                </a:cxn>
                <a:cxn ang="T15">
                  <a:pos x="T6" y="T7"/>
                </a:cxn>
                <a:cxn ang="T16">
                  <a:pos x="T8" y="T9"/>
                </a:cxn>
                <a:cxn ang="T17">
                  <a:pos x="T10" y="T11"/>
                </a:cxn>
              </a:cxnLst>
              <a:rect l="T18" t="T19" r="T20" b="T21"/>
              <a:pathLst>
                <a:path w="1159484" h="1674380">
                  <a:moveTo>
                    <a:pt x="273226" y="1430"/>
                  </a:moveTo>
                  <a:cubicBezTo>
                    <a:pt x="545324" y="-14516"/>
                    <a:pt x="815402" y="103404"/>
                    <a:pt x="987809" y="329296"/>
                  </a:cubicBezTo>
                  <a:cubicBezTo>
                    <a:pt x="1217686" y="630485"/>
                    <a:pt x="1216605" y="1048522"/>
                    <a:pt x="985175" y="1348519"/>
                  </a:cubicBezTo>
                  <a:cubicBezTo>
                    <a:pt x="753745" y="1648515"/>
                    <a:pt x="349672" y="1755668"/>
                    <a:pt x="0" y="1609769"/>
                  </a:cubicBezTo>
                  <a:lnTo>
                    <a:pt x="3997" y="62957"/>
                  </a:lnTo>
                  <a:cubicBezTo>
                    <a:pt x="91603" y="26935"/>
                    <a:pt x="182527" y="6745"/>
                    <a:pt x="273226" y="1430"/>
                  </a:cubicBezTo>
                  <a:close/>
                </a:path>
              </a:pathLst>
            </a:custGeom>
            <a:solidFill>
              <a:srgbClr val="277555"/>
            </a:solidFill>
            <a:ln w="28575">
              <a:noFill/>
            </a:ln>
          </p:spPr>
          <p:txBody>
            <a:bodyPr lIns="0" tIns="0" rIns="113847"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r>
                <a:rPr lang="zh-CN" altLang="en-US" sz="2400" dirty="0" smtClean="0">
                  <a:solidFill>
                    <a:srgbClr val="FFFFFF"/>
                  </a:solidFill>
                  <a:latin typeface="+mn-lt"/>
                  <a:ea typeface="+mn-ea"/>
                  <a:cs typeface="+mn-ea"/>
                  <a:sym typeface="+mn-lt"/>
                </a:rPr>
                <a:t>点击输</a:t>
              </a:r>
              <a:endParaRPr lang="en-US" altLang="zh-CN" sz="2400" dirty="0" smtClean="0">
                <a:solidFill>
                  <a:srgbClr val="FFFFFF"/>
                </a:solidFill>
                <a:latin typeface="+mn-lt"/>
                <a:ea typeface="+mn-ea"/>
                <a:cs typeface="+mn-ea"/>
                <a:sym typeface="+mn-lt"/>
              </a:endParaRPr>
            </a:p>
            <a:p>
              <a:pPr algn="ctr" eaLnBrk="1" latinLnBrk="1" hangingPunct="1"/>
              <a:r>
                <a:rPr lang="zh-CN" altLang="en-US" sz="2400" dirty="0" smtClean="0">
                  <a:solidFill>
                    <a:srgbClr val="FFFFFF"/>
                  </a:solidFill>
                  <a:latin typeface="+mn-lt"/>
                  <a:ea typeface="+mn-ea"/>
                  <a:cs typeface="+mn-ea"/>
                  <a:sym typeface="+mn-lt"/>
                </a:rPr>
                <a:t>入标题</a:t>
              </a:r>
              <a:endParaRPr lang="zh-CN" altLang="en-US" sz="2400" dirty="0">
                <a:solidFill>
                  <a:srgbClr val="FFFFFF"/>
                </a:solidFill>
                <a:latin typeface="+mn-lt"/>
                <a:ea typeface="+mn-ea"/>
                <a:cs typeface="+mn-ea"/>
                <a:sym typeface="+mn-lt"/>
              </a:endParaRPr>
            </a:p>
          </p:txBody>
        </p:sp>
        <p:sp>
          <p:nvSpPr>
            <p:cNvPr id="66" name="TextBox 23"/>
            <p:cNvSpPr txBox="1"/>
            <p:nvPr/>
          </p:nvSpPr>
          <p:spPr>
            <a:xfrm>
              <a:off x="6067851" y="1764301"/>
              <a:ext cx="5370852" cy="377026"/>
            </a:xfrm>
            <a:prstGeom prst="rect">
              <a:avLst/>
            </a:prstGeom>
            <a:noFill/>
          </p:spPr>
          <p:txBody>
            <a:bodyPr wrap="square" rtlCol="0">
              <a:spAutoFit/>
            </a:bodyPr>
            <a:lstStyle/>
            <a:p>
              <a:pPr>
                <a:lnSpc>
                  <a:spcPct val="150000"/>
                </a:lnSpc>
              </a:pPr>
              <a:r>
                <a:rPr lang="zh-CN" altLang="en-US" sz="1400" dirty="0">
                  <a:solidFill>
                    <a:schemeClr val="tx1">
                      <a:lumMod val="65000"/>
                      <a:lumOff val="35000"/>
                    </a:schemeClr>
                  </a:solidFill>
                  <a:cs typeface="+mn-ea"/>
                  <a:sym typeface="+mn-lt"/>
                </a:rPr>
                <a:t>点击添加相关标题文字，点击添加相关标题文字</a:t>
              </a:r>
              <a:r>
                <a:rPr lang="zh-CN" altLang="en-US" sz="1400" dirty="0" smtClean="0">
                  <a:solidFill>
                    <a:schemeClr val="tx1">
                      <a:lumMod val="65000"/>
                      <a:lumOff val="35000"/>
                    </a:schemeClr>
                  </a:solidFill>
                  <a:cs typeface="+mn-ea"/>
                  <a:sym typeface="+mn-lt"/>
                </a:rPr>
                <a:t>，</a:t>
              </a:r>
              <a:endParaRPr lang="en-GB" altLang="zh-CN" sz="1400" dirty="0">
                <a:solidFill>
                  <a:schemeClr val="tx1">
                    <a:lumMod val="65000"/>
                    <a:lumOff val="35000"/>
                  </a:schemeClr>
                </a:solidFill>
                <a:cs typeface="+mn-ea"/>
                <a:sym typeface="+mn-lt"/>
              </a:endParaRPr>
            </a:p>
          </p:txBody>
        </p:sp>
        <p:sp>
          <p:nvSpPr>
            <p:cNvPr id="67" name="TextBox 24"/>
            <p:cNvSpPr txBox="1"/>
            <p:nvPr/>
          </p:nvSpPr>
          <p:spPr>
            <a:xfrm>
              <a:off x="6067851" y="1484784"/>
              <a:ext cx="2056408" cy="307777"/>
            </a:xfrm>
            <a:prstGeom prst="rect">
              <a:avLst/>
            </a:prstGeom>
            <a:noFill/>
          </p:spPr>
          <p:txBody>
            <a:bodyPr wrap="square" rtlCol="0">
              <a:spAutoFit/>
            </a:bodyPr>
            <a:lstStyle/>
            <a:p>
              <a:r>
                <a:rPr lang="zh-CN" altLang="en-US" sz="1400" dirty="0">
                  <a:solidFill>
                    <a:schemeClr val="tx1">
                      <a:lumMod val="65000"/>
                      <a:lumOff val="35000"/>
                    </a:schemeClr>
                  </a:solidFill>
                  <a:cs typeface="+mn-ea"/>
                  <a:sym typeface="+mn-lt"/>
                </a:rPr>
                <a:t>请替换文字内容</a:t>
              </a:r>
            </a:p>
          </p:txBody>
        </p:sp>
        <p:sp>
          <p:nvSpPr>
            <p:cNvPr id="68" name="TextBox 23"/>
            <p:cNvSpPr txBox="1"/>
            <p:nvPr/>
          </p:nvSpPr>
          <p:spPr>
            <a:xfrm>
              <a:off x="6553626" y="2769891"/>
              <a:ext cx="5370852" cy="377026"/>
            </a:xfrm>
            <a:prstGeom prst="rect">
              <a:avLst/>
            </a:prstGeom>
            <a:noFill/>
          </p:spPr>
          <p:txBody>
            <a:bodyPr wrap="square" rtlCol="0">
              <a:spAutoFit/>
            </a:bodyPr>
            <a:lstStyle/>
            <a:p>
              <a:pPr>
                <a:lnSpc>
                  <a:spcPct val="150000"/>
                </a:lnSpc>
              </a:pPr>
              <a:r>
                <a:rPr lang="zh-CN" altLang="en-US" sz="1400" dirty="0">
                  <a:solidFill>
                    <a:schemeClr val="tx1">
                      <a:lumMod val="65000"/>
                      <a:lumOff val="35000"/>
                    </a:schemeClr>
                  </a:solidFill>
                  <a:cs typeface="+mn-ea"/>
                  <a:sym typeface="+mn-lt"/>
                </a:rPr>
                <a:t>点击添加相关标题文字，点击添加相关标题文字</a:t>
              </a:r>
              <a:r>
                <a:rPr lang="zh-CN" altLang="en-US" sz="1400" dirty="0" smtClean="0">
                  <a:solidFill>
                    <a:schemeClr val="tx1">
                      <a:lumMod val="65000"/>
                      <a:lumOff val="35000"/>
                    </a:schemeClr>
                  </a:solidFill>
                  <a:cs typeface="+mn-ea"/>
                  <a:sym typeface="+mn-lt"/>
                </a:rPr>
                <a:t>，</a:t>
              </a:r>
              <a:endParaRPr lang="en-GB" altLang="zh-CN" sz="1400" dirty="0">
                <a:solidFill>
                  <a:schemeClr val="tx1">
                    <a:lumMod val="65000"/>
                    <a:lumOff val="35000"/>
                  </a:schemeClr>
                </a:solidFill>
                <a:cs typeface="+mn-ea"/>
                <a:sym typeface="+mn-lt"/>
              </a:endParaRPr>
            </a:p>
          </p:txBody>
        </p:sp>
        <p:sp>
          <p:nvSpPr>
            <p:cNvPr id="69" name="TextBox 24"/>
            <p:cNvSpPr txBox="1"/>
            <p:nvPr/>
          </p:nvSpPr>
          <p:spPr>
            <a:xfrm>
              <a:off x="6553626" y="2490374"/>
              <a:ext cx="2056408" cy="307777"/>
            </a:xfrm>
            <a:prstGeom prst="rect">
              <a:avLst/>
            </a:prstGeom>
            <a:noFill/>
          </p:spPr>
          <p:txBody>
            <a:bodyPr wrap="square" rtlCol="0">
              <a:spAutoFit/>
            </a:bodyPr>
            <a:lstStyle/>
            <a:p>
              <a:r>
                <a:rPr lang="zh-CN" altLang="en-US" sz="1400" dirty="0">
                  <a:solidFill>
                    <a:schemeClr val="tx1">
                      <a:lumMod val="65000"/>
                      <a:lumOff val="35000"/>
                    </a:schemeClr>
                  </a:solidFill>
                  <a:cs typeface="+mn-ea"/>
                  <a:sym typeface="+mn-lt"/>
                </a:rPr>
                <a:t>请替换文字内容</a:t>
              </a:r>
            </a:p>
          </p:txBody>
        </p:sp>
        <p:sp>
          <p:nvSpPr>
            <p:cNvPr id="70" name="TextBox 23"/>
            <p:cNvSpPr txBox="1"/>
            <p:nvPr/>
          </p:nvSpPr>
          <p:spPr>
            <a:xfrm>
              <a:off x="6248826" y="3739203"/>
              <a:ext cx="5370852" cy="377026"/>
            </a:xfrm>
            <a:prstGeom prst="rect">
              <a:avLst/>
            </a:prstGeom>
            <a:noFill/>
          </p:spPr>
          <p:txBody>
            <a:bodyPr wrap="square" rtlCol="0">
              <a:spAutoFit/>
            </a:bodyPr>
            <a:lstStyle/>
            <a:p>
              <a:pPr>
                <a:lnSpc>
                  <a:spcPct val="150000"/>
                </a:lnSpc>
              </a:pPr>
              <a:r>
                <a:rPr lang="zh-CN" altLang="en-US" sz="1400" dirty="0">
                  <a:solidFill>
                    <a:schemeClr val="tx1">
                      <a:lumMod val="65000"/>
                      <a:lumOff val="35000"/>
                    </a:schemeClr>
                  </a:solidFill>
                  <a:cs typeface="+mn-ea"/>
                  <a:sym typeface="+mn-lt"/>
                </a:rPr>
                <a:t>点击添加相关标题文字，点击添加相关标题文字</a:t>
              </a:r>
              <a:r>
                <a:rPr lang="zh-CN" altLang="en-US" sz="1400" dirty="0" smtClean="0">
                  <a:solidFill>
                    <a:schemeClr val="tx1">
                      <a:lumMod val="65000"/>
                      <a:lumOff val="35000"/>
                    </a:schemeClr>
                  </a:solidFill>
                  <a:cs typeface="+mn-ea"/>
                  <a:sym typeface="+mn-lt"/>
                </a:rPr>
                <a:t>，</a:t>
              </a:r>
              <a:endParaRPr lang="en-GB" altLang="zh-CN" sz="1400" dirty="0">
                <a:solidFill>
                  <a:schemeClr val="tx1">
                    <a:lumMod val="65000"/>
                    <a:lumOff val="35000"/>
                  </a:schemeClr>
                </a:solidFill>
                <a:cs typeface="+mn-ea"/>
                <a:sym typeface="+mn-lt"/>
              </a:endParaRPr>
            </a:p>
          </p:txBody>
        </p:sp>
        <p:sp>
          <p:nvSpPr>
            <p:cNvPr id="71" name="TextBox 24"/>
            <p:cNvSpPr txBox="1"/>
            <p:nvPr/>
          </p:nvSpPr>
          <p:spPr>
            <a:xfrm>
              <a:off x="6248826" y="3459686"/>
              <a:ext cx="2056408" cy="307777"/>
            </a:xfrm>
            <a:prstGeom prst="rect">
              <a:avLst/>
            </a:prstGeom>
            <a:noFill/>
          </p:spPr>
          <p:txBody>
            <a:bodyPr wrap="square" rtlCol="0">
              <a:spAutoFit/>
            </a:bodyPr>
            <a:lstStyle/>
            <a:p>
              <a:r>
                <a:rPr lang="zh-CN" altLang="en-US" sz="1400" dirty="0">
                  <a:solidFill>
                    <a:schemeClr val="tx1">
                      <a:lumMod val="65000"/>
                      <a:lumOff val="35000"/>
                    </a:schemeClr>
                  </a:solidFill>
                  <a:cs typeface="+mn-ea"/>
                  <a:sym typeface="+mn-lt"/>
                </a:rPr>
                <a:t>请替换文字内容</a:t>
              </a:r>
            </a:p>
          </p:txBody>
        </p:sp>
        <p:sp>
          <p:nvSpPr>
            <p:cNvPr id="72" name="TextBox 23"/>
            <p:cNvSpPr txBox="1"/>
            <p:nvPr/>
          </p:nvSpPr>
          <p:spPr>
            <a:xfrm>
              <a:off x="6563151" y="4634553"/>
              <a:ext cx="5370852" cy="377026"/>
            </a:xfrm>
            <a:prstGeom prst="rect">
              <a:avLst/>
            </a:prstGeom>
            <a:noFill/>
          </p:spPr>
          <p:txBody>
            <a:bodyPr wrap="square" rtlCol="0">
              <a:spAutoFit/>
            </a:bodyPr>
            <a:lstStyle/>
            <a:p>
              <a:pPr>
                <a:lnSpc>
                  <a:spcPct val="150000"/>
                </a:lnSpc>
              </a:pPr>
              <a:r>
                <a:rPr lang="zh-CN" altLang="en-US" sz="1400" dirty="0">
                  <a:solidFill>
                    <a:schemeClr val="tx1">
                      <a:lumMod val="65000"/>
                      <a:lumOff val="35000"/>
                    </a:schemeClr>
                  </a:solidFill>
                  <a:cs typeface="+mn-ea"/>
                  <a:sym typeface="+mn-lt"/>
                </a:rPr>
                <a:t>点击添加相关标题文字，点击添加相关标题</a:t>
              </a:r>
              <a:r>
                <a:rPr lang="zh-CN" altLang="en-US" sz="1400" dirty="0" smtClean="0">
                  <a:solidFill>
                    <a:schemeClr val="tx1">
                      <a:lumMod val="65000"/>
                      <a:lumOff val="35000"/>
                    </a:schemeClr>
                  </a:solidFill>
                  <a:cs typeface="+mn-ea"/>
                  <a:sym typeface="+mn-lt"/>
                </a:rPr>
                <a:t>文字</a:t>
              </a:r>
              <a:endParaRPr lang="en-GB" altLang="zh-CN" sz="1400" dirty="0">
                <a:solidFill>
                  <a:schemeClr val="tx1">
                    <a:lumMod val="65000"/>
                    <a:lumOff val="35000"/>
                  </a:schemeClr>
                </a:solidFill>
                <a:cs typeface="+mn-ea"/>
                <a:sym typeface="+mn-lt"/>
              </a:endParaRPr>
            </a:p>
          </p:txBody>
        </p:sp>
        <p:sp>
          <p:nvSpPr>
            <p:cNvPr id="73" name="TextBox 24"/>
            <p:cNvSpPr txBox="1"/>
            <p:nvPr/>
          </p:nvSpPr>
          <p:spPr>
            <a:xfrm>
              <a:off x="6563151" y="4355036"/>
              <a:ext cx="2056408" cy="307777"/>
            </a:xfrm>
            <a:prstGeom prst="rect">
              <a:avLst/>
            </a:prstGeom>
            <a:noFill/>
          </p:spPr>
          <p:txBody>
            <a:bodyPr wrap="square" rtlCol="0">
              <a:spAutoFit/>
            </a:bodyPr>
            <a:lstStyle/>
            <a:p>
              <a:r>
                <a:rPr lang="zh-CN" altLang="en-US" sz="1400" dirty="0">
                  <a:solidFill>
                    <a:schemeClr val="tx1">
                      <a:lumMod val="65000"/>
                      <a:lumOff val="35000"/>
                    </a:schemeClr>
                  </a:solidFill>
                  <a:cs typeface="+mn-ea"/>
                  <a:sym typeface="+mn-lt"/>
                </a:rPr>
                <a:t>请替换文字内容</a:t>
              </a:r>
            </a:p>
          </p:txBody>
        </p:sp>
        <p:sp>
          <p:nvSpPr>
            <p:cNvPr id="74" name="TextBox 23"/>
            <p:cNvSpPr txBox="1"/>
            <p:nvPr/>
          </p:nvSpPr>
          <p:spPr>
            <a:xfrm>
              <a:off x="5782101" y="5714105"/>
              <a:ext cx="5370852" cy="377026"/>
            </a:xfrm>
            <a:prstGeom prst="rect">
              <a:avLst/>
            </a:prstGeom>
            <a:noFill/>
          </p:spPr>
          <p:txBody>
            <a:bodyPr wrap="square" rtlCol="0">
              <a:spAutoFit/>
            </a:bodyPr>
            <a:lstStyle/>
            <a:p>
              <a:pPr>
                <a:lnSpc>
                  <a:spcPct val="150000"/>
                </a:lnSpc>
              </a:pPr>
              <a:r>
                <a:rPr lang="zh-CN" altLang="en-US" sz="1400" dirty="0">
                  <a:solidFill>
                    <a:schemeClr val="tx1">
                      <a:lumMod val="65000"/>
                      <a:lumOff val="35000"/>
                    </a:schemeClr>
                  </a:solidFill>
                  <a:cs typeface="+mn-ea"/>
                  <a:sym typeface="+mn-lt"/>
                </a:rPr>
                <a:t>点击添加相关标题文字，点击添加相关标题</a:t>
              </a:r>
              <a:r>
                <a:rPr lang="zh-CN" altLang="en-US" sz="1400" dirty="0" smtClean="0">
                  <a:solidFill>
                    <a:schemeClr val="tx1">
                      <a:lumMod val="65000"/>
                      <a:lumOff val="35000"/>
                    </a:schemeClr>
                  </a:solidFill>
                  <a:cs typeface="+mn-ea"/>
                  <a:sym typeface="+mn-lt"/>
                </a:rPr>
                <a:t>文字</a:t>
              </a:r>
              <a:endParaRPr lang="en-GB" altLang="zh-CN" sz="1400" dirty="0">
                <a:solidFill>
                  <a:schemeClr val="tx1">
                    <a:lumMod val="65000"/>
                    <a:lumOff val="35000"/>
                  </a:schemeClr>
                </a:solidFill>
                <a:cs typeface="+mn-ea"/>
                <a:sym typeface="+mn-lt"/>
              </a:endParaRPr>
            </a:p>
          </p:txBody>
        </p:sp>
        <p:sp>
          <p:nvSpPr>
            <p:cNvPr id="75" name="TextBox 24"/>
            <p:cNvSpPr txBox="1"/>
            <p:nvPr/>
          </p:nvSpPr>
          <p:spPr>
            <a:xfrm>
              <a:off x="5782101" y="5434588"/>
              <a:ext cx="2056408" cy="307777"/>
            </a:xfrm>
            <a:prstGeom prst="rect">
              <a:avLst/>
            </a:prstGeom>
            <a:noFill/>
          </p:spPr>
          <p:txBody>
            <a:bodyPr wrap="square" rtlCol="0">
              <a:spAutoFit/>
            </a:bodyPr>
            <a:lstStyle/>
            <a:p>
              <a:r>
                <a:rPr lang="zh-CN" altLang="en-US" sz="1400" dirty="0">
                  <a:solidFill>
                    <a:schemeClr val="tx1">
                      <a:lumMod val="65000"/>
                      <a:lumOff val="35000"/>
                    </a:schemeClr>
                  </a:solidFill>
                  <a:cs typeface="+mn-ea"/>
                  <a:sym typeface="+mn-lt"/>
                </a:rPr>
                <a:t>请替换文字内容</a:t>
              </a:r>
            </a:p>
          </p:txBody>
        </p:sp>
      </p:grpSp>
    </p:spTree>
    <p:extLst>
      <p:ext uri="{BB962C8B-B14F-4D97-AF65-F5344CB8AC3E}">
        <p14:creationId xmlns:p14="http://schemas.microsoft.com/office/powerpoint/2010/main" val="2589497984"/>
      </p:ext>
    </p:extLst>
  </p:cSld>
  <p:clrMapOvr>
    <a:masterClrMapping/>
  </p:clrMapOvr>
  <mc:AlternateContent xmlns:mc="http://schemas.openxmlformats.org/markup-compatibility/2006" xmlns:p14="http://schemas.microsoft.com/office/powerpoint/2010/main">
    <mc:Choice Requires="p14">
      <p:transition spd="slow" p14:dur="1200" advClick="0" advTm="3000">
        <p14:prism/>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说课ppt05"/>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emp">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1938</TotalTime>
  <Words>1885</Words>
  <PresentationFormat>宽屏</PresentationFormat>
  <Paragraphs>236</Paragraphs>
  <Slides>25</Slides>
  <Notes>25</Notes>
  <HiddenSlides>0</HiddenSlides>
  <MMClips>0</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25</vt:i4>
      </vt:variant>
    </vt:vector>
  </HeadingPairs>
  <TitlesOfParts>
    <vt:vector size="30" baseType="lpstr">
      <vt:lpstr>宋体</vt:lpstr>
      <vt:lpstr>微软雅黑</vt:lpstr>
      <vt:lpstr>Arial</vt:lpstr>
      <vt:lpstr>Calibri</vt:lpstr>
      <vt:lpstr>Office 主题​​</vt:lpstr>
      <vt:lpstr>+</vt:lpstr>
      <vt:lpstr>+</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subject>tukuppt</dc:subject>
  <dcterms:created xsi:type="dcterms:W3CDTF">2017-07-16T04:42:15Z</dcterms:created>
  <dcterms:modified xsi:type="dcterms:W3CDTF">2017-09-08T07:41:51Z</dcterms:modified>
</cp:coreProperties>
</file>